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notesSlides/notesSlide3.xml" ContentType="application/vnd.openxmlformats-officedocument.presentationml.notesSlide+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333" r:id="rId3"/>
    <p:sldId id="334" r:id="rId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E5C"/>
    <a:srgbClr val="1D4E5D"/>
    <a:srgbClr val="711E7C"/>
    <a:srgbClr val="521B93"/>
    <a:srgbClr val="BE500E"/>
    <a:srgbClr val="7E34B8"/>
    <a:srgbClr val="EDEDED"/>
    <a:srgbClr val="DAE3F3"/>
    <a:srgbClr val="011893"/>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F8603-228B-B84B-9019-9D0D49979CD6}" v="322" dt="2024-01-28T20:00:34.565"/>
    <p1510:client id="{D9168265-1220-9E48-A679-670E2F5FD34C}" v="159" dt="2024-01-29T19:46:41.002"/>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anmörkt forma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just format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3"/>
    <p:restoredTop sz="79884"/>
  </p:normalViewPr>
  <p:slideViewPr>
    <p:cSldViewPr snapToGrid="0" snapToObjects="1">
      <p:cViewPr varScale="1">
        <p:scale>
          <a:sx n="119" d="100"/>
          <a:sy n="119"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chun Giang" userId="67e2125d-ec8c-4323-9653-9824a2ad815f" providerId="ADAL" clId="{094F8603-228B-B84B-9019-9D0D49979CD6}"/>
    <pc:docChg chg="undo redo custSel addSld modSld">
      <pc:chgData name="Kokchun Giang" userId="67e2125d-ec8c-4323-9653-9824a2ad815f" providerId="ADAL" clId="{094F8603-228B-B84B-9019-9D0D49979CD6}" dt="2024-01-28T20:00:34.565" v="1825"/>
      <pc:docMkLst>
        <pc:docMk/>
      </pc:docMkLst>
      <pc:sldChg chg="addSp delSp modSp mod">
        <pc:chgData name="Kokchun Giang" userId="67e2125d-ec8c-4323-9653-9824a2ad815f" providerId="ADAL" clId="{094F8603-228B-B84B-9019-9D0D49979CD6}" dt="2024-01-28T18:45:02.536" v="145" actId="1076"/>
        <pc:sldMkLst>
          <pc:docMk/>
          <pc:sldMk cId="2807130090" sldId="256"/>
        </pc:sldMkLst>
        <pc:spChg chg="mod">
          <ac:chgData name="Kokchun Giang" userId="67e2125d-ec8c-4323-9653-9824a2ad815f" providerId="ADAL" clId="{094F8603-228B-B84B-9019-9D0D49979CD6}" dt="2024-01-28T18:43:56.156" v="136" actId="20577"/>
          <ac:spMkLst>
            <pc:docMk/>
            <pc:sldMk cId="2807130090" sldId="256"/>
            <ac:spMk id="4" creationId="{A491F632-0683-CE4A-A015-93F47CEEB6DE}"/>
          </ac:spMkLst>
        </pc:spChg>
        <pc:picChg chg="del">
          <ac:chgData name="Kokchun Giang" userId="67e2125d-ec8c-4323-9653-9824a2ad815f" providerId="ADAL" clId="{094F8603-228B-B84B-9019-9D0D49979CD6}" dt="2024-01-28T18:44:30.931" v="138" actId="478"/>
          <ac:picMkLst>
            <pc:docMk/>
            <pc:sldMk cId="2807130090" sldId="256"/>
            <ac:picMk id="2" creationId="{B5C42316-12FF-41A9-505B-474B4CD53374}"/>
          </ac:picMkLst>
        </pc:picChg>
        <pc:picChg chg="add mod">
          <ac:chgData name="Kokchun Giang" userId="67e2125d-ec8c-4323-9653-9824a2ad815f" providerId="ADAL" clId="{094F8603-228B-B84B-9019-9D0D49979CD6}" dt="2024-01-28T18:45:02.536" v="145" actId="1076"/>
          <ac:picMkLst>
            <pc:docMk/>
            <pc:sldMk cId="2807130090" sldId="256"/>
            <ac:picMk id="5" creationId="{C5F53A11-9FAC-1507-5145-24095E1AA288}"/>
          </ac:picMkLst>
        </pc:picChg>
        <pc:picChg chg="add del">
          <ac:chgData name="Kokchun Giang" userId="67e2125d-ec8c-4323-9653-9824a2ad815f" providerId="ADAL" clId="{094F8603-228B-B84B-9019-9D0D49979CD6}" dt="2024-01-28T18:44:30.931" v="138" actId="478"/>
          <ac:picMkLst>
            <pc:docMk/>
            <pc:sldMk cId="2807130090" sldId="256"/>
            <ac:picMk id="1026" creationId="{E09349A2-8B27-B144-2241-F1E684DA8631}"/>
          </ac:picMkLst>
        </pc:picChg>
      </pc:sldChg>
      <pc:sldChg chg="addSp delSp modSp mod delAnim modAnim">
        <pc:chgData name="Kokchun Giang" userId="67e2125d-ec8c-4323-9653-9824a2ad815f" providerId="ADAL" clId="{094F8603-228B-B84B-9019-9D0D49979CD6}" dt="2024-01-28T19:55:36.860" v="1802"/>
        <pc:sldMkLst>
          <pc:docMk/>
          <pc:sldMk cId="2303502608" sldId="331"/>
        </pc:sldMkLst>
        <pc:spChg chg="mod">
          <ac:chgData name="Kokchun Giang" userId="67e2125d-ec8c-4323-9653-9824a2ad815f" providerId="ADAL" clId="{094F8603-228B-B84B-9019-9D0D49979CD6}" dt="2024-01-28T18:52:17.939" v="188" actId="20577"/>
          <ac:spMkLst>
            <pc:docMk/>
            <pc:sldMk cId="2303502608" sldId="331"/>
            <ac:spMk id="28" creationId="{7E8C0D03-019A-279A-6AD5-A5E7BD2580DB}"/>
          </ac:spMkLst>
        </pc:spChg>
        <pc:spChg chg="del">
          <ac:chgData name="Kokchun Giang" userId="67e2125d-ec8c-4323-9653-9824a2ad815f" providerId="ADAL" clId="{094F8603-228B-B84B-9019-9D0D49979CD6}" dt="2024-01-28T18:45:35.794" v="148" actId="478"/>
          <ac:spMkLst>
            <pc:docMk/>
            <pc:sldMk cId="2303502608" sldId="331"/>
            <ac:spMk id="390" creationId="{CA102748-43BE-1918-09AD-CA075299E94C}"/>
          </ac:spMkLst>
        </pc:spChg>
        <pc:spChg chg="del">
          <ac:chgData name="Kokchun Giang" userId="67e2125d-ec8c-4323-9653-9824a2ad815f" providerId="ADAL" clId="{094F8603-228B-B84B-9019-9D0D49979CD6}" dt="2024-01-28T18:45:35.794" v="148" actId="478"/>
          <ac:spMkLst>
            <pc:docMk/>
            <pc:sldMk cId="2303502608" sldId="331"/>
            <ac:spMk id="391" creationId="{A37BC3B8-EB46-8A97-F763-C4B99CAEF226}"/>
          </ac:spMkLst>
        </pc:spChg>
        <pc:spChg chg="del">
          <ac:chgData name="Kokchun Giang" userId="67e2125d-ec8c-4323-9653-9824a2ad815f" providerId="ADAL" clId="{094F8603-228B-B84B-9019-9D0D49979CD6}" dt="2024-01-28T18:45:35.794" v="148" actId="478"/>
          <ac:spMkLst>
            <pc:docMk/>
            <pc:sldMk cId="2303502608" sldId="331"/>
            <ac:spMk id="393" creationId="{8586C92F-4A59-9A89-3AE2-5C840AD70760}"/>
          </ac:spMkLst>
        </pc:spChg>
        <pc:spChg chg="del">
          <ac:chgData name="Kokchun Giang" userId="67e2125d-ec8c-4323-9653-9824a2ad815f" providerId="ADAL" clId="{094F8603-228B-B84B-9019-9D0D49979CD6}" dt="2024-01-28T18:45:35.794" v="148" actId="478"/>
          <ac:spMkLst>
            <pc:docMk/>
            <pc:sldMk cId="2303502608" sldId="331"/>
            <ac:spMk id="394" creationId="{56F579B4-9B2F-F8C8-1614-0B9A16E72920}"/>
          </ac:spMkLst>
        </pc:spChg>
        <pc:grpChg chg="del">
          <ac:chgData name="Kokchun Giang" userId="67e2125d-ec8c-4323-9653-9824a2ad815f" providerId="ADAL" clId="{094F8603-228B-B84B-9019-9D0D49979CD6}" dt="2024-01-28T18:45:31.728" v="146" actId="478"/>
          <ac:grpSpMkLst>
            <pc:docMk/>
            <pc:sldMk cId="2303502608" sldId="331"/>
            <ac:grpSpMk id="23" creationId="{1EA01BA3-AA8F-AE53-3DBE-08A1BD762103}"/>
          </ac:grpSpMkLst>
        </pc:grpChg>
        <pc:grpChg chg="del">
          <ac:chgData name="Kokchun Giang" userId="67e2125d-ec8c-4323-9653-9824a2ad815f" providerId="ADAL" clId="{094F8603-228B-B84B-9019-9D0D49979CD6}" dt="2024-01-28T18:45:35.794" v="148" actId="478"/>
          <ac:grpSpMkLst>
            <pc:docMk/>
            <pc:sldMk cId="2303502608" sldId="331"/>
            <ac:grpSpMk id="41" creationId="{57FD2199-BF36-7081-B10A-1DDB061AD74B}"/>
          </ac:grpSpMkLst>
        </pc:grpChg>
        <pc:grpChg chg="del">
          <ac:chgData name="Kokchun Giang" userId="67e2125d-ec8c-4323-9653-9824a2ad815f" providerId="ADAL" clId="{094F8603-228B-B84B-9019-9D0D49979CD6}" dt="2024-01-28T18:45:35.794" v="148" actId="478"/>
          <ac:grpSpMkLst>
            <pc:docMk/>
            <pc:sldMk cId="2303502608" sldId="331"/>
            <ac:grpSpMk id="389" creationId="{86A2DD15-CA80-DB77-8F18-7946C5084605}"/>
          </ac:grpSpMkLst>
        </pc:grpChg>
        <pc:grpChg chg="mod">
          <ac:chgData name="Kokchun Giang" userId="67e2125d-ec8c-4323-9653-9824a2ad815f" providerId="ADAL" clId="{094F8603-228B-B84B-9019-9D0D49979CD6}" dt="2024-01-28T19:49:35.465" v="1753" actId="164"/>
          <ac:grpSpMkLst>
            <pc:docMk/>
            <pc:sldMk cId="2303502608" sldId="331"/>
            <ac:grpSpMk id="432" creationId="{82711A9C-007D-2406-4204-9EBB1935B254}"/>
          </ac:grpSpMkLst>
        </pc:grpChg>
        <pc:grpChg chg="mod">
          <ac:chgData name="Kokchun Giang" userId="67e2125d-ec8c-4323-9653-9824a2ad815f" providerId="ADAL" clId="{094F8603-228B-B84B-9019-9D0D49979CD6}" dt="2024-01-28T19:49:35.465" v="1753" actId="164"/>
          <ac:grpSpMkLst>
            <pc:docMk/>
            <pc:sldMk cId="2303502608" sldId="331"/>
            <ac:grpSpMk id="433" creationId="{EEAF3EF5-3493-E7A2-8AC1-F77DC8F7C0EE}"/>
          </ac:grpSpMkLst>
        </pc:grpChg>
        <pc:grpChg chg="del mod">
          <ac:chgData name="Kokchun Giang" userId="67e2125d-ec8c-4323-9653-9824a2ad815f" providerId="ADAL" clId="{094F8603-228B-B84B-9019-9D0D49979CD6}" dt="2024-01-28T18:53:11.502" v="238"/>
          <ac:grpSpMkLst>
            <pc:docMk/>
            <pc:sldMk cId="2303502608" sldId="331"/>
            <ac:grpSpMk id="1102" creationId="{5AFDCE52-F8F8-F88E-4357-E70DEEC714C9}"/>
          </ac:grpSpMkLst>
        </pc:grpChg>
        <pc:grpChg chg="del mod">
          <ac:chgData name="Kokchun Giang" userId="67e2125d-ec8c-4323-9653-9824a2ad815f" providerId="ADAL" clId="{094F8603-228B-B84B-9019-9D0D49979CD6}" dt="2024-01-28T18:53:14.354" v="243"/>
          <ac:grpSpMkLst>
            <pc:docMk/>
            <pc:sldMk cId="2303502608" sldId="331"/>
            <ac:grpSpMk id="1104" creationId="{168E2FC8-8B03-6D1B-1762-FC2512389198}"/>
          </ac:grpSpMkLst>
        </pc:grpChg>
        <pc:grpChg chg="mod">
          <ac:chgData name="Kokchun Giang" userId="67e2125d-ec8c-4323-9653-9824a2ad815f" providerId="ADAL" clId="{094F8603-228B-B84B-9019-9D0D49979CD6}" dt="2024-01-28T19:49:41.372" v="1754" actId="164"/>
          <ac:grpSpMkLst>
            <pc:docMk/>
            <pc:sldMk cId="2303502608" sldId="331"/>
            <ac:grpSpMk id="1143" creationId="{FA7B6762-E62F-544B-3D29-7B49C1B31D55}"/>
          </ac:grpSpMkLst>
        </pc:grpChg>
        <pc:grpChg chg="mod">
          <ac:chgData name="Kokchun Giang" userId="67e2125d-ec8c-4323-9653-9824a2ad815f" providerId="ADAL" clId="{094F8603-228B-B84B-9019-9D0D49979CD6}" dt="2024-01-28T19:49:41.372" v="1754" actId="164"/>
          <ac:grpSpMkLst>
            <pc:docMk/>
            <pc:sldMk cId="2303502608" sldId="331"/>
            <ac:grpSpMk id="1185" creationId="{B3017FB5-938D-17D3-4B82-C20C7F2905C2}"/>
          </ac:grpSpMkLst>
        </pc:grpChg>
        <pc:grpChg chg="mod">
          <ac:chgData name="Kokchun Giang" userId="67e2125d-ec8c-4323-9653-9824a2ad815f" providerId="ADAL" clId="{094F8603-228B-B84B-9019-9D0D49979CD6}" dt="2024-01-28T19:49:41.372" v="1754" actId="164"/>
          <ac:grpSpMkLst>
            <pc:docMk/>
            <pc:sldMk cId="2303502608" sldId="331"/>
            <ac:grpSpMk id="1188" creationId="{0C3A0000-90D6-40D2-C048-C889D9C0FBD5}"/>
          </ac:grpSpMkLst>
        </pc:grpChg>
        <pc:grpChg chg="mod">
          <ac:chgData name="Kokchun Giang" userId="67e2125d-ec8c-4323-9653-9824a2ad815f" providerId="ADAL" clId="{094F8603-228B-B84B-9019-9D0D49979CD6}" dt="2024-01-28T19:50:05.313" v="1755" actId="164"/>
          <ac:grpSpMkLst>
            <pc:docMk/>
            <pc:sldMk cId="2303502608" sldId="331"/>
            <ac:grpSpMk id="1288" creationId="{96AE4953-9397-7F6D-A26C-D913D8BEF0F1}"/>
          </ac:grpSpMkLst>
        </pc:grpChg>
        <pc:grpChg chg="mod">
          <ac:chgData name="Kokchun Giang" userId="67e2125d-ec8c-4323-9653-9824a2ad815f" providerId="ADAL" clId="{094F8603-228B-B84B-9019-9D0D49979CD6}" dt="2024-01-28T19:50:05.313" v="1755" actId="164"/>
          <ac:grpSpMkLst>
            <pc:docMk/>
            <pc:sldMk cId="2303502608" sldId="331"/>
            <ac:grpSpMk id="1291" creationId="{CAC0107C-0831-C3DC-5715-223628838E23}"/>
          </ac:grpSpMkLst>
        </pc:grpChg>
        <pc:grpChg chg="mod">
          <ac:chgData name="Kokchun Giang" userId="67e2125d-ec8c-4323-9653-9824a2ad815f" providerId="ADAL" clId="{094F8603-228B-B84B-9019-9D0D49979CD6}" dt="2024-01-28T19:50:05.313" v="1755" actId="164"/>
          <ac:grpSpMkLst>
            <pc:docMk/>
            <pc:sldMk cId="2303502608" sldId="331"/>
            <ac:grpSpMk id="1292" creationId="{51E5F943-2299-0279-D7AA-023E9AEA1278}"/>
          </ac:grpSpMkLst>
        </pc:grpChg>
        <pc:grpChg chg="del mod">
          <ac:chgData name="Kokchun Giang" userId="67e2125d-ec8c-4323-9653-9824a2ad815f" providerId="ADAL" clId="{094F8603-228B-B84B-9019-9D0D49979CD6}" dt="2024-01-28T18:53:44.456" v="293"/>
          <ac:grpSpMkLst>
            <pc:docMk/>
            <pc:sldMk cId="2303502608" sldId="331"/>
            <ac:grpSpMk id="1302" creationId="{14EA50F7-AD26-1449-7DB7-B501D9228BB9}"/>
          </ac:grpSpMkLst>
        </pc:grpChg>
        <pc:grpChg chg="mod">
          <ac:chgData name="Kokchun Giang" userId="67e2125d-ec8c-4323-9653-9824a2ad815f" providerId="ADAL" clId="{094F8603-228B-B84B-9019-9D0D49979CD6}" dt="2024-01-28T19:50:05.313" v="1755" actId="164"/>
          <ac:grpSpMkLst>
            <pc:docMk/>
            <pc:sldMk cId="2303502608" sldId="331"/>
            <ac:grpSpMk id="1303" creationId="{A8772C15-7D37-1FCA-6AE0-762170275E53}"/>
          </ac:grpSpMkLst>
        </pc:grpChg>
        <pc:grpChg chg="mod">
          <ac:chgData name="Kokchun Giang" userId="67e2125d-ec8c-4323-9653-9824a2ad815f" providerId="ADAL" clId="{094F8603-228B-B84B-9019-9D0D49979CD6}" dt="2024-01-28T19:50:05.313" v="1755" actId="164"/>
          <ac:grpSpMkLst>
            <pc:docMk/>
            <pc:sldMk cId="2303502608" sldId="331"/>
            <ac:grpSpMk id="1304" creationId="{CABFEF9B-C137-E514-CBD2-0B8EDE66420D}"/>
          </ac:grpSpMkLst>
        </pc:grpChg>
        <pc:grpChg chg="mod">
          <ac:chgData name="Kokchun Giang" userId="67e2125d-ec8c-4323-9653-9824a2ad815f" providerId="ADAL" clId="{094F8603-228B-B84B-9019-9D0D49979CD6}" dt="2024-01-28T19:50:05.313" v="1755" actId="164"/>
          <ac:grpSpMkLst>
            <pc:docMk/>
            <pc:sldMk cId="2303502608" sldId="331"/>
            <ac:grpSpMk id="1307" creationId="{D4A73941-41D4-0A98-6027-622444E84DDF}"/>
          </ac:grpSpMkLst>
        </pc:grpChg>
        <pc:grpChg chg="mod">
          <ac:chgData name="Kokchun Giang" userId="67e2125d-ec8c-4323-9653-9824a2ad815f" providerId="ADAL" clId="{094F8603-228B-B84B-9019-9D0D49979CD6}" dt="2024-01-28T19:50:07.320" v="1756" actId="164"/>
          <ac:grpSpMkLst>
            <pc:docMk/>
            <pc:sldMk cId="2303502608" sldId="331"/>
            <ac:grpSpMk id="1318" creationId="{AFBBADC4-84E6-6E6B-3771-75BBB64E0918}"/>
          </ac:grpSpMkLst>
        </pc:grpChg>
        <pc:grpChg chg="mod">
          <ac:chgData name="Kokchun Giang" userId="67e2125d-ec8c-4323-9653-9824a2ad815f" providerId="ADAL" clId="{094F8603-228B-B84B-9019-9D0D49979CD6}" dt="2024-01-28T19:50:07.320" v="1756" actId="164"/>
          <ac:grpSpMkLst>
            <pc:docMk/>
            <pc:sldMk cId="2303502608" sldId="331"/>
            <ac:grpSpMk id="1319" creationId="{A8A19AE1-9DAE-9EA4-A161-3AD5B2D876FC}"/>
          </ac:grpSpMkLst>
        </pc:grpChg>
        <pc:grpChg chg="del mod">
          <ac:chgData name="Kokchun Giang" userId="67e2125d-ec8c-4323-9653-9824a2ad815f" providerId="ADAL" clId="{094F8603-228B-B84B-9019-9D0D49979CD6}" dt="2024-01-28T18:54:54.194" v="379"/>
          <ac:grpSpMkLst>
            <pc:docMk/>
            <pc:sldMk cId="2303502608" sldId="331"/>
            <ac:grpSpMk id="1332" creationId="{5086E8F0-2617-9679-78CC-C7B98ABEF947}"/>
          </ac:grpSpMkLst>
        </pc:grpChg>
        <pc:grpChg chg="mod">
          <ac:chgData name="Kokchun Giang" userId="67e2125d-ec8c-4323-9653-9824a2ad815f" providerId="ADAL" clId="{094F8603-228B-B84B-9019-9D0D49979CD6}" dt="2024-01-28T19:50:27.413" v="1760" actId="164"/>
          <ac:grpSpMkLst>
            <pc:docMk/>
            <pc:sldMk cId="2303502608" sldId="331"/>
            <ac:grpSpMk id="1346" creationId="{31D42DD0-54E9-AFF7-04F2-39888428EA31}"/>
          </ac:grpSpMkLst>
        </pc:grpChg>
        <pc:grpChg chg="mod">
          <ac:chgData name="Kokchun Giang" userId="67e2125d-ec8c-4323-9653-9824a2ad815f" providerId="ADAL" clId="{094F8603-228B-B84B-9019-9D0D49979CD6}" dt="2024-01-28T19:50:27.413" v="1760" actId="164"/>
          <ac:grpSpMkLst>
            <pc:docMk/>
            <pc:sldMk cId="2303502608" sldId="331"/>
            <ac:grpSpMk id="1347" creationId="{D0DC39B6-68AD-F7C2-A0FE-AE623EA60EAC}"/>
          </ac:grpSpMkLst>
        </pc:grpChg>
        <pc:grpChg chg="mod">
          <ac:chgData name="Kokchun Giang" userId="67e2125d-ec8c-4323-9653-9824a2ad815f" providerId="ADAL" clId="{094F8603-228B-B84B-9019-9D0D49979CD6}" dt="2024-01-28T18:54:09.892" v="339"/>
          <ac:grpSpMkLst>
            <pc:docMk/>
            <pc:sldMk cId="2303502608" sldId="331"/>
            <ac:grpSpMk id="1353" creationId="{45BCD3DE-90F1-AE0E-3670-BB9D1F86F7ED}"/>
          </ac:grpSpMkLst>
        </pc:grpChg>
        <pc:grpChg chg="mod">
          <ac:chgData name="Kokchun Giang" userId="67e2125d-ec8c-4323-9653-9824a2ad815f" providerId="ADAL" clId="{094F8603-228B-B84B-9019-9D0D49979CD6}" dt="2024-01-28T19:50:27.413" v="1760" actId="164"/>
          <ac:grpSpMkLst>
            <pc:docMk/>
            <pc:sldMk cId="2303502608" sldId="331"/>
            <ac:grpSpMk id="1363" creationId="{0FF196F9-A3A9-7B61-504E-D34602782AFD}"/>
          </ac:grpSpMkLst>
        </pc:grpChg>
        <pc:grpChg chg="mod">
          <ac:chgData name="Kokchun Giang" userId="67e2125d-ec8c-4323-9653-9824a2ad815f" providerId="ADAL" clId="{094F8603-228B-B84B-9019-9D0D49979CD6}" dt="2024-01-28T18:54:15.957" v="349"/>
          <ac:grpSpMkLst>
            <pc:docMk/>
            <pc:sldMk cId="2303502608" sldId="331"/>
            <ac:grpSpMk id="1364" creationId="{6C7334D6-33DA-CF48-BAFF-2766369D4A7E}"/>
          </ac:grpSpMkLst>
        </pc:grpChg>
        <pc:grpChg chg="mod">
          <ac:chgData name="Kokchun Giang" userId="67e2125d-ec8c-4323-9653-9824a2ad815f" providerId="ADAL" clId="{094F8603-228B-B84B-9019-9D0D49979CD6}" dt="2024-01-28T19:50:27.413" v="1760" actId="164"/>
          <ac:grpSpMkLst>
            <pc:docMk/>
            <pc:sldMk cId="2303502608" sldId="331"/>
            <ac:grpSpMk id="1365" creationId="{7C052571-D6B9-CD6B-D142-FB61318A349F}"/>
          </ac:grpSpMkLst>
        </pc:grpChg>
        <pc:grpChg chg="del mod">
          <ac:chgData name="Kokchun Giang" userId="67e2125d-ec8c-4323-9653-9824a2ad815f" providerId="ADAL" clId="{094F8603-228B-B84B-9019-9D0D49979CD6}" dt="2024-01-28T18:54:42.838" v="377"/>
          <ac:grpSpMkLst>
            <pc:docMk/>
            <pc:sldMk cId="2303502608" sldId="331"/>
            <ac:grpSpMk id="1372" creationId="{990A5AC0-B157-B96C-3462-7C7AB7698040}"/>
          </ac:grpSpMkLst>
        </pc:grpChg>
        <pc:grpChg chg="del mod">
          <ac:chgData name="Kokchun Giang" userId="67e2125d-ec8c-4323-9653-9824a2ad815f" providerId="ADAL" clId="{094F8603-228B-B84B-9019-9D0D49979CD6}" dt="2024-01-28T18:54:42.838" v="377"/>
          <ac:grpSpMkLst>
            <pc:docMk/>
            <pc:sldMk cId="2303502608" sldId="331"/>
            <ac:grpSpMk id="1384" creationId="{527AC97E-244B-B955-DA00-F9E9FE46CF8C}"/>
          </ac:grpSpMkLst>
        </pc:grpChg>
        <pc:grpChg chg="del mod">
          <ac:chgData name="Kokchun Giang" userId="67e2125d-ec8c-4323-9653-9824a2ad815f" providerId="ADAL" clId="{094F8603-228B-B84B-9019-9D0D49979CD6}" dt="2024-01-28T18:54:42.838" v="377"/>
          <ac:grpSpMkLst>
            <pc:docMk/>
            <pc:sldMk cId="2303502608" sldId="331"/>
            <ac:grpSpMk id="1385" creationId="{0B8A6E74-0E89-2CD0-C24C-D228AB44FE25}"/>
          </ac:grpSpMkLst>
        </pc:grpChg>
        <pc:grpChg chg="del mod">
          <ac:chgData name="Kokchun Giang" userId="67e2125d-ec8c-4323-9653-9824a2ad815f" providerId="ADAL" clId="{094F8603-228B-B84B-9019-9D0D49979CD6}" dt="2024-01-28T18:54:42.838" v="377"/>
          <ac:grpSpMkLst>
            <pc:docMk/>
            <pc:sldMk cId="2303502608" sldId="331"/>
            <ac:grpSpMk id="1389" creationId="{DD275A1C-3827-9566-414C-C778C7D60F59}"/>
          </ac:grpSpMkLst>
        </pc:grpChg>
        <pc:grpChg chg="mod">
          <ac:chgData name="Kokchun Giang" userId="67e2125d-ec8c-4323-9653-9824a2ad815f" providerId="ADAL" clId="{094F8603-228B-B84B-9019-9D0D49979CD6}" dt="2024-01-28T19:50:33.348" v="1762" actId="1076"/>
          <ac:grpSpMkLst>
            <pc:docMk/>
            <pc:sldMk cId="2303502608" sldId="331"/>
            <ac:grpSpMk id="1398" creationId="{CDB4136A-D572-767B-45FD-45DA6E44C989}"/>
          </ac:grpSpMkLst>
        </pc:grpChg>
        <pc:grpChg chg="mod">
          <ac:chgData name="Kokchun Giang" userId="67e2125d-ec8c-4323-9653-9824a2ad815f" providerId="ADAL" clId="{094F8603-228B-B84B-9019-9D0D49979CD6}" dt="2024-01-28T19:50:10.312" v="1757" actId="164"/>
          <ac:grpSpMkLst>
            <pc:docMk/>
            <pc:sldMk cId="2303502608" sldId="331"/>
            <ac:grpSpMk id="1400" creationId="{40E5775C-0D35-5ACD-DB9C-2CB3D140F961}"/>
          </ac:grpSpMkLst>
        </pc:grpChg>
        <pc:grpChg chg="del mod">
          <ac:chgData name="Kokchun Giang" userId="67e2125d-ec8c-4323-9653-9824a2ad815f" providerId="ADAL" clId="{094F8603-228B-B84B-9019-9D0D49979CD6}" dt="2024-01-28T18:55:04.862" v="400"/>
          <ac:grpSpMkLst>
            <pc:docMk/>
            <pc:sldMk cId="2303502608" sldId="331"/>
            <ac:grpSpMk id="1420" creationId="{EADA0D91-5976-0012-DA64-BA5DE067C295}"/>
          </ac:grpSpMkLst>
        </pc:grpChg>
        <pc:grpChg chg="del mod">
          <ac:chgData name="Kokchun Giang" userId="67e2125d-ec8c-4323-9653-9824a2ad815f" providerId="ADAL" clId="{094F8603-228B-B84B-9019-9D0D49979CD6}" dt="2024-01-28T18:55:04.862" v="400"/>
          <ac:grpSpMkLst>
            <pc:docMk/>
            <pc:sldMk cId="2303502608" sldId="331"/>
            <ac:grpSpMk id="1421" creationId="{7F726DC4-3233-AC9D-32E4-FDCD7BE18DFE}"/>
          </ac:grpSpMkLst>
        </pc:grpChg>
        <pc:grpChg chg="mod">
          <ac:chgData name="Kokchun Giang" userId="67e2125d-ec8c-4323-9653-9824a2ad815f" providerId="ADAL" clId="{094F8603-228B-B84B-9019-9D0D49979CD6}" dt="2024-01-28T18:55:04.862" v="400"/>
          <ac:grpSpMkLst>
            <pc:docMk/>
            <pc:sldMk cId="2303502608" sldId="331"/>
            <ac:grpSpMk id="1423" creationId="{20A851AA-8D34-344C-E22A-EB317F68FB5A}"/>
          </ac:grpSpMkLst>
        </pc:grpChg>
        <pc:grpChg chg="mod">
          <ac:chgData name="Kokchun Giang" userId="67e2125d-ec8c-4323-9653-9824a2ad815f" providerId="ADAL" clId="{094F8603-228B-B84B-9019-9D0D49979CD6}" dt="2024-01-28T18:55:17.968" v="411"/>
          <ac:grpSpMkLst>
            <pc:docMk/>
            <pc:sldMk cId="2303502608" sldId="331"/>
            <ac:grpSpMk id="1434" creationId="{37118025-7C40-1F5D-0A5C-256BFA69361B}"/>
          </ac:grpSpMkLst>
        </pc:grpChg>
        <pc:grpChg chg="mod">
          <ac:chgData name="Kokchun Giang" userId="67e2125d-ec8c-4323-9653-9824a2ad815f" providerId="ADAL" clId="{094F8603-228B-B84B-9019-9D0D49979CD6}" dt="2024-01-28T19:50:48.604" v="1765" actId="164"/>
          <ac:grpSpMkLst>
            <pc:docMk/>
            <pc:sldMk cId="2303502608" sldId="331"/>
            <ac:grpSpMk id="1451" creationId="{D46E20E5-667D-0642-D5ED-80C10D3F2593}"/>
          </ac:grpSpMkLst>
        </pc:grpChg>
        <pc:grpChg chg="mod">
          <ac:chgData name="Kokchun Giang" userId="67e2125d-ec8c-4323-9653-9824a2ad815f" providerId="ADAL" clId="{094F8603-228B-B84B-9019-9D0D49979CD6}" dt="2024-01-28T19:50:48.604" v="1765" actId="164"/>
          <ac:grpSpMkLst>
            <pc:docMk/>
            <pc:sldMk cId="2303502608" sldId="331"/>
            <ac:grpSpMk id="1452" creationId="{639ADB7D-FD96-055D-48D9-303F0631E9A4}"/>
          </ac:grpSpMkLst>
        </pc:grpChg>
        <pc:grpChg chg="mod">
          <ac:chgData name="Kokchun Giang" userId="67e2125d-ec8c-4323-9653-9824a2ad815f" providerId="ADAL" clId="{094F8603-228B-B84B-9019-9D0D49979CD6}" dt="2024-01-28T19:50:48.604" v="1765" actId="164"/>
          <ac:grpSpMkLst>
            <pc:docMk/>
            <pc:sldMk cId="2303502608" sldId="331"/>
            <ac:grpSpMk id="1455" creationId="{C4AE2566-2ADD-A469-0E10-1233231B1DFB}"/>
          </ac:grpSpMkLst>
        </pc:grpChg>
        <pc:grpChg chg="mod">
          <ac:chgData name="Kokchun Giang" userId="67e2125d-ec8c-4323-9653-9824a2ad815f" providerId="ADAL" clId="{094F8603-228B-B84B-9019-9D0D49979CD6}" dt="2024-01-28T19:50:48.604" v="1765" actId="164"/>
          <ac:grpSpMkLst>
            <pc:docMk/>
            <pc:sldMk cId="2303502608" sldId="331"/>
            <ac:grpSpMk id="1458" creationId="{EAFB77BA-CD31-E495-8D41-BF906F06B47D}"/>
          </ac:grpSpMkLst>
        </pc:grpChg>
        <pc:grpChg chg="del mod">
          <ac:chgData name="Kokchun Giang" userId="67e2125d-ec8c-4323-9653-9824a2ad815f" providerId="ADAL" clId="{094F8603-228B-B84B-9019-9D0D49979CD6}" dt="2024-01-28T18:56:19.491" v="454"/>
          <ac:grpSpMkLst>
            <pc:docMk/>
            <pc:sldMk cId="2303502608" sldId="331"/>
            <ac:grpSpMk id="1465" creationId="{8DD1EE02-EECA-49B7-11C2-3D21AD110464}"/>
          </ac:grpSpMkLst>
        </pc:grpChg>
        <pc:grpChg chg="mod">
          <ac:chgData name="Kokchun Giang" userId="67e2125d-ec8c-4323-9653-9824a2ad815f" providerId="ADAL" clId="{094F8603-228B-B84B-9019-9D0D49979CD6}" dt="2024-01-28T18:56:19.491" v="454"/>
          <ac:grpSpMkLst>
            <pc:docMk/>
            <pc:sldMk cId="2303502608" sldId="331"/>
            <ac:grpSpMk id="1478" creationId="{C2E286B7-9B09-8922-7E1C-118E21307DA6}"/>
          </ac:grpSpMkLst>
        </pc:grpChg>
        <pc:grpChg chg="del mod">
          <ac:chgData name="Kokchun Giang" userId="67e2125d-ec8c-4323-9653-9824a2ad815f" providerId="ADAL" clId="{094F8603-228B-B84B-9019-9D0D49979CD6}" dt="2024-01-28T18:56:49.666" v="466"/>
          <ac:grpSpMkLst>
            <pc:docMk/>
            <pc:sldMk cId="2303502608" sldId="331"/>
            <ac:grpSpMk id="1484" creationId="{25E2EFF1-D8D0-66B0-2E01-CB182A535AB0}"/>
          </ac:grpSpMkLst>
        </pc:grpChg>
        <pc:grpChg chg="mod">
          <ac:chgData name="Kokchun Giang" userId="67e2125d-ec8c-4323-9653-9824a2ad815f" providerId="ADAL" clId="{094F8603-228B-B84B-9019-9D0D49979CD6}" dt="2024-01-28T18:56:49.666" v="466"/>
          <ac:grpSpMkLst>
            <pc:docMk/>
            <pc:sldMk cId="2303502608" sldId="331"/>
            <ac:grpSpMk id="1490" creationId="{E99C9E51-7B2A-4F36-2AB9-D5809AC39EBE}"/>
          </ac:grpSpMkLst>
        </pc:grpChg>
        <pc:grpChg chg="mod">
          <ac:chgData name="Kokchun Giang" userId="67e2125d-ec8c-4323-9653-9824a2ad815f" providerId="ADAL" clId="{094F8603-228B-B84B-9019-9D0D49979CD6}" dt="2024-01-28T19:50:58.854" v="1766" actId="164"/>
          <ac:grpSpMkLst>
            <pc:docMk/>
            <pc:sldMk cId="2303502608" sldId="331"/>
            <ac:grpSpMk id="1493" creationId="{0B8835BA-0DCA-6496-F088-B68D05FE7276}"/>
          </ac:grpSpMkLst>
        </pc:grpChg>
        <pc:grpChg chg="mod">
          <ac:chgData name="Kokchun Giang" userId="67e2125d-ec8c-4323-9653-9824a2ad815f" providerId="ADAL" clId="{094F8603-228B-B84B-9019-9D0D49979CD6}" dt="2024-01-28T18:57:06.114" v="481"/>
          <ac:grpSpMkLst>
            <pc:docMk/>
            <pc:sldMk cId="2303502608" sldId="331"/>
            <ac:grpSpMk id="1503" creationId="{F13CF946-322D-35B9-617C-159407185492}"/>
          </ac:grpSpMkLst>
        </pc:grpChg>
        <pc:grpChg chg="mod">
          <ac:chgData name="Kokchun Giang" userId="67e2125d-ec8c-4323-9653-9824a2ad815f" providerId="ADAL" clId="{094F8603-228B-B84B-9019-9D0D49979CD6}" dt="2024-01-28T18:57:06.114" v="481"/>
          <ac:grpSpMkLst>
            <pc:docMk/>
            <pc:sldMk cId="2303502608" sldId="331"/>
            <ac:grpSpMk id="1504" creationId="{3587740F-450C-B097-C2F0-2A6C846CFE21}"/>
          </ac:grpSpMkLst>
        </pc:grpChg>
        <pc:grpChg chg="mod">
          <ac:chgData name="Kokchun Giang" userId="67e2125d-ec8c-4323-9653-9824a2ad815f" providerId="ADAL" clId="{094F8603-228B-B84B-9019-9D0D49979CD6}" dt="2024-01-28T19:50:58.854" v="1766" actId="164"/>
          <ac:grpSpMkLst>
            <pc:docMk/>
            <pc:sldMk cId="2303502608" sldId="331"/>
            <ac:grpSpMk id="1512" creationId="{0C81A1BC-B349-53AB-4C36-4B426C1A89DF}"/>
          </ac:grpSpMkLst>
        </pc:grpChg>
        <pc:grpChg chg="mod">
          <ac:chgData name="Kokchun Giang" userId="67e2125d-ec8c-4323-9653-9824a2ad815f" providerId="ADAL" clId="{094F8603-228B-B84B-9019-9D0D49979CD6}" dt="2024-01-28T19:50:58.854" v="1766" actId="164"/>
          <ac:grpSpMkLst>
            <pc:docMk/>
            <pc:sldMk cId="2303502608" sldId="331"/>
            <ac:grpSpMk id="1516" creationId="{AA0A1536-C732-7EEC-6A26-39B83FB21165}"/>
          </ac:grpSpMkLst>
        </pc:grpChg>
        <pc:grpChg chg="mod">
          <ac:chgData name="Kokchun Giang" userId="67e2125d-ec8c-4323-9653-9824a2ad815f" providerId="ADAL" clId="{094F8603-228B-B84B-9019-9D0D49979CD6}" dt="2024-01-28T19:50:58.854" v="1766" actId="164"/>
          <ac:grpSpMkLst>
            <pc:docMk/>
            <pc:sldMk cId="2303502608" sldId="331"/>
            <ac:grpSpMk id="1525" creationId="{4801C40E-12E7-6784-4FC2-15C9C5281FDF}"/>
          </ac:grpSpMkLst>
        </pc:grpChg>
        <pc:grpChg chg="mod">
          <ac:chgData name="Kokchun Giang" userId="67e2125d-ec8c-4323-9653-9824a2ad815f" providerId="ADAL" clId="{094F8603-228B-B84B-9019-9D0D49979CD6}" dt="2024-01-28T19:50:58.854" v="1766" actId="164"/>
          <ac:grpSpMkLst>
            <pc:docMk/>
            <pc:sldMk cId="2303502608" sldId="331"/>
            <ac:grpSpMk id="1537" creationId="{BD1DD954-AF6B-C75C-902C-0E62B210CC1C}"/>
          </ac:grpSpMkLst>
        </pc:grpChg>
        <pc:grpChg chg="mod">
          <ac:chgData name="Kokchun Giang" userId="67e2125d-ec8c-4323-9653-9824a2ad815f" providerId="ADAL" clId="{094F8603-228B-B84B-9019-9D0D49979CD6}" dt="2024-01-28T19:50:58.854" v="1766" actId="164"/>
          <ac:grpSpMkLst>
            <pc:docMk/>
            <pc:sldMk cId="2303502608" sldId="331"/>
            <ac:grpSpMk id="1543" creationId="{993BA872-5455-8830-066A-612B7C6711E3}"/>
          </ac:grpSpMkLst>
        </pc:grpChg>
        <pc:grpChg chg="mod">
          <ac:chgData name="Kokchun Giang" userId="67e2125d-ec8c-4323-9653-9824a2ad815f" providerId="ADAL" clId="{094F8603-228B-B84B-9019-9D0D49979CD6}" dt="2024-01-28T19:50:58.854" v="1766" actId="164"/>
          <ac:grpSpMkLst>
            <pc:docMk/>
            <pc:sldMk cId="2303502608" sldId="331"/>
            <ac:grpSpMk id="1555" creationId="{8C8BE514-002A-E603-F907-05AECF2E33F6}"/>
          </ac:grpSpMkLst>
        </pc:grpChg>
        <pc:grpChg chg="mod">
          <ac:chgData name="Kokchun Giang" userId="67e2125d-ec8c-4323-9653-9824a2ad815f" providerId="ADAL" clId="{094F8603-228B-B84B-9019-9D0D49979CD6}" dt="2024-01-28T19:50:58.854" v="1766" actId="164"/>
          <ac:grpSpMkLst>
            <pc:docMk/>
            <pc:sldMk cId="2303502608" sldId="331"/>
            <ac:grpSpMk id="1556" creationId="{BCA0AB13-E6C0-8D21-571B-FCB04FFCAD86}"/>
          </ac:grpSpMkLst>
        </pc:grpChg>
        <pc:grpChg chg="mod">
          <ac:chgData name="Kokchun Giang" userId="67e2125d-ec8c-4323-9653-9824a2ad815f" providerId="ADAL" clId="{094F8603-228B-B84B-9019-9D0D49979CD6}" dt="2024-01-28T19:50:58.854" v="1766" actId="164"/>
          <ac:grpSpMkLst>
            <pc:docMk/>
            <pc:sldMk cId="2303502608" sldId="331"/>
            <ac:grpSpMk id="1563" creationId="{FFC81812-BA86-CB84-D4C4-BCE548097499}"/>
          </ac:grpSpMkLst>
        </pc:grpChg>
        <pc:grpChg chg="mod">
          <ac:chgData name="Kokchun Giang" userId="67e2125d-ec8c-4323-9653-9824a2ad815f" providerId="ADAL" clId="{094F8603-228B-B84B-9019-9D0D49979CD6}" dt="2024-01-28T19:50:58.854" v="1766" actId="164"/>
          <ac:grpSpMkLst>
            <pc:docMk/>
            <pc:sldMk cId="2303502608" sldId="331"/>
            <ac:grpSpMk id="1569" creationId="{5FDA9599-CF15-CA38-43F6-AD18407CE750}"/>
          </ac:grpSpMkLst>
        </pc:grpChg>
        <pc:grpChg chg="del mod">
          <ac:chgData name="Kokchun Giang" userId="67e2125d-ec8c-4323-9653-9824a2ad815f" providerId="ADAL" clId="{094F8603-228B-B84B-9019-9D0D49979CD6}" dt="2024-01-28T18:57:45.552" v="546"/>
          <ac:grpSpMkLst>
            <pc:docMk/>
            <pc:sldMk cId="2303502608" sldId="331"/>
            <ac:grpSpMk id="1572" creationId="{AA5AF020-0623-B72F-EF85-AA4AD19759AC}"/>
          </ac:grpSpMkLst>
        </pc:grpChg>
        <pc:grpChg chg="del mod">
          <ac:chgData name="Kokchun Giang" userId="67e2125d-ec8c-4323-9653-9824a2ad815f" providerId="ADAL" clId="{094F8603-228B-B84B-9019-9D0D49979CD6}" dt="2024-01-28T18:57:46.445" v="548"/>
          <ac:grpSpMkLst>
            <pc:docMk/>
            <pc:sldMk cId="2303502608" sldId="331"/>
            <ac:grpSpMk id="1574" creationId="{E64F7A5A-6FA7-AD57-5C2A-3686F658E825}"/>
          </ac:grpSpMkLst>
        </pc:grpChg>
        <pc:grpChg chg="del mod">
          <ac:chgData name="Kokchun Giang" userId="67e2125d-ec8c-4323-9653-9824a2ad815f" providerId="ADAL" clId="{094F8603-228B-B84B-9019-9D0D49979CD6}" dt="2024-01-28T18:57:48.121" v="551"/>
          <ac:grpSpMkLst>
            <pc:docMk/>
            <pc:sldMk cId="2303502608" sldId="331"/>
            <ac:grpSpMk id="1576" creationId="{BE164840-295E-6B61-95E9-3C34DE23F040}"/>
          </ac:grpSpMkLst>
        </pc:grpChg>
        <pc:grpChg chg="del mod">
          <ac:chgData name="Kokchun Giang" userId="67e2125d-ec8c-4323-9653-9824a2ad815f" providerId="ADAL" clId="{094F8603-228B-B84B-9019-9D0D49979CD6}" dt="2024-01-28T18:57:52.966" v="559"/>
          <ac:grpSpMkLst>
            <pc:docMk/>
            <pc:sldMk cId="2303502608" sldId="331"/>
            <ac:grpSpMk id="1579" creationId="{D038A27B-1E7D-F7D5-2184-897951854966}"/>
          </ac:grpSpMkLst>
        </pc:grpChg>
        <pc:grpChg chg="del mod">
          <ac:chgData name="Kokchun Giang" userId="67e2125d-ec8c-4323-9653-9824a2ad815f" providerId="ADAL" clId="{094F8603-228B-B84B-9019-9D0D49979CD6}" dt="2024-01-28T18:58:15.474" v="574"/>
          <ac:grpSpMkLst>
            <pc:docMk/>
            <pc:sldMk cId="2303502608" sldId="331"/>
            <ac:grpSpMk id="1590" creationId="{3A71DABE-454B-5692-1946-BCF0FEA65F47}"/>
          </ac:grpSpMkLst>
        </pc:grpChg>
        <pc:grpChg chg="mod">
          <ac:chgData name="Kokchun Giang" userId="67e2125d-ec8c-4323-9653-9824a2ad815f" providerId="ADAL" clId="{094F8603-228B-B84B-9019-9D0D49979CD6}" dt="2024-01-28T19:51:05.056" v="1767" actId="164"/>
          <ac:grpSpMkLst>
            <pc:docMk/>
            <pc:sldMk cId="2303502608" sldId="331"/>
            <ac:grpSpMk id="1594" creationId="{E00596D6-3F48-8345-8D10-A490F9AB5ABD}"/>
          </ac:grpSpMkLst>
        </pc:grpChg>
        <pc:grpChg chg="del mod">
          <ac:chgData name="Kokchun Giang" userId="67e2125d-ec8c-4323-9653-9824a2ad815f" providerId="ADAL" clId="{094F8603-228B-B84B-9019-9D0D49979CD6}" dt="2024-01-28T18:58:15.474" v="574"/>
          <ac:grpSpMkLst>
            <pc:docMk/>
            <pc:sldMk cId="2303502608" sldId="331"/>
            <ac:grpSpMk id="1598" creationId="{1FF02FF6-6C0F-E60E-51D0-68179D08DF30}"/>
          </ac:grpSpMkLst>
        </pc:grpChg>
        <pc:grpChg chg="del mod">
          <ac:chgData name="Kokchun Giang" userId="67e2125d-ec8c-4323-9653-9824a2ad815f" providerId="ADAL" clId="{094F8603-228B-B84B-9019-9D0D49979CD6}" dt="2024-01-28T18:58:19.380" v="583"/>
          <ac:grpSpMkLst>
            <pc:docMk/>
            <pc:sldMk cId="2303502608" sldId="331"/>
            <ac:grpSpMk id="1600" creationId="{59F4C9C4-8F7C-D387-4FE5-0782E04F6F14}"/>
          </ac:grpSpMkLst>
        </pc:grpChg>
        <pc:grpChg chg="mod">
          <ac:chgData name="Kokchun Giang" userId="67e2125d-ec8c-4323-9653-9824a2ad815f" providerId="ADAL" clId="{094F8603-228B-B84B-9019-9D0D49979CD6}" dt="2024-01-28T18:58:19.380" v="583"/>
          <ac:grpSpMkLst>
            <pc:docMk/>
            <pc:sldMk cId="2303502608" sldId="331"/>
            <ac:grpSpMk id="1609" creationId="{EB5160B8-3768-DD7B-EEC4-07D2BF9BF23D}"/>
          </ac:grpSpMkLst>
        </pc:grpChg>
        <pc:grpChg chg="mod">
          <ac:chgData name="Kokchun Giang" userId="67e2125d-ec8c-4323-9653-9824a2ad815f" providerId="ADAL" clId="{094F8603-228B-B84B-9019-9D0D49979CD6}" dt="2024-01-28T18:58:22.754" v="592"/>
          <ac:grpSpMkLst>
            <pc:docMk/>
            <pc:sldMk cId="2303502608" sldId="331"/>
            <ac:grpSpMk id="1618" creationId="{F0C7DBDE-2FCB-FFEA-3495-30734BDF83B7}"/>
          </ac:grpSpMkLst>
        </pc:grpChg>
        <pc:grpChg chg="mod">
          <ac:chgData name="Kokchun Giang" userId="67e2125d-ec8c-4323-9653-9824a2ad815f" providerId="ADAL" clId="{094F8603-228B-B84B-9019-9D0D49979CD6}" dt="2024-01-28T19:51:11.437" v="1768" actId="164"/>
          <ac:grpSpMkLst>
            <pc:docMk/>
            <pc:sldMk cId="2303502608" sldId="331"/>
            <ac:grpSpMk id="1630" creationId="{7A281405-8A3F-0DA3-ADCE-4CB8B3E91E98}"/>
          </ac:grpSpMkLst>
        </pc:grpChg>
        <pc:grpChg chg="mod">
          <ac:chgData name="Kokchun Giang" userId="67e2125d-ec8c-4323-9653-9824a2ad815f" providerId="ADAL" clId="{094F8603-228B-B84B-9019-9D0D49979CD6}" dt="2024-01-28T19:51:11.437" v="1768" actId="164"/>
          <ac:grpSpMkLst>
            <pc:docMk/>
            <pc:sldMk cId="2303502608" sldId="331"/>
            <ac:grpSpMk id="1631" creationId="{0EAA38F0-F65F-B4BC-CB0F-A8BF438274BD}"/>
          </ac:grpSpMkLst>
        </pc:grpChg>
        <pc:grpChg chg="mod">
          <ac:chgData name="Kokchun Giang" userId="67e2125d-ec8c-4323-9653-9824a2ad815f" providerId="ADAL" clId="{094F8603-228B-B84B-9019-9D0D49979CD6}" dt="2024-01-28T18:58:39.181" v="615"/>
          <ac:grpSpMkLst>
            <pc:docMk/>
            <pc:sldMk cId="2303502608" sldId="331"/>
            <ac:grpSpMk id="1640" creationId="{AACB0683-69E4-E12F-CC45-35672E7C36D5}"/>
          </ac:grpSpMkLst>
        </pc:grpChg>
        <pc:grpChg chg="mod">
          <ac:chgData name="Kokchun Giang" userId="67e2125d-ec8c-4323-9653-9824a2ad815f" providerId="ADAL" clId="{094F8603-228B-B84B-9019-9D0D49979CD6}" dt="2024-01-28T19:51:11.437" v="1768" actId="164"/>
          <ac:grpSpMkLst>
            <pc:docMk/>
            <pc:sldMk cId="2303502608" sldId="331"/>
            <ac:grpSpMk id="1645" creationId="{06719837-63F2-4994-B7FE-803FEAC2BC6C}"/>
          </ac:grpSpMkLst>
        </pc:grpChg>
        <pc:grpChg chg="mod">
          <ac:chgData name="Kokchun Giang" userId="67e2125d-ec8c-4323-9653-9824a2ad815f" providerId="ADAL" clId="{094F8603-228B-B84B-9019-9D0D49979CD6}" dt="2024-01-28T19:51:16.417" v="1769" actId="164"/>
          <ac:grpSpMkLst>
            <pc:docMk/>
            <pc:sldMk cId="2303502608" sldId="331"/>
            <ac:grpSpMk id="1652" creationId="{953F94CC-4529-4AD2-41D2-53BCC3054958}"/>
          </ac:grpSpMkLst>
        </pc:grpChg>
        <pc:grpChg chg="mod">
          <ac:chgData name="Kokchun Giang" userId="67e2125d-ec8c-4323-9653-9824a2ad815f" providerId="ADAL" clId="{094F8603-228B-B84B-9019-9D0D49979CD6}" dt="2024-01-28T19:51:16.417" v="1769" actId="164"/>
          <ac:grpSpMkLst>
            <pc:docMk/>
            <pc:sldMk cId="2303502608" sldId="331"/>
            <ac:grpSpMk id="1653" creationId="{2B219A3C-5C68-88BB-DD94-8D7F525CFCB3}"/>
          </ac:grpSpMkLst>
        </pc:grpChg>
        <pc:grpChg chg="mod">
          <ac:chgData name="Kokchun Giang" userId="67e2125d-ec8c-4323-9653-9824a2ad815f" providerId="ADAL" clId="{094F8603-228B-B84B-9019-9D0D49979CD6}" dt="2024-01-28T19:51:16.417" v="1769" actId="164"/>
          <ac:grpSpMkLst>
            <pc:docMk/>
            <pc:sldMk cId="2303502608" sldId="331"/>
            <ac:grpSpMk id="1658" creationId="{9B19943B-87A0-C039-05CA-CEFFA0A00C01}"/>
          </ac:grpSpMkLst>
        </pc:grpChg>
        <pc:grpChg chg="mod">
          <ac:chgData name="Kokchun Giang" userId="67e2125d-ec8c-4323-9653-9824a2ad815f" providerId="ADAL" clId="{094F8603-228B-B84B-9019-9D0D49979CD6}" dt="2024-01-28T19:51:16.417" v="1769" actId="164"/>
          <ac:grpSpMkLst>
            <pc:docMk/>
            <pc:sldMk cId="2303502608" sldId="331"/>
            <ac:grpSpMk id="1718" creationId="{90FAF2EB-58FD-D528-3DCD-3F2CFFB6A668}"/>
          </ac:grpSpMkLst>
        </pc:grpChg>
        <pc:grpChg chg="mod">
          <ac:chgData name="Kokchun Giang" userId="67e2125d-ec8c-4323-9653-9824a2ad815f" providerId="ADAL" clId="{094F8603-228B-B84B-9019-9D0D49979CD6}" dt="2024-01-28T19:51:16.417" v="1769" actId="164"/>
          <ac:grpSpMkLst>
            <pc:docMk/>
            <pc:sldMk cId="2303502608" sldId="331"/>
            <ac:grpSpMk id="1786" creationId="{A6693C94-F14D-008E-DD70-3271FE31FB6A}"/>
          </ac:grpSpMkLst>
        </pc:grpChg>
        <pc:grpChg chg="add mod">
          <ac:chgData name="Kokchun Giang" userId="67e2125d-ec8c-4323-9653-9824a2ad815f" providerId="ADAL" clId="{094F8603-228B-B84B-9019-9D0D49979CD6}" dt="2024-01-28T19:49:35.465" v="1753" actId="164"/>
          <ac:grpSpMkLst>
            <pc:docMk/>
            <pc:sldMk cId="2303502608" sldId="331"/>
            <ac:grpSpMk id="1789" creationId="{FA4424AB-F3DA-1852-EC4D-7FE3B51C8B18}"/>
          </ac:grpSpMkLst>
        </pc:grpChg>
        <pc:grpChg chg="add mod">
          <ac:chgData name="Kokchun Giang" userId="67e2125d-ec8c-4323-9653-9824a2ad815f" providerId="ADAL" clId="{094F8603-228B-B84B-9019-9D0D49979CD6}" dt="2024-01-28T19:49:41.372" v="1754" actId="164"/>
          <ac:grpSpMkLst>
            <pc:docMk/>
            <pc:sldMk cId="2303502608" sldId="331"/>
            <ac:grpSpMk id="1794" creationId="{4ED2ED0D-8F6F-7D23-86DE-1374D424ED99}"/>
          </ac:grpSpMkLst>
        </pc:grpChg>
        <pc:grpChg chg="add mod">
          <ac:chgData name="Kokchun Giang" userId="67e2125d-ec8c-4323-9653-9824a2ad815f" providerId="ADAL" clId="{094F8603-228B-B84B-9019-9D0D49979CD6}" dt="2024-01-28T19:50:05.313" v="1755" actId="164"/>
          <ac:grpSpMkLst>
            <pc:docMk/>
            <pc:sldMk cId="2303502608" sldId="331"/>
            <ac:grpSpMk id="1801" creationId="{211D4E79-B7B9-643D-9672-13AC18C900EF}"/>
          </ac:grpSpMkLst>
        </pc:grpChg>
        <pc:grpChg chg="add mod">
          <ac:chgData name="Kokchun Giang" userId="67e2125d-ec8c-4323-9653-9824a2ad815f" providerId="ADAL" clId="{094F8603-228B-B84B-9019-9D0D49979CD6}" dt="2024-01-28T19:50:07.320" v="1756" actId="164"/>
          <ac:grpSpMkLst>
            <pc:docMk/>
            <pc:sldMk cId="2303502608" sldId="331"/>
            <ac:grpSpMk id="1803" creationId="{06631EA9-A588-DDE5-31EC-04E4784CEA11}"/>
          </ac:grpSpMkLst>
        </pc:grpChg>
        <pc:grpChg chg="add mod">
          <ac:chgData name="Kokchun Giang" userId="67e2125d-ec8c-4323-9653-9824a2ad815f" providerId="ADAL" clId="{094F8603-228B-B84B-9019-9D0D49979CD6}" dt="2024-01-28T19:50:10.312" v="1757" actId="164"/>
          <ac:grpSpMkLst>
            <pc:docMk/>
            <pc:sldMk cId="2303502608" sldId="331"/>
            <ac:grpSpMk id="1807" creationId="{1A5059DD-52B0-9E7C-B438-CA7E27438CB6}"/>
          </ac:grpSpMkLst>
        </pc:grpChg>
        <pc:grpChg chg="add mod">
          <ac:chgData name="Kokchun Giang" userId="67e2125d-ec8c-4323-9653-9824a2ad815f" providerId="ADAL" clId="{094F8603-228B-B84B-9019-9D0D49979CD6}" dt="2024-01-28T19:50:27.413" v="1760" actId="164"/>
          <ac:grpSpMkLst>
            <pc:docMk/>
            <pc:sldMk cId="2303502608" sldId="331"/>
            <ac:grpSpMk id="1808" creationId="{C77E7D0B-DA81-7CFC-0E74-C9DF5715C422}"/>
          </ac:grpSpMkLst>
        </pc:grpChg>
        <pc:grpChg chg="add mod">
          <ac:chgData name="Kokchun Giang" userId="67e2125d-ec8c-4323-9653-9824a2ad815f" providerId="ADAL" clId="{094F8603-228B-B84B-9019-9D0D49979CD6}" dt="2024-01-28T19:50:48.604" v="1765" actId="164"/>
          <ac:grpSpMkLst>
            <pc:docMk/>
            <pc:sldMk cId="2303502608" sldId="331"/>
            <ac:grpSpMk id="1809" creationId="{11DFD9C3-2EDC-1C42-EAFF-D8A0ED1624E3}"/>
          </ac:grpSpMkLst>
        </pc:grpChg>
        <pc:grpChg chg="add mod">
          <ac:chgData name="Kokchun Giang" userId="67e2125d-ec8c-4323-9653-9824a2ad815f" providerId="ADAL" clId="{094F8603-228B-B84B-9019-9D0D49979CD6}" dt="2024-01-28T19:50:58.854" v="1766" actId="164"/>
          <ac:grpSpMkLst>
            <pc:docMk/>
            <pc:sldMk cId="2303502608" sldId="331"/>
            <ac:grpSpMk id="1810" creationId="{62B1B392-8DD4-5FA3-EE99-AF4F5DB9E2CF}"/>
          </ac:grpSpMkLst>
        </pc:grpChg>
        <pc:grpChg chg="add mod">
          <ac:chgData name="Kokchun Giang" userId="67e2125d-ec8c-4323-9653-9824a2ad815f" providerId="ADAL" clId="{094F8603-228B-B84B-9019-9D0D49979CD6}" dt="2024-01-28T19:51:05.056" v="1767" actId="164"/>
          <ac:grpSpMkLst>
            <pc:docMk/>
            <pc:sldMk cId="2303502608" sldId="331"/>
            <ac:grpSpMk id="1811" creationId="{540603EF-9762-D7E3-1354-F79C3543D479}"/>
          </ac:grpSpMkLst>
        </pc:grpChg>
        <pc:grpChg chg="add mod">
          <ac:chgData name="Kokchun Giang" userId="67e2125d-ec8c-4323-9653-9824a2ad815f" providerId="ADAL" clId="{094F8603-228B-B84B-9019-9D0D49979CD6}" dt="2024-01-28T19:51:11.437" v="1768" actId="164"/>
          <ac:grpSpMkLst>
            <pc:docMk/>
            <pc:sldMk cId="2303502608" sldId="331"/>
            <ac:grpSpMk id="1812" creationId="{04C510DD-C627-0EA3-505B-40E94A224CEB}"/>
          </ac:grpSpMkLst>
        </pc:grpChg>
        <pc:grpChg chg="add mod">
          <ac:chgData name="Kokchun Giang" userId="67e2125d-ec8c-4323-9653-9824a2ad815f" providerId="ADAL" clId="{094F8603-228B-B84B-9019-9D0D49979CD6}" dt="2024-01-28T19:51:16.417" v="1769" actId="164"/>
          <ac:grpSpMkLst>
            <pc:docMk/>
            <pc:sldMk cId="2303502608" sldId="331"/>
            <ac:grpSpMk id="1813" creationId="{55A4ADC2-647B-DF5D-EC0C-DE22AD703CD6}"/>
          </ac:grpSpMkLst>
        </pc:grpChg>
        <pc:grpChg chg="del">
          <ac:chgData name="Kokchun Giang" userId="67e2125d-ec8c-4323-9653-9824a2ad815f" providerId="ADAL" clId="{094F8603-228B-B84B-9019-9D0D49979CD6}" dt="2024-01-28T18:45:40.955" v="150" actId="478"/>
          <ac:grpSpMkLst>
            <pc:docMk/>
            <pc:sldMk cId="2303502608" sldId="331"/>
            <ac:grpSpMk id="1827" creationId="{D61A23E7-1FEC-403E-EA95-6A16F232CB8D}"/>
          </ac:grpSpMkLst>
        </pc:grpChg>
        <pc:grpChg chg="mod">
          <ac:chgData name="Kokchun Giang" userId="67e2125d-ec8c-4323-9653-9824a2ad815f" providerId="ADAL" clId="{094F8603-228B-B84B-9019-9D0D49979CD6}" dt="2024-01-28T19:49:35.465" v="1753" actId="164"/>
          <ac:grpSpMkLst>
            <pc:docMk/>
            <pc:sldMk cId="2303502608" sldId="331"/>
            <ac:grpSpMk id="1975" creationId="{E0512E52-B5FB-B983-5776-8F6535B3C776}"/>
          </ac:grpSpMkLst>
        </pc:grpChg>
        <pc:grpChg chg="mod">
          <ac:chgData name="Kokchun Giang" userId="67e2125d-ec8c-4323-9653-9824a2ad815f" providerId="ADAL" clId="{094F8603-228B-B84B-9019-9D0D49979CD6}" dt="2024-01-28T19:49:35.465" v="1753" actId="164"/>
          <ac:grpSpMkLst>
            <pc:docMk/>
            <pc:sldMk cId="2303502608" sldId="331"/>
            <ac:grpSpMk id="2001" creationId="{47A7A2D3-2D94-513A-B5E6-713D5963325E}"/>
          </ac:grpSpMkLst>
        </pc:grpChg>
        <pc:grpChg chg="del">
          <ac:chgData name="Kokchun Giang" userId="67e2125d-ec8c-4323-9653-9824a2ad815f" providerId="ADAL" clId="{094F8603-228B-B84B-9019-9D0D49979CD6}" dt="2024-01-28T18:45:31.728" v="146" actId="478"/>
          <ac:grpSpMkLst>
            <pc:docMk/>
            <pc:sldMk cId="2303502608" sldId="331"/>
            <ac:grpSpMk id="2002" creationId="{15C99247-CFE7-355E-8990-730544930A84}"/>
          </ac:grpSpMkLst>
        </pc:grpChg>
        <pc:grpChg chg="del">
          <ac:chgData name="Kokchun Giang" userId="67e2125d-ec8c-4323-9653-9824a2ad815f" providerId="ADAL" clId="{094F8603-228B-B84B-9019-9D0D49979CD6}" dt="2024-01-28T18:45:31.728" v="146" actId="478"/>
          <ac:grpSpMkLst>
            <pc:docMk/>
            <pc:sldMk cId="2303502608" sldId="331"/>
            <ac:grpSpMk id="2003" creationId="{6FE5609D-E11E-427A-712D-535EF5D8A32C}"/>
          </ac:grpSpMkLst>
        </pc:grpChg>
        <pc:grpChg chg="del">
          <ac:chgData name="Kokchun Giang" userId="67e2125d-ec8c-4323-9653-9824a2ad815f" providerId="ADAL" clId="{094F8603-228B-B84B-9019-9D0D49979CD6}" dt="2024-01-28T18:45:32.690" v="147" actId="478"/>
          <ac:grpSpMkLst>
            <pc:docMk/>
            <pc:sldMk cId="2303502608" sldId="331"/>
            <ac:grpSpMk id="2004" creationId="{0E68AC1F-B527-FEFD-5D00-850BF55EFCDF}"/>
          </ac:grpSpMkLst>
        </pc:grpChg>
        <pc:grpChg chg="del">
          <ac:chgData name="Kokchun Giang" userId="67e2125d-ec8c-4323-9653-9824a2ad815f" providerId="ADAL" clId="{094F8603-228B-B84B-9019-9D0D49979CD6}" dt="2024-01-28T18:45:31.728" v="146" actId="478"/>
          <ac:grpSpMkLst>
            <pc:docMk/>
            <pc:sldMk cId="2303502608" sldId="331"/>
            <ac:grpSpMk id="2005" creationId="{4EC83EE7-0955-BB37-9B69-C560BA64A6B5}"/>
          </ac:grpSpMkLst>
        </pc:grpChg>
        <pc:grpChg chg="mod">
          <ac:chgData name="Kokchun Giang" userId="67e2125d-ec8c-4323-9653-9824a2ad815f" providerId="ADAL" clId="{094F8603-228B-B84B-9019-9D0D49979CD6}" dt="2024-01-28T19:49:35.465" v="1753" actId="164"/>
          <ac:grpSpMkLst>
            <pc:docMk/>
            <pc:sldMk cId="2303502608" sldId="331"/>
            <ac:grpSpMk id="2006" creationId="{93A5518A-229B-B0FA-2E90-4CB471887BEA}"/>
          </ac:grpSpMkLst>
        </pc:grpChg>
        <pc:grpChg chg="del">
          <ac:chgData name="Kokchun Giang" userId="67e2125d-ec8c-4323-9653-9824a2ad815f" providerId="ADAL" clId="{094F8603-228B-B84B-9019-9D0D49979CD6}" dt="2024-01-28T18:45:35.794" v="148" actId="478"/>
          <ac:grpSpMkLst>
            <pc:docMk/>
            <pc:sldMk cId="2303502608" sldId="331"/>
            <ac:grpSpMk id="2008" creationId="{808BD27B-5570-9EF6-C120-F6B180ED85AB}"/>
          </ac:grpSpMkLst>
        </pc:grpChg>
        <pc:grpChg chg="del">
          <ac:chgData name="Kokchun Giang" userId="67e2125d-ec8c-4323-9653-9824a2ad815f" providerId="ADAL" clId="{094F8603-228B-B84B-9019-9D0D49979CD6}" dt="2024-01-28T18:45:35.794" v="148" actId="478"/>
          <ac:grpSpMkLst>
            <pc:docMk/>
            <pc:sldMk cId="2303502608" sldId="331"/>
            <ac:grpSpMk id="2009" creationId="{3B0CE7EA-096B-3580-3906-395077791111}"/>
          </ac:grpSpMkLst>
        </pc:grpChg>
        <pc:grpChg chg="del">
          <ac:chgData name="Kokchun Giang" userId="67e2125d-ec8c-4323-9653-9824a2ad815f" providerId="ADAL" clId="{094F8603-228B-B84B-9019-9D0D49979CD6}" dt="2024-01-28T18:45:35.794" v="148" actId="478"/>
          <ac:grpSpMkLst>
            <pc:docMk/>
            <pc:sldMk cId="2303502608" sldId="331"/>
            <ac:grpSpMk id="2010" creationId="{F82A9593-951B-045B-FD94-E798559F4A87}"/>
          </ac:grpSpMkLst>
        </pc:grpChg>
        <pc:grpChg chg="del">
          <ac:chgData name="Kokchun Giang" userId="67e2125d-ec8c-4323-9653-9824a2ad815f" providerId="ADAL" clId="{094F8603-228B-B84B-9019-9D0D49979CD6}" dt="2024-01-28T18:45:37.446" v="149" actId="478"/>
          <ac:grpSpMkLst>
            <pc:docMk/>
            <pc:sldMk cId="2303502608" sldId="331"/>
            <ac:grpSpMk id="2011" creationId="{35A5F394-2878-4687-2559-0D4BC8274F0F}"/>
          </ac:grpSpMkLst>
        </pc:grpChg>
        <pc:grpChg chg="del">
          <ac:chgData name="Kokchun Giang" userId="67e2125d-ec8c-4323-9653-9824a2ad815f" providerId="ADAL" clId="{094F8603-228B-B84B-9019-9D0D49979CD6}" dt="2024-01-28T18:45:35.794" v="148" actId="478"/>
          <ac:grpSpMkLst>
            <pc:docMk/>
            <pc:sldMk cId="2303502608" sldId="331"/>
            <ac:grpSpMk id="2012" creationId="{38B49503-C0EA-10C1-4B85-D904CA349D27}"/>
          </ac:grpSpMkLst>
        </pc:grpChg>
        <pc:grpChg chg="del">
          <ac:chgData name="Kokchun Giang" userId="67e2125d-ec8c-4323-9653-9824a2ad815f" providerId="ADAL" clId="{094F8603-228B-B84B-9019-9D0D49979CD6}" dt="2024-01-28T18:45:35.794" v="148" actId="478"/>
          <ac:grpSpMkLst>
            <pc:docMk/>
            <pc:sldMk cId="2303502608" sldId="331"/>
            <ac:grpSpMk id="2013" creationId="{3344EF24-2222-4F1F-C58E-4A54BE5F6110}"/>
          </ac:grpSpMkLst>
        </pc:grpChg>
        <pc:grpChg chg="del">
          <ac:chgData name="Kokchun Giang" userId="67e2125d-ec8c-4323-9653-9824a2ad815f" providerId="ADAL" clId="{094F8603-228B-B84B-9019-9D0D49979CD6}" dt="2024-01-28T18:45:35.794" v="148" actId="478"/>
          <ac:grpSpMkLst>
            <pc:docMk/>
            <pc:sldMk cId="2303502608" sldId="331"/>
            <ac:grpSpMk id="2014" creationId="{5FCE0A38-DB74-9F54-0F93-E3A22B4C9DCE}"/>
          </ac:grpSpMkLst>
        </pc:grpChg>
        <pc:grpChg chg="del">
          <ac:chgData name="Kokchun Giang" userId="67e2125d-ec8c-4323-9653-9824a2ad815f" providerId="ADAL" clId="{094F8603-228B-B84B-9019-9D0D49979CD6}" dt="2024-01-28T18:45:35.794" v="148" actId="478"/>
          <ac:grpSpMkLst>
            <pc:docMk/>
            <pc:sldMk cId="2303502608" sldId="331"/>
            <ac:grpSpMk id="2015" creationId="{26A4929A-C04D-4E99-62DD-90C5D16A99CB}"/>
          </ac:grpSpMkLst>
        </pc:grpChg>
        <pc:grpChg chg="del">
          <ac:chgData name="Kokchun Giang" userId="67e2125d-ec8c-4323-9653-9824a2ad815f" providerId="ADAL" clId="{094F8603-228B-B84B-9019-9D0D49979CD6}" dt="2024-01-28T18:45:35.794" v="148" actId="478"/>
          <ac:grpSpMkLst>
            <pc:docMk/>
            <pc:sldMk cId="2303502608" sldId="331"/>
            <ac:grpSpMk id="2016" creationId="{15C450E2-AD5C-4F92-8350-0AD56DC162A4}"/>
          </ac:grpSpMkLst>
        </pc:grpChg>
        <pc:grpChg chg="del">
          <ac:chgData name="Kokchun Giang" userId="67e2125d-ec8c-4323-9653-9824a2ad815f" providerId="ADAL" clId="{094F8603-228B-B84B-9019-9D0D49979CD6}" dt="2024-01-28T18:45:35.794" v="148" actId="478"/>
          <ac:grpSpMkLst>
            <pc:docMk/>
            <pc:sldMk cId="2303502608" sldId="331"/>
            <ac:grpSpMk id="2017" creationId="{E849AFB5-2A89-E842-ED23-B50C6F947269}"/>
          </ac:grpSpMkLst>
        </pc:grpChg>
        <pc:grpChg chg="del">
          <ac:chgData name="Kokchun Giang" userId="67e2125d-ec8c-4323-9653-9824a2ad815f" providerId="ADAL" clId="{094F8603-228B-B84B-9019-9D0D49979CD6}" dt="2024-01-28T18:45:35.794" v="148" actId="478"/>
          <ac:grpSpMkLst>
            <pc:docMk/>
            <pc:sldMk cId="2303502608" sldId="331"/>
            <ac:grpSpMk id="2018" creationId="{03B94FFA-2AEA-9D20-25F7-82F0F12EFC6E}"/>
          </ac:grpSpMkLst>
        </pc:grpChg>
        <pc:grpChg chg="del">
          <ac:chgData name="Kokchun Giang" userId="67e2125d-ec8c-4323-9653-9824a2ad815f" providerId="ADAL" clId="{094F8603-228B-B84B-9019-9D0D49979CD6}" dt="2024-01-28T18:45:40.955" v="150" actId="478"/>
          <ac:grpSpMkLst>
            <pc:docMk/>
            <pc:sldMk cId="2303502608" sldId="331"/>
            <ac:grpSpMk id="2019" creationId="{C525EFEB-DA10-B027-D830-1F4CDBCB3D14}"/>
          </ac:grpSpMkLst>
        </pc:grpChg>
        <pc:grpChg chg="del">
          <ac:chgData name="Kokchun Giang" userId="67e2125d-ec8c-4323-9653-9824a2ad815f" providerId="ADAL" clId="{094F8603-228B-B84B-9019-9D0D49979CD6}" dt="2024-01-28T18:45:40.955" v="150" actId="478"/>
          <ac:grpSpMkLst>
            <pc:docMk/>
            <pc:sldMk cId="2303502608" sldId="331"/>
            <ac:grpSpMk id="2020" creationId="{A3D3E476-8396-049E-CA0D-553BCAC46AA2}"/>
          </ac:grpSpMkLst>
        </pc:grpChg>
        <pc:grpChg chg="del">
          <ac:chgData name="Kokchun Giang" userId="67e2125d-ec8c-4323-9653-9824a2ad815f" providerId="ADAL" clId="{094F8603-228B-B84B-9019-9D0D49979CD6}" dt="2024-01-28T18:45:40.955" v="150" actId="478"/>
          <ac:grpSpMkLst>
            <pc:docMk/>
            <pc:sldMk cId="2303502608" sldId="331"/>
            <ac:grpSpMk id="2021" creationId="{588286F8-4D39-686C-44CD-7D1F90435401}"/>
          </ac:grpSpMkLst>
        </pc:grpChg>
        <pc:grpChg chg="del">
          <ac:chgData name="Kokchun Giang" userId="67e2125d-ec8c-4323-9653-9824a2ad815f" providerId="ADAL" clId="{094F8603-228B-B84B-9019-9D0D49979CD6}" dt="2024-01-28T18:45:40.955" v="150" actId="478"/>
          <ac:grpSpMkLst>
            <pc:docMk/>
            <pc:sldMk cId="2303502608" sldId="331"/>
            <ac:grpSpMk id="2022" creationId="{A3970880-B82E-605E-145C-2F381EB6F1C0}"/>
          </ac:grpSpMkLst>
        </pc:grpChg>
        <pc:grpChg chg="del">
          <ac:chgData name="Kokchun Giang" userId="67e2125d-ec8c-4323-9653-9824a2ad815f" providerId="ADAL" clId="{094F8603-228B-B84B-9019-9D0D49979CD6}" dt="2024-01-28T18:45:42.664" v="151" actId="478"/>
          <ac:grpSpMkLst>
            <pc:docMk/>
            <pc:sldMk cId="2303502608" sldId="331"/>
            <ac:grpSpMk id="2023" creationId="{56898BC1-C669-8AFE-A9F3-8729F3AF3DF3}"/>
          </ac:grpSpMkLst>
        </pc:grpChg>
        <pc:grpChg chg="mod">
          <ac:chgData name="Kokchun Giang" userId="67e2125d-ec8c-4323-9653-9824a2ad815f" providerId="ADAL" clId="{094F8603-228B-B84B-9019-9D0D49979CD6}" dt="2024-01-28T19:49:35.465" v="1753" actId="164"/>
          <ac:grpSpMkLst>
            <pc:docMk/>
            <pc:sldMk cId="2303502608" sldId="331"/>
            <ac:grpSpMk id="2029" creationId="{545E16C4-127D-D823-9F68-A5AC99186620}"/>
          </ac:grpSpMkLst>
        </pc:grpChg>
        <pc:grpChg chg="mod">
          <ac:chgData name="Kokchun Giang" userId="67e2125d-ec8c-4323-9653-9824a2ad815f" providerId="ADAL" clId="{094F8603-228B-B84B-9019-9D0D49979CD6}" dt="2024-01-28T19:49:35.465" v="1753" actId="164"/>
          <ac:grpSpMkLst>
            <pc:docMk/>
            <pc:sldMk cId="2303502608" sldId="331"/>
            <ac:grpSpMk id="2038" creationId="{3E7D9BD2-EDC4-6D36-7D7F-92046BF8791E}"/>
          </ac:grpSpMkLst>
        </pc:grpChg>
        <pc:grpChg chg="mod">
          <ac:chgData name="Kokchun Giang" userId="67e2125d-ec8c-4323-9653-9824a2ad815f" providerId="ADAL" clId="{094F8603-228B-B84B-9019-9D0D49979CD6}" dt="2024-01-28T19:49:35.465" v="1753" actId="164"/>
          <ac:grpSpMkLst>
            <pc:docMk/>
            <pc:sldMk cId="2303502608" sldId="331"/>
            <ac:grpSpMk id="2039" creationId="{CA79D366-C6DD-77FC-88A8-B6AC8D87DF4B}"/>
          </ac:grpSpMkLst>
        </pc:grpChg>
        <pc:grpChg chg="mod">
          <ac:chgData name="Kokchun Giang" userId="67e2125d-ec8c-4323-9653-9824a2ad815f" providerId="ADAL" clId="{094F8603-228B-B84B-9019-9D0D49979CD6}" dt="2024-01-28T19:49:35.465" v="1753" actId="164"/>
          <ac:grpSpMkLst>
            <pc:docMk/>
            <pc:sldMk cId="2303502608" sldId="331"/>
            <ac:grpSpMk id="2040" creationId="{8F54478D-39B7-7F30-F2A9-B8897064C7D6}"/>
          </ac:grpSpMkLst>
        </pc:grpChg>
        <pc:inkChg chg="add mod">
          <ac:chgData name="Kokchun Giang" userId="67e2125d-ec8c-4323-9653-9824a2ad815f" providerId="ADAL" clId="{094F8603-228B-B84B-9019-9D0D49979CD6}" dt="2024-01-28T18:52:48.691" v="201"/>
          <ac:inkMkLst>
            <pc:docMk/>
            <pc:sldMk cId="2303502608" sldId="331"/>
            <ac:inkMk id="42" creationId="{7514463E-25D5-77AE-6EAB-809B91723633}"/>
          </ac:inkMkLst>
        </pc:inkChg>
        <pc:inkChg chg="add mod">
          <ac:chgData name="Kokchun Giang" userId="67e2125d-ec8c-4323-9653-9824a2ad815f" providerId="ADAL" clId="{094F8603-228B-B84B-9019-9D0D49979CD6}" dt="2024-01-28T18:53:07.426" v="233"/>
          <ac:inkMkLst>
            <pc:docMk/>
            <pc:sldMk cId="2303502608" sldId="331"/>
            <ac:inkMk id="385" creationId="{2F70674D-7604-564E-8EF6-826B5924136A}"/>
          </ac:inkMkLst>
        </pc:inkChg>
        <pc:inkChg chg="add mod">
          <ac:chgData name="Kokchun Giang" userId="67e2125d-ec8c-4323-9653-9824a2ad815f" providerId="ADAL" clId="{094F8603-228B-B84B-9019-9D0D49979CD6}" dt="2024-01-28T18:53:07.426" v="233"/>
          <ac:inkMkLst>
            <pc:docMk/>
            <pc:sldMk cId="2303502608" sldId="331"/>
            <ac:inkMk id="386" creationId="{7AD596C8-DE8A-1555-2589-D7CF178FDE59}"/>
          </ac:inkMkLst>
        </pc:inkChg>
        <pc:inkChg chg="add mod">
          <ac:chgData name="Kokchun Giang" userId="67e2125d-ec8c-4323-9653-9824a2ad815f" providerId="ADAL" clId="{094F8603-228B-B84B-9019-9D0D49979CD6}" dt="2024-01-28T18:53:07.426" v="233"/>
          <ac:inkMkLst>
            <pc:docMk/>
            <pc:sldMk cId="2303502608" sldId="331"/>
            <ac:inkMk id="387" creationId="{D3052C44-91C3-C141-3CF1-C374FBCF7074}"/>
          </ac:inkMkLst>
        </pc:inkChg>
        <pc:inkChg chg="add mod">
          <ac:chgData name="Kokchun Giang" userId="67e2125d-ec8c-4323-9653-9824a2ad815f" providerId="ADAL" clId="{094F8603-228B-B84B-9019-9D0D49979CD6}" dt="2024-01-28T18:53:07.426" v="233"/>
          <ac:inkMkLst>
            <pc:docMk/>
            <pc:sldMk cId="2303502608" sldId="331"/>
            <ac:inkMk id="388" creationId="{46F48A51-A4EB-5B8B-8313-44E54D4583DB}"/>
          </ac:inkMkLst>
        </pc:inkChg>
        <pc:inkChg chg="add mod">
          <ac:chgData name="Kokchun Giang" userId="67e2125d-ec8c-4323-9653-9824a2ad815f" providerId="ADAL" clId="{094F8603-228B-B84B-9019-9D0D49979CD6}" dt="2024-01-28T18:53:07.426" v="233"/>
          <ac:inkMkLst>
            <pc:docMk/>
            <pc:sldMk cId="2303502608" sldId="331"/>
            <ac:inkMk id="407" creationId="{975753E2-7892-9F7B-0532-B646ACEFD366}"/>
          </ac:inkMkLst>
        </pc:inkChg>
        <pc:inkChg chg="add mod">
          <ac:chgData name="Kokchun Giang" userId="67e2125d-ec8c-4323-9653-9824a2ad815f" providerId="ADAL" clId="{094F8603-228B-B84B-9019-9D0D49979CD6}" dt="2024-01-28T18:53:07.426" v="233"/>
          <ac:inkMkLst>
            <pc:docMk/>
            <pc:sldMk cId="2303502608" sldId="331"/>
            <ac:inkMk id="423" creationId="{62651F49-7DB1-AD79-1FC0-1F023D733530}"/>
          </ac:inkMkLst>
        </pc:inkChg>
        <pc:inkChg chg="add mod">
          <ac:chgData name="Kokchun Giang" userId="67e2125d-ec8c-4323-9653-9824a2ad815f" providerId="ADAL" clId="{094F8603-228B-B84B-9019-9D0D49979CD6}" dt="2024-01-28T18:53:07.426" v="233"/>
          <ac:inkMkLst>
            <pc:docMk/>
            <pc:sldMk cId="2303502608" sldId="331"/>
            <ac:inkMk id="428" creationId="{CE1020F1-D2D3-E1BC-BD65-0D9A69D4C8B4}"/>
          </ac:inkMkLst>
        </pc:inkChg>
        <pc:inkChg chg="add mod">
          <ac:chgData name="Kokchun Giang" userId="67e2125d-ec8c-4323-9653-9824a2ad815f" providerId="ADAL" clId="{094F8603-228B-B84B-9019-9D0D49979CD6}" dt="2024-01-28T18:53:07.426" v="233"/>
          <ac:inkMkLst>
            <pc:docMk/>
            <pc:sldMk cId="2303502608" sldId="331"/>
            <ac:inkMk id="429" creationId="{05F274EA-5FE9-4549-826D-69B0C730F36E}"/>
          </ac:inkMkLst>
        </pc:inkChg>
        <pc:inkChg chg="add mod">
          <ac:chgData name="Kokchun Giang" userId="67e2125d-ec8c-4323-9653-9824a2ad815f" providerId="ADAL" clId="{094F8603-228B-B84B-9019-9D0D49979CD6}" dt="2024-01-28T18:53:07.426" v="233"/>
          <ac:inkMkLst>
            <pc:docMk/>
            <pc:sldMk cId="2303502608" sldId="331"/>
            <ac:inkMk id="430" creationId="{857B9B80-B5E3-1105-2359-F64DCAD78CE9}"/>
          </ac:inkMkLst>
        </pc:inkChg>
        <pc:inkChg chg="add mod">
          <ac:chgData name="Kokchun Giang" userId="67e2125d-ec8c-4323-9653-9824a2ad815f" providerId="ADAL" clId="{094F8603-228B-B84B-9019-9D0D49979CD6}" dt="2024-01-28T18:53:14.354" v="243"/>
          <ac:inkMkLst>
            <pc:docMk/>
            <pc:sldMk cId="2303502608" sldId="331"/>
            <ac:inkMk id="440" creationId="{0ADC86CE-E535-724E-4B44-1513C6B9DCA2}"/>
          </ac:inkMkLst>
        </pc:inkChg>
        <pc:inkChg chg="add mod">
          <ac:chgData name="Kokchun Giang" userId="67e2125d-ec8c-4323-9653-9824a2ad815f" providerId="ADAL" clId="{094F8603-228B-B84B-9019-9D0D49979CD6}" dt="2024-01-28T18:53:14.354" v="243"/>
          <ac:inkMkLst>
            <pc:docMk/>
            <pc:sldMk cId="2303502608" sldId="331"/>
            <ac:inkMk id="1101" creationId="{397916D9-0270-35C2-1C60-104FD82625D6}"/>
          </ac:inkMkLst>
        </pc:inkChg>
        <pc:inkChg chg="add mod">
          <ac:chgData name="Kokchun Giang" userId="67e2125d-ec8c-4323-9653-9824a2ad815f" providerId="ADAL" clId="{094F8603-228B-B84B-9019-9D0D49979CD6}" dt="2024-01-28T18:53:14.354" v="243"/>
          <ac:inkMkLst>
            <pc:docMk/>
            <pc:sldMk cId="2303502608" sldId="331"/>
            <ac:inkMk id="1103" creationId="{EEE859B0-9CB0-8687-D764-4C7BA8FE83C1}"/>
          </ac:inkMkLst>
        </pc:inkChg>
        <pc:inkChg chg="add mod">
          <ac:chgData name="Kokchun Giang" userId="67e2125d-ec8c-4323-9653-9824a2ad815f" providerId="ADAL" clId="{094F8603-228B-B84B-9019-9D0D49979CD6}" dt="2024-01-28T18:53:14.354" v="243"/>
          <ac:inkMkLst>
            <pc:docMk/>
            <pc:sldMk cId="2303502608" sldId="331"/>
            <ac:inkMk id="1105" creationId="{0BE00E52-AE44-5C16-BD0A-A864FB41384F}"/>
          </ac:inkMkLst>
        </pc:inkChg>
        <pc:inkChg chg="add mod">
          <ac:chgData name="Kokchun Giang" userId="67e2125d-ec8c-4323-9653-9824a2ad815f" providerId="ADAL" clId="{094F8603-228B-B84B-9019-9D0D49979CD6}" dt="2024-01-28T18:53:14.354" v="243"/>
          <ac:inkMkLst>
            <pc:docMk/>
            <pc:sldMk cId="2303502608" sldId="331"/>
            <ac:inkMk id="1140" creationId="{00219FC7-83E7-AFA6-F85A-E321D191EE88}"/>
          </ac:inkMkLst>
        </pc:inkChg>
        <pc:inkChg chg="add mod">
          <ac:chgData name="Kokchun Giang" userId="67e2125d-ec8c-4323-9653-9824a2ad815f" providerId="ADAL" clId="{094F8603-228B-B84B-9019-9D0D49979CD6}" dt="2024-01-28T18:53:14.354" v="243"/>
          <ac:inkMkLst>
            <pc:docMk/>
            <pc:sldMk cId="2303502608" sldId="331"/>
            <ac:inkMk id="1141" creationId="{98BB3866-036C-023C-A037-B7F7E84F2644}"/>
          </ac:inkMkLst>
        </pc:inkChg>
        <pc:inkChg chg="add mod">
          <ac:chgData name="Kokchun Giang" userId="67e2125d-ec8c-4323-9653-9824a2ad815f" providerId="ADAL" clId="{094F8603-228B-B84B-9019-9D0D49979CD6}" dt="2024-01-28T19:49:41.372" v="1754" actId="164"/>
          <ac:inkMkLst>
            <pc:docMk/>
            <pc:sldMk cId="2303502608" sldId="331"/>
            <ac:inkMk id="1142" creationId="{DAAA8FCD-6DDA-B0B9-2DE7-DA4B4045DE35}"/>
          </ac:inkMkLst>
        </pc:inkChg>
        <pc:inkChg chg="add mod">
          <ac:chgData name="Kokchun Giang" userId="67e2125d-ec8c-4323-9653-9824a2ad815f" providerId="ADAL" clId="{094F8603-228B-B84B-9019-9D0D49979CD6}" dt="2024-01-28T18:53:19.833" v="258"/>
          <ac:inkMkLst>
            <pc:docMk/>
            <pc:sldMk cId="2303502608" sldId="331"/>
            <ac:inkMk id="1144" creationId="{1F5617B0-EB94-F7FF-20FA-F1D241B678CE}"/>
          </ac:inkMkLst>
        </pc:inkChg>
        <pc:inkChg chg="add mod">
          <ac:chgData name="Kokchun Giang" userId="67e2125d-ec8c-4323-9653-9824a2ad815f" providerId="ADAL" clId="{094F8603-228B-B84B-9019-9D0D49979CD6}" dt="2024-01-28T18:53:19.833" v="258"/>
          <ac:inkMkLst>
            <pc:docMk/>
            <pc:sldMk cId="2303502608" sldId="331"/>
            <ac:inkMk id="1145" creationId="{AA6D4DE0-5096-9091-1FAF-02C3608B8533}"/>
          </ac:inkMkLst>
        </pc:inkChg>
        <pc:inkChg chg="add mod">
          <ac:chgData name="Kokchun Giang" userId="67e2125d-ec8c-4323-9653-9824a2ad815f" providerId="ADAL" clId="{094F8603-228B-B84B-9019-9D0D49979CD6}" dt="2024-01-28T18:53:19.833" v="258"/>
          <ac:inkMkLst>
            <pc:docMk/>
            <pc:sldMk cId="2303502608" sldId="331"/>
            <ac:inkMk id="1146" creationId="{5FC961CE-24E5-65D8-5EA0-C4CD07D12A5C}"/>
          </ac:inkMkLst>
        </pc:inkChg>
        <pc:inkChg chg="add mod">
          <ac:chgData name="Kokchun Giang" userId="67e2125d-ec8c-4323-9653-9824a2ad815f" providerId="ADAL" clId="{094F8603-228B-B84B-9019-9D0D49979CD6}" dt="2024-01-28T18:53:19.833" v="258"/>
          <ac:inkMkLst>
            <pc:docMk/>
            <pc:sldMk cId="2303502608" sldId="331"/>
            <ac:inkMk id="1147" creationId="{E40BBBD9-BCDF-D349-84B8-84BD9F9DA9EB}"/>
          </ac:inkMkLst>
        </pc:inkChg>
        <pc:inkChg chg="add mod">
          <ac:chgData name="Kokchun Giang" userId="67e2125d-ec8c-4323-9653-9824a2ad815f" providerId="ADAL" clId="{094F8603-228B-B84B-9019-9D0D49979CD6}" dt="2024-01-28T18:53:19.833" v="258"/>
          <ac:inkMkLst>
            <pc:docMk/>
            <pc:sldMk cId="2303502608" sldId="331"/>
            <ac:inkMk id="1148" creationId="{E10C0247-ACD0-7169-479A-4EA4F11E8BBD}"/>
          </ac:inkMkLst>
        </pc:inkChg>
        <pc:inkChg chg="add mod">
          <ac:chgData name="Kokchun Giang" userId="67e2125d-ec8c-4323-9653-9824a2ad815f" providerId="ADAL" clId="{094F8603-228B-B84B-9019-9D0D49979CD6}" dt="2024-01-28T18:53:19.833" v="258"/>
          <ac:inkMkLst>
            <pc:docMk/>
            <pc:sldMk cId="2303502608" sldId="331"/>
            <ac:inkMk id="1149" creationId="{2738FF71-9749-1AB3-7CB4-1288A79D16C8}"/>
          </ac:inkMkLst>
        </pc:inkChg>
        <pc:inkChg chg="add mod">
          <ac:chgData name="Kokchun Giang" userId="67e2125d-ec8c-4323-9653-9824a2ad815f" providerId="ADAL" clId="{094F8603-228B-B84B-9019-9D0D49979CD6}" dt="2024-01-28T18:53:19.833" v="258"/>
          <ac:inkMkLst>
            <pc:docMk/>
            <pc:sldMk cId="2303502608" sldId="331"/>
            <ac:inkMk id="1150" creationId="{23B3C37C-B17B-6694-D24E-A54A005D76F3}"/>
          </ac:inkMkLst>
        </pc:inkChg>
        <pc:inkChg chg="add mod">
          <ac:chgData name="Kokchun Giang" userId="67e2125d-ec8c-4323-9653-9824a2ad815f" providerId="ADAL" clId="{094F8603-228B-B84B-9019-9D0D49979CD6}" dt="2024-01-28T18:53:19.833" v="258"/>
          <ac:inkMkLst>
            <pc:docMk/>
            <pc:sldMk cId="2303502608" sldId="331"/>
            <ac:inkMk id="1151" creationId="{1F727F77-D80B-04B8-2C75-680EA916F232}"/>
          </ac:inkMkLst>
        </pc:inkChg>
        <pc:inkChg chg="add mod">
          <ac:chgData name="Kokchun Giang" userId="67e2125d-ec8c-4323-9653-9824a2ad815f" providerId="ADAL" clId="{094F8603-228B-B84B-9019-9D0D49979CD6}" dt="2024-01-28T18:53:19.833" v="258"/>
          <ac:inkMkLst>
            <pc:docMk/>
            <pc:sldMk cId="2303502608" sldId="331"/>
            <ac:inkMk id="1162" creationId="{0E677AE7-6A13-0DCB-7E18-BE55F7A4353B}"/>
          </ac:inkMkLst>
        </pc:inkChg>
        <pc:inkChg chg="add mod">
          <ac:chgData name="Kokchun Giang" userId="67e2125d-ec8c-4323-9653-9824a2ad815f" providerId="ADAL" clId="{094F8603-228B-B84B-9019-9D0D49979CD6}" dt="2024-01-28T18:53:19.833" v="258"/>
          <ac:inkMkLst>
            <pc:docMk/>
            <pc:sldMk cId="2303502608" sldId="331"/>
            <ac:inkMk id="1165" creationId="{43B021F5-3E36-F37C-4BF7-96EBE22E7020}"/>
          </ac:inkMkLst>
        </pc:inkChg>
        <pc:inkChg chg="add mod">
          <ac:chgData name="Kokchun Giang" userId="67e2125d-ec8c-4323-9653-9824a2ad815f" providerId="ADAL" clId="{094F8603-228B-B84B-9019-9D0D49979CD6}" dt="2024-01-28T18:53:19.833" v="258"/>
          <ac:inkMkLst>
            <pc:docMk/>
            <pc:sldMk cId="2303502608" sldId="331"/>
            <ac:inkMk id="1167" creationId="{A993E703-FA89-C037-8F82-7D63DC19A4A0}"/>
          </ac:inkMkLst>
        </pc:inkChg>
        <pc:inkChg chg="add mod">
          <ac:chgData name="Kokchun Giang" userId="67e2125d-ec8c-4323-9653-9824a2ad815f" providerId="ADAL" clId="{094F8603-228B-B84B-9019-9D0D49979CD6}" dt="2024-01-28T18:53:19.833" v="258"/>
          <ac:inkMkLst>
            <pc:docMk/>
            <pc:sldMk cId="2303502608" sldId="331"/>
            <ac:inkMk id="1173" creationId="{D920043C-6AE7-87B0-B84C-7B977A35DBED}"/>
          </ac:inkMkLst>
        </pc:inkChg>
        <pc:inkChg chg="add mod">
          <ac:chgData name="Kokchun Giang" userId="67e2125d-ec8c-4323-9653-9824a2ad815f" providerId="ADAL" clId="{094F8603-228B-B84B-9019-9D0D49979CD6}" dt="2024-01-28T18:53:19.833" v="258"/>
          <ac:inkMkLst>
            <pc:docMk/>
            <pc:sldMk cId="2303502608" sldId="331"/>
            <ac:inkMk id="1174" creationId="{7B4389AF-1A5E-2107-C993-99F4730C4F53}"/>
          </ac:inkMkLst>
        </pc:inkChg>
        <pc:inkChg chg="add mod">
          <ac:chgData name="Kokchun Giang" userId="67e2125d-ec8c-4323-9653-9824a2ad815f" providerId="ADAL" clId="{094F8603-228B-B84B-9019-9D0D49979CD6}" dt="2024-01-28T18:53:19.833" v="258"/>
          <ac:inkMkLst>
            <pc:docMk/>
            <pc:sldMk cId="2303502608" sldId="331"/>
            <ac:inkMk id="1175" creationId="{A322AD90-80A4-31EC-5ACE-8E60B67D7067}"/>
          </ac:inkMkLst>
        </pc:inkChg>
        <pc:inkChg chg="add mod">
          <ac:chgData name="Kokchun Giang" userId="67e2125d-ec8c-4323-9653-9824a2ad815f" providerId="ADAL" clId="{094F8603-228B-B84B-9019-9D0D49979CD6}" dt="2024-01-28T18:53:34.540" v="280"/>
          <ac:inkMkLst>
            <pc:docMk/>
            <pc:sldMk cId="2303502608" sldId="331"/>
            <ac:inkMk id="1189" creationId="{FFD4F363-A7E5-7991-D3E6-9418B9836587}"/>
          </ac:inkMkLst>
        </pc:inkChg>
        <pc:inkChg chg="add mod">
          <ac:chgData name="Kokchun Giang" userId="67e2125d-ec8c-4323-9653-9824a2ad815f" providerId="ADAL" clId="{094F8603-228B-B84B-9019-9D0D49979CD6}" dt="2024-01-28T18:53:34.540" v="280"/>
          <ac:inkMkLst>
            <pc:docMk/>
            <pc:sldMk cId="2303502608" sldId="331"/>
            <ac:inkMk id="1197" creationId="{893C4B0C-5F4D-036E-B08F-322A89CF80AE}"/>
          </ac:inkMkLst>
        </pc:inkChg>
        <pc:inkChg chg="add mod">
          <ac:chgData name="Kokchun Giang" userId="67e2125d-ec8c-4323-9653-9824a2ad815f" providerId="ADAL" clId="{094F8603-228B-B84B-9019-9D0D49979CD6}" dt="2024-01-28T18:53:34.540" v="280"/>
          <ac:inkMkLst>
            <pc:docMk/>
            <pc:sldMk cId="2303502608" sldId="331"/>
            <ac:inkMk id="1204" creationId="{0C8B9A77-3D2A-8D32-AD62-8D6D02595C6F}"/>
          </ac:inkMkLst>
        </pc:inkChg>
        <pc:inkChg chg="add mod">
          <ac:chgData name="Kokchun Giang" userId="67e2125d-ec8c-4323-9653-9824a2ad815f" providerId="ADAL" clId="{094F8603-228B-B84B-9019-9D0D49979CD6}" dt="2024-01-28T18:53:34.540" v="280"/>
          <ac:inkMkLst>
            <pc:docMk/>
            <pc:sldMk cId="2303502608" sldId="331"/>
            <ac:inkMk id="1207" creationId="{7E4181BE-466B-B8B4-0C9E-B9DE7DD4E6EE}"/>
          </ac:inkMkLst>
        </pc:inkChg>
        <pc:inkChg chg="add mod">
          <ac:chgData name="Kokchun Giang" userId="67e2125d-ec8c-4323-9653-9824a2ad815f" providerId="ADAL" clId="{094F8603-228B-B84B-9019-9D0D49979CD6}" dt="2024-01-28T18:53:34.540" v="280"/>
          <ac:inkMkLst>
            <pc:docMk/>
            <pc:sldMk cId="2303502608" sldId="331"/>
            <ac:inkMk id="1213" creationId="{C8D52BE7-3A9C-2E58-43D9-D2F166BBD098}"/>
          </ac:inkMkLst>
        </pc:inkChg>
        <pc:inkChg chg="add mod">
          <ac:chgData name="Kokchun Giang" userId="67e2125d-ec8c-4323-9653-9824a2ad815f" providerId="ADAL" clId="{094F8603-228B-B84B-9019-9D0D49979CD6}" dt="2024-01-28T18:53:34.540" v="280"/>
          <ac:inkMkLst>
            <pc:docMk/>
            <pc:sldMk cId="2303502608" sldId="331"/>
            <ac:inkMk id="1225" creationId="{FE568766-479B-9CE6-5673-431C6ED72ED8}"/>
          </ac:inkMkLst>
        </pc:inkChg>
        <pc:inkChg chg="add mod">
          <ac:chgData name="Kokchun Giang" userId="67e2125d-ec8c-4323-9653-9824a2ad815f" providerId="ADAL" clId="{094F8603-228B-B84B-9019-9D0D49979CD6}" dt="2024-01-28T18:53:34.540" v="280"/>
          <ac:inkMkLst>
            <pc:docMk/>
            <pc:sldMk cId="2303502608" sldId="331"/>
            <ac:inkMk id="1227" creationId="{44013A51-E107-BE0A-BEB3-503A049C85FE}"/>
          </ac:inkMkLst>
        </pc:inkChg>
        <pc:inkChg chg="add mod">
          <ac:chgData name="Kokchun Giang" userId="67e2125d-ec8c-4323-9653-9824a2ad815f" providerId="ADAL" clId="{094F8603-228B-B84B-9019-9D0D49979CD6}" dt="2024-01-28T18:53:34.540" v="280"/>
          <ac:inkMkLst>
            <pc:docMk/>
            <pc:sldMk cId="2303502608" sldId="331"/>
            <ac:inkMk id="1228" creationId="{1C7452C1-D8FA-25B9-F88A-65BE4816606F}"/>
          </ac:inkMkLst>
        </pc:inkChg>
        <pc:inkChg chg="add mod">
          <ac:chgData name="Kokchun Giang" userId="67e2125d-ec8c-4323-9653-9824a2ad815f" providerId="ADAL" clId="{094F8603-228B-B84B-9019-9D0D49979CD6}" dt="2024-01-28T18:53:34.540" v="280"/>
          <ac:inkMkLst>
            <pc:docMk/>
            <pc:sldMk cId="2303502608" sldId="331"/>
            <ac:inkMk id="1232" creationId="{F5A6A5B8-3451-5075-787E-0C225E0F0FE7}"/>
          </ac:inkMkLst>
        </pc:inkChg>
        <pc:inkChg chg="add mod">
          <ac:chgData name="Kokchun Giang" userId="67e2125d-ec8c-4323-9653-9824a2ad815f" providerId="ADAL" clId="{094F8603-228B-B84B-9019-9D0D49979CD6}" dt="2024-01-28T18:53:34.540" v="280"/>
          <ac:inkMkLst>
            <pc:docMk/>
            <pc:sldMk cId="2303502608" sldId="331"/>
            <ac:inkMk id="1239" creationId="{D87C757A-74E7-9F9F-E2E6-DF62976CB379}"/>
          </ac:inkMkLst>
        </pc:inkChg>
        <pc:inkChg chg="add mod">
          <ac:chgData name="Kokchun Giang" userId="67e2125d-ec8c-4323-9653-9824a2ad815f" providerId="ADAL" clId="{094F8603-228B-B84B-9019-9D0D49979CD6}" dt="2024-01-28T18:53:34.540" v="280"/>
          <ac:inkMkLst>
            <pc:docMk/>
            <pc:sldMk cId="2303502608" sldId="331"/>
            <ac:inkMk id="1240" creationId="{AE816F73-C4D1-04FE-7CFC-286C17AB04AD}"/>
          </ac:inkMkLst>
        </pc:inkChg>
        <pc:inkChg chg="add mod">
          <ac:chgData name="Kokchun Giang" userId="67e2125d-ec8c-4323-9653-9824a2ad815f" providerId="ADAL" clId="{094F8603-228B-B84B-9019-9D0D49979CD6}" dt="2024-01-28T18:53:34.540" v="280"/>
          <ac:inkMkLst>
            <pc:docMk/>
            <pc:sldMk cId="2303502608" sldId="331"/>
            <ac:inkMk id="1241" creationId="{FDEF5112-E3C5-C0E5-8927-8C4FEE8303B5}"/>
          </ac:inkMkLst>
        </pc:inkChg>
        <pc:inkChg chg="add mod">
          <ac:chgData name="Kokchun Giang" userId="67e2125d-ec8c-4323-9653-9824a2ad815f" providerId="ADAL" clId="{094F8603-228B-B84B-9019-9D0D49979CD6}" dt="2024-01-28T18:53:34.540" v="280"/>
          <ac:inkMkLst>
            <pc:docMk/>
            <pc:sldMk cId="2303502608" sldId="331"/>
            <ac:inkMk id="1244" creationId="{5301CF65-5AA0-12E6-5EBF-DFA09F9F0FA0}"/>
          </ac:inkMkLst>
        </pc:inkChg>
        <pc:inkChg chg="add mod">
          <ac:chgData name="Kokchun Giang" userId="67e2125d-ec8c-4323-9653-9824a2ad815f" providerId="ADAL" clId="{094F8603-228B-B84B-9019-9D0D49979CD6}" dt="2024-01-28T18:53:34.540" v="280"/>
          <ac:inkMkLst>
            <pc:docMk/>
            <pc:sldMk cId="2303502608" sldId="331"/>
            <ac:inkMk id="1250" creationId="{2EB57704-9DD3-C155-1A1A-C3D54A9EE18D}"/>
          </ac:inkMkLst>
        </pc:inkChg>
        <pc:inkChg chg="add mod">
          <ac:chgData name="Kokchun Giang" userId="67e2125d-ec8c-4323-9653-9824a2ad815f" providerId="ADAL" clId="{094F8603-228B-B84B-9019-9D0D49979CD6}" dt="2024-01-28T18:53:34.540" v="280"/>
          <ac:inkMkLst>
            <pc:docMk/>
            <pc:sldMk cId="2303502608" sldId="331"/>
            <ac:inkMk id="1251" creationId="{571FDBBC-CB43-458C-1CCB-C960067A84C9}"/>
          </ac:inkMkLst>
        </pc:inkChg>
        <pc:inkChg chg="add mod">
          <ac:chgData name="Kokchun Giang" userId="67e2125d-ec8c-4323-9653-9824a2ad815f" providerId="ADAL" clId="{094F8603-228B-B84B-9019-9D0D49979CD6}" dt="2024-01-28T18:53:34.540" v="280"/>
          <ac:inkMkLst>
            <pc:docMk/>
            <pc:sldMk cId="2303502608" sldId="331"/>
            <ac:inkMk id="1252" creationId="{849F5F5F-E247-E50C-4B32-5E91C83CFC7F}"/>
          </ac:inkMkLst>
        </pc:inkChg>
        <pc:inkChg chg="add mod">
          <ac:chgData name="Kokchun Giang" userId="67e2125d-ec8c-4323-9653-9824a2ad815f" providerId="ADAL" clId="{094F8603-228B-B84B-9019-9D0D49979CD6}" dt="2024-01-28T18:53:34.540" v="280"/>
          <ac:inkMkLst>
            <pc:docMk/>
            <pc:sldMk cId="2303502608" sldId="331"/>
            <ac:inkMk id="1257" creationId="{41B1C59D-76B5-036E-D79F-8072FE704ADB}"/>
          </ac:inkMkLst>
        </pc:inkChg>
        <pc:inkChg chg="add mod">
          <ac:chgData name="Kokchun Giang" userId="67e2125d-ec8c-4323-9653-9824a2ad815f" providerId="ADAL" clId="{094F8603-228B-B84B-9019-9D0D49979CD6}" dt="2024-01-28T18:53:34.540" v="280"/>
          <ac:inkMkLst>
            <pc:docMk/>
            <pc:sldMk cId="2303502608" sldId="331"/>
            <ac:inkMk id="1258" creationId="{8DABD86A-5E5B-D1B7-F93F-6688CB752E2F}"/>
          </ac:inkMkLst>
        </pc:inkChg>
        <pc:inkChg chg="add mod">
          <ac:chgData name="Kokchun Giang" userId="67e2125d-ec8c-4323-9653-9824a2ad815f" providerId="ADAL" clId="{094F8603-228B-B84B-9019-9D0D49979CD6}" dt="2024-01-28T18:53:34.540" v="280"/>
          <ac:inkMkLst>
            <pc:docMk/>
            <pc:sldMk cId="2303502608" sldId="331"/>
            <ac:inkMk id="1259" creationId="{409D9092-BECA-BDF7-8D2A-9B7CFAF6E01D}"/>
          </ac:inkMkLst>
        </pc:inkChg>
        <pc:inkChg chg="add mod">
          <ac:chgData name="Kokchun Giang" userId="67e2125d-ec8c-4323-9653-9824a2ad815f" providerId="ADAL" clId="{094F8603-228B-B84B-9019-9D0D49979CD6}" dt="2024-01-28T18:53:34.540" v="280"/>
          <ac:inkMkLst>
            <pc:docMk/>
            <pc:sldMk cId="2303502608" sldId="331"/>
            <ac:inkMk id="1286" creationId="{39C8E8DC-9D60-F175-6CB7-9A76E65686F5}"/>
          </ac:inkMkLst>
        </pc:inkChg>
        <pc:inkChg chg="add mod">
          <ac:chgData name="Kokchun Giang" userId="67e2125d-ec8c-4323-9653-9824a2ad815f" providerId="ADAL" clId="{094F8603-228B-B84B-9019-9D0D49979CD6}" dt="2024-01-28T18:53:34.540" v="280"/>
          <ac:inkMkLst>
            <pc:docMk/>
            <pc:sldMk cId="2303502608" sldId="331"/>
            <ac:inkMk id="1287" creationId="{3A521BBB-2486-2A74-266E-3BBA176A2BDE}"/>
          </ac:inkMkLst>
        </pc:inkChg>
        <pc:inkChg chg="add mod">
          <ac:chgData name="Kokchun Giang" userId="67e2125d-ec8c-4323-9653-9824a2ad815f" providerId="ADAL" clId="{094F8603-228B-B84B-9019-9D0D49979CD6}" dt="2024-01-28T19:50:05.313" v="1755" actId="164"/>
          <ac:inkMkLst>
            <pc:docMk/>
            <pc:sldMk cId="2303502608" sldId="331"/>
            <ac:inkMk id="1293" creationId="{2B96F795-B2C1-458D-BBD8-E13D06B9B2E9}"/>
          </ac:inkMkLst>
        </pc:inkChg>
        <pc:inkChg chg="add mod">
          <ac:chgData name="Kokchun Giang" userId="67e2125d-ec8c-4323-9653-9824a2ad815f" providerId="ADAL" clId="{094F8603-228B-B84B-9019-9D0D49979CD6}" dt="2024-01-28T18:53:41.600" v="290"/>
          <ac:inkMkLst>
            <pc:docMk/>
            <pc:sldMk cId="2303502608" sldId="331"/>
            <ac:inkMk id="1294" creationId="{C1885B0D-5E7A-E6DC-B727-097385511259}"/>
          </ac:inkMkLst>
        </pc:inkChg>
        <pc:inkChg chg="add mod">
          <ac:chgData name="Kokchun Giang" userId="67e2125d-ec8c-4323-9653-9824a2ad815f" providerId="ADAL" clId="{094F8603-228B-B84B-9019-9D0D49979CD6}" dt="2024-01-28T18:53:41.600" v="290"/>
          <ac:inkMkLst>
            <pc:docMk/>
            <pc:sldMk cId="2303502608" sldId="331"/>
            <ac:inkMk id="1295" creationId="{69BB5C1A-4DBB-2608-1488-1DA3FC79FD9F}"/>
          </ac:inkMkLst>
        </pc:inkChg>
        <pc:inkChg chg="add mod">
          <ac:chgData name="Kokchun Giang" userId="67e2125d-ec8c-4323-9653-9824a2ad815f" providerId="ADAL" clId="{094F8603-228B-B84B-9019-9D0D49979CD6}" dt="2024-01-28T18:53:41.600" v="290"/>
          <ac:inkMkLst>
            <pc:docMk/>
            <pc:sldMk cId="2303502608" sldId="331"/>
            <ac:inkMk id="1296" creationId="{E1ED14C4-DF1D-C172-673F-ACFEAE472FB8}"/>
          </ac:inkMkLst>
        </pc:inkChg>
        <pc:inkChg chg="add mod">
          <ac:chgData name="Kokchun Giang" userId="67e2125d-ec8c-4323-9653-9824a2ad815f" providerId="ADAL" clId="{094F8603-228B-B84B-9019-9D0D49979CD6}" dt="2024-01-28T18:53:41.600" v="290"/>
          <ac:inkMkLst>
            <pc:docMk/>
            <pc:sldMk cId="2303502608" sldId="331"/>
            <ac:inkMk id="1297" creationId="{2AFF4015-BBCE-3900-18A6-F7B1334DA118}"/>
          </ac:inkMkLst>
        </pc:inkChg>
        <pc:inkChg chg="add mod">
          <ac:chgData name="Kokchun Giang" userId="67e2125d-ec8c-4323-9653-9824a2ad815f" providerId="ADAL" clId="{094F8603-228B-B84B-9019-9D0D49979CD6}" dt="2024-01-28T18:53:41.600" v="290"/>
          <ac:inkMkLst>
            <pc:docMk/>
            <pc:sldMk cId="2303502608" sldId="331"/>
            <ac:inkMk id="1298" creationId="{E0D8A6F3-42D5-2C31-62EF-EC9E08C27622}"/>
          </ac:inkMkLst>
        </pc:inkChg>
        <pc:inkChg chg="add mod">
          <ac:chgData name="Kokchun Giang" userId="67e2125d-ec8c-4323-9653-9824a2ad815f" providerId="ADAL" clId="{094F8603-228B-B84B-9019-9D0D49979CD6}" dt="2024-01-28T18:53:44.456" v="293"/>
          <ac:inkMkLst>
            <pc:docMk/>
            <pc:sldMk cId="2303502608" sldId="331"/>
            <ac:inkMk id="1299" creationId="{F1CF5104-F2C6-BEED-B750-A95458BE6FB5}"/>
          </ac:inkMkLst>
        </pc:inkChg>
        <pc:inkChg chg="add mod">
          <ac:chgData name="Kokchun Giang" userId="67e2125d-ec8c-4323-9653-9824a2ad815f" providerId="ADAL" clId="{094F8603-228B-B84B-9019-9D0D49979CD6}" dt="2024-01-28T18:53:44.456" v="293"/>
          <ac:inkMkLst>
            <pc:docMk/>
            <pc:sldMk cId="2303502608" sldId="331"/>
            <ac:inkMk id="1300" creationId="{4C578E7F-AD42-75DC-E994-DB9A021B5F1A}"/>
          </ac:inkMkLst>
        </pc:inkChg>
        <pc:inkChg chg="add mod">
          <ac:chgData name="Kokchun Giang" userId="67e2125d-ec8c-4323-9653-9824a2ad815f" providerId="ADAL" clId="{094F8603-228B-B84B-9019-9D0D49979CD6}" dt="2024-01-28T18:53:44.456" v="293"/>
          <ac:inkMkLst>
            <pc:docMk/>
            <pc:sldMk cId="2303502608" sldId="331"/>
            <ac:inkMk id="1301" creationId="{72835E90-D95C-5BBD-A273-AF53898A3E91}"/>
          </ac:inkMkLst>
        </pc:inkChg>
        <pc:inkChg chg="add mod">
          <ac:chgData name="Kokchun Giang" userId="67e2125d-ec8c-4323-9653-9824a2ad815f" providerId="ADAL" clId="{094F8603-228B-B84B-9019-9D0D49979CD6}" dt="2024-01-28T18:53:44.456" v="293"/>
          <ac:inkMkLst>
            <pc:docMk/>
            <pc:sldMk cId="2303502608" sldId="331"/>
            <ac:inkMk id="1305" creationId="{34A62318-A942-A735-0649-DA4572D866C0}"/>
          </ac:inkMkLst>
        </pc:inkChg>
        <pc:inkChg chg="add mod">
          <ac:chgData name="Kokchun Giang" userId="67e2125d-ec8c-4323-9653-9824a2ad815f" providerId="ADAL" clId="{094F8603-228B-B84B-9019-9D0D49979CD6}" dt="2024-01-28T18:53:44.456" v="293"/>
          <ac:inkMkLst>
            <pc:docMk/>
            <pc:sldMk cId="2303502608" sldId="331"/>
            <ac:inkMk id="1306" creationId="{563EAE09-3D17-8C2C-DB27-C6B78A2333E5}"/>
          </ac:inkMkLst>
        </pc:inkChg>
        <pc:inkChg chg="add mod">
          <ac:chgData name="Kokchun Giang" userId="67e2125d-ec8c-4323-9653-9824a2ad815f" providerId="ADAL" clId="{094F8603-228B-B84B-9019-9D0D49979CD6}" dt="2024-01-28T19:50:07.320" v="1756" actId="164"/>
          <ac:inkMkLst>
            <pc:docMk/>
            <pc:sldMk cId="2303502608" sldId="331"/>
            <ac:inkMk id="1308" creationId="{91CE54A0-F836-564A-AD98-E688BBF65CD3}"/>
          </ac:inkMkLst>
        </pc:inkChg>
        <pc:inkChg chg="add mod">
          <ac:chgData name="Kokchun Giang" userId="67e2125d-ec8c-4323-9653-9824a2ad815f" providerId="ADAL" clId="{094F8603-228B-B84B-9019-9D0D49979CD6}" dt="2024-01-28T18:53:51.437" v="304"/>
          <ac:inkMkLst>
            <pc:docMk/>
            <pc:sldMk cId="2303502608" sldId="331"/>
            <ac:inkMk id="1309" creationId="{8D613F8C-9006-FB3D-7E16-2C66EE818B78}"/>
          </ac:inkMkLst>
        </pc:inkChg>
        <pc:inkChg chg="add mod">
          <ac:chgData name="Kokchun Giang" userId="67e2125d-ec8c-4323-9653-9824a2ad815f" providerId="ADAL" clId="{094F8603-228B-B84B-9019-9D0D49979CD6}" dt="2024-01-28T18:53:51.437" v="304"/>
          <ac:inkMkLst>
            <pc:docMk/>
            <pc:sldMk cId="2303502608" sldId="331"/>
            <ac:inkMk id="1310" creationId="{4B9B8D1A-9D11-5D8D-9555-700602F04F0A}"/>
          </ac:inkMkLst>
        </pc:inkChg>
        <pc:inkChg chg="add mod">
          <ac:chgData name="Kokchun Giang" userId="67e2125d-ec8c-4323-9653-9824a2ad815f" providerId="ADAL" clId="{094F8603-228B-B84B-9019-9D0D49979CD6}" dt="2024-01-28T18:53:51.437" v="304"/>
          <ac:inkMkLst>
            <pc:docMk/>
            <pc:sldMk cId="2303502608" sldId="331"/>
            <ac:inkMk id="1311" creationId="{42F9E602-A3DE-280C-5345-C0636DCF3C91}"/>
          </ac:inkMkLst>
        </pc:inkChg>
        <pc:inkChg chg="add mod">
          <ac:chgData name="Kokchun Giang" userId="67e2125d-ec8c-4323-9653-9824a2ad815f" providerId="ADAL" clId="{094F8603-228B-B84B-9019-9D0D49979CD6}" dt="2024-01-28T18:53:51.437" v="304"/>
          <ac:inkMkLst>
            <pc:docMk/>
            <pc:sldMk cId="2303502608" sldId="331"/>
            <ac:inkMk id="1312" creationId="{9E672C3D-E87B-E95E-24E8-3AEE7577E9F9}"/>
          </ac:inkMkLst>
        </pc:inkChg>
        <pc:inkChg chg="add mod">
          <ac:chgData name="Kokchun Giang" userId="67e2125d-ec8c-4323-9653-9824a2ad815f" providerId="ADAL" clId="{094F8603-228B-B84B-9019-9D0D49979CD6}" dt="2024-01-28T18:53:51.437" v="304"/>
          <ac:inkMkLst>
            <pc:docMk/>
            <pc:sldMk cId="2303502608" sldId="331"/>
            <ac:inkMk id="1313" creationId="{BD2C760F-A893-6D5E-4959-BD8D955F2BBA}"/>
          </ac:inkMkLst>
        </pc:inkChg>
        <pc:inkChg chg="add mod">
          <ac:chgData name="Kokchun Giang" userId="67e2125d-ec8c-4323-9653-9824a2ad815f" providerId="ADAL" clId="{094F8603-228B-B84B-9019-9D0D49979CD6}" dt="2024-01-28T18:53:51.437" v="304"/>
          <ac:inkMkLst>
            <pc:docMk/>
            <pc:sldMk cId="2303502608" sldId="331"/>
            <ac:inkMk id="1314" creationId="{5915C681-74A0-6062-E4D5-3DE9ABA15ADE}"/>
          </ac:inkMkLst>
        </pc:inkChg>
        <pc:inkChg chg="add mod">
          <ac:chgData name="Kokchun Giang" userId="67e2125d-ec8c-4323-9653-9824a2ad815f" providerId="ADAL" clId="{094F8603-228B-B84B-9019-9D0D49979CD6}" dt="2024-01-28T18:53:51.437" v="304"/>
          <ac:inkMkLst>
            <pc:docMk/>
            <pc:sldMk cId="2303502608" sldId="331"/>
            <ac:inkMk id="1315" creationId="{AA54E64D-3266-6D13-C963-EC479CF17F40}"/>
          </ac:inkMkLst>
        </pc:inkChg>
        <pc:inkChg chg="add mod">
          <ac:chgData name="Kokchun Giang" userId="67e2125d-ec8c-4323-9653-9824a2ad815f" providerId="ADAL" clId="{094F8603-228B-B84B-9019-9D0D49979CD6}" dt="2024-01-28T18:53:51.437" v="304"/>
          <ac:inkMkLst>
            <pc:docMk/>
            <pc:sldMk cId="2303502608" sldId="331"/>
            <ac:inkMk id="1316" creationId="{A0681ED4-FDB3-4BC3-D801-246FE911321A}"/>
          </ac:inkMkLst>
        </pc:inkChg>
        <pc:inkChg chg="add mod">
          <ac:chgData name="Kokchun Giang" userId="67e2125d-ec8c-4323-9653-9824a2ad815f" providerId="ADAL" clId="{094F8603-228B-B84B-9019-9D0D49979CD6}" dt="2024-01-28T18:53:51.437" v="304"/>
          <ac:inkMkLst>
            <pc:docMk/>
            <pc:sldMk cId="2303502608" sldId="331"/>
            <ac:inkMk id="1317" creationId="{079197D4-C039-A74F-442F-D6674D5E211B}"/>
          </ac:inkMkLst>
        </pc:inkChg>
        <pc:inkChg chg="add mod">
          <ac:chgData name="Kokchun Giang" userId="67e2125d-ec8c-4323-9653-9824a2ad815f" providerId="ADAL" clId="{094F8603-228B-B84B-9019-9D0D49979CD6}" dt="2024-01-28T18:54:54.194" v="379"/>
          <ac:inkMkLst>
            <pc:docMk/>
            <pc:sldMk cId="2303502608" sldId="331"/>
            <ac:inkMk id="1320" creationId="{6732F838-FF5E-FE70-C6D6-32A142823714}"/>
          </ac:inkMkLst>
        </pc:inkChg>
        <pc:inkChg chg="add mod">
          <ac:chgData name="Kokchun Giang" userId="67e2125d-ec8c-4323-9653-9824a2ad815f" providerId="ADAL" clId="{094F8603-228B-B84B-9019-9D0D49979CD6}" dt="2024-01-28T18:54:54.194" v="379"/>
          <ac:inkMkLst>
            <pc:docMk/>
            <pc:sldMk cId="2303502608" sldId="331"/>
            <ac:inkMk id="1321" creationId="{0EAB95C2-ECF6-6096-AA2C-FB42918D4089}"/>
          </ac:inkMkLst>
        </pc:inkChg>
        <pc:inkChg chg="add mod">
          <ac:chgData name="Kokchun Giang" userId="67e2125d-ec8c-4323-9653-9824a2ad815f" providerId="ADAL" clId="{094F8603-228B-B84B-9019-9D0D49979CD6}" dt="2024-01-28T18:54:54.194" v="379"/>
          <ac:inkMkLst>
            <pc:docMk/>
            <pc:sldMk cId="2303502608" sldId="331"/>
            <ac:inkMk id="1322" creationId="{9E0ECD34-547C-425D-C9FF-CE8ED0A2FE77}"/>
          </ac:inkMkLst>
        </pc:inkChg>
        <pc:inkChg chg="add mod">
          <ac:chgData name="Kokchun Giang" userId="67e2125d-ec8c-4323-9653-9824a2ad815f" providerId="ADAL" clId="{094F8603-228B-B84B-9019-9D0D49979CD6}" dt="2024-01-28T19:50:10.312" v="1757" actId="164"/>
          <ac:inkMkLst>
            <pc:docMk/>
            <pc:sldMk cId="2303502608" sldId="331"/>
            <ac:inkMk id="1323" creationId="{0DF59178-6276-C95F-C732-14DCCB4C3E38}"/>
          </ac:inkMkLst>
        </pc:inkChg>
        <pc:inkChg chg="add mod">
          <ac:chgData name="Kokchun Giang" userId="67e2125d-ec8c-4323-9653-9824a2ad815f" providerId="ADAL" clId="{094F8603-228B-B84B-9019-9D0D49979CD6}" dt="2024-01-28T19:50:10.312" v="1757" actId="164"/>
          <ac:inkMkLst>
            <pc:docMk/>
            <pc:sldMk cId="2303502608" sldId="331"/>
            <ac:inkMk id="1324" creationId="{9EE7AD33-80B1-C381-2991-6EA8BD55B265}"/>
          </ac:inkMkLst>
        </pc:inkChg>
        <pc:inkChg chg="add mod">
          <ac:chgData name="Kokchun Giang" userId="67e2125d-ec8c-4323-9653-9824a2ad815f" providerId="ADAL" clId="{094F8603-228B-B84B-9019-9D0D49979CD6}" dt="2024-01-28T19:50:10.312" v="1757" actId="164"/>
          <ac:inkMkLst>
            <pc:docMk/>
            <pc:sldMk cId="2303502608" sldId="331"/>
            <ac:inkMk id="1325" creationId="{AA35BAF7-B10A-DAB2-A8A5-BD112D8F6386}"/>
          </ac:inkMkLst>
        </pc:inkChg>
        <pc:inkChg chg="add mod">
          <ac:chgData name="Kokchun Giang" userId="67e2125d-ec8c-4323-9653-9824a2ad815f" providerId="ADAL" clId="{094F8603-228B-B84B-9019-9D0D49979CD6}" dt="2024-01-28T19:50:10.312" v="1757" actId="164"/>
          <ac:inkMkLst>
            <pc:docMk/>
            <pc:sldMk cId="2303502608" sldId="331"/>
            <ac:inkMk id="1326" creationId="{2AE9EE9D-8CC8-C2CB-038B-AA97521E5626}"/>
          </ac:inkMkLst>
        </pc:inkChg>
        <pc:inkChg chg="add mod">
          <ac:chgData name="Kokchun Giang" userId="67e2125d-ec8c-4323-9653-9824a2ad815f" providerId="ADAL" clId="{094F8603-228B-B84B-9019-9D0D49979CD6}" dt="2024-01-28T19:50:10.312" v="1757" actId="164"/>
          <ac:inkMkLst>
            <pc:docMk/>
            <pc:sldMk cId="2303502608" sldId="331"/>
            <ac:inkMk id="1327" creationId="{5CC66F16-F8F0-CD3F-EABA-125762F3AFC8}"/>
          </ac:inkMkLst>
        </pc:inkChg>
        <pc:inkChg chg="add mod">
          <ac:chgData name="Kokchun Giang" userId="67e2125d-ec8c-4323-9653-9824a2ad815f" providerId="ADAL" clId="{094F8603-228B-B84B-9019-9D0D49979CD6}" dt="2024-01-28T19:50:10.312" v="1757" actId="164"/>
          <ac:inkMkLst>
            <pc:docMk/>
            <pc:sldMk cId="2303502608" sldId="331"/>
            <ac:inkMk id="1328" creationId="{D747A791-3499-B15A-4EA4-67450FB2B00D}"/>
          </ac:inkMkLst>
        </pc:inkChg>
        <pc:inkChg chg="add mod">
          <ac:chgData name="Kokchun Giang" userId="67e2125d-ec8c-4323-9653-9824a2ad815f" providerId="ADAL" clId="{094F8603-228B-B84B-9019-9D0D49979CD6}" dt="2024-01-28T19:50:10.312" v="1757" actId="164"/>
          <ac:inkMkLst>
            <pc:docMk/>
            <pc:sldMk cId="2303502608" sldId="331"/>
            <ac:inkMk id="1329" creationId="{10607776-0E5A-2977-E9AA-88521720444B}"/>
          </ac:inkMkLst>
        </pc:inkChg>
        <pc:inkChg chg="add mod">
          <ac:chgData name="Kokchun Giang" userId="67e2125d-ec8c-4323-9653-9824a2ad815f" providerId="ADAL" clId="{094F8603-228B-B84B-9019-9D0D49979CD6}" dt="2024-01-28T19:50:10.312" v="1757" actId="164"/>
          <ac:inkMkLst>
            <pc:docMk/>
            <pc:sldMk cId="2303502608" sldId="331"/>
            <ac:inkMk id="1330" creationId="{C6A0CC1F-22E7-425E-0722-2A60A101F773}"/>
          </ac:inkMkLst>
        </pc:inkChg>
        <pc:inkChg chg="add mod">
          <ac:chgData name="Kokchun Giang" userId="67e2125d-ec8c-4323-9653-9824a2ad815f" providerId="ADAL" clId="{094F8603-228B-B84B-9019-9D0D49979CD6}" dt="2024-01-28T19:50:10.312" v="1757" actId="164"/>
          <ac:inkMkLst>
            <pc:docMk/>
            <pc:sldMk cId="2303502608" sldId="331"/>
            <ac:inkMk id="1331" creationId="{5057DEA8-1B32-D9E0-BF35-FDE89210EEE9}"/>
          </ac:inkMkLst>
        </pc:inkChg>
        <pc:inkChg chg="add mod">
          <ac:chgData name="Kokchun Giang" userId="67e2125d-ec8c-4323-9653-9824a2ad815f" providerId="ADAL" clId="{094F8603-228B-B84B-9019-9D0D49979CD6}" dt="2024-01-28T18:54:06.116" v="331"/>
          <ac:inkMkLst>
            <pc:docMk/>
            <pc:sldMk cId="2303502608" sldId="331"/>
            <ac:inkMk id="1333" creationId="{381D853F-DC1F-B350-D0EA-47B908489D84}"/>
          </ac:inkMkLst>
        </pc:inkChg>
        <pc:inkChg chg="add mod">
          <ac:chgData name="Kokchun Giang" userId="67e2125d-ec8c-4323-9653-9824a2ad815f" providerId="ADAL" clId="{094F8603-228B-B84B-9019-9D0D49979CD6}" dt="2024-01-28T18:54:06.116" v="331"/>
          <ac:inkMkLst>
            <pc:docMk/>
            <pc:sldMk cId="2303502608" sldId="331"/>
            <ac:inkMk id="1334" creationId="{3CD4BF25-9EDA-8F8F-382F-0E7A200D404D}"/>
          </ac:inkMkLst>
        </pc:inkChg>
        <pc:inkChg chg="add mod">
          <ac:chgData name="Kokchun Giang" userId="67e2125d-ec8c-4323-9653-9824a2ad815f" providerId="ADAL" clId="{094F8603-228B-B84B-9019-9D0D49979CD6}" dt="2024-01-28T18:54:06.116" v="331"/>
          <ac:inkMkLst>
            <pc:docMk/>
            <pc:sldMk cId="2303502608" sldId="331"/>
            <ac:inkMk id="1335" creationId="{6958B65F-A0BB-5B76-0A48-78C32ECE5B6B}"/>
          </ac:inkMkLst>
        </pc:inkChg>
        <pc:inkChg chg="add mod">
          <ac:chgData name="Kokchun Giang" userId="67e2125d-ec8c-4323-9653-9824a2ad815f" providerId="ADAL" clId="{094F8603-228B-B84B-9019-9D0D49979CD6}" dt="2024-01-28T18:54:06.116" v="331"/>
          <ac:inkMkLst>
            <pc:docMk/>
            <pc:sldMk cId="2303502608" sldId="331"/>
            <ac:inkMk id="1336" creationId="{2B6D0305-3551-928E-D89C-65FEE7292D21}"/>
          </ac:inkMkLst>
        </pc:inkChg>
        <pc:inkChg chg="add mod">
          <ac:chgData name="Kokchun Giang" userId="67e2125d-ec8c-4323-9653-9824a2ad815f" providerId="ADAL" clId="{094F8603-228B-B84B-9019-9D0D49979CD6}" dt="2024-01-28T18:54:06.116" v="331"/>
          <ac:inkMkLst>
            <pc:docMk/>
            <pc:sldMk cId="2303502608" sldId="331"/>
            <ac:inkMk id="1337" creationId="{EB58CD76-E712-8863-A4DE-6BC9775FB59A}"/>
          </ac:inkMkLst>
        </pc:inkChg>
        <pc:inkChg chg="add mod">
          <ac:chgData name="Kokchun Giang" userId="67e2125d-ec8c-4323-9653-9824a2ad815f" providerId="ADAL" clId="{094F8603-228B-B84B-9019-9D0D49979CD6}" dt="2024-01-28T18:54:06.116" v="331"/>
          <ac:inkMkLst>
            <pc:docMk/>
            <pc:sldMk cId="2303502608" sldId="331"/>
            <ac:inkMk id="1338" creationId="{B2548C71-B525-DC60-5ACE-FF3E0D716690}"/>
          </ac:inkMkLst>
        </pc:inkChg>
        <pc:inkChg chg="add mod">
          <ac:chgData name="Kokchun Giang" userId="67e2125d-ec8c-4323-9653-9824a2ad815f" providerId="ADAL" clId="{094F8603-228B-B84B-9019-9D0D49979CD6}" dt="2024-01-28T18:54:06.116" v="331"/>
          <ac:inkMkLst>
            <pc:docMk/>
            <pc:sldMk cId="2303502608" sldId="331"/>
            <ac:inkMk id="1339" creationId="{3505E0B0-F11C-1DEB-F648-BDD05C96169D}"/>
          </ac:inkMkLst>
        </pc:inkChg>
        <pc:inkChg chg="add mod">
          <ac:chgData name="Kokchun Giang" userId="67e2125d-ec8c-4323-9653-9824a2ad815f" providerId="ADAL" clId="{094F8603-228B-B84B-9019-9D0D49979CD6}" dt="2024-01-28T18:54:06.116" v="331"/>
          <ac:inkMkLst>
            <pc:docMk/>
            <pc:sldMk cId="2303502608" sldId="331"/>
            <ac:inkMk id="1340" creationId="{A213D7F3-2CBD-6ED9-C526-F85496DB1D47}"/>
          </ac:inkMkLst>
        </pc:inkChg>
        <pc:inkChg chg="add mod">
          <ac:chgData name="Kokchun Giang" userId="67e2125d-ec8c-4323-9653-9824a2ad815f" providerId="ADAL" clId="{094F8603-228B-B84B-9019-9D0D49979CD6}" dt="2024-01-28T18:54:06.116" v="331"/>
          <ac:inkMkLst>
            <pc:docMk/>
            <pc:sldMk cId="2303502608" sldId="331"/>
            <ac:inkMk id="1341" creationId="{D9190C6D-38FD-59DF-7536-8F5CE8181DB2}"/>
          </ac:inkMkLst>
        </pc:inkChg>
        <pc:inkChg chg="add mod">
          <ac:chgData name="Kokchun Giang" userId="67e2125d-ec8c-4323-9653-9824a2ad815f" providerId="ADAL" clId="{094F8603-228B-B84B-9019-9D0D49979CD6}" dt="2024-01-28T18:54:06.116" v="331"/>
          <ac:inkMkLst>
            <pc:docMk/>
            <pc:sldMk cId="2303502608" sldId="331"/>
            <ac:inkMk id="1342" creationId="{DF92FEFA-6E62-38E0-3CAC-451C53950EBF}"/>
          </ac:inkMkLst>
        </pc:inkChg>
        <pc:inkChg chg="add mod">
          <ac:chgData name="Kokchun Giang" userId="67e2125d-ec8c-4323-9653-9824a2ad815f" providerId="ADAL" clId="{094F8603-228B-B84B-9019-9D0D49979CD6}" dt="2024-01-28T18:54:06.116" v="331"/>
          <ac:inkMkLst>
            <pc:docMk/>
            <pc:sldMk cId="2303502608" sldId="331"/>
            <ac:inkMk id="1343" creationId="{104454FC-D8E1-F652-2C1E-BF14B39B563C}"/>
          </ac:inkMkLst>
        </pc:inkChg>
        <pc:inkChg chg="add mod">
          <ac:chgData name="Kokchun Giang" userId="67e2125d-ec8c-4323-9653-9824a2ad815f" providerId="ADAL" clId="{094F8603-228B-B84B-9019-9D0D49979CD6}" dt="2024-01-28T18:54:06.116" v="331"/>
          <ac:inkMkLst>
            <pc:docMk/>
            <pc:sldMk cId="2303502608" sldId="331"/>
            <ac:inkMk id="1344" creationId="{11DFC367-E956-C437-E844-29188ECB7B9B}"/>
          </ac:inkMkLst>
        </pc:inkChg>
        <pc:inkChg chg="add mod">
          <ac:chgData name="Kokchun Giang" userId="67e2125d-ec8c-4323-9653-9824a2ad815f" providerId="ADAL" clId="{094F8603-228B-B84B-9019-9D0D49979CD6}" dt="2024-01-28T18:54:06.116" v="331"/>
          <ac:inkMkLst>
            <pc:docMk/>
            <pc:sldMk cId="2303502608" sldId="331"/>
            <ac:inkMk id="1345" creationId="{C432C090-E1CF-E0B2-CEEF-E797199D40EC}"/>
          </ac:inkMkLst>
        </pc:inkChg>
        <pc:inkChg chg="add mod">
          <ac:chgData name="Kokchun Giang" userId="67e2125d-ec8c-4323-9653-9824a2ad815f" providerId="ADAL" clId="{094F8603-228B-B84B-9019-9D0D49979CD6}" dt="2024-01-28T18:54:15.957" v="349"/>
          <ac:inkMkLst>
            <pc:docMk/>
            <pc:sldMk cId="2303502608" sldId="331"/>
            <ac:inkMk id="1348" creationId="{45582093-CCDE-5159-AADD-CBDB00E5FB5A}"/>
          </ac:inkMkLst>
        </pc:inkChg>
        <pc:inkChg chg="add mod">
          <ac:chgData name="Kokchun Giang" userId="67e2125d-ec8c-4323-9653-9824a2ad815f" providerId="ADAL" clId="{094F8603-228B-B84B-9019-9D0D49979CD6}" dt="2024-01-28T18:54:15.957" v="349"/>
          <ac:inkMkLst>
            <pc:docMk/>
            <pc:sldMk cId="2303502608" sldId="331"/>
            <ac:inkMk id="1349" creationId="{63836109-F4BB-8010-4230-56DB3E0E4D2A}"/>
          </ac:inkMkLst>
        </pc:inkChg>
        <pc:inkChg chg="add mod">
          <ac:chgData name="Kokchun Giang" userId="67e2125d-ec8c-4323-9653-9824a2ad815f" providerId="ADAL" clId="{094F8603-228B-B84B-9019-9D0D49979CD6}" dt="2024-01-28T18:54:15.957" v="349"/>
          <ac:inkMkLst>
            <pc:docMk/>
            <pc:sldMk cId="2303502608" sldId="331"/>
            <ac:inkMk id="1350" creationId="{E645A138-60C0-C0C5-2C65-1D2E22AE07F8}"/>
          </ac:inkMkLst>
        </pc:inkChg>
        <pc:inkChg chg="add mod">
          <ac:chgData name="Kokchun Giang" userId="67e2125d-ec8c-4323-9653-9824a2ad815f" providerId="ADAL" clId="{094F8603-228B-B84B-9019-9D0D49979CD6}" dt="2024-01-28T18:54:15.957" v="349"/>
          <ac:inkMkLst>
            <pc:docMk/>
            <pc:sldMk cId="2303502608" sldId="331"/>
            <ac:inkMk id="1351" creationId="{E19D067A-27FF-6327-1F2D-9DAA18FEBF92}"/>
          </ac:inkMkLst>
        </pc:inkChg>
        <pc:inkChg chg="add del mod">
          <ac:chgData name="Kokchun Giang" userId="67e2125d-ec8c-4323-9653-9824a2ad815f" providerId="ADAL" clId="{094F8603-228B-B84B-9019-9D0D49979CD6}" dt="2024-01-28T18:54:09.892" v="339"/>
          <ac:inkMkLst>
            <pc:docMk/>
            <pc:sldMk cId="2303502608" sldId="331"/>
            <ac:inkMk id="1352" creationId="{88019E81-8DF0-4EF1-644A-B4D22B995F1E}"/>
          </ac:inkMkLst>
        </pc:inkChg>
        <pc:inkChg chg="add mod">
          <ac:chgData name="Kokchun Giang" userId="67e2125d-ec8c-4323-9653-9824a2ad815f" providerId="ADAL" clId="{094F8603-228B-B84B-9019-9D0D49979CD6}" dt="2024-01-28T18:54:15.957" v="349"/>
          <ac:inkMkLst>
            <pc:docMk/>
            <pc:sldMk cId="2303502608" sldId="331"/>
            <ac:inkMk id="1354" creationId="{DEBEFEEC-A478-B38D-C9EA-C45FD1E74BB8}"/>
          </ac:inkMkLst>
        </pc:inkChg>
        <pc:inkChg chg="add mod">
          <ac:chgData name="Kokchun Giang" userId="67e2125d-ec8c-4323-9653-9824a2ad815f" providerId="ADAL" clId="{094F8603-228B-B84B-9019-9D0D49979CD6}" dt="2024-01-28T18:54:15.957" v="349"/>
          <ac:inkMkLst>
            <pc:docMk/>
            <pc:sldMk cId="2303502608" sldId="331"/>
            <ac:inkMk id="1355" creationId="{398B1CEC-094F-62E5-4873-0840F692C5F7}"/>
          </ac:inkMkLst>
        </pc:inkChg>
        <pc:inkChg chg="add mod">
          <ac:chgData name="Kokchun Giang" userId="67e2125d-ec8c-4323-9653-9824a2ad815f" providerId="ADAL" clId="{094F8603-228B-B84B-9019-9D0D49979CD6}" dt="2024-01-28T18:54:15.957" v="349"/>
          <ac:inkMkLst>
            <pc:docMk/>
            <pc:sldMk cId="2303502608" sldId="331"/>
            <ac:inkMk id="1356" creationId="{9856CE8C-4B85-872B-AD8E-F70E3755DA3B}"/>
          </ac:inkMkLst>
        </pc:inkChg>
        <pc:inkChg chg="add mod">
          <ac:chgData name="Kokchun Giang" userId="67e2125d-ec8c-4323-9653-9824a2ad815f" providerId="ADAL" clId="{094F8603-228B-B84B-9019-9D0D49979CD6}" dt="2024-01-28T18:54:15.957" v="349"/>
          <ac:inkMkLst>
            <pc:docMk/>
            <pc:sldMk cId="2303502608" sldId="331"/>
            <ac:inkMk id="1357" creationId="{98F25BD9-DD74-A74E-FE7C-82635BD86C6A}"/>
          </ac:inkMkLst>
        </pc:inkChg>
        <pc:inkChg chg="add mod">
          <ac:chgData name="Kokchun Giang" userId="67e2125d-ec8c-4323-9653-9824a2ad815f" providerId="ADAL" clId="{094F8603-228B-B84B-9019-9D0D49979CD6}" dt="2024-01-28T18:54:15.957" v="349"/>
          <ac:inkMkLst>
            <pc:docMk/>
            <pc:sldMk cId="2303502608" sldId="331"/>
            <ac:inkMk id="1358" creationId="{3D08489A-9402-B169-53D8-EEF18405AFDF}"/>
          </ac:inkMkLst>
        </pc:inkChg>
        <pc:inkChg chg="add mod">
          <ac:chgData name="Kokchun Giang" userId="67e2125d-ec8c-4323-9653-9824a2ad815f" providerId="ADAL" clId="{094F8603-228B-B84B-9019-9D0D49979CD6}" dt="2024-01-28T18:54:15.957" v="349"/>
          <ac:inkMkLst>
            <pc:docMk/>
            <pc:sldMk cId="2303502608" sldId="331"/>
            <ac:inkMk id="1359" creationId="{103AB5E1-1886-B5DB-266C-419717A9AD05}"/>
          </ac:inkMkLst>
        </pc:inkChg>
        <pc:inkChg chg="add mod">
          <ac:chgData name="Kokchun Giang" userId="67e2125d-ec8c-4323-9653-9824a2ad815f" providerId="ADAL" clId="{094F8603-228B-B84B-9019-9D0D49979CD6}" dt="2024-01-28T18:54:15.957" v="349"/>
          <ac:inkMkLst>
            <pc:docMk/>
            <pc:sldMk cId="2303502608" sldId="331"/>
            <ac:inkMk id="1360" creationId="{18E68522-64E6-2E80-0F34-0E0714EA2F23}"/>
          </ac:inkMkLst>
        </pc:inkChg>
        <pc:inkChg chg="add mod">
          <ac:chgData name="Kokchun Giang" userId="67e2125d-ec8c-4323-9653-9824a2ad815f" providerId="ADAL" clId="{094F8603-228B-B84B-9019-9D0D49979CD6}" dt="2024-01-28T18:54:15.957" v="349"/>
          <ac:inkMkLst>
            <pc:docMk/>
            <pc:sldMk cId="2303502608" sldId="331"/>
            <ac:inkMk id="1361" creationId="{DDB875B4-EDA2-C737-F49C-8848893F6C85}"/>
          </ac:inkMkLst>
        </pc:inkChg>
        <pc:inkChg chg="add mod">
          <ac:chgData name="Kokchun Giang" userId="67e2125d-ec8c-4323-9653-9824a2ad815f" providerId="ADAL" clId="{094F8603-228B-B84B-9019-9D0D49979CD6}" dt="2024-01-28T18:54:15.957" v="349"/>
          <ac:inkMkLst>
            <pc:docMk/>
            <pc:sldMk cId="2303502608" sldId="331"/>
            <ac:inkMk id="1362" creationId="{B42310A1-A087-2DE0-5CF7-D11FAAE3CDA5}"/>
          </ac:inkMkLst>
        </pc:inkChg>
        <pc:inkChg chg="add mod">
          <ac:chgData name="Kokchun Giang" userId="67e2125d-ec8c-4323-9653-9824a2ad815f" providerId="ADAL" clId="{094F8603-228B-B84B-9019-9D0D49979CD6}" dt="2024-01-28T18:54:42.838" v="377"/>
          <ac:inkMkLst>
            <pc:docMk/>
            <pc:sldMk cId="2303502608" sldId="331"/>
            <ac:inkMk id="1366" creationId="{CDE1BB41-CD78-999C-CE81-501D8BBE9D6B}"/>
          </ac:inkMkLst>
        </pc:inkChg>
        <pc:inkChg chg="add mod">
          <ac:chgData name="Kokchun Giang" userId="67e2125d-ec8c-4323-9653-9824a2ad815f" providerId="ADAL" clId="{094F8603-228B-B84B-9019-9D0D49979CD6}" dt="2024-01-28T18:54:42.838" v="377"/>
          <ac:inkMkLst>
            <pc:docMk/>
            <pc:sldMk cId="2303502608" sldId="331"/>
            <ac:inkMk id="1367" creationId="{33550213-1507-AAD4-78C1-D576EEDEA90A}"/>
          </ac:inkMkLst>
        </pc:inkChg>
        <pc:inkChg chg="add mod">
          <ac:chgData name="Kokchun Giang" userId="67e2125d-ec8c-4323-9653-9824a2ad815f" providerId="ADAL" clId="{094F8603-228B-B84B-9019-9D0D49979CD6}" dt="2024-01-28T18:54:42.838" v="377"/>
          <ac:inkMkLst>
            <pc:docMk/>
            <pc:sldMk cId="2303502608" sldId="331"/>
            <ac:inkMk id="1368" creationId="{DE540853-0861-CD97-8AC8-DF68A42905DC}"/>
          </ac:inkMkLst>
        </pc:inkChg>
        <pc:inkChg chg="add mod">
          <ac:chgData name="Kokchun Giang" userId="67e2125d-ec8c-4323-9653-9824a2ad815f" providerId="ADAL" clId="{094F8603-228B-B84B-9019-9D0D49979CD6}" dt="2024-01-28T18:54:42.838" v="377"/>
          <ac:inkMkLst>
            <pc:docMk/>
            <pc:sldMk cId="2303502608" sldId="331"/>
            <ac:inkMk id="1369" creationId="{0DAE5B97-5C19-68C6-891E-8802BD7D0C13}"/>
          </ac:inkMkLst>
        </pc:inkChg>
        <pc:inkChg chg="add mod">
          <ac:chgData name="Kokchun Giang" userId="67e2125d-ec8c-4323-9653-9824a2ad815f" providerId="ADAL" clId="{094F8603-228B-B84B-9019-9D0D49979CD6}" dt="2024-01-28T18:54:42.838" v="377"/>
          <ac:inkMkLst>
            <pc:docMk/>
            <pc:sldMk cId="2303502608" sldId="331"/>
            <ac:inkMk id="1370" creationId="{D8A80B65-B1D6-972E-BA37-5351DC3EB737}"/>
          </ac:inkMkLst>
        </pc:inkChg>
        <pc:inkChg chg="add mod">
          <ac:chgData name="Kokchun Giang" userId="67e2125d-ec8c-4323-9653-9824a2ad815f" providerId="ADAL" clId="{094F8603-228B-B84B-9019-9D0D49979CD6}" dt="2024-01-28T18:54:42.838" v="377"/>
          <ac:inkMkLst>
            <pc:docMk/>
            <pc:sldMk cId="2303502608" sldId="331"/>
            <ac:inkMk id="1371" creationId="{339004C3-6A66-1CDE-D9C0-F4C95BD656A6}"/>
          </ac:inkMkLst>
        </pc:inkChg>
        <pc:inkChg chg="add mod">
          <ac:chgData name="Kokchun Giang" userId="67e2125d-ec8c-4323-9653-9824a2ad815f" providerId="ADAL" clId="{094F8603-228B-B84B-9019-9D0D49979CD6}" dt="2024-01-28T18:54:42.838" v="377"/>
          <ac:inkMkLst>
            <pc:docMk/>
            <pc:sldMk cId="2303502608" sldId="331"/>
            <ac:inkMk id="1373" creationId="{AFFA928C-A1BF-17EB-D242-16DC7E9027D6}"/>
          </ac:inkMkLst>
        </pc:inkChg>
        <pc:inkChg chg="add mod">
          <ac:chgData name="Kokchun Giang" userId="67e2125d-ec8c-4323-9653-9824a2ad815f" providerId="ADAL" clId="{094F8603-228B-B84B-9019-9D0D49979CD6}" dt="2024-01-28T18:54:42.838" v="377"/>
          <ac:inkMkLst>
            <pc:docMk/>
            <pc:sldMk cId="2303502608" sldId="331"/>
            <ac:inkMk id="1374" creationId="{5FE09D6A-637E-0BC1-2E12-C14C3DF610E2}"/>
          </ac:inkMkLst>
        </pc:inkChg>
        <pc:inkChg chg="add mod">
          <ac:chgData name="Kokchun Giang" userId="67e2125d-ec8c-4323-9653-9824a2ad815f" providerId="ADAL" clId="{094F8603-228B-B84B-9019-9D0D49979CD6}" dt="2024-01-28T18:54:42.838" v="377"/>
          <ac:inkMkLst>
            <pc:docMk/>
            <pc:sldMk cId="2303502608" sldId="331"/>
            <ac:inkMk id="1375" creationId="{E6D437AA-F552-14B0-D8B4-8E4C87203FDD}"/>
          </ac:inkMkLst>
        </pc:inkChg>
        <pc:inkChg chg="add mod">
          <ac:chgData name="Kokchun Giang" userId="67e2125d-ec8c-4323-9653-9824a2ad815f" providerId="ADAL" clId="{094F8603-228B-B84B-9019-9D0D49979CD6}" dt="2024-01-28T18:54:42.838" v="377"/>
          <ac:inkMkLst>
            <pc:docMk/>
            <pc:sldMk cId="2303502608" sldId="331"/>
            <ac:inkMk id="1376" creationId="{11D4D9BC-3285-31B1-4A93-8009C1AAF383}"/>
          </ac:inkMkLst>
        </pc:inkChg>
        <pc:inkChg chg="add mod">
          <ac:chgData name="Kokchun Giang" userId="67e2125d-ec8c-4323-9653-9824a2ad815f" providerId="ADAL" clId="{094F8603-228B-B84B-9019-9D0D49979CD6}" dt="2024-01-28T18:54:42.838" v="377"/>
          <ac:inkMkLst>
            <pc:docMk/>
            <pc:sldMk cId="2303502608" sldId="331"/>
            <ac:inkMk id="1377" creationId="{2BBF531D-7AA6-DA32-E9C3-5026EEE2AC8F}"/>
          </ac:inkMkLst>
        </pc:inkChg>
        <pc:inkChg chg="add mod">
          <ac:chgData name="Kokchun Giang" userId="67e2125d-ec8c-4323-9653-9824a2ad815f" providerId="ADAL" clId="{094F8603-228B-B84B-9019-9D0D49979CD6}" dt="2024-01-28T18:54:42.838" v="377"/>
          <ac:inkMkLst>
            <pc:docMk/>
            <pc:sldMk cId="2303502608" sldId="331"/>
            <ac:inkMk id="1381" creationId="{CA7C8404-F18F-0F49-78DF-0D0B652136F0}"/>
          </ac:inkMkLst>
        </pc:inkChg>
        <pc:inkChg chg="add mod">
          <ac:chgData name="Kokchun Giang" userId="67e2125d-ec8c-4323-9653-9824a2ad815f" providerId="ADAL" clId="{094F8603-228B-B84B-9019-9D0D49979CD6}" dt="2024-01-28T18:54:42.838" v="377"/>
          <ac:inkMkLst>
            <pc:docMk/>
            <pc:sldMk cId="2303502608" sldId="331"/>
            <ac:inkMk id="1382" creationId="{089CA5B7-BEB3-5B2E-A4F3-10A8863487AC}"/>
          </ac:inkMkLst>
        </pc:inkChg>
        <pc:inkChg chg="add mod">
          <ac:chgData name="Kokchun Giang" userId="67e2125d-ec8c-4323-9653-9824a2ad815f" providerId="ADAL" clId="{094F8603-228B-B84B-9019-9D0D49979CD6}" dt="2024-01-28T18:54:42.838" v="377"/>
          <ac:inkMkLst>
            <pc:docMk/>
            <pc:sldMk cId="2303502608" sldId="331"/>
            <ac:inkMk id="1383" creationId="{D5293A79-1C8B-70E1-54E0-21BB5F560A04}"/>
          </ac:inkMkLst>
        </pc:inkChg>
        <pc:inkChg chg="add mod">
          <ac:chgData name="Kokchun Giang" userId="67e2125d-ec8c-4323-9653-9824a2ad815f" providerId="ADAL" clId="{094F8603-228B-B84B-9019-9D0D49979CD6}" dt="2024-01-28T18:54:42.838" v="377"/>
          <ac:inkMkLst>
            <pc:docMk/>
            <pc:sldMk cId="2303502608" sldId="331"/>
            <ac:inkMk id="1386" creationId="{3B2FB867-4AAA-3ABB-B95B-498ADA8ED7B8}"/>
          </ac:inkMkLst>
        </pc:inkChg>
        <pc:inkChg chg="add mod">
          <ac:chgData name="Kokchun Giang" userId="67e2125d-ec8c-4323-9653-9824a2ad815f" providerId="ADAL" clId="{094F8603-228B-B84B-9019-9D0D49979CD6}" dt="2024-01-28T18:54:42.838" v="377"/>
          <ac:inkMkLst>
            <pc:docMk/>
            <pc:sldMk cId="2303502608" sldId="331"/>
            <ac:inkMk id="1387" creationId="{E51CC1C4-C848-A453-75C7-F60E5343CB3D}"/>
          </ac:inkMkLst>
        </pc:inkChg>
        <pc:inkChg chg="add mod">
          <ac:chgData name="Kokchun Giang" userId="67e2125d-ec8c-4323-9653-9824a2ad815f" providerId="ADAL" clId="{094F8603-228B-B84B-9019-9D0D49979CD6}" dt="2024-01-28T18:54:42.838" v="377"/>
          <ac:inkMkLst>
            <pc:docMk/>
            <pc:sldMk cId="2303502608" sldId="331"/>
            <ac:inkMk id="1390" creationId="{94B20561-EA05-1D23-E162-1AD5734492A6}"/>
          </ac:inkMkLst>
        </pc:inkChg>
        <pc:inkChg chg="add mod">
          <ac:chgData name="Kokchun Giang" userId="67e2125d-ec8c-4323-9653-9824a2ad815f" providerId="ADAL" clId="{094F8603-228B-B84B-9019-9D0D49979CD6}" dt="2024-01-28T18:54:42.838" v="377"/>
          <ac:inkMkLst>
            <pc:docMk/>
            <pc:sldMk cId="2303502608" sldId="331"/>
            <ac:inkMk id="1391" creationId="{06AE8BE6-AA1A-C844-580F-E35D6CB8B88B}"/>
          </ac:inkMkLst>
        </pc:inkChg>
        <pc:inkChg chg="add mod">
          <ac:chgData name="Kokchun Giang" userId="67e2125d-ec8c-4323-9653-9824a2ad815f" providerId="ADAL" clId="{094F8603-228B-B84B-9019-9D0D49979CD6}" dt="2024-01-28T18:54:42.838" v="377"/>
          <ac:inkMkLst>
            <pc:docMk/>
            <pc:sldMk cId="2303502608" sldId="331"/>
            <ac:inkMk id="1392" creationId="{69AD2C20-F152-9FB0-5EC4-E0068B046370}"/>
          </ac:inkMkLst>
        </pc:inkChg>
        <pc:inkChg chg="add mod">
          <ac:chgData name="Kokchun Giang" userId="67e2125d-ec8c-4323-9653-9824a2ad815f" providerId="ADAL" clId="{094F8603-228B-B84B-9019-9D0D49979CD6}" dt="2024-01-28T18:54:42.838" v="377"/>
          <ac:inkMkLst>
            <pc:docMk/>
            <pc:sldMk cId="2303502608" sldId="331"/>
            <ac:inkMk id="1393" creationId="{4BFE33D4-81EC-DEEB-B24F-2DDD963537D2}"/>
          </ac:inkMkLst>
        </pc:inkChg>
        <pc:inkChg chg="add mod">
          <ac:chgData name="Kokchun Giang" userId="67e2125d-ec8c-4323-9653-9824a2ad815f" providerId="ADAL" clId="{094F8603-228B-B84B-9019-9D0D49979CD6}" dt="2024-01-28T18:54:42.838" v="377"/>
          <ac:inkMkLst>
            <pc:docMk/>
            <pc:sldMk cId="2303502608" sldId="331"/>
            <ac:inkMk id="1394" creationId="{4E1E4AEE-BC18-CE0F-A4F3-0AE284E0D3F8}"/>
          </ac:inkMkLst>
        </pc:inkChg>
        <pc:inkChg chg="add mod">
          <ac:chgData name="Kokchun Giang" userId="67e2125d-ec8c-4323-9653-9824a2ad815f" providerId="ADAL" clId="{094F8603-228B-B84B-9019-9D0D49979CD6}" dt="2024-01-28T18:54:42.838" v="377"/>
          <ac:inkMkLst>
            <pc:docMk/>
            <pc:sldMk cId="2303502608" sldId="331"/>
            <ac:inkMk id="1395" creationId="{1BFB345E-8DF7-C843-1755-218602EC06B4}"/>
          </ac:inkMkLst>
        </pc:inkChg>
        <pc:inkChg chg="add mod">
          <ac:chgData name="Kokchun Giang" userId="67e2125d-ec8c-4323-9653-9824a2ad815f" providerId="ADAL" clId="{094F8603-228B-B84B-9019-9D0D49979CD6}" dt="2024-01-28T18:54:42.838" v="377"/>
          <ac:inkMkLst>
            <pc:docMk/>
            <pc:sldMk cId="2303502608" sldId="331"/>
            <ac:inkMk id="1396" creationId="{AB92A456-2AE9-6C34-596D-147CAAA2B748}"/>
          </ac:inkMkLst>
        </pc:inkChg>
        <pc:inkChg chg="add mod">
          <ac:chgData name="Kokchun Giang" userId="67e2125d-ec8c-4323-9653-9824a2ad815f" providerId="ADAL" clId="{094F8603-228B-B84B-9019-9D0D49979CD6}" dt="2024-01-28T18:54:42.838" v="377"/>
          <ac:inkMkLst>
            <pc:docMk/>
            <pc:sldMk cId="2303502608" sldId="331"/>
            <ac:inkMk id="1397" creationId="{BC97BBF8-1AD7-4649-9D76-9841B4909A4D}"/>
          </ac:inkMkLst>
        </pc:inkChg>
        <pc:inkChg chg="add mod">
          <ac:chgData name="Kokchun Giang" userId="67e2125d-ec8c-4323-9653-9824a2ad815f" providerId="ADAL" clId="{094F8603-228B-B84B-9019-9D0D49979CD6}" dt="2024-01-28T18:54:54.194" v="379"/>
          <ac:inkMkLst>
            <pc:docMk/>
            <pc:sldMk cId="2303502608" sldId="331"/>
            <ac:inkMk id="1399" creationId="{FEF53C72-D11A-9D88-671A-5BA8F77DF62A}"/>
          </ac:inkMkLst>
        </pc:inkChg>
        <pc:inkChg chg="add mod">
          <ac:chgData name="Kokchun Giang" userId="67e2125d-ec8c-4323-9653-9824a2ad815f" providerId="ADAL" clId="{094F8603-228B-B84B-9019-9D0D49979CD6}" dt="2024-01-28T18:55:04.862" v="400"/>
          <ac:inkMkLst>
            <pc:docMk/>
            <pc:sldMk cId="2303502608" sldId="331"/>
            <ac:inkMk id="1401" creationId="{6746BDD7-7C02-2A53-4C42-28020C0D71FA}"/>
          </ac:inkMkLst>
        </pc:inkChg>
        <pc:inkChg chg="add mod">
          <ac:chgData name="Kokchun Giang" userId="67e2125d-ec8c-4323-9653-9824a2ad815f" providerId="ADAL" clId="{094F8603-228B-B84B-9019-9D0D49979CD6}" dt="2024-01-28T18:55:04.862" v="400"/>
          <ac:inkMkLst>
            <pc:docMk/>
            <pc:sldMk cId="2303502608" sldId="331"/>
            <ac:inkMk id="1402" creationId="{BC397209-F043-B513-AEC3-4A5C9C6874BC}"/>
          </ac:inkMkLst>
        </pc:inkChg>
        <pc:inkChg chg="add mod">
          <ac:chgData name="Kokchun Giang" userId="67e2125d-ec8c-4323-9653-9824a2ad815f" providerId="ADAL" clId="{094F8603-228B-B84B-9019-9D0D49979CD6}" dt="2024-01-28T18:55:04.862" v="400"/>
          <ac:inkMkLst>
            <pc:docMk/>
            <pc:sldMk cId="2303502608" sldId="331"/>
            <ac:inkMk id="1403" creationId="{3429D0D9-4206-880C-2099-58B5893E8041}"/>
          </ac:inkMkLst>
        </pc:inkChg>
        <pc:inkChg chg="add mod">
          <ac:chgData name="Kokchun Giang" userId="67e2125d-ec8c-4323-9653-9824a2ad815f" providerId="ADAL" clId="{094F8603-228B-B84B-9019-9D0D49979CD6}" dt="2024-01-28T18:55:04.862" v="400"/>
          <ac:inkMkLst>
            <pc:docMk/>
            <pc:sldMk cId="2303502608" sldId="331"/>
            <ac:inkMk id="1404" creationId="{E2ABB222-9EE9-C8A7-9838-7B903FF0555C}"/>
          </ac:inkMkLst>
        </pc:inkChg>
        <pc:inkChg chg="add mod">
          <ac:chgData name="Kokchun Giang" userId="67e2125d-ec8c-4323-9653-9824a2ad815f" providerId="ADAL" clId="{094F8603-228B-B84B-9019-9D0D49979CD6}" dt="2024-01-28T18:55:04.862" v="400"/>
          <ac:inkMkLst>
            <pc:docMk/>
            <pc:sldMk cId="2303502608" sldId="331"/>
            <ac:inkMk id="1405" creationId="{84A242FB-38E2-EEDF-7CF3-FA33CE0C0BCD}"/>
          </ac:inkMkLst>
        </pc:inkChg>
        <pc:inkChg chg="add mod">
          <ac:chgData name="Kokchun Giang" userId="67e2125d-ec8c-4323-9653-9824a2ad815f" providerId="ADAL" clId="{094F8603-228B-B84B-9019-9D0D49979CD6}" dt="2024-01-28T18:55:04.862" v="400"/>
          <ac:inkMkLst>
            <pc:docMk/>
            <pc:sldMk cId="2303502608" sldId="331"/>
            <ac:inkMk id="1406" creationId="{461B67C5-0EFA-8AAF-1861-354C717E2FEA}"/>
          </ac:inkMkLst>
        </pc:inkChg>
        <pc:inkChg chg="add mod">
          <ac:chgData name="Kokchun Giang" userId="67e2125d-ec8c-4323-9653-9824a2ad815f" providerId="ADAL" clId="{094F8603-228B-B84B-9019-9D0D49979CD6}" dt="2024-01-28T18:55:04.862" v="400"/>
          <ac:inkMkLst>
            <pc:docMk/>
            <pc:sldMk cId="2303502608" sldId="331"/>
            <ac:inkMk id="1407" creationId="{F6F6599E-99A8-6225-3BF4-324465B1509F}"/>
          </ac:inkMkLst>
        </pc:inkChg>
        <pc:inkChg chg="add mod">
          <ac:chgData name="Kokchun Giang" userId="67e2125d-ec8c-4323-9653-9824a2ad815f" providerId="ADAL" clId="{094F8603-228B-B84B-9019-9D0D49979CD6}" dt="2024-01-28T18:55:04.862" v="400"/>
          <ac:inkMkLst>
            <pc:docMk/>
            <pc:sldMk cId="2303502608" sldId="331"/>
            <ac:inkMk id="1408" creationId="{492F4F4F-3BEC-58DB-D66C-079860368425}"/>
          </ac:inkMkLst>
        </pc:inkChg>
        <pc:inkChg chg="add mod">
          <ac:chgData name="Kokchun Giang" userId="67e2125d-ec8c-4323-9653-9824a2ad815f" providerId="ADAL" clId="{094F8603-228B-B84B-9019-9D0D49979CD6}" dt="2024-01-28T18:55:04.862" v="400"/>
          <ac:inkMkLst>
            <pc:docMk/>
            <pc:sldMk cId="2303502608" sldId="331"/>
            <ac:inkMk id="1409" creationId="{784F2797-1D09-9310-287E-BC7CFDEE5AEF}"/>
          </ac:inkMkLst>
        </pc:inkChg>
        <pc:inkChg chg="add mod">
          <ac:chgData name="Kokchun Giang" userId="67e2125d-ec8c-4323-9653-9824a2ad815f" providerId="ADAL" clId="{094F8603-228B-B84B-9019-9D0D49979CD6}" dt="2024-01-28T18:55:04.862" v="400"/>
          <ac:inkMkLst>
            <pc:docMk/>
            <pc:sldMk cId="2303502608" sldId="331"/>
            <ac:inkMk id="1410" creationId="{7B3B913A-C670-AFF7-B981-C961656736DD}"/>
          </ac:inkMkLst>
        </pc:inkChg>
        <pc:inkChg chg="add mod">
          <ac:chgData name="Kokchun Giang" userId="67e2125d-ec8c-4323-9653-9824a2ad815f" providerId="ADAL" clId="{094F8603-228B-B84B-9019-9D0D49979CD6}" dt="2024-01-28T18:55:04.862" v="400"/>
          <ac:inkMkLst>
            <pc:docMk/>
            <pc:sldMk cId="2303502608" sldId="331"/>
            <ac:inkMk id="1411" creationId="{2029AF47-B884-02D5-1E71-3F6261EFE2C5}"/>
          </ac:inkMkLst>
        </pc:inkChg>
        <pc:inkChg chg="add mod">
          <ac:chgData name="Kokchun Giang" userId="67e2125d-ec8c-4323-9653-9824a2ad815f" providerId="ADAL" clId="{094F8603-228B-B84B-9019-9D0D49979CD6}" dt="2024-01-28T18:55:04.862" v="400"/>
          <ac:inkMkLst>
            <pc:docMk/>
            <pc:sldMk cId="2303502608" sldId="331"/>
            <ac:inkMk id="1412" creationId="{DE4E8A77-26AF-981D-C4AF-778BD95BCC5A}"/>
          </ac:inkMkLst>
        </pc:inkChg>
        <pc:inkChg chg="add mod">
          <ac:chgData name="Kokchun Giang" userId="67e2125d-ec8c-4323-9653-9824a2ad815f" providerId="ADAL" clId="{094F8603-228B-B84B-9019-9D0D49979CD6}" dt="2024-01-28T18:55:04.862" v="400"/>
          <ac:inkMkLst>
            <pc:docMk/>
            <pc:sldMk cId="2303502608" sldId="331"/>
            <ac:inkMk id="1413" creationId="{777A1CCA-48B2-4D4A-81B1-3BF20CF9F7CD}"/>
          </ac:inkMkLst>
        </pc:inkChg>
        <pc:inkChg chg="add mod">
          <ac:chgData name="Kokchun Giang" userId="67e2125d-ec8c-4323-9653-9824a2ad815f" providerId="ADAL" clId="{094F8603-228B-B84B-9019-9D0D49979CD6}" dt="2024-01-28T18:55:04.862" v="400"/>
          <ac:inkMkLst>
            <pc:docMk/>
            <pc:sldMk cId="2303502608" sldId="331"/>
            <ac:inkMk id="1414" creationId="{22036479-C460-5E3E-B196-CF916944BBF8}"/>
          </ac:inkMkLst>
        </pc:inkChg>
        <pc:inkChg chg="add mod">
          <ac:chgData name="Kokchun Giang" userId="67e2125d-ec8c-4323-9653-9824a2ad815f" providerId="ADAL" clId="{094F8603-228B-B84B-9019-9D0D49979CD6}" dt="2024-01-28T18:55:04.862" v="400"/>
          <ac:inkMkLst>
            <pc:docMk/>
            <pc:sldMk cId="2303502608" sldId="331"/>
            <ac:inkMk id="1415" creationId="{1619B77D-BF41-8539-9528-0D90620F2053}"/>
          </ac:inkMkLst>
        </pc:inkChg>
        <pc:inkChg chg="add mod">
          <ac:chgData name="Kokchun Giang" userId="67e2125d-ec8c-4323-9653-9824a2ad815f" providerId="ADAL" clId="{094F8603-228B-B84B-9019-9D0D49979CD6}" dt="2024-01-28T18:55:04.862" v="400"/>
          <ac:inkMkLst>
            <pc:docMk/>
            <pc:sldMk cId="2303502608" sldId="331"/>
            <ac:inkMk id="1416" creationId="{AB633CE7-3798-A56D-68AF-5929D1D9EBB7}"/>
          </ac:inkMkLst>
        </pc:inkChg>
        <pc:inkChg chg="add mod">
          <ac:chgData name="Kokchun Giang" userId="67e2125d-ec8c-4323-9653-9824a2ad815f" providerId="ADAL" clId="{094F8603-228B-B84B-9019-9D0D49979CD6}" dt="2024-01-28T18:55:04.862" v="400"/>
          <ac:inkMkLst>
            <pc:docMk/>
            <pc:sldMk cId="2303502608" sldId="331"/>
            <ac:inkMk id="1418" creationId="{225C765B-99E7-D5F5-D70D-0685489DF702}"/>
          </ac:inkMkLst>
        </pc:inkChg>
        <pc:inkChg chg="add mod">
          <ac:chgData name="Kokchun Giang" userId="67e2125d-ec8c-4323-9653-9824a2ad815f" providerId="ADAL" clId="{094F8603-228B-B84B-9019-9D0D49979CD6}" dt="2024-01-28T18:55:04.862" v="400"/>
          <ac:inkMkLst>
            <pc:docMk/>
            <pc:sldMk cId="2303502608" sldId="331"/>
            <ac:inkMk id="1419" creationId="{0CBD37A1-8C90-0A20-CFC9-FC12D6D6E3ED}"/>
          </ac:inkMkLst>
        </pc:inkChg>
        <pc:inkChg chg="add mod">
          <ac:chgData name="Kokchun Giang" userId="67e2125d-ec8c-4323-9653-9824a2ad815f" providerId="ADAL" clId="{094F8603-228B-B84B-9019-9D0D49979CD6}" dt="2024-01-28T18:55:04.862" v="400"/>
          <ac:inkMkLst>
            <pc:docMk/>
            <pc:sldMk cId="2303502608" sldId="331"/>
            <ac:inkMk id="1422" creationId="{42A789A8-6DD4-D56E-6F7C-422D8E8A638C}"/>
          </ac:inkMkLst>
        </pc:inkChg>
        <pc:inkChg chg="add mod">
          <ac:chgData name="Kokchun Giang" userId="67e2125d-ec8c-4323-9653-9824a2ad815f" providerId="ADAL" clId="{094F8603-228B-B84B-9019-9D0D49979CD6}" dt="2024-01-28T18:55:17.968" v="411"/>
          <ac:inkMkLst>
            <pc:docMk/>
            <pc:sldMk cId="2303502608" sldId="331"/>
            <ac:inkMk id="1424" creationId="{47335047-1E33-0629-0ED8-9330AE204D87}"/>
          </ac:inkMkLst>
        </pc:inkChg>
        <pc:inkChg chg="add mod">
          <ac:chgData name="Kokchun Giang" userId="67e2125d-ec8c-4323-9653-9824a2ad815f" providerId="ADAL" clId="{094F8603-228B-B84B-9019-9D0D49979CD6}" dt="2024-01-28T18:55:17.968" v="411"/>
          <ac:inkMkLst>
            <pc:docMk/>
            <pc:sldMk cId="2303502608" sldId="331"/>
            <ac:inkMk id="1425" creationId="{0F89A9F6-442E-E00E-3646-E62B2919A20D}"/>
          </ac:inkMkLst>
        </pc:inkChg>
        <pc:inkChg chg="add mod">
          <ac:chgData name="Kokchun Giang" userId="67e2125d-ec8c-4323-9653-9824a2ad815f" providerId="ADAL" clId="{094F8603-228B-B84B-9019-9D0D49979CD6}" dt="2024-01-28T18:55:17.968" v="411"/>
          <ac:inkMkLst>
            <pc:docMk/>
            <pc:sldMk cId="2303502608" sldId="331"/>
            <ac:inkMk id="1426" creationId="{AB12F187-1A17-50F6-ABF6-4F4987401137}"/>
          </ac:inkMkLst>
        </pc:inkChg>
        <pc:inkChg chg="add mod">
          <ac:chgData name="Kokchun Giang" userId="67e2125d-ec8c-4323-9653-9824a2ad815f" providerId="ADAL" clId="{094F8603-228B-B84B-9019-9D0D49979CD6}" dt="2024-01-28T18:55:17.968" v="411"/>
          <ac:inkMkLst>
            <pc:docMk/>
            <pc:sldMk cId="2303502608" sldId="331"/>
            <ac:inkMk id="1427" creationId="{DEB10F7D-96C4-04EF-EC2B-2D94EBF3C44D}"/>
          </ac:inkMkLst>
        </pc:inkChg>
        <pc:inkChg chg="add mod">
          <ac:chgData name="Kokchun Giang" userId="67e2125d-ec8c-4323-9653-9824a2ad815f" providerId="ADAL" clId="{094F8603-228B-B84B-9019-9D0D49979CD6}" dt="2024-01-28T18:55:17.968" v="411"/>
          <ac:inkMkLst>
            <pc:docMk/>
            <pc:sldMk cId="2303502608" sldId="331"/>
            <ac:inkMk id="1428" creationId="{F538C463-2595-1086-609C-6E5BF30F4AE1}"/>
          </ac:inkMkLst>
        </pc:inkChg>
        <pc:inkChg chg="add mod">
          <ac:chgData name="Kokchun Giang" userId="67e2125d-ec8c-4323-9653-9824a2ad815f" providerId="ADAL" clId="{094F8603-228B-B84B-9019-9D0D49979CD6}" dt="2024-01-28T18:55:17.968" v="411"/>
          <ac:inkMkLst>
            <pc:docMk/>
            <pc:sldMk cId="2303502608" sldId="331"/>
            <ac:inkMk id="1429" creationId="{A04924AB-F40D-FD85-3668-3A6BB0CAF147}"/>
          </ac:inkMkLst>
        </pc:inkChg>
        <pc:inkChg chg="add mod">
          <ac:chgData name="Kokchun Giang" userId="67e2125d-ec8c-4323-9653-9824a2ad815f" providerId="ADAL" clId="{094F8603-228B-B84B-9019-9D0D49979CD6}" dt="2024-01-28T18:55:17.968" v="411"/>
          <ac:inkMkLst>
            <pc:docMk/>
            <pc:sldMk cId="2303502608" sldId="331"/>
            <ac:inkMk id="1430" creationId="{ACE8366F-A890-CFA1-CD9D-FB37E705A5A2}"/>
          </ac:inkMkLst>
        </pc:inkChg>
        <pc:inkChg chg="add mod">
          <ac:chgData name="Kokchun Giang" userId="67e2125d-ec8c-4323-9653-9824a2ad815f" providerId="ADAL" clId="{094F8603-228B-B84B-9019-9D0D49979CD6}" dt="2024-01-28T18:55:17.968" v="411"/>
          <ac:inkMkLst>
            <pc:docMk/>
            <pc:sldMk cId="2303502608" sldId="331"/>
            <ac:inkMk id="1431" creationId="{6F024108-B001-11D8-6650-8D9C4B1FDC07}"/>
          </ac:inkMkLst>
        </pc:inkChg>
        <pc:inkChg chg="add mod">
          <ac:chgData name="Kokchun Giang" userId="67e2125d-ec8c-4323-9653-9824a2ad815f" providerId="ADAL" clId="{094F8603-228B-B84B-9019-9D0D49979CD6}" dt="2024-01-28T18:55:17.968" v="411"/>
          <ac:inkMkLst>
            <pc:docMk/>
            <pc:sldMk cId="2303502608" sldId="331"/>
            <ac:inkMk id="1432" creationId="{B5EDF2D5-E88D-1276-41BD-08CC32E438B4}"/>
          </ac:inkMkLst>
        </pc:inkChg>
        <pc:inkChg chg="add mod">
          <ac:chgData name="Kokchun Giang" userId="67e2125d-ec8c-4323-9653-9824a2ad815f" providerId="ADAL" clId="{094F8603-228B-B84B-9019-9D0D49979CD6}" dt="2024-01-28T18:55:17.968" v="411"/>
          <ac:inkMkLst>
            <pc:docMk/>
            <pc:sldMk cId="2303502608" sldId="331"/>
            <ac:inkMk id="1433" creationId="{3CE0C351-5B37-00B9-2B3F-82D8869D2D66}"/>
          </ac:inkMkLst>
        </pc:inkChg>
        <pc:inkChg chg="add mod">
          <ac:chgData name="Kokchun Giang" userId="67e2125d-ec8c-4323-9653-9824a2ad815f" providerId="ADAL" clId="{094F8603-228B-B84B-9019-9D0D49979CD6}" dt="2024-01-28T18:55:26.457" v="428"/>
          <ac:inkMkLst>
            <pc:docMk/>
            <pc:sldMk cId="2303502608" sldId="331"/>
            <ac:inkMk id="1435" creationId="{1890695A-2E09-7A84-41A0-8B3987C10B98}"/>
          </ac:inkMkLst>
        </pc:inkChg>
        <pc:inkChg chg="add mod">
          <ac:chgData name="Kokchun Giang" userId="67e2125d-ec8c-4323-9653-9824a2ad815f" providerId="ADAL" clId="{094F8603-228B-B84B-9019-9D0D49979CD6}" dt="2024-01-28T18:55:26.457" v="428"/>
          <ac:inkMkLst>
            <pc:docMk/>
            <pc:sldMk cId="2303502608" sldId="331"/>
            <ac:inkMk id="1436" creationId="{397926BB-83E4-1A76-C683-C7F34E9AB682}"/>
          </ac:inkMkLst>
        </pc:inkChg>
        <pc:inkChg chg="add mod">
          <ac:chgData name="Kokchun Giang" userId="67e2125d-ec8c-4323-9653-9824a2ad815f" providerId="ADAL" clId="{094F8603-228B-B84B-9019-9D0D49979CD6}" dt="2024-01-28T19:50:48.604" v="1765" actId="164"/>
          <ac:inkMkLst>
            <pc:docMk/>
            <pc:sldMk cId="2303502608" sldId="331"/>
            <ac:inkMk id="1437" creationId="{0D965807-CE47-7452-B7E2-4DA7CF1972FA}"/>
          </ac:inkMkLst>
        </pc:inkChg>
        <pc:inkChg chg="add mod">
          <ac:chgData name="Kokchun Giang" userId="67e2125d-ec8c-4323-9653-9824a2ad815f" providerId="ADAL" clId="{094F8603-228B-B84B-9019-9D0D49979CD6}" dt="2024-01-28T19:50:48.604" v="1765" actId="164"/>
          <ac:inkMkLst>
            <pc:docMk/>
            <pc:sldMk cId="2303502608" sldId="331"/>
            <ac:inkMk id="1438" creationId="{1EB88DE0-A3E4-F317-8193-0C17231F69C3}"/>
          </ac:inkMkLst>
        </pc:inkChg>
        <pc:inkChg chg="add mod">
          <ac:chgData name="Kokchun Giang" userId="67e2125d-ec8c-4323-9653-9824a2ad815f" providerId="ADAL" clId="{094F8603-228B-B84B-9019-9D0D49979CD6}" dt="2024-01-28T19:50:48.604" v="1765" actId="164"/>
          <ac:inkMkLst>
            <pc:docMk/>
            <pc:sldMk cId="2303502608" sldId="331"/>
            <ac:inkMk id="1439" creationId="{9DA9729C-31D1-559C-1711-E157057D426B}"/>
          </ac:inkMkLst>
        </pc:inkChg>
        <pc:inkChg chg="add mod">
          <ac:chgData name="Kokchun Giang" userId="67e2125d-ec8c-4323-9653-9824a2ad815f" providerId="ADAL" clId="{094F8603-228B-B84B-9019-9D0D49979CD6}" dt="2024-01-28T19:50:48.604" v="1765" actId="164"/>
          <ac:inkMkLst>
            <pc:docMk/>
            <pc:sldMk cId="2303502608" sldId="331"/>
            <ac:inkMk id="1440" creationId="{70D375E6-BC63-998A-F6C2-7149B4D23129}"/>
          </ac:inkMkLst>
        </pc:inkChg>
        <pc:inkChg chg="add mod">
          <ac:chgData name="Kokchun Giang" userId="67e2125d-ec8c-4323-9653-9824a2ad815f" providerId="ADAL" clId="{094F8603-228B-B84B-9019-9D0D49979CD6}" dt="2024-01-28T18:55:26.457" v="428"/>
          <ac:inkMkLst>
            <pc:docMk/>
            <pc:sldMk cId="2303502608" sldId="331"/>
            <ac:inkMk id="1441" creationId="{56791EDC-649C-DB8B-9BAF-6C118AD9F926}"/>
          </ac:inkMkLst>
        </pc:inkChg>
        <pc:inkChg chg="add mod">
          <ac:chgData name="Kokchun Giang" userId="67e2125d-ec8c-4323-9653-9824a2ad815f" providerId="ADAL" clId="{094F8603-228B-B84B-9019-9D0D49979CD6}" dt="2024-01-28T18:55:26.457" v="428"/>
          <ac:inkMkLst>
            <pc:docMk/>
            <pc:sldMk cId="2303502608" sldId="331"/>
            <ac:inkMk id="1442" creationId="{04067C50-4601-7FCD-71BA-FCF17AF28B46}"/>
          </ac:inkMkLst>
        </pc:inkChg>
        <pc:inkChg chg="add mod">
          <ac:chgData name="Kokchun Giang" userId="67e2125d-ec8c-4323-9653-9824a2ad815f" providerId="ADAL" clId="{094F8603-228B-B84B-9019-9D0D49979CD6}" dt="2024-01-28T19:50:48.604" v="1765" actId="164"/>
          <ac:inkMkLst>
            <pc:docMk/>
            <pc:sldMk cId="2303502608" sldId="331"/>
            <ac:inkMk id="1443" creationId="{F0D6FF8A-9C6E-1AE6-C49A-F32250B04741}"/>
          </ac:inkMkLst>
        </pc:inkChg>
        <pc:inkChg chg="add mod">
          <ac:chgData name="Kokchun Giang" userId="67e2125d-ec8c-4323-9653-9824a2ad815f" providerId="ADAL" clId="{094F8603-228B-B84B-9019-9D0D49979CD6}" dt="2024-01-28T19:50:48.604" v="1765" actId="164"/>
          <ac:inkMkLst>
            <pc:docMk/>
            <pc:sldMk cId="2303502608" sldId="331"/>
            <ac:inkMk id="1444" creationId="{5389DBC7-90A3-85B4-1B35-55EB2060227D}"/>
          </ac:inkMkLst>
        </pc:inkChg>
        <pc:inkChg chg="add mod">
          <ac:chgData name="Kokchun Giang" userId="67e2125d-ec8c-4323-9653-9824a2ad815f" providerId="ADAL" clId="{094F8603-228B-B84B-9019-9D0D49979CD6}" dt="2024-01-28T19:50:48.604" v="1765" actId="164"/>
          <ac:inkMkLst>
            <pc:docMk/>
            <pc:sldMk cId="2303502608" sldId="331"/>
            <ac:inkMk id="1445" creationId="{6270415A-1983-1227-30E2-B8C52E2D6DC3}"/>
          </ac:inkMkLst>
        </pc:inkChg>
        <pc:inkChg chg="add mod">
          <ac:chgData name="Kokchun Giang" userId="67e2125d-ec8c-4323-9653-9824a2ad815f" providerId="ADAL" clId="{094F8603-228B-B84B-9019-9D0D49979CD6}" dt="2024-01-28T19:50:48.604" v="1765" actId="164"/>
          <ac:inkMkLst>
            <pc:docMk/>
            <pc:sldMk cId="2303502608" sldId="331"/>
            <ac:inkMk id="1446" creationId="{20DE8863-7A5D-FBAD-1FB7-63C97136601D}"/>
          </ac:inkMkLst>
        </pc:inkChg>
        <pc:inkChg chg="add mod">
          <ac:chgData name="Kokchun Giang" userId="67e2125d-ec8c-4323-9653-9824a2ad815f" providerId="ADAL" clId="{094F8603-228B-B84B-9019-9D0D49979CD6}" dt="2024-01-28T19:50:48.604" v="1765" actId="164"/>
          <ac:inkMkLst>
            <pc:docMk/>
            <pc:sldMk cId="2303502608" sldId="331"/>
            <ac:inkMk id="1447" creationId="{9A651725-E9D7-5373-361B-E103C19D6980}"/>
          </ac:inkMkLst>
        </pc:inkChg>
        <pc:inkChg chg="add mod">
          <ac:chgData name="Kokchun Giang" userId="67e2125d-ec8c-4323-9653-9824a2ad815f" providerId="ADAL" clId="{094F8603-228B-B84B-9019-9D0D49979CD6}" dt="2024-01-28T19:50:48.604" v="1765" actId="164"/>
          <ac:inkMkLst>
            <pc:docMk/>
            <pc:sldMk cId="2303502608" sldId="331"/>
            <ac:inkMk id="1448" creationId="{46F54FFE-9F64-8E39-0D38-661FA8AAE13B}"/>
          </ac:inkMkLst>
        </pc:inkChg>
        <pc:inkChg chg="add mod">
          <ac:chgData name="Kokchun Giang" userId="67e2125d-ec8c-4323-9653-9824a2ad815f" providerId="ADAL" clId="{094F8603-228B-B84B-9019-9D0D49979CD6}" dt="2024-01-28T19:50:48.604" v="1765" actId="164"/>
          <ac:inkMkLst>
            <pc:docMk/>
            <pc:sldMk cId="2303502608" sldId="331"/>
            <ac:inkMk id="1449" creationId="{497A88E2-95F5-6ECA-54CC-805BB568262C}"/>
          </ac:inkMkLst>
        </pc:inkChg>
        <pc:inkChg chg="add mod">
          <ac:chgData name="Kokchun Giang" userId="67e2125d-ec8c-4323-9653-9824a2ad815f" providerId="ADAL" clId="{094F8603-228B-B84B-9019-9D0D49979CD6}" dt="2024-01-28T19:50:48.604" v="1765" actId="164"/>
          <ac:inkMkLst>
            <pc:docMk/>
            <pc:sldMk cId="2303502608" sldId="331"/>
            <ac:inkMk id="1450" creationId="{985B2A4D-FBD2-A79A-1D38-C8D99C631E55}"/>
          </ac:inkMkLst>
        </pc:inkChg>
        <pc:inkChg chg="add mod">
          <ac:chgData name="Kokchun Giang" userId="67e2125d-ec8c-4323-9653-9824a2ad815f" providerId="ADAL" clId="{094F8603-228B-B84B-9019-9D0D49979CD6}" dt="2024-01-28T18:55:35.151" v="431"/>
          <ac:inkMkLst>
            <pc:docMk/>
            <pc:sldMk cId="2303502608" sldId="331"/>
            <ac:inkMk id="1453" creationId="{F7EEFE6A-4B8D-D350-ACE8-4BDD50B2A544}"/>
          </ac:inkMkLst>
        </pc:inkChg>
        <pc:inkChg chg="add mod">
          <ac:chgData name="Kokchun Giang" userId="67e2125d-ec8c-4323-9653-9824a2ad815f" providerId="ADAL" clId="{094F8603-228B-B84B-9019-9D0D49979CD6}" dt="2024-01-28T18:55:35.151" v="431"/>
          <ac:inkMkLst>
            <pc:docMk/>
            <pc:sldMk cId="2303502608" sldId="331"/>
            <ac:inkMk id="1454" creationId="{83825244-080E-D9F5-09CF-91D536D59C9E}"/>
          </ac:inkMkLst>
        </pc:inkChg>
        <pc:inkChg chg="add mod">
          <ac:chgData name="Kokchun Giang" userId="67e2125d-ec8c-4323-9653-9824a2ad815f" providerId="ADAL" clId="{094F8603-228B-B84B-9019-9D0D49979CD6}" dt="2024-01-28T18:55:40.955" v="434"/>
          <ac:inkMkLst>
            <pc:docMk/>
            <pc:sldMk cId="2303502608" sldId="331"/>
            <ac:inkMk id="1456" creationId="{F0AD4764-51C2-1A1D-BC53-4437CF95DAF4}"/>
          </ac:inkMkLst>
        </pc:inkChg>
        <pc:inkChg chg="add mod">
          <ac:chgData name="Kokchun Giang" userId="67e2125d-ec8c-4323-9653-9824a2ad815f" providerId="ADAL" clId="{094F8603-228B-B84B-9019-9D0D49979CD6}" dt="2024-01-28T18:55:40.955" v="434"/>
          <ac:inkMkLst>
            <pc:docMk/>
            <pc:sldMk cId="2303502608" sldId="331"/>
            <ac:inkMk id="1457" creationId="{49369255-7B61-30DE-7839-07F8971483DD}"/>
          </ac:inkMkLst>
        </pc:inkChg>
        <pc:inkChg chg="add mod">
          <ac:chgData name="Kokchun Giang" userId="67e2125d-ec8c-4323-9653-9824a2ad815f" providerId="ADAL" clId="{094F8603-228B-B84B-9019-9D0D49979CD6}" dt="2024-01-28T18:56:19.491" v="454"/>
          <ac:inkMkLst>
            <pc:docMk/>
            <pc:sldMk cId="2303502608" sldId="331"/>
            <ac:inkMk id="1459" creationId="{457CC291-F085-876B-DE0B-681784C6E8BC}"/>
          </ac:inkMkLst>
        </pc:inkChg>
        <pc:inkChg chg="add mod">
          <ac:chgData name="Kokchun Giang" userId="67e2125d-ec8c-4323-9653-9824a2ad815f" providerId="ADAL" clId="{094F8603-228B-B84B-9019-9D0D49979CD6}" dt="2024-01-28T18:56:19.491" v="454"/>
          <ac:inkMkLst>
            <pc:docMk/>
            <pc:sldMk cId="2303502608" sldId="331"/>
            <ac:inkMk id="1460" creationId="{353738C5-D3F5-7926-0E60-18FA5F997770}"/>
          </ac:inkMkLst>
        </pc:inkChg>
        <pc:inkChg chg="add mod">
          <ac:chgData name="Kokchun Giang" userId="67e2125d-ec8c-4323-9653-9824a2ad815f" providerId="ADAL" clId="{094F8603-228B-B84B-9019-9D0D49979CD6}" dt="2024-01-28T18:56:19.491" v="454"/>
          <ac:inkMkLst>
            <pc:docMk/>
            <pc:sldMk cId="2303502608" sldId="331"/>
            <ac:inkMk id="1461" creationId="{40AEA435-2969-51E6-471F-3451D10AC5FD}"/>
          </ac:inkMkLst>
        </pc:inkChg>
        <pc:inkChg chg="add mod">
          <ac:chgData name="Kokchun Giang" userId="67e2125d-ec8c-4323-9653-9824a2ad815f" providerId="ADAL" clId="{094F8603-228B-B84B-9019-9D0D49979CD6}" dt="2024-01-28T18:56:19.491" v="454"/>
          <ac:inkMkLst>
            <pc:docMk/>
            <pc:sldMk cId="2303502608" sldId="331"/>
            <ac:inkMk id="1462" creationId="{A551FB7B-1137-C2FF-95A9-652AFA5F6EBC}"/>
          </ac:inkMkLst>
        </pc:inkChg>
        <pc:inkChg chg="add mod">
          <ac:chgData name="Kokchun Giang" userId="67e2125d-ec8c-4323-9653-9824a2ad815f" providerId="ADAL" clId="{094F8603-228B-B84B-9019-9D0D49979CD6}" dt="2024-01-28T18:56:19.491" v="454"/>
          <ac:inkMkLst>
            <pc:docMk/>
            <pc:sldMk cId="2303502608" sldId="331"/>
            <ac:inkMk id="1463" creationId="{C872A441-E22F-21F8-2862-3AFC4CC51202}"/>
          </ac:inkMkLst>
        </pc:inkChg>
        <pc:inkChg chg="add mod">
          <ac:chgData name="Kokchun Giang" userId="67e2125d-ec8c-4323-9653-9824a2ad815f" providerId="ADAL" clId="{094F8603-228B-B84B-9019-9D0D49979CD6}" dt="2024-01-28T18:56:19.491" v="454"/>
          <ac:inkMkLst>
            <pc:docMk/>
            <pc:sldMk cId="2303502608" sldId="331"/>
            <ac:inkMk id="1464" creationId="{03E3B8C2-A07E-0ED1-0B08-627C00E96E1A}"/>
          </ac:inkMkLst>
        </pc:inkChg>
        <pc:inkChg chg="add mod">
          <ac:chgData name="Kokchun Giang" userId="67e2125d-ec8c-4323-9653-9824a2ad815f" providerId="ADAL" clId="{094F8603-228B-B84B-9019-9D0D49979CD6}" dt="2024-01-28T18:56:19.491" v="454"/>
          <ac:inkMkLst>
            <pc:docMk/>
            <pc:sldMk cId="2303502608" sldId="331"/>
            <ac:inkMk id="1466" creationId="{AA528FE1-E937-3EAC-0DAF-A5509E65F456}"/>
          </ac:inkMkLst>
        </pc:inkChg>
        <pc:inkChg chg="add mod">
          <ac:chgData name="Kokchun Giang" userId="67e2125d-ec8c-4323-9653-9824a2ad815f" providerId="ADAL" clId="{094F8603-228B-B84B-9019-9D0D49979CD6}" dt="2024-01-28T18:56:19.491" v="454"/>
          <ac:inkMkLst>
            <pc:docMk/>
            <pc:sldMk cId="2303502608" sldId="331"/>
            <ac:inkMk id="1467" creationId="{71915CF0-389B-FA2B-EB35-1952D5E44176}"/>
          </ac:inkMkLst>
        </pc:inkChg>
        <pc:inkChg chg="add mod">
          <ac:chgData name="Kokchun Giang" userId="67e2125d-ec8c-4323-9653-9824a2ad815f" providerId="ADAL" clId="{094F8603-228B-B84B-9019-9D0D49979CD6}" dt="2024-01-28T18:56:19.491" v="454"/>
          <ac:inkMkLst>
            <pc:docMk/>
            <pc:sldMk cId="2303502608" sldId="331"/>
            <ac:inkMk id="1468" creationId="{CBECF45D-1F56-F83A-4754-168A6D7336DE}"/>
          </ac:inkMkLst>
        </pc:inkChg>
        <pc:inkChg chg="add mod">
          <ac:chgData name="Kokchun Giang" userId="67e2125d-ec8c-4323-9653-9824a2ad815f" providerId="ADAL" clId="{094F8603-228B-B84B-9019-9D0D49979CD6}" dt="2024-01-28T18:56:19.491" v="454"/>
          <ac:inkMkLst>
            <pc:docMk/>
            <pc:sldMk cId="2303502608" sldId="331"/>
            <ac:inkMk id="1469" creationId="{F3DE96E3-BA33-9738-C183-13B5962C9426}"/>
          </ac:inkMkLst>
        </pc:inkChg>
        <pc:inkChg chg="add mod">
          <ac:chgData name="Kokchun Giang" userId="67e2125d-ec8c-4323-9653-9824a2ad815f" providerId="ADAL" clId="{094F8603-228B-B84B-9019-9D0D49979CD6}" dt="2024-01-28T18:56:19.491" v="454"/>
          <ac:inkMkLst>
            <pc:docMk/>
            <pc:sldMk cId="2303502608" sldId="331"/>
            <ac:inkMk id="1470" creationId="{30A4C6F1-D743-02D8-23BC-2C522BF8AE9A}"/>
          </ac:inkMkLst>
        </pc:inkChg>
        <pc:inkChg chg="add mod">
          <ac:chgData name="Kokchun Giang" userId="67e2125d-ec8c-4323-9653-9824a2ad815f" providerId="ADAL" clId="{094F8603-228B-B84B-9019-9D0D49979CD6}" dt="2024-01-28T18:56:19.491" v="454"/>
          <ac:inkMkLst>
            <pc:docMk/>
            <pc:sldMk cId="2303502608" sldId="331"/>
            <ac:inkMk id="1471" creationId="{640764D8-A306-0EB5-C281-5A42E7C89C9A}"/>
          </ac:inkMkLst>
        </pc:inkChg>
        <pc:inkChg chg="add mod">
          <ac:chgData name="Kokchun Giang" userId="67e2125d-ec8c-4323-9653-9824a2ad815f" providerId="ADAL" clId="{094F8603-228B-B84B-9019-9D0D49979CD6}" dt="2024-01-28T18:56:19.491" v="454"/>
          <ac:inkMkLst>
            <pc:docMk/>
            <pc:sldMk cId="2303502608" sldId="331"/>
            <ac:inkMk id="1472" creationId="{7379ED19-53F0-DD86-D7C0-BC0B4F3B29CB}"/>
          </ac:inkMkLst>
        </pc:inkChg>
        <pc:inkChg chg="add mod">
          <ac:chgData name="Kokchun Giang" userId="67e2125d-ec8c-4323-9653-9824a2ad815f" providerId="ADAL" clId="{094F8603-228B-B84B-9019-9D0D49979CD6}" dt="2024-01-28T18:56:19.491" v="454"/>
          <ac:inkMkLst>
            <pc:docMk/>
            <pc:sldMk cId="2303502608" sldId="331"/>
            <ac:inkMk id="1473" creationId="{EEF8D69B-2E92-8190-49BA-1357FCCB581D}"/>
          </ac:inkMkLst>
        </pc:inkChg>
        <pc:inkChg chg="add mod">
          <ac:chgData name="Kokchun Giang" userId="67e2125d-ec8c-4323-9653-9824a2ad815f" providerId="ADAL" clId="{094F8603-228B-B84B-9019-9D0D49979CD6}" dt="2024-01-28T18:56:19.491" v="454"/>
          <ac:inkMkLst>
            <pc:docMk/>
            <pc:sldMk cId="2303502608" sldId="331"/>
            <ac:inkMk id="1474" creationId="{6F70AEA0-D83F-1636-FCC9-3BC15CCBC345}"/>
          </ac:inkMkLst>
        </pc:inkChg>
        <pc:inkChg chg="add mod">
          <ac:chgData name="Kokchun Giang" userId="67e2125d-ec8c-4323-9653-9824a2ad815f" providerId="ADAL" clId="{094F8603-228B-B84B-9019-9D0D49979CD6}" dt="2024-01-28T18:56:19.491" v="454"/>
          <ac:inkMkLst>
            <pc:docMk/>
            <pc:sldMk cId="2303502608" sldId="331"/>
            <ac:inkMk id="1475" creationId="{E100DBEF-922E-B92B-4DF7-4A9FF0ECB248}"/>
          </ac:inkMkLst>
        </pc:inkChg>
        <pc:inkChg chg="add mod">
          <ac:chgData name="Kokchun Giang" userId="67e2125d-ec8c-4323-9653-9824a2ad815f" providerId="ADAL" clId="{094F8603-228B-B84B-9019-9D0D49979CD6}" dt="2024-01-28T18:56:19.491" v="454"/>
          <ac:inkMkLst>
            <pc:docMk/>
            <pc:sldMk cId="2303502608" sldId="331"/>
            <ac:inkMk id="1476" creationId="{9C9C06ED-B9E9-1116-020A-3A7FCC827CF7}"/>
          </ac:inkMkLst>
        </pc:inkChg>
        <pc:inkChg chg="add mod">
          <ac:chgData name="Kokchun Giang" userId="67e2125d-ec8c-4323-9653-9824a2ad815f" providerId="ADAL" clId="{094F8603-228B-B84B-9019-9D0D49979CD6}" dt="2024-01-28T18:56:19.491" v="454"/>
          <ac:inkMkLst>
            <pc:docMk/>
            <pc:sldMk cId="2303502608" sldId="331"/>
            <ac:inkMk id="1477" creationId="{AADDC1A3-4E0D-3E22-4D02-568ACD7EA9E6}"/>
          </ac:inkMkLst>
        </pc:inkChg>
        <pc:inkChg chg="add mod">
          <ac:chgData name="Kokchun Giang" userId="67e2125d-ec8c-4323-9653-9824a2ad815f" providerId="ADAL" clId="{094F8603-228B-B84B-9019-9D0D49979CD6}" dt="2024-01-28T18:56:49.666" v="466"/>
          <ac:inkMkLst>
            <pc:docMk/>
            <pc:sldMk cId="2303502608" sldId="331"/>
            <ac:inkMk id="1479" creationId="{E5DC8C15-0C5E-56D7-0169-C6211DA6C802}"/>
          </ac:inkMkLst>
        </pc:inkChg>
        <pc:inkChg chg="add mod">
          <ac:chgData name="Kokchun Giang" userId="67e2125d-ec8c-4323-9653-9824a2ad815f" providerId="ADAL" clId="{094F8603-228B-B84B-9019-9D0D49979CD6}" dt="2024-01-28T18:56:49.666" v="466"/>
          <ac:inkMkLst>
            <pc:docMk/>
            <pc:sldMk cId="2303502608" sldId="331"/>
            <ac:inkMk id="1480" creationId="{8820BD63-74E9-D8F4-5D6F-C2CD5BCAB08B}"/>
          </ac:inkMkLst>
        </pc:inkChg>
        <pc:inkChg chg="add mod">
          <ac:chgData name="Kokchun Giang" userId="67e2125d-ec8c-4323-9653-9824a2ad815f" providerId="ADAL" clId="{094F8603-228B-B84B-9019-9D0D49979CD6}" dt="2024-01-28T18:56:49.666" v="466"/>
          <ac:inkMkLst>
            <pc:docMk/>
            <pc:sldMk cId="2303502608" sldId="331"/>
            <ac:inkMk id="1481" creationId="{07ED8B9B-C8CE-5E43-C219-DA9337B805BB}"/>
          </ac:inkMkLst>
        </pc:inkChg>
        <pc:inkChg chg="add mod">
          <ac:chgData name="Kokchun Giang" userId="67e2125d-ec8c-4323-9653-9824a2ad815f" providerId="ADAL" clId="{094F8603-228B-B84B-9019-9D0D49979CD6}" dt="2024-01-28T18:56:49.666" v="466"/>
          <ac:inkMkLst>
            <pc:docMk/>
            <pc:sldMk cId="2303502608" sldId="331"/>
            <ac:inkMk id="1482" creationId="{E85F6643-6224-9542-6E1F-BA989018BA35}"/>
          </ac:inkMkLst>
        </pc:inkChg>
        <pc:inkChg chg="add mod">
          <ac:chgData name="Kokchun Giang" userId="67e2125d-ec8c-4323-9653-9824a2ad815f" providerId="ADAL" clId="{094F8603-228B-B84B-9019-9D0D49979CD6}" dt="2024-01-28T18:56:49.666" v="466"/>
          <ac:inkMkLst>
            <pc:docMk/>
            <pc:sldMk cId="2303502608" sldId="331"/>
            <ac:inkMk id="1483" creationId="{C5BCA7FE-9207-738D-BDD8-5C19E2DE9567}"/>
          </ac:inkMkLst>
        </pc:inkChg>
        <pc:inkChg chg="add mod">
          <ac:chgData name="Kokchun Giang" userId="67e2125d-ec8c-4323-9653-9824a2ad815f" providerId="ADAL" clId="{094F8603-228B-B84B-9019-9D0D49979CD6}" dt="2024-01-28T18:56:49.666" v="466"/>
          <ac:inkMkLst>
            <pc:docMk/>
            <pc:sldMk cId="2303502608" sldId="331"/>
            <ac:inkMk id="1485" creationId="{C984BACB-DA4E-B13A-E363-C64A28853655}"/>
          </ac:inkMkLst>
        </pc:inkChg>
        <pc:inkChg chg="add mod">
          <ac:chgData name="Kokchun Giang" userId="67e2125d-ec8c-4323-9653-9824a2ad815f" providerId="ADAL" clId="{094F8603-228B-B84B-9019-9D0D49979CD6}" dt="2024-01-28T18:56:49.666" v="466"/>
          <ac:inkMkLst>
            <pc:docMk/>
            <pc:sldMk cId="2303502608" sldId="331"/>
            <ac:inkMk id="1486" creationId="{871AB4AC-80A5-4D80-CA2A-DD806854DD24}"/>
          </ac:inkMkLst>
        </pc:inkChg>
        <pc:inkChg chg="add mod">
          <ac:chgData name="Kokchun Giang" userId="67e2125d-ec8c-4323-9653-9824a2ad815f" providerId="ADAL" clId="{094F8603-228B-B84B-9019-9D0D49979CD6}" dt="2024-01-28T18:56:49.666" v="466"/>
          <ac:inkMkLst>
            <pc:docMk/>
            <pc:sldMk cId="2303502608" sldId="331"/>
            <ac:inkMk id="1487" creationId="{F0611F44-23B5-4F5E-98FB-5A0625347F13}"/>
          </ac:inkMkLst>
        </pc:inkChg>
        <pc:inkChg chg="add mod">
          <ac:chgData name="Kokchun Giang" userId="67e2125d-ec8c-4323-9653-9824a2ad815f" providerId="ADAL" clId="{094F8603-228B-B84B-9019-9D0D49979CD6}" dt="2024-01-28T18:56:49.666" v="466"/>
          <ac:inkMkLst>
            <pc:docMk/>
            <pc:sldMk cId="2303502608" sldId="331"/>
            <ac:inkMk id="1488" creationId="{F6129B5C-0125-1FB5-FB38-5E552518715C}"/>
          </ac:inkMkLst>
        </pc:inkChg>
        <pc:inkChg chg="add mod">
          <ac:chgData name="Kokchun Giang" userId="67e2125d-ec8c-4323-9653-9824a2ad815f" providerId="ADAL" clId="{094F8603-228B-B84B-9019-9D0D49979CD6}" dt="2024-01-28T18:56:49.666" v="466"/>
          <ac:inkMkLst>
            <pc:docMk/>
            <pc:sldMk cId="2303502608" sldId="331"/>
            <ac:inkMk id="1489" creationId="{A72EB39A-A127-3B3D-0627-F30DEC5B6A70}"/>
          </ac:inkMkLst>
        </pc:inkChg>
        <pc:inkChg chg="add mod">
          <ac:chgData name="Kokchun Giang" userId="67e2125d-ec8c-4323-9653-9824a2ad815f" providerId="ADAL" clId="{094F8603-228B-B84B-9019-9D0D49979CD6}" dt="2024-01-28T18:56:58.987" v="469"/>
          <ac:inkMkLst>
            <pc:docMk/>
            <pc:sldMk cId="2303502608" sldId="331"/>
            <ac:inkMk id="1491" creationId="{71B2BE2F-815B-D212-865C-A6B641506F14}"/>
          </ac:inkMkLst>
        </pc:inkChg>
        <pc:inkChg chg="add mod">
          <ac:chgData name="Kokchun Giang" userId="67e2125d-ec8c-4323-9653-9824a2ad815f" providerId="ADAL" clId="{094F8603-228B-B84B-9019-9D0D49979CD6}" dt="2024-01-28T18:56:58.987" v="469"/>
          <ac:inkMkLst>
            <pc:docMk/>
            <pc:sldMk cId="2303502608" sldId="331"/>
            <ac:inkMk id="1492" creationId="{99F3B77E-84B7-333A-922B-C8D9EF556B4D}"/>
          </ac:inkMkLst>
        </pc:inkChg>
        <pc:inkChg chg="add mod">
          <ac:chgData name="Kokchun Giang" userId="67e2125d-ec8c-4323-9653-9824a2ad815f" providerId="ADAL" clId="{094F8603-228B-B84B-9019-9D0D49979CD6}" dt="2024-01-28T19:50:58.854" v="1766" actId="164"/>
          <ac:inkMkLst>
            <pc:docMk/>
            <pc:sldMk cId="2303502608" sldId="331"/>
            <ac:inkMk id="1494" creationId="{3D56297F-6FDB-2AFD-E7C1-17E0DA8F2005}"/>
          </ac:inkMkLst>
        </pc:inkChg>
        <pc:inkChg chg="add mod">
          <ac:chgData name="Kokchun Giang" userId="67e2125d-ec8c-4323-9653-9824a2ad815f" providerId="ADAL" clId="{094F8603-228B-B84B-9019-9D0D49979CD6}" dt="2024-01-28T19:50:58.854" v="1766" actId="164"/>
          <ac:inkMkLst>
            <pc:docMk/>
            <pc:sldMk cId="2303502608" sldId="331"/>
            <ac:inkMk id="1495" creationId="{0B79AA48-EB4F-BBC1-2316-C1A10DCE5153}"/>
          </ac:inkMkLst>
        </pc:inkChg>
        <pc:inkChg chg="add del mod">
          <ac:chgData name="Kokchun Giang" userId="67e2125d-ec8c-4323-9653-9824a2ad815f" providerId="ADAL" clId="{094F8603-228B-B84B-9019-9D0D49979CD6}" dt="2024-01-28T18:57:08.385" v="487" actId="9405"/>
          <ac:inkMkLst>
            <pc:docMk/>
            <pc:sldMk cId="2303502608" sldId="331"/>
            <ac:inkMk id="1496" creationId="{855B9F46-BC15-7A53-9700-609FCB29C8EC}"/>
          </ac:inkMkLst>
        </pc:inkChg>
        <pc:inkChg chg="add del mod">
          <ac:chgData name="Kokchun Giang" userId="67e2125d-ec8c-4323-9653-9824a2ad815f" providerId="ADAL" clId="{094F8603-228B-B84B-9019-9D0D49979CD6}" dt="2024-01-28T18:57:07.918" v="486" actId="9405"/>
          <ac:inkMkLst>
            <pc:docMk/>
            <pc:sldMk cId="2303502608" sldId="331"/>
            <ac:inkMk id="1497" creationId="{3165EEED-FDAF-5B85-DB3B-AAAE11A7EA70}"/>
          </ac:inkMkLst>
        </pc:inkChg>
        <pc:inkChg chg="add del mod">
          <ac:chgData name="Kokchun Giang" userId="67e2125d-ec8c-4323-9653-9824a2ad815f" providerId="ADAL" clId="{094F8603-228B-B84B-9019-9D0D49979CD6}" dt="2024-01-28T18:57:07.558" v="485" actId="9405"/>
          <ac:inkMkLst>
            <pc:docMk/>
            <pc:sldMk cId="2303502608" sldId="331"/>
            <ac:inkMk id="1498" creationId="{A8EB3E0F-A372-3925-9764-8884DC58B821}"/>
          </ac:inkMkLst>
        </pc:inkChg>
        <pc:inkChg chg="add del mod">
          <ac:chgData name="Kokchun Giang" userId="67e2125d-ec8c-4323-9653-9824a2ad815f" providerId="ADAL" clId="{094F8603-228B-B84B-9019-9D0D49979CD6}" dt="2024-01-28T18:57:07.222" v="484" actId="9405"/>
          <ac:inkMkLst>
            <pc:docMk/>
            <pc:sldMk cId="2303502608" sldId="331"/>
            <ac:inkMk id="1499" creationId="{337A6DFB-2A2A-7233-904B-E43805BEC085}"/>
          </ac:inkMkLst>
        </pc:inkChg>
        <pc:inkChg chg="add del mod">
          <ac:chgData name="Kokchun Giang" userId="67e2125d-ec8c-4323-9653-9824a2ad815f" providerId="ADAL" clId="{094F8603-228B-B84B-9019-9D0D49979CD6}" dt="2024-01-28T18:57:06.862" v="483" actId="9405"/>
          <ac:inkMkLst>
            <pc:docMk/>
            <pc:sldMk cId="2303502608" sldId="331"/>
            <ac:inkMk id="1500" creationId="{77EB2722-19F8-4726-C04B-33069FF4E574}"/>
          </ac:inkMkLst>
        </pc:inkChg>
        <pc:inkChg chg="add del mod">
          <ac:chgData name="Kokchun Giang" userId="67e2125d-ec8c-4323-9653-9824a2ad815f" providerId="ADAL" clId="{094F8603-228B-B84B-9019-9D0D49979CD6}" dt="2024-01-28T18:57:06.401" v="482" actId="9405"/>
          <ac:inkMkLst>
            <pc:docMk/>
            <pc:sldMk cId="2303502608" sldId="331"/>
            <ac:inkMk id="1501" creationId="{0604D06E-53FE-4EFC-3BA0-8657D44153BF}"/>
          </ac:inkMkLst>
        </pc:inkChg>
        <pc:inkChg chg="add del mod">
          <ac:chgData name="Kokchun Giang" userId="67e2125d-ec8c-4323-9653-9824a2ad815f" providerId="ADAL" clId="{094F8603-228B-B84B-9019-9D0D49979CD6}" dt="2024-01-28T18:57:06.114" v="481"/>
          <ac:inkMkLst>
            <pc:docMk/>
            <pc:sldMk cId="2303502608" sldId="331"/>
            <ac:inkMk id="1502" creationId="{3EED5BE0-8F37-A01F-42DC-55CFAB7DFF4D}"/>
          </ac:inkMkLst>
        </pc:inkChg>
        <pc:inkChg chg="add mod">
          <ac:chgData name="Kokchun Giang" userId="67e2125d-ec8c-4323-9653-9824a2ad815f" providerId="ADAL" clId="{094F8603-228B-B84B-9019-9D0D49979CD6}" dt="2024-01-28T18:57:12.085" v="494"/>
          <ac:inkMkLst>
            <pc:docMk/>
            <pc:sldMk cId="2303502608" sldId="331"/>
            <ac:inkMk id="1505" creationId="{6BDF041D-E3AC-B0DF-94E5-380C46CBAC2A}"/>
          </ac:inkMkLst>
        </pc:inkChg>
        <pc:inkChg chg="add mod">
          <ac:chgData name="Kokchun Giang" userId="67e2125d-ec8c-4323-9653-9824a2ad815f" providerId="ADAL" clId="{094F8603-228B-B84B-9019-9D0D49979CD6}" dt="2024-01-28T18:57:12.085" v="494"/>
          <ac:inkMkLst>
            <pc:docMk/>
            <pc:sldMk cId="2303502608" sldId="331"/>
            <ac:inkMk id="1507" creationId="{ED0A5F19-F860-381D-D17F-8EB5D53A97A9}"/>
          </ac:inkMkLst>
        </pc:inkChg>
        <pc:inkChg chg="add mod">
          <ac:chgData name="Kokchun Giang" userId="67e2125d-ec8c-4323-9653-9824a2ad815f" providerId="ADAL" clId="{094F8603-228B-B84B-9019-9D0D49979CD6}" dt="2024-01-28T18:57:12.085" v="494"/>
          <ac:inkMkLst>
            <pc:docMk/>
            <pc:sldMk cId="2303502608" sldId="331"/>
            <ac:inkMk id="1508" creationId="{5AB120A9-12DB-FEE5-3C5A-0843A6295302}"/>
          </ac:inkMkLst>
        </pc:inkChg>
        <pc:inkChg chg="add mod">
          <ac:chgData name="Kokchun Giang" userId="67e2125d-ec8c-4323-9653-9824a2ad815f" providerId="ADAL" clId="{094F8603-228B-B84B-9019-9D0D49979CD6}" dt="2024-01-28T18:57:12.085" v="494"/>
          <ac:inkMkLst>
            <pc:docMk/>
            <pc:sldMk cId="2303502608" sldId="331"/>
            <ac:inkMk id="1509" creationId="{36A7CECA-C7BD-241B-550F-D77EAEB01BBB}"/>
          </ac:inkMkLst>
        </pc:inkChg>
        <pc:inkChg chg="add mod">
          <ac:chgData name="Kokchun Giang" userId="67e2125d-ec8c-4323-9653-9824a2ad815f" providerId="ADAL" clId="{094F8603-228B-B84B-9019-9D0D49979CD6}" dt="2024-01-28T18:57:12.085" v="494"/>
          <ac:inkMkLst>
            <pc:docMk/>
            <pc:sldMk cId="2303502608" sldId="331"/>
            <ac:inkMk id="1510" creationId="{7A3F9473-7196-5271-3F41-40633FBBFAC2}"/>
          </ac:inkMkLst>
        </pc:inkChg>
        <pc:inkChg chg="add mod">
          <ac:chgData name="Kokchun Giang" userId="67e2125d-ec8c-4323-9653-9824a2ad815f" providerId="ADAL" clId="{094F8603-228B-B84B-9019-9D0D49979CD6}" dt="2024-01-28T18:57:12.085" v="494"/>
          <ac:inkMkLst>
            <pc:docMk/>
            <pc:sldMk cId="2303502608" sldId="331"/>
            <ac:inkMk id="1511" creationId="{A04C2E3E-5498-6AE5-1490-5C4A02EEB265}"/>
          </ac:inkMkLst>
        </pc:inkChg>
        <pc:inkChg chg="add mod">
          <ac:chgData name="Kokchun Giang" userId="67e2125d-ec8c-4323-9653-9824a2ad815f" providerId="ADAL" clId="{094F8603-228B-B84B-9019-9D0D49979CD6}" dt="2024-01-28T18:57:15.258" v="498"/>
          <ac:inkMkLst>
            <pc:docMk/>
            <pc:sldMk cId="2303502608" sldId="331"/>
            <ac:inkMk id="1513" creationId="{C20FCC17-DCA6-19A1-1A01-508CA6E80486}"/>
          </ac:inkMkLst>
        </pc:inkChg>
        <pc:inkChg chg="add mod">
          <ac:chgData name="Kokchun Giang" userId="67e2125d-ec8c-4323-9653-9824a2ad815f" providerId="ADAL" clId="{094F8603-228B-B84B-9019-9D0D49979CD6}" dt="2024-01-28T18:57:15.258" v="498"/>
          <ac:inkMkLst>
            <pc:docMk/>
            <pc:sldMk cId="2303502608" sldId="331"/>
            <ac:inkMk id="1514" creationId="{D61413E0-F6F9-968A-9B0D-5F88810C08D9}"/>
          </ac:inkMkLst>
        </pc:inkChg>
        <pc:inkChg chg="add mod">
          <ac:chgData name="Kokchun Giang" userId="67e2125d-ec8c-4323-9653-9824a2ad815f" providerId="ADAL" clId="{094F8603-228B-B84B-9019-9D0D49979CD6}" dt="2024-01-28T18:57:15.258" v="498"/>
          <ac:inkMkLst>
            <pc:docMk/>
            <pc:sldMk cId="2303502608" sldId="331"/>
            <ac:inkMk id="1515" creationId="{FB4EA270-CBDF-6863-450E-2609EEDCDE23}"/>
          </ac:inkMkLst>
        </pc:inkChg>
        <pc:inkChg chg="add mod">
          <ac:chgData name="Kokchun Giang" userId="67e2125d-ec8c-4323-9653-9824a2ad815f" providerId="ADAL" clId="{094F8603-228B-B84B-9019-9D0D49979CD6}" dt="2024-01-28T18:57:19.307" v="507"/>
          <ac:inkMkLst>
            <pc:docMk/>
            <pc:sldMk cId="2303502608" sldId="331"/>
            <ac:inkMk id="1517" creationId="{1979358C-924C-673F-5A2B-837299C3F476}"/>
          </ac:inkMkLst>
        </pc:inkChg>
        <pc:inkChg chg="add mod">
          <ac:chgData name="Kokchun Giang" userId="67e2125d-ec8c-4323-9653-9824a2ad815f" providerId="ADAL" clId="{094F8603-228B-B84B-9019-9D0D49979CD6}" dt="2024-01-28T18:57:19.307" v="507"/>
          <ac:inkMkLst>
            <pc:docMk/>
            <pc:sldMk cId="2303502608" sldId="331"/>
            <ac:inkMk id="1518" creationId="{C206844E-A480-676D-67EA-43E7824D8842}"/>
          </ac:inkMkLst>
        </pc:inkChg>
        <pc:inkChg chg="add mod">
          <ac:chgData name="Kokchun Giang" userId="67e2125d-ec8c-4323-9653-9824a2ad815f" providerId="ADAL" clId="{094F8603-228B-B84B-9019-9D0D49979CD6}" dt="2024-01-28T18:57:19.307" v="507"/>
          <ac:inkMkLst>
            <pc:docMk/>
            <pc:sldMk cId="2303502608" sldId="331"/>
            <ac:inkMk id="1519" creationId="{B5ABE804-50AC-6C64-8EB7-B3B1A185526E}"/>
          </ac:inkMkLst>
        </pc:inkChg>
        <pc:inkChg chg="add mod">
          <ac:chgData name="Kokchun Giang" userId="67e2125d-ec8c-4323-9653-9824a2ad815f" providerId="ADAL" clId="{094F8603-228B-B84B-9019-9D0D49979CD6}" dt="2024-01-28T18:57:19.307" v="507"/>
          <ac:inkMkLst>
            <pc:docMk/>
            <pc:sldMk cId="2303502608" sldId="331"/>
            <ac:inkMk id="1520" creationId="{D7DD86D6-8D85-7F44-7CEE-0D7CFDEF8C7F}"/>
          </ac:inkMkLst>
        </pc:inkChg>
        <pc:inkChg chg="add mod">
          <ac:chgData name="Kokchun Giang" userId="67e2125d-ec8c-4323-9653-9824a2ad815f" providerId="ADAL" clId="{094F8603-228B-B84B-9019-9D0D49979CD6}" dt="2024-01-28T18:57:19.307" v="507"/>
          <ac:inkMkLst>
            <pc:docMk/>
            <pc:sldMk cId="2303502608" sldId="331"/>
            <ac:inkMk id="1521" creationId="{1E1D1B05-E71E-460D-63C4-70C14F90DFD8}"/>
          </ac:inkMkLst>
        </pc:inkChg>
        <pc:inkChg chg="add mod">
          <ac:chgData name="Kokchun Giang" userId="67e2125d-ec8c-4323-9653-9824a2ad815f" providerId="ADAL" clId="{094F8603-228B-B84B-9019-9D0D49979CD6}" dt="2024-01-28T18:57:19.307" v="507"/>
          <ac:inkMkLst>
            <pc:docMk/>
            <pc:sldMk cId="2303502608" sldId="331"/>
            <ac:inkMk id="1522" creationId="{A8346F7C-BAF5-C7C1-E7BF-B4B22A971B4E}"/>
          </ac:inkMkLst>
        </pc:inkChg>
        <pc:inkChg chg="add mod">
          <ac:chgData name="Kokchun Giang" userId="67e2125d-ec8c-4323-9653-9824a2ad815f" providerId="ADAL" clId="{094F8603-228B-B84B-9019-9D0D49979CD6}" dt="2024-01-28T18:57:19.307" v="507"/>
          <ac:inkMkLst>
            <pc:docMk/>
            <pc:sldMk cId="2303502608" sldId="331"/>
            <ac:inkMk id="1523" creationId="{4E4BF628-77A0-408C-D8AD-2804CE6C5DE2}"/>
          </ac:inkMkLst>
        </pc:inkChg>
        <pc:inkChg chg="add mod">
          <ac:chgData name="Kokchun Giang" userId="67e2125d-ec8c-4323-9653-9824a2ad815f" providerId="ADAL" clId="{094F8603-228B-B84B-9019-9D0D49979CD6}" dt="2024-01-28T18:57:19.307" v="507"/>
          <ac:inkMkLst>
            <pc:docMk/>
            <pc:sldMk cId="2303502608" sldId="331"/>
            <ac:inkMk id="1524" creationId="{121668BD-FD63-3FE1-5A06-59D54F35D5EB}"/>
          </ac:inkMkLst>
        </pc:inkChg>
        <pc:inkChg chg="add mod">
          <ac:chgData name="Kokchun Giang" userId="67e2125d-ec8c-4323-9653-9824a2ad815f" providerId="ADAL" clId="{094F8603-228B-B84B-9019-9D0D49979CD6}" dt="2024-01-28T18:57:22.049" v="510"/>
          <ac:inkMkLst>
            <pc:docMk/>
            <pc:sldMk cId="2303502608" sldId="331"/>
            <ac:inkMk id="1535" creationId="{73325307-C986-1299-09BB-FECAEC88B7C9}"/>
          </ac:inkMkLst>
        </pc:inkChg>
        <pc:inkChg chg="add mod">
          <ac:chgData name="Kokchun Giang" userId="67e2125d-ec8c-4323-9653-9824a2ad815f" providerId="ADAL" clId="{094F8603-228B-B84B-9019-9D0D49979CD6}" dt="2024-01-28T18:57:22.049" v="510"/>
          <ac:inkMkLst>
            <pc:docMk/>
            <pc:sldMk cId="2303502608" sldId="331"/>
            <ac:inkMk id="1536" creationId="{B015C76B-62CD-F38E-CB77-C572A5DD93E1}"/>
          </ac:inkMkLst>
        </pc:inkChg>
        <pc:inkChg chg="add mod">
          <ac:chgData name="Kokchun Giang" userId="67e2125d-ec8c-4323-9653-9824a2ad815f" providerId="ADAL" clId="{094F8603-228B-B84B-9019-9D0D49979CD6}" dt="2024-01-28T18:57:25.272" v="516"/>
          <ac:inkMkLst>
            <pc:docMk/>
            <pc:sldMk cId="2303502608" sldId="331"/>
            <ac:inkMk id="1538" creationId="{19BD1CCA-5159-D5C9-25B8-D405785E4EBD}"/>
          </ac:inkMkLst>
        </pc:inkChg>
        <pc:inkChg chg="add mod">
          <ac:chgData name="Kokchun Giang" userId="67e2125d-ec8c-4323-9653-9824a2ad815f" providerId="ADAL" clId="{094F8603-228B-B84B-9019-9D0D49979CD6}" dt="2024-01-28T18:57:25.272" v="516"/>
          <ac:inkMkLst>
            <pc:docMk/>
            <pc:sldMk cId="2303502608" sldId="331"/>
            <ac:inkMk id="1539" creationId="{82C08306-7100-8426-972F-2BD3C4972B3A}"/>
          </ac:inkMkLst>
        </pc:inkChg>
        <pc:inkChg chg="add mod">
          <ac:chgData name="Kokchun Giang" userId="67e2125d-ec8c-4323-9653-9824a2ad815f" providerId="ADAL" clId="{094F8603-228B-B84B-9019-9D0D49979CD6}" dt="2024-01-28T18:57:25.272" v="516"/>
          <ac:inkMkLst>
            <pc:docMk/>
            <pc:sldMk cId="2303502608" sldId="331"/>
            <ac:inkMk id="1540" creationId="{2BC2AE9A-297D-7250-F483-C46A832B76DA}"/>
          </ac:inkMkLst>
        </pc:inkChg>
        <pc:inkChg chg="add mod">
          <ac:chgData name="Kokchun Giang" userId="67e2125d-ec8c-4323-9653-9824a2ad815f" providerId="ADAL" clId="{094F8603-228B-B84B-9019-9D0D49979CD6}" dt="2024-01-28T18:57:25.272" v="516"/>
          <ac:inkMkLst>
            <pc:docMk/>
            <pc:sldMk cId="2303502608" sldId="331"/>
            <ac:inkMk id="1541" creationId="{62FEFA99-DF97-DFAE-0DDF-18AC738DB92F}"/>
          </ac:inkMkLst>
        </pc:inkChg>
        <pc:inkChg chg="add mod">
          <ac:chgData name="Kokchun Giang" userId="67e2125d-ec8c-4323-9653-9824a2ad815f" providerId="ADAL" clId="{094F8603-228B-B84B-9019-9D0D49979CD6}" dt="2024-01-28T18:57:25.272" v="516"/>
          <ac:inkMkLst>
            <pc:docMk/>
            <pc:sldMk cId="2303502608" sldId="331"/>
            <ac:inkMk id="1542" creationId="{10A50C3C-68AB-2251-F27C-AA6A19A81350}"/>
          </ac:inkMkLst>
        </pc:inkChg>
        <pc:inkChg chg="add mod">
          <ac:chgData name="Kokchun Giang" userId="67e2125d-ec8c-4323-9653-9824a2ad815f" providerId="ADAL" clId="{094F8603-228B-B84B-9019-9D0D49979CD6}" dt="2024-01-28T18:57:31.802" v="528"/>
          <ac:inkMkLst>
            <pc:docMk/>
            <pc:sldMk cId="2303502608" sldId="331"/>
            <ac:inkMk id="1544" creationId="{3893D242-82FD-AF72-4EC3-21B0C5C9AC35}"/>
          </ac:inkMkLst>
        </pc:inkChg>
        <pc:inkChg chg="add mod">
          <ac:chgData name="Kokchun Giang" userId="67e2125d-ec8c-4323-9653-9824a2ad815f" providerId="ADAL" clId="{094F8603-228B-B84B-9019-9D0D49979CD6}" dt="2024-01-28T18:57:31.802" v="528"/>
          <ac:inkMkLst>
            <pc:docMk/>
            <pc:sldMk cId="2303502608" sldId="331"/>
            <ac:inkMk id="1545" creationId="{0461015A-8961-1BD8-36EF-440B004317D5}"/>
          </ac:inkMkLst>
        </pc:inkChg>
        <pc:inkChg chg="add mod">
          <ac:chgData name="Kokchun Giang" userId="67e2125d-ec8c-4323-9653-9824a2ad815f" providerId="ADAL" clId="{094F8603-228B-B84B-9019-9D0D49979CD6}" dt="2024-01-28T18:57:31.802" v="528"/>
          <ac:inkMkLst>
            <pc:docMk/>
            <pc:sldMk cId="2303502608" sldId="331"/>
            <ac:inkMk id="1546" creationId="{D7D49B16-015E-6872-0DE5-D15004A84A0C}"/>
          </ac:inkMkLst>
        </pc:inkChg>
        <pc:inkChg chg="add mod">
          <ac:chgData name="Kokchun Giang" userId="67e2125d-ec8c-4323-9653-9824a2ad815f" providerId="ADAL" clId="{094F8603-228B-B84B-9019-9D0D49979CD6}" dt="2024-01-28T18:57:31.802" v="528"/>
          <ac:inkMkLst>
            <pc:docMk/>
            <pc:sldMk cId="2303502608" sldId="331"/>
            <ac:inkMk id="1547" creationId="{BE7CFA13-2122-C0A5-D9C7-64D9212BDD6E}"/>
          </ac:inkMkLst>
        </pc:inkChg>
        <pc:inkChg chg="add mod">
          <ac:chgData name="Kokchun Giang" userId="67e2125d-ec8c-4323-9653-9824a2ad815f" providerId="ADAL" clId="{094F8603-228B-B84B-9019-9D0D49979CD6}" dt="2024-01-28T18:57:31.802" v="528"/>
          <ac:inkMkLst>
            <pc:docMk/>
            <pc:sldMk cId="2303502608" sldId="331"/>
            <ac:inkMk id="1548" creationId="{12AE3937-42AB-D296-C06A-DB894F2D2C82}"/>
          </ac:inkMkLst>
        </pc:inkChg>
        <pc:inkChg chg="add mod">
          <ac:chgData name="Kokchun Giang" userId="67e2125d-ec8c-4323-9653-9824a2ad815f" providerId="ADAL" clId="{094F8603-228B-B84B-9019-9D0D49979CD6}" dt="2024-01-28T18:57:31.802" v="528"/>
          <ac:inkMkLst>
            <pc:docMk/>
            <pc:sldMk cId="2303502608" sldId="331"/>
            <ac:inkMk id="1549" creationId="{5052E9C8-8AE3-053E-3BF4-B2804D3CC633}"/>
          </ac:inkMkLst>
        </pc:inkChg>
        <pc:inkChg chg="add mod">
          <ac:chgData name="Kokchun Giang" userId="67e2125d-ec8c-4323-9653-9824a2ad815f" providerId="ADAL" clId="{094F8603-228B-B84B-9019-9D0D49979CD6}" dt="2024-01-28T18:57:31.802" v="528"/>
          <ac:inkMkLst>
            <pc:docMk/>
            <pc:sldMk cId="2303502608" sldId="331"/>
            <ac:inkMk id="1550" creationId="{A5613F3C-7D05-972F-F7A4-B27A91741281}"/>
          </ac:inkMkLst>
        </pc:inkChg>
        <pc:inkChg chg="add mod">
          <ac:chgData name="Kokchun Giang" userId="67e2125d-ec8c-4323-9653-9824a2ad815f" providerId="ADAL" clId="{094F8603-228B-B84B-9019-9D0D49979CD6}" dt="2024-01-28T18:57:31.802" v="528"/>
          <ac:inkMkLst>
            <pc:docMk/>
            <pc:sldMk cId="2303502608" sldId="331"/>
            <ac:inkMk id="1551" creationId="{AC22ECB9-8691-7B70-1AF6-D7731B69DF82}"/>
          </ac:inkMkLst>
        </pc:inkChg>
        <pc:inkChg chg="add mod">
          <ac:chgData name="Kokchun Giang" userId="67e2125d-ec8c-4323-9653-9824a2ad815f" providerId="ADAL" clId="{094F8603-228B-B84B-9019-9D0D49979CD6}" dt="2024-01-28T18:57:31.802" v="528"/>
          <ac:inkMkLst>
            <pc:docMk/>
            <pc:sldMk cId="2303502608" sldId="331"/>
            <ac:inkMk id="1552" creationId="{C4A86660-17A4-3870-C3CB-37739093603F}"/>
          </ac:inkMkLst>
        </pc:inkChg>
        <pc:inkChg chg="add mod">
          <ac:chgData name="Kokchun Giang" userId="67e2125d-ec8c-4323-9653-9824a2ad815f" providerId="ADAL" clId="{094F8603-228B-B84B-9019-9D0D49979CD6}" dt="2024-01-28T18:57:31.802" v="528"/>
          <ac:inkMkLst>
            <pc:docMk/>
            <pc:sldMk cId="2303502608" sldId="331"/>
            <ac:inkMk id="1553" creationId="{F1A6F8B3-7E28-9FEF-8875-230AEAAD810C}"/>
          </ac:inkMkLst>
        </pc:inkChg>
        <pc:inkChg chg="add mod">
          <ac:chgData name="Kokchun Giang" userId="67e2125d-ec8c-4323-9653-9824a2ad815f" providerId="ADAL" clId="{094F8603-228B-B84B-9019-9D0D49979CD6}" dt="2024-01-28T18:57:31.802" v="528"/>
          <ac:inkMkLst>
            <pc:docMk/>
            <pc:sldMk cId="2303502608" sldId="331"/>
            <ac:inkMk id="1554" creationId="{35444F19-9706-0BB1-C9A0-043EBFC6CA4C}"/>
          </ac:inkMkLst>
        </pc:inkChg>
        <pc:inkChg chg="add mod">
          <ac:chgData name="Kokchun Giang" userId="67e2125d-ec8c-4323-9653-9824a2ad815f" providerId="ADAL" clId="{094F8603-228B-B84B-9019-9D0D49979CD6}" dt="2024-01-28T18:57:35.740" v="535"/>
          <ac:inkMkLst>
            <pc:docMk/>
            <pc:sldMk cId="2303502608" sldId="331"/>
            <ac:inkMk id="1557" creationId="{C4167AF4-625A-9B29-38FC-67C4FEFB5FE4}"/>
          </ac:inkMkLst>
        </pc:inkChg>
        <pc:inkChg chg="add mod">
          <ac:chgData name="Kokchun Giang" userId="67e2125d-ec8c-4323-9653-9824a2ad815f" providerId="ADAL" clId="{094F8603-228B-B84B-9019-9D0D49979CD6}" dt="2024-01-28T18:57:35.740" v="535"/>
          <ac:inkMkLst>
            <pc:docMk/>
            <pc:sldMk cId="2303502608" sldId="331"/>
            <ac:inkMk id="1558" creationId="{B9392B14-9027-A020-5562-704686E16659}"/>
          </ac:inkMkLst>
        </pc:inkChg>
        <pc:inkChg chg="add mod">
          <ac:chgData name="Kokchun Giang" userId="67e2125d-ec8c-4323-9653-9824a2ad815f" providerId="ADAL" clId="{094F8603-228B-B84B-9019-9D0D49979CD6}" dt="2024-01-28T18:57:35.740" v="535"/>
          <ac:inkMkLst>
            <pc:docMk/>
            <pc:sldMk cId="2303502608" sldId="331"/>
            <ac:inkMk id="1559" creationId="{FE988A18-C58F-639F-85F2-43FC9F8E5F75}"/>
          </ac:inkMkLst>
        </pc:inkChg>
        <pc:inkChg chg="add mod">
          <ac:chgData name="Kokchun Giang" userId="67e2125d-ec8c-4323-9653-9824a2ad815f" providerId="ADAL" clId="{094F8603-228B-B84B-9019-9D0D49979CD6}" dt="2024-01-28T18:57:35.740" v="535"/>
          <ac:inkMkLst>
            <pc:docMk/>
            <pc:sldMk cId="2303502608" sldId="331"/>
            <ac:inkMk id="1560" creationId="{F9D81255-160B-614D-69AF-286124E281D9}"/>
          </ac:inkMkLst>
        </pc:inkChg>
        <pc:inkChg chg="add mod">
          <ac:chgData name="Kokchun Giang" userId="67e2125d-ec8c-4323-9653-9824a2ad815f" providerId="ADAL" clId="{094F8603-228B-B84B-9019-9D0D49979CD6}" dt="2024-01-28T18:57:35.740" v="535"/>
          <ac:inkMkLst>
            <pc:docMk/>
            <pc:sldMk cId="2303502608" sldId="331"/>
            <ac:inkMk id="1561" creationId="{8F927B21-FF33-B870-DC6A-13F3B7AB9653}"/>
          </ac:inkMkLst>
        </pc:inkChg>
        <pc:inkChg chg="add mod">
          <ac:chgData name="Kokchun Giang" userId="67e2125d-ec8c-4323-9653-9824a2ad815f" providerId="ADAL" clId="{094F8603-228B-B84B-9019-9D0D49979CD6}" dt="2024-01-28T18:57:35.740" v="535"/>
          <ac:inkMkLst>
            <pc:docMk/>
            <pc:sldMk cId="2303502608" sldId="331"/>
            <ac:inkMk id="1562" creationId="{A4C0F51D-1042-0355-66E9-75B99A1D4E12}"/>
          </ac:inkMkLst>
        </pc:inkChg>
        <pc:inkChg chg="add mod">
          <ac:chgData name="Kokchun Giang" userId="67e2125d-ec8c-4323-9653-9824a2ad815f" providerId="ADAL" clId="{094F8603-228B-B84B-9019-9D0D49979CD6}" dt="2024-01-28T18:57:38.443" v="541"/>
          <ac:inkMkLst>
            <pc:docMk/>
            <pc:sldMk cId="2303502608" sldId="331"/>
            <ac:inkMk id="1564" creationId="{83849B83-9C8E-DDFF-1924-62EA47C0FABC}"/>
          </ac:inkMkLst>
        </pc:inkChg>
        <pc:inkChg chg="add mod">
          <ac:chgData name="Kokchun Giang" userId="67e2125d-ec8c-4323-9653-9824a2ad815f" providerId="ADAL" clId="{094F8603-228B-B84B-9019-9D0D49979CD6}" dt="2024-01-28T18:57:38.443" v="541"/>
          <ac:inkMkLst>
            <pc:docMk/>
            <pc:sldMk cId="2303502608" sldId="331"/>
            <ac:inkMk id="1565" creationId="{0883FD71-96F5-5810-C86C-21B29661F2FA}"/>
          </ac:inkMkLst>
        </pc:inkChg>
        <pc:inkChg chg="add mod">
          <ac:chgData name="Kokchun Giang" userId="67e2125d-ec8c-4323-9653-9824a2ad815f" providerId="ADAL" clId="{094F8603-228B-B84B-9019-9D0D49979CD6}" dt="2024-01-28T18:57:38.443" v="541"/>
          <ac:inkMkLst>
            <pc:docMk/>
            <pc:sldMk cId="2303502608" sldId="331"/>
            <ac:inkMk id="1566" creationId="{134228F9-A079-1818-B18C-EB814E77D0EB}"/>
          </ac:inkMkLst>
        </pc:inkChg>
        <pc:inkChg chg="add mod">
          <ac:chgData name="Kokchun Giang" userId="67e2125d-ec8c-4323-9653-9824a2ad815f" providerId="ADAL" clId="{094F8603-228B-B84B-9019-9D0D49979CD6}" dt="2024-01-28T18:57:38.443" v="541"/>
          <ac:inkMkLst>
            <pc:docMk/>
            <pc:sldMk cId="2303502608" sldId="331"/>
            <ac:inkMk id="1567" creationId="{8EDC23E1-2B75-B544-AC1C-C5D3975987D2}"/>
          </ac:inkMkLst>
        </pc:inkChg>
        <pc:inkChg chg="add mod">
          <ac:chgData name="Kokchun Giang" userId="67e2125d-ec8c-4323-9653-9824a2ad815f" providerId="ADAL" clId="{094F8603-228B-B84B-9019-9D0D49979CD6}" dt="2024-01-28T18:57:38.443" v="541"/>
          <ac:inkMkLst>
            <pc:docMk/>
            <pc:sldMk cId="2303502608" sldId="331"/>
            <ac:inkMk id="1568" creationId="{D683D2E5-68C7-96FF-66D3-64DC9E897D13}"/>
          </ac:inkMkLst>
        </pc:inkChg>
        <pc:inkChg chg="add mod">
          <ac:chgData name="Kokchun Giang" userId="67e2125d-ec8c-4323-9653-9824a2ad815f" providerId="ADAL" clId="{094F8603-228B-B84B-9019-9D0D49979CD6}" dt="2024-01-28T19:51:05.056" v="1767" actId="164"/>
          <ac:inkMkLst>
            <pc:docMk/>
            <pc:sldMk cId="2303502608" sldId="331"/>
            <ac:inkMk id="1570" creationId="{F1690B8B-8B20-232B-7AB7-5D75D58841E7}"/>
          </ac:inkMkLst>
        </pc:inkChg>
        <pc:inkChg chg="add mod">
          <ac:chgData name="Kokchun Giang" userId="67e2125d-ec8c-4323-9653-9824a2ad815f" providerId="ADAL" clId="{094F8603-228B-B84B-9019-9D0D49979CD6}" dt="2024-01-28T19:51:05.056" v="1767" actId="164"/>
          <ac:inkMkLst>
            <pc:docMk/>
            <pc:sldMk cId="2303502608" sldId="331"/>
            <ac:inkMk id="1571" creationId="{B59D2ECC-5F43-75D0-5617-B89C3E22E154}"/>
          </ac:inkMkLst>
        </pc:inkChg>
        <pc:inkChg chg="add mod">
          <ac:chgData name="Kokchun Giang" userId="67e2125d-ec8c-4323-9653-9824a2ad815f" providerId="ADAL" clId="{094F8603-228B-B84B-9019-9D0D49979CD6}" dt="2024-01-28T19:51:05.056" v="1767" actId="164"/>
          <ac:inkMkLst>
            <pc:docMk/>
            <pc:sldMk cId="2303502608" sldId="331"/>
            <ac:inkMk id="1573" creationId="{E9CB2614-1FC6-3961-9519-03CD99AC0AD1}"/>
          </ac:inkMkLst>
        </pc:inkChg>
        <pc:inkChg chg="add mod">
          <ac:chgData name="Kokchun Giang" userId="67e2125d-ec8c-4323-9653-9824a2ad815f" providerId="ADAL" clId="{094F8603-228B-B84B-9019-9D0D49979CD6}" dt="2024-01-28T19:51:05.056" v="1767" actId="164"/>
          <ac:inkMkLst>
            <pc:docMk/>
            <pc:sldMk cId="2303502608" sldId="331"/>
            <ac:inkMk id="1575" creationId="{1C8B99A4-26DC-439E-845C-4F15AB3202FF}"/>
          </ac:inkMkLst>
        </pc:inkChg>
        <pc:inkChg chg="add mod">
          <ac:chgData name="Kokchun Giang" userId="67e2125d-ec8c-4323-9653-9824a2ad815f" providerId="ADAL" clId="{094F8603-228B-B84B-9019-9D0D49979CD6}" dt="2024-01-28T19:51:05.056" v="1767" actId="164"/>
          <ac:inkMkLst>
            <pc:docMk/>
            <pc:sldMk cId="2303502608" sldId="331"/>
            <ac:inkMk id="1577" creationId="{C3DFBA17-B9B3-9A90-8544-885AB794DF1B}"/>
          </ac:inkMkLst>
        </pc:inkChg>
        <pc:inkChg chg="add mod">
          <ac:chgData name="Kokchun Giang" userId="67e2125d-ec8c-4323-9653-9824a2ad815f" providerId="ADAL" clId="{094F8603-228B-B84B-9019-9D0D49979CD6}" dt="2024-01-28T19:51:05.056" v="1767" actId="164"/>
          <ac:inkMkLst>
            <pc:docMk/>
            <pc:sldMk cId="2303502608" sldId="331"/>
            <ac:inkMk id="1578" creationId="{1AD4CF0B-EB1B-15AB-156D-D9433593687E}"/>
          </ac:inkMkLst>
        </pc:inkChg>
        <pc:inkChg chg="add mod">
          <ac:chgData name="Kokchun Giang" userId="67e2125d-ec8c-4323-9653-9824a2ad815f" providerId="ADAL" clId="{094F8603-228B-B84B-9019-9D0D49979CD6}" dt="2024-01-28T19:51:05.056" v="1767" actId="164"/>
          <ac:inkMkLst>
            <pc:docMk/>
            <pc:sldMk cId="2303502608" sldId="331"/>
            <ac:inkMk id="1580" creationId="{942D4C5A-8006-72D0-7F17-AACE4E160E8E}"/>
          </ac:inkMkLst>
        </pc:inkChg>
        <pc:inkChg chg="add mod">
          <ac:chgData name="Kokchun Giang" userId="67e2125d-ec8c-4323-9653-9824a2ad815f" providerId="ADAL" clId="{094F8603-228B-B84B-9019-9D0D49979CD6}" dt="2024-01-28T19:51:05.056" v="1767" actId="164"/>
          <ac:inkMkLst>
            <pc:docMk/>
            <pc:sldMk cId="2303502608" sldId="331"/>
            <ac:inkMk id="1581" creationId="{4870193C-3209-474D-651F-A83EF304C759}"/>
          </ac:inkMkLst>
        </pc:inkChg>
        <pc:inkChg chg="add mod">
          <ac:chgData name="Kokchun Giang" userId="67e2125d-ec8c-4323-9653-9824a2ad815f" providerId="ADAL" clId="{094F8603-228B-B84B-9019-9D0D49979CD6}" dt="2024-01-28T19:51:05.056" v="1767" actId="164"/>
          <ac:inkMkLst>
            <pc:docMk/>
            <pc:sldMk cId="2303502608" sldId="331"/>
            <ac:inkMk id="1582" creationId="{0CE686F8-6E58-5FCD-7286-F0DDB9CD7AA6}"/>
          </ac:inkMkLst>
        </pc:inkChg>
        <pc:inkChg chg="add mod">
          <ac:chgData name="Kokchun Giang" userId="67e2125d-ec8c-4323-9653-9824a2ad815f" providerId="ADAL" clId="{094F8603-228B-B84B-9019-9D0D49979CD6}" dt="2024-01-28T19:51:05.056" v="1767" actId="164"/>
          <ac:inkMkLst>
            <pc:docMk/>
            <pc:sldMk cId="2303502608" sldId="331"/>
            <ac:inkMk id="1585" creationId="{26ED8278-BC01-A81B-E844-DE92B71A07FE}"/>
          </ac:inkMkLst>
        </pc:inkChg>
        <pc:inkChg chg="add mod">
          <ac:chgData name="Kokchun Giang" userId="67e2125d-ec8c-4323-9653-9824a2ad815f" providerId="ADAL" clId="{094F8603-228B-B84B-9019-9D0D49979CD6}" dt="2024-01-28T19:51:05.056" v="1767" actId="164"/>
          <ac:inkMkLst>
            <pc:docMk/>
            <pc:sldMk cId="2303502608" sldId="331"/>
            <ac:inkMk id="1587" creationId="{D0AC5ECC-C68A-D1FA-B7C6-93AE5A768815}"/>
          </ac:inkMkLst>
        </pc:inkChg>
        <pc:inkChg chg="add mod">
          <ac:chgData name="Kokchun Giang" userId="67e2125d-ec8c-4323-9653-9824a2ad815f" providerId="ADAL" clId="{094F8603-228B-B84B-9019-9D0D49979CD6}" dt="2024-01-28T19:51:05.056" v="1767" actId="164"/>
          <ac:inkMkLst>
            <pc:docMk/>
            <pc:sldMk cId="2303502608" sldId="331"/>
            <ac:inkMk id="1588" creationId="{B751EB5D-7130-3DBE-119A-B3F6DCE04E7F}"/>
          </ac:inkMkLst>
        </pc:inkChg>
        <pc:inkChg chg="add mod">
          <ac:chgData name="Kokchun Giang" userId="67e2125d-ec8c-4323-9653-9824a2ad815f" providerId="ADAL" clId="{094F8603-228B-B84B-9019-9D0D49979CD6}" dt="2024-01-28T19:51:05.056" v="1767" actId="164"/>
          <ac:inkMkLst>
            <pc:docMk/>
            <pc:sldMk cId="2303502608" sldId="331"/>
            <ac:inkMk id="1589" creationId="{95C6E26F-F0D8-A2BA-9ED7-2B5173CE65A5}"/>
          </ac:inkMkLst>
        </pc:inkChg>
        <pc:inkChg chg="add mod">
          <ac:chgData name="Kokchun Giang" userId="67e2125d-ec8c-4323-9653-9824a2ad815f" providerId="ADAL" clId="{094F8603-228B-B84B-9019-9D0D49979CD6}" dt="2024-01-28T18:58:08.158" v="569"/>
          <ac:inkMkLst>
            <pc:docMk/>
            <pc:sldMk cId="2303502608" sldId="331"/>
            <ac:inkMk id="1591" creationId="{1135247E-C804-F528-07D9-C978FA525C01}"/>
          </ac:inkMkLst>
        </pc:inkChg>
        <pc:inkChg chg="add mod">
          <ac:chgData name="Kokchun Giang" userId="67e2125d-ec8c-4323-9653-9824a2ad815f" providerId="ADAL" clId="{094F8603-228B-B84B-9019-9D0D49979CD6}" dt="2024-01-28T18:58:08.158" v="569"/>
          <ac:inkMkLst>
            <pc:docMk/>
            <pc:sldMk cId="2303502608" sldId="331"/>
            <ac:inkMk id="1592" creationId="{2B504128-5C74-FC75-8488-3E9C463E65BA}"/>
          </ac:inkMkLst>
        </pc:inkChg>
        <pc:inkChg chg="add del mod">
          <ac:chgData name="Kokchun Giang" userId="67e2125d-ec8c-4323-9653-9824a2ad815f" providerId="ADAL" clId="{094F8603-228B-B84B-9019-9D0D49979CD6}" dt="2024-01-28T18:58:08.158" v="569"/>
          <ac:inkMkLst>
            <pc:docMk/>
            <pc:sldMk cId="2303502608" sldId="331"/>
            <ac:inkMk id="1593" creationId="{986D00CE-6B35-3476-4874-AB9976EB8EEB}"/>
          </ac:inkMkLst>
        </pc:inkChg>
        <pc:inkChg chg="add del">
          <ac:chgData name="Kokchun Giang" userId="67e2125d-ec8c-4323-9653-9824a2ad815f" providerId="ADAL" clId="{094F8603-228B-B84B-9019-9D0D49979CD6}" dt="2024-01-28T18:58:06.875" v="565" actId="9405"/>
          <ac:inkMkLst>
            <pc:docMk/>
            <pc:sldMk cId="2303502608" sldId="331"/>
            <ac:inkMk id="1595" creationId="{A1C22AEF-3692-4ECD-ACA3-22448A816C79}"/>
          </ac:inkMkLst>
        </pc:inkChg>
        <pc:inkChg chg="add mod">
          <ac:chgData name="Kokchun Giang" userId="67e2125d-ec8c-4323-9653-9824a2ad815f" providerId="ADAL" clId="{094F8603-228B-B84B-9019-9D0D49979CD6}" dt="2024-01-28T18:58:19.380" v="583"/>
          <ac:inkMkLst>
            <pc:docMk/>
            <pc:sldMk cId="2303502608" sldId="331"/>
            <ac:inkMk id="1596" creationId="{9F609EA7-AA7D-F287-1C74-96BDE3DA1BC9}"/>
          </ac:inkMkLst>
        </pc:inkChg>
        <pc:inkChg chg="add mod">
          <ac:chgData name="Kokchun Giang" userId="67e2125d-ec8c-4323-9653-9824a2ad815f" providerId="ADAL" clId="{094F8603-228B-B84B-9019-9D0D49979CD6}" dt="2024-01-28T18:58:19.380" v="583"/>
          <ac:inkMkLst>
            <pc:docMk/>
            <pc:sldMk cId="2303502608" sldId="331"/>
            <ac:inkMk id="1597" creationId="{A9A468BE-3383-8051-BB86-F20339990C81}"/>
          </ac:inkMkLst>
        </pc:inkChg>
        <pc:inkChg chg="add mod">
          <ac:chgData name="Kokchun Giang" userId="67e2125d-ec8c-4323-9653-9824a2ad815f" providerId="ADAL" clId="{094F8603-228B-B84B-9019-9D0D49979CD6}" dt="2024-01-28T18:58:19.380" v="583"/>
          <ac:inkMkLst>
            <pc:docMk/>
            <pc:sldMk cId="2303502608" sldId="331"/>
            <ac:inkMk id="1599" creationId="{3931A301-6105-6F42-8885-11663BF26B4C}"/>
          </ac:inkMkLst>
        </pc:inkChg>
        <pc:inkChg chg="add mod">
          <ac:chgData name="Kokchun Giang" userId="67e2125d-ec8c-4323-9653-9824a2ad815f" providerId="ADAL" clId="{094F8603-228B-B84B-9019-9D0D49979CD6}" dt="2024-01-28T18:58:19.380" v="583"/>
          <ac:inkMkLst>
            <pc:docMk/>
            <pc:sldMk cId="2303502608" sldId="331"/>
            <ac:inkMk id="1601" creationId="{950B29E4-E9C3-D975-3072-04AE86FE268F}"/>
          </ac:inkMkLst>
        </pc:inkChg>
        <pc:inkChg chg="add mod">
          <ac:chgData name="Kokchun Giang" userId="67e2125d-ec8c-4323-9653-9824a2ad815f" providerId="ADAL" clId="{094F8603-228B-B84B-9019-9D0D49979CD6}" dt="2024-01-28T18:58:19.380" v="583"/>
          <ac:inkMkLst>
            <pc:docMk/>
            <pc:sldMk cId="2303502608" sldId="331"/>
            <ac:inkMk id="1602" creationId="{5BD2ECCD-8EA1-736A-0490-59C277857F54}"/>
          </ac:inkMkLst>
        </pc:inkChg>
        <pc:inkChg chg="add mod">
          <ac:chgData name="Kokchun Giang" userId="67e2125d-ec8c-4323-9653-9824a2ad815f" providerId="ADAL" clId="{094F8603-228B-B84B-9019-9D0D49979CD6}" dt="2024-01-28T18:58:19.380" v="583"/>
          <ac:inkMkLst>
            <pc:docMk/>
            <pc:sldMk cId="2303502608" sldId="331"/>
            <ac:inkMk id="1603" creationId="{EEB2E93E-50FE-72B5-0182-AFBE0C76117C}"/>
          </ac:inkMkLst>
        </pc:inkChg>
        <pc:inkChg chg="add mod">
          <ac:chgData name="Kokchun Giang" userId="67e2125d-ec8c-4323-9653-9824a2ad815f" providerId="ADAL" clId="{094F8603-228B-B84B-9019-9D0D49979CD6}" dt="2024-01-28T18:58:19.380" v="583"/>
          <ac:inkMkLst>
            <pc:docMk/>
            <pc:sldMk cId="2303502608" sldId="331"/>
            <ac:inkMk id="1604" creationId="{51D93B1B-E464-0A7E-F020-961162C1D12B}"/>
          </ac:inkMkLst>
        </pc:inkChg>
        <pc:inkChg chg="add mod">
          <ac:chgData name="Kokchun Giang" userId="67e2125d-ec8c-4323-9653-9824a2ad815f" providerId="ADAL" clId="{094F8603-228B-B84B-9019-9D0D49979CD6}" dt="2024-01-28T18:58:19.380" v="583"/>
          <ac:inkMkLst>
            <pc:docMk/>
            <pc:sldMk cId="2303502608" sldId="331"/>
            <ac:inkMk id="1605" creationId="{2B8F8F97-5FC0-F509-86E2-59EF0C488ECA}"/>
          </ac:inkMkLst>
        </pc:inkChg>
        <pc:inkChg chg="add mod">
          <ac:chgData name="Kokchun Giang" userId="67e2125d-ec8c-4323-9653-9824a2ad815f" providerId="ADAL" clId="{094F8603-228B-B84B-9019-9D0D49979CD6}" dt="2024-01-28T18:58:19.380" v="583"/>
          <ac:inkMkLst>
            <pc:docMk/>
            <pc:sldMk cId="2303502608" sldId="331"/>
            <ac:inkMk id="1606" creationId="{B6956FE8-298E-5143-4D0F-0D9F9113E670}"/>
          </ac:inkMkLst>
        </pc:inkChg>
        <pc:inkChg chg="add mod">
          <ac:chgData name="Kokchun Giang" userId="67e2125d-ec8c-4323-9653-9824a2ad815f" providerId="ADAL" clId="{094F8603-228B-B84B-9019-9D0D49979CD6}" dt="2024-01-28T18:58:19.380" v="583"/>
          <ac:inkMkLst>
            <pc:docMk/>
            <pc:sldMk cId="2303502608" sldId="331"/>
            <ac:inkMk id="1607" creationId="{DFA4035C-B625-3E27-CE66-DABEC81E2D34}"/>
          </ac:inkMkLst>
        </pc:inkChg>
        <pc:inkChg chg="add mod">
          <ac:chgData name="Kokchun Giang" userId="67e2125d-ec8c-4323-9653-9824a2ad815f" providerId="ADAL" clId="{094F8603-228B-B84B-9019-9D0D49979CD6}" dt="2024-01-28T18:58:19.380" v="583"/>
          <ac:inkMkLst>
            <pc:docMk/>
            <pc:sldMk cId="2303502608" sldId="331"/>
            <ac:inkMk id="1608" creationId="{30F2E886-C23B-B52A-220A-8FD263E66EEB}"/>
          </ac:inkMkLst>
        </pc:inkChg>
        <pc:inkChg chg="add mod">
          <ac:chgData name="Kokchun Giang" userId="67e2125d-ec8c-4323-9653-9824a2ad815f" providerId="ADAL" clId="{094F8603-228B-B84B-9019-9D0D49979CD6}" dt="2024-01-28T18:58:22.754" v="592"/>
          <ac:inkMkLst>
            <pc:docMk/>
            <pc:sldMk cId="2303502608" sldId="331"/>
            <ac:inkMk id="1610" creationId="{387E10E1-96B0-9CD2-CE76-D0B089ADD88C}"/>
          </ac:inkMkLst>
        </pc:inkChg>
        <pc:inkChg chg="add mod">
          <ac:chgData name="Kokchun Giang" userId="67e2125d-ec8c-4323-9653-9824a2ad815f" providerId="ADAL" clId="{094F8603-228B-B84B-9019-9D0D49979CD6}" dt="2024-01-28T18:58:22.754" v="592"/>
          <ac:inkMkLst>
            <pc:docMk/>
            <pc:sldMk cId="2303502608" sldId="331"/>
            <ac:inkMk id="1611" creationId="{CAB9DE82-7F9A-3B43-9827-F22449E82DB0}"/>
          </ac:inkMkLst>
        </pc:inkChg>
        <pc:inkChg chg="add mod">
          <ac:chgData name="Kokchun Giang" userId="67e2125d-ec8c-4323-9653-9824a2ad815f" providerId="ADAL" clId="{094F8603-228B-B84B-9019-9D0D49979CD6}" dt="2024-01-28T18:58:22.754" v="592"/>
          <ac:inkMkLst>
            <pc:docMk/>
            <pc:sldMk cId="2303502608" sldId="331"/>
            <ac:inkMk id="1612" creationId="{DC0E2AFE-4ACA-F7CD-C3AF-A49EDDB2F38C}"/>
          </ac:inkMkLst>
        </pc:inkChg>
        <pc:inkChg chg="add mod">
          <ac:chgData name="Kokchun Giang" userId="67e2125d-ec8c-4323-9653-9824a2ad815f" providerId="ADAL" clId="{094F8603-228B-B84B-9019-9D0D49979CD6}" dt="2024-01-28T18:58:22.754" v="592"/>
          <ac:inkMkLst>
            <pc:docMk/>
            <pc:sldMk cId="2303502608" sldId="331"/>
            <ac:inkMk id="1613" creationId="{8BAB70CB-FFED-8DC8-F907-A7F17A0FD859}"/>
          </ac:inkMkLst>
        </pc:inkChg>
        <pc:inkChg chg="add mod">
          <ac:chgData name="Kokchun Giang" userId="67e2125d-ec8c-4323-9653-9824a2ad815f" providerId="ADAL" clId="{094F8603-228B-B84B-9019-9D0D49979CD6}" dt="2024-01-28T18:58:22.754" v="592"/>
          <ac:inkMkLst>
            <pc:docMk/>
            <pc:sldMk cId="2303502608" sldId="331"/>
            <ac:inkMk id="1614" creationId="{76F6B7EA-2F39-8B7A-10B3-614A86391B66}"/>
          </ac:inkMkLst>
        </pc:inkChg>
        <pc:inkChg chg="add mod">
          <ac:chgData name="Kokchun Giang" userId="67e2125d-ec8c-4323-9653-9824a2ad815f" providerId="ADAL" clId="{094F8603-228B-B84B-9019-9D0D49979CD6}" dt="2024-01-28T18:58:22.754" v="592"/>
          <ac:inkMkLst>
            <pc:docMk/>
            <pc:sldMk cId="2303502608" sldId="331"/>
            <ac:inkMk id="1615" creationId="{AE484D30-AE55-55DF-2D60-5C5B4F0C2D99}"/>
          </ac:inkMkLst>
        </pc:inkChg>
        <pc:inkChg chg="add mod">
          <ac:chgData name="Kokchun Giang" userId="67e2125d-ec8c-4323-9653-9824a2ad815f" providerId="ADAL" clId="{094F8603-228B-B84B-9019-9D0D49979CD6}" dt="2024-01-28T18:58:22.754" v="592"/>
          <ac:inkMkLst>
            <pc:docMk/>
            <pc:sldMk cId="2303502608" sldId="331"/>
            <ac:inkMk id="1616" creationId="{9D186EEC-7662-28B8-53A4-AD6DCCC4BC3E}"/>
          </ac:inkMkLst>
        </pc:inkChg>
        <pc:inkChg chg="add mod">
          <ac:chgData name="Kokchun Giang" userId="67e2125d-ec8c-4323-9653-9824a2ad815f" providerId="ADAL" clId="{094F8603-228B-B84B-9019-9D0D49979CD6}" dt="2024-01-28T18:58:22.754" v="592"/>
          <ac:inkMkLst>
            <pc:docMk/>
            <pc:sldMk cId="2303502608" sldId="331"/>
            <ac:inkMk id="1617" creationId="{047F8720-B3A9-FCBD-8DC7-81FE02340BB1}"/>
          </ac:inkMkLst>
        </pc:inkChg>
        <pc:inkChg chg="add mod">
          <ac:chgData name="Kokchun Giang" userId="67e2125d-ec8c-4323-9653-9824a2ad815f" providerId="ADAL" clId="{094F8603-228B-B84B-9019-9D0D49979CD6}" dt="2024-01-28T19:51:11.437" v="1768" actId="164"/>
          <ac:inkMkLst>
            <pc:docMk/>
            <pc:sldMk cId="2303502608" sldId="331"/>
            <ac:inkMk id="1619" creationId="{83BAFBA4-69DF-5776-DE75-2BB0EBA4A877}"/>
          </ac:inkMkLst>
        </pc:inkChg>
        <pc:inkChg chg="add mod">
          <ac:chgData name="Kokchun Giang" userId="67e2125d-ec8c-4323-9653-9824a2ad815f" providerId="ADAL" clId="{094F8603-228B-B84B-9019-9D0D49979CD6}" dt="2024-01-28T18:58:32.009" v="604"/>
          <ac:inkMkLst>
            <pc:docMk/>
            <pc:sldMk cId="2303502608" sldId="331"/>
            <ac:inkMk id="1620" creationId="{95067CD2-5640-4FE4-2A1A-B7942D35BAA0}"/>
          </ac:inkMkLst>
        </pc:inkChg>
        <pc:inkChg chg="add mod">
          <ac:chgData name="Kokchun Giang" userId="67e2125d-ec8c-4323-9653-9824a2ad815f" providerId="ADAL" clId="{094F8603-228B-B84B-9019-9D0D49979CD6}" dt="2024-01-28T18:58:32.009" v="604"/>
          <ac:inkMkLst>
            <pc:docMk/>
            <pc:sldMk cId="2303502608" sldId="331"/>
            <ac:inkMk id="1621" creationId="{C98BB08F-D7A5-4876-5BF5-1D411BBA88A6}"/>
          </ac:inkMkLst>
        </pc:inkChg>
        <pc:inkChg chg="add mod">
          <ac:chgData name="Kokchun Giang" userId="67e2125d-ec8c-4323-9653-9824a2ad815f" providerId="ADAL" clId="{094F8603-228B-B84B-9019-9D0D49979CD6}" dt="2024-01-28T18:58:32.009" v="604"/>
          <ac:inkMkLst>
            <pc:docMk/>
            <pc:sldMk cId="2303502608" sldId="331"/>
            <ac:inkMk id="1622" creationId="{85612227-6A57-777C-CBF5-D367195021E4}"/>
          </ac:inkMkLst>
        </pc:inkChg>
        <pc:inkChg chg="add mod">
          <ac:chgData name="Kokchun Giang" userId="67e2125d-ec8c-4323-9653-9824a2ad815f" providerId="ADAL" clId="{094F8603-228B-B84B-9019-9D0D49979CD6}" dt="2024-01-28T18:58:32.009" v="604"/>
          <ac:inkMkLst>
            <pc:docMk/>
            <pc:sldMk cId="2303502608" sldId="331"/>
            <ac:inkMk id="1623" creationId="{411FFD7D-44B7-3846-1094-2C6A5EAA49C3}"/>
          </ac:inkMkLst>
        </pc:inkChg>
        <pc:inkChg chg="add mod">
          <ac:chgData name="Kokchun Giang" userId="67e2125d-ec8c-4323-9653-9824a2ad815f" providerId="ADAL" clId="{094F8603-228B-B84B-9019-9D0D49979CD6}" dt="2024-01-28T18:58:32.009" v="604"/>
          <ac:inkMkLst>
            <pc:docMk/>
            <pc:sldMk cId="2303502608" sldId="331"/>
            <ac:inkMk id="1624" creationId="{9AB4E918-7ECB-6BFE-BAE3-2FF17B274E9F}"/>
          </ac:inkMkLst>
        </pc:inkChg>
        <pc:inkChg chg="add mod">
          <ac:chgData name="Kokchun Giang" userId="67e2125d-ec8c-4323-9653-9824a2ad815f" providerId="ADAL" clId="{094F8603-228B-B84B-9019-9D0D49979CD6}" dt="2024-01-28T18:58:32.009" v="604"/>
          <ac:inkMkLst>
            <pc:docMk/>
            <pc:sldMk cId="2303502608" sldId="331"/>
            <ac:inkMk id="1625" creationId="{80426CC8-9138-A843-758E-056C2420BB0D}"/>
          </ac:inkMkLst>
        </pc:inkChg>
        <pc:inkChg chg="add mod">
          <ac:chgData name="Kokchun Giang" userId="67e2125d-ec8c-4323-9653-9824a2ad815f" providerId="ADAL" clId="{094F8603-228B-B84B-9019-9D0D49979CD6}" dt="2024-01-28T18:58:32.009" v="604"/>
          <ac:inkMkLst>
            <pc:docMk/>
            <pc:sldMk cId="2303502608" sldId="331"/>
            <ac:inkMk id="1626" creationId="{5BBA27AC-B742-4B42-5321-E0B99F38E584}"/>
          </ac:inkMkLst>
        </pc:inkChg>
        <pc:inkChg chg="add mod">
          <ac:chgData name="Kokchun Giang" userId="67e2125d-ec8c-4323-9653-9824a2ad815f" providerId="ADAL" clId="{094F8603-228B-B84B-9019-9D0D49979CD6}" dt="2024-01-28T18:58:32.009" v="604"/>
          <ac:inkMkLst>
            <pc:docMk/>
            <pc:sldMk cId="2303502608" sldId="331"/>
            <ac:inkMk id="1627" creationId="{C70C876B-E3B2-C9A5-EB4C-1FC1D5FEB70C}"/>
          </ac:inkMkLst>
        </pc:inkChg>
        <pc:inkChg chg="add mod">
          <ac:chgData name="Kokchun Giang" userId="67e2125d-ec8c-4323-9653-9824a2ad815f" providerId="ADAL" clId="{094F8603-228B-B84B-9019-9D0D49979CD6}" dt="2024-01-28T18:58:32.009" v="604"/>
          <ac:inkMkLst>
            <pc:docMk/>
            <pc:sldMk cId="2303502608" sldId="331"/>
            <ac:inkMk id="1628" creationId="{E4886C15-AB56-BF3A-E2EE-4EDF69C8EC4C}"/>
          </ac:inkMkLst>
        </pc:inkChg>
        <pc:inkChg chg="add mod">
          <ac:chgData name="Kokchun Giang" userId="67e2125d-ec8c-4323-9653-9824a2ad815f" providerId="ADAL" clId="{094F8603-228B-B84B-9019-9D0D49979CD6}" dt="2024-01-28T18:58:32.009" v="604"/>
          <ac:inkMkLst>
            <pc:docMk/>
            <pc:sldMk cId="2303502608" sldId="331"/>
            <ac:inkMk id="1629" creationId="{B10BFBA5-1D61-40ED-BF90-B712C9BA1286}"/>
          </ac:inkMkLst>
        </pc:inkChg>
        <pc:inkChg chg="add mod">
          <ac:chgData name="Kokchun Giang" userId="67e2125d-ec8c-4323-9653-9824a2ad815f" providerId="ADAL" clId="{094F8603-228B-B84B-9019-9D0D49979CD6}" dt="2024-01-28T19:51:11.437" v="1768" actId="164"/>
          <ac:inkMkLst>
            <pc:docMk/>
            <pc:sldMk cId="2303502608" sldId="331"/>
            <ac:inkMk id="1632" creationId="{F29F37E9-DCE4-2DF1-510F-295D5D62E530}"/>
          </ac:inkMkLst>
        </pc:inkChg>
        <pc:inkChg chg="add mod">
          <ac:chgData name="Kokchun Giang" userId="67e2125d-ec8c-4323-9653-9824a2ad815f" providerId="ADAL" clId="{094F8603-228B-B84B-9019-9D0D49979CD6}" dt="2024-01-28T19:51:11.437" v="1768" actId="164"/>
          <ac:inkMkLst>
            <pc:docMk/>
            <pc:sldMk cId="2303502608" sldId="331"/>
            <ac:inkMk id="1633" creationId="{C221F44F-2CFC-7534-4113-16635BBC24AD}"/>
          </ac:inkMkLst>
        </pc:inkChg>
        <pc:inkChg chg="add mod">
          <ac:chgData name="Kokchun Giang" userId="67e2125d-ec8c-4323-9653-9824a2ad815f" providerId="ADAL" clId="{094F8603-228B-B84B-9019-9D0D49979CD6}" dt="2024-01-28T19:51:11.437" v="1768" actId="164"/>
          <ac:inkMkLst>
            <pc:docMk/>
            <pc:sldMk cId="2303502608" sldId="331"/>
            <ac:inkMk id="1634" creationId="{DF08BBED-97CF-5690-78B5-F20973F9EF3B}"/>
          </ac:inkMkLst>
        </pc:inkChg>
        <pc:inkChg chg="add mod">
          <ac:chgData name="Kokchun Giang" userId="67e2125d-ec8c-4323-9653-9824a2ad815f" providerId="ADAL" clId="{094F8603-228B-B84B-9019-9D0D49979CD6}" dt="2024-01-28T19:51:11.437" v="1768" actId="164"/>
          <ac:inkMkLst>
            <pc:docMk/>
            <pc:sldMk cId="2303502608" sldId="331"/>
            <ac:inkMk id="1635" creationId="{7069AF5A-B8CF-FF06-2306-583FD6E33DA3}"/>
          </ac:inkMkLst>
        </pc:inkChg>
        <pc:inkChg chg="add mod">
          <ac:chgData name="Kokchun Giang" userId="67e2125d-ec8c-4323-9653-9824a2ad815f" providerId="ADAL" clId="{094F8603-228B-B84B-9019-9D0D49979CD6}" dt="2024-01-28T19:51:11.437" v="1768" actId="164"/>
          <ac:inkMkLst>
            <pc:docMk/>
            <pc:sldMk cId="2303502608" sldId="331"/>
            <ac:inkMk id="1636" creationId="{32ADE8EA-ABF6-2246-5FE7-C41442E6117C}"/>
          </ac:inkMkLst>
        </pc:inkChg>
        <pc:inkChg chg="add mod">
          <ac:chgData name="Kokchun Giang" userId="67e2125d-ec8c-4323-9653-9824a2ad815f" providerId="ADAL" clId="{094F8603-228B-B84B-9019-9D0D49979CD6}" dt="2024-01-28T19:51:11.437" v="1768" actId="164"/>
          <ac:inkMkLst>
            <pc:docMk/>
            <pc:sldMk cId="2303502608" sldId="331"/>
            <ac:inkMk id="1637" creationId="{20D357B3-CC9B-1EA7-ACBF-5E1B2A2DF895}"/>
          </ac:inkMkLst>
        </pc:inkChg>
        <pc:inkChg chg="add mod">
          <ac:chgData name="Kokchun Giang" userId="67e2125d-ec8c-4323-9653-9824a2ad815f" providerId="ADAL" clId="{094F8603-228B-B84B-9019-9D0D49979CD6}" dt="2024-01-28T19:51:11.437" v="1768" actId="164"/>
          <ac:inkMkLst>
            <pc:docMk/>
            <pc:sldMk cId="2303502608" sldId="331"/>
            <ac:inkMk id="1638" creationId="{78677E7F-3762-282C-7C9E-42F7AE6FF193}"/>
          </ac:inkMkLst>
        </pc:inkChg>
        <pc:inkChg chg="add del mod">
          <ac:chgData name="Kokchun Giang" userId="67e2125d-ec8c-4323-9653-9824a2ad815f" providerId="ADAL" clId="{094F8603-228B-B84B-9019-9D0D49979CD6}" dt="2024-01-28T18:58:39.181" v="615"/>
          <ac:inkMkLst>
            <pc:docMk/>
            <pc:sldMk cId="2303502608" sldId="331"/>
            <ac:inkMk id="1639" creationId="{287CBF31-9236-43F6-7418-9BE28195A484}"/>
          </ac:inkMkLst>
        </pc:inkChg>
        <pc:inkChg chg="add mod">
          <ac:chgData name="Kokchun Giang" userId="67e2125d-ec8c-4323-9653-9824a2ad815f" providerId="ADAL" clId="{094F8603-228B-B84B-9019-9D0D49979CD6}" dt="2024-01-28T18:58:42.564" v="620"/>
          <ac:inkMkLst>
            <pc:docMk/>
            <pc:sldMk cId="2303502608" sldId="331"/>
            <ac:inkMk id="1641" creationId="{AC019FF8-540F-2518-E2C3-1DDED8B98769}"/>
          </ac:inkMkLst>
        </pc:inkChg>
        <pc:inkChg chg="add mod">
          <ac:chgData name="Kokchun Giang" userId="67e2125d-ec8c-4323-9653-9824a2ad815f" providerId="ADAL" clId="{094F8603-228B-B84B-9019-9D0D49979CD6}" dt="2024-01-28T18:58:42.564" v="620"/>
          <ac:inkMkLst>
            <pc:docMk/>
            <pc:sldMk cId="2303502608" sldId="331"/>
            <ac:inkMk id="1642" creationId="{DC315239-5BF0-8294-4AFB-8558D82EA53A}"/>
          </ac:inkMkLst>
        </pc:inkChg>
        <pc:inkChg chg="add mod">
          <ac:chgData name="Kokchun Giang" userId="67e2125d-ec8c-4323-9653-9824a2ad815f" providerId="ADAL" clId="{094F8603-228B-B84B-9019-9D0D49979CD6}" dt="2024-01-28T18:58:42.564" v="620"/>
          <ac:inkMkLst>
            <pc:docMk/>
            <pc:sldMk cId="2303502608" sldId="331"/>
            <ac:inkMk id="1643" creationId="{9C62583B-068E-349B-303E-57D7D461675D}"/>
          </ac:inkMkLst>
        </pc:inkChg>
        <pc:inkChg chg="add mod">
          <ac:chgData name="Kokchun Giang" userId="67e2125d-ec8c-4323-9653-9824a2ad815f" providerId="ADAL" clId="{094F8603-228B-B84B-9019-9D0D49979CD6}" dt="2024-01-28T18:58:42.564" v="620"/>
          <ac:inkMkLst>
            <pc:docMk/>
            <pc:sldMk cId="2303502608" sldId="331"/>
            <ac:inkMk id="1644" creationId="{D18954AA-A309-993F-E53B-AB432E3E15D3}"/>
          </ac:inkMkLst>
        </pc:inkChg>
        <pc:inkChg chg="add mod">
          <ac:chgData name="Kokchun Giang" userId="67e2125d-ec8c-4323-9653-9824a2ad815f" providerId="ADAL" clId="{094F8603-228B-B84B-9019-9D0D49979CD6}" dt="2024-01-28T18:58:53.396" v="627"/>
          <ac:inkMkLst>
            <pc:docMk/>
            <pc:sldMk cId="2303502608" sldId="331"/>
            <ac:inkMk id="1646" creationId="{C7CF61F9-CA92-78DA-B3D7-C36049579E83}"/>
          </ac:inkMkLst>
        </pc:inkChg>
        <pc:inkChg chg="add mod">
          <ac:chgData name="Kokchun Giang" userId="67e2125d-ec8c-4323-9653-9824a2ad815f" providerId="ADAL" clId="{094F8603-228B-B84B-9019-9D0D49979CD6}" dt="2024-01-28T18:58:53.396" v="627"/>
          <ac:inkMkLst>
            <pc:docMk/>
            <pc:sldMk cId="2303502608" sldId="331"/>
            <ac:inkMk id="1647" creationId="{1D712249-19C8-6A3F-98B1-F52E5B7F8A91}"/>
          </ac:inkMkLst>
        </pc:inkChg>
        <pc:inkChg chg="add mod">
          <ac:chgData name="Kokchun Giang" userId="67e2125d-ec8c-4323-9653-9824a2ad815f" providerId="ADAL" clId="{094F8603-228B-B84B-9019-9D0D49979CD6}" dt="2024-01-28T18:58:53.396" v="627"/>
          <ac:inkMkLst>
            <pc:docMk/>
            <pc:sldMk cId="2303502608" sldId="331"/>
            <ac:inkMk id="1648" creationId="{CF9002DC-422C-8C6D-FF6D-B7D3F457CEAF}"/>
          </ac:inkMkLst>
        </pc:inkChg>
        <pc:inkChg chg="add mod">
          <ac:chgData name="Kokchun Giang" userId="67e2125d-ec8c-4323-9653-9824a2ad815f" providerId="ADAL" clId="{094F8603-228B-B84B-9019-9D0D49979CD6}" dt="2024-01-28T18:58:53.396" v="627"/>
          <ac:inkMkLst>
            <pc:docMk/>
            <pc:sldMk cId="2303502608" sldId="331"/>
            <ac:inkMk id="1649" creationId="{C241975A-154A-06A0-D650-3925E741AEAF}"/>
          </ac:inkMkLst>
        </pc:inkChg>
        <pc:inkChg chg="add mod">
          <ac:chgData name="Kokchun Giang" userId="67e2125d-ec8c-4323-9653-9824a2ad815f" providerId="ADAL" clId="{094F8603-228B-B84B-9019-9D0D49979CD6}" dt="2024-01-28T18:58:53.396" v="627"/>
          <ac:inkMkLst>
            <pc:docMk/>
            <pc:sldMk cId="2303502608" sldId="331"/>
            <ac:inkMk id="1650" creationId="{7C91D5AE-B2FD-6269-D803-E3D27740319A}"/>
          </ac:inkMkLst>
        </pc:inkChg>
        <pc:inkChg chg="add mod">
          <ac:chgData name="Kokchun Giang" userId="67e2125d-ec8c-4323-9653-9824a2ad815f" providerId="ADAL" clId="{094F8603-228B-B84B-9019-9D0D49979CD6}" dt="2024-01-28T18:58:53.396" v="627"/>
          <ac:inkMkLst>
            <pc:docMk/>
            <pc:sldMk cId="2303502608" sldId="331"/>
            <ac:inkMk id="1651" creationId="{DEF15017-95E5-EC3D-9FA9-0A923E75A127}"/>
          </ac:inkMkLst>
        </pc:inkChg>
        <pc:inkChg chg="add mod">
          <ac:chgData name="Kokchun Giang" userId="67e2125d-ec8c-4323-9653-9824a2ad815f" providerId="ADAL" clId="{094F8603-228B-B84B-9019-9D0D49979CD6}" dt="2024-01-28T18:58:57.804" v="632"/>
          <ac:inkMkLst>
            <pc:docMk/>
            <pc:sldMk cId="2303502608" sldId="331"/>
            <ac:inkMk id="1654" creationId="{E1309147-098F-35F6-F27F-A9B1A267D6B8}"/>
          </ac:inkMkLst>
        </pc:inkChg>
        <pc:inkChg chg="add mod">
          <ac:chgData name="Kokchun Giang" userId="67e2125d-ec8c-4323-9653-9824a2ad815f" providerId="ADAL" clId="{094F8603-228B-B84B-9019-9D0D49979CD6}" dt="2024-01-28T18:58:57.804" v="632"/>
          <ac:inkMkLst>
            <pc:docMk/>
            <pc:sldMk cId="2303502608" sldId="331"/>
            <ac:inkMk id="1655" creationId="{0B114154-F7C9-33C5-4358-FEFAA31B2BE1}"/>
          </ac:inkMkLst>
        </pc:inkChg>
        <pc:inkChg chg="add mod">
          <ac:chgData name="Kokchun Giang" userId="67e2125d-ec8c-4323-9653-9824a2ad815f" providerId="ADAL" clId="{094F8603-228B-B84B-9019-9D0D49979CD6}" dt="2024-01-28T18:58:57.804" v="632"/>
          <ac:inkMkLst>
            <pc:docMk/>
            <pc:sldMk cId="2303502608" sldId="331"/>
            <ac:inkMk id="1656" creationId="{C21C183E-8347-1F1E-1445-2E20CEC5E3BF}"/>
          </ac:inkMkLst>
        </pc:inkChg>
        <pc:inkChg chg="add mod">
          <ac:chgData name="Kokchun Giang" userId="67e2125d-ec8c-4323-9653-9824a2ad815f" providerId="ADAL" clId="{094F8603-228B-B84B-9019-9D0D49979CD6}" dt="2024-01-28T18:58:57.804" v="632"/>
          <ac:inkMkLst>
            <pc:docMk/>
            <pc:sldMk cId="2303502608" sldId="331"/>
            <ac:inkMk id="1657" creationId="{0BA1C360-DDDC-B5FA-F33D-F27161FDCE38}"/>
          </ac:inkMkLst>
        </pc:inkChg>
        <pc:inkChg chg="add mod">
          <ac:chgData name="Kokchun Giang" userId="67e2125d-ec8c-4323-9653-9824a2ad815f" providerId="ADAL" clId="{094F8603-228B-B84B-9019-9D0D49979CD6}" dt="2024-01-28T18:59:01.042" v="639"/>
          <ac:inkMkLst>
            <pc:docMk/>
            <pc:sldMk cId="2303502608" sldId="331"/>
            <ac:inkMk id="1659" creationId="{273397CB-F3F8-027E-2AC4-B1CD41D53ED0}"/>
          </ac:inkMkLst>
        </pc:inkChg>
        <pc:inkChg chg="add mod">
          <ac:chgData name="Kokchun Giang" userId="67e2125d-ec8c-4323-9653-9824a2ad815f" providerId="ADAL" clId="{094F8603-228B-B84B-9019-9D0D49979CD6}" dt="2024-01-28T18:59:01.042" v="639"/>
          <ac:inkMkLst>
            <pc:docMk/>
            <pc:sldMk cId="2303502608" sldId="331"/>
            <ac:inkMk id="1660" creationId="{72AB511E-06BF-BAD1-BD30-9DFAAA0204A2}"/>
          </ac:inkMkLst>
        </pc:inkChg>
        <pc:inkChg chg="add mod">
          <ac:chgData name="Kokchun Giang" userId="67e2125d-ec8c-4323-9653-9824a2ad815f" providerId="ADAL" clId="{094F8603-228B-B84B-9019-9D0D49979CD6}" dt="2024-01-28T18:59:01.042" v="639"/>
          <ac:inkMkLst>
            <pc:docMk/>
            <pc:sldMk cId="2303502608" sldId="331"/>
            <ac:inkMk id="1661" creationId="{66225734-8EC7-443D-0F91-35CC241804BF}"/>
          </ac:inkMkLst>
        </pc:inkChg>
        <pc:inkChg chg="add mod">
          <ac:chgData name="Kokchun Giang" userId="67e2125d-ec8c-4323-9653-9824a2ad815f" providerId="ADAL" clId="{094F8603-228B-B84B-9019-9D0D49979CD6}" dt="2024-01-28T18:59:01.042" v="639"/>
          <ac:inkMkLst>
            <pc:docMk/>
            <pc:sldMk cId="2303502608" sldId="331"/>
            <ac:inkMk id="1681" creationId="{156297FF-1BF9-5DFD-1D13-9B6835CE013F}"/>
          </ac:inkMkLst>
        </pc:inkChg>
        <pc:inkChg chg="add mod">
          <ac:chgData name="Kokchun Giang" userId="67e2125d-ec8c-4323-9653-9824a2ad815f" providerId="ADAL" clId="{094F8603-228B-B84B-9019-9D0D49979CD6}" dt="2024-01-28T18:59:01.042" v="639"/>
          <ac:inkMkLst>
            <pc:docMk/>
            <pc:sldMk cId="2303502608" sldId="331"/>
            <ac:inkMk id="1714" creationId="{C97608D6-F11E-4BE9-9DEE-A2496CF16C39}"/>
          </ac:inkMkLst>
        </pc:inkChg>
        <pc:inkChg chg="add mod">
          <ac:chgData name="Kokchun Giang" userId="67e2125d-ec8c-4323-9653-9824a2ad815f" providerId="ADAL" clId="{094F8603-228B-B84B-9019-9D0D49979CD6}" dt="2024-01-28T18:59:01.042" v="639"/>
          <ac:inkMkLst>
            <pc:docMk/>
            <pc:sldMk cId="2303502608" sldId="331"/>
            <ac:inkMk id="1716" creationId="{FAAE9849-D4C8-70E2-0E0E-4FFE63158EA7}"/>
          </ac:inkMkLst>
        </pc:inkChg>
        <pc:inkChg chg="add mod">
          <ac:chgData name="Kokchun Giang" userId="67e2125d-ec8c-4323-9653-9824a2ad815f" providerId="ADAL" clId="{094F8603-228B-B84B-9019-9D0D49979CD6}" dt="2024-01-28T18:59:08.183" v="647"/>
          <ac:inkMkLst>
            <pc:docMk/>
            <pc:sldMk cId="2303502608" sldId="331"/>
            <ac:inkMk id="1722" creationId="{542A79F7-3FCB-EB77-0C19-718298B23597}"/>
          </ac:inkMkLst>
        </pc:inkChg>
        <pc:inkChg chg="add mod">
          <ac:chgData name="Kokchun Giang" userId="67e2125d-ec8c-4323-9653-9824a2ad815f" providerId="ADAL" clId="{094F8603-228B-B84B-9019-9D0D49979CD6}" dt="2024-01-28T18:59:08.183" v="647"/>
          <ac:inkMkLst>
            <pc:docMk/>
            <pc:sldMk cId="2303502608" sldId="331"/>
            <ac:inkMk id="1724" creationId="{F9E05B21-4E52-6D42-AEED-D4A095E59245}"/>
          </ac:inkMkLst>
        </pc:inkChg>
        <pc:inkChg chg="add mod">
          <ac:chgData name="Kokchun Giang" userId="67e2125d-ec8c-4323-9653-9824a2ad815f" providerId="ADAL" clId="{094F8603-228B-B84B-9019-9D0D49979CD6}" dt="2024-01-28T18:59:08.183" v="647"/>
          <ac:inkMkLst>
            <pc:docMk/>
            <pc:sldMk cId="2303502608" sldId="331"/>
            <ac:inkMk id="1726" creationId="{0C8E1D9B-780A-5A18-2B88-78ECFB984EA3}"/>
          </ac:inkMkLst>
        </pc:inkChg>
        <pc:inkChg chg="add mod">
          <ac:chgData name="Kokchun Giang" userId="67e2125d-ec8c-4323-9653-9824a2ad815f" providerId="ADAL" clId="{094F8603-228B-B84B-9019-9D0D49979CD6}" dt="2024-01-28T18:59:08.183" v="647"/>
          <ac:inkMkLst>
            <pc:docMk/>
            <pc:sldMk cId="2303502608" sldId="331"/>
            <ac:inkMk id="1728" creationId="{FAC77B5C-DE9E-BFFB-C732-8BBFB831EF15}"/>
          </ac:inkMkLst>
        </pc:inkChg>
        <pc:inkChg chg="add mod">
          <ac:chgData name="Kokchun Giang" userId="67e2125d-ec8c-4323-9653-9824a2ad815f" providerId="ADAL" clId="{094F8603-228B-B84B-9019-9D0D49979CD6}" dt="2024-01-28T18:59:08.183" v="647"/>
          <ac:inkMkLst>
            <pc:docMk/>
            <pc:sldMk cId="2303502608" sldId="331"/>
            <ac:inkMk id="1730" creationId="{A7F344B7-C972-0E78-1A74-81EBBC39EB69}"/>
          </ac:inkMkLst>
        </pc:inkChg>
        <pc:inkChg chg="add mod">
          <ac:chgData name="Kokchun Giang" userId="67e2125d-ec8c-4323-9653-9824a2ad815f" providerId="ADAL" clId="{094F8603-228B-B84B-9019-9D0D49979CD6}" dt="2024-01-28T18:59:08.183" v="647"/>
          <ac:inkMkLst>
            <pc:docMk/>
            <pc:sldMk cId="2303502608" sldId="331"/>
            <ac:inkMk id="1777" creationId="{FCB6C307-EA0F-43D8-F6B5-94C0264A2946}"/>
          </ac:inkMkLst>
        </pc:inkChg>
        <pc:inkChg chg="add mod">
          <ac:chgData name="Kokchun Giang" userId="67e2125d-ec8c-4323-9653-9824a2ad815f" providerId="ADAL" clId="{094F8603-228B-B84B-9019-9D0D49979CD6}" dt="2024-01-28T18:59:08.183" v="647"/>
          <ac:inkMkLst>
            <pc:docMk/>
            <pc:sldMk cId="2303502608" sldId="331"/>
            <ac:inkMk id="1779" creationId="{303CF9E0-E492-DFFA-2A9C-71B83BAB7076}"/>
          </ac:inkMkLst>
        </pc:inkChg>
        <pc:inkChg chg="add mod">
          <ac:chgData name="Kokchun Giang" userId="67e2125d-ec8c-4323-9653-9824a2ad815f" providerId="ADAL" clId="{094F8603-228B-B84B-9019-9D0D49979CD6}" dt="2024-01-28T18:52:48.691" v="201"/>
          <ac:inkMkLst>
            <pc:docMk/>
            <pc:sldMk cId="2303502608" sldId="331"/>
            <ac:inkMk id="1871" creationId="{04D8F8F9-8469-0A2C-B96A-36FD09E95B31}"/>
          </ac:inkMkLst>
        </pc:inkChg>
        <pc:inkChg chg="add mod">
          <ac:chgData name="Kokchun Giang" userId="67e2125d-ec8c-4323-9653-9824a2ad815f" providerId="ADAL" clId="{094F8603-228B-B84B-9019-9D0D49979CD6}" dt="2024-01-28T18:52:48.691" v="201"/>
          <ac:inkMkLst>
            <pc:docMk/>
            <pc:sldMk cId="2303502608" sldId="331"/>
            <ac:inkMk id="1882" creationId="{4E72E841-0292-EA2F-2427-338F0CA23366}"/>
          </ac:inkMkLst>
        </pc:inkChg>
        <pc:inkChg chg="add mod">
          <ac:chgData name="Kokchun Giang" userId="67e2125d-ec8c-4323-9653-9824a2ad815f" providerId="ADAL" clId="{094F8603-228B-B84B-9019-9D0D49979CD6}" dt="2024-01-28T18:52:48.691" v="201"/>
          <ac:inkMkLst>
            <pc:docMk/>
            <pc:sldMk cId="2303502608" sldId="331"/>
            <ac:inkMk id="1892" creationId="{D20B3BD5-AAFB-B6B3-38FE-377E535D2ABF}"/>
          </ac:inkMkLst>
        </pc:inkChg>
        <pc:inkChg chg="add mod">
          <ac:chgData name="Kokchun Giang" userId="67e2125d-ec8c-4323-9653-9824a2ad815f" providerId="ADAL" clId="{094F8603-228B-B84B-9019-9D0D49979CD6}" dt="2024-01-28T18:52:48.691" v="201"/>
          <ac:inkMkLst>
            <pc:docMk/>
            <pc:sldMk cId="2303502608" sldId="331"/>
            <ac:inkMk id="1967" creationId="{3A123A7A-22B9-6589-B0E0-C7FB5AA9BF50}"/>
          </ac:inkMkLst>
        </pc:inkChg>
        <pc:inkChg chg="add mod">
          <ac:chgData name="Kokchun Giang" userId="67e2125d-ec8c-4323-9653-9824a2ad815f" providerId="ADAL" clId="{094F8603-228B-B84B-9019-9D0D49979CD6}" dt="2024-01-28T18:52:48.691" v="201"/>
          <ac:inkMkLst>
            <pc:docMk/>
            <pc:sldMk cId="2303502608" sldId="331"/>
            <ac:inkMk id="1968" creationId="{F0A38E10-3E00-810E-58FC-2DD160CAA653}"/>
          </ac:inkMkLst>
        </pc:inkChg>
        <pc:inkChg chg="add mod">
          <ac:chgData name="Kokchun Giang" userId="67e2125d-ec8c-4323-9653-9824a2ad815f" providerId="ADAL" clId="{094F8603-228B-B84B-9019-9D0D49979CD6}" dt="2024-01-28T18:52:48.691" v="201"/>
          <ac:inkMkLst>
            <pc:docMk/>
            <pc:sldMk cId="2303502608" sldId="331"/>
            <ac:inkMk id="1969" creationId="{101BD38E-D668-3A85-686C-F0BFBDCAAA6F}"/>
          </ac:inkMkLst>
        </pc:inkChg>
        <pc:inkChg chg="add mod">
          <ac:chgData name="Kokchun Giang" userId="67e2125d-ec8c-4323-9653-9824a2ad815f" providerId="ADAL" clId="{094F8603-228B-B84B-9019-9D0D49979CD6}" dt="2024-01-28T18:52:48.691" v="201"/>
          <ac:inkMkLst>
            <pc:docMk/>
            <pc:sldMk cId="2303502608" sldId="331"/>
            <ac:inkMk id="1970" creationId="{323BC76B-A024-FDFF-0004-E4D2FF3B1553}"/>
          </ac:inkMkLst>
        </pc:inkChg>
        <pc:inkChg chg="add mod">
          <ac:chgData name="Kokchun Giang" userId="67e2125d-ec8c-4323-9653-9824a2ad815f" providerId="ADAL" clId="{094F8603-228B-B84B-9019-9D0D49979CD6}" dt="2024-01-28T18:52:48.691" v="201"/>
          <ac:inkMkLst>
            <pc:docMk/>
            <pc:sldMk cId="2303502608" sldId="331"/>
            <ac:inkMk id="1971" creationId="{B0328B53-7C9E-6546-0311-E94726CD6BDE}"/>
          </ac:inkMkLst>
        </pc:inkChg>
        <pc:inkChg chg="add mod">
          <ac:chgData name="Kokchun Giang" userId="67e2125d-ec8c-4323-9653-9824a2ad815f" providerId="ADAL" clId="{094F8603-228B-B84B-9019-9D0D49979CD6}" dt="2024-01-28T19:49:35.465" v="1753" actId="164"/>
          <ac:inkMkLst>
            <pc:docMk/>
            <pc:sldMk cId="2303502608" sldId="331"/>
            <ac:inkMk id="1972" creationId="{E07631D3-4B6D-9ACE-BB00-5E88A9AB64E5}"/>
          </ac:inkMkLst>
        </pc:inkChg>
        <pc:inkChg chg="add mod">
          <ac:chgData name="Kokchun Giang" userId="67e2125d-ec8c-4323-9653-9824a2ad815f" providerId="ADAL" clId="{094F8603-228B-B84B-9019-9D0D49979CD6}" dt="2024-01-28T18:52:48.691" v="201"/>
          <ac:inkMkLst>
            <pc:docMk/>
            <pc:sldMk cId="2303502608" sldId="331"/>
            <ac:inkMk id="1973" creationId="{D39096FB-AFAD-3B3C-BB9A-2AE41CA7E28E}"/>
          </ac:inkMkLst>
        </pc:inkChg>
        <pc:inkChg chg="add mod">
          <ac:chgData name="Kokchun Giang" userId="67e2125d-ec8c-4323-9653-9824a2ad815f" providerId="ADAL" clId="{094F8603-228B-B84B-9019-9D0D49979CD6}" dt="2024-01-28T18:52:48.691" v="201"/>
          <ac:inkMkLst>
            <pc:docMk/>
            <pc:sldMk cId="2303502608" sldId="331"/>
            <ac:inkMk id="1974" creationId="{E2EA1D46-3443-1425-3D8D-4296759304DF}"/>
          </ac:inkMkLst>
        </pc:inkChg>
        <pc:inkChg chg="add mod">
          <ac:chgData name="Kokchun Giang" userId="67e2125d-ec8c-4323-9653-9824a2ad815f" providerId="ADAL" clId="{094F8603-228B-B84B-9019-9D0D49979CD6}" dt="2024-01-28T18:52:51.806" v="207"/>
          <ac:inkMkLst>
            <pc:docMk/>
            <pc:sldMk cId="2303502608" sldId="331"/>
            <ac:inkMk id="2024" creationId="{951BB4DF-C60D-348B-5435-68594873A50C}"/>
          </ac:inkMkLst>
        </pc:inkChg>
        <pc:inkChg chg="add mod">
          <ac:chgData name="Kokchun Giang" userId="67e2125d-ec8c-4323-9653-9824a2ad815f" providerId="ADAL" clId="{094F8603-228B-B84B-9019-9D0D49979CD6}" dt="2024-01-28T18:52:51.806" v="207"/>
          <ac:inkMkLst>
            <pc:docMk/>
            <pc:sldMk cId="2303502608" sldId="331"/>
            <ac:inkMk id="2025" creationId="{4C8E003E-A23C-567F-595C-4C22F5571B70}"/>
          </ac:inkMkLst>
        </pc:inkChg>
        <pc:inkChg chg="add mod">
          <ac:chgData name="Kokchun Giang" userId="67e2125d-ec8c-4323-9653-9824a2ad815f" providerId="ADAL" clId="{094F8603-228B-B84B-9019-9D0D49979CD6}" dt="2024-01-28T18:52:51.806" v="207"/>
          <ac:inkMkLst>
            <pc:docMk/>
            <pc:sldMk cId="2303502608" sldId="331"/>
            <ac:inkMk id="2026" creationId="{B1148691-56BB-1692-AE38-52B93CE8A6E7}"/>
          </ac:inkMkLst>
        </pc:inkChg>
        <pc:inkChg chg="add mod">
          <ac:chgData name="Kokchun Giang" userId="67e2125d-ec8c-4323-9653-9824a2ad815f" providerId="ADAL" clId="{094F8603-228B-B84B-9019-9D0D49979CD6}" dt="2024-01-28T18:52:51.806" v="207"/>
          <ac:inkMkLst>
            <pc:docMk/>
            <pc:sldMk cId="2303502608" sldId="331"/>
            <ac:inkMk id="2027" creationId="{37046B1D-31B2-04B7-7E66-9F6CD6206360}"/>
          </ac:inkMkLst>
        </pc:inkChg>
        <pc:inkChg chg="add mod">
          <ac:chgData name="Kokchun Giang" userId="67e2125d-ec8c-4323-9653-9824a2ad815f" providerId="ADAL" clId="{094F8603-228B-B84B-9019-9D0D49979CD6}" dt="2024-01-28T18:52:51.806" v="207"/>
          <ac:inkMkLst>
            <pc:docMk/>
            <pc:sldMk cId="2303502608" sldId="331"/>
            <ac:inkMk id="2028" creationId="{C80BB2A0-EE53-B910-FB14-AE7517E81656}"/>
          </ac:inkMkLst>
        </pc:inkChg>
        <pc:inkChg chg="add mod">
          <ac:chgData name="Kokchun Giang" userId="67e2125d-ec8c-4323-9653-9824a2ad815f" providerId="ADAL" clId="{094F8603-228B-B84B-9019-9D0D49979CD6}" dt="2024-01-28T18:52:56.555" v="216"/>
          <ac:inkMkLst>
            <pc:docMk/>
            <pc:sldMk cId="2303502608" sldId="331"/>
            <ac:inkMk id="2030" creationId="{A9E45560-2392-6981-1FF5-73085640FA07}"/>
          </ac:inkMkLst>
        </pc:inkChg>
        <pc:inkChg chg="add mod">
          <ac:chgData name="Kokchun Giang" userId="67e2125d-ec8c-4323-9653-9824a2ad815f" providerId="ADAL" clId="{094F8603-228B-B84B-9019-9D0D49979CD6}" dt="2024-01-28T18:52:56.555" v="216"/>
          <ac:inkMkLst>
            <pc:docMk/>
            <pc:sldMk cId="2303502608" sldId="331"/>
            <ac:inkMk id="2031" creationId="{BF3654AC-5234-AE93-A041-77DD3912DC76}"/>
          </ac:inkMkLst>
        </pc:inkChg>
        <pc:inkChg chg="add mod">
          <ac:chgData name="Kokchun Giang" userId="67e2125d-ec8c-4323-9653-9824a2ad815f" providerId="ADAL" clId="{094F8603-228B-B84B-9019-9D0D49979CD6}" dt="2024-01-28T18:52:56.555" v="216"/>
          <ac:inkMkLst>
            <pc:docMk/>
            <pc:sldMk cId="2303502608" sldId="331"/>
            <ac:inkMk id="2032" creationId="{8EDE644D-4272-5B65-C447-5DFE112A84D0}"/>
          </ac:inkMkLst>
        </pc:inkChg>
        <pc:inkChg chg="add mod">
          <ac:chgData name="Kokchun Giang" userId="67e2125d-ec8c-4323-9653-9824a2ad815f" providerId="ADAL" clId="{094F8603-228B-B84B-9019-9D0D49979CD6}" dt="2024-01-28T18:52:56.555" v="216"/>
          <ac:inkMkLst>
            <pc:docMk/>
            <pc:sldMk cId="2303502608" sldId="331"/>
            <ac:inkMk id="2033" creationId="{60AE32E5-4308-13C9-D21D-7B6EC45D0D3C}"/>
          </ac:inkMkLst>
        </pc:inkChg>
        <pc:inkChg chg="add mod">
          <ac:chgData name="Kokchun Giang" userId="67e2125d-ec8c-4323-9653-9824a2ad815f" providerId="ADAL" clId="{094F8603-228B-B84B-9019-9D0D49979CD6}" dt="2024-01-28T18:52:56.555" v="216"/>
          <ac:inkMkLst>
            <pc:docMk/>
            <pc:sldMk cId="2303502608" sldId="331"/>
            <ac:inkMk id="2034" creationId="{76351EBC-B269-80DB-D638-1B176868FBD7}"/>
          </ac:inkMkLst>
        </pc:inkChg>
        <pc:inkChg chg="add mod">
          <ac:chgData name="Kokchun Giang" userId="67e2125d-ec8c-4323-9653-9824a2ad815f" providerId="ADAL" clId="{094F8603-228B-B84B-9019-9D0D49979CD6}" dt="2024-01-28T19:49:35.465" v="1753" actId="164"/>
          <ac:inkMkLst>
            <pc:docMk/>
            <pc:sldMk cId="2303502608" sldId="331"/>
            <ac:inkMk id="2035" creationId="{1299A53E-3FDC-720D-5723-CB7E2F24A009}"/>
          </ac:inkMkLst>
        </pc:inkChg>
        <pc:inkChg chg="add mod">
          <ac:chgData name="Kokchun Giang" userId="67e2125d-ec8c-4323-9653-9824a2ad815f" providerId="ADAL" clId="{094F8603-228B-B84B-9019-9D0D49979CD6}" dt="2024-01-28T18:52:56.555" v="216"/>
          <ac:inkMkLst>
            <pc:docMk/>
            <pc:sldMk cId="2303502608" sldId="331"/>
            <ac:inkMk id="2036" creationId="{1B955ACA-CB27-23BB-13A4-B2F9CF3796AB}"/>
          </ac:inkMkLst>
        </pc:inkChg>
        <pc:inkChg chg="add mod">
          <ac:chgData name="Kokchun Giang" userId="67e2125d-ec8c-4323-9653-9824a2ad815f" providerId="ADAL" clId="{094F8603-228B-B84B-9019-9D0D49979CD6}" dt="2024-01-28T18:52:56.555" v="216"/>
          <ac:inkMkLst>
            <pc:docMk/>
            <pc:sldMk cId="2303502608" sldId="331"/>
            <ac:inkMk id="2037" creationId="{C2D03ED9-F4AA-9A2F-B7C5-F749C6393060}"/>
          </ac:inkMkLst>
        </pc:inkChg>
        <pc:inkChg chg="add mod">
          <ac:chgData name="Kokchun Giang" userId="67e2125d-ec8c-4323-9653-9824a2ad815f" providerId="ADAL" clId="{094F8603-228B-B84B-9019-9D0D49979CD6}" dt="2024-01-28T18:53:07.426" v="233"/>
          <ac:inkMkLst>
            <pc:docMk/>
            <pc:sldMk cId="2303502608" sldId="331"/>
            <ac:inkMk id="2041" creationId="{9772408D-44BC-878F-3F92-0D41A69F28F9}"/>
          </ac:inkMkLst>
        </pc:inkChg>
        <pc:inkChg chg="add mod">
          <ac:chgData name="Kokchun Giang" userId="67e2125d-ec8c-4323-9653-9824a2ad815f" providerId="ADAL" clId="{094F8603-228B-B84B-9019-9D0D49979CD6}" dt="2024-01-28T18:53:07.426" v="233"/>
          <ac:inkMkLst>
            <pc:docMk/>
            <pc:sldMk cId="2303502608" sldId="331"/>
            <ac:inkMk id="2042" creationId="{8975D0C1-1583-5A67-F215-BCB2FF543622}"/>
          </ac:inkMkLst>
        </pc:inkChg>
        <pc:inkChg chg="add mod">
          <ac:chgData name="Kokchun Giang" userId="67e2125d-ec8c-4323-9653-9824a2ad815f" providerId="ADAL" clId="{094F8603-228B-B84B-9019-9D0D49979CD6}" dt="2024-01-28T18:53:07.426" v="233"/>
          <ac:inkMkLst>
            <pc:docMk/>
            <pc:sldMk cId="2303502608" sldId="331"/>
            <ac:inkMk id="2043" creationId="{C500E114-B9C6-EBD8-4A3A-D10E74700982}"/>
          </ac:inkMkLst>
        </pc:inkChg>
        <pc:inkChg chg="add mod">
          <ac:chgData name="Kokchun Giang" userId="67e2125d-ec8c-4323-9653-9824a2ad815f" providerId="ADAL" clId="{094F8603-228B-B84B-9019-9D0D49979CD6}" dt="2024-01-28T18:53:07.426" v="233"/>
          <ac:inkMkLst>
            <pc:docMk/>
            <pc:sldMk cId="2303502608" sldId="331"/>
            <ac:inkMk id="2044" creationId="{E828D98C-31D2-3624-4E32-42B1544E2B16}"/>
          </ac:inkMkLst>
        </pc:inkChg>
        <pc:inkChg chg="add mod">
          <ac:chgData name="Kokchun Giang" userId="67e2125d-ec8c-4323-9653-9824a2ad815f" providerId="ADAL" clId="{094F8603-228B-B84B-9019-9D0D49979CD6}" dt="2024-01-28T18:53:07.426" v="233"/>
          <ac:inkMkLst>
            <pc:docMk/>
            <pc:sldMk cId="2303502608" sldId="331"/>
            <ac:inkMk id="2045" creationId="{00D8D7E5-5B53-1383-A74F-F23F426A5526}"/>
          </ac:inkMkLst>
        </pc:inkChg>
        <pc:inkChg chg="add mod">
          <ac:chgData name="Kokchun Giang" userId="67e2125d-ec8c-4323-9653-9824a2ad815f" providerId="ADAL" clId="{094F8603-228B-B84B-9019-9D0D49979CD6}" dt="2024-01-28T18:53:07.426" v="233"/>
          <ac:inkMkLst>
            <pc:docMk/>
            <pc:sldMk cId="2303502608" sldId="331"/>
            <ac:inkMk id="2046" creationId="{0EDEA40F-AA9E-318A-7E69-1A4C34E422B6}"/>
          </ac:inkMkLst>
        </pc:inkChg>
        <pc:inkChg chg="add mod">
          <ac:chgData name="Kokchun Giang" userId="67e2125d-ec8c-4323-9653-9824a2ad815f" providerId="ADAL" clId="{094F8603-228B-B84B-9019-9D0D49979CD6}" dt="2024-01-28T18:53:07.426" v="233"/>
          <ac:inkMkLst>
            <pc:docMk/>
            <pc:sldMk cId="2303502608" sldId="331"/>
            <ac:inkMk id="2047" creationId="{06F70462-7B09-6150-160C-2A75FEBB5592}"/>
          </ac:inkMkLst>
        </pc:inkChg>
        <pc:cxnChg chg="mod">
          <ac:chgData name="Kokchun Giang" userId="67e2125d-ec8c-4323-9653-9824a2ad815f" providerId="ADAL" clId="{094F8603-228B-B84B-9019-9D0D49979CD6}" dt="2024-01-28T19:50:42.880" v="1764" actId="1076"/>
          <ac:cxnSpMkLst>
            <pc:docMk/>
            <pc:sldMk cId="2303502608" sldId="331"/>
            <ac:cxnSpMk id="392" creationId="{B2E2E143-5B8D-F970-4683-CE044061BD33}"/>
          </ac:cxnSpMkLst>
        </pc:cxnChg>
      </pc:sldChg>
      <pc:sldChg chg="addSp delSp modSp add mod modAnim">
        <pc:chgData name="Kokchun Giang" userId="67e2125d-ec8c-4323-9653-9824a2ad815f" providerId="ADAL" clId="{094F8603-228B-B84B-9019-9D0D49979CD6}" dt="2024-01-28T19:57:08.167" v="1811" actId="1076"/>
        <pc:sldMkLst>
          <pc:docMk/>
          <pc:sldMk cId="2672353080" sldId="332"/>
        </pc:sldMkLst>
        <pc:spChg chg="add del mod">
          <ac:chgData name="Kokchun Giang" userId="67e2125d-ec8c-4323-9653-9824a2ad815f" providerId="ADAL" clId="{094F8603-228B-B84B-9019-9D0D49979CD6}" dt="2024-01-28T18:59:31.339" v="651"/>
          <ac:spMkLst>
            <pc:docMk/>
            <pc:sldMk cId="2672353080" sldId="332"/>
            <ac:spMk id="3" creationId="{9AB327D5-BA8D-1B34-6971-940D6D522B4C}"/>
          </ac:spMkLst>
        </pc:spChg>
        <pc:spChg chg="mod">
          <ac:chgData name="Kokchun Giang" userId="67e2125d-ec8c-4323-9653-9824a2ad815f" providerId="ADAL" clId="{094F8603-228B-B84B-9019-9D0D49979CD6}" dt="2024-01-28T19:00:44.918" v="694" actId="20577"/>
          <ac:spMkLst>
            <pc:docMk/>
            <pc:sldMk cId="2672353080" sldId="332"/>
            <ac:spMk id="28" creationId="{C2949430-B983-7C68-9E12-4402460DF96F}"/>
          </ac:spMkLst>
        </pc:spChg>
        <pc:grpChg chg="mod">
          <ac:chgData name="Kokchun Giang" userId="67e2125d-ec8c-4323-9653-9824a2ad815f" providerId="ADAL" clId="{094F8603-228B-B84B-9019-9D0D49979CD6}" dt="2024-01-28T19:51:36.313" v="1770" actId="164"/>
          <ac:grpSpMkLst>
            <pc:docMk/>
            <pc:sldMk cId="2672353080" sldId="332"/>
            <ac:grpSpMk id="10" creationId="{FC5FE3E4-4175-74E8-191C-04480F83F1C4}"/>
          </ac:grpSpMkLst>
        </pc:grpChg>
        <pc:grpChg chg="mod">
          <ac:chgData name="Kokchun Giang" userId="67e2125d-ec8c-4323-9653-9824a2ad815f" providerId="ADAL" clId="{094F8603-228B-B84B-9019-9D0D49979CD6}" dt="2024-01-28T19:51:36.313" v="1770" actId="164"/>
          <ac:grpSpMkLst>
            <pc:docMk/>
            <pc:sldMk cId="2672353080" sldId="332"/>
            <ac:grpSpMk id="11" creationId="{8D004C66-431B-580D-CD9E-70F2B9C6502D}"/>
          </ac:grpSpMkLst>
        </pc:grpChg>
        <pc:grpChg chg="mod">
          <ac:chgData name="Kokchun Giang" userId="67e2125d-ec8c-4323-9653-9824a2ad815f" providerId="ADAL" clId="{094F8603-228B-B84B-9019-9D0D49979CD6}" dt="2024-01-28T19:51:36.313" v="1770" actId="164"/>
          <ac:grpSpMkLst>
            <pc:docMk/>
            <pc:sldMk cId="2672353080" sldId="332"/>
            <ac:grpSpMk id="17" creationId="{4DCFD27E-9DC2-519F-716D-C625FD060A51}"/>
          </ac:grpSpMkLst>
        </pc:grpChg>
        <pc:grpChg chg="mod">
          <ac:chgData name="Kokchun Giang" userId="67e2125d-ec8c-4323-9653-9824a2ad815f" providerId="ADAL" clId="{094F8603-228B-B84B-9019-9D0D49979CD6}" dt="2024-01-28T19:51:36.313" v="1770" actId="164"/>
          <ac:grpSpMkLst>
            <pc:docMk/>
            <pc:sldMk cId="2672353080" sldId="332"/>
            <ac:grpSpMk id="21" creationId="{2932E8D0-5216-A4BE-14C8-18266A2E2244}"/>
          </ac:grpSpMkLst>
        </pc:grpChg>
        <pc:grpChg chg="mod">
          <ac:chgData name="Kokchun Giang" userId="67e2125d-ec8c-4323-9653-9824a2ad815f" providerId="ADAL" clId="{094F8603-228B-B84B-9019-9D0D49979CD6}" dt="2024-01-28T19:51:36.313" v="1770" actId="164"/>
          <ac:grpSpMkLst>
            <pc:docMk/>
            <pc:sldMk cId="2672353080" sldId="332"/>
            <ac:grpSpMk id="30" creationId="{B80C5E61-0403-F8D8-52FB-52E7535BBAC9}"/>
          </ac:grpSpMkLst>
        </pc:grpChg>
        <pc:grpChg chg="mod">
          <ac:chgData name="Kokchun Giang" userId="67e2125d-ec8c-4323-9653-9824a2ad815f" providerId="ADAL" clId="{094F8603-228B-B84B-9019-9D0D49979CD6}" dt="2024-01-28T19:02:35.467" v="742"/>
          <ac:grpSpMkLst>
            <pc:docMk/>
            <pc:sldMk cId="2672353080" sldId="332"/>
            <ac:grpSpMk id="41" creationId="{16E8C218-612E-8B5E-216E-2E969E6A0FD2}"/>
          </ac:grpSpMkLst>
        </pc:grpChg>
        <pc:grpChg chg="mod">
          <ac:chgData name="Kokchun Giang" userId="67e2125d-ec8c-4323-9653-9824a2ad815f" providerId="ADAL" clId="{094F8603-228B-B84B-9019-9D0D49979CD6}" dt="2024-01-28T19:02:35.467" v="742"/>
          <ac:grpSpMkLst>
            <pc:docMk/>
            <pc:sldMk cId="2672353080" sldId="332"/>
            <ac:grpSpMk id="43" creationId="{48340CA3-66E7-BA8D-1E52-FD959834F70C}"/>
          </ac:grpSpMkLst>
        </pc:grpChg>
        <pc:grpChg chg="mod">
          <ac:chgData name="Kokchun Giang" userId="67e2125d-ec8c-4323-9653-9824a2ad815f" providerId="ADAL" clId="{094F8603-228B-B84B-9019-9D0D49979CD6}" dt="2024-01-28T19:02:32.852" v="736"/>
          <ac:grpSpMkLst>
            <pc:docMk/>
            <pc:sldMk cId="2672353080" sldId="332"/>
            <ac:grpSpMk id="47" creationId="{CE8EC49A-BC40-6B80-7CF2-D94E4836EC39}"/>
          </ac:grpSpMkLst>
        </pc:grpChg>
        <pc:grpChg chg="mod">
          <ac:chgData name="Kokchun Giang" userId="67e2125d-ec8c-4323-9653-9824a2ad815f" providerId="ADAL" clId="{094F8603-228B-B84B-9019-9D0D49979CD6}" dt="2024-01-28T19:52:12.313" v="1774" actId="164"/>
          <ac:grpSpMkLst>
            <pc:docMk/>
            <pc:sldMk cId="2672353080" sldId="332"/>
            <ac:grpSpMk id="389" creationId="{31D75A6C-2064-3225-4B0A-5C70B7730650}"/>
          </ac:grpSpMkLst>
        </pc:grpChg>
        <pc:grpChg chg="mod">
          <ac:chgData name="Kokchun Giang" userId="67e2125d-ec8c-4323-9653-9824a2ad815f" providerId="ADAL" clId="{094F8603-228B-B84B-9019-9D0D49979CD6}" dt="2024-01-28T19:52:12.313" v="1774" actId="164"/>
          <ac:grpSpMkLst>
            <pc:docMk/>
            <pc:sldMk cId="2672353080" sldId="332"/>
            <ac:grpSpMk id="394" creationId="{B15633D5-3F91-1405-5EA0-C6E4805E9E78}"/>
          </ac:grpSpMkLst>
        </pc:grpChg>
        <pc:grpChg chg="mod">
          <ac:chgData name="Kokchun Giang" userId="67e2125d-ec8c-4323-9653-9824a2ad815f" providerId="ADAL" clId="{094F8603-228B-B84B-9019-9D0D49979CD6}" dt="2024-01-28T19:52:12.313" v="1774" actId="164"/>
          <ac:grpSpMkLst>
            <pc:docMk/>
            <pc:sldMk cId="2672353080" sldId="332"/>
            <ac:grpSpMk id="397" creationId="{413FA7B8-466E-7D45-E9B8-894DB059CC88}"/>
          </ac:grpSpMkLst>
        </pc:grpChg>
        <pc:grpChg chg="del mod">
          <ac:chgData name="Kokchun Giang" userId="67e2125d-ec8c-4323-9653-9824a2ad815f" providerId="ADAL" clId="{094F8603-228B-B84B-9019-9D0D49979CD6}" dt="2024-01-28T19:07:57.974" v="957"/>
          <ac:grpSpMkLst>
            <pc:docMk/>
            <pc:sldMk cId="2672353080" sldId="332"/>
            <ac:grpSpMk id="401" creationId="{8E977596-ECB8-90DE-24E2-8184DA382219}"/>
          </ac:grpSpMkLst>
        </pc:grpChg>
        <pc:grpChg chg="mod">
          <ac:chgData name="Kokchun Giang" userId="67e2125d-ec8c-4323-9653-9824a2ad815f" providerId="ADAL" clId="{094F8603-228B-B84B-9019-9D0D49979CD6}" dt="2024-01-28T19:52:12.313" v="1774" actId="164"/>
          <ac:grpSpMkLst>
            <pc:docMk/>
            <pc:sldMk cId="2672353080" sldId="332"/>
            <ac:grpSpMk id="403" creationId="{DEC58F12-9C7C-0147-7D56-BA01B1F4A1C5}"/>
          </ac:grpSpMkLst>
        </pc:grpChg>
        <pc:grpChg chg="mod">
          <ac:chgData name="Kokchun Giang" userId="67e2125d-ec8c-4323-9653-9824a2ad815f" providerId="ADAL" clId="{094F8603-228B-B84B-9019-9D0D49979CD6}" dt="2024-01-28T19:52:12.313" v="1774" actId="164"/>
          <ac:grpSpMkLst>
            <pc:docMk/>
            <pc:sldMk cId="2672353080" sldId="332"/>
            <ac:grpSpMk id="406" creationId="{F1982523-1608-F2C8-D5BF-147C72002F00}"/>
          </ac:grpSpMkLst>
        </pc:grpChg>
        <pc:grpChg chg="mod">
          <ac:chgData name="Kokchun Giang" userId="67e2125d-ec8c-4323-9653-9824a2ad815f" providerId="ADAL" clId="{094F8603-228B-B84B-9019-9D0D49979CD6}" dt="2024-01-28T19:52:12.313" v="1774" actId="164"/>
          <ac:grpSpMkLst>
            <pc:docMk/>
            <pc:sldMk cId="2672353080" sldId="332"/>
            <ac:grpSpMk id="410" creationId="{DD306462-F76F-11DD-6B89-AE8E20C00A79}"/>
          </ac:grpSpMkLst>
        </pc:grpChg>
        <pc:grpChg chg="del mod">
          <ac:chgData name="Kokchun Giang" userId="67e2125d-ec8c-4323-9653-9824a2ad815f" providerId="ADAL" clId="{094F8603-228B-B84B-9019-9D0D49979CD6}" dt="2024-01-28T19:08:46.921" v="981"/>
          <ac:grpSpMkLst>
            <pc:docMk/>
            <pc:sldMk cId="2672353080" sldId="332"/>
            <ac:grpSpMk id="418" creationId="{D8DF195E-759A-1A52-E1D5-FDE6BDC59B9E}"/>
          </ac:grpSpMkLst>
        </pc:grpChg>
        <pc:grpChg chg="del mod">
          <ac:chgData name="Kokchun Giang" userId="67e2125d-ec8c-4323-9653-9824a2ad815f" providerId="ADAL" clId="{094F8603-228B-B84B-9019-9D0D49979CD6}" dt="2024-01-28T19:08:46.921" v="981"/>
          <ac:grpSpMkLst>
            <pc:docMk/>
            <pc:sldMk cId="2672353080" sldId="332"/>
            <ac:grpSpMk id="427" creationId="{1FF7E26C-7A7F-61FC-3851-C9C6A6D08AAF}"/>
          </ac:grpSpMkLst>
        </pc:grpChg>
        <pc:grpChg chg="del mod">
          <ac:chgData name="Kokchun Giang" userId="67e2125d-ec8c-4323-9653-9824a2ad815f" providerId="ADAL" clId="{094F8603-228B-B84B-9019-9D0D49979CD6}" dt="2024-01-28T19:08:46.921" v="981"/>
          <ac:grpSpMkLst>
            <pc:docMk/>
            <pc:sldMk cId="2672353080" sldId="332"/>
            <ac:grpSpMk id="431" creationId="{E287F0D1-0F99-268E-4C96-DE7D5A581EAA}"/>
          </ac:grpSpMkLst>
        </pc:grpChg>
        <pc:grpChg chg="del">
          <ac:chgData name="Kokchun Giang" userId="67e2125d-ec8c-4323-9653-9824a2ad815f" providerId="ADAL" clId="{094F8603-228B-B84B-9019-9D0D49979CD6}" dt="2024-01-28T18:59:36.427" v="652" actId="478"/>
          <ac:grpSpMkLst>
            <pc:docMk/>
            <pc:sldMk cId="2672353080" sldId="332"/>
            <ac:grpSpMk id="432" creationId="{6E8C7AC2-9630-B5F0-D12F-457A573F629E}"/>
          </ac:grpSpMkLst>
        </pc:grpChg>
        <pc:grpChg chg="del">
          <ac:chgData name="Kokchun Giang" userId="67e2125d-ec8c-4323-9653-9824a2ad815f" providerId="ADAL" clId="{094F8603-228B-B84B-9019-9D0D49979CD6}" dt="2024-01-28T18:59:36.427" v="652" actId="478"/>
          <ac:grpSpMkLst>
            <pc:docMk/>
            <pc:sldMk cId="2672353080" sldId="332"/>
            <ac:grpSpMk id="433" creationId="{C3ACC840-689F-6BEA-513F-DA09C1C952BE}"/>
          </ac:grpSpMkLst>
        </pc:grpChg>
        <pc:grpChg chg="del mod">
          <ac:chgData name="Kokchun Giang" userId="67e2125d-ec8c-4323-9653-9824a2ad815f" providerId="ADAL" clId="{094F8603-228B-B84B-9019-9D0D49979CD6}" dt="2024-01-28T19:08:49.229" v="985"/>
          <ac:grpSpMkLst>
            <pc:docMk/>
            <pc:sldMk cId="2672353080" sldId="332"/>
            <ac:grpSpMk id="435" creationId="{E7EB40C9-1DC4-826B-201F-9714DE0849CE}"/>
          </ac:grpSpMkLst>
        </pc:grpChg>
        <pc:grpChg chg="del mod">
          <ac:chgData name="Kokchun Giang" userId="67e2125d-ec8c-4323-9653-9824a2ad815f" providerId="ADAL" clId="{094F8603-228B-B84B-9019-9D0D49979CD6}" dt="2024-01-28T19:08:50.711" v="988"/>
          <ac:grpSpMkLst>
            <pc:docMk/>
            <pc:sldMk cId="2672353080" sldId="332"/>
            <ac:grpSpMk id="439" creationId="{1AF37806-FA1E-36AB-FD82-49A8E7DDA068}"/>
          </ac:grpSpMkLst>
        </pc:grpChg>
        <pc:grpChg chg="del mod">
          <ac:chgData name="Kokchun Giang" userId="67e2125d-ec8c-4323-9653-9824a2ad815f" providerId="ADAL" clId="{094F8603-228B-B84B-9019-9D0D49979CD6}" dt="2024-01-28T19:08:55.499" v="992"/>
          <ac:grpSpMkLst>
            <pc:docMk/>
            <pc:sldMk cId="2672353080" sldId="332"/>
            <ac:grpSpMk id="443" creationId="{7BE4F64F-D05A-4E66-3C43-5524216E4C49}"/>
          </ac:grpSpMkLst>
        </pc:grpChg>
        <pc:grpChg chg="del mod">
          <ac:chgData name="Kokchun Giang" userId="67e2125d-ec8c-4323-9653-9824a2ad815f" providerId="ADAL" clId="{094F8603-228B-B84B-9019-9D0D49979CD6}" dt="2024-01-28T19:08:58.944" v="995"/>
          <ac:grpSpMkLst>
            <pc:docMk/>
            <pc:sldMk cId="2672353080" sldId="332"/>
            <ac:grpSpMk id="447" creationId="{30482D99-0060-9505-936D-11EEE6E7D1CE}"/>
          </ac:grpSpMkLst>
        </pc:grpChg>
        <pc:grpChg chg="mod">
          <ac:chgData name="Kokchun Giang" userId="67e2125d-ec8c-4323-9653-9824a2ad815f" providerId="ADAL" clId="{094F8603-228B-B84B-9019-9D0D49979CD6}" dt="2024-01-28T19:52:12.313" v="1774" actId="164"/>
          <ac:grpSpMkLst>
            <pc:docMk/>
            <pc:sldMk cId="2672353080" sldId="332"/>
            <ac:grpSpMk id="1090" creationId="{06AE4FD6-9AA3-7460-2730-1A70BB51089A}"/>
          </ac:grpSpMkLst>
        </pc:grpChg>
        <pc:grpChg chg="mod">
          <ac:chgData name="Kokchun Giang" userId="67e2125d-ec8c-4323-9653-9824a2ad815f" providerId="ADAL" clId="{094F8603-228B-B84B-9019-9D0D49979CD6}" dt="2024-01-28T19:09:06.388" v="1004"/>
          <ac:grpSpMkLst>
            <pc:docMk/>
            <pc:sldMk cId="2672353080" sldId="332"/>
            <ac:grpSpMk id="1099" creationId="{3194F8A5-E1B4-8FA5-86F0-85A801038C1F}"/>
          </ac:grpSpMkLst>
        </pc:grpChg>
        <pc:grpChg chg="mod">
          <ac:chgData name="Kokchun Giang" userId="67e2125d-ec8c-4323-9653-9824a2ad815f" providerId="ADAL" clId="{094F8603-228B-B84B-9019-9D0D49979CD6}" dt="2024-01-28T19:52:19.112" v="1775" actId="164"/>
          <ac:grpSpMkLst>
            <pc:docMk/>
            <pc:sldMk cId="2672353080" sldId="332"/>
            <ac:grpSpMk id="1130" creationId="{F6A368E0-9F6B-B807-1D4A-CDCB254BFB72}"/>
          </ac:grpSpMkLst>
        </pc:grpChg>
        <pc:grpChg chg="mod">
          <ac:chgData name="Kokchun Giang" userId="67e2125d-ec8c-4323-9653-9824a2ad815f" providerId="ADAL" clId="{094F8603-228B-B84B-9019-9D0D49979CD6}" dt="2024-01-28T19:52:19.112" v="1775" actId="164"/>
          <ac:grpSpMkLst>
            <pc:docMk/>
            <pc:sldMk cId="2672353080" sldId="332"/>
            <ac:grpSpMk id="1131" creationId="{F9B1F131-DE5E-810F-8B4F-1C89259E31F6}"/>
          </ac:grpSpMkLst>
        </pc:grpChg>
        <pc:grpChg chg="mod">
          <ac:chgData name="Kokchun Giang" userId="67e2125d-ec8c-4323-9653-9824a2ad815f" providerId="ADAL" clId="{094F8603-228B-B84B-9019-9D0D49979CD6}" dt="2024-01-28T19:52:19.112" v="1775" actId="164"/>
          <ac:grpSpMkLst>
            <pc:docMk/>
            <pc:sldMk cId="2672353080" sldId="332"/>
            <ac:grpSpMk id="1132" creationId="{FC8EFBF8-02AF-0134-EAF8-82C534B31A42}"/>
          </ac:grpSpMkLst>
        </pc:grpChg>
        <pc:grpChg chg="del mod">
          <ac:chgData name="Kokchun Giang" userId="67e2125d-ec8c-4323-9653-9824a2ad815f" providerId="ADAL" clId="{094F8603-228B-B84B-9019-9D0D49979CD6}" dt="2024-01-28T19:10:38.466" v="1115"/>
          <ac:grpSpMkLst>
            <pc:docMk/>
            <pc:sldMk cId="2672353080" sldId="332"/>
            <ac:grpSpMk id="1133" creationId="{A654B506-820F-862A-FE0A-C9E14B8CFA82}"/>
          </ac:grpSpMkLst>
        </pc:grpChg>
        <pc:grpChg chg="del">
          <ac:chgData name="Kokchun Giang" userId="67e2125d-ec8c-4323-9653-9824a2ad815f" providerId="ADAL" clId="{094F8603-228B-B84B-9019-9D0D49979CD6}" dt="2024-01-28T18:59:36.427" v="652" actId="478"/>
          <ac:grpSpMkLst>
            <pc:docMk/>
            <pc:sldMk cId="2672353080" sldId="332"/>
            <ac:grpSpMk id="1143" creationId="{26765310-EA2F-B7C9-AEA2-FDB698ED6F45}"/>
          </ac:grpSpMkLst>
        </pc:grpChg>
        <pc:grpChg chg="mod">
          <ac:chgData name="Kokchun Giang" userId="67e2125d-ec8c-4323-9653-9824a2ad815f" providerId="ADAL" clId="{094F8603-228B-B84B-9019-9D0D49979CD6}" dt="2024-01-28T19:52:19.112" v="1775" actId="164"/>
          <ac:grpSpMkLst>
            <pc:docMk/>
            <pc:sldMk cId="2672353080" sldId="332"/>
            <ac:grpSpMk id="1159" creationId="{42F32224-2029-F708-7FC7-46713DC6D08B}"/>
          </ac:grpSpMkLst>
        </pc:grpChg>
        <pc:grpChg chg="mod">
          <ac:chgData name="Kokchun Giang" userId="67e2125d-ec8c-4323-9653-9824a2ad815f" providerId="ADAL" clId="{094F8603-228B-B84B-9019-9D0D49979CD6}" dt="2024-01-28T19:52:23.461" v="1776" actId="164"/>
          <ac:grpSpMkLst>
            <pc:docMk/>
            <pc:sldMk cId="2672353080" sldId="332"/>
            <ac:grpSpMk id="1163" creationId="{0942F128-5E9E-1BC5-4046-13FF9D1C1E36}"/>
          </ac:grpSpMkLst>
        </pc:grpChg>
        <pc:grpChg chg="mod">
          <ac:chgData name="Kokchun Giang" userId="67e2125d-ec8c-4323-9653-9824a2ad815f" providerId="ADAL" clId="{094F8603-228B-B84B-9019-9D0D49979CD6}" dt="2024-01-28T19:52:23.461" v="1776" actId="164"/>
          <ac:grpSpMkLst>
            <pc:docMk/>
            <pc:sldMk cId="2672353080" sldId="332"/>
            <ac:grpSpMk id="1169" creationId="{4063C177-3767-DEBB-DACF-E9F2E5253F95}"/>
          </ac:grpSpMkLst>
        </pc:grpChg>
        <pc:grpChg chg="mod">
          <ac:chgData name="Kokchun Giang" userId="67e2125d-ec8c-4323-9653-9824a2ad815f" providerId="ADAL" clId="{094F8603-228B-B84B-9019-9D0D49979CD6}" dt="2024-01-28T19:52:23.461" v="1776" actId="164"/>
          <ac:grpSpMkLst>
            <pc:docMk/>
            <pc:sldMk cId="2672353080" sldId="332"/>
            <ac:grpSpMk id="1180" creationId="{8BB9C84D-9B86-2A2C-C501-B0834B3C76F1}"/>
          </ac:grpSpMkLst>
        </pc:grpChg>
        <pc:grpChg chg="mod">
          <ac:chgData name="Kokchun Giang" userId="67e2125d-ec8c-4323-9653-9824a2ad815f" providerId="ADAL" clId="{094F8603-228B-B84B-9019-9D0D49979CD6}" dt="2024-01-28T19:52:23.461" v="1776" actId="164"/>
          <ac:grpSpMkLst>
            <pc:docMk/>
            <pc:sldMk cId="2672353080" sldId="332"/>
            <ac:grpSpMk id="1181" creationId="{D55BB50A-99CB-254D-B0FC-CFEA8C810FC0}"/>
          </ac:grpSpMkLst>
        </pc:grpChg>
        <pc:grpChg chg="del">
          <ac:chgData name="Kokchun Giang" userId="67e2125d-ec8c-4323-9653-9824a2ad815f" providerId="ADAL" clId="{094F8603-228B-B84B-9019-9D0D49979CD6}" dt="2024-01-28T18:59:36.427" v="652" actId="478"/>
          <ac:grpSpMkLst>
            <pc:docMk/>
            <pc:sldMk cId="2672353080" sldId="332"/>
            <ac:grpSpMk id="1185" creationId="{EDA51377-2FB4-4244-8703-5D376C260D0F}"/>
          </ac:grpSpMkLst>
        </pc:grpChg>
        <pc:grpChg chg="del">
          <ac:chgData name="Kokchun Giang" userId="67e2125d-ec8c-4323-9653-9824a2ad815f" providerId="ADAL" clId="{094F8603-228B-B84B-9019-9D0D49979CD6}" dt="2024-01-28T18:59:36.427" v="652" actId="478"/>
          <ac:grpSpMkLst>
            <pc:docMk/>
            <pc:sldMk cId="2672353080" sldId="332"/>
            <ac:grpSpMk id="1188" creationId="{383D4C31-7533-9F5F-0F96-E15FB72D27C1}"/>
          </ac:grpSpMkLst>
        </pc:grpChg>
        <pc:grpChg chg="mod">
          <ac:chgData name="Kokchun Giang" userId="67e2125d-ec8c-4323-9653-9824a2ad815f" providerId="ADAL" clId="{094F8603-228B-B84B-9019-9D0D49979CD6}" dt="2024-01-28T19:52:23.461" v="1776" actId="164"/>
          <ac:grpSpMkLst>
            <pc:docMk/>
            <pc:sldMk cId="2672353080" sldId="332"/>
            <ac:grpSpMk id="1200" creationId="{2A92D4AA-2E69-0300-0BE6-22DDEEB876B4}"/>
          </ac:grpSpMkLst>
        </pc:grpChg>
        <pc:grpChg chg="mod">
          <ac:chgData name="Kokchun Giang" userId="67e2125d-ec8c-4323-9653-9824a2ad815f" providerId="ADAL" clId="{094F8603-228B-B84B-9019-9D0D49979CD6}" dt="2024-01-28T19:52:23.461" v="1776" actId="164"/>
          <ac:grpSpMkLst>
            <pc:docMk/>
            <pc:sldMk cId="2672353080" sldId="332"/>
            <ac:grpSpMk id="1212" creationId="{96F182AE-53C3-2AD3-229A-D3A12983B0EB}"/>
          </ac:grpSpMkLst>
        </pc:grpChg>
        <pc:grpChg chg="del mod">
          <ac:chgData name="Kokchun Giang" userId="67e2125d-ec8c-4323-9653-9824a2ad815f" providerId="ADAL" clId="{094F8603-228B-B84B-9019-9D0D49979CD6}" dt="2024-01-28T19:10:29.767" v="1113"/>
          <ac:grpSpMkLst>
            <pc:docMk/>
            <pc:sldMk cId="2672353080" sldId="332"/>
            <ac:grpSpMk id="1248" creationId="{D8024359-B061-8AEF-9125-862743316D3F}"/>
          </ac:grpSpMkLst>
        </pc:grpChg>
        <pc:grpChg chg="del mod">
          <ac:chgData name="Kokchun Giang" userId="67e2125d-ec8c-4323-9653-9824a2ad815f" providerId="ADAL" clId="{094F8603-228B-B84B-9019-9D0D49979CD6}" dt="2024-01-28T19:10:29.767" v="1113"/>
          <ac:grpSpMkLst>
            <pc:docMk/>
            <pc:sldMk cId="2672353080" sldId="332"/>
            <ac:grpSpMk id="1249" creationId="{934A27FE-C5AD-9C0A-916B-DFC4F42F224F}"/>
          </ac:grpSpMkLst>
        </pc:grpChg>
        <pc:grpChg chg="mod">
          <ac:chgData name="Kokchun Giang" userId="67e2125d-ec8c-4323-9653-9824a2ad815f" providerId="ADAL" clId="{094F8603-228B-B84B-9019-9D0D49979CD6}" dt="2024-01-28T19:57:08.167" v="1811" actId="1076"/>
          <ac:grpSpMkLst>
            <pc:docMk/>
            <pc:sldMk cId="2672353080" sldId="332"/>
            <ac:grpSpMk id="1253" creationId="{1ECEFD90-AA41-8006-824C-B5D7F07BAF3D}"/>
          </ac:grpSpMkLst>
        </pc:grpChg>
        <pc:grpChg chg="mod">
          <ac:chgData name="Kokchun Giang" userId="67e2125d-ec8c-4323-9653-9824a2ad815f" providerId="ADAL" clId="{094F8603-228B-B84B-9019-9D0D49979CD6}" dt="2024-01-28T19:52:19.112" v="1775" actId="164"/>
          <ac:grpSpMkLst>
            <pc:docMk/>
            <pc:sldMk cId="2672353080" sldId="332"/>
            <ac:grpSpMk id="1255" creationId="{1EBDF9B0-10C4-A4E6-F8B4-3BEA8C72C464}"/>
          </ac:grpSpMkLst>
        </pc:grpChg>
        <pc:grpChg chg="add mod">
          <ac:chgData name="Kokchun Giang" userId="67e2125d-ec8c-4323-9653-9824a2ad815f" providerId="ADAL" clId="{094F8603-228B-B84B-9019-9D0D49979CD6}" dt="2024-01-28T19:51:36.313" v="1770" actId="164"/>
          <ac:grpSpMkLst>
            <pc:docMk/>
            <pc:sldMk cId="2672353080" sldId="332"/>
            <ac:grpSpMk id="1256" creationId="{E28D4EC1-50CE-76D5-BEF4-555D9907E955}"/>
          </ac:grpSpMkLst>
        </pc:grpChg>
        <pc:grpChg chg="add mod">
          <ac:chgData name="Kokchun Giang" userId="67e2125d-ec8c-4323-9653-9824a2ad815f" providerId="ADAL" clId="{094F8603-228B-B84B-9019-9D0D49979CD6}" dt="2024-01-28T19:51:39.379" v="1771" actId="164"/>
          <ac:grpSpMkLst>
            <pc:docMk/>
            <pc:sldMk cId="2672353080" sldId="332"/>
            <ac:grpSpMk id="1260" creationId="{946D169D-85E9-724C-77BA-5665A485803E}"/>
          </ac:grpSpMkLst>
        </pc:grpChg>
        <pc:grpChg chg="add mod">
          <ac:chgData name="Kokchun Giang" userId="67e2125d-ec8c-4323-9653-9824a2ad815f" providerId="ADAL" clId="{094F8603-228B-B84B-9019-9D0D49979CD6}" dt="2024-01-28T19:51:43.625" v="1772" actId="164"/>
          <ac:grpSpMkLst>
            <pc:docMk/>
            <pc:sldMk cId="2672353080" sldId="332"/>
            <ac:grpSpMk id="1261" creationId="{0E9D9D62-0A1D-81AA-85BB-9BEBC2EA2E73}"/>
          </ac:grpSpMkLst>
        </pc:grpChg>
        <pc:grpChg chg="add mod">
          <ac:chgData name="Kokchun Giang" userId="67e2125d-ec8c-4323-9653-9824a2ad815f" providerId="ADAL" clId="{094F8603-228B-B84B-9019-9D0D49979CD6}" dt="2024-01-28T19:51:53.792" v="1773" actId="164"/>
          <ac:grpSpMkLst>
            <pc:docMk/>
            <pc:sldMk cId="2672353080" sldId="332"/>
            <ac:grpSpMk id="1262" creationId="{70E45CE6-5400-685B-75DF-7DE257226DDB}"/>
          </ac:grpSpMkLst>
        </pc:grpChg>
        <pc:grpChg chg="add mod">
          <ac:chgData name="Kokchun Giang" userId="67e2125d-ec8c-4323-9653-9824a2ad815f" providerId="ADAL" clId="{094F8603-228B-B84B-9019-9D0D49979CD6}" dt="2024-01-28T19:52:12.313" v="1774" actId="164"/>
          <ac:grpSpMkLst>
            <pc:docMk/>
            <pc:sldMk cId="2672353080" sldId="332"/>
            <ac:grpSpMk id="1263" creationId="{F52D921A-0D8A-26CC-BB10-DFC6FEB77CC5}"/>
          </ac:grpSpMkLst>
        </pc:grpChg>
        <pc:grpChg chg="add mod">
          <ac:chgData name="Kokchun Giang" userId="67e2125d-ec8c-4323-9653-9824a2ad815f" providerId="ADAL" clId="{094F8603-228B-B84B-9019-9D0D49979CD6}" dt="2024-01-28T19:52:19.112" v="1775" actId="164"/>
          <ac:grpSpMkLst>
            <pc:docMk/>
            <pc:sldMk cId="2672353080" sldId="332"/>
            <ac:grpSpMk id="1264" creationId="{2E860C28-018B-DD68-5242-ECB304A13ADE}"/>
          </ac:grpSpMkLst>
        </pc:grpChg>
        <pc:grpChg chg="add mod">
          <ac:chgData name="Kokchun Giang" userId="67e2125d-ec8c-4323-9653-9824a2ad815f" providerId="ADAL" clId="{094F8603-228B-B84B-9019-9D0D49979CD6}" dt="2024-01-28T19:52:23.461" v="1776" actId="164"/>
          <ac:grpSpMkLst>
            <pc:docMk/>
            <pc:sldMk cId="2672353080" sldId="332"/>
            <ac:grpSpMk id="1265" creationId="{9A2D90D1-6337-A53E-84BD-5C90F61F694E}"/>
          </ac:grpSpMkLst>
        </pc:grpChg>
        <pc:grpChg chg="del">
          <ac:chgData name="Kokchun Giang" userId="67e2125d-ec8c-4323-9653-9824a2ad815f" providerId="ADAL" clId="{094F8603-228B-B84B-9019-9D0D49979CD6}" dt="2024-01-28T18:59:36.427" v="652" actId="478"/>
          <ac:grpSpMkLst>
            <pc:docMk/>
            <pc:sldMk cId="2672353080" sldId="332"/>
            <ac:grpSpMk id="1288" creationId="{7B8FC7F9-8EF9-8419-5250-64529E5E3ACA}"/>
          </ac:grpSpMkLst>
        </pc:grpChg>
        <pc:grpChg chg="del">
          <ac:chgData name="Kokchun Giang" userId="67e2125d-ec8c-4323-9653-9824a2ad815f" providerId="ADAL" clId="{094F8603-228B-B84B-9019-9D0D49979CD6}" dt="2024-01-28T18:59:36.427" v="652" actId="478"/>
          <ac:grpSpMkLst>
            <pc:docMk/>
            <pc:sldMk cId="2672353080" sldId="332"/>
            <ac:grpSpMk id="1291" creationId="{3BADE12B-A2C6-E204-3F1C-699715EE7DD2}"/>
          </ac:grpSpMkLst>
        </pc:grpChg>
        <pc:grpChg chg="del">
          <ac:chgData name="Kokchun Giang" userId="67e2125d-ec8c-4323-9653-9824a2ad815f" providerId="ADAL" clId="{094F8603-228B-B84B-9019-9D0D49979CD6}" dt="2024-01-28T18:59:36.427" v="652" actId="478"/>
          <ac:grpSpMkLst>
            <pc:docMk/>
            <pc:sldMk cId="2672353080" sldId="332"/>
            <ac:grpSpMk id="1292" creationId="{2B04DC37-25CA-5E85-6BC3-AB30FAABBBF3}"/>
          </ac:grpSpMkLst>
        </pc:grpChg>
        <pc:grpChg chg="del">
          <ac:chgData name="Kokchun Giang" userId="67e2125d-ec8c-4323-9653-9824a2ad815f" providerId="ADAL" clId="{094F8603-228B-B84B-9019-9D0D49979CD6}" dt="2024-01-28T18:59:36.427" v="652" actId="478"/>
          <ac:grpSpMkLst>
            <pc:docMk/>
            <pc:sldMk cId="2672353080" sldId="332"/>
            <ac:grpSpMk id="1303" creationId="{908C39D3-FFC6-0F4C-0960-83595BDC0EE7}"/>
          </ac:grpSpMkLst>
        </pc:grpChg>
        <pc:grpChg chg="del">
          <ac:chgData name="Kokchun Giang" userId="67e2125d-ec8c-4323-9653-9824a2ad815f" providerId="ADAL" clId="{094F8603-228B-B84B-9019-9D0D49979CD6}" dt="2024-01-28T18:59:36.427" v="652" actId="478"/>
          <ac:grpSpMkLst>
            <pc:docMk/>
            <pc:sldMk cId="2672353080" sldId="332"/>
            <ac:grpSpMk id="1304" creationId="{6712910A-553A-063E-7AF9-D3A8999279D4}"/>
          </ac:grpSpMkLst>
        </pc:grpChg>
        <pc:grpChg chg="del">
          <ac:chgData name="Kokchun Giang" userId="67e2125d-ec8c-4323-9653-9824a2ad815f" providerId="ADAL" clId="{094F8603-228B-B84B-9019-9D0D49979CD6}" dt="2024-01-28T18:59:36.427" v="652" actId="478"/>
          <ac:grpSpMkLst>
            <pc:docMk/>
            <pc:sldMk cId="2672353080" sldId="332"/>
            <ac:grpSpMk id="1307" creationId="{9282DA7C-CD0F-4F38-3BFA-F65B3E798AE0}"/>
          </ac:grpSpMkLst>
        </pc:grpChg>
        <pc:grpChg chg="del">
          <ac:chgData name="Kokchun Giang" userId="67e2125d-ec8c-4323-9653-9824a2ad815f" providerId="ADAL" clId="{094F8603-228B-B84B-9019-9D0D49979CD6}" dt="2024-01-28T18:59:36.427" v="652" actId="478"/>
          <ac:grpSpMkLst>
            <pc:docMk/>
            <pc:sldMk cId="2672353080" sldId="332"/>
            <ac:grpSpMk id="1318" creationId="{B96C8E4F-4582-3245-656C-4489B9C554AF}"/>
          </ac:grpSpMkLst>
        </pc:grpChg>
        <pc:grpChg chg="del">
          <ac:chgData name="Kokchun Giang" userId="67e2125d-ec8c-4323-9653-9824a2ad815f" providerId="ADAL" clId="{094F8603-228B-B84B-9019-9D0D49979CD6}" dt="2024-01-28T18:59:36.427" v="652" actId="478"/>
          <ac:grpSpMkLst>
            <pc:docMk/>
            <pc:sldMk cId="2672353080" sldId="332"/>
            <ac:grpSpMk id="1319" creationId="{A927002C-9926-6076-420F-880A1E00515A}"/>
          </ac:grpSpMkLst>
        </pc:grpChg>
        <pc:grpChg chg="del">
          <ac:chgData name="Kokchun Giang" userId="67e2125d-ec8c-4323-9653-9824a2ad815f" providerId="ADAL" clId="{094F8603-228B-B84B-9019-9D0D49979CD6}" dt="2024-01-28T18:59:40.996" v="655" actId="478"/>
          <ac:grpSpMkLst>
            <pc:docMk/>
            <pc:sldMk cId="2672353080" sldId="332"/>
            <ac:grpSpMk id="1346" creationId="{86314CAC-8DFA-9F68-35C1-AA05866EEEC7}"/>
          </ac:grpSpMkLst>
        </pc:grpChg>
        <pc:grpChg chg="del">
          <ac:chgData name="Kokchun Giang" userId="67e2125d-ec8c-4323-9653-9824a2ad815f" providerId="ADAL" clId="{094F8603-228B-B84B-9019-9D0D49979CD6}" dt="2024-01-28T18:59:40.996" v="655" actId="478"/>
          <ac:grpSpMkLst>
            <pc:docMk/>
            <pc:sldMk cId="2672353080" sldId="332"/>
            <ac:grpSpMk id="1347" creationId="{F0B834F4-43B8-0370-1952-1A260EA5BA6F}"/>
          </ac:grpSpMkLst>
        </pc:grpChg>
        <pc:grpChg chg="del">
          <ac:chgData name="Kokchun Giang" userId="67e2125d-ec8c-4323-9653-9824a2ad815f" providerId="ADAL" clId="{094F8603-228B-B84B-9019-9D0D49979CD6}" dt="2024-01-28T18:59:40.996" v="655" actId="478"/>
          <ac:grpSpMkLst>
            <pc:docMk/>
            <pc:sldMk cId="2672353080" sldId="332"/>
            <ac:grpSpMk id="1363" creationId="{F97B56FE-FEA3-B362-8EBA-5216FD77D24A}"/>
          </ac:grpSpMkLst>
        </pc:grpChg>
        <pc:grpChg chg="del">
          <ac:chgData name="Kokchun Giang" userId="67e2125d-ec8c-4323-9653-9824a2ad815f" providerId="ADAL" clId="{094F8603-228B-B84B-9019-9D0D49979CD6}" dt="2024-01-28T18:59:40.996" v="655" actId="478"/>
          <ac:grpSpMkLst>
            <pc:docMk/>
            <pc:sldMk cId="2672353080" sldId="332"/>
            <ac:grpSpMk id="1364" creationId="{85EDDB78-97EB-88B3-61A2-C4DA09C6F6FD}"/>
          </ac:grpSpMkLst>
        </pc:grpChg>
        <pc:grpChg chg="del">
          <ac:chgData name="Kokchun Giang" userId="67e2125d-ec8c-4323-9653-9824a2ad815f" providerId="ADAL" clId="{094F8603-228B-B84B-9019-9D0D49979CD6}" dt="2024-01-28T18:59:40.996" v="655" actId="478"/>
          <ac:grpSpMkLst>
            <pc:docMk/>
            <pc:sldMk cId="2672353080" sldId="332"/>
            <ac:grpSpMk id="1365" creationId="{819EB4D4-C5A4-D843-6CB7-042F4A7079CB}"/>
          </ac:grpSpMkLst>
        </pc:grpChg>
        <pc:grpChg chg="del">
          <ac:chgData name="Kokchun Giang" userId="67e2125d-ec8c-4323-9653-9824a2ad815f" providerId="ADAL" clId="{094F8603-228B-B84B-9019-9D0D49979CD6}" dt="2024-01-28T18:59:40.996" v="655" actId="478"/>
          <ac:grpSpMkLst>
            <pc:docMk/>
            <pc:sldMk cId="2672353080" sldId="332"/>
            <ac:grpSpMk id="1398" creationId="{5020F16D-EEFD-ABE5-F5E1-E92939019F74}"/>
          </ac:grpSpMkLst>
        </pc:grpChg>
        <pc:grpChg chg="del">
          <ac:chgData name="Kokchun Giang" userId="67e2125d-ec8c-4323-9653-9824a2ad815f" providerId="ADAL" clId="{094F8603-228B-B84B-9019-9D0D49979CD6}" dt="2024-01-28T18:59:40.996" v="655" actId="478"/>
          <ac:grpSpMkLst>
            <pc:docMk/>
            <pc:sldMk cId="2672353080" sldId="332"/>
            <ac:grpSpMk id="1400" creationId="{100D94B2-DD82-160E-306F-2909C3D3FD10}"/>
          </ac:grpSpMkLst>
        </pc:grpChg>
        <pc:grpChg chg="del">
          <ac:chgData name="Kokchun Giang" userId="67e2125d-ec8c-4323-9653-9824a2ad815f" providerId="ADAL" clId="{094F8603-228B-B84B-9019-9D0D49979CD6}" dt="2024-01-28T18:59:40.996" v="655" actId="478"/>
          <ac:grpSpMkLst>
            <pc:docMk/>
            <pc:sldMk cId="2672353080" sldId="332"/>
            <ac:grpSpMk id="1423" creationId="{4BBA7C0A-3C7B-DF22-172D-13B794870AF1}"/>
          </ac:grpSpMkLst>
        </pc:grpChg>
        <pc:grpChg chg="del">
          <ac:chgData name="Kokchun Giang" userId="67e2125d-ec8c-4323-9653-9824a2ad815f" providerId="ADAL" clId="{094F8603-228B-B84B-9019-9D0D49979CD6}" dt="2024-01-28T18:59:40.996" v="655" actId="478"/>
          <ac:grpSpMkLst>
            <pc:docMk/>
            <pc:sldMk cId="2672353080" sldId="332"/>
            <ac:grpSpMk id="1434" creationId="{936DC620-F970-C174-C8C4-04FAA0EA5866}"/>
          </ac:grpSpMkLst>
        </pc:grpChg>
        <pc:grpChg chg="del">
          <ac:chgData name="Kokchun Giang" userId="67e2125d-ec8c-4323-9653-9824a2ad815f" providerId="ADAL" clId="{094F8603-228B-B84B-9019-9D0D49979CD6}" dt="2024-01-28T18:59:40.996" v="655" actId="478"/>
          <ac:grpSpMkLst>
            <pc:docMk/>
            <pc:sldMk cId="2672353080" sldId="332"/>
            <ac:grpSpMk id="1451" creationId="{3F03915C-231D-3D9F-70B9-DEC6205824A2}"/>
          </ac:grpSpMkLst>
        </pc:grpChg>
        <pc:grpChg chg="del">
          <ac:chgData name="Kokchun Giang" userId="67e2125d-ec8c-4323-9653-9824a2ad815f" providerId="ADAL" clId="{094F8603-228B-B84B-9019-9D0D49979CD6}" dt="2024-01-28T18:59:40.996" v="655" actId="478"/>
          <ac:grpSpMkLst>
            <pc:docMk/>
            <pc:sldMk cId="2672353080" sldId="332"/>
            <ac:grpSpMk id="1452" creationId="{5CFA2276-4C1C-DBB1-08F6-B2A8999599F3}"/>
          </ac:grpSpMkLst>
        </pc:grpChg>
        <pc:grpChg chg="del">
          <ac:chgData name="Kokchun Giang" userId="67e2125d-ec8c-4323-9653-9824a2ad815f" providerId="ADAL" clId="{094F8603-228B-B84B-9019-9D0D49979CD6}" dt="2024-01-28T18:59:40.996" v="655" actId="478"/>
          <ac:grpSpMkLst>
            <pc:docMk/>
            <pc:sldMk cId="2672353080" sldId="332"/>
            <ac:grpSpMk id="1455" creationId="{EDDB87D3-1C25-CE8C-BEDB-5516296AF13C}"/>
          </ac:grpSpMkLst>
        </pc:grpChg>
        <pc:grpChg chg="del">
          <ac:chgData name="Kokchun Giang" userId="67e2125d-ec8c-4323-9653-9824a2ad815f" providerId="ADAL" clId="{094F8603-228B-B84B-9019-9D0D49979CD6}" dt="2024-01-28T18:59:40.996" v="655" actId="478"/>
          <ac:grpSpMkLst>
            <pc:docMk/>
            <pc:sldMk cId="2672353080" sldId="332"/>
            <ac:grpSpMk id="1458" creationId="{015D5040-2062-4AE4-7D67-321AF84A02F7}"/>
          </ac:grpSpMkLst>
        </pc:grpChg>
        <pc:grpChg chg="del">
          <ac:chgData name="Kokchun Giang" userId="67e2125d-ec8c-4323-9653-9824a2ad815f" providerId="ADAL" clId="{094F8603-228B-B84B-9019-9D0D49979CD6}" dt="2024-01-28T18:59:40.996" v="655" actId="478"/>
          <ac:grpSpMkLst>
            <pc:docMk/>
            <pc:sldMk cId="2672353080" sldId="332"/>
            <ac:grpSpMk id="1478" creationId="{66C7404E-E0E4-8FCC-1C79-9CEFA1BBE0F4}"/>
          </ac:grpSpMkLst>
        </pc:grpChg>
        <pc:grpChg chg="del">
          <ac:chgData name="Kokchun Giang" userId="67e2125d-ec8c-4323-9653-9824a2ad815f" providerId="ADAL" clId="{094F8603-228B-B84B-9019-9D0D49979CD6}" dt="2024-01-28T18:59:40.996" v="655" actId="478"/>
          <ac:grpSpMkLst>
            <pc:docMk/>
            <pc:sldMk cId="2672353080" sldId="332"/>
            <ac:grpSpMk id="1490" creationId="{AD2E5DE2-0940-AF62-DF28-3EF7F063B8B4}"/>
          </ac:grpSpMkLst>
        </pc:grpChg>
        <pc:grpChg chg="del">
          <ac:chgData name="Kokchun Giang" userId="67e2125d-ec8c-4323-9653-9824a2ad815f" providerId="ADAL" clId="{094F8603-228B-B84B-9019-9D0D49979CD6}" dt="2024-01-28T18:59:43.204" v="656" actId="478"/>
          <ac:grpSpMkLst>
            <pc:docMk/>
            <pc:sldMk cId="2672353080" sldId="332"/>
            <ac:grpSpMk id="1493" creationId="{6D63D1EF-0064-2FD0-B8EC-E23660C6CC09}"/>
          </ac:grpSpMkLst>
        </pc:grpChg>
        <pc:grpChg chg="del">
          <ac:chgData name="Kokchun Giang" userId="67e2125d-ec8c-4323-9653-9824a2ad815f" providerId="ADAL" clId="{094F8603-228B-B84B-9019-9D0D49979CD6}" dt="2024-01-28T18:59:43.204" v="656" actId="478"/>
          <ac:grpSpMkLst>
            <pc:docMk/>
            <pc:sldMk cId="2672353080" sldId="332"/>
            <ac:grpSpMk id="1512" creationId="{CADBF6FA-5E21-DCDB-8493-B5871EDC5D38}"/>
          </ac:grpSpMkLst>
        </pc:grpChg>
        <pc:grpChg chg="del">
          <ac:chgData name="Kokchun Giang" userId="67e2125d-ec8c-4323-9653-9824a2ad815f" providerId="ADAL" clId="{094F8603-228B-B84B-9019-9D0D49979CD6}" dt="2024-01-28T18:59:43.204" v="656" actId="478"/>
          <ac:grpSpMkLst>
            <pc:docMk/>
            <pc:sldMk cId="2672353080" sldId="332"/>
            <ac:grpSpMk id="1516" creationId="{37F6CFD4-9FF8-5960-ABD7-63208E775072}"/>
          </ac:grpSpMkLst>
        </pc:grpChg>
        <pc:grpChg chg="del">
          <ac:chgData name="Kokchun Giang" userId="67e2125d-ec8c-4323-9653-9824a2ad815f" providerId="ADAL" clId="{094F8603-228B-B84B-9019-9D0D49979CD6}" dt="2024-01-28T18:59:43.204" v="656" actId="478"/>
          <ac:grpSpMkLst>
            <pc:docMk/>
            <pc:sldMk cId="2672353080" sldId="332"/>
            <ac:grpSpMk id="1525" creationId="{AFB28ACD-CA83-0B98-7AD2-ED4640DF8DFA}"/>
          </ac:grpSpMkLst>
        </pc:grpChg>
        <pc:grpChg chg="del">
          <ac:chgData name="Kokchun Giang" userId="67e2125d-ec8c-4323-9653-9824a2ad815f" providerId="ADAL" clId="{094F8603-228B-B84B-9019-9D0D49979CD6}" dt="2024-01-28T18:59:43.204" v="656" actId="478"/>
          <ac:grpSpMkLst>
            <pc:docMk/>
            <pc:sldMk cId="2672353080" sldId="332"/>
            <ac:grpSpMk id="1537" creationId="{0C3C6440-B38F-559F-744B-16684C9D9A41}"/>
          </ac:grpSpMkLst>
        </pc:grpChg>
        <pc:grpChg chg="del">
          <ac:chgData name="Kokchun Giang" userId="67e2125d-ec8c-4323-9653-9824a2ad815f" providerId="ADAL" clId="{094F8603-228B-B84B-9019-9D0D49979CD6}" dt="2024-01-28T18:59:43.204" v="656" actId="478"/>
          <ac:grpSpMkLst>
            <pc:docMk/>
            <pc:sldMk cId="2672353080" sldId="332"/>
            <ac:grpSpMk id="1543" creationId="{C7CDA984-9113-3AB7-11DF-522D5F969382}"/>
          </ac:grpSpMkLst>
        </pc:grpChg>
        <pc:grpChg chg="del">
          <ac:chgData name="Kokchun Giang" userId="67e2125d-ec8c-4323-9653-9824a2ad815f" providerId="ADAL" clId="{094F8603-228B-B84B-9019-9D0D49979CD6}" dt="2024-01-28T18:59:43.204" v="656" actId="478"/>
          <ac:grpSpMkLst>
            <pc:docMk/>
            <pc:sldMk cId="2672353080" sldId="332"/>
            <ac:grpSpMk id="1555" creationId="{B897387E-C6FA-AAF4-A3A2-20611C52EF8D}"/>
          </ac:grpSpMkLst>
        </pc:grpChg>
        <pc:grpChg chg="del">
          <ac:chgData name="Kokchun Giang" userId="67e2125d-ec8c-4323-9653-9824a2ad815f" providerId="ADAL" clId="{094F8603-228B-B84B-9019-9D0D49979CD6}" dt="2024-01-28T18:59:43.204" v="656" actId="478"/>
          <ac:grpSpMkLst>
            <pc:docMk/>
            <pc:sldMk cId="2672353080" sldId="332"/>
            <ac:grpSpMk id="1556" creationId="{F2FDF138-7939-883E-2FFA-6434F881F56C}"/>
          </ac:grpSpMkLst>
        </pc:grpChg>
        <pc:grpChg chg="del">
          <ac:chgData name="Kokchun Giang" userId="67e2125d-ec8c-4323-9653-9824a2ad815f" providerId="ADAL" clId="{094F8603-228B-B84B-9019-9D0D49979CD6}" dt="2024-01-28T18:59:43.204" v="656" actId="478"/>
          <ac:grpSpMkLst>
            <pc:docMk/>
            <pc:sldMk cId="2672353080" sldId="332"/>
            <ac:grpSpMk id="1563" creationId="{7F641A76-47F0-846E-C32E-0DCB17D26D7B}"/>
          </ac:grpSpMkLst>
        </pc:grpChg>
        <pc:grpChg chg="del">
          <ac:chgData name="Kokchun Giang" userId="67e2125d-ec8c-4323-9653-9824a2ad815f" providerId="ADAL" clId="{094F8603-228B-B84B-9019-9D0D49979CD6}" dt="2024-01-28T18:59:43.204" v="656" actId="478"/>
          <ac:grpSpMkLst>
            <pc:docMk/>
            <pc:sldMk cId="2672353080" sldId="332"/>
            <ac:grpSpMk id="1569" creationId="{A282832F-DB69-4EA6-DECA-5E72163488F4}"/>
          </ac:grpSpMkLst>
        </pc:grpChg>
        <pc:grpChg chg="del">
          <ac:chgData name="Kokchun Giang" userId="67e2125d-ec8c-4323-9653-9824a2ad815f" providerId="ADAL" clId="{094F8603-228B-B84B-9019-9D0D49979CD6}" dt="2024-01-28T18:59:43.204" v="656" actId="478"/>
          <ac:grpSpMkLst>
            <pc:docMk/>
            <pc:sldMk cId="2672353080" sldId="332"/>
            <ac:grpSpMk id="1594" creationId="{9D5A780C-3A9F-9655-B17E-63BE88756C37}"/>
          </ac:grpSpMkLst>
        </pc:grpChg>
        <pc:grpChg chg="del">
          <ac:chgData name="Kokchun Giang" userId="67e2125d-ec8c-4323-9653-9824a2ad815f" providerId="ADAL" clId="{094F8603-228B-B84B-9019-9D0D49979CD6}" dt="2024-01-28T18:59:43.204" v="656" actId="478"/>
          <ac:grpSpMkLst>
            <pc:docMk/>
            <pc:sldMk cId="2672353080" sldId="332"/>
            <ac:grpSpMk id="1609" creationId="{CB0D90C8-4CBC-B360-1ADB-19A4CD41FDCB}"/>
          </ac:grpSpMkLst>
        </pc:grpChg>
        <pc:grpChg chg="del">
          <ac:chgData name="Kokchun Giang" userId="67e2125d-ec8c-4323-9653-9824a2ad815f" providerId="ADAL" clId="{094F8603-228B-B84B-9019-9D0D49979CD6}" dt="2024-01-28T18:59:43.204" v="656" actId="478"/>
          <ac:grpSpMkLst>
            <pc:docMk/>
            <pc:sldMk cId="2672353080" sldId="332"/>
            <ac:grpSpMk id="1618" creationId="{6E6F8C90-1D1E-E717-A00C-C17CE3315171}"/>
          </ac:grpSpMkLst>
        </pc:grpChg>
        <pc:grpChg chg="del">
          <ac:chgData name="Kokchun Giang" userId="67e2125d-ec8c-4323-9653-9824a2ad815f" providerId="ADAL" clId="{094F8603-228B-B84B-9019-9D0D49979CD6}" dt="2024-01-28T18:59:43.204" v="656" actId="478"/>
          <ac:grpSpMkLst>
            <pc:docMk/>
            <pc:sldMk cId="2672353080" sldId="332"/>
            <ac:grpSpMk id="1630" creationId="{1F412E36-3B25-6A0C-7CD1-AE9B33169151}"/>
          </ac:grpSpMkLst>
        </pc:grpChg>
        <pc:grpChg chg="del">
          <ac:chgData name="Kokchun Giang" userId="67e2125d-ec8c-4323-9653-9824a2ad815f" providerId="ADAL" clId="{094F8603-228B-B84B-9019-9D0D49979CD6}" dt="2024-01-28T18:59:43.204" v="656" actId="478"/>
          <ac:grpSpMkLst>
            <pc:docMk/>
            <pc:sldMk cId="2672353080" sldId="332"/>
            <ac:grpSpMk id="1631" creationId="{FF8094E9-B637-E822-4CBC-E48C21CB11D6}"/>
          </ac:grpSpMkLst>
        </pc:grpChg>
        <pc:grpChg chg="del">
          <ac:chgData name="Kokchun Giang" userId="67e2125d-ec8c-4323-9653-9824a2ad815f" providerId="ADAL" clId="{094F8603-228B-B84B-9019-9D0D49979CD6}" dt="2024-01-28T18:59:43.204" v="656" actId="478"/>
          <ac:grpSpMkLst>
            <pc:docMk/>
            <pc:sldMk cId="2672353080" sldId="332"/>
            <ac:grpSpMk id="1645" creationId="{F706D98C-5080-91DA-0AD3-0674C7A88DD3}"/>
          </ac:grpSpMkLst>
        </pc:grpChg>
        <pc:grpChg chg="del">
          <ac:chgData name="Kokchun Giang" userId="67e2125d-ec8c-4323-9653-9824a2ad815f" providerId="ADAL" clId="{094F8603-228B-B84B-9019-9D0D49979CD6}" dt="2024-01-28T18:59:43.204" v="656" actId="478"/>
          <ac:grpSpMkLst>
            <pc:docMk/>
            <pc:sldMk cId="2672353080" sldId="332"/>
            <ac:grpSpMk id="1652" creationId="{AA195C78-64BB-37C2-3E4C-7DCFF1B7FA6D}"/>
          </ac:grpSpMkLst>
        </pc:grpChg>
        <pc:grpChg chg="del">
          <ac:chgData name="Kokchun Giang" userId="67e2125d-ec8c-4323-9653-9824a2ad815f" providerId="ADAL" clId="{094F8603-228B-B84B-9019-9D0D49979CD6}" dt="2024-01-28T18:59:43.204" v="656" actId="478"/>
          <ac:grpSpMkLst>
            <pc:docMk/>
            <pc:sldMk cId="2672353080" sldId="332"/>
            <ac:grpSpMk id="1653" creationId="{7EB824FE-E7DD-F240-0742-6A8FB7AF3A86}"/>
          </ac:grpSpMkLst>
        </pc:grpChg>
        <pc:grpChg chg="del">
          <ac:chgData name="Kokchun Giang" userId="67e2125d-ec8c-4323-9653-9824a2ad815f" providerId="ADAL" clId="{094F8603-228B-B84B-9019-9D0D49979CD6}" dt="2024-01-28T18:59:43.204" v="656" actId="478"/>
          <ac:grpSpMkLst>
            <pc:docMk/>
            <pc:sldMk cId="2672353080" sldId="332"/>
            <ac:grpSpMk id="1658" creationId="{0CA8F710-07F3-4BBB-F881-2BA349F90272}"/>
          </ac:grpSpMkLst>
        </pc:grpChg>
        <pc:grpChg chg="del">
          <ac:chgData name="Kokchun Giang" userId="67e2125d-ec8c-4323-9653-9824a2ad815f" providerId="ADAL" clId="{094F8603-228B-B84B-9019-9D0D49979CD6}" dt="2024-01-28T18:59:44.490" v="657" actId="478"/>
          <ac:grpSpMkLst>
            <pc:docMk/>
            <pc:sldMk cId="2672353080" sldId="332"/>
            <ac:grpSpMk id="1718" creationId="{8BF28264-12B1-3CFF-584F-B6316C4618B1}"/>
          </ac:grpSpMkLst>
        </pc:grpChg>
        <pc:grpChg chg="del">
          <ac:chgData name="Kokchun Giang" userId="67e2125d-ec8c-4323-9653-9824a2ad815f" providerId="ADAL" clId="{094F8603-228B-B84B-9019-9D0D49979CD6}" dt="2024-01-28T18:59:43.204" v="656" actId="478"/>
          <ac:grpSpMkLst>
            <pc:docMk/>
            <pc:sldMk cId="2672353080" sldId="332"/>
            <ac:grpSpMk id="1786" creationId="{2788F083-7761-3801-B568-F9F857313E95}"/>
          </ac:grpSpMkLst>
        </pc:grpChg>
        <pc:grpChg chg="mod">
          <ac:chgData name="Kokchun Giang" userId="67e2125d-ec8c-4323-9653-9824a2ad815f" providerId="ADAL" clId="{094F8603-228B-B84B-9019-9D0D49979CD6}" dt="2024-01-28T19:02:51.832" v="779"/>
          <ac:grpSpMkLst>
            <pc:docMk/>
            <pc:sldMk cId="2672353080" sldId="332"/>
            <ac:grpSpMk id="1860" creationId="{6B5C9F51-44EB-1F98-015B-271E8BF9E616}"/>
          </ac:grpSpMkLst>
        </pc:grpChg>
        <pc:grpChg chg="mod">
          <ac:chgData name="Kokchun Giang" userId="67e2125d-ec8c-4323-9653-9824a2ad815f" providerId="ADAL" clId="{094F8603-228B-B84B-9019-9D0D49979CD6}" dt="2024-01-28T19:02:51.832" v="779"/>
          <ac:grpSpMkLst>
            <pc:docMk/>
            <pc:sldMk cId="2672353080" sldId="332"/>
            <ac:grpSpMk id="1861" creationId="{24003A38-F409-4C33-FD36-8A0FA982D878}"/>
          </ac:grpSpMkLst>
        </pc:grpChg>
        <pc:grpChg chg="mod">
          <ac:chgData name="Kokchun Giang" userId="67e2125d-ec8c-4323-9653-9824a2ad815f" providerId="ADAL" clId="{094F8603-228B-B84B-9019-9D0D49979CD6}" dt="2024-01-28T19:02:51.832" v="779"/>
          <ac:grpSpMkLst>
            <pc:docMk/>
            <pc:sldMk cId="2672353080" sldId="332"/>
            <ac:grpSpMk id="1862" creationId="{EE4D9116-7E36-2B6F-6645-BAD6993E74D0}"/>
          </ac:grpSpMkLst>
        </pc:grpChg>
        <pc:grpChg chg="mod">
          <ac:chgData name="Kokchun Giang" userId="67e2125d-ec8c-4323-9653-9824a2ad815f" providerId="ADAL" clId="{094F8603-228B-B84B-9019-9D0D49979CD6}" dt="2024-01-28T19:02:50.778" v="775"/>
          <ac:grpSpMkLst>
            <pc:docMk/>
            <pc:sldMk cId="2672353080" sldId="332"/>
            <ac:grpSpMk id="1866" creationId="{3BB74CF8-09CC-9B6B-5EFC-E8C1F14F727D}"/>
          </ac:grpSpMkLst>
        </pc:grpChg>
        <pc:grpChg chg="mod">
          <ac:chgData name="Kokchun Giang" userId="67e2125d-ec8c-4323-9653-9824a2ad815f" providerId="ADAL" clId="{094F8603-228B-B84B-9019-9D0D49979CD6}" dt="2024-01-28T19:51:39.379" v="1771" actId="164"/>
          <ac:grpSpMkLst>
            <pc:docMk/>
            <pc:sldMk cId="2672353080" sldId="332"/>
            <ac:grpSpMk id="1878" creationId="{FC16F1A4-159B-111A-D0BF-1CA4547E958C}"/>
          </ac:grpSpMkLst>
        </pc:grpChg>
        <pc:grpChg chg="mod">
          <ac:chgData name="Kokchun Giang" userId="67e2125d-ec8c-4323-9653-9824a2ad815f" providerId="ADAL" clId="{094F8603-228B-B84B-9019-9D0D49979CD6}" dt="2024-01-28T19:51:39.379" v="1771" actId="164"/>
          <ac:grpSpMkLst>
            <pc:docMk/>
            <pc:sldMk cId="2672353080" sldId="332"/>
            <ac:grpSpMk id="1888" creationId="{9AE70D24-8475-E37E-C4FE-9A51EDA362CC}"/>
          </ac:grpSpMkLst>
        </pc:grpChg>
        <pc:grpChg chg="mod">
          <ac:chgData name="Kokchun Giang" userId="67e2125d-ec8c-4323-9653-9824a2ad815f" providerId="ADAL" clId="{094F8603-228B-B84B-9019-9D0D49979CD6}" dt="2024-01-28T19:51:39.379" v="1771" actId="164"/>
          <ac:grpSpMkLst>
            <pc:docMk/>
            <pc:sldMk cId="2672353080" sldId="332"/>
            <ac:grpSpMk id="1893" creationId="{06CE2108-99CD-0B3F-DE49-F4A1260F3BC8}"/>
          </ac:grpSpMkLst>
        </pc:grpChg>
        <pc:grpChg chg="mod">
          <ac:chgData name="Kokchun Giang" userId="67e2125d-ec8c-4323-9653-9824a2ad815f" providerId="ADAL" clId="{094F8603-228B-B84B-9019-9D0D49979CD6}" dt="2024-01-28T19:51:39.379" v="1771" actId="164"/>
          <ac:grpSpMkLst>
            <pc:docMk/>
            <pc:sldMk cId="2672353080" sldId="332"/>
            <ac:grpSpMk id="1901" creationId="{C443F31C-49A3-A1B2-A9DB-0A46ECA9DFB1}"/>
          </ac:grpSpMkLst>
        </pc:grpChg>
        <pc:grpChg chg="mod">
          <ac:chgData name="Kokchun Giang" userId="67e2125d-ec8c-4323-9653-9824a2ad815f" providerId="ADAL" clId="{094F8603-228B-B84B-9019-9D0D49979CD6}" dt="2024-01-28T19:51:39.379" v="1771" actId="164"/>
          <ac:grpSpMkLst>
            <pc:docMk/>
            <pc:sldMk cId="2672353080" sldId="332"/>
            <ac:grpSpMk id="1902" creationId="{25983DFF-5098-24BD-7835-042774D6D65E}"/>
          </ac:grpSpMkLst>
        </pc:grpChg>
        <pc:grpChg chg="mod">
          <ac:chgData name="Kokchun Giang" userId="67e2125d-ec8c-4323-9653-9824a2ad815f" providerId="ADAL" clId="{094F8603-228B-B84B-9019-9D0D49979CD6}" dt="2024-01-28T19:51:43.625" v="1772" actId="164"/>
          <ac:grpSpMkLst>
            <pc:docMk/>
            <pc:sldMk cId="2672353080" sldId="332"/>
            <ac:grpSpMk id="1905" creationId="{B0A97295-EAE9-5E5B-8994-7E73E7E1021C}"/>
          </ac:grpSpMkLst>
        </pc:grpChg>
        <pc:grpChg chg="mod">
          <ac:chgData name="Kokchun Giang" userId="67e2125d-ec8c-4323-9653-9824a2ad815f" providerId="ADAL" clId="{094F8603-228B-B84B-9019-9D0D49979CD6}" dt="2024-01-28T19:51:43.625" v="1772" actId="164"/>
          <ac:grpSpMkLst>
            <pc:docMk/>
            <pc:sldMk cId="2672353080" sldId="332"/>
            <ac:grpSpMk id="1916" creationId="{A034464A-60E4-36EA-5650-3C33B34CD721}"/>
          </ac:grpSpMkLst>
        </pc:grpChg>
        <pc:grpChg chg="del mod">
          <ac:chgData name="Kokchun Giang" userId="67e2125d-ec8c-4323-9653-9824a2ad815f" providerId="ADAL" clId="{094F8603-228B-B84B-9019-9D0D49979CD6}" dt="2024-01-28T19:03:29.406" v="847"/>
          <ac:grpSpMkLst>
            <pc:docMk/>
            <pc:sldMk cId="2672353080" sldId="332"/>
            <ac:grpSpMk id="1928" creationId="{AEEE520E-72B1-A996-8906-9609D936DB53}"/>
          </ac:grpSpMkLst>
        </pc:grpChg>
        <pc:grpChg chg="mod">
          <ac:chgData name="Kokchun Giang" userId="67e2125d-ec8c-4323-9653-9824a2ad815f" providerId="ADAL" clId="{094F8603-228B-B84B-9019-9D0D49979CD6}" dt="2024-01-28T19:51:43.625" v="1772" actId="164"/>
          <ac:grpSpMkLst>
            <pc:docMk/>
            <pc:sldMk cId="2672353080" sldId="332"/>
            <ac:grpSpMk id="1936" creationId="{AB5C3444-EB08-C802-2CCD-5DECE9F1CC1F}"/>
          </ac:grpSpMkLst>
        </pc:grpChg>
        <pc:grpChg chg="mod">
          <ac:chgData name="Kokchun Giang" userId="67e2125d-ec8c-4323-9653-9824a2ad815f" providerId="ADAL" clId="{094F8603-228B-B84B-9019-9D0D49979CD6}" dt="2024-01-28T19:51:43.625" v="1772" actId="164"/>
          <ac:grpSpMkLst>
            <pc:docMk/>
            <pc:sldMk cId="2672353080" sldId="332"/>
            <ac:grpSpMk id="1937" creationId="{15BDF173-4D83-26B9-67CC-C3617F3A6F2E}"/>
          </ac:grpSpMkLst>
        </pc:grpChg>
        <pc:grpChg chg="mod">
          <ac:chgData name="Kokchun Giang" userId="67e2125d-ec8c-4323-9653-9824a2ad815f" providerId="ADAL" clId="{094F8603-228B-B84B-9019-9D0D49979CD6}" dt="2024-01-28T19:51:43.625" v="1772" actId="164"/>
          <ac:grpSpMkLst>
            <pc:docMk/>
            <pc:sldMk cId="2672353080" sldId="332"/>
            <ac:grpSpMk id="1938" creationId="{55B23EE3-2E4E-5398-45D8-F3815CD736F8}"/>
          </ac:grpSpMkLst>
        </pc:grpChg>
        <pc:grpChg chg="mod">
          <ac:chgData name="Kokchun Giang" userId="67e2125d-ec8c-4323-9653-9824a2ad815f" providerId="ADAL" clId="{094F8603-228B-B84B-9019-9D0D49979CD6}" dt="2024-01-28T19:51:43.625" v="1772" actId="164"/>
          <ac:grpSpMkLst>
            <pc:docMk/>
            <pc:sldMk cId="2672353080" sldId="332"/>
            <ac:grpSpMk id="1951" creationId="{0FF84983-B1A1-A5A2-7EC3-F45090D0FEC7}"/>
          </ac:grpSpMkLst>
        </pc:grpChg>
        <pc:grpChg chg="mod">
          <ac:chgData name="Kokchun Giang" userId="67e2125d-ec8c-4323-9653-9824a2ad815f" providerId="ADAL" clId="{094F8603-228B-B84B-9019-9D0D49979CD6}" dt="2024-01-28T19:51:43.625" v="1772" actId="164"/>
          <ac:grpSpMkLst>
            <pc:docMk/>
            <pc:sldMk cId="2672353080" sldId="332"/>
            <ac:grpSpMk id="1958" creationId="{F5A107F3-C8B2-CA99-E361-0A67C978193C}"/>
          </ac:grpSpMkLst>
        </pc:grpChg>
        <pc:grpChg chg="del mod">
          <ac:chgData name="Kokchun Giang" userId="67e2125d-ec8c-4323-9653-9824a2ad815f" providerId="ADAL" clId="{094F8603-228B-B84B-9019-9D0D49979CD6}" dt="2024-01-28T19:04:29.215" v="873"/>
          <ac:grpSpMkLst>
            <pc:docMk/>
            <pc:sldMk cId="2672353080" sldId="332"/>
            <ac:grpSpMk id="1961" creationId="{8A4AE399-66B8-11BF-06D2-B29033531F07}"/>
          </ac:grpSpMkLst>
        </pc:grpChg>
        <pc:grpChg chg="del mod">
          <ac:chgData name="Kokchun Giang" userId="67e2125d-ec8c-4323-9653-9824a2ad815f" providerId="ADAL" clId="{094F8603-228B-B84B-9019-9D0D49979CD6}" dt="2024-01-28T19:04:32.773" v="876"/>
          <ac:grpSpMkLst>
            <pc:docMk/>
            <pc:sldMk cId="2672353080" sldId="332"/>
            <ac:grpSpMk id="1964" creationId="{4ED9A048-E005-8855-FC5F-5022A5D84597}"/>
          </ac:grpSpMkLst>
        </pc:grpChg>
        <pc:grpChg chg="del">
          <ac:chgData name="Kokchun Giang" userId="67e2125d-ec8c-4323-9653-9824a2ad815f" providerId="ADAL" clId="{094F8603-228B-B84B-9019-9D0D49979CD6}" dt="2024-01-28T18:59:38.961" v="654" actId="478"/>
          <ac:grpSpMkLst>
            <pc:docMk/>
            <pc:sldMk cId="2672353080" sldId="332"/>
            <ac:grpSpMk id="1975" creationId="{F894EDD4-812F-BA5D-24BC-A36388FF11D4}"/>
          </ac:grpSpMkLst>
        </pc:grpChg>
        <pc:grpChg chg="del mod">
          <ac:chgData name="Kokchun Giang" userId="67e2125d-ec8c-4323-9653-9824a2ad815f" providerId="ADAL" clId="{094F8603-228B-B84B-9019-9D0D49979CD6}" dt="2024-01-28T19:04:37.209" v="878"/>
          <ac:grpSpMkLst>
            <pc:docMk/>
            <pc:sldMk cId="2672353080" sldId="332"/>
            <ac:grpSpMk id="1976" creationId="{1D8D5DA0-779A-3111-D18F-27B139BC036B}"/>
          </ac:grpSpMkLst>
        </pc:grpChg>
        <pc:grpChg chg="mod">
          <ac:chgData name="Kokchun Giang" userId="67e2125d-ec8c-4323-9653-9824a2ad815f" providerId="ADAL" clId="{094F8603-228B-B84B-9019-9D0D49979CD6}" dt="2024-01-28T19:51:53.792" v="1773" actId="164"/>
          <ac:grpSpMkLst>
            <pc:docMk/>
            <pc:sldMk cId="2672353080" sldId="332"/>
            <ac:grpSpMk id="1978" creationId="{9D1A10F2-D72B-EF63-6139-9AF664F248A1}"/>
          </ac:grpSpMkLst>
        </pc:grpChg>
        <pc:grpChg chg="del mod">
          <ac:chgData name="Kokchun Giang" userId="67e2125d-ec8c-4323-9653-9824a2ad815f" providerId="ADAL" clId="{094F8603-228B-B84B-9019-9D0D49979CD6}" dt="2024-01-28T19:05:01.604" v="884"/>
          <ac:grpSpMkLst>
            <pc:docMk/>
            <pc:sldMk cId="2672353080" sldId="332"/>
            <ac:grpSpMk id="1982" creationId="{1ED2409F-FCDA-8A65-C1BC-433F0156C109}"/>
          </ac:grpSpMkLst>
        </pc:grpChg>
        <pc:grpChg chg="del mod">
          <ac:chgData name="Kokchun Giang" userId="67e2125d-ec8c-4323-9653-9824a2ad815f" providerId="ADAL" clId="{094F8603-228B-B84B-9019-9D0D49979CD6}" dt="2024-01-28T19:05:05.614" v="886"/>
          <ac:grpSpMkLst>
            <pc:docMk/>
            <pc:sldMk cId="2672353080" sldId="332"/>
            <ac:grpSpMk id="1984" creationId="{7F78ED2A-91F7-5389-C5FF-83962D2533BC}"/>
          </ac:grpSpMkLst>
        </pc:grpChg>
        <pc:grpChg chg="mod">
          <ac:chgData name="Kokchun Giang" userId="67e2125d-ec8c-4323-9653-9824a2ad815f" providerId="ADAL" clId="{094F8603-228B-B84B-9019-9D0D49979CD6}" dt="2024-01-28T19:51:53.792" v="1773" actId="164"/>
          <ac:grpSpMkLst>
            <pc:docMk/>
            <pc:sldMk cId="2672353080" sldId="332"/>
            <ac:grpSpMk id="1986" creationId="{405DE4EE-8493-1D61-7775-B29B5C7591DE}"/>
          </ac:grpSpMkLst>
        </pc:grpChg>
        <pc:grpChg chg="del mod">
          <ac:chgData name="Kokchun Giang" userId="67e2125d-ec8c-4323-9653-9824a2ad815f" providerId="ADAL" clId="{094F8603-228B-B84B-9019-9D0D49979CD6}" dt="2024-01-28T19:05:24.783" v="895"/>
          <ac:grpSpMkLst>
            <pc:docMk/>
            <pc:sldMk cId="2672353080" sldId="332"/>
            <ac:grpSpMk id="1991" creationId="{97A73814-B7CA-F0B0-993B-3C73A5E760E0}"/>
          </ac:grpSpMkLst>
        </pc:grpChg>
        <pc:grpChg chg="add del mod">
          <ac:chgData name="Kokchun Giang" userId="67e2125d-ec8c-4323-9653-9824a2ad815f" providerId="ADAL" clId="{094F8603-228B-B84B-9019-9D0D49979CD6}" dt="2024-01-28T19:51:53.792" v="1773" actId="164"/>
          <ac:grpSpMkLst>
            <pc:docMk/>
            <pc:sldMk cId="2672353080" sldId="332"/>
            <ac:grpSpMk id="1994" creationId="{79C2943F-09D6-73C1-150A-B9E461A8C089}"/>
          </ac:grpSpMkLst>
        </pc:grpChg>
        <pc:grpChg chg="mod">
          <ac:chgData name="Kokchun Giang" userId="67e2125d-ec8c-4323-9653-9824a2ad815f" providerId="ADAL" clId="{094F8603-228B-B84B-9019-9D0D49979CD6}" dt="2024-01-28T19:06:31.975" v="926"/>
          <ac:grpSpMkLst>
            <pc:docMk/>
            <pc:sldMk cId="2672353080" sldId="332"/>
            <ac:grpSpMk id="1997" creationId="{DB0F8130-B118-CA27-96BF-368BE0A46CEE}"/>
          </ac:grpSpMkLst>
        </pc:grpChg>
        <pc:grpChg chg="mod">
          <ac:chgData name="Kokchun Giang" userId="67e2125d-ec8c-4323-9653-9824a2ad815f" providerId="ADAL" clId="{094F8603-228B-B84B-9019-9D0D49979CD6}" dt="2024-01-28T19:06:31.073" v="923"/>
          <ac:grpSpMkLst>
            <pc:docMk/>
            <pc:sldMk cId="2672353080" sldId="332"/>
            <ac:grpSpMk id="2000" creationId="{0B7B6784-13EA-F9AF-1262-F66070E250E4}"/>
          </ac:grpSpMkLst>
        </pc:grpChg>
        <pc:grpChg chg="del">
          <ac:chgData name="Kokchun Giang" userId="67e2125d-ec8c-4323-9653-9824a2ad815f" providerId="ADAL" clId="{094F8603-228B-B84B-9019-9D0D49979CD6}" dt="2024-01-28T18:59:38.187" v="653" actId="478"/>
          <ac:grpSpMkLst>
            <pc:docMk/>
            <pc:sldMk cId="2672353080" sldId="332"/>
            <ac:grpSpMk id="2001" creationId="{0285666C-6E0F-1E23-FF0F-0D3CF766CE9D}"/>
          </ac:grpSpMkLst>
        </pc:grpChg>
        <pc:grpChg chg="mod">
          <ac:chgData name="Kokchun Giang" userId="67e2125d-ec8c-4323-9653-9824a2ad815f" providerId="ADAL" clId="{094F8603-228B-B84B-9019-9D0D49979CD6}" dt="2024-01-28T19:06:15.049" v="908"/>
          <ac:grpSpMkLst>
            <pc:docMk/>
            <pc:sldMk cId="2672353080" sldId="332"/>
            <ac:grpSpMk id="2004" creationId="{9E373398-6D24-CB86-EFA2-EA2AAD58CA7E}"/>
          </ac:grpSpMkLst>
        </pc:grpChg>
        <pc:grpChg chg="del">
          <ac:chgData name="Kokchun Giang" userId="67e2125d-ec8c-4323-9653-9824a2ad815f" providerId="ADAL" clId="{094F8603-228B-B84B-9019-9D0D49979CD6}" dt="2024-01-28T18:59:36.427" v="652" actId="478"/>
          <ac:grpSpMkLst>
            <pc:docMk/>
            <pc:sldMk cId="2672353080" sldId="332"/>
            <ac:grpSpMk id="2006" creationId="{5DDD26D9-B8EA-4C49-F209-0AEBE8C169FC}"/>
          </ac:grpSpMkLst>
        </pc:grpChg>
        <pc:grpChg chg="mod">
          <ac:chgData name="Kokchun Giang" userId="67e2125d-ec8c-4323-9653-9824a2ad815f" providerId="ADAL" clId="{094F8603-228B-B84B-9019-9D0D49979CD6}" dt="2024-01-28T19:06:30.840" v="921"/>
          <ac:grpSpMkLst>
            <pc:docMk/>
            <pc:sldMk cId="2672353080" sldId="332"/>
            <ac:grpSpMk id="2008" creationId="{616C2E77-7559-4E9B-07E3-F0110DC65B13}"/>
          </ac:grpSpMkLst>
        </pc:grpChg>
        <pc:grpChg chg="mod">
          <ac:chgData name="Kokchun Giang" userId="67e2125d-ec8c-4323-9653-9824a2ad815f" providerId="ADAL" clId="{094F8603-228B-B84B-9019-9D0D49979CD6}" dt="2024-01-28T19:06:22.826" v="916"/>
          <ac:grpSpMkLst>
            <pc:docMk/>
            <pc:sldMk cId="2672353080" sldId="332"/>
            <ac:grpSpMk id="2011" creationId="{01FE842A-D50F-162D-2ACE-25D9A8E715DF}"/>
          </ac:grpSpMkLst>
        </pc:grpChg>
        <pc:grpChg chg="mod">
          <ac:chgData name="Kokchun Giang" userId="67e2125d-ec8c-4323-9653-9824a2ad815f" providerId="ADAL" clId="{094F8603-228B-B84B-9019-9D0D49979CD6}" dt="2024-01-28T19:52:12.313" v="1774" actId="164"/>
          <ac:grpSpMkLst>
            <pc:docMk/>
            <pc:sldMk cId="2672353080" sldId="332"/>
            <ac:grpSpMk id="2022" creationId="{DEA2F014-8479-90C6-3606-1D0917FD0C50}"/>
          </ac:grpSpMkLst>
        </pc:grpChg>
        <pc:grpChg chg="del">
          <ac:chgData name="Kokchun Giang" userId="67e2125d-ec8c-4323-9653-9824a2ad815f" providerId="ADAL" clId="{094F8603-228B-B84B-9019-9D0D49979CD6}" dt="2024-01-28T18:59:36.427" v="652" actId="478"/>
          <ac:grpSpMkLst>
            <pc:docMk/>
            <pc:sldMk cId="2672353080" sldId="332"/>
            <ac:grpSpMk id="2029" creationId="{446CCDCB-48E6-E3EB-C1D5-D08F786F49DD}"/>
          </ac:grpSpMkLst>
        </pc:grpChg>
        <pc:grpChg chg="del">
          <ac:chgData name="Kokchun Giang" userId="67e2125d-ec8c-4323-9653-9824a2ad815f" providerId="ADAL" clId="{094F8603-228B-B84B-9019-9D0D49979CD6}" dt="2024-01-28T18:59:36.427" v="652" actId="478"/>
          <ac:grpSpMkLst>
            <pc:docMk/>
            <pc:sldMk cId="2672353080" sldId="332"/>
            <ac:grpSpMk id="2038" creationId="{EDDD13BB-5482-3E10-03A3-CAC019C93EE4}"/>
          </ac:grpSpMkLst>
        </pc:grpChg>
        <pc:grpChg chg="del">
          <ac:chgData name="Kokchun Giang" userId="67e2125d-ec8c-4323-9653-9824a2ad815f" providerId="ADAL" clId="{094F8603-228B-B84B-9019-9D0D49979CD6}" dt="2024-01-28T18:59:36.427" v="652" actId="478"/>
          <ac:grpSpMkLst>
            <pc:docMk/>
            <pc:sldMk cId="2672353080" sldId="332"/>
            <ac:grpSpMk id="2039" creationId="{354A34A7-D445-3989-A147-00851E718719}"/>
          </ac:grpSpMkLst>
        </pc:grpChg>
        <pc:grpChg chg="del">
          <ac:chgData name="Kokchun Giang" userId="67e2125d-ec8c-4323-9653-9824a2ad815f" providerId="ADAL" clId="{094F8603-228B-B84B-9019-9D0D49979CD6}" dt="2024-01-28T18:59:36.427" v="652" actId="478"/>
          <ac:grpSpMkLst>
            <pc:docMk/>
            <pc:sldMk cId="2672353080" sldId="332"/>
            <ac:grpSpMk id="2040" creationId="{FE883AB7-7A06-6732-4DCF-32EB2052915F}"/>
          </ac:grpSpMkLst>
        </pc:grpChg>
        <pc:inkChg chg="add mod">
          <ac:chgData name="Kokchun Giang" userId="67e2125d-ec8c-4323-9653-9824a2ad815f" providerId="ADAL" clId="{094F8603-228B-B84B-9019-9D0D49979CD6}" dt="2024-01-28T19:01:24.870" v="701"/>
          <ac:inkMkLst>
            <pc:docMk/>
            <pc:sldMk cId="2672353080" sldId="332"/>
            <ac:inkMk id="4" creationId="{555BC194-3DAE-59CE-6C3F-98C8D23D8B02}"/>
          </ac:inkMkLst>
        </pc:inkChg>
        <pc:inkChg chg="add mod">
          <ac:chgData name="Kokchun Giang" userId="67e2125d-ec8c-4323-9653-9824a2ad815f" providerId="ADAL" clId="{094F8603-228B-B84B-9019-9D0D49979CD6}" dt="2024-01-28T19:01:24.870" v="701"/>
          <ac:inkMkLst>
            <pc:docMk/>
            <pc:sldMk cId="2672353080" sldId="332"/>
            <ac:inkMk id="5" creationId="{7922B427-4F31-1A1D-53B2-4E0CA3B68E2E}"/>
          </ac:inkMkLst>
        </pc:inkChg>
        <pc:inkChg chg="add mod">
          <ac:chgData name="Kokchun Giang" userId="67e2125d-ec8c-4323-9653-9824a2ad815f" providerId="ADAL" clId="{094F8603-228B-B84B-9019-9D0D49979CD6}" dt="2024-01-28T19:01:24.870" v="701"/>
          <ac:inkMkLst>
            <pc:docMk/>
            <pc:sldMk cId="2672353080" sldId="332"/>
            <ac:inkMk id="6" creationId="{61F1FB80-04D9-49D2-365A-738A86BD3B4A}"/>
          </ac:inkMkLst>
        </pc:inkChg>
        <pc:inkChg chg="add mod">
          <ac:chgData name="Kokchun Giang" userId="67e2125d-ec8c-4323-9653-9824a2ad815f" providerId="ADAL" clId="{094F8603-228B-B84B-9019-9D0D49979CD6}" dt="2024-01-28T19:01:24.870" v="701"/>
          <ac:inkMkLst>
            <pc:docMk/>
            <pc:sldMk cId="2672353080" sldId="332"/>
            <ac:inkMk id="7" creationId="{FA33BEAF-2BD7-5C8D-8AE3-3694D2630608}"/>
          </ac:inkMkLst>
        </pc:inkChg>
        <pc:inkChg chg="add mod">
          <ac:chgData name="Kokchun Giang" userId="67e2125d-ec8c-4323-9653-9824a2ad815f" providerId="ADAL" clId="{094F8603-228B-B84B-9019-9D0D49979CD6}" dt="2024-01-28T19:01:24.870" v="701"/>
          <ac:inkMkLst>
            <pc:docMk/>
            <pc:sldMk cId="2672353080" sldId="332"/>
            <ac:inkMk id="8" creationId="{04EA39CF-2174-21C3-5A35-CAFDC7F089B0}"/>
          </ac:inkMkLst>
        </pc:inkChg>
        <pc:inkChg chg="add mod">
          <ac:chgData name="Kokchun Giang" userId="67e2125d-ec8c-4323-9653-9824a2ad815f" providerId="ADAL" clId="{094F8603-228B-B84B-9019-9D0D49979CD6}" dt="2024-01-28T19:51:36.313" v="1770" actId="164"/>
          <ac:inkMkLst>
            <pc:docMk/>
            <pc:sldMk cId="2672353080" sldId="332"/>
            <ac:inkMk id="9" creationId="{925E4CC6-02B5-554B-8979-E593EC4FC889}"/>
          </ac:inkMkLst>
        </pc:inkChg>
        <pc:inkChg chg="add mod">
          <ac:chgData name="Kokchun Giang" userId="67e2125d-ec8c-4323-9653-9824a2ad815f" providerId="ADAL" clId="{094F8603-228B-B84B-9019-9D0D49979CD6}" dt="2024-01-28T19:01:28.095" v="707"/>
          <ac:inkMkLst>
            <pc:docMk/>
            <pc:sldMk cId="2672353080" sldId="332"/>
            <ac:inkMk id="12" creationId="{25072522-A7F3-D556-FF8F-A4FB5780EF7F}"/>
          </ac:inkMkLst>
        </pc:inkChg>
        <pc:inkChg chg="add mod">
          <ac:chgData name="Kokchun Giang" userId="67e2125d-ec8c-4323-9653-9824a2ad815f" providerId="ADAL" clId="{094F8603-228B-B84B-9019-9D0D49979CD6}" dt="2024-01-28T19:01:28.095" v="707"/>
          <ac:inkMkLst>
            <pc:docMk/>
            <pc:sldMk cId="2672353080" sldId="332"/>
            <ac:inkMk id="13" creationId="{DE91ABB5-6BA7-5416-C896-B2A0F8238B0B}"/>
          </ac:inkMkLst>
        </pc:inkChg>
        <pc:inkChg chg="add mod">
          <ac:chgData name="Kokchun Giang" userId="67e2125d-ec8c-4323-9653-9824a2ad815f" providerId="ADAL" clId="{094F8603-228B-B84B-9019-9D0D49979CD6}" dt="2024-01-28T19:01:28.095" v="707"/>
          <ac:inkMkLst>
            <pc:docMk/>
            <pc:sldMk cId="2672353080" sldId="332"/>
            <ac:inkMk id="14" creationId="{4F689F5D-7FB0-084C-3C9A-0B29C0BF6026}"/>
          </ac:inkMkLst>
        </pc:inkChg>
        <pc:inkChg chg="add mod">
          <ac:chgData name="Kokchun Giang" userId="67e2125d-ec8c-4323-9653-9824a2ad815f" providerId="ADAL" clId="{094F8603-228B-B84B-9019-9D0D49979CD6}" dt="2024-01-28T19:01:28.095" v="707"/>
          <ac:inkMkLst>
            <pc:docMk/>
            <pc:sldMk cId="2672353080" sldId="332"/>
            <ac:inkMk id="15" creationId="{8992E41E-D20E-DFE6-51ED-3BEEB13145F2}"/>
          </ac:inkMkLst>
        </pc:inkChg>
        <pc:inkChg chg="add mod">
          <ac:chgData name="Kokchun Giang" userId="67e2125d-ec8c-4323-9653-9824a2ad815f" providerId="ADAL" clId="{094F8603-228B-B84B-9019-9D0D49979CD6}" dt="2024-01-28T19:01:28.095" v="707"/>
          <ac:inkMkLst>
            <pc:docMk/>
            <pc:sldMk cId="2672353080" sldId="332"/>
            <ac:inkMk id="16" creationId="{517F934D-C7CB-853E-3C8B-A1E069CF7E52}"/>
          </ac:inkMkLst>
        </pc:inkChg>
        <pc:inkChg chg="add mod">
          <ac:chgData name="Kokchun Giang" userId="67e2125d-ec8c-4323-9653-9824a2ad815f" providerId="ADAL" clId="{094F8603-228B-B84B-9019-9D0D49979CD6}" dt="2024-01-28T19:01:30.264" v="711"/>
          <ac:inkMkLst>
            <pc:docMk/>
            <pc:sldMk cId="2672353080" sldId="332"/>
            <ac:inkMk id="18" creationId="{9B76D623-F7AE-B14E-B5A5-122FF36A7E37}"/>
          </ac:inkMkLst>
        </pc:inkChg>
        <pc:inkChg chg="add mod">
          <ac:chgData name="Kokchun Giang" userId="67e2125d-ec8c-4323-9653-9824a2ad815f" providerId="ADAL" clId="{094F8603-228B-B84B-9019-9D0D49979CD6}" dt="2024-01-28T19:01:30.264" v="711"/>
          <ac:inkMkLst>
            <pc:docMk/>
            <pc:sldMk cId="2672353080" sldId="332"/>
            <ac:inkMk id="19" creationId="{72F915D6-62FA-CDDD-B46B-B6BCA839DB70}"/>
          </ac:inkMkLst>
        </pc:inkChg>
        <pc:inkChg chg="add mod">
          <ac:chgData name="Kokchun Giang" userId="67e2125d-ec8c-4323-9653-9824a2ad815f" providerId="ADAL" clId="{094F8603-228B-B84B-9019-9D0D49979CD6}" dt="2024-01-28T19:01:30.264" v="711"/>
          <ac:inkMkLst>
            <pc:docMk/>
            <pc:sldMk cId="2672353080" sldId="332"/>
            <ac:inkMk id="20" creationId="{06AB99C7-9647-AF58-4C59-92DAE67CB567}"/>
          </ac:inkMkLst>
        </pc:inkChg>
        <pc:inkChg chg="add mod">
          <ac:chgData name="Kokchun Giang" userId="67e2125d-ec8c-4323-9653-9824a2ad815f" providerId="ADAL" clId="{094F8603-228B-B84B-9019-9D0D49979CD6}" dt="2024-01-28T19:51:36.313" v="1770" actId="164"/>
          <ac:inkMkLst>
            <pc:docMk/>
            <pc:sldMk cId="2672353080" sldId="332"/>
            <ac:inkMk id="22" creationId="{2E15DFD6-5736-F71D-F794-60DAF7A94574}"/>
          </ac:inkMkLst>
        </pc:inkChg>
        <pc:inkChg chg="add mod">
          <ac:chgData name="Kokchun Giang" userId="67e2125d-ec8c-4323-9653-9824a2ad815f" providerId="ADAL" clId="{094F8603-228B-B84B-9019-9D0D49979CD6}" dt="2024-01-28T19:01:33.733" v="719"/>
          <ac:inkMkLst>
            <pc:docMk/>
            <pc:sldMk cId="2672353080" sldId="332"/>
            <ac:inkMk id="23" creationId="{5BAC30A5-052B-B588-6666-2A1F53FBC4FA}"/>
          </ac:inkMkLst>
        </pc:inkChg>
        <pc:inkChg chg="add mod">
          <ac:chgData name="Kokchun Giang" userId="67e2125d-ec8c-4323-9653-9824a2ad815f" providerId="ADAL" clId="{094F8603-228B-B84B-9019-9D0D49979CD6}" dt="2024-01-28T19:01:33.733" v="719"/>
          <ac:inkMkLst>
            <pc:docMk/>
            <pc:sldMk cId="2672353080" sldId="332"/>
            <ac:inkMk id="24" creationId="{25CF90C7-BB9B-713F-293E-1CE8B5FDEFEA}"/>
          </ac:inkMkLst>
        </pc:inkChg>
        <pc:inkChg chg="add mod">
          <ac:chgData name="Kokchun Giang" userId="67e2125d-ec8c-4323-9653-9824a2ad815f" providerId="ADAL" clId="{094F8603-228B-B84B-9019-9D0D49979CD6}" dt="2024-01-28T19:01:33.733" v="719"/>
          <ac:inkMkLst>
            <pc:docMk/>
            <pc:sldMk cId="2672353080" sldId="332"/>
            <ac:inkMk id="25" creationId="{4B1307F8-9D5C-84D0-9FDF-A20DD6C9F5AB}"/>
          </ac:inkMkLst>
        </pc:inkChg>
        <pc:inkChg chg="add mod">
          <ac:chgData name="Kokchun Giang" userId="67e2125d-ec8c-4323-9653-9824a2ad815f" providerId="ADAL" clId="{094F8603-228B-B84B-9019-9D0D49979CD6}" dt="2024-01-28T19:01:33.733" v="719"/>
          <ac:inkMkLst>
            <pc:docMk/>
            <pc:sldMk cId="2672353080" sldId="332"/>
            <ac:inkMk id="26" creationId="{58A38575-49D1-19FF-9684-54B81058AED2}"/>
          </ac:inkMkLst>
        </pc:inkChg>
        <pc:inkChg chg="add mod">
          <ac:chgData name="Kokchun Giang" userId="67e2125d-ec8c-4323-9653-9824a2ad815f" providerId="ADAL" clId="{094F8603-228B-B84B-9019-9D0D49979CD6}" dt="2024-01-28T19:01:33.733" v="719"/>
          <ac:inkMkLst>
            <pc:docMk/>
            <pc:sldMk cId="2672353080" sldId="332"/>
            <ac:inkMk id="27" creationId="{2F68D04C-1A75-9D03-9800-634F80B8DB57}"/>
          </ac:inkMkLst>
        </pc:inkChg>
        <pc:inkChg chg="add mod">
          <ac:chgData name="Kokchun Giang" userId="67e2125d-ec8c-4323-9653-9824a2ad815f" providerId="ADAL" clId="{094F8603-228B-B84B-9019-9D0D49979CD6}" dt="2024-01-28T19:01:33.733" v="719"/>
          <ac:inkMkLst>
            <pc:docMk/>
            <pc:sldMk cId="2672353080" sldId="332"/>
            <ac:inkMk id="29" creationId="{B782CA13-86CD-FCD5-E22C-DC1D4F152EAB}"/>
          </ac:inkMkLst>
        </pc:inkChg>
        <pc:inkChg chg="add mod">
          <ac:chgData name="Kokchun Giang" userId="67e2125d-ec8c-4323-9653-9824a2ad815f" providerId="ADAL" clId="{094F8603-228B-B84B-9019-9D0D49979CD6}" dt="2024-01-28T19:51:36.313" v="1770" actId="164"/>
          <ac:inkMkLst>
            <pc:docMk/>
            <pc:sldMk cId="2672353080" sldId="332"/>
            <ac:inkMk id="31" creationId="{0DC6B6FB-D56D-6C4B-828C-FE288BDCB76D}"/>
          </ac:inkMkLst>
        </pc:inkChg>
        <pc:inkChg chg="add mod">
          <ac:chgData name="Kokchun Giang" userId="67e2125d-ec8c-4323-9653-9824a2ad815f" providerId="ADAL" clId="{094F8603-228B-B84B-9019-9D0D49979CD6}" dt="2024-01-28T19:51:39.379" v="1771" actId="164"/>
          <ac:inkMkLst>
            <pc:docMk/>
            <pc:sldMk cId="2672353080" sldId="332"/>
            <ac:inkMk id="32" creationId="{8CCAB53E-81A1-FB6D-E17D-A1AAC30434AD}"/>
          </ac:inkMkLst>
        </pc:inkChg>
        <pc:inkChg chg="add del mod">
          <ac:chgData name="Kokchun Giang" userId="67e2125d-ec8c-4323-9653-9824a2ad815f" providerId="ADAL" clId="{094F8603-228B-B84B-9019-9D0D49979CD6}" dt="2024-01-28T19:02:37.201" v="749" actId="9405"/>
          <ac:inkMkLst>
            <pc:docMk/>
            <pc:sldMk cId="2672353080" sldId="332"/>
            <ac:inkMk id="33" creationId="{828706D3-EC06-7B3B-93B9-5F3FB8D16B37}"/>
          </ac:inkMkLst>
        </pc:inkChg>
        <pc:inkChg chg="add del mod">
          <ac:chgData name="Kokchun Giang" userId="67e2125d-ec8c-4323-9653-9824a2ad815f" providerId="ADAL" clId="{094F8603-228B-B84B-9019-9D0D49979CD6}" dt="2024-01-28T19:02:36.831" v="748" actId="9405"/>
          <ac:inkMkLst>
            <pc:docMk/>
            <pc:sldMk cId="2672353080" sldId="332"/>
            <ac:inkMk id="34" creationId="{B7880E94-E183-963E-A691-2D50B8FF4F89}"/>
          </ac:inkMkLst>
        </pc:inkChg>
        <pc:inkChg chg="add del mod">
          <ac:chgData name="Kokchun Giang" userId="67e2125d-ec8c-4323-9653-9824a2ad815f" providerId="ADAL" clId="{094F8603-228B-B84B-9019-9D0D49979CD6}" dt="2024-01-28T19:02:36.585" v="747" actId="9405"/>
          <ac:inkMkLst>
            <pc:docMk/>
            <pc:sldMk cId="2672353080" sldId="332"/>
            <ac:inkMk id="35" creationId="{605DF9A1-3377-6659-12F6-06026C6FB9C1}"/>
          </ac:inkMkLst>
        </pc:inkChg>
        <pc:inkChg chg="add del mod">
          <ac:chgData name="Kokchun Giang" userId="67e2125d-ec8c-4323-9653-9824a2ad815f" providerId="ADAL" clId="{094F8603-228B-B84B-9019-9D0D49979CD6}" dt="2024-01-28T19:02:36.301" v="746" actId="9405"/>
          <ac:inkMkLst>
            <pc:docMk/>
            <pc:sldMk cId="2672353080" sldId="332"/>
            <ac:inkMk id="36" creationId="{581530F3-FDB3-250B-BC66-A49961151831}"/>
          </ac:inkMkLst>
        </pc:inkChg>
        <pc:inkChg chg="add del mod">
          <ac:chgData name="Kokchun Giang" userId="67e2125d-ec8c-4323-9653-9824a2ad815f" providerId="ADAL" clId="{094F8603-228B-B84B-9019-9D0D49979CD6}" dt="2024-01-28T19:02:36.095" v="745" actId="9405"/>
          <ac:inkMkLst>
            <pc:docMk/>
            <pc:sldMk cId="2672353080" sldId="332"/>
            <ac:inkMk id="37" creationId="{47490D76-9F6A-0693-9F5D-FBF9EF25DD32}"/>
          </ac:inkMkLst>
        </pc:inkChg>
        <pc:inkChg chg="add del mod">
          <ac:chgData name="Kokchun Giang" userId="67e2125d-ec8c-4323-9653-9824a2ad815f" providerId="ADAL" clId="{094F8603-228B-B84B-9019-9D0D49979CD6}" dt="2024-01-28T19:02:35.896" v="744" actId="9405"/>
          <ac:inkMkLst>
            <pc:docMk/>
            <pc:sldMk cId="2672353080" sldId="332"/>
            <ac:inkMk id="38" creationId="{2D2FBC78-5F1E-DEEB-E00B-0C0C84AF516C}"/>
          </ac:inkMkLst>
        </pc:inkChg>
        <pc:inkChg chg="add del mod">
          <ac:chgData name="Kokchun Giang" userId="67e2125d-ec8c-4323-9653-9824a2ad815f" providerId="ADAL" clId="{094F8603-228B-B84B-9019-9D0D49979CD6}" dt="2024-01-28T19:02:35.688" v="743" actId="9405"/>
          <ac:inkMkLst>
            <pc:docMk/>
            <pc:sldMk cId="2672353080" sldId="332"/>
            <ac:inkMk id="39" creationId="{899E378B-43DB-8420-AA52-29EC37B168C0}"/>
          </ac:inkMkLst>
        </pc:inkChg>
        <pc:inkChg chg="add del mod">
          <ac:chgData name="Kokchun Giang" userId="67e2125d-ec8c-4323-9653-9824a2ad815f" providerId="ADAL" clId="{094F8603-228B-B84B-9019-9D0D49979CD6}" dt="2024-01-28T19:02:35.467" v="742"/>
          <ac:inkMkLst>
            <pc:docMk/>
            <pc:sldMk cId="2672353080" sldId="332"/>
            <ac:inkMk id="40" creationId="{20F0F94B-CE74-F4D1-05EF-A0EC3EBC9FEE}"/>
          </ac:inkMkLst>
        </pc:inkChg>
        <pc:inkChg chg="add del mod">
          <ac:chgData name="Kokchun Giang" userId="67e2125d-ec8c-4323-9653-9824a2ad815f" providerId="ADAL" clId="{094F8603-228B-B84B-9019-9D0D49979CD6}" dt="2024-01-28T19:02:35.255" v="740" actId="9405"/>
          <ac:inkMkLst>
            <pc:docMk/>
            <pc:sldMk cId="2672353080" sldId="332"/>
            <ac:inkMk id="44" creationId="{5F6D39F4-F217-4B7A-CF7A-644678F4ACCC}"/>
          </ac:inkMkLst>
        </pc:inkChg>
        <pc:inkChg chg="add del mod">
          <ac:chgData name="Kokchun Giang" userId="67e2125d-ec8c-4323-9653-9824a2ad815f" providerId="ADAL" clId="{094F8603-228B-B84B-9019-9D0D49979CD6}" dt="2024-01-28T19:02:35.048" v="739" actId="9405"/>
          <ac:inkMkLst>
            <pc:docMk/>
            <pc:sldMk cId="2672353080" sldId="332"/>
            <ac:inkMk id="45" creationId="{DAF80681-EE90-AEF4-22B6-DF7C9A7A4034}"/>
          </ac:inkMkLst>
        </pc:inkChg>
        <pc:inkChg chg="add del mod">
          <ac:chgData name="Kokchun Giang" userId="67e2125d-ec8c-4323-9653-9824a2ad815f" providerId="ADAL" clId="{094F8603-228B-B84B-9019-9D0D49979CD6}" dt="2024-01-28T19:02:32.852" v="736"/>
          <ac:inkMkLst>
            <pc:docMk/>
            <pc:sldMk cId="2672353080" sldId="332"/>
            <ac:inkMk id="46" creationId="{A633A733-0B2E-2370-E5AF-DDC1744957F8}"/>
          </ac:inkMkLst>
        </pc:inkChg>
        <pc:inkChg chg="add del">
          <ac:chgData name="Kokchun Giang" userId="67e2125d-ec8c-4323-9653-9824a2ad815f" providerId="ADAL" clId="{094F8603-228B-B84B-9019-9D0D49979CD6}" dt="2024-01-28T19:02:34.816" v="738" actId="9405"/>
          <ac:inkMkLst>
            <pc:docMk/>
            <pc:sldMk cId="2672353080" sldId="332"/>
            <ac:inkMk id="48" creationId="{8E20DC13-E6FB-16DF-AB77-E21BE45FACE2}"/>
          </ac:inkMkLst>
        </pc:inkChg>
        <pc:inkChg chg="add mod">
          <ac:chgData name="Kokchun Giang" userId="67e2125d-ec8c-4323-9653-9824a2ad815f" providerId="ADAL" clId="{094F8603-228B-B84B-9019-9D0D49979CD6}" dt="2024-01-28T19:51:39.379" v="1771" actId="164"/>
          <ac:inkMkLst>
            <pc:docMk/>
            <pc:sldMk cId="2672353080" sldId="332"/>
            <ac:inkMk id="49" creationId="{64720B13-7228-AA01-BA87-3EBC4EB4F13F}"/>
          </ac:inkMkLst>
        </pc:inkChg>
        <pc:inkChg chg="add mod">
          <ac:chgData name="Kokchun Giang" userId="67e2125d-ec8c-4323-9653-9824a2ad815f" providerId="ADAL" clId="{094F8603-228B-B84B-9019-9D0D49979CD6}" dt="2024-01-28T19:51:39.379" v="1771" actId="164"/>
          <ac:inkMkLst>
            <pc:docMk/>
            <pc:sldMk cId="2672353080" sldId="332"/>
            <ac:inkMk id="50" creationId="{A75D15A0-9BE9-3A66-BA96-84B601ACF849}"/>
          </ac:inkMkLst>
        </pc:inkChg>
        <pc:inkChg chg="add mod">
          <ac:chgData name="Kokchun Giang" userId="67e2125d-ec8c-4323-9653-9824a2ad815f" providerId="ADAL" clId="{094F8603-228B-B84B-9019-9D0D49979CD6}" dt="2024-01-28T19:51:39.379" v="1771" actId="164"/>
          <ac:inkMkLst>
            <pc:docMk/>
            <pc:sldMk cId="2672353080" sldId="332"/>
            <ac:inkMk id="51" creationId="{28DCA3CC-53C0-3A20-9888-E0D2AD7B3990}"/>
          </ac:inkMkLst>
        </pc:inkChg>
        <pc:inkChg chg="add mod">
          <ac:chgData name="Kokchun Giang" userId="67e2125d-ec8c-4323-9653-9824a2ad815f" providerId="ADAL" clId="{094F8603-228B-B84B-9019-9D0D49979CD6}" dt="2024-01-28T19:51:39.379" v="1771" actId="164"/>
          <ac:inkMkLst>
            <pc:docMk/>
            <pc:sldMk cId="2672353080" sldId="332"/>
            <ac:inkMk id="52" creationId="{0C584A4C-EBEC-C93F-BE75-0C658BE94748}"/>
          </ac:inkMkLst>
        </pc:inkChg>
        <pc:inkChg chg="add mod">
          <ac:chgData name="Kokchun Giang" userId="67e2125d-ec8c-4323-9653-9824a2ad815f" providerId="ADAL" clId="{094F8603-228B-B84B-9019-9D0D49979CD6}" dt="2024-01-28T19:51:39.379" v="1771" actId="164"/>
          <ac:inkMkLst>
            <pc:docMk/>
            <pc:sldMk cId="2672353080" sldId="332"/>
            <ac:inkMk id="53" creationId="{AB99B445-C608-3621-4ACE-52FE6A851CAF}"/>
          </ac:inkMkLst>
        </pc:inkChg>
        <pc:inkChg chg="add mod">
          <ac:chgData name="Kokchun Giang" userId="67e2125d-ec8c-4323-9653-9824a2ad815f" providerId="ADAL" clId="{094F8603-228B-B84B-9019-9D0D49979CD6}" dt="2024-01-28T19:51:39.379" v="1771" actId="164"/>
          <ac:inkMkLst>
            <pc:docMk/>
            <pc:sldMk cId="2672353080" sldId="332"/>
            <ac:inkMk id="54" creationId="{CD3FF96D-CA3F-9F0F-FFE3-CD1AB1F21063}"/>
          </ac:inkMkLst>
        </pc:inkChg>
        <pc:inkChg chg="add mod">
          <ac:chgData name="Kokchun Giang" userId="67e2125d-ec8c-4323-9653-9824a2ad815f" providerId="ADAL" clId="{094F8603-228B-B84B-9019-9D0D49979CD6}" dt="2024-01-28T19:51:39.379" v="1771" actId="164"/>
          <ac:inkMkLst>
            <pc:docMk/>
            <pc:sldMk cId="2672353080" sldId="332"/>
            <ac:inkMk id="55" creationId="{5927D679-B0B9-D88F-6A55-29DBB63C71C0}"/>
          </ac:inkMkLst>
        </pc:inkChg>
        <pc:inkChg chg="add mod">
          <ac:chgData name="Kokchun Giang" userId="67e2125d-ec8c-4323-9653-9824a2ad815f" providerId="ADAL" clId="{094F8603-228B-B84B-9019-9D0D49979CD6}" dt="2024-01-28T19:51:39.379" v="1771" actId="164"/>
          <ac:inkMkLst>
            <pc:docMk/>
            <pc:sldMk cId="2672353080" sldId="332"/>
            <ac:inkMk id="56" creationId="{AB6BE0B2-629D-AB66-E961-164900788524}"/>
          </ac:inkMkLst>
        </pc:inkChg>
        <pc:inkChg chg="add mod">
          <ac:chgData name="Kokchun Giang" userId="67e2125d-ec8c-4323-9653-9824a2ad815f" providerId="ADAL" clId="{094F8603-228B-B84B-9019-9D0D49979CD6}" dt="2024-01-28T19:51:39.379" v="1771" actId="164"/>
          <ac:inkMkLst>
            <pc:docMk/>
            <pc:sldMk cId="2672353080" sldId="332"/>
            <ac:inkMk id="57" creationId="{22D50A16-A619-A554-BBCE-B102EE56097B}"/>
          </ac:inkMkLst>
        </pc:inkChg>
        <pc:inkChg chg="add mod">
          <ac:chgData name="Kokchun Giang" userId="67e2125d-ec8c-4323-9653-9824a2ad815f" providerId="ADAL" clId="{094F8603-228B-B84B-9019-9D0D49979CD6}" dt="2024-01-28T19:51:39.379" v="1771" actId="164"/>
          <ac:inkMkLst>
            <pc:docMk/>
            <pc:sldMk cId="2672353080" sldId="332"/>
            <ac:inkMk id="58" creationId="{9ACFE6A2-748C-2997-5A7D-5AA0FEB33224}"/>
          </ac:inkMkLst>
        </pc:inkChg>
        <pc:inkChg chg="add mod">
          <ac:chgData name="Kokchun Giang" userId="67e2125d-ec8c-4323-9653-9824a2ad815f" providerId="ADAL" clId="{094F8603-228B-B84B-9019-9D0D49979CD6}" dt="2024-01-28T19:51:39.379" v="1771" actId="164"/>
          <ac:inkMkLst>
            <pc:docMk/>
            <pc:sldMk cId="2672353080" sldId="332"/>
            <ac:inkMk id="59" creationId="{5055CE8F-B0C2-0B42-1979-5AFAA7595E6B}"/>
          </ac:inkMkLst>
        </pc:inkChg>
        <pc:inkChg chg="add mod">
          <ac:chgData name="Kokchun Giang" userId="67e2125d-ec8c-4323-9653-9824a2ad815f" providerId="ADAL" clId="{094F8603-228B-B84B-9019-9D0D49979CD6}" dt="2024-01-28T19:51:39.379" v="1771" actId="164"/>
          <ac:inkMkLst>
            <pc:docMk/>
            <pc:sldMk cId="2672353080" sldId="332"/>
            <ac:inkMk id="60" creationId="{48BE9ED2-F138-70AD-6E31-18A31A4938E2}"/>
          </ac:inkMkLst>
        </pc:inkChg>
        <pc:inkChg chg="add mod">
          <ac:chgData name="Kokchun Giang" userId="67e2125d-ec8c-4323-9653-9824a2ad815f" providerId="ADAL" clId="{094F8603-228B-B84B-9019-9D0D49979CD6}" dt="2024-01-28T19:51:39.379" v="1771" actId="164"/>
          <ac:inkMkLst>
            <pc:docMk/>
            <pc:sldMk cId="2672353080" sldId="332"/>
            <ac:inkMk id="61" creationId="{8724B56B-CCCC-2182-83E4-81502109137B}"/>
          </ac:inkMkLst>
        </pc:inkChg>
        <pc:inkChg chg="add mod">
          <ac:chgData name="Kokchun Giang" userId="67e2125d-ec8c-4323-9653-9824a2ad815f" providerId="ADAL" clId="{094F8603-228B-B84B-9019-9D0D49979CD6}" dt="2024-01-28T19:51:39.379" v="1771" actId="164"/>
          <ac:inkMkLst>
            <pc:docMk/>
            <pc:sldMk cId="2672353080" sldId="332"/>
            <ac:inkMk id="62" creationId="{F5BA925C-8C7D-0003-048A-42960EA64D0A}"/>
          </ac:inkMkLst>
        </pc:inkChg>
        <pc:inkChg chg="add mod">
          <ac:chgData name="Kokchun Giang" userId="67e2125d-ec8c-4323-9653-9824a2ad815f" providerId="ADAL" clId="{094F8603-228B-B84B-9019-9D0D49979CD6}" dt="2024-01-28T19:51:39.379" v="1771" actId="164"/>
          <ac:inkMkLst>
            <pc:docMk/>
            <pc:sldMk cId="2672353080" sldId="332"/>
            <ac:inkMk id="63" creationId="{356B8116-BDEF-94AB-9510-2EDCAE63EE11}"/>
          </ac:inkMkLst>
        </pc:inkChg>
        <pc:inkChg chg="add mod">
          <ac:chgData name="Kokchun Giang" userId="67e2125d-ec8c-4323-9653-9824a2ad815f" providerId="ADAL" clId="{094F8603-228B-B84B-9019-9D0D49979CD6}" dt="2024-01-28T19:07:33.597" v="944"/>
          <ac:inkMkLst>
            <pc:docMk/>
            <pc:sldMk cId="2672353080" sldId="332"/>
            <ac:inkMk id="384" creationId="{544BA12C-28E8-1FA0-0A9D-B51AF5AC88CA}"/>
          </ac:inkMkLst>
        </pc:inkChg>
        <pc:inkChg chg="add mod">
          <ac:chgData name="Kokchun Giang" userId="67e2125d-ec8c-4323-9653-9824a2ad815f" providerId="ADAL" clId="{094F8603-228B-B84B-9019-9D0D49979CD6}" dt="2024-01-28T19:07:37.269" v="948"/>
          <ac:inkMkLst>
            <pc:docMk/>
            <pc:sldMk cId="2672353080" sldId="332"/>
            <ac:inkMk id="390" creationId="{EB633399-C3C2-67AC-E5CB-06C3F559D140}"/>
          </ac:inkMkLst>
        </pc:inkChg>
        <pc:inkChg chg="add mod">
          <ac:chgData name="Kokchun Giang" userId="67e2125d-ec8c-4323-9653-9824a2ad815f" providerId="ADAL" clId="{094F8603-228B-B84B-9019-9D0D49979CD6}" dt="2024-01-28T19:07:37.269" v="948"/>
          <ac:inkMkLst>
            <pc:docMk/>
            <pc:sldMk cId="2672353080" sldId="332"/>
            <ac:inkMk id="391" creationId="{65C774C3-F037-BA33-CF1B-534C964C5255}"/>
          </ac:inkMkLst>
        </pc:inkChg>
        <pc:inkChg chg="add mod">
          <ac:chgData name="Kokchun Giang" userId="67e2125d-ec8c-4323-9653-9824a2ad815f" providerId="ADAL" clId="{094F8603-228B-B84B-9019-9D0D49979CD6}" dt="2024-01-28T19:07:37.269" v="948"/>
          <ac:inkMkLst>
            <pc:docMk/>
            <pc:sldMk cId="2672353080" sldId="332"/>
            <ac:inkMk id="393" creationId="{0F786746-36AB-AC4C-5B35-B0A8C726512C}"/>
          </ac:inkMkLst>
        </pc:inkChg>
        <pc:inkChg chg="add mod">
          <ac:chgData name="Kokchun Giang" userId="67e2125d-ec8c-4323-9653-9824a2ad815f" providerId="ADAL" clId="{094F8603-228B-B84B-9019-9D0D49979CD6}" dt="2024-01-28T19:07:42.142" v="951"/>
          <ac:inkMkLst>
            <pc:docMk/>
            <pc:sldMk cId="2672353080" sldId="332"/>
            <ac:inkMk id="395" creationId="{2D992508-FFA5-E933-C5C1-BE9BDFB46996}"/>
          </ac:inkMkLst>
        </pc:inkChg>
        <pc:inkChg chg="add mod">
          <ac:chgData name="Kokchun Giang" userId="67e2125d-ec8c-4323-9653-9824a2ad815f" providerId="ADAL" clId="{094F8603-228B-B84B-9019-9D0D49979CD6}" dt="2024-01-28T19:07:42.142" v="951"/>
          <ac:inkMkLst>
            <pc:docMk/>
            <pc:sldMk cId="2672353080" sldId="332"/>
            <ac:inkMk id="396" creationId="{622007ED-9ED3-D293-74B8-5D8957BAD6DA}"/>
          </ac:inkMkLst>
        </pc:inkChg>
        <pc:inkChg chg="add mod">
          <ac:chgData name="Kokchun Giang" userId="67e2125d-ec8c-4323-9653-9824a2ad815f" providerId="ADAL" clId="{094F8603-228B-B84B-9019-9D0D49979CD6}" dt="2024-01-28T19:07:57.974" v="957"/>
          <ac:inkMkLst>
            <pc:docMk/>
            <pc:sldMk cId="2672353080" sldId="332"/>
            <ac:inkMk id="398" creationId="{5F8E3961-DF48-CA59-1890-B7A9ABE7FAAD}"/>
          </ac:inkMkLst>
        </pc:inkChg>
        <pc:inkChg chg="add mod">
          <ac:chgData name="Kokchun Giang" userId="67e2125d-ec8c-4323-9653-9824a2ad815f" providerId="ADAL" clId="{094F8603-228B-B84B-9019-9D0D49979CD6}" dt="2024-01-28T19:07:57.974" v="957"/>
          <ac:inkMkLst>
            <pc:docMk/>
            <pc:sldMk cId="2672353080" sldId="332"/>
            <ac:inkMk id="399" creationId="{718C2A53-510A-E5A8-6D9A-0E723A903E3E}"/>
          </ac:inkMkLst>
        </pc:inkChg>
        <pc:inkChg chg="add mod">
          <ac:chgData name="Kokchun Giang" userId="67e2125d-ec8c-4323-9653-9824a2ad815f" providerId="ADAL" clId="{094F8603-228B-B84B-9019-9D0D49979CD6}" dt="2024-01-28T19:07:57.974" v="957"/>
          <ac:inkMkLst>
            <pc:docMk/>
            <pc:sldMk cId="2672353080" sldId="332"/>
            <ac:inkMk id="400" creationId="{3B99D868-6E99-5BE5-F4C8-418FA59A8127}"/>
          </ac:inkMkLst>
        </pc:inkChg>
        <pc:inkChg chg="add mod">
          <ac:chgData name="Kokchun Giang" userId="67e2125d-ec8c-4323-9653-9824a2ad815f" providerId="ADAL" clId="{094F8603-228B-B84B-9019-9D0D49979CD6}" dt="2024-01-28T19:07:57.974" v="957"/>
          <ac:inkMkLst>
            <pc:docMk/>
            <pc:sldMk cId="2672353080" sldId="332"/>
            <ac:inkMk id="402" creationId="{351AD6F7-3A41-A5C2-117B-A61999AC453A}"/>
          </ac:inkMkLst>
        </pc:inkChg>
        <pc:inkChg chg="add mod">
          <ac:chgData name="Kokchun Giang" userId="67e2125d-ec8c-4323-9653-9824a2ad815f" providerId="ADAL" clId="{094F8603-228B-B84B-9019-9D0D49979CD6}" dt="2024-01-28T19:08:03.860" v="960"/>
          <ac:inkMkLst>
            <pc:docMk/>
            <pc:sldMk cId="2672353080" sldId="332"/>
            <ac:inkMk id="404" creationId="{1682B122-D1EE-CBD0-D963-B625C80F9FF8}"/>
          </ac:inkMkLst>
        </pc:inkChg>
        <pc:inkChg chg="add mod">
          <ac:chgData name="Kokchun Giang" userId="67e2125d-ec8c-4323-9653-9824a2ad815f" providerId="ADAL" clId="{094F8603-228B-B84B-9019-9D0D49979CD6}" dt="2024-01-28T19:08:03.860" v="960"/>
          <ac:inkMkLst>
            <pc:docMk/>
            <pc:sldMk cId="2672353080" sldId="332"/>
            <ac:inkMk id="405" creationId="{049E649B-FB4C-E614-4563-683E80B36CF4}"/>
          </ac:inkMkLst>
        </pc:inkChg>
        <pc:inkChg chg="add mod">
          <ac:chgData name="Kokchun Giang" userId="67e2125d-ec8c-4323-9653-9824a2ad815f" providerId="ADAL" clId="{094F8603-228B-B84B-9019-9D0D49979CD6}" dt="2024-01-28T19:08:14.715" v="963"/>
          <ac:inkMkLst>
            <pc:docMk/>
            <pc:sldMk cId="2672353080" sldId="332"/>
            <ac:inkMk id="408" creationId="{43F270F7-CFA2-450B-5930-DDC494D82217}"/>
          </ac:inkMkLst>
        </pc:inkChg>
        <pc:inkChg chg="add mod">
          <ac:chgData name="Kokchun Giang" userId="67e2125d-ec8c-4323-9653-9824a2ad815f" providerId="ADAL" clId="{094F8603-228B-B84B-9019-9D0D49979CD6}" dt="2024-01-28T19:08:14.715" v="963"/>
          <ac:inkMkLst>
            <pc:docMk/>
            <pc:sldMk cId="2672353080" sldId="332"/>
            <ac:inkMk id="409" creationId="{CFCE93C2-443E-7604-3EC9-6068A79014CB}"/>
          </ac:inkMkLst>
        </pc:inkChg>
        <pc:inkChg chg="add mod">
          <ac:chgData name="Kokchun Giang" userId="67e2125d-ec8c-4323-9653-9824a2ad815f" providerId="ADAL" clId="{094F8603-228B-B84B-9019-9D0D49979CD6}" dt="2024-01-28T19:08:58.944" v="995"/>
          <ac:inkMkLst>
            <pc:docMk/>
            <pc:sldMk cId="2672353080" sldId="332"/>
            <ac:inkMk id="411" creationId="{67EC1F08-3FFD-43FC-27AD-24074A22B7E0}"/>
          </ac:inkMkLst>
        </pc:inkChg>
        <pc:inkChg chg="add mod">
          <ac:chgData name="Kokchun Giang" userId="67e2125d-ec8c-4323-9653-9824a2ad815f" providerId="ADAL" clId="{094F8603-228B-B84B-9019-9D0D49979CD6}" dt="2024-01-28T19:08:58.944" v="995"/>
          <ac:inkMkLst>
            <pc:docMk/>
            <pc:sldMk cId="2672353080" sldId="332"/>
            <ac:inkMk id="412" creationId="{DB0602F4-26A8-AA17-D304-CAB3BC5A89C7}"/>
          </ac:inkMkLst>
        </pc:inkChg>
        <pc:inkChg chg="add mod">
          <ac:chgData name="Kokchun Giang" userId="67e2125d-ec8c-4323-9653-9824a2ad815f" providerId="ADAL" clId="{094F8603-228B-B84B-9019-9D0D49979CD6}" dt="2024-01-28T19:08:58.944" v="995"/>
          <ac:inkMkLst>
            <pc:docMk/>
            <pc:sldMk cId="2672353080" sldId="332"/>
            <ac:inkMk id="413" creationId="{D8BC8C57-0E2D-AE87-4E4A-0292138010C9}"/>
          </ac:inkMkLst>
        </pc:inkChg>
        <pc:inkChg chg="add mod">
          <ac:chgData name="Kokchun Giang" userId="67e2125d-ec8c-4323-9653-9824a2ad815f" providerId="ADAL" clId="{094F8603-228B-B84B-9019-9D0D49979CD6}" dt="2024-01-28T19:08:58.944" v="995"/>
          <ac:inkMkLst>
            <pc:docMk/>
            <pc:sldMk cId="2672353080" sldId="332"/>
            <ac:inkMk id="414" creationId="{5D190CFD-1E6B-E6D6-8C3A-F897FF1F25E6}"/>
          </ac:inkMkLst>
        </pc:inkChg>
        <pc:inkChg chg="add mod">
          <ac:chgData name="Kokchun Giang" userId="67e2125d-ec8c-4323-9653-9824a2ad815f" providerId="ADAL" clId="{094F8603-228B-B84B-9019-9D0D49979CD6}" dt="2024-01-28T19:08:58.944" v="995"/>
          <ac:inkMkLst>
            <pc:docMk/>
            <pc:sldMk cId="2672353080" sldId="332"/>
            <ac:inkMk id="415" creationId="{1050595C-B9E1-BCF7-3990-9F178A5CF725}"/>
          </ac:inkMkLst>
        </pc:inkChg>
        <pc:inkChg chg="add mod">
          <ac:chgData name="Kokchun Giang" userId="67e2125d-ec8c-4323-9653-9824a2ad815f" providerId="ADAL" clId="{094F8603-228B-B84B-9019-9D0D49979CD6}" dt="2024-01-28T19:08:58.944" v="995"/>
          <ac:inkMkLst>
            <pc:docMk/>
            <pc:sldMk cId="2672353080" sldId="332"/>
            <ac:inkMk id="416" creationId="{37A55FB1-2D5C-6FC6-E761-6ADD34634F73}"/>
          </ac:inkMkLst>
        </pc:inkChg>
        <pc:inkChg chg="add mod">
          <ac:chgData name="Kokchun Giang" userId="67e2125d-ec8c-4323-9653-9824a2ad815f" providerId="ADAL" clId="{094F8603-228B-B84B-9019-9D0D49979CD6}" dt="2024-01-28T19:08:58.944" v="995"/>
          <ac:inkMkLst>
            <pc:docMk/>
            <pc:sldMk cId="2672353080" sldId="332"/>
            <ac:inkMk id="417" creationId="{5CD843DE-C189-32BF-012A-2C7D78D03AF4}"/>
          </ac:inkMkLst>
        </pc:inkChg>
        <pc:inkChg chg="add mod">
          <ac:chgData name="Kokchun Giang" userId="67e2125d-ec8c-4323-9653-9824a2ad815f" providerId="ADAL" clId="{094F8603-228B-B84B-9019-9D0D49979CD6}" dt="2024-01-28T19:52:12.313" v="1774" actId="164"/>
          <ac:inkMkLst>
            <pc:docMk/>
            <pc:sldMk cId="2672353080" sldId="332"/>
            <ac:inkMk id="419" creationId="{E0CC6219-85B7-F2DB-D2C1-F29A1A1D07AC}"/>
          </ac:inkMkLst>
        </pc:inkChg>
        <pc:inkChg chg="add mod">
          <ac:chgData name="Kokchun Giang" userId="67e2125d-ec8c-4323-9653-9824a2ad815f" providerId="ADAL" clId="{094F8603-228B-B84B-9019-9D0D49979CD6}" dt="2024-01-28T19:52:12.313" v="1774" actId="164"/>
          <ac:inkMkLst>
            <pc:docMk/>
            <pc:sldMk cId="2672353080" sldId="332"/>
            <ac:inkMk id="420" creationId="{4D40C9B1-35E6-0304-181B-97E66F8E304A}"/>
          </ac:inkMkLst>
        </pc:inkChg>
        <pc:inkChg chg="add mod">
          <ac:chgData name="Kokchun Giang" userId="67e2125d-ec8c-4323-9653-9824a2ad815f" providerId="ADAL" clId="{094F8603-228B-B84B-9019-9D0D49979CD6}" dt="2024-01-28T19:08:58.944" v="995"/>
          <ac:inkMkLst>
            <pc:docMk/>
            <pc:sldMk cId="2672353080" sldId="332"/>
            <ac:inkMk id="421" creationId="{30A33183-9DDD-9C01-9998-81D141B66943}"/>
          </ac:inkMkLst>
        </pc:inkChg>
        <pc:inkChg chg="add mod">
          <ac:chgData name="Kokchun Giang" userId="67e2125d-ec8c-4323-9653-9824a2ad815f" providerId="ADAL" clId="{094F8603-228B-B84B-9019-9D0D49979CD6}" dt="2024-01-28T19:08:58.944" v="995"/>
          <ac:inkMkLst>
            <pc:docMk/>
            <pc:sldMk cId="2672353080" sldId="332"/>
            <ac:inkMk id="422" creationId="{2F115A27-7BE8-1BFC-22A4-8C77405ACF28}"/>
          </ac:inkMkLst>
        </pc:inkChg>
        <pc:inkChg chg="add mod">
          <ac:chgData name="Kokchun Giang" userId="67e2125d-ec8c-4323-9653-9824a2ad815f" providerId="ADAL" clId="{094F8603-228B-B84B-9019-9D0D49979CD6}" dt="2024-01-28T19:08:58.944" v="995"/>
          <ac:inkMkLst>
            <pc:docMk/>
            <pc:sldMk cId="2672353080" sldId="332"/>
            <ac:inkMk id="424" creationId="{7AC065BA-2ED2-74B6-A609-7932C5F30C78}"/>
          </ac:inkMkLst>
        </pc:inkChg>
        <pc:inkChg chg="add mod">
          <ac:chgData name="Kokchun Giang" userId="67e2125d-ec8c-4323-9653-9824a2ad815f" providerId="ADAL" clId="{094F8603-228B-B84B-9019-9D0D49979CD6}" dt="2024-01-28T19:08:58.944" v="995"/>
          <ac:inkMkLst>
            <pc:docMk/>
            <pc:sldMk cId="2672353080" sldId="332"/>
            <ac:inkMk id="425" creationId="{1EF7B825-D2A9-3EF5-DDF8-D03C57326B7A}"/>
          </ac:inkMkLst>
        </pc:inkChg>
        <pc:inkChg chg="add mod">
          <ac:chgData name="Kokchun Giang" userId="67e2125d-ec8c-4323-9653-9824a2ad815f" providerId="ADAL" clId="{094F8603-228B-B84B-9019-9D0D49979CD6}" dt="2024-01-28T19:08:58.944" v="995"/>
          <ac:inkMkLst>
            <pc:docMk/>
            <pc:sldMk cId="2672353080" sldId="332"/>
            <ac:inkMk id="426" creationId="{5FDBE9DC-615D-C6B8-A8EC-6B9112B5FD56}"/>
          </ac:inkMkLst>
        </pc:inkChg>
        <pc:inkChg chg="add mod">
          <ac:chgData name="Kokchun Giang" userId="67e2125d-ec8c-4323-9653-9824a2ad815f" providerId="ADAL" clId="{094F8603-228B-B84B-9019-9D0D49979CD6}" dt="2024-01-28T19:52:12.313" v="1774" actId="164"/>
          <ac:inkMkLst>
            <pc:docMk/>
            <pc:sldMk cId="2672353080" sldId="332"/>
            <ac:inkMk id="434" creationId="{EBCBFB2A-143F-8313-6BE8-CCA4C777A6FC}"/>
          </ac:inkMkLst>
        </pc:inkChg>
        <pc:inkChg chg="add mod">
          <ac:chgData name="Kokchun Giang" userId="67e2125d-ec8c-4323-9653-9824a2ad815f" providerId="ADAL" clId="{094F8603-228B-B84B-9019-9D0D49979CD6}" dt="2024-01-28T19:08:58.944" v="995"/>
          <ac:inkMkLst>
            <pc:docMk/>
            <pc:sldMk cId="2672353080" sldId="332"/>
            <ac:inkMk id="436" creationId="{806CE131-3069-EE04-82F4-61E95BD2F6F9}"/>
          </ac:inkMkLst>
        </pc:inkChg>
        <pc:inkChg chg="add mod">
          <ac:chgData name="Kokchun Giang" userId="67e2125d-ec8c-4323-9653-9824a2ad815f" providerId="ADAL" clId="{094F8603-228B-B84B-9019-9D0D49979CD6}" dt="2024-01-28T19:08:58.944" v="995"/>
          <ac:inkMkLst>
            <pc:docMk/>
            <pc:sldMk cId="2672353080" sldId="332"/>
            <ac:inkMk id="437" creationId="{8F1860CF-9C4C-AB38-A567-6AD2B8E8F8B8}"/>
          </ac:inkMkLst>
        </pc:inkChg>
        <pc:inkChg chg="add mod">
          <ac:chgData name="Kokchun Giang" userId="67e2125d-ec8c-4323-9653-9824a2ad815f" providerId="ADAL" clId="{094F8603-228B-B84B-9019-9D0D49979CD6}" dt="2024-01-28T19:08:58.944" v="995"/>
          <ac:inkMkLst>
            <pc:docMk/>
            <pc:sldMk cId="2672353080" sldId="332"/>
            <ac:inkMk id="438" creationId="{D9BF3884-90B6-6EBC-4521-F864C36113CA}"/>
          </ac:inkMkLst>
        </pc:inkChg>
        <pc:inkChg chg="add mod">
          <ac:chgData name="Kokchun Giang" userId="67e2125d-ec8c-4323-9653-9824a2ad815f" providerId="ADAL" clId="{094F8603-228B-B84B-9019-9D0D49979CD6}" dt="2024-01-28T19:08:58.944" v="995"/>
          <ac:inkMkLst>
            <pc:docMk/>
            <pc:sldMk cId="2672353080" sldId="332"/>
            <ac:inkMk id="441" creationId="{BF5FD07C-70FC-CFB4-5A5A-493DCA9E665A}"/>
          </ac:inkMkLst>
        </pc:inkChg>
        <pc:inkChg chg="add mod">
          <ac:chgData name="Kokchun Giang" userId="67e2125d-ec8c-4323-9653-9824a2ad815f" providerId="ADAL" clId="{094F8603-228B-B84B-9019-9D0D49979CD6}" dt="2024-01-28T19:08:58.944" v="995"/>
          <ac:inkMkLst>
            <pc:docMk/>
            <pc:sldMk cId="2672353080" sldId="332"/>
            <ac:inkMk id="442" creationId="{74D08B16-AC15-BC55-58C6-4A6891BBB578}"/>
          </ac:inkMkLst>
        </pc:inkChg>
        <pc:inkChg chg="add mod">
          <ac:chgData name="Kokchun Giang" userId="67e2125d-ec8c-4323-9653-9824a2ad815f" providerId="ADAL" clId="{094F8603-228B-B84B-9019-9D0D49979CD6}" dt="2024-01-28T19:08:58.944" v="995"/>
          <ac:inkMkLst>
            <pc:docMk/>
            <pc:sldMk cId="2672353080" sldId="332"/>
            <ac:inkMk id="444" creationId="{6F84068A-CCF9-B3CE-9619-FFF246B2FF7C}"/>
          </ac:inkMkLst>
        </pc:inkChg>
        <pc:inkChg chg="add mod">
          <ac:chgData name="Kokchun Giang" userId="67e2125d-ec8c-4323-9653-9824a2ad815f" providerId="ADAL" clId="{094F8603-228B-B84B-9019-9D0D49979CD6}" dt="2024-01-28T19:08:58.944" v="995"/>
          <ac:inkMkLst>
            <pc:docMk/>
            <pc:sldMk cId="2672353080" sldId="332"/>
            <ac:inkMk id="445" creationId="{3DE2FB89-0E7F-B8BE-BA47-71D629476BB2}"/>
          </ac:inkMkLst>
        </pc:inkChg>
        <pc:inkChg chg="add mod">
          <ac:chgData name="Kokchun Giang" userId="67e2125d-ec8c-4323-9653-9824a2ad815f" providerId="ADAL" clId="{094F8603-228B-B84B-9019-9D0D49979CD6}" dt="2024-01-28T19:08:58.944" v="995"/>
          <ac:inkMkLst>
            <pc:docMk/>
            <pc:sldMk cId="2672353080" sldId="332"/>
            <ac:inkMk id="446" creationId="{7060CA8C-9DD4-8009-BEFC-70A5F6D96F39}"/>
          </ac:inkMkLst>
        </pc:inkChg>
        <pc:inkChg chg="add mod">
          <ac:chgData name="Kokchun Giang" userId="67e2125d-ec8c-4323-9653-9824a2ad815f" providerId="ADAL" clId="{094F8603-228B-B84B-9019-9D0D49979CD6}" dt="2024-01-28T19:08:58.944" v="995"/>
          <ac:inkMkLst>
            <pc:docMk/>
            <pc:sldMk cId="2672353080" sldId="332"/>
            <ac:inkMk id="1088" creationId="{EDDA16D2-ECC9-187E-5200-838EA92C49A6}"/>
          </ac:inkMkLst>
        </pc:inkChg>
        <pc:inkChg chg="add mod">
          <ac:chgData name="Kokchun Giang" userId="67e2125d-ec8c-4323-9653-9824a2ad815f" providerId="ADAL" clId="{094F8603-228B-B84B-9019-9D0D49979CD6}" dt="2024-01-28T19:08:58.944" v="995"/>
          <ac:inkMkLst>
            <pc:docMk/>
            <pc:sldMk cId="2672353080" sldId="332"/>
            <ac:inkMk id="1089" creationId="{36D2C22A-DCA0-3A57-9E19-09C5279336C5}"/>
          </ac:inkMkLst>
        </pc:inkChg>
        <pc:inkChg chg="add mod">
          <ac:chgData name="Kokchun Giang" userId="67e2125d-ec8c-4323-9653-9824a2ad815f" providerId="ADAL" clId="{094F8603-228B-B84B-9019-9D0D49979CD6}" dt="2024-01-28T19:09:06.388" v="1004"/>
          <ac:inkMkLst>
            <pc:docMk/>
            <pc:sldMk cId="2672353080" sldId="332"/>
            <ac:inkMk id="1091" creationId="{9CCC7C41-D2A2-FA8A-A5CC-CC8076AF9D09}"/>
          </ac:inkMkLst>
        </pc:inkChg>
        <pc:inkChg chg="add mod">
          <ac:chgData name="Kokchun Giang" userId="67e2125d-ec8c-4323-9653-9824a2ad815f" providerId="ADAL" clId="{094F8603-228B-B84B-9019-9D0D49979CD6}" dt="2024-01-28T19:09:06.388" v="1004"/>
          <ac:inkMkLst>
            <pc:docMk/>
            <pc:sldMk cId="2672353080" sldId="332"/>
            <ac:inkMk id="1092" creationId="{0AB8E4EE-97B7-AF87-7A04-3C2A35E6D00F}"/>
          </ac:inkMkLst>
        </pc:inkChg>
        <pc:inkChg chg="add mod">
          <ac:chgData name="Kokchun Giang" userId="67e2125d-ec8c-4323-9653-9824a2ad815f" providerId="ADAL" clId="{094F8603-228B-B84B-9019-9D0D49979CD6}" dt="2024-01-28T19:09:06.388" v="1004"/>
          <ac:inkMkLst>
            <pc:docMk/>
            <pc:sldMk cId="2672353080" sldId="332"/>
            <ac:inkMk id="1093" creationId="{948FCFF2-96F9-7F33-6998-EA367E861879}"/>
          </ac:inkMkLst>
        </pc:inkChg>
        <pc:inkChg chg="add mod">
          <ac:chgData name="Kokchun Giang" userId="67e2125d-ec8c-4323-9653-9824a2ad815f" providerId="ADAL" clId="{094F8603-228B-B84B-9019-9D0D49979CD6}" dt="2024-01-28T19:09:06.388" v="1004"/>
          <ac:inkMkLst>
            <pc:docMk/>
            <pc:sldMk cId="2672353080" sldId="332"/>
            <ac:inkMk id="1094" creationId="{C02B3C7C-6794-BFC5-FE5C-204A50505B8E}"/>
          </ac:inkMkLst>
        </pc:inkChg>
        <pc:inkChg chg="add mod">
          <ac:chgData name="Kokchun Giang" userId="67e2125d-ec8c-4323-9653-9824a2ad815f" providerId="ADAL" clId="{094F8603-228B-B84B-9019-9D0D49979CD6}" dt="2024-01-28T19:09:06.388" v="1004"/>
          <ac:inkMkLst>
            <pc:docMk/>
            <pc:sldMk cId="2672353080" sldId="332"/>
            <ac:inkMk id="1095" creationId="{6FF4AF2D-F7DF-243F-FFF5-23CDA7CF4EB8}"/>
          </ac:inkMkLst>
        </pc:inkChg>
        <pc:inkChg chg="add mod">
          <ac:chgData name="Kokchun Giang" userId="67e2125d-ec8c-4323-9653-9824a2ad815f" providerId="ADAL" clId="{094F8603-228B-B84B-9019-9D0D49979CD6}" dt="2024-01-28T19:09:06.388" v="1004"/>
          <ac:inkMkLst>
            <pc:docMk/>
            <pc:sldMk cId="2672353080" sldId="332"/>
            <ac:inkMk id="1096" creationId="{93F4A979-3798-C680-FED6-FB5A339C0EB5}"/>
          </ac:inkMkLst>
        </pc:inkChg>
        <pc:inkChg chg="add mod">
          <ac:chgData name="Kokchun Giang" userId="67e2125d-ec8c-4323-9653-9824a2ad815f" providerId="ADAL" clId="{094F8603-228B-B84B-9019-9D0D49979CD6}" dt="2024-01-28T19:09:06.388" v="1004"/>
          <ac:inkMkLst>
            <pc:docMk/>
            <pc:sldMk cId="2672353080" sldId="332"/>
            <ac:inkMk id="1097" creationId="{9A3D448B-DD13-FFA5-F7A0-61C8AB06FFA4}"/>
          </ac:inkMkLst>
        </pc:inkChg>
        <pc:inkChg chg="add mod">
          <ac:chgData name="Kokchun Giang" userId="67e2125d-ec8c-4323-9653-9824a2ad815f" providerId="ADAL" clId="{094F8603-228B-B84B-9019-9D0D49979CD6}" dt="2024-01-28T19:09:06.388" v="1004"/>
          <ac:inkMkLst>
            <pc:docMk/>
            <pc:sldMk cId="2672353080" sldId="332"/>
            <ac:inkMk id="1098" creationId="{E424B613-41A8-203F-B9AA-237F347DA8AB}"/>
          </ac:inkMkLst>
        </pc:inkChg>
        <pc:inkChg chg="add mod">
          <ac:chgData name="Kokchun Giang" userId="67e2125d-ec8c-4323-9653-9824a2ad815f" providerId="ADAL" clId="{094F8603-228B-B84B-9019-9D0D49979CD6}" dt="2024-01-28T19:52:12.313" v="1774" actId="164"/>
          <ac:inkMkLst>
            <pc:docMk/>
            <pc:sldMk cId="2672353080" sldId="332"/>
            <ac:inkMk id="1100" creationId="{865A1ADC-506F-3287-8E16-A56ECBE3CFFB}"/>
          </ac:inkMkLst>
        </pc:inkChg>
        <pc:inkChg chg="add mod">
          <ac:chgData name="Kokchun Giang" userId="67e2125d-ec8c-4323-9653-9824a2ad815f" providerId="ADAL" clId="{094F8603-228B-B84B-9019-9D0D49979CD6}" dt="2024-01-28T19:52:12.313" v="1774" actId="164"/>
          <ac:inkMkLst>
            <pc:docMk/>
            <pc:sldMk cId="2672353080" sldId="332"/>
            <ac:inkMk id="1102" creationId="{33AF8C29-1F30-93AB-35AE-9C90938487BE}"/>
          </ac:inkMkLst>
        </pc:inkChg>
        <pc:inkChg chg="add mod">
          <ac:chgData name="Kokchun Giang" userId="67e2125d-ec8c-4323-9653-9824a2ad815f" providerId="ADAL" clId="{094F8603-228B-B84B-9019-9D0D49979CD6}" dt="2024-01-28T19:52:12.313" v="1774" actId="164"/>
          <ac:inkMkLst>
            <pc:docMk/>
            <pc:sldMk cId="2672353080" sldId="332"/>
            <ac:inkMk id="1104" creationId="{02100FB0-1ADA-50DC-3689-4C788AA251E8}"/>
          </ac:inkMkLst>
        </pc:inkChg>
        <pc:inkChg chg="add mod">
          <ac:chgData name="Kokchun Giang" userId="67e2125d-ec8c-4323-9653-9824a2ad815f" providerId="ADAL" clId="{094F8603-228B-B84B-9019-9D0D49979CD6}" dt="2024-01-28T19:10:38.466" v="1115"/>
          <ac:inkMkLst>
            <pc:docMk/>
            <pc:sldMk cId="2672353080" sldId="332"/>
            <ac:inkMk id="1106" creationId="{422206A4-056E-1C12-ADA5-42C8C251EEB2}"/>
          </ac:inkMkLst>
        </pc:inkChg>
        <pc:inkChg chg="add mod">
          <ac:chgData name="Kokchun Giang" userId="67e2125d-ec8c-4323-9653-9824a2ad815f" providerId="ADAL" clId="{094F8603-228B-B84B-9019-9D0D49979CD6}" dt="2024-01-28T19:10:38.466" v="1115"/>
          <ac:inkMkLst>
            <pc:docMk/>
            <pc:sldMk cId="2672353080" sldId="332"/>
            <ac:inkMk id="1107" creationId="{CFC5B1B8-F501-CEAE-B11D-F47E2D1E70E9}"/>
          </ac:inkMkLst>
        </pc:inkChg>
        <pc:inkChg chg="add mod">
          <ac:chgData name="Kokchun Giang" userId="67e2125d-ec8c-4323-9653-9824a2ad815f" providerId="ADAL" clId="{094F8603-228B-B84B-9019-9D0D49979CD6}" dt="2024-01-28T19:10:38.466" v="1115"/>
          <ac:inkMkLst>
            <pc:docMk/>
            <pc:sldMk cId="2672353080" sldId="332"/>
            <ac:inkMk id="1108" creationId="{C50CE385-6DC1-925D-D914-9C661C330106}"/>
          </ac:inkMkLst>
        </pc:inkChg>
        <pc:inkChg chg="add mod">
          <ac:chgData name="Kokchun Giang" userId="67e2125d-ec8c-4323-9653-9824a2ad815f" providerId="ADAL" clId="{094F8603-228B-B84B-9019-9D0D49979CD6}" dt="2024-01-28T19:10:38.466" v="1115"/>
          <ac:inkMkLst>
            <pc:docMk/>
            <pc:sldMk cId="2672353080" sldId="332"/>
            <ac:inkMk id="1109" creationId="{673C5948-BDBC-83F2-DFA0-163AD871B78D}"/>
          </ac:inkMkLst>
        </pc:inkChg>
        <pc:inkChg chg="add mod">
          <ac:chgData name="Kokchun Giang" userId="67e2125d-ec8c-4323-9653-9824a2ad815f" providerId="ADAL" clId="{094F8603-228B-B84B-9019-9D0D49979CD6}" dt="2024-01-28T19:10:38.466" v="1115"/>
          <ac:inkMkLst>
            <pc:docMk/>
            <pc:sldMk cId="2672353080" sldId="332"/>
            <ac:inkMk id="1110" creationId="{1622E227-E026-224F-A571-B730F8E2538B}"/>
          </ac:inkMkLst>
        </pc:inkChg>
        <pc:inkChg chg="add mod">
          <ac:chgData name="Kokchun Giang" userId="67e2125d-ec8c-4323-9653-9824a2ad815f" providerId="ADAL" clId="{094F8603-228B-B84B-9019-9D0D49979CD6}" dt="2024-01-28T19:10:38.466" v="1115"/>
          <ac:inkMkLst>
            <pc:docMk/>
            <pc:sldMk cId="2672353080" sldId="332"/>
            <ac:inkMk id="1111" creationId="{28A238BC-8B1F-9685-4B60-FF3F10E8F139}"/>
          </ac:inkMkLst>
        </pc:inkChg>
        <pc:inkChg chg="add mod">
          <ac:chgData name="Kokchun Giang" userId="67e2125d-ec8c-4323-9653-9824a2ad815f" providerId="ADAL" clId="{094F8603-228B-B84B-9019-9D0D49979CD6}" dt="2024-01-28T19:10:38.466" v="1115"/>
          <ac:inkMkLst>
            <pc:docMk/>
            <pc:sldMk cId="2672353080" sldId="332"/>
            <ac:inkMk id="1112" creationId="{1857AE9B-A48B-AD5A-6BAD-C2A669C5E655}"/>
          </ac:inkMkLst>
        </pc:inkChg>
        <pc:inkChg chg="add mod">
          <ac:chgData name="Kokchun Giang" userId="67e2125d-ec8c-4323-9653-9824a2ad815f" providerId="ADAL" clId="{094F8603-228B-B84B-9019-9D0D49979CD6}" dt="2024-01-28T19:10:38.466" v="1115"/>
          <ac:inkMkLst>
            <pc:docMk/>
            <pc:sldMk cId="2672353080" sldId="332"/>
            <ac:inkMk id="1113" creationId="{FFE9D116-5084-7885-0FD4-09389CE806DD}"/>
          </ac:inkMkLst>
        </pc:inkChg>
        <pc:inkChg chg="add mod">
          <ac:chgData name="Kokchun Giang" userId="67e2125d-ec8c-4323-9653-9824a2ad815f" providerId="ADAL" clId="{094F8603-228B-B84B-9019-9D0D49979CD6}" dt="2024-01-28T19:09:38.083" v="1032"/>
          <ac:inkMkLst>
            <pc:docMk/>
            <pc:sldMk cId="2672353080" sldId="332"/>
            <ac:inkMk id="1114" creationId="{E0C55595-BA22-4AF4-69EB-0141C722B9B0}"/>
          </ac:inkMkLst>
        </pc:inkChg>
        <pc:inkChg chg="add mod">
          <ac:chgData name="Kokchun Giang" userId="67e2125d-ec8c-4323-9653-9824a2ad815f" providerId="ADAL" clId="{094F8603-228B-B84B-9019-9D0D49979CD6}" dt="2024-01-28T19:09:38.083" v="1032"/>
          <ac:inkMkLst>
            <pc:docMk/>
            <pc:sldMk cId="2672353080" sldId="332"/>
            <ac:inkMk id="1115" creationId="{553A2CCA-1698-A7B7-BC74-6B37792ECE32}"/>
          </ac:inkMkLst>
        </pc:inkChg>
        <pc:inkChg chg="add mod">
          <ac:chgData name="Kokchun Giang" userId="67e2125d-ec8c-4323-9653-9824a2ad815f" providerId="ADAL" clId="{094F8603-228B-B84B-9019-9D0D49979CD6}" dt="2024-01-28T19:09:38.083" v="1032"/>
          <ac:inkMkLst>
            <pc:docMk/>
            <pc:sldMk cId="2672353080" sldId="332"/>
            <ac:inkMk id="1116" creationId="{FC9BC9A4-2F6A-2C48-38DB-730C4FE6047A}"/>
          </ac:inkMkLst>
        </pc:inkChg>
        <pc:inkChg chg="add mod">
          <ac:chgData name="Kokchun Giang" userId="67e2125d-ec8c-4323-9653-9824a2ad815f" providerId="ADAL" clId="{094F8603-228B-B84B-9019-9D0D49979CD6}" dt="2024-01-28T19:52:19.112" v="1775" actId="164"/>
          <ac:inkMkLst>
            <pc:docMk/>
            <pc:sldMk cId="2672353080" sldId="332"/>
            <ac:inkMk id="1117" creationId="{F0A7EDE5-E34F-BCA9-CC31-AB903768067C}"/>
          </ac:inkMkLst>
        </pc:inkChg>
        <pc:inkChg chg="add mod">
          <ac:chgData name="Kokchun Giang" userId="67e2125d-ec8c-4323-9653-9824a2ad815f" providerId="ADAL" clId="{094F8603-228B-B84B-9019-9D0D49979CD6}" dt="2024-01-28T19:09:38.083" v="1032"/>
          <ac:inkMkLst>
            <pc:docMk/>
            <pc:sldMk cId="2672353080" sldId="332"/>
            <ac:inkMk id="1118" creationId="{43880FBD-D36B-9B62-F364-C98775D33D98}"/>
          </ac:inkMkLst>
        </pc:inkChg>
        <pc:inkChg chg="add mod">
          <ac:chgData name="Kokchun Giang" userId="67e2125d-ec8c-4323-9653-9824a2ad815f" providerId="ADAL" clId="{094F8603-228B-B84B-9019-9D0D49979CD6}" dt="2024-01-28T19:09:38.083" v="1032"/>
          <ac:inkMkLst>
            <pc:docMk/>
            <pc:sldMk cId="2672353080" sldId="332"/>
            <ac:inkMk id="1119" creationId="{5F458F2A-711A-D56D-3CEF-D74AE6C3FF91}"/>
          </ac:inkMkLst>
        </pc:inkChg>
        <pc:inkChg chg="add mod">
          <ac:chgData name="Kokchun Giang" userId="67e2125d-ec8c-4323-9653-9824a2ad815f" providerId="ADAL" clId="{094F8603-228B-B84B-9019-9D0D49979CD6}" dt="2024-01-28T19:09:38.083" v="1032"/>
          <ac:inkMkLst>
            <pc:docMk/>
            <pc:sldMk cId="2672353080" sldId="332"/>
            <ac:inkMk id="1120" creationId="{CF44A7D3-20DD-92F5-C3C4-FA9255FEB89C}"/>
          </ac:inkMkLst>
        </pc:inkChg>
        <pc:inkChg chg="add mod">
          <ac:chgData name="Kokchun Giang" userId="67e2125d-ec8c-4323-9653-9824a2ad815f" providerId="ADAL" clId="{094F8603-228B-B84B-9019-9D0D49979CD6}" dt="2024-01-28T19:09:38.083" v="1032"/>
          <ac:inkMkLst>
            <pc:docMk/>
            <pc:sldMk cId="2672353080" sldId="332"/>
            <ac:inkMk id="1121" creationId="{BDE2C47D-3283-C357-B0FA-6BAB7F237525}"/>
          </ac:inkMkLst>
        </pc:inkChg>
        <pc:inkChg chg="add mod">
          <ac:chgData name="Kokchun Giang" userId="67e2125d-ec8c-4323-9653-9824a2ad815f" providerId="ADAL" clId="{094F8603-228B-B84B-9019-9D0D49979CD6}" dt="2024-01-28T19:09:38.083" v="1032"/>
          <ac:inkMkLst>
            <pc:docMk/>
            <pc:sldMk cId="2672353080" sldId="332"/>
            <ac:inkMk id="1122" creationId="{80B016DD-42EE-97D0-9BA2-360F38D206E8}"/>
          </ac:inkMkLst>
        </pc:inkChg>
        <pc:inkChg chg="add mod">
          <ac:chgData name="Kokchun Giang" userId="67e2125d-ec8c-4323-9653-9824a2ad815f" providerId="ADAL" clId="{094F8603-228B-B84B-9019-9D0D49979CD6}" dt="2024-01-28T19:09:38.083" v="1032"/>
          <ac:inkMkLst>
            <pc:docMk/>
            <pc:sldMk cId="2672353080" sldId="332"/>
            <ac:inkMk id="1123" creationId="{A0458A77-D074-C8B5-EEA4-00725D597459}"/>
          </ac:inkMkLst>
        </pc:inkChg>
        <pc:inkChg chg="add mod">
          <ac:chgData name="Kokchun Giang" userId="67e2125d-ec8c-4323-9653-9824a2ad815f" providerId="ADAL" clId="{094F8603-228B-B84B-9019-9D0D49979CD6}" dt="2024-01-28T19:09:38.083" v="1032"/>
          <ac:inkMkLst>
            <pc:docMk/>
            <pc:sldMk cId="2672353080" sldId="332"/>
            <ac:inkMk id="1124" creationId="{0600FF98-0477-9380-B675-E9AF2F5CD8AB}"/>
          </ac:inkMkLst>
        </pc:inkChg>
        <pc:inkChg chg="add mod">
          <ac:chgData name="Kokchun Giang" userId="67e2125d-ec8c-4323-9653-9824a2ad815f" providerId="ADAL" clId="{094F8603-228B-B84B-9019-9D0D49979CD6}" dt="2024-01-28T19:09:38.083" v="1032"/>
          <ac:inkMkLst>
            <pc:docMk/>
            <pc:sldMk cId="2672353080" sldId="332"/>
            <ac:inkMk id="1125" creationId="{11A0E2E8-D04F-B6BD-11F2-BBE7FE56E6B6}"/>
          </ac:inkMkLst>
        </pc:inkChg>
        <pc:inkChg chg="add mod">
          <ac:chgData name="Kokchun Giang" userId="67e2125d-ec8c-4323-9653-9824a2ad815f" providerId="ADAL" clId="{094F8603-228B-B84B-9019-9D0D49979CD6}" dt="2024-01-28T19:09:38.083" v="1032"/>
          <ac:inkMkLst>
            <pc:docMk/>
            <pc:sldMk cId="2672353080" sldId="332"/>
            <ac:inkMk id="1126" creationId="{EA747CE9-9522-1255-70D2-EEA8D8E8842A}"/>
          </ac:inkMkLst>
        </pc:inkChg>
        <pc:inkChg chg="add mod">
          <ac:chgData name="Kokchun Giang" userId="67e2125d-ec8c-4323-9653-9824a2ad815f" providerId="ADAL" clId="{094F8603-228B-B84B-9019-9D0D49979CD6}" dt="2024-01-28T19:09:38.083" v="1032"/>
          <ac:inkMkLst>
            <pc:docMk/>
            <pc:sldMk cId="2672353080" sldId="332"/>
            <ac:inkMk id="1127" creationId="{8DE6C06A-C6E5-0F23-162A-DF200F404FC0}"/>
          </ac:inkMkLst>
        </pc:inkChg>
        <pc:inkChg chg="add mod">
          <ac:chgData name="Kokchun Giang" userId="67e2125d-ec8c-4323-9653-9824a2ad815f" providerId="ADAL" clId="{094F8603-228B-B84B-9019-9D0D49979CD6}" dt="2024-01-28T19:09:38.083" v="1032"/>
          <ac:inkMkLst>
            <pc:docMk/>
            <pc:sldMk cId="2672353080" sldId="332"/>
            <ac:inkMk id="1128" creationId="{425E173C-9130-5653-1CA7-0D7EDDBA1C8B}"/>
          </ac:inkMkLst>
        </pc:inkChg>
        <pc:inkChg chg="add mod">
          <ac:chgData name="Kokchun Giang" userId="67e2125d-ec8c-4323-9653-9824a2ad815f" providerId="ADAL" clId="{094F8603-228B-B84B-9019-9D0D49979CD6}" dt="2024-01-28T19:09:38.083" v="1032"/>
          <ac:inkMkLst>
            <pc:docMk/>
            <pc:sldMk cId="2672353080" sldId="332"/>
            <ac:inkMk id="1129" creationId="{561C019D-9B51-A4EB-0445-EBD144CDBA9B}"/>
          </ac:inkMkLst>
        </pc:inkChg>
        <pc:inkChg chg="add mod">
          <ac:chgData name="Kokchun Giang" userId="67e2125d-ec8c-4323-9653-9824a2ad815f" providerId="ADAL" clId="{094F8603-228B-B84B-9019-9D0D49979CD6}" dt="2024-01-28T19:09:43.306" v="1046"/>
          <ac:inkMkLst>
            <pc:docMk/>
            <pc:sldMk cId="2672353080" sldId="332"/>
            <ac:inkMk id="1134" creationId="{DB7171A2-7763-F91A-7D6C-23F82B65B724}"/>
          </ac:inkMkLst>
        </pc:inkChg>
        <pc:inkChg chg="add mod">
          <ac:chgData name="Kokchun Giang" userId="67e2125d-ec8c-4323-9653-9824a2ad815f" providerId="ADAL" clId="{094F8603-228B-B84B-9019-9D0D49979CD6}" dt="2024-01-28T19:09:43.306" v="1046"/>
          <ac:inkMkLst>
            <pc:docMk/>
            <pc:sldMk cId="2672353080" sldId="332"/>
            <ac:inkMk id="1135" creationId="{A562462C-1B7A-7790-66CE-FFA5FA68C01F}"/>
          </ac:inkMkLst>
        </pc:inkChg>
        <pc:inkChg chg="add mod">
          <ac:chgData name="Kokchun Giang" userId="67e2125d-ec8c-4323-9653-9824a2ad815f" providerId="ADAL" clId="{094F8603-228B-B84B-9019-9D0D49979CD6}" dt="2024-01-28T19:09:43.306" v="1046"/>
          <ac:inkMkLst>
            <pc:docMk/>
            <pc:sldMk cId="2672353080" sldId="332"/>
            <ac:inkMk id="1136" creationId="{90319A60-5066-4ED2-12E7-05A8D8DE2737}"/>
          </ac:inkMkLst>
        </pc:inkChg>
        <pc:inkChg chg="add mod">
          <ac:chgData name="Kokchun Giang" userId="67e2125d-ec8c-4323-9653-9824a2ad815f" providerId="ADAL" clId="{094F8603-228B-B84B-9019-9D0D49979CD6}" dt="2024-01-28T19:09:43.306" v="1046"/>
          <ac:inkMkLst>
            <pc:docMk/>
            <pc:sldMk cId="2672353080" sldId="332"/>
            <ac:inkMk id="1137" creationId="{C5BAA1E8-BE8D-FFCB-4162-555A24887B66}"/>
          </ac:inkMkLst>
        </pc:inkChg>
        <pc:inkChg chg="add mod">
          <ac:chgData name="Kokchun Giang" userId="67e2125d-ec8c-4323-9653-9824a2ad815f" providerId="ADAL" clId="{094F8603-228B-B84B-9019-9D0D49979CD6}" dt="2024-01-28T19:09:43.306" v="1046"/>
          <ac:inkMkLst>
            <pc:docMk/>
            <pc:sldMk cId="2672353080" sldId="332"/>
            <ac:inkMk id="1138" creationId="{B6590E10-7504-5AFC-6540-E4603C21D4A7}"/>
          </ac:inkMkLst>
        </pc:inkChg>
        <pc:inkChg chg="add mod">
          <ac:chgData name="Kokchun Giang" userId="67e2125d-ec8c-4323-9653-9824a2ad815f" providerId="ADAL" clId="{094F8603-228B-B84B-9019-9D0D49979CD6}" dt="2024-01-28T19:09:43.306" v="1046"/>
          <ac:inkMkLst>
            <pc:docMk/>
            <pc:sldMk cId="2672353080" sldId="332"/>
            <ac:inkMk id="1139" creationId="{94608CF1-ED4D-D721-2FEB-163BC39892EE}"/>
          </ac:inkMkLst>
        </pc:inkChg>
        <pc:inkChg chg="del">
          <ac:chgData name="Kokchun Giang" userId="67e2125d-ec8c-4323-9653-9824a2ad815f" providerId="ADAL" clId="{094F8603-228B-B84B-9019-9D0D49979CD6}" dt="2024-01-28T18:59:36.427" v="652" actId="478"/>
          <ac:inkMkLst>
            <pc:docMk/>
            <pc:sldMk cId="2672353080" sldId="332"/>
            <ac:inkMk id="1142" creationId="{B2DB2ED0-DB46-AE29-6EC6-9A84396464C9}"/>
          </ac:inkMkLst>
        </pc:inkChg>
        <pc:inkChg chg="add mod">
          <ac:chgData name="Kokchun Giang" userId="67e2125d-ec8c-4323-9653-9824a2ad815f" providerId="ADAL" clId="{094F8603-228B-B84B-9019-9D0D49979CD6}" dt="2024-01-28T19:09:43.306" v="1046"/>
          <ac:inkMkLst>
            <pc:docMk/>
            <pc:sldMk cId="2672353080" sldId="332"/>
            <ac:inkMk id="1152" creationId="{AA68EB85-187D-82C3-F01A-30BC2419CC19}"/>
          </ac:inkMkLst>
        </pc:inkChg>
        <pc:inkChg chg="add mod">
          <ac:chgData name="Kokchun Giang" userId="67e2125d-ec8c-4323-9653-9824a2ad815f" providerId="ADAL" clId="{094F8603-228B-B84B-9019-9D0D49979CD6}" dt="2024-01-28T19:09:43.306" v="1046"/>
          <ac:inkMkLst>
            <pc:docMk/>
            <pc:sldMk cId="2672353080" sldId="332"/>
            <ac:inkMk id="1153" creationId="{6D23ADC9-7CEA-0C74-6819-855030D17383}"/>
          </ac:inkMkLst>
        </pc:inkChg>
        <pc:inkChg chg="add mod">
          <ac:chgData name="Kokchun Giang" userId="67e2125d-ec8c-4323-9653-9824a2ad815f" providerId="ADAL" clId="{094F8603-228B-B84B-9019-9D0D49979CD6}" dt="2024-01-28T19:09:43.306" v="1046"/>
          <ac:inkMkLst>
            <pc:docMk/>
            <pc:sldMk cId="2672353080" sldId="332"/>
            <ac:inkMk id="1154" creationId="{541AC822-08F0-1FC8-2885-2C0BE985273F}"/>
          </ac:inkMkLst>
        </pc:inkChg>
        <pc:inkChg chg="add mod">
          <ac:chgData name="Kokchun Giang" userId="67e2125d-ec8c-4323-9653-9824a2ad815f" providerId="ADAL" clId="{094F8603-228B-B84B-9019-9D0D49979CD6}" dt="2024-01-28T19:09:43.306" v="1046"/>
          <ac:inkMkLst>
            <pc:docMk/>
            <pc:sldMk cId="2672353080" sldId="332"/>
            <ac:inkMk id="1155" creationId="{ED9DD520-3613-B113-3224-711B68D5B8DC}"/>
          </ac:inkMkLst>
        </pc:inkChg>
        <pc:inkChg chg="add mod">
          <ac:chgData name="Kokchun Giang" userId="67e2125d-ec8c-4323-9653-9824a2ad815f" providerId="ADAL" clId="{094F8603-228B-B84B-9019-9D0D49979CD6}" dt="2024-01-28T19:09:43.306" v="1046"/>
          <ac:inkMkLst>
            <pc:docMk/>
            <pc:sldMk cId="2672353080" sldId="332"/>
            <ac:inkMk id="1156" creationId="{34760FAE-0DD7-8F17-2903-52D22D4C4D70}"/>
          </ac:inkMkLst>
        </pc:inkChg>
        <pc:inkChg chg="add mod">
          <ac:chgData name="Kokchun Giang" userId="67e2125d-ec8c-4323-9653-9824a2ad815f" providerId="ADAL" clId="{094F8603-228B-B84B-9019-9D0D49979CD6}" dt="2024-01-28T19:09:43.306" v="1046"/>
          <ac:inkMkLst>
            <pc:docMk/>
            <pc:sldMk cId="2672353080" sldId="332"/>
            <ac:inkMk id="1157" creationId="{754A3E1F-E185-676F-822B-16478020BD17}"/>
          </ac:inkMkLst>
        </pc:inkChg>
        <pc:inkChg chg="add mod">
          <ac:chgData name="Kokchun Giang" userId="67e2125d-ec8c-4323-9653-9824a2ad815f" providerId="ADAL" clId="{094F8603-228B-B84B-9019-9D0D49979CD6}" dt="2024-01-28T19:09:43.306" v="1046"/>
          <ac:inkMkLst>
            <pc:docMk/>
            <pc:sldMk cId="2672353080" sldId="332"/>
            <ac:inkMk id="1158" creationId="{C773DFC7-9834-A3AA-166F-814C58058B61}"/>
          </ac:inkMkLst>
        </pc:inkChg>
        <pc:inkChg chg="add mod">
          <ac:chgData name="Kokchun Giang" userId="67e2125d-ec8c-4323-9653-9824a2ad815f" providerId="ADAL" clId="{094F8603-228B-B84B-9019-9D0D49979CD6}" dt="2024-01-28T19:09:46.721" v="1049"/>
          <ac:inkMkLst>
            <pc:docMk/>
            <pc:sldMk cId="2672353080" sldId="332"/>
            <ac:inkMk id="1160" creationId="{FDAC19CD-E43F-A776-EDDC-AC417C091EC0}"/>
          </ac:inkMkLst>
        </pc:inkChg>
        <pc:inkChg chg="add mod">
          <ac:chgData name="Kokchun Giang" userId="67e2125d-ec8c-4323-9653-9824a2ad815f" providerId="ADAL" clId="{094F8603-228B-B84B-9019-9D0D49979CD6}" dt="2024-01-28T19:09:46.721" v="1049"/>
          <ac:inkMkLst>
            <pc:docMk/>
            <pc:sldMk cId="2672353080" sldId="332"/>
            <ac:inkMk id="1161" creationId="{7AAE4236-8209-38B9-1138-6FB759416B78}"/>
          </ac:inkMkLst>
        </pc:inkChg>
        <pc:inkChg chg="add mod">
          <ac:chgData name="Kokchun Giang" userId="67e2125d-ec8c-4323-9653-9824a2ad815f" providerId="ADAL" clId="{094F8603-228B-B84B-9019-9D0D49979CD6}" dt="2024-01-28T19:09:54.618" v="1053"/>
          <ac:inkMkLst>
            <pc:docMk/>
            <pc:sldMk cId="2672353080" sldId="332"/>
            <ac:inkMk id="1164" creationId="{54D64C9A-AC77-B533-A63E-2A1D560175BD}"/>
          </ac:inkMkLst>
        </pc:inkChg>
        <pc:inkChg chg="add mod">
          <ac:chgData name="Kokchun Giang" userId="67e2125d-ec8c-4323-9653-9824a2ad815f" providerId="ADAL" clId="{094F8603-228B-B84B-9019-9D0D49979CD6}" dt="2024-01-28T19:09:54.618" v="1053"/>
          <ac:inkMkLst>
            <pc:docMk/>
            <pc:sldMk cId="2672353080" sldId="332"/>
            <ac:inkMk id="1166" creationId="{302B47F3-B373-713F-CB25-90482BACA81E}"/>
          </ac:inkMkLst>
        </pc:inkChg>
        <pc:inkChg chg="add mod">
          <ac:chgData name="Kokchun Giang" userId="67e2125d-ec8c-4323-9653-9824a2ad815f" providerId="ADAL" clId="{094F8603-228B-B84B-9019-9D0D49979CD6}" dt="2024-01-28T19:09:54.618" v="1053"/>
          <ac:inkMkLst>
            <pc:docMk/>
            <pc:sldMk cId="2672353080" sldId="332"/>
            <ac:inkMk id="1168" creationId="{4AC36EB5-BF29-17BB-49A0-DF4C605F3EF0}"/>
          </ac:inkMkLst>
        </pc:inkChg>
        <pc:inkChg chg="add mod">
          <ac:chgData name="Kokchun Giang" userId="67e2125d-ec8c-4323-9653-9824a2ad815f" providerId="ADAL" clId="{094F8603-228B-B84B-9019-9D0D49979CD6}" dt="2024-01-28T19:10:00.529" v="1061"/>
          <ac:inkMkLst>
            <pc:docMk/>
            <pc:sldMk cId="2672353080" sldId="332"/>
            <ac:inkMk id="1170" creationId="{4BA18475-80E9-D154-2A42-99EAA85C752E}"/>
          </ac:inkMkLst>
        </pc:inkChg>
        <pc:inkChg chg="add mod">
          <ac:chgData name="Kokchun Giang" userId="67e2125d-ec8c-4323-9653-9824a2ad815f" providerId="ADAL" clId="{094F8603-228B-B84B-9019-9D0D49979CD6}" dt="2024-01-28T19:10:00.529" v="1061"/>
          <ac:inkMkLst>
            <pc:docMk/>
            <pc:sldMk cId="2672353080" sldId="332"/>
            <ac:inkMk id="1171" creationId="{422EAA57-BAF2-00D6-F403-6EBF6254D43F}"/>
          </ac:inkMkLst>
        </pc:inkChg>
        <pc:inkChg chg="add mod">
          <ac:chgData name="Kokchun Giang" userId="67e2125d-ec8c-4323-9653-9824a2ad815f" providerId="ADAL" clId="{094F8603-228B-B84B-9019-9D0D49979CD6}" dt="2024-01-28T19:10:00.529" v="1061"/>
          <ac:inkMkLst>
            <pc:docMk/>
            <pc:sldMk cId="2672353080" sldId="332"/>
            <ac:inkMk id="1172" creationId="{D6E871C0-827C-DCEA-3613-F07972EC9339}"/>
          </ac:inkMkLst>
        </pc:inkChg>
        <pc:inkChg chg="add mod">
          <ac:chgData name="Kokchun Giang" userId="67e2125d-ec8c-4323-9653-9824a2ad815f" providerId="ADAL" clId="{094F8603-228B-B84B-9019-9D0D49979CD6}" dt="2024-01-28T19:10:00.529" v="1061"/>
          <ac:inkMkLst>
            <pc:docMk/>
            <pc:sldMk cId="2672353080" sldId="332"/>
            <ac:inkMk id="1176" creationId="{D8D85AFA-C108-1983-57C0-32CA72761DBC}"/>
          </ac:inkMkLst>
        </pc:inkChg>
        <pc:inkChg chg="add mod">
          <ac:chgData name="Kokchun Giang" userId="67e2125d-ec8c-4323-9653-9824a2ad815f" providerId="ADAL" clId="{094F8603-228B-B84B-9019-9D0D49979CD6}" dt="2024-01-28T19:10:00.529" v="1061"/>
          <ac:inkMkLst>
            <pc:docMk/>
            <pc:sldMk cId="2672353080" sldId="332"/>
            <ac:inkMk id="1177" creationId="{E761B141-C10B-12ED-9498-CBA0C8B80301}"/>
          </ac:inkMkLst>
        </pc:inkChg>
        <pc:inkChg chg="add mod">
          <ac:chgData name="Kokchun Giang" userId="67e2125d-ec8c-4323-9653-9824a2ad815f" providerId="ADAL" clId="{094F8603-228B-B84B-9019-9D0D49979CD6}" dt="2024-01-28T19:10:00.529" v="1061"/>
          <ac:inkMkLst>
            <pc:docMk/>
            <pc:sldMk cId="2672353080" sldId="332"/>
            <ac:inkMk id="1178" creationId="{23D494D7-8616-1157-92BE-4EFD5A6F9ACC}"/>
          </ac:inkMkLst>
        </pc:inkChg>
        <pc:inkChg chg="add mod">
          <ac:chgData name="Kokchun Giang" userId="67e2125d-ec8c-4323-9653-9824a2ad815f" providerId="ADAL" clId="{094F8603-228B-B84B-9019-9D0D49979CD6}" dt="2024-01-28T19:10:00.529" v="1061"/>
          <ac:inkMkLst>
            <pc:docMk/>
            <pc:sldMk cId="2672353080" sldId="332"/>
            <ac:inkMk id="1179" creationId="{FB052B1C-A261-72EB-F29D-1E866198AFA5}"/>
          </ac:inkMkLst>
        </pc:inkChg>
        <pc:inkChg chg="add mod">
          <ac:chgData name="Kokchun Giang" userId="67e2125d-ec8c-4323-9653-9824a2ad815f" providerId="ADAL" clId="{094F8603-228B-B84B-9019-9D0D49979CD6}" dt="2024-01-28T19:10:06.660" v="1076"/>
          <ac:inkMkLst>
            <pc:docMk/>
            <pc:sldMk cId="2672353080" sldId="332"/>
            <ac:inkMk id="1182" creationId="{52F51E5A-0DDC-B726-B146-CDFCEDA7D7BC}"/>
          </ac:inkMkLst>
        </pc:inkChg>
        <pc:inkChg chg="add mod">
          <ac:chgData name="Kokchun Giang" userId="67e2125d-ec8c-4323-9653-9824a2ad815f" providerId="ADAL" clId="{094F8603-228B-B84B-9019-9D0D49979CD6}" dt="2024-01-28T19:10:06.660" v="1076"/>
          <ac:inkMkLst>
            <pc:docMk/>
            <pc:sldMk cId="2672353080" sldId="332"/>
            <ac:inkMk id="1183" creationId="{A2C0D3C5-F796-D195-D379-0317C243D9C3}"/>
          </ac:inkMkLst>
        </pc:inkChg>
        <pc:inkChg chg="add mod">
          <ac:chgData name="Kokchun Giang" userId="67e2125d-ec8c-4323-9653-9824a2ad815f" providerId="ADAL" clId="{094F8603-228B-B84B-9019-9D0D49979CD6}" dt="2024-01-28T19:10:06.660" v="1076"/>
          <ac:inkMkLst>
            <pc:docMk/>
            <pc:sldMk cId="2672353080" sldId="332"/>
            <ac:inkMk id="1184" creationId="{B79F9F9C-C00B-7232-D12F-B682000DF4A2}"/>
          </ac:inkMkLst>
        </pc:inkChg>
        <pc:inkChg chg="add mod">
          <ac:chgData name="Kokchun Giang" userId="67e2125d-ec8c-4323-9653-9824a2ad815f" providerId="ADAL" clId="{094F8603-228B-B84B-9019-9D0D49979CD6}" dt="2024-01-28T19:10:06.660" v="1076"/>
          <ac:inkMkLst>
            <pc:docMk/>
            <pc:sldMk cId="2672353080" sldId="332"/>
            <ac:inkMk id="1186" creationId="{112AC340-382E-49DE-F3DC-B81AEA4E01B7}"/>
          </ac:inkMkLst>
        </pc:inkChg>
        <pc:inkChg chg="add mod">
          <ac:chgData name="Kokchun Giang" userId="67e2125d-ec8c-4323-9653-9824a2ad815f" providerId="ADAL" clId="{094F8603-228B-B84B-9019-9D0D49979CD6}" dt="2024-01-28T19:10:06.660" v="1076"/>
          <ac:inkMkLst>
            <pc:docMk/>
            <pc:sldMk cId="2672353080" sldId="332"/>
            <ac:inkMk id="1187" creationId="{241BC5BE-5A28-BC27-4AAA-B92BC2BB6A57}"/>
          </ac:inkMkLst>
        </pc:inkChg>
        <pc:inkChg chg="add mod">
          <ac:chgData name="Kokchun Giang" userId="67e2125d-ec8c-4323-9653-9824a2ad815f" providerId="ADAL" clId="{094F8603-228B-B84B-9019-9D0D49979CD6}" dt="2024-01-28T19:10:06.660" v="1076"/>
          <ac:inkMkLst>
            <pc:docMk/>
            <pc:sldMk cId="2672353080" sldId="332"/>
            <ac:inkMk id="1190" creationId="{FE963461-5F8F-ADE9-8CB1-17E47751A371}"/>
          </ac:inkMkLst>
        </pc:inkChg>
        <pc:inkChg chg="add mod">
          <ac:chgData name="Kokchun Giang" userId="67e2125d-ec8c-4323-9653-9824a2ad815f" providerId="ADAL" clId="{094F8603-228B-B84B-9019-9D0D49979CD6}" dt="2024-01-28T19:10:06.660" v="1076"/>
          <ac:inkMkLst>
            <pc:docMk/>
            <pc:sldMk cId="2672353080" sldId="332"/>
            <ac:inkMk id="1191" creationId="{7EC5A509-1056-51BF-2657-D22CB6BFF095}"/>
          </ac:inkMkLst>
        </pc:inkChg>
        <pc:inkChg chg="add mod">
          <ac:chgData name="Kokchun Giang" userId="67e2125d-ec8c-4323-9653-9824a2ad815f" providerId="ADAL" clId="{094F8603-228B-B84B-9019-9D0D49979CD6}" dt="2024-01-28T19:10:06.660" v="1076"/>
          <ac:inkMkLst>
            <pc:docMk/>
            <pc:sldMk cId="2672353080" sldId="332"/>
            <ac:inkMk id="1192" creationId="{81BE07BD-683C-7EA3-86D2-B6C47CF9BA6E}"/>
          </ac:inkMkLst>
        </pc:inkChg>
        <pc:inkChg chg="add mod">
          <ac:chgData name="Kokchun Giang" userId="67e2125d-ec8c-4323-9653-9824a2ad815f" providerId="ADAL" clId="{094F8603-228B-B84B-9019-9D0D49979CD6}" dt="2024-01-28T19:10:06.660" v="1076"/>
          <ac:inkMkLst>
            <pc:docMk/>
            <pc:sldMk cId="2672353080" sldId="332"/>
            <ac:inkMk id="1193" creationId="{EF96FE78-7168-82BD-FAE9-4CB3BC75519E}"/>
          </ac:inkMkLst>
        </pc:inkChg>
        <pc:inkChg chg="add mod">
          <ac:chgData name="Kokchun Giang" userId="67e2125d-ec8c-4323-9653-9824a2ad815f" providerId="ADAL" clId="{094F8603-228B-B84B-9019-9D0D49979CD6}" dt="2024-01-28T19:10:06.660" v="1076"/>
          <ac:inkMkLst>
            <pc:docMk/>
            <pc:sldMk cId="2672353080" sldId="332"/>
            <ac:inkMk id="1194" creationId="{D33A86CC-674B-78F9-BA3C-FABF231650BA}"/>
          </ac:inkMkLst>
        </pc:inkChg>
        <pc:inkChg chg="add mod">
          <ac:chgData name="Kokchun Giang" userId="67e2125d-ec8c-4323-9653-9824a2ad815f" providerId="ADAL" clId="{094F8603-228B-B84B-9019-9D0D49979CD6}" dt="2024-01-28T19:10:06.660" v="1076"/>
          <ac:inkMkLst>
            <pc:docMk/>
            <pc:sldMk cId="2672353080" sldId="332"/>
            <ac:inkMk id="1195" creationId="{A6A1D1A1-23D7-F726-FB7B-135199BEC24F}"/>
          </ac:inkMkLst>
        </pc:inkChg>
        <pc:inkChg chg="add mod">
          <ac:chgData name="Kokchun Giang" userId="67e2125d-ec8c-4323-9653-9824a2ad815f" providerId="ADAL" clId="{094F8603-228B-B84B-9019-9D0D49979CD6}" dt="2024-01-28T19:10:06.660" v="1076"/>
          <ac:inkMkLst>
            <pc:docMk/>
            <pc:sldMk cId="2672353080" sldId="332"/>
            <ac:inkMk id="1196" creationId="{37BFC237-7ABF-730F-867D-9996EDD3D962}"/>
          </ac:inkMkLst>
        </pc:inkChg>
        <pc:inkChg chg="add mod">
          <ac:chgData name="Kokchun Giang" userId="67e2125d-ec8c-4323-9653-9824a2ad815f" providerId="ADAL" clId="{094F8603-228B-B84B-9019-9D0D49979CD6}" dt="2024-01-28T19:10:06.660" v="1076"/>
          <ac:inkMkLst>
            <pc:docMk/>
            <pc:sldMk cId="2672353080" sldId="332"/>
            <ac:inkMk id="1198" creationId="{CB84A05A-1EFB-598A-16DB-13FE45985C08}"/>
          </ac:inkMkLst>
        </pc:inkChg>
        <pc:inkChg chg="add mod">
          <ac:chgData name="Kokchun Giang" userId="67e2125d-ec8c-4323-9653-9824a2ad815f" providerId="ADAL" clId="{094F8603-228B-B84B-9019-9D0D49979CD6}" dt="2024-01-28T19:10:06.660" v="1076"/>
          <ac:inkMkLst>
            <pc:docMk/>
            <pc:sldMk cId="2672353080" sldId="332"/>
            <ac:inkMk id="1199" creationId="{CEEE8EA8-9FAD-6FF4-CE49-F9AF157F6912}"/>
          </ac:inkMkLst>
        </pc:inkChg>
        <pc:inkChg chg="add mod">
          <ac:chgData name="Kokchun Giang" userId="67e2125d-ec8c-4323-9653-9824a2ad815f" providerId="ADAL" clId="{094F8603-228B-B84B-9019-9D0D49979CD6}" dt="2024-01-28T19:10:13.330" v="1086"/>
          <ac:inkMkLst>
            <pc:docMk/>
            <pc:sldMk cId="2672353080" sldId="332"/>
            <ac:inkMk id="1201" creationId="{9644530D-E277-426C-26BA-A735E64F636B}"/>
          </ac:inkMkLst>
        </pc:inkChg>
        <pc:inkChg chg="add mod">
          <ac:chgData name="Kokchun Giang" userId="67e2125d-ec8c-4323-9653-9824a2ad815f" providerId="ADAL" clId="{094F8603-228B-B84B-9019-9D0D49979CD6}" dt="2024-01-28T19:10:13.330" v="1086"/>
          <ac:inkMkLst>
            <pc:docMk/>
            <pc:sldMk cId="2672353080" sldId="332"/>
            <ac:inkMk id="1202" creationId="{A57AD9C1-A665-DA41-7F21-506234F5F955}"/>
          </ac:inkMkLst>
        </pc:inkChg>
        <pc:inkChg chg="add mod">
          <ac:chgData name="Kokchun Giang" userId="67e2125d-ec8c-4323-9653-9824a2ad815f" providerId="ADAL" clId="{094F8603-228B-B84B-9019-9D0D49979CD6}" dt="2024-01-28T19:10:13.330" v="1086"/>
          <ac:inkMkLst>
            <pc:docMk/>
            <pc:sldMk cId="2672353080" sldId="332"/>
            <ac:inkMk id="1203" creationId="{ECF86BA3-E0AD-E75F-77ED-FB14B71A7740}"/>
          </ac:inkMkLst>
        </pc:inkChg>
        <pc:inkChg chg="add mod">
          <ac:chgData name="Kokchun Giang" userId="67e2125d-ec8c-4323-9653-9824a2ad815f" providerId="ADAL" clId="{094F8603-228B-B84B-9019-9D0D49979CD6}" dt="2024-01-28T19:10:13.330" v="1086"/>
          <ac:inkMkLst>
            <pc:docMk/>
            <pc:sldMk cId="2672353080" sldId="332"/>
            <ac:inkMk id="1205" creationId="{88596FCC-2B30-1F2C-B877-72E95DC17F5C}"/>
          </ac:inkMkLst>
        </pc:inkChg>
        <pc:inkChg chg="add mod">
          <ac:chgData name="Kokchun Giang" userId="67e2125d-ec8c-4323-9653-9824a2ad815f" providerId="ADAL" clId="{094F8603-228B-B84B-9019-9D0D49979CD6}" dt="2024-01-28T19:10:13.330" v="1086"/>
          <ac:inkMkLst>
            <pc:docMk/>
            <pc:sldMk cId="2672353080" sldId="332"/>
            <ac:inkMk id="1206" creationId="{1B0F296D-7044-D634-D2FC-5D5D6DEF697A}"/>
          </ac:inkMkLst>
        </pc:inkChg>
        <pc:inkChg chg="add mod">
          <ac:chgData name="Kokchun Giang" userId="67e2125d-ec8c-4323-9653-9824a2ad815f" providerId="ADAL" clId="{094F8603-228B-B84B-9019-9D0D49979CD6}" dt="2024-01-28T19:10:13.330" v="1086"/>
          <ac:inkMkLst>
            <pc:docMk/>
            <pc:sldMk cId="2672353080" sldId="332"/>
            <ac:inkMk id="1208" creationId="{F267C9AD-A052-9CCC-1D1A-63CAC1778D9C}"/>
          </ac:inkMkLst>
        </pc:inkChg>
        <pc:inkChg chg="add mod">
          <ac:chgData name="Kokchun Giang" userId="67e2125d-ec8c-4323-9653-9824a2ad815f" providerId="ADAL" clId="{094F8603-228B-B84B-9019-9D0D49979CD6}" dt="2024-01-28T19:10:13.330" v="1086"/>
          <ac:inkMkLst>
            <pc:docMk/>
            <pc:sldMk cId="2672353080" sldId="332"/>
            <ac:inkMk id="1209" creationId="{FB2896B3-CA04-EB81-6136-E7DEB27483D7}"/>
          </ac:inkMkLst>
        </pc:inkChg>
        <pc:inkChg chg="add mod">
          <ac:chgData name="Kokchun Giang" userId="67e2125d-ec8c-4323-9653-9824a2ad815f" providerId="ADAL" clId="{094F8603-228B-B84B-9019-9D0D49979CD6}" dt="2024-01-28T19:10:13.330" v="1086"/>
          <ac:inkMkLst>
            <pc:docMk/>
            <pc:sldMk cId="2672353080" sldId="332"/>
            <ac:inkMk id="1210" creationId="{76F6B1C8-2CE0-B8F8-6471-49523E9B22CC}"/>
          </ac:inkMkLst>
        </pc:inkChg>
        <pc:inkChg chg="add mod">
          <ac:chgData name="Kokchun Giang" userId="67e2125d-ec8c-4323-9653-9824a2ad815f" providerId="ADAL" clId="{094F8603-228B-B84B-9019-9D0D49979CD6}" dt="2024-01-28T19:10:13.330" v="1086"/>
          <ac:inkMkLst>
            <pc:docMk/>
            <pc:sldMk cId="2672353080" sldId="332"/>
            <ac:inkMk id="1211" creationId="{837BC39C-E890-8739-1DD5-2F529C5AD3EC}"/>
          </ac:inkMkLst>
        </pc:inkChg>
        <pc:inkChg chg="add mod">
          <ac:chgData name="Kokchun Giang" userId="67e2125d-ec8c-4323-9653-9824a2ad815f" providerId="ADAL" clId="{094F8603-228B-B84B-9019-9D0D49979CD6}" dt="2024-01-28T19:10:29.767" v="1113"/>
          <ac:inkMkLst>
            <pc:docMk/>
            <pc:sldMk cId="2672353080" sldId="332"/>
            <ac:inkMk id="1214" creationId="{67F94190-CC30-4510-8530-8B285648475C}"/>
          </ac:inkMkLst>
        </pc:inkChg>
        <pc:inkChg chg="add mod">
          <ac:chgData name="Kokchun Giang" userId="67e2125d-ec8c-4323-9653-9824a2ad815f" providerId="ADAL" clId="{094F8603-228B-B84B-9019-9D0D49979CD6}" dt="2024-01-28T19:10:29.767" v="1113"/>
          <ac:inkMkLst>
            <pc:docMk/>
            <pc:sldMk cId="2672353080" sldId="332"/>
            <ac:inkMk id="1215" creationId="{066561F0-B0C8-C786-3F0F-C4462C626F66}"/>
          </ac:inkMkLst>
        </pc:inkChg>
        <pc:inkChg chg="add mod">
          <ac:chgData name="Kokchun Giang" userId="67e2125d-ec8c-4323-9653-9824a2ad815f" providerId="ADAL" clId="{094F8603-228B-B84B-9019-9D0D49979CD6}" dt="2024-01-28T19:10:29.767" v="1113"/>
          <ac:inkMkLst>
            <pc:docMk/>
            <pc:sldMk cId="2672353080" sldId="332"/>
            <ac:inkMk id="1216" creationId="{3F90DCA4-C4CB-B8A1-C439-CA706DB963CB}"/>
          </ac:inkMkLst>
        </pc:inkChg>
        <pc:inkChg chg="add mod">
          <ac:chgData name="Kokchun Giang" userId="67e2125d-ec8c-4323-9653-9824a2ad815f" providerId="ADAL" clId="{094F8603-228B-B84B-9019-9D0D49979CD6}" dt="2024-01-28T19:10:29.767" v="1113"/>
          <ac:inkMkLst>
            <pc:docMk/>
            <pc:sldMk cId="2672353080" sldId="332"/>
            <ac:inkMk id="1217" creationId="{038DA04E-FD44-2F95-E18A-9FBFA4FD1A55}"/>
          </ac:inkMkLst>
        </pc:inkChg>
        <pc:inkChg chg="add mod">
          <ac:chgData name="Kokchun Giang" userId="67e2125d-ec8c-4323-9653-9824a2ad815f" providerId="ADAL" clId="{094F8603-228B-B84B-9019-9D0D49979CD6}" dt="2024-01-28T19:10:29.767" v="1113"/>
          <ac:inkMkLst>
            <pc:docMk/>
            <pc:sldMk cId="2672353080" sldId="332"/>
            <ac:inkMk id="1218" creationId="{C9157058-40D1-4FFD-755F-361BEA509EDE}"/>
          </ac:inkMkLst>
        </pc:inkChg>
        <pc:inkChg chg="add mod">
          <ac:chgData name="Kokchun Giang" userId="67e2125d-ec8c-4323-9653-9824a2ad815f" providerId="ADAL" clId="{094F8603-228B-B84B-9019-9D0D49979CD6}" dt="2024-01-28T19:10:29.767" v="1113"/>
          <ac:inkMkLst>
            <pc:docMk/>
            <pc:sldMk cId="2672353080" sldId="332"/>
            <ac:inkMk id="1219" creationId="{1ACBF2DB-F455-D6E5-B2DA-A5363E629367}"/>
          </ac:inkMkLst>
        </pc:inkChg>
        <pc:inkChg chg="add mod">
          <ac:chgData name="Kokchun Giang" userId="67e2125d-ec8c-4323-9653-9824a2ad815f" providerId="ADAL" clId="{094F8603-228B-B84B-9019-9D0D49979CD6}" dt="2024-01-28T19:10:29.767" v="1113"/>
          <ac:inkMkLst>
            <pc:docMk/>
            <pc:sldMk cId="2672353080" sldId="332"/>
            <ac:inkMk id="1220" creationId="{6C6A21FE-4CCF-871A-C3CB-87E265ADDC79}"/>
          </ac:inkMkLst>
        </pc:inkChg>
        <pc:inkChg chg="add mod">
          <ac:chgData name="Kokchun Giang" userId="67e2125d-ec8c-4323-9653-9824a2ad815f" providerId="ADAL" clId="{094F8603-228B-B84B-9019-9D0D49979CD6}" dt="2024-01-28T19:10:29.767" v="1113"/>
          <ac:inkMkLst>
            <pc:docMk/>
            <pc:sldMk cId="2672353080" sldId="332"/>
            <ac:inkMk id="1221" creationId="{F608829E-BB42-A0EC-A062-44149D3A1F5B}"/>
          </ac:inkMkLst>
        </pc:inkChg>
        <pc:inkChg chg="add mod">
          <ac:chgData name="Kokchun Giang" userId="67e2125d-ec8c-4323-9653-9824a2ad815f" providerId="ADAL" clId="{094F8603-228B-B84B-9019-9D0D49979CD6}" dt="2024-01-28T19:10:29.767" v="1113"/>
          <ac:inkMkLst>
            <pc:docMk/>
            <pc:sldMk cId="2672353080" sldId="332"/>
            <ac:inkMk id="1222" creationId="{6CF48BA4-8204-2902-EEA8-8C201E385D35}"/>
          </ac:inkMkLst>
        </pc:inkChg>
        <pc:inkChg chg="add mod">
          <ac:chgData name="Kokchun Giang" userId="67e2125d-ec8c-4323-9653-9824a2ad815f" providerId="ADAL" clId="{094F8603-228B-B84B-9019-9D0D49979CD6}" dt="2024-01-28T19:10:29.767" v="1113"/>
          <ac:inkMkLst>
            <pc:docMk/>
            <pc:sldMk cId="2672353080" sldId="332"/>
            <ac:inkMk id="1223" creationId="{B80483C4-E23B-0564-B812-29E2A48DFEDC}"/>
          </ac:inkMkLst>
        </pc:inkChg>
        <pc:inkChg chg="add mod">
          <ac:chgData name="Kokchun Giang" userId="67e2125d-ec8c-4323-9653-9824a2ad815f" providerId="ADAL" clId="{094F8603-228B-B84B-9019-9D0D49979CD6}" dt="2024-01-28T19:10:29.767" v="1113"/>
          <ac:inkMkLst>
            <pc:docMk/>
            <pc:sldMk cId="2672353080" sldId="332"/>
            <ac:inkMk id="1224" creationId="{986F5911-C5F8-3CDC-DE4B-E2464E75B2CD}"/>
          </ac:inkMkLst>
        </pc:inkChg>
        <pc:inkChg chg="add mod">
          <ac:chgData name="Kokchun Giang" userId="67e2125d-ec8c-4323-9653-9824a2ad815f" providerId="ADAL" clId="{094F8603-228B-B84B-9019-9D0D49979CD6}" dt="2024-01-28T19:10:29.767" v="1113"/>
          <ac:inkMkLst>
            <pc:docMk/>
            <pc:sldMk cId="2672353080" sldId="332"/>
            <ac:inkMk id="1226" creationId="{FB8B720B-263E-CB02-F0E2-79B7ED22FEC6}"/>
          </ac:inkMkLst>
        </pc:inkChg>
        <pc:inkChg chg="add mod">
          <ac:chgData name="Kokchun Giang" userId="67e2125d-ec8c-4323-9653-9824a2ad815f" providerId="ADAL" clId="{094F8603-228B-B84B-9019-9D0D49979CD6}" dt="2024-01-28T19:10:29.767" v="1113"/>
          <ac:inkMkLst>
            <pc:docMk/>
            <pc:sldMk cId="2672353080" sldId="332"/>
            <ac:inkMk id="1229" creationId="{2BAD9053-0E9C-7A2E-3418-FC449FBA6A92}"/>
          </ac:inkMkLst>
        </pc:inkChg>
        <pc:inkChg chg="add mod">
          <ac:chgData name="Kokchun Giang" userId="67e2125d-ec8c-4323-9653-9824a2ad815f" providerId="ADAL" clId="{094F8603-228B-B84B-9019-9D0D49979CD6}" dt="2024-01-28T19:10:29.767" v="1113"/>
          <ac:inkMkLst>
            <pc:docMk/>
            <pc:sldMk cId="2672353080" sldId="332"/>
            <ac:inkMk id="1230" creationId="{039BA5C4-9C3C-848B-1506-6BB5FF5AF56D}"/>
          </ac:inkMkLst>
        </pc:inkChg>
        <pc:inkChg chg="add mod">
          <ac:chgData name="Kokchun Giang" userId="67e2125d-ec8c-4323-9653-9824a2ad815f" providerId="ADAL" clId="{094F8603-228B-B84B-9019-9D0D49979CD6}" dt="2024-01-28T19:10:29.767" v="1113"/>
          <ac:inkMkLst>
            <pc:docMk/>
            <pc:sldMk cId="2672353080" sldId="332"/>
            <ac:inkMk id="1231" creationId="{8F941C50-EBCF-C319-151A-487CC13CE892}"/>
          </ac:inkMkLst>
        </pc:inkChg>
        <pc:inkChg chg="add mod">
          <ac:chgData name="Kokchun Giang" userId="67e2125d-ec8c-4323-9653-9824a2ad815f" providerId="ADAL" clId="{094F8603-228B-B84B-9019-9D0D49979CD6}" dt="2024-01-28T19:10:29.767" v="1113"/>
          <ac:inkMkLst>
            <pc:docMk/>
            <pc:sldMk cId="2672353080" sldId="332"/>
            <ac:inkMk id="1233" creationId="{8E77ADBF-F08F-BEB2-2110-C845DA761E41}"/>
          </ac:inkMkLst>
        </pc:inkChg>
        <pc:inkChg chg="add mod">
          <ac:chgData name="Kokchun Giang" userId="67e2125d-ec8c-4323-9653-9824a2ad815f" providerId="ADAL" clId="{094F8603-228B-B84B-9019-9D0D49979CD6}" dt="2024-01-28T19:10:29.767" v="1113"/>
          <ac:inkMkLst>
            <pc:docMk/>
            <pc:sldMk cId="2672353080" sldId="332"/>
            <ac:inkMk id="1234" creationId="{6862066D-893A-1C6A-4F28-C6BED9CAC976}"/>
          </ac:inkMkLst>
        </pc:inkChg>
        <pc:inkChg chg="add mod">
          <ac:chgData name="Kokchun Giang" userId="67e2125d-ec8c-4323-9653-9824a2ad815f" providerId="ADAL" clId="{094F8603-228B-B84B-9019-9D0D49979CD6}" dt="2024-01-28T19:10:29.767" v="1113"/>
          <ac:inkMkLst>
            <pc:docMk/>
            <pc:sldMk cId="2672353080" sldId="332"/>
            <ac:inkMk id="1235" creationId="{2E4D6B37-287B-357C-CE29-7DA31B6FC514}"/>
          </ac:inkMkLst>
        </pc:inkChg>
        <pc:inkChg chg="add mod">
          <ac:chgData name="Kokchun Giang" userId="67e2125d-ec8c-4323-9653-9824a2ad815f" providerId="ADAL" clId="{094F8603-228B-B84B-9019-9D0D49979CD6}" dt="2024-01-28T19:10:29.767" v="1113"/>
          <ac:inkMkLst>
            <pc:docMk/>
            <pc:sldMk cId="2672353080" sldId="332"/>
            <ac:inkMk id="1236" creationId="{9B2333C0-AA25-D28F-DE62-D8D9BBFB7F33}"/>
          </ac:inkMkLst>
        </pc:inkChg>
        <pc:inkChg chg="add mod">
          <ac:chgData name="Kokchun Giang" userId="67e2125d-ec8c-4323-9653-9824a2ad815f" providerId="ADAL" clId="{094F8603-228B-B84B-9019-9D0D49979CD6}" dt="2024-01-28T19:10:29.767" v="1113"/>
          <ac:inkMkLst>
            <pc:docMk/>
            <pc:sldMk cId="2672353080" sldId="332"/>
            <ac:inkMk id="1237" creationId="{73A9F20E-7BBB-5C40-B2E3-8FBF3CA37753}"/>
          </ac:inkMkLst>
        </pc:inkChg>
        <pc:inkChg chg="add mod">
          <ac:chgData name="Kokchun Giang" userId="67e2125d-ec8c-4323-9653-9824a2ad815f" providerId="ADAL" clId="{094F8603-228B-B84B-9019-9D0D49979CD6}" dt="2024-01-28T19:10:29.767" v="1113"/>
          <ac:inkMkLst>
            <pc:docMk/>
            <pc:sldMk cId="2672353080" sldId="332"/>
            <ac:inkMk id="1238" creationId="{1C690886-9006-D9CB-A7F1-F3892894E5B1}"/>
          </ac:inkMkLst>
        </pc:inkChg>
        <pc:inkChg chg="add mod">
          <ac:chgData name="Kokchun Giang" userId="67e2125d-ec8c-4323-9653-9824a2ad815f" providerId="ADAL" clId="{094F8603-228B-B84B-9019-9D0D49979CD6}" dt="2024-01-28T19:10:29.767" v="1113"/>
          <ac:inkMkLst>
            <pc:docMk/>
            <pc:sldMk cId="2672353080" sldId="332"/>
            <ac:inkMk id="1242" creationId="{9A833C4C-2516-C4CA-5B19-8F2461714CCA}"/>
          </ac:inkMkLst>
        </pc:inkChg>
        <pc:inkChg chg="add mod">
          <ac:chgData name="Kokchun Giang" userId="67e2125d-ec8c-4323-9653-9824a2ad815f" providerId="ADAL" clId="{094F8603-228B-B84B-9019-9D0D49979CD6}" dt="2024-01-28T19:10:29.767" v="1113"/>
          <ac:inkMkLst>
            <pc:docMk/>
            <pc:sldMk cId="2672353080" sldId="332"/>
            <ac:inkMk id="1243" creationId="{FA841712-1C23-C55F-3C3A-85DB0D1398DA}"/>
          </ac:inkMkLst>
        </pc:inkChg>
        <pc:inkChg chg="add mod">
          <ac:chgData name="Kokchun Giang" userId="67e2125d-ec8c-4323-9653-9824a2ad815f" providerId="ADAL" clId="{094F8603-228B-B84B-9019-9D0D49979CD6}" dt="2024-01-28T19:10:29.767" v="1113"/>
          <ac:inkMkLst>
            <pc:docMk/>
            <pc:sldMk cId="2672353080" sldId="332"/>
            <ac:inkMk id="1245" creationId="{CA745EE9-0CE1-43F1-5932-3D4901792013}"/>
          </ac:inkMkLst>
        </pc:inkChg>
        <pc:inkChg chg="add mod">
          <ac:chgData name="Kokchun Giang" userId="67e2125d-ec8c-4323-9653-9824a2ad815f" providerId="ADAL" clId="{094F8603-228B-B84B-9019-9D0D49979CD6}" dt="2024-01-28T19:10:29.767" v="1113"/>
          <ac:inkMkLst>
            <pc:docMk/>
            <pc:sldMk cId="2672353080" sldId="332"/>
            <ac:inkMk id="1246" creationId="{2A285160-0E12-F45F-3610-23B940FD3FC7}"/>
          </ac:inkMkLst>
        </pc:inkChg>
        <pc:inkChg chg="add mod">
          <ac:chgData name="Kokchun Giang" userId="67e2125d-ec8c-4323-9653-9824a2ad815f" providerId="ADAL" clId="{094F8603-228B-B84B-9019-9D0D49979CD6}" dt="2024-01-28T19:10:29.767" v="1113"/>
          <ac:inkMkLst>
            <pc:docMk/>
            <pc:sldMk cId="2672353080" sldId="332"/>
            <ac:inkMk id="1247" creationId="{8937B2B6-F72C-55D2-EA31-3E3A0F835C2D}"/>
          </ac:inkMkLst>
        </pc:inkChg>
        <pc:inkChg chg="add mod">
          <ac:chgData name="Kokchun Giang" userId="67e2125d-ec8c-4323-9653-9824a2ad815f" providerId="ADAL" clId="{094F8603-228B-B84B-9019-9D0D49979CD6}" dt="2024-01-28T19:10:38.466" v="1115"/>
          <ac:inkMkLst>
            <pc:docMk/>
            <pc:sldMk cId="2672353080" sldId="332"/>
            <ac:inkMk id="1254" creationId="{1F7E707F-FDA5-0B4C-A862-2527F1ABF48D}"/>
          </ac:inkMkLst>
        </pc:inkChg>
        <pc:inkChg chg="del">
          <ac:chgData name="Kokchun Giang" userId="67e2125d-ec8c-4323-9653-9824a2ad815f" providerId="ADAL" clId="{094F8603-228B-B84B-9019-9D0D49979CD6}" dt="2024-01-28T18:59:36.427" v="652" actId="478"/>
          <ac:inkMkLst>
            <pc:docMk/>
            <pc:sldMk cId="2672353080" sldId="332"/>
            <ac:inkMk id="1293" creationId="{3EA0418A-A87C-83E2-47CD-3B9A4089F422}"/>
          </ac:inkMkLst>
        </pc:inkChg>
        <pc:inkChg chg="del">
          <ac:chgData name="Kokchun Giang" userId="67e2125d-ec8c-4323-9653-9824a2ad815f" providerId="ADAL" clId="{094F8603-228B-B84B-9019-9D0D49979CD6}" dt="2024-01-28T18:59:36.427" v="652" actId="478"/>
          <ac:inkMkLst>
            <pc:docMk/>
            <pc:sldMk cId="2672353080" sldId="332"/>
            <ac:inkMk id="1308" creationId="{196316E3-7CC1-C459-7250-B0FFB3D0CD5B}"/>
          </ac:inkMkLst>
        </pc:inkChg>
        <pc:inkChg chg="del">
          <ac:chgData name="Kokchun Giang" userId="67e2125d-ec8c-4323-9653-9824a2ad815f" providerId="ADAL" clId="{094F8603-228B-B84B-9019-9D0D49979CD6}" dt="2024-01-28T18:59:40.996" v="655" actId="478"/>
          <ac:inkMkLst>
            <pc:docMk/>
            <pc:sldMk cId="2672353080" sldId="332"/>
            <ac:inkMk id="1323" creationId="{1AD8B9BC-1A62-46B7-2471-8E0C0478AA73}"/>
          </ac:inkMkLst>
        </pc:inkChg>
        <pc:inkChg chg="del">
          <ac:chgData name="Kokchun Giang" userId="67e2125d-ec8c-4323-9653-9824a2ad815f" providerId="ADAL" clId="{094F8603-228B-B84B-9019-9D0D49979CD6}" dt="2024-01-28T18:59:40.996" v="655" actId="478"/>
          <ac:inkMkLst>
            <pc:docMk/>
            <pc:sldMk cId="2672353080" sldId="332"/>
            <ac:inkMk id="1324" creationId="{856E175B-FF4F-FB66-B94D-2A5A8474403E}"/>
          </ac:inkMkLst>
        </pc:inkChg>
        <pc:inkChg chg="del">
          <ac:chgData name="Kokchun Giang" userId="67e2125d-ec8c-4323-9653-9824a2ad815f" providerId="ADAL" clId="{094F8603-228B-B84B-9019-9D0D49979CD6}" dt="2024-01-28T18:59:40.996" v="655" actId="478"/>
          <ac:inkMkLst>
            <pc:docMk/>
            <pc:sldMk cId="2672353080" sldId="332"/>
            <ac:inkMk id="1325" creationId="{B5EE7A22-A120-68EC-D772-65037B47F9DC}"/>
          </ac:inkMkLst>
        </pc:inkChg>
        <pc:inkChg chg="del">
          <ac:chgData name="Kokchun Giang" userId="67e2125d-ec8c-4323-9653-9824a2ad815f" providerId="ADAL" clId="{094F8603-228B-B84B-9019-9D0D49979CD6}" dt="2024-01-28T18:59:40.996" v="655" actId="478"/>
          <ac:inkMkLst>
            <pc:docMk/>
            <pc:sldMk cId="2672353080" sldId="332"/>
            <ac:inkMk id="1326" creationId="{A50E31B8-6649-550E-7A3E-BF96B41E419B}"/>
          </ac:inkMkLst>
        </pc:inkChg>
        <pc:inkChg chg="del">
          <ac:chgData name="Kokchun Giang" userId="67e2125d-ec8c-4323-9653-9824a2ad815f" providerId="ADAL" clId="{094F8603-228B-B84B-9019-9D0D49979CD6}" dt="2024-01-28T18:59:40.996" v="655" actId="478"/>
          <ac:inkMkLst>
            <pc:docMk/>
            <pc:sldMk cId="2672353080" sldId="332"/>
            <ac:inkMk id="1327" creationId="{CE9E47F7-B19C-0ABA-618F-FDB28437DE68}"/>
          </ac:inkMkLst>
        </pc:inkChg>
        <pc:inkChg chg="del">
          <ac:chgData name="Kokchun Giang" userId="67e2125d-ec8c-4323-9653-9824a2ad815f" providerId="ADAL" clId="{094F8603-228B-B84B-9019-9D0D49979CD6}" dt="2024-01-28T18:59:40.996" v="655" actId="478"/>
          <ac:inkMkLst>
            <pc:docMk/>
            <pc:sldMk cId="2672353080" sldId="332"/>
            <ac:inkMk id="1328" creationId="{25198B79-51AD-8347-FC6A-463BDCB2D379}"/>
          </ac:inkMkLst>
        </pc:inkChg>
        <pc:inkChg chg="del">
          <ac:chgData name="Kokchun Giang" userId="67e2125d-ec8c-4323-9653-9824a2ad815f" providerId="ADAL" clId="{094F8603-228B-B84B-9019-9D0D49979CD6}" dt="2024-01-28T18:59:40.996" v="655" actId="478"/>
          <ac:inkMkLst>
            <pc:docMk/>
            <pc:sldMk cId="2672353080" sldId="332"/>
            <ac:inkMk id="1329" creationId="{5B4AD1F6-398A-2AC1-2113-EEC0D5A7D323}"/>
          </ac:inkMkLst>
        </pc:inkChg>
        <pc:inkChg chg="del">
          <ac:chgData name="Kokchun Giang" userId="67e2125d-ec8c-4323-9653-9824a2ad815f" providerId="ADAL" clId="{094F8603-228B-B84B-9019-9D0D49979CD6}" dt="2024-01-28T18:59:40.996" v="655" actId="478"/>
          <ac:inkMkLst>
            <pc:docMk/>
            <pc:sldMk cId="2672353080" sldId="332"/>
            <ac:inkMk id="1330" creationId="{CEF80E53-D1CE-D1C4-E6E2-0978ACAA9771}"/>
          </ac:inkMkLst>
        </pc:inkChg>
        <pc:inkChg chg="del">
          <ac:chgData name="Kokchun Giang" userId="67e2125d-ec8c-4323-9653-9824a2ad815f" providerId="ADAL" clId="{094F8603-228B-B84B-9019-9D0D49979CD6}" dt="2024-01-28T18:59:40.996" v="655" actId="478"/>
          <ac:inkMkLst>
            <pc:docMk/>
            <pc:sldMk cId="2672353080" sldId="332"/>
            <ac:inkMk id="1331" creationId="{DA90B92B-D8F8-0303-108D-C9E8A0CF606F}"/>
          </ac:inkMkLst>
        </pc:inkChg>
        <pc:inkChg chg="del">
          <ac:chgData name="Kokchun Giang" userId="67e2125d-ec8c-4323-9653-9824a2ad815f" providerId="ADAL" clId="{094F8603-228B-B84B-9019-9D0D49979CD6}" dt="2024-01-28T18:59:40.996" v="655" actId="478"/>
          <ac:inkMkLst>
            <pc:docMk/>
            <pc:sldMk cId="2672353080" sldId="332"/>
            <ac:inkMk id="1437" creationId="{69FD606E-0280-6569-A8BE-3A86EDFD15D3}"/>
          </ac:inkMkLst>
        </pc:inkChg>
        <pc:inkChg chg="del">
          <ac:chgData name="Kokchun Giang" userId="67e2125d-ec8c-4323-9653-9824a2ad815f" providerId="ADAL" clId="{094F8603-228B-B84B-9019-9D0D49979CD6}" dt="2024-01-28T18:59:40.996" v="655" actId="478"/>
          <ac:inkMkLst>
            <pc:docMk/>
            <pc:sldMk cId="2672353080" sldId="332"/>
            <ac:inkMk id="1438" creationId="{59042AA4-B494-C350-2FE0-35AD2D241BA1}"/>
          </ac:inkMkLst>
        </pc:inkChg>
        <pc:inkChg chg="del">
          <ac:chgData name="Kokchun Giang" userId="67e2125d-ec8c-4323-9653-9824a2ad815f" providerId="ADAL" clId="{094F8603-228B-B84B-9019-9D0D49979CD6}" dt="2024-01-28T18:59:40.996" v="655" actId="478"/>
          <ac:inkMkLst>
            <pc:docMk/>
            <pc:sldMk cId="2672353080" sldId="332"/>
            <ac:inkMk id="1439" creationId="{E421CF7E-5395-2BC3-5755-CF8E02E1EAA3}"/>
          </ac:inkMkLst>
        </pc:inkChg>
        <pc:inkChg chg="del">
          <ac:chgData name="Kokchun Giang" userId="67e2125d-ec8c-4323-9653-9824a2ad815f" providerId="ADAL" clId="{094F8603-228B-B84B-9019-9D0D49979CD6}" dt="2024-01-28T18:59:40.996" v="655" actId="478"/>
          <ac:inkMkLst>
            <pc:docMk/>
            <pc:sldMk cId="2672353080" sldId="332"/>
            <ac:inkMk id="1440" creationId="{6AFA6AC8-B5CA-5951-CDC7-4EB1C588F642}"/>
          </ac:inkMkLst>
        </pc:inkChg>
        <pc:inkChg chg="del">
          <ac:chgData name="Kokchun Giang" userId="67e2125d-ec8c-4323-9653-9824a2ad815f" providerId="ADAL" clId="{094F8603-228B-B84B-9019-9D0D49979CD6}" dt="2024-01-28T18:59:40.996" v="655" actId="478"/>
          <ac:inkMkLst>
            <pc:docMk/>
            <pc:sldMk cId="2672353080" sldId="332"/>
            <ac:inkMk id="1443" creationId="{34BC80B0-4DE6-BBF2-FEB0-60FB36FD224B}"/>
          </ac:inkMkLst>
        </pc:inkChg>
        <pc:inkChg chg="del">
          <ac:chgData name="Kokchun Giang" userId="67e2125d-ec8c-4323-9653-9824a2ad815f" providerId="ADAL" clId="{094F8603-228B-B84B-9019-9D0D49979CD6}" dt="2024-01-28T18:59:40.996" v="655" actId="478"/>
          <ac:inkMkLst>
            <pc:docMk/>
            <pc:sldMk cId="2672353080" sldId="332"/>
            <ac:inkMk id="1444" creationId="{B13A6400-90B6-6430-E042-E47B0C1C3C47}"/>
          </ac:inkMkLst>
        </pc:inkChg>
        <pc:inkChg chg="del">
          <ac:chgData name="Kokchun Giang" userId="67e2125d-ec8c-4323-9653-9824a2ad815f" providerId="ADAL" clId="{094F8603-228B-B84B-9019-9D0D49979CD6}" dt="2024-01-28T18:59:40.996" v="655" actId="478"/>
          <ac:inkMkLst>
            <pc:docMk/>
            <pc:sldMk cId="2672353080" sldId="332"/>
            <ac:inkMk id="1445" creationId="{8AE4EC64-075A-73F8-BB85-2948FDA15345}"/>
          </ac:inkMkLst>
        </pc:inkChg>
        <pc:inkChg chg="del">
          <ac:chgData name="Kokchun Giang" userId="67e2125d-ec8c-4323-9653-9824a2ad815f" providerId="ADAL" clId="{094F8603-228B-B84B-9019-9D0D49979CD6}" dt="2024-01-28T18:59:40.996" v="655" actId="478"/>
          <ac:inkMkLst>
            <pc:docMk/>
            <pc:sldMk cId="2672353080" sldId="332"/>
            <ac:inkMk id="1446" creationId="{CD051F8E-3744-2CE5-670B-51FCCF479C2C}"/>
          </ac:inkMkLst>
        </pc:inkChg>
        <pc:inkChg chg="del">
          <ac:chgData name="Kokchun Giang" userId="67e2125d-ec8c-4323-9653-9824a2ad815f" providerId="ADAL" clId="{094F8603-228B-B84B-9019-9D0D49979CD6}" dt="2024-01-28T18:59:40.996" v="655" actId="478"/>
          <ac:inkMkLst>
            <pc:docMk/>
            <pc:sldMk cId="2672353080" sldId="332"/>
            <ac:inkMk id="1447" creationId="{111EE617-BDDB-8E46-AB78-186566E575AE}"/>
          </ac:inkMkLst>
        </pc:inkChg>
        <pc:inkChg chg="del">
          <ac:chgData name="Kokchun Giang" userId="67e2125d-ec8c-4323-9653-9824a2ad815f" providerId="ADAL" clId="{094F8603-228B-B84B-9019-9D0D49979CD6}" dt="2024-01-28T18:59:40.996" v="655" actId="478"/>
          <ac:inkMkLst>
            <pc:docMk/>
            <pc:sldMk cId="2672353080" sldId="332"/>
            <ac:inkMk id="1448" creationId="{77128625-2F69-1625-A2BD-4D8B2D232377}"/>
          </ac:inkMkLst>
        </pc:inkChg>
        <pc:inkChg chg="del">
          <ac:chgData name="Kokchun Giang" userId="67e2125d-ec8c-4323-9653-9824a2ad815f" providerId="ADAL" clId="{094F8603-228B-B84B-9019-9D0D49979CD6}" dt="2024-01-28T18:59:40.996" v="655" actId="478"/>
          <ac:inkMkLst>
            <pc:docMk/>
            <pc:sldMk cId="2672353080" sldId="332"/>
            <ac:inkMk id="1449" creationId="{CE8747FE-3D0C-4A07-6A1F-B654CE64A8AB}"/>
          </ac:inkMkLst>
        </pc:inkChg>
        <pc:inkChg chg="del">
          <ac:chgData name="Kokchun Giang" userId="67e2125d-ec8c-4323-9653-9824a2ad815f" providerId="ADAL" clId="{094F8603-228B-B84B-9019-9D0D49979CD6}" dt="2024-01-28T18:59:40.996" v="655" actId="478"/>
          <ac:inkMkLst>
            <pc:docMk/>
            <pc:sldMk cId="2672353080" sldId="332"/>
            <ac:inkMk id="1450" creationId="{5F035036-00E3-6DD8-3699-A66DFD00A6B3}"/>
          </ac:inkMkLst>
        </pc:inkChg>
        <pc:inkChg chg="del">
          <ac:chgData name="Kokchun Giang" userId="67e2125d-ec8c-4323-9653-9824a2ad815f" providerId="ADAL" clId="{094F8603-228B-B84B-9019-9D0D49979CD6}" dt="2024-01-28T18:59:43.204" v="656" actId="478"/>
          <ac:inkMkLst>
            <pc:docMk/>
            <pc:sldMk cId="2672353080" sldId="332"/>
            <ac:inkMk id="1494" creationId="{C51130D2-13E6-EECF-0EE1-1A1D2EC3E2F4}"/>
          </ac:inkMkLst>
        </pc:inkChg>
        <pc:inkChg chg="del">
          <ac:chgData name="Kokchun Giang" userId="67e2125d-ec8c-4323-9653-9824a2ad815f" providerId="ADAL" clId="{094F8603-228B-B84B-9019-9D0D49979CD6}" dt="2024-01-28T18:59:43.204" v="656" actId="478"/>
          <ac:inkMkLst>
            <pc:docMk/>
            <pc:sldMk cId="2672353080" sldId="332"/>
            <ac:inkMk id="1495" creationId="{CA107586-57FD-09C4-51BE-9A51AC890846}"/>
          </ac:inkMkLst>
        </pc:inkChg>
        <pc:inkChg chg="del">
          <ac:chgData name="Kokchun Giang" userId="67e2125d-ec8c-4323-9653-9824a2ad815f" providerId="ADAL" clId="{094F8603-228B-B84B-9019-9D0D49979CD6}" dt="2024-01-28T18:59:43.204" v="656" actId="478"/>
          <ac:inkMkLst>
            <pc:docMk/>
            <pc:sldMk cId="2672353080" sldId="332"/>
            <ac:inkMk id="1570" creationId="{C60FF687-73E8-029F-20E0-D4F8F331E365}"/>
          </ac:inkMkLst>
        </pc:inkChg>
        <pc:inkChg chg="del">
          <ac:chgData name="Kokchun Giang" userId="67e2125d-ec8c-4323-9653-9824a2ad815f" providerId="ADAL" clId="{094F8603-228B-B84B-9019-9D0D49979CD6}" dt="2024-01-28T18:59:43.204" v="656" actId="478"/>
          <ac:inkMkLst>
            <pc:docMk/>
            <pc:sldMk cId="2672353080" sldId="332"/>
            <ac:inkMk id="1571" creationId="{27A60F56-B465-BE5F-6EB6-7A1CEC5923F4}"/>
          </ac:inkMkLst>
        </pc:inkChg>
        <pc:inkChg chg="del">
          <ac:chgData name="Kokchun Giang" userId="67e2125d-ec8c-4323-9653-9824a2ad815f" providerId="ADAL" clId="{094F8603-228B-B84B-9019-9D0D49979CD6}" dt="2024-01-28T18:59:43.204" v="656" actId="478"/>
          <ac:inkMkLst>
            <pc:docMk/>
            <pc:sldMk cId="2672353080" sldId="332"/>
            <ac:inkMk id="1573" creationId="{BC908C78-1FCE-54A4-048F-4C1393F64426}"/>
          </ac:inkMkLst>
        </pc:inkChg>
        <pc:inkChg chg="del">
          <ac:chgData name="Kokchun Giang" userId="67e2125d-ec8c-4323-9653-9824a2ad815f" providerId="ADAL" clId="{094F8603-228B-B84B-9019-9D0D49979CD6}" dt="2024-01-28T18:59:43.204" v="656" actId="478"/>
          <ac:inkMkLst>
            <pc:docMk/>
            <pc:sldMk cId="2672353080" sldId="332"/>
            <ac:inkMk id="1575" creationId="{3AA6DBC5-FD13-C198-1425-78A8C6F994B1}"/>
          </ac:inkMkLst>
        </pc:inkChg>
        <pc:inkChg chg="del">
          <ac:chgData name="Kokchun Giang" userId="67e2125d-ec8c-4323-9653-9824a2ad815f" providerId="ADAL" clId="{094F8603-228B-B84B-9019-9D0D49979CD6}" dt="2024-01-28T18:59:43.204" v="656" actId="478"/>
          <ac:inkMkLst>
            <pc:docMk/>
            <pc:sldMk cId="2672353080" sldId="332"/>
            <ac:inkMk id="1577" creationId="{F1E75220-5C7E-43AC-1EBA-D93AD360BE72}"/>
          </ac:inkMkLst>
        </pc:inkChg>
        <pc:inkChg chg="del">
          <ac:chgData name="Kokchun Giang" userId="67e2125d-ec8c-4323-9653-9824a2ad815f" providerId="ADAL" clId="{094F8603-228B-B84B-9019-9D0D49979CD6}" dt="2024-01-28T18:59:43.204" v="656" actId="478"/>
          <ac:inkMkLst>
            <pc:docMk/>
            <pc:sldMk cId="2672353080" sldId="332"/>
            <ac:inkMk id="1578" creationId="{FCA3572C-0FFF-AF65-3FFE-D7F47BA4C819}"/>
          </ac:inkMkLst>
        </pc:inkChg>
        <pc:inkChg chg="del">
          <ac:chgData name="Kokchun Giang" userId="67e2125d-ec8c-4323-9653-9824a2ad815f" providerId="ADAL" clId="{094F8603-228B-B84B-9019-9D0D49979CD6}" dt="2024-01-28T18:59:43.204" v="656" actId="478"/>
          <ac:inkMkLst>
            <pc:docMk/>
            <pc:sldMk cId="2672353080" sldId="332"/>
            <ac:inkMk id="1580" creationId="{75ED5459-7A4A-4455-65C7-4EDECA2D0DF9}"/>
          </ac:inkMkLst>
        </pc:inkChg>
        <pc:inkChg chg="del">
          <ac:chgData name="Kokchun Giang" userId="67e2125d-ec8c-4323-9653-9824a2ad815f" providerId="ADAL" clId="{094F8603-228B-B84B-9019-9D0D49979CD6}" dt="2024-01-28T18:59:43.204" v="656" actId="478"/>
          <ac:inkMkLst>
            <pc:docMk/>
            <pc:sldMk cId="2672353080" sldId="332"/>
            <ac:inkMk id="1581" creationId="{C6E99FD8-3F99-F7A0-1931-33B130C3FE70}"/>
          </ac:inkMkLst>
        </pc:inkChg>
        <pc:inkChg chg="del">
          <ac:chgData name="Kokchun Giang" userId="67e2125d-ec8c-4323-9653-9824a2ad815f" providerId="ADAL" clId="{094F8603-228B-B84B-9019-9D0D49979CD6}" dt="2024-01-28T18:59:43.204" v="656" actId="478"/>
          <ac:inkMkLst>
            <pc:docMk/>
            <pc:sldMk cId="2672353080" sldId="332"/>
            <ac:inkMk id="1582" creationId="{8AB2FAFE-91A3-2B8A-5D41-C32A426F2FEE}"/>
          </ac:inkMkLst>
        </pc:inkChg>
        <pc:inkChg chg="del">
          <ac:chgData name="Kokchun Giang" userId="67e2125d-ec8c-4323-9653-9824a2ad815f" providerId="ADAL" clId="{094F8603-228B-B84B-9019-9D0D49979CD6}" dt="2024-01-28T18:59:43.204" v="656" actId="478"/>
          <ac:inkMkLst>
            <pc:docMk/>
            <pc:sldMk cId="2672353080" sldId="332"/>
            <ac:inkMk id="1585" creationId="{F01CA138-9053-848E-9698-0A42FC0A5C34}"/>
          </ac:inkMkLst>
        </pc:inkChg>
        <pc:inkChg chg="del">
          <ac:chgData name="Kokchun Giang" userId="67e2125d-ec8c-4323-9653-9824a2ad815f" providerId="ADAL" clId="{094F8603-228B-B84B-9019-9D0D49979CD6}" dt="2024-01-28T18:59:43.204" v="656" actId="478"/>
          <ac:inkMkLst>
            <pc:docMk/>
            <pc:sldMk cId="2672353080" sldId="332"/>
            <ac:inkMk id="1587" creationId="{AE9840A5-E773-81E6-39AA-E98808AD2AC2}"/>
          </ac:inkMkLst>
        </pc:inkChg>
        <pc:inkChg chg="del">
          <ac:chgData name="Kokchun Giang" userId="67e2125d-ec8c-4323-9653-9824a2ad815f" providerId="ADAL" clId="{094F8603-228B-B84B-9019-9D0D49979CD6}" dt="2024-01-28T18:59:43.204" v="656" actId="478"/>
          <ac:inkMkLst>
            <pc:docMk/>
            <pc:sldMk cId="2672353080" sldId="332"/>
            <ac:inkMk id="1588" creationId="{56745AE6-11EB-7EA7-9F6B-0E3D49F0E440}"/>
          </ac:inkMkLst>
        </pc:inkChg>
        <pc:inkChg chg="del">
          <ac:chgData name="Kokchun Giang" userId="67e2125d-ec8c-4323-9653-9824a2ad815f" providerId="ADAL" clId="{094F8603-228B-B84B-9019-9D0D49979CD6}" dt="2024-01-28T18:59:43.204" v="656" actId="478"/>
          <ac:inkMkLst>
            <pc:docMk/>
            <pc:sldMk cId="2672353080" sldId="332"/>
            <ac:inkMk id="1589" creationId="{A0D9C9AB-8006-9D39-6B5B-18DCC1F84CEB}"/>
          </ac:inkMkLst>
        </pc:inkChg>
        <pc:inkChg chg="del">
          <ac:chgData name="Kokchun Giang" userId="67e2125d-ec8c-4323-9653-9824a2ad815f" providerId="ADAL" clId="{094F8603-228B-B84B-9019-9D0D49979CD6}" dt="2024-01-28T18:59:43.204" v="656" actId="478"/>
          <ac:inkMkLst>
            <pc:docMk/>
            <pc:sldMk cId="2672353080" sldId="332"/>
            <ac:inkMk id="1619" creationId="{1224A048-A4FB-1E94-97BE-6C9CC918F02A}"/>
          </ac:inkMkLst>
        </pc:inkChg>
        <pc:inkChg chg="del">
          <ac:chgData name="Kokchun Giang" userId="67e2125d-ec8c-4323-9653-9824a2ad815f" providerId="ADAL" clId="{094F8603-228B-B84B-9019-9D0D49979CD6}" dt="2024-01-28T18:59:43.204" v="656" actId="478"/>
          <ac:inkMkLst>
            <pc:docMk/>
            <pc:sldMk cId="2672353080" sldId="332"/>
            <ac:inkMk id="1632" creationId="{8DD84733-0606-7C60-CB7E-FCF08B583BD3}"/>
          </ac:inkMkLst>
        </pc:inkChg>
        <pc:inkChg chg="del">
          <ac:chgData name="Kokchun Giang" userId="67e2125d-ec8c-4323-9653-9824a2ad815f" providerId="ADAL" clId="{094F8603-228B-B84B-9019-9D0D49979CD6}" dt="2024-01-28T18:59:43.204" v="656" actId="478"/>
          <ac:inkMkLst>
            <pc:docMk/>
            <pc:sldMk cId="2672353080" sldId="332"/>
            <ac:inkMk id="1633" creationId="{87DD4104-CDBB-A058-68DB-22CF35037057}"/>
          </ac:inkMkLst>
        </pc:inkChg>
        <pc:inkChg chg="del">
          <ac:chgData name="Kokchun Giang" userId="67e2125d-ec8c-4323-9653-9824a2ad815f" providerId="ADAL" clId="{094F8603-228B-B84B-9019-9D0D49979CD6}" dt="2024-01-28T18:59:43.204" v="656" actId="478"/>
          <ac:inkMkLst>
            <pc:docMk/>
            <pc:sldMk cId="2672353080" sldId="332"/>
            <ac:inkMk id="1634" creationId="{ED4037A3-8FF1-FF0D-1E67-D7B01C892F19}"/>
          </ac:inkMkLst>
        </pc:inkChg>
        <pc:inkChg chg="del">
          <ac:chgData name="Kokchun Giang" userId="67e2125d-ec8c-4323-9653-9824a2ad815f" providerId="ADAL" clId="{094F8603-228B-B84B-9019-9D0D49979CD6}" dt="2024-01-28T18:59:43.204" v="656" actId="478"/>
          <ac:inkMkLst>
            <pc:docMk/>
            <pc:sldMk cId="2672353080" sldId="332"/>
            <ac:inkMk id="1635" creationId="{3059640A-7428-2D66-E717-EEEA2F41397C}"/>
          </ac:inkMkLst>
        </pc:inkChg>
        <pc:inkChg chg="del">
          <ac:chgData name="Kokchun Giang" userId="67e2125d-ec8c-4323-9653-9824a2ad815f" providerId="ADAL" clId="{094F8603-228B-B84B-9019-9D0D49979CD6}" dt="2024-01-28T18:59:43.204" v="656" actId="478"/>
          <ac:inkMkLst>
            <pc:docMk/>
            <pc:sldMk cId="2672353080" sldId="332"/>
            <ac:inkMk id="1636" creationId="{0B928FCB-E196-DC54-4E52-B577C348D1AF}"/>
          </ac:inkMkLst>
        </pc:inkChg>
        <pc:inkChg chg="del">
          <ac:chgData name="Kokchun Giang" userId="67e2125d-ec8c-4323-9653-9824a2ad815f" providerId="ADAL" clId="{094F8603-228B-B84B-9019-9D0D49979CD6}" dt="2024-01-28T18:59:43.204" v="656" actId="478"/>
          <ac:inkMkLst>
            <pc:docMk/>
            <pc:sldMk cId="2672353080" sldId="332"/>
            <ac:inkMk id="1637" creationId="{5F4D105B-AEAD-1AB5-4B2F-A33B2AF884B6}"/>
          </ac:inkMkLst>
        </pc:inkChg>
        <pc:inkChg chg="del">
          <ac:chgData name="Kokchun Giang" userId="67e2125d-ec8c-4323-9653-9824a2ad815f" providerId="ADAL" clId="{094F8603-228B-B84B-9019-9D0D49979CD6}" dt="2024-01-28T18:59:43.204" v="656" actId="478"/>
          <ac:inkMkLst>
            <pc:docMk/>
            <pc:sldMk cId="2672353080" sldId="332"/>
            <ac:inkMk id="1638" creationId="{70289725-8D42-CFA8-0A9B-EAFBE3F97C60}"/>
          </ac:inkMkLst>
        </pc:inkChg>
        <pc:inkChg chg="add mod">
          <ac:chgData name="Kokchun Giang" userId="67e2125d-ec8c-4323-9653-9824a2ad815f" providerId="ADAL" clId="{094F8603-228B-B84B-9019-9D0D49979CD6}" dt="2024-01-28T19:51:39.379" v="1771" actId="164"/>
          <ac:inkMkLst>
            <pc:docMk/>
            <pc:sldMk cId="2672353080" sldId="332"/>
            <ac:inkMk id="1856" creationId="{75CE1A52-3CAB-53D7-3B8F-78EA7EA1CC01}"/>
          </ac:inkMkLst>
        </pc:inkChg>
        <pc:inkChg chg="add mod">
          <ac:chgData name="Kokchun Giang" userId="67e2125d-ec8c-4323-9653-9824a2ad815f" providerId="ADAL" clId="{094F8603-228B-B84B-9019-9D0D49979CD6}" dt="2024-01-28T19:51:39.379" v="1771" actId="164"/>
          <ac:inkMkLst>
            <pc:docMk/>
            <pc:sldMk cId="2672353080" sldId="332"/>
            <ac:inkMk id="1857" creationId="{985CE533-85DE-DDAB-F702-F6A06C846DF6}"/>
          </ac:inkMkLst>
        </pc:inkChg>
        <pc:inkChg chg="add mod">
          <ac:chgData name="Kokchun Giang" userId="67e2125d-ec8c-4323-9653-9824a2ad815f" providerId="ADAL" clId="{094F8603-228B-B84B-9019-9D0D49979CD6}" dt="2024-01-28T19:51:39.379" v="1771" actId="164"/>
          <ac:inkMkLst>
            <pc:docMk/>
            <pc:sldMk cId="2672353080" sldId="332"/>
            <ac:inkMk id="1858" creationId="{9EEBD27D-7B34-F4D3-13B5-AD7F1A643CA0}"/>
          </ac:inkMkLst>
        </pc:inkChg>
        <pc:inkChg chg="add del mod">
          <ac:chgData name="Kokchun Giang" userId="67e2125d-ec8c-4323-9653-9824a2ad815f" providerId="ADAL" clId="{094F8603-228B-B84B-9019-9D0D49979CD6}" dt="2024-01-28T19:02:51.832" v="779"/>
          <ac:inkMkLst>
            <pc:docMk/>
            <pc:sldMk cId="2672353080" sldId="332"/>
            <ac:inkMk id="1859" creationId="{78D336A1-61B9-DD0C-273B-72214B180DDD}"/>
          </ac:inkMkLst>
        </pc:inkChg>
        <pc:inkChg chg="add del mod">
          <ac:chgData name="Kokchun Giang" userId="67e2125d-ec8c-4323-9653-9824a2ad815f" providerId="ADAL" clId="{094F8603-228B-B84B-9019-9D0D49979CD6}" dt="2024-01-28T19:02:51.431" v="777" actId="9405"/>
          <ac:inkMkLst>
            <pc:docMk/>
            <pc:sldMk cId="2672353080" sldId="332"/>
            <ac:inkMk id="1863" creationId="{909051B4-5CD3-5DCB-B92C-08DC66745384}"/>
          </ac:inkMkLst>
        </pc:inkChg>
        <pc:inkChg chg="add del mod">
          <ac:chgData name="Kokchun Giang" userId="67e2125d-ec8c-4323-9653-9824a2ad815f" providerId="ADAL" clId="{094F8603-228B-B84B-9019-9D0D49979CD6}" dt="2024-01-28T19:02:51.104" v="776" actId="9405"/>
          <ac:inkMkLst>
            <pc:docMk/>
            <pc:sldMk cId="2672353080" sldId="332"/>
            <ac:inkMk id="1864" creationId="{43BF7AF1-5785-16F9-8580-D901A89CDB5F}"/>
          </ac:inkMkLst>
        </pc:inkChg>
        <pc:inkChg chg="add del mod">
          <ac:chgData name="Kokchun Giang" userId="67e2125d-ec8c-4323-9653-9824a2ad815f" providerId="ADAL" clId="{094F8603-228B-B84B-9019-9D0D49979CD6}" dt="2024-01-28T19:02:50.778" v="775"/>
          <ac:inkMkLst>
            <pc:docMk/>
            <pc:sldMk cId="2672353080" sldId="332"/>
            <ac:inkMk id="1865" creationId="{683B695D-2287-9D86-FFBE-E6DEE1FFFF76}"/>
          </ac:inkMkLst>
        </pc:inkChg>
        <pc:inkChg chg="add mod">
          <ac:chgData name="Kokchun Giang" userId="67e2125d-ec8c-4323-9653-9824a2ad815f" providerId="ADAL" clId="{094F8603-228B-B84B-9019-9D0D49979CD6}" dt="2024-01-28T19:02:56.504" v="790"/>
          <ac:inkMkLst>
            <pc:docMk/>
            <pc:sldMk cId="2672353080" sldId="332"/>
            <ac:inkMk id="1867" creationId="{569BAE81-AD80-BA3E-2BE1-FD919B9F481C}"/>
          </ac:inkMkLst>
        </pc:inkChg>
        <pc:inkChg chg="add mod">
          <ac:chgData name="Kokchun Giang" userId="67e2125d-ec8c-4323-9653-9824a2ad815f" providerId="ADAL" clId="{094F8603-228B-B84B-9019-9D0D49979CD6}" dt="2024-01-28T19:02:56.504" v="790"/>
          <ac:inkMkLst>
            <pc:docMk/>
            <pc:sldMk cId="2672353080" sldId="332"/>
            <ac:inkMk id="1868" creationId="{44EFED68-3194-5CE7-3401-E7B321D33BE2}"/>
          </ac:inkMkLst>
        </pc:inkChg>
        <pc:inkChg chg="add mod">
          <ac:chgData name="Kokchun Giang" userId="67e2125d-ec8c-4323-9653-9824a2ad815f" providerId="ADAL" clId="{094F8603-228B-B84B-9019-9D0D49979CD6}" dt="2024-01-28T19:02:56.504" v="790"/>
          <ac:inkMkLst>
            <pc:docMk/>
            <pc:sldMk cId="2672353080" sldId="332"/>
            <ac:inkMk id="1869" creationId="{3D4DC9D6-EFE6-4829-A073-F339ECDAE910}"/>
          </ac:inkMkLst>
        </pc:inkChg>
        <pc:inkChg chg="add mod">
          <ac:chgData name="Kokchun Giang" userId="67e2125d-ec8c-4323-9653-9824a2ad815f" providerId="ADAL" clId="{094F8603-228B-B84B-9019-9D0D49979CD6}" dt="2024-01-28T19:02:56.504" v="790"/>
          <ac:inkMkLst>
            <pc:docMk/>
            <pc:sldMk cId="2672353080" sldId="332"/>
            <ac:inkMk id="1870" creationId="{28D7070A-87CE-C41C-3C8A-AB98A0A7AAD3}"/>
          </ac:inkMkLst>
        </pc:inkChg>
        <pc:inkChg chg="add mod">
          <ac:chgData name="Kokchun Giang" userId="67e2125d-ec8c-4323-9653-9824a2ad815f" providerId="ADAL" clId="{094F8603-228B-B84B-9019-9D0D49979CD6}" dt="2024-01-28T19:02:56.504" v="790"/>
          <ac:inkMkLst>
            <pc:docMk/>
            <pc:sldMk cId="2672353080" sldId="332"/>
            <ac:inkMk id="1872" creationId="{8024F86C-896A-94B4-6E34-1FEDED0ACDA7}"/>
          </ac:inkMkLst>
        </pc:inkChg>
        <pc:inkChg chg="add mod">
          <ac:chgData name="Kokchun Giang" userId="67e2125d-ec8c-4323-9653-9824a2ad815f" providerId="ADAL" clId="{094F8603-228B-B84B-9019-9D0D49979CD6}" dt="2024-01-28T19:02:56.504" v="790"/>
          <ac:inkMkLst>
            <pc:docMk/>
            <pc:sldMk cId="2672353080" sldId="332"/>
            <ac:inkMk id="1873" creationId="{4C1719B5-E5EB-9807-A19A-73DBF5BF9416}"/>
          </ac:inkMkLst>
        </pc:inkChg>
        <pc:inkChg chg="add mod">
          <ac:chgData name="Kokchun Giang" userId="67e2125d-ec8c-4323-9653-9824a2ad815f" providerId="ADAL" clId="{094F8603-228B-B84B-9019-9D0D49979CD6}" dt="2024-01-28T19:02:56.504" v="790"/>
          <ac:inkMkLst>
            <pc:docMk/>
            <pc:sldMk cId="2672353080" sldId="332"/>
            <ac:inkMk id="1874" creationId="{3FD1128A-7482-7013-DA7A-86BA13620491}"/>
          </ac:inkMkLst>
        </pc:inkChg>
        <pc:inkChg chg="add mod">
          <ac:chgData name="Kokchun Giang" userId="67e2125d-ec8c-4323-9653-9824a2ad815f" providerId="ADAL" clId="{094F8603-228B-B84B-9019-9D0D49979CD6}" dt="2024-01-28T19:02:56.504" v="790"/>
          <ac:inkMkLst>
            <pc:docMk/>
            <pc:sldMk cId="2672353080" sldId="332"/>
            <ac:inkMk id="1875" creationId="{1B7E5E99-90CC-0056-D4FC-1399B3C048B8}"/>
          </ac:inkMkLst>
        </pc:inkChg>
        <pc:inkChg chg="add mod">
          <ac:chgData name="Kokchun Giang" userId="67e2125d-ec8c-4323-9653-9824a2ad815f" providerId="ADAL" clId="{094F8603-228B-B84B-9019-9D0D49979CD6}" dt="2024-01-28T19:02:56.504" v="790"/>
          <ac:inkMkLst>
            <pc:docMk/>
            <pc:sldMk cId="2672353080" sldId="332"/>
            <ac:inkMk id="1876" creationId="{C668C84E-0DC1-2776-6E89-C43433E8E2BF}"/>
          </ac:inkMkLst>
        </pc:inkChg>
        <pc:inkChg chg="add mod">
          <ac:chgData name="Kokchun Giang" userId="67e2125d-ec8c-4323-9653-9824a2ad815f" providerId="ADAL" clId="{094F8603-228B-B84B-9019-9D0D49979CD6}" dt="2024-01-28T19:02:56.504" v="790"/>
          <ac:inkMkLst>
            <pc:docMk/>
            <pc:sldMk cId="2672353080" sldId="332"/>
            <ac:inkMk id="1877" creationId="{FCF777FC-88B8-D609-0618-059194609E76}"/>
          </ac:inkMkLst>
        </pc:inkChg>
        <pc:inkChg chg="add del">
          <ac:chgData name="Kokchun Giang" userId="67e2125d-ec8c-4323-9653-9824a2ad815f" providerId="ADAL" clId="{094F8603-228B-B84B-9019-9D0D49979CD6}" dt="2024-01-28T19:02:59.337" v="794" actId="9405"/>
          <ac:inkMkLst>
            <pc:docMk/>
            <pc:sldMk cId="2672353080" sldId="332"/>
            <ac:inkMk id="1879" creationId="{E169E6D6-1A26-B888-76A9-1B07E480A6E2}"/>
          </ac:inkMkLst>
        </pc:inkChg>
        <pc:inkChg chg="add del">
          <ac:chgData name="Kokchun Giang" userId="67e2125d-ec8c-4323-9653-9824a2ad815f" providerId="ADAL" clId="{094F8603-228B-B84B-9019-9D0D49979CD6}" dt="2024-01-28T19:02:58.896" v="793" actId="9405"/>
          <ac:inkMkLst>
            <pc:docMk/>
            <pc:sldMk cId="2672353080" sldId="332"/>
            <ac:inkMk id="1880" creationId="{FF50E703-5547-3482-AA87-63C5B562A812}"/>
          </ac:inkMkLst>
        </pc:inkChg>
        <pc:inkChg chg="add mod">
          <ac:chgData name="Kokchun Giang" userId="67e2125d-ec8c-4323-9653-9824a2ad815f" providerId="ADAL" clId="{094F8603-228B-B84B-9019-9D0D49979CD6}" dt="2024-01-28T19:03:02.645" v="801"/>
          <ac:inkMkLst>
            <pc:docMk/>
            <pc:sldMk cId="2672353080" sldId="332"/>
            <ac:inkMk id="1881" creationId="{A9AD63D3-C7DD-51BB-B700-033144F95B4C}"/>
          </ac:inkMkLst>
        </pc:inkChg>
        <pc:inkChg chg="add mod">
          <ac:chgData name="Kokchun Giang" userId="67e2125d-ec8c-4323-9653-9824a2ad815f" providerId="ADAL" clId="{094F8603-228B-B84B-9019-9D0D49979CD6}" dt="2024-01-28T19:03:02.645" v="801"/>
          <ac:inkMkLst>
            <pc:docMk/>
            <pc:sldMk cId="2672353080" sldId="332"/>
            <ac:inkMk id="1883" creationId="{1DD0C728-E2D0-8EBC-C4D0-50F70B283173}"/>
          </ac:inkMkLst>
        </pc:inkChg>
        <pc:inkChg chg="add mod">
          <ac:chgData name="Kokchun Giang" userId="67e2125d-ec8c-4323-9653-9824a2ad815f" providerId="ADAL" clId="{094F8603-228B-B84B-9019-9D0D49979CD6}" dt="2024-01-28T19:03:02.645" v="801"/>
          <ac:inkMkLst>
            <pc:docMk/>
            <pc:sldMk cId="2672353080" sldId="332"/>
            <ac:inkMk id="1884" creationId="{988C396C-6E25-714C-8CFE-CF8023C2B23F}"/>
          </ac:inkMkLst>
        </pc:inkChg>
        <pc:inkChg chg="add mod">
          <ac:chgData name="Kokchun Giang" userId="67e2125d-ec8c-4323-9653-9824a2ad815f" providerId="ADAL" clId="{094F8603-228B-B84B-9019-9D0D49979CD6}" dt="2024-01-28T19:03:02.645" v="801"/>
          <ac:inkMkLst>
            <pc:docMk/>
            <pc:sldMk cId="2672353080" sldId="332"/>
            <ac:inkMk id="1885" creationId="{949B4C61-61F5-287C-4619-3AFFEBAC64AE}"/>
          </ac:inkMkLst>
        </pc:inkChg>
        <pc:inkChg chg="add mod">
          <ac:chgData name="Kokchun Giang" userId="67e2125d-ec8c-4323-9653-9824a2ad815f" providerId="ADAL" clId="{094F8603-228B-B84B-9019-9D0D49979CD6}" dt="2024-01-28T19:03:02.645" v="801"/>
          <ac:inkMkLst>
            <pc:docMk/>
            <pc:sldMk cId="2672353080" sldId="332"/>
            <ac:inkMk id="1886" creationId="{34497D47-B6A9-DC42-D59C-D3971397E40E}"/>
          </ac:inkMkLst>
        </pc:inkChg>
        <pc:inkChg chg="add mod">
          <ac:chgData name="Kokchun Giang" userId="67e2125d-ec8c-4323-9653-9824a2ad815f" providerId="ADAL" clId="{094F8603-228B-B84B-9019-9D0D49979CD6}" dt="2024-01-28T19:03:02.645" v="801"/>
          <ac:inkMkLst>
            <pc:docMk/>
            <pc:sldMk cId="2672353080" sldId="332"/>
            <ac:inkMk id="1887" creationId="{5C39C107-66F2-4317-C2A7-842D740353D5}"/>
          </ac:inkMkLst>
        </pc:inkChg>
        <pc:inkChg chg="add mod">
          <ac:chgData name="Kokchun Giang" userId="67e2125d-ec8c-4323-9653-9824a2ad815f" providerId="ADAL" clId="{094F8603-228B-B84B-9019-9D0D49979CD6}" dt="2024-01-28T19:03:04.310" v="805"/>
          <ac:inkMkLst>
            <pc:docMk/>
            <pc:sldMk cId="2672353080" sldId="332"/>
            <ac:inkMk id="1889" creationId="{C919EAF9-1B4E-F62A-B317-07AC2BB5C30B}"/>
          </ac:inkMkLst>
        </pc:inkChg>
        <pc:inkChg chg="add mod">
          <ac:chgData name="Kokchun Giang" userId="67e2125d-ec8c-4323-9653-9824a2ad815f" providerId="ADAL" clId="{094F8603-228B-B84B-9019-9D0D49979CD6}" dt="2024-01-28T19:03:04.310" v="805"/>
          <ac:inkMkLst>
            <pc:docMk/>
            <pc:sldMk cId="2672353080" sldId="332"/>
            <ac:inkMk id="1890" creationId="{846C30C9-F8DE-8286-C323-4BEE4541E0F9}"/>
          </ac:inkMkLst>
        </pc:inkChg>
        <pc:inkChg chg="add mod">
          <ac:chgData name="Kokchun Giang" userId="67e2125d-ec8c-4323-9653-9824a2ad815f" providerId="ADAL" clId="{094F8603-228B-B84B-9019-9D0D49979CD6}" dt="2024-01-28T19:03:04.310" v="805"/>
          <ac:inkMkLst>
            <pc:docMk/>
            <pc:sldMk cId="2672353080" sldId="332"/>
            <ac:inkMk id="1891" creationId="{19BFD0D2-2F88-88DC-A4A7-71EEA08DE132}"/>
          </ac:inkMkLst>
        </pc:inkChg>
        <pc:inkChg chg="add mod">
          <ac:chgData name="Kokchun Giang" userId="67e2125d-ec8c-4323-9653-9824a2ad815f" providerId="ADAL" clId="{094F8603-228B-B84B-9019-9D0D49979CD6}" dt="2024-01-28T19:03:08.146" v="813"/>
          <ac:inkMkLst>
            <pc:docMk/>
            <pc:sldMk cId="2672353080" sldId="332"/>
            <ac:inkMk id="1894" creationId="{669C83CC-1192-3443-8568-4B5EA72698AB}"/>
          </ac:inkMkLst>
        </pc:inkChg>
        <pc:inkChg chg="add mod">
          <ac:chgData name="Kokchun Giang" userId="67e2125d-ec8c-4323-9653-9824a2ad815f" providerId="ADAL" clId="{094F8603-228B-B84B-9019-9D0D49979CD6}" dt="2024-01-28T19:03:08.146" v="813"/>
          <ac:inkMkLst>
            <pc:docMk/>
            <pc:sldMk cId="2672353080" sldId="332"/>
            <ac:inkMk id="1895" creationId="{23BC5202-A7B5-13C5-3FB5-3A9C69C3DDA4}"/>
          </ac:inkMkLst>
        </pc:inkChg>
        <pc:inkChg chg="add mod">
          <ac:chgData name="Kokchun Giang" userId="67e2125d-ec8c-4323-9653-9824a2ad815f" providerId="ADAL" clId="{094F8603-228B-B84B-9019-9D0D49979CD6}" dt="2024-01-28T19:03:08.146" v="813"/>
          <ac:inkMkLst>
            <pc:docMk/>
            <pc:sldMk cId="2672353080" sldId="332"/>
            <ac:inkMk id="1896" creationId="{1B73CD9E-C14F-E5B9-65BA-5CB65BC606DC}"/>
          </ac:inkMkLst>
        </pc:inkChg>
        <pc:inkChg chg="add mod">
          <ac:chgData name="Kokchun Giang" userId="67e2125d-ec8c-4323-9653-9824a2ad815f" providerId="ADAL" clId="{094F8603-228B-B84B-9019-9D0D49979CD6}" dt="2024-01-28T19:03:08.146" v="813"/>
          <ac:inkMkLst>
            <pc:docMk/>
            <pc:sldMk cId="2672353080" sldId="332"/>
            <ac:inkMk id="1897" creationId="{EC299CEA-BAEB-9C5E-4EE0-E654A2DB1E70}"/>
          </ac:inkMkLst>
        </pc:inkChg>
        <pc:inkChg chg="add mod">
          <ac:chgData name="Kokchun Giang" userId="67e2125d-ec8c-4323-9653-9824a2ad815f" providerId="ADAL" clId="{094F8603-228B-B84B-9019-9D0D49979CD6}" dt="2024-01-28T19:03:08.146" v="813"/>
          <ac:inkMkLst>
            <pc:docMk/>
            <pc:sldMk cId="2672353080" sldId="332"/>
            <ac:inkMk id="1898" creationId="{09B36BBA-9775-64DC-7EB7-FAA3E60F0CD1}"/>
          </ac:inkMkLst>
        </pc:inkChg>
        <pc:inkChg chg="add mod">
          <ac:chgData name="Kokchun Giang" userId="67e2125d-ec8c-4323-9653-9824a2ad815f" providerId="ADAL" clId="{094F8603-228B-B84B-9019-9D0D49979CD6}" dt="2024-01-28T19:03:08.146" v="813"/>
          <ac:inkMkLst>
            <pc:docMk/>
            <pc:sldMk cId="2672353080" sldId="332"/>
            <ac:inkMk id="1899" creationId="{4EF2D3CB-C9E3-3D49-0131-347409EAD8A1}"/>
          </ac:inkMkLst>
        </pc:inkChg>
        <pc:inkChg chg="add mod">
          <ac:chgData name="Kokchun Giang" userId="67e2125d-ec8c-4323-9653-9824a2ad815f" providerId="ADAL" clId="{094F8603-228B-B84B-9019-9D0D49979CD6}" dt="2024-01-28T19:03:08.146" v="813"/>
          <ac:inkMkLst>
            <pc:docMk/>
            <pc:sldMk cId="2672353080" sldId="332"/>
            <ac:inkMk id="1900" creationId="{55A74034-953F-8D8A-FD81-0A2CFFA1D8CC}"/>
          </ac:inkMkLst>
        </pc:inkChg>
        <pc:inkChg chg="add mod">
          <ac:chgData name="Kokchun Giang" userId="67e2125d-ec8c-4323-9653-9824a2ad815f" providerId="ADAL" clId="{094F8603-228B-B84B-9019-9D0D49979CD6}" dt="2024-01-28T19:03:13.483" v="816"/>
          <ac:inkMkLst>
            <pc:docMk/>
            <pc:sldMk cId="2672353080" sldId="332"/>
            <ac:inkMk id="1903" creationId="{0BE8FF76-3B27-3ADA-8643-689CF843465F}"/>
          </ac:inkMkLst>
        </pc:inkChg>
        <pc:inkChg chg="add mod">
          <ac:chgData name="Kokchun Giang" userId="67e2125d-ec8c-4323-9653-9824a2ad815f" providerId="ADAL" clId="{094F8603-228B-B84B-9019-9D0D49979CD6}" dt="2024-01-28T19:03:13.483" v="816"/>
          <ac:inkMkLst>
            <pc:docMk/>
            <pc:sldMk cId="2672353080" sldId="332"/>
            <ac:inkMk id="1904" creationId="{52EC947E-6728-047B-8370-CAA809EBF9C4}"/>
          </ac:inkMkLst>
        </pc:inkChg>
        <pc:inkChg chg="add mod">
          <ac:chgData name="Kokchun Giang" userId="67e2125d-ec8c-4323-9653-9824a2ad815f" providerId="ADAL" clId="{094F8603-228B-B84B-9019-9D0D49979CD6}" dt="2024-01-28T19:03:19.064" v="827"/>
          <ac:inkMkLst>
            <pc:docMk/>
            <pc:sldMk cId="2672353080" sldId="332"/>
            <ac:inkMk id="1906" creationId="{3BD475A2-AF05-2C1A-DE83-4A5049174145}"/>
          </ac:inkMkLst>
        </pc:inkChg>
        <pc:inkChg chg="add mod">
          <ac:chgData name="Kokchun Giang" userId="67e2125d-ec8c-4323-9653-9824a2ad815f" providerId="ADAL" clId="{094F8603-228B-B84B-9019-9D0D49979CD6}" dt="2024-01-28T19:03:19.064" v="827"/>
          <ac:inkMkLst>
            <pc:docMk/>
            <pc:sldMk cId="2672353080" sldId="332"/>
            <ac:inkMk id="1907" creationId="{A015D8E8-7C44-0F88-7358-D0E15C5CCB83}"/>
          </ac:inkMkLst>
        </pc:inkChg>
        <pc:inkChg chg="add mod">
          <ac:chgData name="Kokchun Giang" userId="67e2125d-ec8c-4323-9653-9824a2ad815f" providerId="ADAL" clId="{094F8603-228B-B84B-9019-9D0D49979CD6}" dt="2024-01-28T19:03:19.064" v="827"/>
          <ac:inkMkLst>
            <pc:docMk/>
            <pc:sldMk cId="2672353080" sldId="332"/>
            <ac:inkMk id="1908" creationId="{05BEDFFC-EC67-9D81-A362-CF49083F4550}"/>
          </ac:inkMkLst>
        </pc:inkChg>
        <pc:inkChg chg="add mod">
          <ac:chgData name="Kokchun Giang" userId="67e2125d-ec8c-4323-9653-9824a2ad815f" providerId="ADAL" clId="{094F8603-228B-B84B-9019-9D0D49979CD6}" dt="2024-01-28T19:03:19.064" v="827"/>
          <ac:inkMkLst>
            <pc:docMk/>
            <pc:sldMk cId="2672353080" sldId="332"/>
            <ac:inkMk id="1909" creationId="{B4BE6AE2-063D-5AF3-0321-1C1E4A92ACBD}"/>
          </ac:inkMkLst>
        </pc:inkChg>
        <pc:inkChg chg="add mod">
          <ac:chgData name="Kokchun Giang" userId="67e2125d-ec8c-4323-9653-9824a2ad815f" providerId="ADAL" clId="{094F8603-228B-B84B-9019-9D0D49979CD6}" dt="2024-01-28T19:03:19.064" v="827"/>
          <ac:inkMkLst>
            <pc:docMk/>
            <pc:sldMk cId="2672353080" sldId="332"/>
            <ac:inkMk id="1910" creationId="{7399623C-0F8D-44D5-76DF-4C8F2452FC09}"/>
          </ac:inkMkLst>
        </pc:inkChg>
        <pc:inkChg chg="add mod">
          <ac:chgData name="Kokchun Giang" userId="67e2125d-ec8c-4323-9653-9824a2ad815f" providerId="ADAL" clId="{094F8603-228B-B84B-9019-9D0D49979CD6}" dt="2024-01-28T19:03:19.064" v="827"/>
          <ac:inkMkLst>
            <pc:docMk/>
            <pc:sldMk cId="2672353080" sldId="332"/>
            <ac:inkMk id="1911" creationId="{7FD17685-6AAE-0F7D-A389-D24524CE4FBD}"/>
          </ac:inkMkLst>
        </pc:inkChg>
        <pc:inkChg chg="add mod">
          <ac:chgData name="Kokchun Giang" userId="67e2125d-ec8c-4323-9653-9824a2ad815f" providerId="ADAL" clId="{094F8603-228B-B84B-9019-9D0D49979CD6}" dt="2024-01-28T19:03:19.064" v="827"/>
          <ac:inkMkLst>
            <pc:docMk/>
            <pc:sldMk cId="2672353080" sldId="332"/>
            <ac:inkMk id="1912" creationId="{56E15315-9A5F-BF5F-CDAE-3F5E2F04ACE5}"/>
          </ac:inkMkLst>
        </pc:inkChg>
        <pc:inkChg chg="add mod">
          <ac:chgData name="Kokchun Giang" userId="67e2125d-ec8c-4323-9653-9824a2ad815f" providerId="ADAL" clId="{094F8603-228B-B84B-9019-9D0D49979CD6}" dt="2024-01-28T19:03:19.064" v="827"/>
          <ac:inkMkLst>
            <pc:docMk/>
            <pc:sldMk cId="2672353080" sldId="332"/>
            <ac:inkMk id="1913" creationId="{C45AD0A6-E24F-041E-8E95-AFDC60D2A05E}"/>
          </ac:inkMkLst>
        </pc:inkChg>
        <pc:inkChg chg="add mod">
          <ac:chgData name="Kokchun Giang" userId="67e2125d-ec8c-4323-9653-9824a2ad815f" providerId="ADAL" clId="{094F8603-228B-B84B-9019-9D0D49979CD6}" dt="2024-01-28T19:03:19.064" v="827"/>
          <ac:inkMkLst>
            <pc:docMk/>
            <pc:sldMk cId="2672353080" sldId="332"/>
            <ac:inkMk id="1914" creationId="{75B87170-6711-76AC-2CEE-6FC5B64D1E08}"/>
          </ac:inkMkLst>
        </pc:inkChg>
        <pc:inkChg chg="add mod">
          <ac:chgData name="Kokchun Giang" userId="67e2125d-ec8c-4323-9653-9824a2ad815f" providerId="ADAL" clId="{094F8603-228B-B84B-9019-9D0D49979CD6}" dt="2024-01-28T19:03:19.064" v="827"/>
          <ac:inkMkLst>
            <pc:docMk/>
            <pc:sldMk cId="2672353080" sldId="332"/>
            <ac:inkMk id="1915" creationId="{16768639-8ECF-06CB-F940-DF45A0CA83BE}"/>
          </ac:inkMkLst>
        </pc:inkChg>
        <pc:inkChg chg="add mod">
          <ac:chgData name="Kokchun Giang" userId="67e2125d-ec8c-4323-9653-9824a2ad815f" providerId="ADAL" clId="{094F8603-228B-B84B-9019-9D0D49979CD6}" dt="2024-01-28T19:03:29.406" v="847"/>
          <ac:inkMkLst>
            <pc:docMk/>
            <pc:sldMk cId="2672353080" sldId="332"/>
            <ac:inkMk id="1917" creationId="{03CE87A3-4394-C6C3-CB82-3A0D7B1D0E6E}"/>
          </ac:inkMkLst>
        </pc:inkChg>
        <pc:inkChg chg="add mod">
          <ac:chgData name="Kokchun Giang" userId="67e2125d-ec8c-4323-9653-9824a2ad815f" providerId="ADAL" clId="{094F8603-228B-B84B-9019-9D0D49979CD6}" dt="2024-01-28T19:03:29.406" v="847"/>
          <ac:inkMkLst>
            <pc:docMk/>
            <pc:sldMk cId="2672353080" sldId="332"/>
            <ac:inkMk id="1918" creationId="{7CA360C1-9620-B3F9-6B1A-950840538FD8}"/>
          </ac:inkMkLst>
        </pc:inkChg>
        <pc:inkChg chg="add mod">
          <ac:chgData name="Kokchun Giang" userId="67e2125d-ec8c-4323-9653-9824a2ad815f" providerId="ADAL" clId="{094F8603-228B-B84B-9019-9D0D49979CD6}" dt="2024-01-28T19:03:29.406" v="847"/>
          <ac:inkMkLst>
            <pc:docMk/>
            <pc:sldMk cId="2672353080" sldId="332"/>
            <ac:inkMk id="1919" creationId="{4478F7AF-032D-1D77-1749-CCA62C1A3789}"/>
          </ac:inkMkLst>
        </pc:inkChg>
        <pc:inkChg chg="add mod">
          <ac:chgData name="Kokchun Giang" userId="67e2125d-ec8c-4323-9653-9824a2ad815f" providerId="ADAL" clId="{094F8603-228B-B84B-9019-9D0D49979CD6}" dt="2024-01-28T19:03:29.406" v="847"/>
          <ac:inkMkLst>
            <pc:docMk/>
            <pc:sldMk cId="2672353080" sldId="332"/>
            <ac:inkMk id="1920" creationId="{FE8792AB-CB97-897A-FC61-2588400E0F11}"/>
          </ac:inkMkLst>
        </pc:inkChg>
        <pc:inkChg chg="add mod">
          <ac:chgData name="Kokchun Giang" userId="67e2125d-ec8c-4323-9653-9824a2ad815f" providerId="ADAL" clId="{094F8603-228B-B84B-9019-9D0D49979CD6}" dt="2024-01-28T19:03:29.406" v="847"/>
          <ac:inkMkLst>
            <pc:docMk/>
            <pc:sldMk cId="2672353080" sldId="332"/>
            <ac:inkMk id="1921" creationId="{22424701-ECF2-C26D-D0AE-49A50ED96C06}"/>
          </ac:inkMkLst>
        </pc:inkChg>
        <pc:inkChg chg="add mod">
          <ac:chgData name="Kokchun Giang" userId="67e2125d-ec8c-4323-9653-9824a2ad815f" providerId="ADAL" clId="{094F8603-228B-B84B-9019-9D0D49979CD6}" dt="2024-01-28T19:03:29.406" v="847"/>
          <ac:inkMkLst>
            <pc:docMk/>
            <pc:sldMk cId="2672353080" sldId="332"/>
            <ac:inkMk id="1922" creationId="{C7A1F839-C877-264F-C549-D3DC83F61CFD}"/>
          </ac:inkMkLst>
        </pc:inkChg>
        <pc:inkChg chg="add mod">
          <ac:chgData name="Kokchun Giang" userId="67e2125d-ec8c-4323-9653-9824a2ad815f" providerId="ADAL" clId="{094F8603-228B-B84B-9019-9D0D49979CD6}" dt="2024-01-28T19:03:29.406" v="847"/>
          <ac:inkMkLst>
            <pc:docMk/>
            <pc:sldMk cId="2672353080" sldId="332"/>
            <ac:inkMk id="1923" creationId="{7A626918-03CA-72B3-D9AD-4181A353394E}"/>
          </ac:inkMkLst>
        </pc:inkChg>
        <pc:inkChg chg="add mod">
          <ac:chgData name="Kokchun Giang" userId="67e2125d-ec8c-4323-9653-9824a2ad815f" providerId="ADAL" clId="{094F8603-228B-B84B-9019-9D0D49979CD6}" dt="2024-01-28T19:03:29.406" v="847"/>
          <ac:inkMkLst>
            <pc:docMk/>
            <pc:sldMk cId="2672353080" sldId="332"/>
            <ac:inkMk id="1924" creationId="{060B1788-6954-2F57-AB88-78B4829B35EC}"/>
          </ac:inkMkLst>
        </pc:inkChg>
        <pc:inkChg chg="add mod">
          <ac:chgData name="Kokchun Giang" userId="67e2125d-ec8c-4323-9653-9824a2ad815f" providerId="ADAL" clId="{094F8603-228B-B84B-9019-9D0D49979CD6}" dt="2024-01-28T19:03:29.406" v="847"/>
          <ac:inkMkLst>
            <pc:docMk/>
            <pc:sldMk cId="2672353080" sldId="332"/>
            <ac:inkMk id="1925" creationId="{60161B08-8B76-34D8-1D91-C8BA79988CE6}"/>
          </ac:inkMkLst>
        </pc:inkChg>
        <pc:inkChg chg="add mod">
          <ac:chgData name="Kokchun Giang" userId="67e2125d-ec8c-4323-9653-9824a2ad815f" providerId="ADAL" clId="{094F8603-228B-B84B-9019-9D0D49979CD6}" dt="2024-01-28T19:03:29.406" v="847"/>
          <ac:inkMkLst>
            <pc:docMk/>
            <pc:sldMk cId="2672353080" sldId="332"/>
            <ac:inkMk id="1926" creationId="{729A6FB7-81CE-237F-8866-E33DC847A5A2}"/>
          </ac:inkMkLst>
        </pc:inkChg>
        <pc:inkChg chg="add mod">
          <ac:chgData name="Kokchun Giang" userId="67e2125d-ec8c-4323-9653-9824a2ad815f" providerId="ADAL" clId="{094F8603-228B-B84B-9019-9D0D49979CD6}" dt="2024-01-28T19:03:29.406" v="847"/>
          <ac:inkMkLst>
            <pc:docMk/>
            <pc:sldMk cId="2672353080" sldId="332"/>
            <ac:inkMk id="1927" creationId="{9B98DC06-00AE-8238-8167-E8A938D4C968}"/>
          </ac:inkMkLst>
        </pc:inkChg>
        <pc:inkChg chg="add mod">
          <ac:chgData name="Kokchun Giang" userId="67e2125d-ec8c-4323-9653-9824a2ad815f" providerId="ADAL" clId="{094F8603-228B-B84B-9019-9D0D49979CD6}" dt="2024-01-28T19:03:29.406" v="847"/>
          <ac:inkMkLst>
            <pc:docMk/>
            <pc:sldMk cId="2672353080" sldId="332"/>
            <ac:inkMk id="1929" creationId="{4AF9C6EC-3FDB-40B5-505C-026B21226C1E}"/>
          </ac:inkMkLst>
        </pc:inkChg>
        <pc:inkChg chg="add mod">
          <ac:chgData name="Kokchun Giang" userId="67e2125d-ec8c-4323-9653-9824a2ad815f" providerId="ADAL" clId="{094F8603-228B-B84B-9019-9D0D49979CD6}" dt="2024-01-28T19:03:29.406" v="847"/>
          <ac:inkMkLst>
            <pc:docMk/>
            <pc:sldMk cId="2672353080" sldId="332"/>
            <ac:inkMk id="1930" creationId="{CBA809DA-B894-6842-3177-E4A97ACED74E}"/>
          </ac:inkMkLst>
        </pc:inkChg>
        <pc:inkChg chg="add mod">
          <ac:chgData name="Kokchun Giang" userId="67e2125d-ec8c-4323-9653-9824a2ad815f" providerId="ADAL" clId="{094F8603-228B-B84B-9019-9D0D49979CD6}" dt="2024-01-28T19:03:29.406" v="847"/>
          <ac:inkMkLst>
            <pc:docMk/>
            <pc:sldMk cId="2672353080" sldId="332"/>
            <ac:inkMk id="1931" creationId="{A2E00878-992A-F3B4-21EC-B0A5B5F284F3}"/>
          </ac:inkMkLst>
        </pc:inkChg>
        <pc:inkChg chg="add mod">
          <ac:chgData name="Kokchun Giang" userId="67e2125d-ec8c-4323-9653-9824a2ad815f" providerId="ADAL" clId="{094F8603-228B-B84B-9019-9D0D49979CD6}" dt="2024-01-28T19:03:29.406" v="847"/>
          <ac:inkMkLst>
            <pc:docMk/>
            <pc:sldMk cId="2672353080" sldId="332"/>
            <ac:inkMk id="1932" creationId="{9DE44129-C541-731A-868D-5B589261BC8D}"/>
          </ac:inkMkLst>
        </pc:inkChg>
        <pc:inkChg chg="add mod">
          <ac:chgData name="Kokchun Giang" userId="67e2125d-ec8c-4323-9653-9824a2ad815f" providerId="ADAL" clId="{094F8603-228B-B84B-9019-9D0D49979CD6}" dt="2024-01-28T19:03:29.406" v="847"/>
          <ac:inkMkLst>
            <pc:docMk/>
            <pc:sldMk cId="2672353080" sldId="332"/>
            <ac:inkMk id="1933" creationId="{232D0025-61C2-9CE8-F467-7A9BF6DCED93}"/>
          </ac:inkMkLst>
        </pc:inkChg>
        <pc:inkChg chg="add mod">
          <ac:chgData name="Kokchun Giang" userId="67e2125d-ec8c-4323-9653-9824a2ad815f" providerId="ADAL" clId="{094F8603-228B-B84B-9019-9D0D49979CD6}" dt="2024-01-28T19:03:29.406" v="847"/>
          <ac:inkMkLst>
            <pc:docMk/>
            <pc:sldMk cId="2672353080" sldId="332"/>
            <ac:inkMk id="1934" creationId="{EF81DA26-4FB2-9084-46A4-4745218D2DE6}"/>
          </ac:inkMkLst>
        </pc:inkChg>
        <pc:inkChg chg="add mod">
          <ac:chgData name="Kokchun Giang" userId="67e2125d-ec8c-4323-9653-9824a2ad815f" providerId="ADAL" clId="{094F8603-228B-B84B-9019-9D0D49979CD6}" dt="2024-01-28T19:03:29.406" v="847"/>
          <ac:inkMkLst>
            <pc:docMk/>
            <pc:sldMk cId="2672353080" sldId="332"/>
            <ac:inkMk id="1935" creationId="{520EBFE3-0D6D-6E66-D278-9706DF4F2652}"/>
          </ac:inkMkLst>
        </pc:inkChg>
        <pc:inkChg chg="add mod">
          <ac:chgData name="Kokchun Giang" userId="67e2125d-ec8c-4323-9653-9824a2ad815f" providerId="ADAL" clId="{094F8603-228B-B84B-9019-9D0D49979CD6}" dt="2024-01-28T19:03:33.952" v="860"/>
          <ac:inkMkLst>
            <pc:docMk/>
            <pc:sldMk cId="2672353080" sldId="332"/>
            <ac:inkMk id="1939" creationId="{59E70808-9EBD-F4CA-CD3F-4C854D4B4C89}"/>
          </ac:inkMkLst>
        </pc:inkChg>
        <pc:inkChg chg="add mod">
          <ac:chgData name="Kokchun Giang" userId="67e2125d-ec8c-4323-9653-9824a2ad815f" providerId="ADAL" clId="{094F8603-228B-B84B-9019-9D0D49979CD6}" dt="2024-01-28T19:03:33.952" v="860"/>
          <ac:inkMkLst>
            <pc:docMk/>
            <pc:sldMk cId="2672353080" sldId="332"/>
            <ac:inkMk id="1940" creationId="{37D2985B-8333-EB93-2E0A-82F3ABC7B932}"/>
          </ac:inkMkLst>
        </pc:inkChg>
        <pc:inkChg chg="add mod">
          <ac:chgData name="Kokchun Giang" userId="67e2125d-ec8c-4323-9653-9824a2ad815f" providerId="ADAL" clId="{094F8603-228B-B84B-9019-9D0D49979CD6}" dt="2024-01-28T19:03:33.952" v="860"/>
          <ac:inkMkLst>
            <pc:docMk/>
            <pc:sldMk cId="2672353080" sldId="332"/>
            <ac:inkMk id="1941" creationId="{B840B482-C20C-7754-5C2F-7F6A3B578FFB}"/>
          </ac:inkMkLst>
        </pc:inkChg>
        <pc:inkChg chg="add mod">
          <ac:chgData name="Kokchun Giang" userId="67e2125d-ec8c-4323-9653-9824a2ad815f" providerId="ADAL" clId="{094F8603-228B-B84B-9019-9D0D49979CD6}" dt="2024-01-28T19:03:33.952" v="860"/>
          <ac:inkMkLst>
            <pc:docMk/>
            <pc:sldMk cId="2672353080" sldId="332"/>
            <ac:inkMk id="1942" creationId="{A13E895A-45F7-D2F6-B8D5-E4C452E64A36}"/>
          </ac:inkMkLst>
        </pc:inkChg>
        <pc:inkChg chg="add mod">
          <ac:chgData name="Kokchun Giang" userId="67e2125d-ec8c-4323-9653-9824a2ad815f" providerId="ADAL" clId="{094F8603-228B-B84B-9019-9D0D49979CD6}" dt="2024-01-28T19:03:33.952" v="860"/>
          <ac:inkMkLst>
            <pc:docMk/>
            <pc:sldMk cId="2672353080" sldId="332"/>
            <ac:inkMk id="1943" creationId="{06DE9FFE-F2DA-0EE7-8501-6712D78BA365}"/>
          </ac:inkMkLst>
        </pc:inkChg>
        <pc:inkChg chg="add mod">
          <ac:chgData name="Kokchun Giang" userId="67e2125d-ec8c-4323-9653-9824a2ad815f" providerId="ADAL" clId="{094F8603-228B-B84B-9019-9D0D49979CD6}" dt="2024-01-28T19:03:33.952" v="860"/>
          <ac:inkMkLst>
            <pc:docMk/>
            <pc:sldMk cId="2672353080" sldId="332"/>
            <ac:inkMk id="1944" creationId="{B81090F1-CA83-84D8-A3C2-3800D00EA273}"/>
          </ac:inkMkLst>
        </pc:inkChg>
        <pc:inkChg chg="add mod">
          <ac:chgData name="Kokchun Giang" userId="67e2125d-ec8c-4323-9653-9824a2ad815f" providerId="ADAL" clId="{094F8603-228B-B84B-9019-9D0D49979CD6}" dt="2024-01-28T19:03:33.952" v="860"/>
          <ac:inkMkLst>
            <pc:docMk/>
            <pc:sldMk cId="2672353080" sldId="332"/>
            <ac:inkMk id="1945" creationId="{7480F4A3-4914-7FDA-9EA0-B45C89F20BC4}"/>
          </ac:inkMkLst>
        </pc:inkChg>
        <pc:inkChg chg="add mod">
          <ac:chgData name="Kokchun Giang" userId="67e2125d-ec8c-4323-9653-9824a2ad815f" providerId="ADAL" clId="{094F8603-228B-B84B-9019-9D0D49979CD6}" dt="2024-01-28T19:03:33.952" v="860"/>
          <ac:inkMkLst>
            <pc:docMk/>
            <pc:sldMk cId="2672353080" sldId="332"/>
            <ac:inkMk id="1946" creationId="{3E3142DA-B1F8-6C31-7B67-CFB67666AA09}"/>
          </ac:inkMkLst>
        </pc:inkChg>
        <pc:inkChg chg="add mod">
          <ac:chgData name="Kokchun Giang" userId="67e2125d-ec8c-4323-9653-9824a2ad815f" providerId="ADAL" clId="{094F8603-228B-B84B-9019-9D0D49979CD6}" dt="2024-01-28T19:03:33.952" v="860"/>
          <ac:inkMkLst>
            <pc:docMk/>
            <pc:sldMk cId="2672353080" sldId="332"/>
            <ac:inkMk id="1947" creationId="{0E0827BC-A08D-1451-F536-37E727B75D62}"/>
          </ac:inkMkLst>
        </pc:inkChg>
        <pc:inkChg chg="add mod">
          <ac:chgData name="Kokchun Giang" userId="67e2125d-ec8c-4323-9653-9824a2ad815f" providerId="ADAL" clId="{094F8603-228B-B84B-9019-9D0D49979CD6}" dt="2024-01-28T19:03:33.952" v="860"/>
          <ac:inkMkLst>
            <pc:docMk/>
            <pc:sldMk cId="2672353080" sldId="332"/>
            <ac:inkMk id="1948" creationId="{235B7CF5-D1FA-F0A7-8A18-118D5FCD7DC4}"/>
          </ac:inkMkLst>
        </pc:inkChg>
        <pc:inkChg chg="add mod">
          <ac:chgData name="Kokchun Giang" userId="67e2125d-ec8c-4323-9653-9824a2ad815f" providerId="ADAL" clId="{094F8603-228B-B84B-9019-9D0D49979CD6}" dt="2024-01-28T19:03:33.952" v="860"/>
          <ac:inkMkLst>
            <pc:docMk/>
            <pc:sldMk cId="2672353080" sldId="332"/>
            <ac:inkMk id="1949" creationId="{1B7507E4-3D22-F560-781F-F0B8425CFB30}"/>
          </ac:inkMkLst>
        </pc:inkChg>
        <pc:inkChg chg="add mod">
          <ac:chgData name="Kokchun Giang" userId="67e2125d-ec8c-4323-9653-9824a2ad815f" providerId="ADAL" clId="{094F8603-228B-B84B-9019-9D0D49979CD6}" dt="2024-01-28T19:03:33.952" v="860"/>
          <ac:inkMkLst>
            <pc:docMk/>
            <pc:sldMk cId="2672353080" sldId="332"/>
            <ac:inkMk id="1950" creationId="{417946A0-B0BE-8615-340F-14E4CA3208B7}"/>
          </ac:inkMkLst>
        </pc:inkChg>
        <pc:inkChg chg="add mod">
          <ac:chgData name="Kokchun Giang" userId="67e2125d-ec8c-4323-9653-9824a2ad815f" providerId="ADAL" clId="{094F8603-228B-B84B-9019-9D0D49979CD6}" dt="2024-01-28T19:03:38.929" v="867"/>
          <ac:inkMkLst>
            <pc:docMk/>
            <pc:sldMk cId="2672353080" sldId="332"/>
            <ac:inkMk id="1952" creationId="{B6AFCB05-2F28-45DA-80CD-DBF16AEA8AE2}"/>
          </ac:inkMkLst>
        </pc:inkChg>
        <pc:inkChg chg="add mod">
          <ac:chgData name="Kokchun Giang" userId="67e2125d-ec8c-4323-9653-9824a2ad815f" providerId="ADAL" clId="{094F8603-228B-B84B-9019-9D0D49979CD6}" dt="2024-01-28T19:03:38.929" v="867"/>
          <ac:inkMkLst>
            <pc:docMk/>
            <pc:sldMk cId="2672353080" sldId="332"/>
            <ac:inkMk id="1953" creationId="{CB41D0CE-F3A0-F9CB-4261-8BD85A143547}"/>
          </ac:inkMkLst>
        </pc:inkChg>
        <pc:inkChg chg="add mod">
          <ac:chgData name="Kokchun Giang" userId="67e2125d-ec8c-4323-9653-9824a2ad815f" providerId="ADAL" clId="{094F8603-228B-B84B-9019-9D0D49979CD6}" dt="2024-01-28T19:03:38.929" v="867"/>
          <ac:inkMkLst>
            <pc:docMk/>
            <pc:sldMk cId="2672353080" sldId="332"/>
            <ac:inkMk id="1954" creationId="{212C1F6E-CE9A-B86B-CF4F-813D3C85F7AB}"/>
          </ac:inkMkLst>
        </pc:inkChg>
        <pc:inkChg chg="add mod">
          <ac:chgData name="Kokchun Giang" userId="67e2125d-ec8c-4323-9653-9824a2ad815f" providerId="ADAL" clId="{094F8603-228B-B84B-9019-9D0D49979CD6}" dt="2024-01-28T19:03:38.929" v="867"/>
          <ac:inkMkLst>
            <pc:docMk/>
            <pc:sldMk cId="2672353080" sldId="332"/>
            <ac:inkMk id="1955" creationId="{728752EB-FD32-958E-5290-B955DD86665C}"/>
          </ac:inkMkLst>
        </pc:inkChg>
        <pc:inkChg chg="add mod">
          <ac:chgData name="Kokchun Giang" userId="67e2125d-ec8c-4323-9653-9824a2ad815f" providerId="ADAL" clId="{094F8603-228B-B84B-9019-9D0D49979CD6}" dt="2024-01-28T19:03:38.929" v="867"/>
          <ac:inkMkLst>
            <pc:docMk/>
            <pc:sldMk cId="2672353080" sldId="332"/>
            <ac:inkMk id="1956" creationId="{1A29E429-37C6-F423-03D3-94FDB5D0ECD7}"/>
          </ac:inkMkLst>
        </pc:inkChg>
        <pc:inkChg chg="add mod">
          <ac:chgData name="Kokchun Giang" userId="67e2125d-ec8c-4323-9653-9824a2ad815f" providerId="ADAL" clId="{094F8603-228B-B84B-9019-9D0D49979CD6}" dt="2024-01-28T19:03:38.929" v="867"/>
          <ac:inkMkLst>
            <pc:docMk/>
            <pc:sldMk cId="2672353080" sldId="332"/>
            <ac:inkMk id="1957" creationId="{EE7EE5A3-18ED-BF54-2AA4-76ED246CF4B3}"/>
          </ac:inkMkLst>
        </pc:inkChg>
        <pc:inkChg chg="add mod">
          <ac:chgData name="Kokchun Giang" userId="67e2125d-ec8c-4323-9653-9824a2ad815f" providerId="ADAL" clId="{094F8603-228B-B84B-9019-9D0D49979CD6}" dt="2024-01-28T19:04:37.209" v="878"/>
          <ac:inkMkLst>
            <pc:docMk/>
            <pc:sldMk cId="2672353080" sldId="332"/>
            <ac:inkMk id="1959" creationId="{1A5A8BE4-9850-8250-F4FB-101551319F26}"/>
          </ac:inkMkLst>
        </pc:inkChg>
        <pc:inkChg chg="add mod">
          <ac:chgData name="Kokchun Giang" userId="67e2125d-ec8c-4323-9653-9824a2ad815f" providerId="ADAL" clId="{094F8603-228B-B84B-9019-9D0D49979CD6}" dt="2024-01-28T19:04:37.209" v="878"/>
          <ac:inkMkLst>
            <pc:docMk/>
            <pc:sldMk cId="2672353080" sldId="332"/>
            <ac:inkMk id="1960" creationId="{1FA100FE-B65E-FDFB-8438-3D460DCC12ED}"/>
          </ac:inkMkLst>
        </pc:inkChg>
        <pc:inkChg chg="add mod">
          <ac:chgData name="Kokchun Giang" userId="67e2125d-ec8c-4323-9653-9824a2ad815f" providerId="ADAL" clId="{094F8603-228B-B84B-9019-9D0D49979CD6}" dt="2024-01-28T19:04:37.209" v="878"/>
          <ac:inkMkLst>
            <pc:docMk/>
            <pc:sldMk cId="2672353080" sldId="332"/>
            <ac:inkMk id="1962" creationId="{E4027596-EBAC-5230-5A60-7914799FDABA}"/>
          </ac:inkMkLst>
        </pc:inkChg>
        <pc:inkChg chg="add mod">
          <ac:chgData name="Kokchun Giang" userId="67e2125d-ec8c-4323-9653-9824a2ad815f" providerId="ADAL" clId="{094F8603-228B-B84B-9019-9D0D49979CD6}" dt="2024-01-28T19:04:37.209" v="878"/>
          <ac:inkMkLst>
            <pc:docMk/>
            <pc:sldMk cId="2672353080" sldId="332"/>
            <ac:inkMk id="1963" creationId="{2ED8AE9E-6E83-3EB0-C9E7-4DF203592922}"/>
          </ac:inkMkLst>
        </pc:inkChg>
        <pc:inkChg chg="add mod">
          <ac:chgData name="Kokchun Giang" userId="67e2125d-ec8c-4323-9653-9824a2ad815f" providerId="ADAL" clId="{094F8603-228B-B84B-9019-9D0D49979CD6}" dt="2024-01-28T19:04:37.209" v="878"/>
          <ac:inkMkLst>
            <pc:docMk/>
            <pc:sldMk cId="2672353080" sldId="332"/>
            <ac:inkMk id="1965" creationId="{1C8449DC-FB26-94DF-4A6B-DFA85BA2E963}"/>
          </ac:inkMkLst>
        </pc:inkChg>
        <pc:inkChg chg="add mod">
          <ac:chgData name="Kokchun Giang" userId="67e2125d-ec8c-4323-9653-9824a2ad815f" providerId="ADAL" clId="{094F8603-228B-B84B-9019-9D0D49979CD6}" dt="2024-01-28T19:04:37.209" v="878"/>
          <ac:inkMkLst>
            <pc:docMk/>
            <pc:sldMk cId="2672353080" sldId="332"/>
            <ac:inkMk id="1966" creationId="{CF2025F9-0CFA-88A0-3AF6-D5F1484E328D}"/>
          </ac:inkMkLst>
        </pc:inkChg>
        <pc:inkChg chg="del">
          <ac:chgData name="Kokchun Giang" userId="67e2125d-ec8c-4323-9653-9824a2ad815f" providerId="ADAL" clId="{094F8603-228B-B84B-9019-9D0D49979CD6}" dt="2024-01-28T18:59:38.187" v="653" actId="478"/>
          <ac:inkMkLst>
            <pc:docMk/>
            <pc:sldMk cId="2672353080" sldId="332"/>
            <ac:inkMk id="1972" creationId="{1CD2FC28-B016-1178-34DE-A95EC5E825C7}"/>
          </ac:inkMkLst>
        </pc:inkChg>
        <pc:inkChg chg="add mod">
          <ac:chgData name="Kokchun Giang" userId="67e2125d-ec8c-4323-9653-9824a2ad815f" providerId="ADAL" clId="{094F8603-228B-B84B-9019-9D0D49979CD6}" dt="2024-01-28T19:04:37.209" v="878"/>
          <ac:inkMkLst>
            <pc:docMk/>
            <pc:sldMk cId="2672353080" sldId="332"/>
            <ac:inkMk id="1977" creationId="{E11F2301-2F05-626E-A504-AF9C85C2E09A}"/>
          </ac:inkMkLst>
        </pc:inkChg>
        <pc:inkChg chg="add mod">
          <ac:chgData name="Kokchun Giang" userId="67e2125d-ec8c-4323-9653-9824a2ad815f" providerId="ADAL" clId="{094F8603-228B-B84B-9019-9D0D49979CD6}" dt="2024-01-28T19:51:53.792" v="1773" actId="164"/>
          <ac:inkMkLst>
            <pc:docMk/>
            <pc:sldMk cId="2672353080" sldId="332"/>
            <ac:inkMk id="1979" creationId="{45A0C7D3-9877-5D00-A797-8135C97D5392}"/>
          </ac:inkMkLst>
        </pc:inkChg>
        <pc:inkChg chg="add mod">
          <ac:chgData name="Kokchun Giang" userId="67e2125d-ec8c-4323-9653-9824a2ad815f" providerId="ADAL" clId="{094F8603-228B-B84B-9019-9D0D49979CD6}" dt="2024-01-28T19:05:05.614" v="886"/>
          <ac:inkMkLst>
            <pc:docMk/>
            <pc:sldMk cId="2672353080" sldId="332"/>
            <ac:inkMk id="1980" creationId="{D5E1F267-06B5-A790-13F1-2E5CFC243F91}"/>
          </ac:inkMkLst>
        </pc:inkChg>
        <pc:inkChg chg="add mod">
          <ac:chgData name="Kokchun Giang" userId="67e2125d-ec8c-4323-9653-9824a2ad815f" providerId="ADAL" clId="{094F8603-228B-B84B-9019-9D0D49979CD6}" dt="2024-01-28T19:05:05.614" v="886"/>
          <ac:inkMkLst>
            <pc:docMk/>
            <pc:sldMk cId="2672353080" sldId="332"/>
            <ac:inkMk id="1981" creationId="{B01FEC26-BF38-0096-22D9-EFC2EB81A3AF}"/>
          </ac:inkMkLst>
        </pc:inkChg>
        <pc:inkChg chg="add mod">
          <ac:chgData name="Kokchun Giang" userId="67e2125d-ec8c-4323-9653-9824a2ad815f" providerId="ADAL" clId="{094F8603-228B-B84B-9019-9D0D49979CD6}" dt="2024-01-28T19:51:53.792" v="1773" actId="164"/>
          <ac:inkMkLst>
            <pc:docMk/>
            <pc:sldMk cId="2672353080" sldId="332"/>
            <ac:inkMk id="1983" creationId="{533CE331-2686-DA95-6C0C-F6F61C0BAB8A}"/>
          </ac:inkMkLst>
        </pc:inkChg>
        <pc:inkChg chg="add mod">
          <ac:chgData name="Kokchun Giang" userId="67e2125d-ec8c-4323-9653-9824a2ad815f" providerId="ADAL" clId="{094F8603-228B-B84B-9019-9D0D49979CD6}" dt="2024-01-28T19:05:05.614" v="886"/>
          <ac:inkMkLst>
            <pc:docMk/>
            <pc:sldMk cId="2672353080" sldId="332"/>
            <ac:inkMk id="1985" creationId="{BED500C8-301C-7AB2-52D1-22E82F2D4967}"/>
          </ac:inkMkLst>
        </pc:inkChg>
        <pc:inkChg chg="add del">
          <ac:chgData name="Kokchun Giang" userId="67e2125d-ec8c-4323-9653-9824a2ad815f" providerId="ADAL" clId="{094F8603-228B-B84B-9019-9D0D49979CD6}" dt="2024-01-28T19:05:13.606" v="888" actId="9405"/>
          <ac:inkMkLst>
            <pc:docMk/>
            <pc:sldMk cId="2672353080" sldId="332"/>
            <ac:inkMk id="1987" creationId="{2B5BC1C0-7BC7-79E5-6223-0BF9FD275D49}"/>
          </ac:inkMkLst>
        </pc:inkChg>
        <pc:inkChg chg="add mod">
          <ac:chgData name="Kokchun Giang" userId="67e2125d-ec8c-4323-9653-9824a2ad815f" providerId="ADAL" clId="{094F8603-228B-B84B-9019-9D0D49979CD6}" dt="2024-01-28T19:51:53.792" v="1773" actId="164"/>
          <ac:inkMkLst>
            <pc:docMk/>
            <pc:sldMk cId="2672353080" sldId="332"/>
            <ac:inkMk id="1988" creationId="{ACDFF71F-2F65-6803-5FAF-CC9600F2E354}"/>
          </ac:inkMkLst>
        </pc:inkChg>
        <pc:inkChg chg="add mod">
          <ac:chgData name="Kokchun Giang" userId="67e2125d-ec8c-4323-9653-9824a2ad815f" providerId="ADAL" clId="{094F8603-228B-B84B-9019-9D0D49979CD6}" dt="2024-01-28T19:06:30.840" v="921"/>
          <ac:inkMkLst>
            <pc:docMk/>
            <pc:sldMk cId="2672353080" sldId="332"/>
            <ac:inkMk id="1989" creationId="{F44B258A-9513-1435-89FE-700D1D51D642}"/>
          </ac:inkMkLst>
        </pc:inkChg>
        <pc:inkChg chg="add mod">
          <ac:chgData name="Kokchun Giang" userId="67e2125d-ec8c-4323-9653-9824a2ad815f" providerId="ADAL" clId="{094F8603-228B-B84B-9019-9D0D49979CD6}" dt="2024-01-28T19:06:30.840" v="921"/>
          <ac:inkMkLst>
            <pc:docMk/>
            <pc:sldMk cId="2672353080" sldId="332"/>
            <ac:inkMk id="1990" creationId="{0FCD992C-6ACE-EB0E-1E5C-397247D9565B}"/>
          </ac:inkMkLst>
        </pc:inkChg>
        <pc:inkChg chg="add mod">
          <ac:chgData name="Kokchun Giang" userId="67e2125d-ec8c-4323-9653-9824a2ad815f" providerId="ADAL" clId="{094F8603-228B-B84B-9019-9D0D49979CD6}" dt="2024-01-28T19:06:30.840" v="921"/>
          <ac:inkMkLst>
            <pc:docMk/>
            <pc:sldMk cId="2672353080" sldId="332"/>
            <ac:inkMk id="1992" creationId="{F9BAD81B-FD53-8061-9FC4-2A463936CA3A}"/>
          </ac:inkMkLst>
        </pc:inkChg>
        <pc:inkChg chg="add mod">
          <ac:chgData name="Kokchun Giang" userId="67e2125d-ec8c-4323-9653-9824a2ad815f" providerId="ADAL" clId="{094F8603-228B-B84B-9019-9D0D49979CD6}" dt="2024-01-28T19:06:30.840" v="921"/>
          <ac:inkMkLst>
            <pc:docMk/>
            <pc:sldMk cId="2672353080" sldId="332"/>
            <ac:inkMk id="1993" creationId="{C979E2F7-A4F7-356F-19F2-B8C9A6CC53BE}"/>
          </ac:inkMkLst>
        </pc:inkChg>
        <pc:inkChg chg="add del mod">
          <ac:chgData name="Kokchun Giang" userId="67e2125d-ec8c-4323-9653-9824a2ad815f" providerId="ADAL" clId="{094F8603-228B-B84B-9019-9D0D49979CD6}" dt="2024-01-28T19:06:32.338" v="927" actId="9405"/>
          <ac:inkMkLst>
            <pc:docMk/>
            <pc:sldMk cId="2672353080" sldId="332"/>
            <ac:inkMk id="1995" creationId="{7C80949F-D136-E2B4-DA3C-06189FF7FFA1}"/>
          </ac:inkMkLst>
        </pc:inkChg>
        <pc:inkChg chg="add del mod">
          <ac:chgData name="Kokchun Giang" userId="67e2125d-ec8c-4323-9653-9824a2ad815f" providerId="ADAL" clId="{094F8603-228B-B84B-9019-9D0D49979CD6}" dt="2024-01-28T19:06:31.975" v="926"/>
          <ac:inkMkLst>
            <pc:docMk/>
            <pc:sldMk cId="2672353080" sldId="332"/>
            <ac:inkMk id="1996" creationId="{32AE6966-31A4-780D-484D-F8E6C0C0C29B}"/>
          </ac:inkMkLst>
        </pc:inkChg>
        <pc:inkChg chg="add del mod">
          <ac:chgData name="Kokchun Giang" userId="67e2125d-ec8c-4323-9653-9824a2ad815f" providerId="ADAL" clId="{094F8603-228B-B84B-9019-9D0D49979CD6}" dt="2024-01-28T19:06:31.544" v="924" actId="9405"/>
          <ac:inkMkLst>
            <pc:docMk/>
            <pc:sldMk cId="2672353080" sldId="332"/>
            <ac:inkMk id="1998" creationId="{987C29DB-0394-741D-6514-B054ED753B82}"/>
          </ac:inkMkLst>
        </pc:inkChg>
        <pc:inkChg chg="add del mod">
          <ac:chgData name="Kokchun Giang" userId="67e2125d-ec8c-4323-9653-9824a2ad815f" providerId="ADAL" clId="{094F8603-228B-B84B-9019-9D0D49979CD6}" dt="2024-01-28T19:06:31.073" v="923"/>
          <ac:inkMkLst>
            <pc:docMk/>
            <pc:sldMk cId="2672353080" sldId="332"/>
            <ac:inkMk id="1999" creationId="{89984DD3-32C4-AC61-35C0-743D1DCD00B8}"/>
          </ac:inkMkLst>
        </pc:inkChg>
        <pc:inkChg chg="add del">
          <ac:chgData name="Kokchun Giang" userId="67e2125d-ec8c-4323-9653-9824a2ad815f" providerId="ADAL" clId="{094F8603-228B-B84B-9019-9D0D49979CD6}" dt="2024-01-28T19:06:15.439" v="909" actId="9405"/>
          <ac:inkMkLst>
            <pc:docMk/>
            <pc:sldMk cId="2672353080" sldId="332"/>
            <ac:inkMk id="2002" creationId="{34C38AEA-BDF1-5EF4-B747-34B274C70D12}"/>
          </ac:inkMkLst>
        </pc:inkChg>
        <pc:inkChg chg="add del mod">
          <ac:chgData name="Kokchun Giang" userId="67e2125d-ec8c-4323-9653-9824a2ad815f" providerId="ADAL" clId="{094F8603-228B-B84B-9019-9D0D49979CD6}" dt="2024-01-28T19:06:15.049" v="908"/>
          <ac:inkMkLst>
            <pc:docMk/>
            <pc:sldMk cId="2672353080" sldId="332"/>
            <ac:inkMk id="2003" creationId="{72651E1F-D906-13CC-3527-31CB5A7478DE}"/>
          </ac:inkMkLst>
        </pc:inkChg>
        <pc:inkChg chg="add del">
          <ac:chgData name="Kokchun Giang" userId="67e2125d-ec8c-4323-9653-9824a2ad815f" providerId="ADAL" clId="{094F8603-228B-B84B-9019-9D0D49979CD6}" dt="2024-01-28T19:06:14.409" v="906" actId="9405"/>
          <ac:inkMkLst>
            <pc:docMk/>
            <pc:sldMk cId="2672353080" sldId="332"/>
            <ac:inkMk id="2005" creationId="{E63DAF65-6A0D-6091-5C54-00BEF536528D}"/>
          </ac:inkMkLst>
        </pc:inkChg>
        <pc:inkChg chg="add del mod">
          <ac:chgData name="Kokchun Giang" userId="67e2125d-ec8c-4323-9653-9824a2ad815f" providerId="ADAL" clId="{094F8603-228B-B84B-9019-9D0D49979CD6}" dt="2024-01-28T19:06:30.840" v="921"/>
          <ac:inkMkLst>
            <pc:docMk/>
            <pc:sldMk cId="2672353080" sldId="332"/>
            <ac:inkMk id="2007" creationId="{FBEA4D1D-5E92-B544-9FA2-BEE829AC38AE}"/>
          </ac:inkMkLst>
        </pc:inkChg>
        <pc:inkChg chg="add del mod">
          <ac:chgData name="Kokchun Giang" userId="67e2125d-ec8c-4323-9653-9824a2ad815f" providerId="ADAL" clId="{094F8603-228B-B84B-9019-9D0D49979CD6}" dt="2024-01-28T19:06:30.439" v="919" actId="9405"/>
          <ac:inkMkLst>
            <pc:docMk/>
            <pc:sldMk cId="2672353080" sldId="332"/>
            <ac:inkMk id="2009" creationId="{C531492C-64C6-F1BB-1A28-3814A7BD38E8}"/>
          </ac:inkMkLst>
        </pc:inkChg>
        <pc:inkChg chg="add del mod">
          <ac:chgData name="Kokchun Giang" userId="67e2125d-ec8c-4323-9653-9824a2ad815f" providerId="ADAL" clId="{094F8603-228B-B84B-9019-9D0D49979CD6}" dt="2024-01-28T19:06:22.826" v="916"/>
          <ac:inkMkLst>
            <pc:docMk/>
            <pc:sldMk cId="2672353080" sldId="332"/>
            <ac:inkMk id="2010" creationId="{C0C7B4F7-E19C-C43C-D747-223DF02EDF75}"/>
          </ac:inkMkLst>
        </pc:inkChg>
        <pc:inkChg chg="add del">
          <ac:chgData name="Kokchun Giang" userId="67e2125d-ec8c-4323-9653-9824a2ad815f" providerId="ADAL" clId="{094F8603-228B-B84B-9019-9D0D49979CD6}" dt="2024-01-28T19:06:29.111" v="918" actId="9405"/>
          <ac:inkMkLst>
            <pc:docMk/>
            <pc:sldMk cId="2672353080" sldId="332"/>
            <ac:inkMk id="2012" creationId="{CD32FAF6-27AA-1785-97DD-7782A526C8E6}"/>
          </ac:inkMkLst>
        </pc:inkChg>
        <pc:inkChg chg="add mod">
          <ac:chgData name="Kokchun Giang" userId="67e2125d-ec8c-4323-9653-9824a2ad815f" providerId="ADAL" clId="{094F8603-228B-B84B-9019-9D0D49979CD6}" dt="2024-01-28T19:52:12.313" v="1774" actId="164"/>
          <ac:inkMkLst>
            <pc:docMk/>
            <pc:sldMk cId="2672353080" sldId="332"/>
            <ac:inkMk id="2013" creationId="{EE9F987B-A66D-B919-6BF5-3C4D150A2281}"/>
          </ac:inkMkLst>
        </pc:inkChg>
        <pc:inkChg chg="add mod">
          <ac:chgData name="Kokchun Giang" userId="67e2125d-ec8c-4323-9653-9824a2ad815f" providerId="ADAL" clId="{094F8603-228B-B84B-9019-9D0D49979CD6}" dt="2024-01-28T19:52:12.313" v="1774" actId="164"/>
          <ac:inkMkLst>
            <pc:docMk/>
            <pc:sldMk cId="2672353080" sldId="332"/>
            <ac:inkMk id="2014" creationId="{872EEE4D-8945-9A31-1723-008A768F825F}"/>
          </ac:inkMkLst>
        </pc:inkChg>
        <pc:inkChg chg="add del">
          <ac:chgData name="Kokchun Giang" userId="67e2125d-ec8c-4323-9653-9824a2ad815f" providerId="ADAL" clId="{094F8603-228B-B84B-9019-9D0D49979CD6}" dt="2024-01-28T19:07:19.640" v="938"/>
          <ac:inkMkLst>
            <pc:docMk/>
            <pc:sldMk cId="2672353080" sldId="332"/>
            <ac:inkMk id="2015" creationId="{E09CEED5-8059-0914-B1A4-23048C8376E8}"/>
          </ac:inkMkLst>
        </pc:inkChg>
        <pc:inkChg chg="add del">
          <ac:chgData name="Kokchun Giang" userId="67e2125d-ec8c-4323-9653-9824a2ad815f" providerId="ADAL" clId="{094F8603-228B-B84B-9019-9D0D49979CD6}" dt="2024-01-28T19:07:21.263" v="941"/>
          <ac:inkMkLst>
            <pc:docMk/>
            <pc:sldMk cId="2672353080" sldId="332"/>
            <ac:inkMk id="2016" creationId="{697B3218-D3BF-6056-89F8-D70A6E6BD1C7}"/>
          </ac:inkMkLst>
        </pc:inkChg>
        <pc:inkChg chg="add del">
          <ac:chgData name="Kokchun Giang" userId="67e2125d-ec8c-4323-9653-9824a2ad815f" providerId="ADAL" clId="{094F8603-228B-B84B-9019-9D0D49979CD6}" dt="2024-01-28T19:07:21.262" v="940"/>
          <ac:inkMkLst>
            <pc:docMk/>
            <pc:sldMk cId="2672353080" sldId="332"/>
            <ac:inkMk id="2017" creationId="{A0DC2AFA-5078-B799-01CF-0C94692CF62B}"/>
          </ac:inkMkLst>
        </pc:inkChg>
        <pc:inkChg chg="add del">
          <ac:chgData name="Kokchun Giang" userId="67e2125d-ec8c-4323-9653-9824a2ad815f" providerId="ADAL" clId="{094F8603-228B-B84B-9019-9D0D49979CD6}" dt="2024-01-28T19:07:21.261" v="939"/>
          <ac:inkMkLst>
            <pc:docMk/>
            <pc:sldMk cId="2672353080" sldId="332"/>
            <ac:inkMk id="2018" creationId="{4DF1E494-1263-9FB8-C6B4-7495661E3028}"/>
          </ac:inkMkLst>
        </pc:inkChg>
        <pc:inkChg chg="add mod">
          <ac:chgData name="Kokchun Giang" userId="67e2125d-ec8c-4323-9653-9824a2ad815f" providerId="ADAL" clId="{094F8603-228B-B84B-9019-9D0D49979CD6}" dt="2024-01-28T19:06:55.814" v="937"/>
          <ac:inkMkLst>
            <pc:docMk/>
            <pc:sldMk cId="2672353080" sldId="332"/>
            <ac:inkMk id="2019" creationId="{86EE028F-E526-F745-DEE6-459A6186F8A4}"/>
          </ac:inkMkLst>
        </pc:inkChg>
        <pc:inkChg chg="add mod">
          <ac:chgData name="Kokchun Giang" userId="67e2125d-ec8c-4323-9653-9824a2ad815f" providerId="ADAL" clId="{094F8603-228B-B84B-9019-9D0D49979CD6}" dt="2024-01-28T19:06:55.814" v="937"/>
          <ac:inkMkLst>
            <pc:docMk/>
            <pc:sldMk cId="2672353080" sldId="332"/>
            <ac:inkMk id="2020" creationId="{5730AC8B-C796-F49D-51B3-5FCE06A48FAE}"/>
          </ac:inkMkLst>
        </pc:inkChg>
        <pc:inkChg chg="add mod">
          <ac:chgData name="Kokchun Giang" userId="67e2125d-ec8c-4323-9653-9824a2ad815f" providerId="ADAL" clId="{094F8603-228B-B84B-9019-9D0D49979CD6}" dt="2024-01-28T19:06:55.814" v="937"/>
          <ac:inkMkLst>
            <pc:docMk/>
            <pc:sldMk cId="2672353080" sldId="332"/>
            <ac:inkMk id="2021" creationId="{CA6752FD-BBDE-5D3E-7933-38A51EB40847}"/>
          </ac:inkMkLst>
        </pc:inkChg>
        <pc:inkChg chg="add mod">
          <ac:chgData name="Kokchun Giang" userId="67e2125d-ec8c-4323-9653-9824a2ad815f" providerId="ADAL" clId="{094F8603-228B-B84B-9019-9D0D49979CD6}" dt="2024-01-28T19:07:33.597" v="944"/>
          <ac:inkMkLst>
            <pc:docMk/>
            <pc:sldMk cId="2672353080" sldId="332"/>
            <ac:inkMk id="2023" creationId="{2978A231-DC5D-D79F-85D1-F701FE7B1895}"/>
          </ac:inkMkLst>
        </pc:inkChg>
        <pc:inkChg chg="del">
          <ac:chgData name="Kokchun Giang" userId="67e2125d-ec8c-4323-9653-9824a2ad815f" providerId="ADAL" clId="{094F8603-228B-B84B-9019-9D0D49979CD6}" dt="2024-01-28T18:59:36.427" v="652" actId="478"/>
          <ac:inkMkLst>
            <pc:docMk/>
            <pc:sldMk cId="2672353080" sldId="332"/>
            <ac:inkMk id="2035" creationId="{147763E9-A918-DAC6-DE5C-9FC4C668B1B4}"/>
          </ac:inkMkLst>
        </pc:inkChg>
        <pc:cxnChg chg="mod">
          <ac:chgData name="Kokchun Giang" userId="67e2125d-ec8c-4323-9653-9824a2ad815f" providerId="ADAL" clId="{094F8603-228B-B84B-9019-9D0D49979CD6}" dt="2024-01-28T19:57:08.167" v="1811" actId="1076"/>
          <ac:cxnSpMkLst>
            <pc:docMk/>
            <pc:sldMk cId="2672353080" sldId="332"/>
            <ac:cxnSpMk id="2" creationId="{ADCCFC45-290E-54BB-8D67-7A1E38649CE2}"/>
          </ac:cxnSpMkLst>
        </pc:cxnChg>
      </pc:sldChg>
      <pc:sldChg chg="addSp delSp modSp add mod modAnim">
        <pc:chgData name="Kokchun Giang" userId="67e2125d-ec8c-4323-9653-9824a2ad815f" providerId="ADAL" clId="{094F8603-228B-B84B-9019-9D0D49979CD6}" dt="2024-01-28T20:00:34.565" v="1825"/>
        <pc:sldMkLst>
          <pc:docMk/>
          <pc:sldMk cId="3581630501" sldId="333"/>
        </pc:sldMkLst>
        <pc:spChg chg="mod">
          <ac:chgData name="Kokchun Giang" userId="67e2125d-ec8c-4323-9653-9824a2ad815f" providerId="ADAL" clId="{094F8603-228B-B84B-9019-9D0D49979CD6}" dt="2024-01-28T19:11:29.569" v="1129" actId="20577"/>
          <ac:spMkLst>
            <pc:docMk/>
            <pc:sldMk cId="3581630501" sldId="333"/>
            <ac:spMk id="28" creationId="{AFBD122F-72FB-F84E-A8DC-82229172C497}"/>
          </ac:spMkLst>
        </pc:spChg>
        <pc:grpChg chg="del">
          <ac:chgData name="Kokchun Giang" userId="67e2125d-ec8c-4323-9653-9824a2ad815f" providerId="ADAL" clId="{094F8603-228B-B84B-9019-9D0D49979CD6}" dt="2024-01-28T19:11:33.697" v="1130" actId="478"/>
          <ac:grpSpMkLst>
            <pc:docMk/>
            <pc:sldMk cId="3581630501" sldId="333"/>
            <ac:grpSpMk id="10" creationId="{19664D8A-50C5-646E-2234-1ED0493C5C0D}"/>
          </ac:grpSpMkLst>
        </pc:grpChg>
        <pc:grpChg chg="del">
          <ac:chgData name="Kokchun Giang" userId="67e2125d-ec8c-4323-9653-9824a2ad815f" providerId="ADAL" clId="{094F8603-228B-B84B-9019-9D0D49979CD6}" dt="2024-01-28T19:11:33.697" v="1130" actId="478"/>
          <ac:grpSpMkLst>
            <pc:docMk/>
            <pc:sldMk cId="3581630501" sldId="333"/>
            <ac:grpSpMk id="11" creationId="{EFC2FFC5-1AA1-D6EF-0BEB-7EBF93D05EB8}"/>
          </ac:grpSpMkLst>
        </pc:grpChg>
        <pc:grpChg chg="del">
          <ac:chgData name="Kokchun Giang" userId="67e2125d-ec8c-4323-9653-9824a2ad815f" providerId="ADAL" clId="{094F8603-228B-B84B-9019-9D0D49979CD6}" dt="2024-01-28T19:11:33.697" v="1130" actId="478"/>
          <ac:grpSpMkLst>
            <pc:docMk/>
            <pc:sldMk cId="3581630501" sldId="333"/>
            <ac:grpSpMk id="17" creationId="{EDA08385-A993-E0D9-DE7F-AD5F9B73F1EB}"/>
          </ac:grpSpMkLst>
        </pc:grpChg>
        <pc:grpChg chg="del">
          <ac:chgData name="Kokchun Giang" userId="67e2125d-ec8c-4323-9653-9824a2ad815f" providerId="ADAL" clId="{094F8603-228B-B84B-9019-9D0D49979CD6}" dt="2024-01-28T19:11:33.697" v="1130" actId="478"/>
          <ac:grpSpMkLst>
            <pc:docMk/>
            <pc:sldMk cId="3581630501" sldId="333"/>
            <ac:grpSpMk id="21" creationId="{96BBD2E7-0920-4C66-C4A4-E6BC9236230D}"/>
          </ac:grpSpMkLst>
        </pc:grpChg>
        <pc:grpChg chg="del">
          <ac:chgData name="Kokchun Giang" userId="67e2125d-ec8c-4323-9653-9824a2ad815f" providerId="ADAL" clId="{094F8603-228B-B84B-9019-9D0D49979CD6}" dt="2024-01-28T19:11:33.697" v="1130" actId="478"/>
          <ac:grpSpMkLst>
            <pc:docMk/>
            <pc:sldMk cId="3581630501" sldId="333"/>
            <ac:grpSpMk id="30" creationId="{8DAD15F3-B793-57F2-F5AD-369B354143F1}"/>
          </ac:grpSpMkLst>
        </pc:grpChg>
        <pc:grpChg chg="del mod">
          <ac:chgData name="Kokchun Giang" userId="67e2125d-ec8c-4323-9653-9824a2ad815f" providerId="ADAL" clId="{094F8603-228B-B84B-9019-9D0D49979CD6}" dt="2024-01-28T19:12:03.179" v="1146"/>
          <ac:grpSpMkLst>
            <pc:docMk/>
            <pc:sldMk cId="3581630501" sldId="333"/>
            <ac:grpSpMk id="34" creationId="{A1421606-880C-AD81-FC6A-32597D393D4C}"/>
          </ac:grpSpMkLst>
        </pc:grpChg>
        <pc:grpChg chg="del mod">
          <ac:chgData name="Kokchun Giang" userId="67e2125d-ec8c-4323-9653-9824a2ad815f" providerId="ADAL" clId="{094F8603-228B-B84B-9019-9D0D49979CD6}" dt="2024-01-28T19:12:09.500" v="1152"/>
          <ac:grpSpMkLst>
            <pc:docMk/>
            <pc:sldMk cId="3581630501" sldId="333"/>
            <ac:grpSpMk id="43" creationId="{5CC17B98-0071-93C4-D10A-12D589716FA6}"/>
          </ac:grpSpMkLst>
        </pc:grpChg>
        <pc:grpChg chg="del mod">
          <ac:chgData name="Kokchun Giang" userId="67e2125d-ec8c-4323-9653-9824a2ad815f" providerId="ADAL" clId="{094F8603-228B-B84B-9019-9D0D49979CD6}" dt="2024-01-28T19:14:25.799" v="1328"/>
          <ac:grpSpMkLst>
            <pc:docMk/>
            <pc:sldMk cId="3581630501" sldId="333"/>
            <ac:grpSpMk id="387" creationId="{2B86C415-108F-566D-026C-169DFF5621B5}"/>
          </ac:grpSpMkLst>
        </pc:grpChg>
        <pc:grpChg chg="del">
          <ac:chgData name="Kokchun Giang" userId="67e2125d-ec8c-4323-9653-9824a2ad815f" providerId="ADAL" clId="{094F8603-228B-B84B-9019-9D0D49979CD6}" dt="2024-01-28T19:11:36.161" v="1131" actId="478"/>
          <ac:grpSpMkLst>
            <pc:docMk/>
            <pc:sldMk cId="3581630501" sldId="333"/>
            <ac:grpSpMk id="389" creationId="{EE67179E-F1D4-79DE-888D-E07F9A3E6F77}"/>
          </ac:grpSpMkLst>
        </pc:grpChg>
        <pc:grpChg chg="del">
          <ac:chgData name="Kokchun Giang" userId="67e2125d-ec8c-4323-9653-9824a2ad815f" providerId="ADAL" clId="{094F8603-228B-B84B-9019-9D0D49979CD6}" dt="2024-01-28T19:11:36.161" v="1131" actId="478"/>
          <ac:grpSpMkLst>
            <pc:docMk/>
            <pc:sldMk cId="3581630501" sldId="333"/>
            <ac:grpSpMk id="394" creationId="{0E12B3F7-BC25-B9C7-FF0A-033E1D3363CD}"/>
          </ac:grpSpMkLst>
        </pc:grpChg>
        <pc:grpChg chg="del">
          <ac:chgData name="Kokchun Giang" userId="67e2125d-ec8c-4323-9653-9824a2ad815f" providerId="ADAL" clId="{094F8603-228B-B84B-9019-9D0D49979CD6}" dt="2024-01-28T19:11:36.161" v="1131" actId="478"/>
          <ac:grpSpMkLst>
            <pc:docMk/>
            <pc:sldMk cId="3581630501" sldId="333"/>
            <ac:grpSpMk id="397" creationId="{EF4DEA90-890E-10B1-B923-1B4DC217EBA2}"/>
          </ac:grpSpMkLst>
        </pc:grpChg>
        <pc:grpChg chg="del mod">
          <ac:chgData name="Kokchun Giang" userId="67e2125d-ec8c-4323-9653-9824a2ad815f" providerId="ADAL" clId="{094F8603-228B-B84B-9019-9D0D49979CD6}" dt="2024-01-28T19:14:25.799" v="1328"/>
          <ac:grpSpMkLst>
            <pc:docMk/>
            <pc:sldMk cId="3581630501" sldId="333"/>
            <ac:grpSpMk id="401" creationId="{DBEC6AFA-C804-FDE3-1C51-959E277BD36F}"/>
          </ac:grpSpMkLst>
        </pc:grpChg>
        <pc:grpChg chg="del">
          <ac:chgData name="Kokchun Giang" userId="67e2125d-ec8c-4323-9653-9824a2ad815f" providerId="ADAL" clId="{094F8603-228B-B84B-9019-9D0D49979CD6}" dt="2024-01-28T19:11:36.161" v="1131" actId="478"/>
          <ac:grpSpMkLst>
            <pc:docMk/>
            <pc:sldMk cId="3581630501" sldId="333"/>
            <ac:grpSpMk id="403" creationId="{8D680096-FBE8-1C62-D28F-BE86FA803A98}"/>
          </ac:grpSpMkLst>
        </pc:grpChg>
        <pc:grpChg chg="del">
          <ac:chgData name="Kokchun Giang" userId="67e2125d-ec8c-4323-9653-9824a2ad815f" providerId="ADAL" clId="{094F8603-228B-B84B-9019-9D0D49979CD6}" dt="2024-01-28T19:11:36.161" v="1131" actId="478"/>
          <ac:grpSpMkLst>
            <pc:docMk/>
            <pc:sldMk cId="3581630501" sldId="333"/>
            <ac:grpSpMk id="406" creationId="{E79D6DD1-DB23-1882-49BF-16FF317E1FC4}"/>
          </ac:grpSpMkLst>
        </pc:grpChg>
        <pc:grpChg chg="del">
          <ac:chgData name="Kokchun Giang" userId="67e2125d-ec8c-4323-9653-9824a2ad815f" providerId="ADAL" clId="{094F8603-228B-B84B-9019-9D0D49979CD6}" dt="2024-01-28T19:11:39.207" v="1132" actId="478"/>
          <ac:grpSpMkLst>
            <pc:docMk/>
            <pc:sldMk cId="3581630501" sldId="333"/>
            <ac:grpSpMk id="410" creationId="{8D343BBF-299F-0E10-5EBB-84ECB0272DE0}"/>
          </ac:grpSpMkLst>
        </pc:grpChg>
        <pc:grpChg chg="del mod">
          <ac:chgData name="Kokchun Giang" userId="67e2125d-ec8c-4323-9653-9824a2ad815f" providerId="ADAL" clId="{094F8603-228B-B84B-9019-9D0D49979CD6}" dt="2024-01-28T19:14:38.038" v="1339"/>
          <ac:grpSpMkLst>
            <pc:docMk/>
            <pc:sldMk cId="3581630501" sldId="333"/>
            <ac:grpSpMk id="428" creationId="{A8B48C82-9713-BB05-499C-92CD06BBC928}"/>
          </ac:grpSpMkLst>
        </pc:grpChg>
        <pc:grpChg chg="del mod">
          <ac:chgData name="Kokchun Giang" userId="67e2125d-ec8c-4323-9653-9824a2ad815f" providerId="ADAL" clId="{094F8603-228B-B84B-9019-9D0D49979CD6}" dt="2024-01-28T19:14:38.038" v="1339"/>
          <ac:grpSpMkLst>
            <pc:docMk/>
            <pc:sldMk cId="3581630501" sldId="333"/>
            <ac:grpSpMk id="431" creationId="{51093B4B-1319-984C-6331-33FB3AB366C5}"/>
          </ac:grpSpMkLst>
        </pc:grpChg>
        <pc:grpChg chg="del">
          <ac:chgData name="Kokchun Giang" userId="67e2125d-ec8c-4323-9653-9824a2ad815f" providerId="ADAL" clId="{094F8603-228B-B84B-9019-9D0D49979CD6}" dt="2024-01-28T19:11:39.207" v="1132" actId="478"/>
          <ac:grpSpMkLst>
            <pc:docMk/>
            <pc:sldMk cId="3581630501" sldId="333"/>
            <ac:grpSpMk id="1090" creationId="{0A73E9E6-C03A-883D-6501-17037FC7E0EA}"/>
          </ac:grpSpMkLst>
        </pc:grpChg>
        <pc:grpChg chg="del">
          <ac:chgData name="Kokchun Giang" userId="67e2125d-ec8c-4323-9653-9824a2ad815f" providerId="ADAL" clId="{094F8603-228B-B84B-9019-9D0D49979CD6}" dt="2024-01-28T19:11:36.161" v="1131" actId="478"/>
          <ac:grpSpMkLst>
            <pc:docMk/>
            <pc:sldMk cId="3581630501" sldId="333"/>
            <ac:grpSpMk id="1099" creationId="{F9B7FD62-A3E4-A219-0C2D-4752FD508D98}"/>
          </ac:grpSpMkLst>
        </pc:grpChg>
        <pc:grpChg chg="del">
          <ac:chgData name="Kokchun Giang" userId="67e2125d-ec8c-4323-9653-9824a2ad815f" providerId="ADAL" clId="{094F8603-228B-B84B-9019-9D0D49979CD6}" dt="2024-01-28T19:11:39.207" v="1132" actId="478"/>
          <ac:grpSpMkLst>
            <pc:docMk/>
            <pc:sldMk cId="3581630501" sldId="333"/>
            <ac:grpSpMk id="1130" creationId="{63A7B656-3C43-78FA-FCB9-EBDCDA4461A7}"/>
          </ac:grpSpMkLst>
        </pc:grpChg>
        <pc:grpChg chg="del">
          <ac:chgData name="Kokchun Giang" userId="67e2125d-ec8c-4323-9653-9824a2ad815f" providerId="ADAL" clId="{094F8603-228B-B84B-9019-9D0D49979CD6}" dt="2024-01-28T19:11:36.161" v="1131" actId="478"/>
          <ac:grpSpMkLst>
            <pc:docMk/>
            <pc:sldMk cId="3581630501" sldId="333"/>
            <ac:grpSpMk id="1131" creationId="{1AC7932F-07A6-3AAA-5A17-F7B1DB73B1D5}"/>
          </ac:grpSpMkLst>
        </pc:grpChg>
        <pc:grpChg chg="del">
          <ac:chgData name="Kokchun Giang" userId="67e2125d-ec8c-4323-9653-9824a2ad815f" providerId="ADAL" clId="{094F8603-228B-B84B-9019-9D0D49979CD6}" dt="2024-01-28T19:11:36.161" v="1131" actId="478"/>
          <ac:grpSpMkLst>
            <pc:docMk/>
            <pc:sldMk cId="3581630501" sldId="333"/>
            <ac:grpSpMk id="1132" creationId="{1064235C-81FB-5188-2D35-9F86137FBE31}"/>
          </ac:grpSpMkLst>
        </pc:grpChg>
        <pc:grpChg chg="mod">
          <ac:chgData name="Kokchun Giang" userId="67e2125d-ec8c-4323-9653-9824a2ad815f" providerId="ADAL" clId="{094F8603-228B-B84B-9019-9D0D49979CD6}" dt="2024-01-28T19:52:39.325" v="1777" actId="164"/>
          <ac:grpSpMkLst>
            <pc:docMk/>
            <pc:sldMk cId="3581630501" sldId="333"/>
            <ac:grpSpMk id="1140" creationId="{F48789D2-1525-A09A-6051-59C4990BCB31}"/>
          </ac:grpSpMkLst>
        </pc:grpChg>
        <pc:grpChg chg="mod">
          <ac:chgData name="Kokchun Giang" userId="67e2125d-ec8c-4323-9653-9824a2ad815f" providerId="ADAL" clId="{094F8603-228B-B84B-9019-9D0D49979CD6}" dt="2024-01-28T19:52:43.480" v="1778" actId="164"/>
          <ac:grpSpMkLst>
            <pc:docMk/>
            <pc:sldMk cId="3581630501" sldId="333"/>
            <ac:grpSpMk id="1145" creationId="{943CF3E7-1584-EE39-0EAB-4549B889D0ED}"/>
          </ac:grpSpMkLst>
        </pc:grpChg>
        <pc:grpChg chg="mod">
          <ac:chgData name="Kokchun Giang" userId="67e2125d-ec8c-4323-9653-9824a2ad815f" providerId="ADAL" clId="{094F8603-228B-B84B-9019-9D0D49979CD6}" dt="2024-01-28T19:52:43.480" v="1778" actId="164"/>
          <ac:grpSpMkLst>
            <pc:docMk/>
            <pc:sldMk cId="3581630501" sldId="333"/>
            <ac:grpSpMk id="1146" creationId="{F6064450-295E-A982-602B-F4C4EFD76FD7}"/>
          </ac:grpSpMkLst>
        </pc:grpChg>
        <pc:grpChg chg="del">
          <ac:chgData name="Kokchun Giang" userId="67e2125d-ec8c-4323-9653-9824a2ad815f" providerId="ADAL" clId="{094F8603-228B-B84B-9019-9D0D49979CD6}" dt="2024-01-28T19:11:36.161" v="1131" actId="478"/>
          <ac:grpSpMkLst>
            <pc:docMk/>
            <pc:sldMk cId="3581630501" sldId="333"/>
            <ac:grpSpMk id="1159" creationId="{230D210D-B390-8AF8-5B53-DCFD527A95EC}"/>
          </ac:grpSpMkLst>
        </pc:grpChg>
        <pc:grpChg chg="del">
          <ac:chgData name="Kokchun Giang" userId="67e2125d-ec8c-4323-9653-9824a2ad815f" providerId="ADAL" clId="{094F8603-228B-B84B-9019-9D0D49979CD6}" dt="2024-01-28T19:11:39.207" v="1132" actId="478"/>
          <ac:grpSpMkLst>
            <pc:docMk/>
            <pc:sldMk cId="3581630501" sldId="333"/>
            <ac:grpSpMk id="1163" creationId="{7429ACB0-B194-8C79-1CD4-BBFB0976DE43}"/>
          </ac:grpSpMkLst>
        </pc:grpChg>
        <pc:grpChg chg="del">
          <ac:chgData name="Kokchun Giang" userId="67e2125d-ec8c-4323-9653-9824a2ad815f" providerId="ADAL" clId="{094F8603-228B-B84B-9019-9D0D49979CD6}" dt="2024-01-28T19:11:36.161" v="1131" actId="478"/>
          <ac:grpSpMkLst>
            <pc:docMk/>
            <pc:sldMk cId="3581630501" sldId="333"/>
            <ac:grpSpMk id="1169" creationId="{2214F32B-59EF-D47B-D7D3-46939F37F335}"/>
          </ac:grpSpMkLst>
        </pc:grpChg>
        <pc:grpChg chg="mod">
          <ac:chgData name="Kokchun Giang" userId="67e2125d-ec8c-4323-9653-9824a2ad815f" providerId="ADAL" clId="{094F8603-228B-B84B-9019-9D0D49979CD6}" dt="2024-01-28T19:52:43.480" v="1778" actId="164"/>
          <ac:grpSpMkLst>
            <pc:docMk/>
            <pc:sldMk cId="3581630501" sldId="333"/>
            <ac:grpSpMk id="1173" creationId="{6A68BDF9-D54E-B491-DEC9-486F5590EA9B}"/>
          </ac:grpSpMkLst>
        </pc:grpChg>
        <pc:grpChg chg="del">
          <ac:chgData name="Kokchun Giang" userId="67e2125d-ec8c-4323-9653-9824a2ad815f" providerId="ADAL" clId="{094F8603-228B-B84B-9019-9D0D49979CD6}" dt="2024-01-28T19:11:36.161" v="1131" actId="478"/>
          <ac:grpSpMkLst>
            <pc:docMk/>
            <pc:sldMk cId="3581630501" sldId="333"/>
            <ac:grpSpMk id="1180" creationId="{0FC07147-7F57-A6E4-0746-6BBB1C187746}"/>
          </ac:grpSpMkLst>
        </pc:grpChg>
        <pc:grpChg chg="del">
          <ac:chgData name="Kokchun Giang" userId="67e2125d-ec8c-4323-9653-9824a2ad815f" providerId="ADAL" clId="{094F8603-228B-B84B-9019-9D0D49979CD6}" dt="2024-01-28T19:11:36.161" v="1131" actId="478"/>
          <ac:grpSpMkLst>
            <pc:docMk/>
            <pc:sldMk cId="3581630501" sldId="333"/>
            <ac:grpSpMk id="1181" creationId="{3E4F243A-E12F-69EA-69D7-9E5492A1CA8D}"/>
          </ac:grpSpMkLst>
        </pc:grpChg>
        <pc:grpChg chg="mod">
          <ac:chgData name="Kokchun Giang" userId="67e2125d-ec8c-4323-9653-9824a2ad815f" providerId="ADAL" clId="{094F8603-228B-B84B-9019-9D0D49979CD6}" dt="2024-01-28T19:52:43.480" v="1778" actId="164"/>
          <ac:grpSpMkLst>
            <pc:docMk/>
            <pc:sldMk cId="3581630501" sldId="333"/>
            <ac:grpSpMk id="1185" creationId="{31FA2EB5-B985-EC2B-6E44-D95FA2DACE03}"/>
          </ac:grpSpMkLst>
        </pc:grpChg>
        <pc:grpChg chg="del">
          <ac:chgData name="Kokchun Giang" userId="67e2125d-ec8c-4323-9653-9824a2ad815f" providerId="ADAL" clId="{094F8603-228B-B84B-9019-9D0D49979CD6}" dt="2024-01-28T19:11:39.207" v="1132" actId="478"/>
          <ac:grpSpMkLst>
            <pc:docMk/>
            <pc:sldMk cId="3581630501" sldId="333"/>
            <ac:grpSpMk id="1200" creationId="{B18C32DB-10E2-E66C-D3AD-D6F6891A800F}"/>
          </ac:grpSpMkLst>
        </pc:grpChg>
        <pc:grpChg chg="del">
          <ac:chgData name="Kokchun Giang" userId="67e2125d-ec8c-4323-9653-9824a2ad815f" providerId="ADAL" clId="{094F8603-228B-B84B-9019-9D0D49979CD6}" dt="2024-01-28T19:11:36.161" v="1131" actId="478"/>
          <ac:grpSpMkLst>
            <pc:docMk/>
            <pc:sldMk cId="3581630501" sldId="333"/>
            <ac:grpSpMk id="1212" creationId="{E5468A59-504F-0543-00E7-4908D0E008B4}"/>
          </ac:grpSpMkLst>
        </pc:grpChg>
        <pc:grpChg chg="del mod">
          <ac:chgData name="Kokchun Giang" userId="67e2125d-ec8c-4323-9653-9824a2ad815f" providerId="ADAL" clId="{094F8603-228B-B84B-9019-9D0D49979CD6}" dt="2024-01-28T19:14:12.227" v="1310"/>
          <ac:grpSpMkLst>
            <pc:docMk/>
            <pc:sldMk cId="3581630501" sldId="333"/>
            <ac:grpSpMk id="1249" creationId="{15B110CC-3E91-D625-4EA6-B28A61837DA7}"/>
          </ac:grpSpMkLst>
        </pc:grpChg>
        <pc:grpChg chg="del">
          <ac:chgData name="Kokchun Giang" userId="67e2125d-ec8c-4323-9653-9824a2ad815f" providerId="ADAL" clId="{094F8603-228B-B84B-9019-9D0D49979CD6}" dt="2024-01-28T19:11:41.782" v="1134" actId="478"/>
          <ac:grpSpMkLst>
            <pc:docMk/>
            <pc:sldMk cId="3581630501" sldId="333"/>
            <ac:grpSpMk id="1253" creationId="{E57D8778-32DF-87BB-6435-E1CA5491C5A4}"/>
          </ac:grpSpMkLst>
        </pc:grpChg>
        <pc:grpChg chg="del">
          <ac:chgData name="Kokchun Giang" userId="67e2125d-ec8c-4323-9653-9824a2ad815f" providerId="ADAL" clId="{094F8603-228B-B84B-9019-9D0D49979CD6}" dt="2024-01-28T19:11:40.377" v="1133" actId="478"/>
          <ac:grpSpMkLst>
            <pc:docMk/>
            <pc:sldMk cId="3581630501" sldId="333"/>
            <ac:grpSpMk id="1255" creationId="{0D225BD8-13E6-48F7-35F8-0934EB18CAA9}"/>
          </ac:grpSpMkLst>
        </pc:grpChg>
        <pc:grpChg chg="mod">
          <ac:chgData name="Kokchun Giang" userId="67e2125d-ec8c-4323-9653-9824a2ad815f" providerId="ADAL" clId="{094F8603-228B-B84B-9019-9D0D49979CD6}" dt="2024-01-28T19:13:57.515" v="1277"/>
          <ac:grpSpMkLst>
            <pc:docMk/>
            <pc:sldMk cId="3581630501" sldId="333"/>
            <ac:grpSpMk id="1259" creationId="{027E5CC2-6F13-F47A-B2BB-42AEAC4BDBA3}"/>
          </ac:grpSpMkLst>
        </pc:grpChg>
        <pc:grpChg chg="mod">
          <ac:chgData name="Kokchun Giang" userId="67e2125d-ec8c-4323-9653-9824a2ad815f" providerId="ADAL" clId="{094F8603-228B-B84B-9019-9D0D49979CD6}" dt="2024-01-28T19:14:02.205" v="1285"/>
          <ac:grpSpMkLst>
            <pc:docMk/>
            <pc:sldMk cId="3581630501" sldId="333"/>
            <ac:grpSpMk id="1265" creationId="{BB844359-9FEC-7F07-494C-FA82A2BE7596}"/>
          </ac:grpSpMkLst>
        </pc:grpChg>
        <pc:grpChg chg="del mod">
          <ac:chgData name="Kokchun Giang" userId="67e2125d-ec8c-4323-9653-9824a2ad815f" providerId="ADAL" clId="{094F8603-228B-B84B-9019-9D0D49979CD6}" dt="2024-01-28T19:14:12.226" v="1308"/>
          <ac:grpSpMkLst>
            <pc:docMk/>
            <pc:sldMk cId="3581630501" sldId="333"/>
            <ac:grpSpMk id="1269" creationId="{2A6A5551-E2BA-1E02-EE99-9227F402B488}"/>
          </ac:grpSpMkLst>
        </pc:grpChg>
        <pc:grpChg chg="del mod">
          <ac:chgData name="Kokchun Giang" userId="67e2125d-ec8c-4323-9653-9824a2ad815f" providerId="ADAL" clId="{094F8603-228B-B84B-9019-9D0D49979CD6}" dt="2024-01-28T19:14:24.105" v="1323"/>
          <ac:grpSpMkLst>
            <pc:docMk/>
            <pc:sldMk cId="3581630501" sldId="333"/>
            <ac:grpSpMk id="1272" creationId="{B77F46AC-93E4-5BE2-66AB-A3C2B85665E7}"/>
          </ac:grpSpMkLst>
        </pc:grpChg>
        <pc:grpChg chg="mod">
          <ac:chgData name="Kokchun Giang" userId="67e2125d-ec8c-4323-9653-9824a2ad815f" providerId="ADAL" clId="{094F8603-228B-B84B-9019-9D0D49979CD6}" dt="2024-01-28T19:52:43.480" v="1778" actId="164"/>
          <ac:grpSpMkLst>
            <pc:docMk/>
            <pc:sldMk cId="3581630501" sldId="333"/>
            <ac:grpSpMk id="1276" creationId="{0C2F595B-18FE-100F-F8B9-80E3BE7FFE48}"/>
          </ac:grpSpMkLst>
        </pc:grpChg>
        <pc:grpChg chg="del mod">
          <ac:chgData name="Kokchun Giang" userId="67e2125d-ec8c-4323-9653-9824a2ad815f" providerId="ADAL" clId="{094F8603-228B-B84B-9019-9D0D49979CD6}" dt="2024-01-28T19:12:33.428" v="1183"/>
          <ac:grpSpMkLst>
            <pc:docMk/>
            <pc:sldMk cId="3581630501" sldId="333"/>
            <ac:grpSpMk id="1859" creationId="{A39EA7FF-805E-01B3-6430-313F173CB1B1}"/>
          </ac:grpSpMkLst>
        </pc:grpChg>
        <pc:grpChg chg="del">
          <ac:chgData name="Kokchun Giang" userId="67e2125d-ec8c-4323-9653-9824a2ad815f" providerId="ADAL" clId="{094F8603-228B-B84B-9019-9D0D49979CD6}" dt="2024-01-28T19:11:33.697" v="1130" actId="478"/>
          <ac:grpSpMkLst>
            <pc:docMk/>
            <pc:sldMk cId="3581630501" sldId="333"/>
            <ac:grpSpMk id="1878" creationId="{30023526-71A0-5516-BFF3-01ECD755D33C}"/>
          </ac:grpSpMkLst>
        </pc:grpChg>
        <pc:grpChg chg="del mod">
          <ac:chgData name="Kokchun Giang" userId="67e2125d-ec8c-4323-9653-9824a2ad815f" providerId="ADAL" clId="{094F8603-228B-B84B-9019-9D0D49979CD6}" dt="2024-01-28T19:12:33.428" v="1183"/>
          <ac:grpSpMkLst>
            <pc:docMk/>
            <pc:sldMk cId="3581630501" sldId="333"/>
            <ac:grpSpMk id="1879" creationId="{E698C2D2-54F8-3F2F-FC96-A62EB53B8A32}"/>
          </ac:grpSpMkLst>
        </pc:grpChg>
        <pc:grpChg chg="del">
          <ac:chgData name="Kokchun Giang" userId="67e2125d-ec8c-4323-9653-9824a2ad815f" providerId="ADAL" clId="{094F8603-228B-B84B-9019-9D0D49979CD6}" dt="2024-01-28T19:11:33.697" v="1130" actId="478"/>
          <ac:grpSpMkLst>
            <pc:docMk/>
            <pc:sldMk cId="3581630501" sldId="333"/>
            <ac:grpSpMk id="1888" creationId="{D953C183-DB01-63EA-A32E-EC7F2E92F08C}"/>
          </ac:grpSpMkLst>
        </pc:grpChg>
        <pc:grpChg chg="del">
          <ac:chgData name="Kokchun Giang" userId="67e2125d-ec8c-4323-9653-9824a2ad815f" providerId="ADAL" clId="{094F8603-228B-B84B-9019-9D0D49979CD6}" dt="2024-01-28T19:11:33.697" v="1130" actId="478"/>
          <ac:grpSpMkLst>
            <pc:docMk/>
            <pc:sldMk cId="3581630501" sldId="333"/>
            <ac:grpSpMk id="1893" creationId="{722DBCD9-4200-6679-C0F1-2DEEEB5A4AC1}"/>
          </ac:grpSpMkLst>
        </pc:grpChg>
        <pc:grpChg chg="del">
          <ac:chgData name="Kokchun Giang" userId="67e2125d-ec8c-4323-9653-9824a2ad815f" providerId="ADAL" clId="{094F8603-228B-B84B-9019-9D0D49979CD6}" dt="2024-01-28T19:11:33.697" v="1130" actId="478"/>
          <ac:grpSpMkLst>
            <pc:docMk/>
            <pc:sldMk cId="3581630501" sldId="333"/>
            <ac:grpSpMk id="1901" creationId="{605D9E8C-FA13-376C-029E-6C204A427CF6}"/>
          </ac:grpSpMkLst>
        </pc:grpChg>
        <pc:grpChg chg="del">
          <ac:chgData name="Kokchun Giang" userId="67e2125d-ec8c-4323-9653-9824a2ad815f" providerId="ADAL" clId="{094F8603-228B-B84B-9019-9D0D49979CD6}" dt="2024-01-28T19:11:33.697" v="1130" actId="478"/>
          <ac:grpSpMkLst>
            <pc:docMk/>
            <pc:sldMk cId="3581630501" sldId="333"/>
            <ac:grpSpMk id="1902" creationId="{5A1A8145-2DEC-F23E-08D5-B73083161670}"/>
          </ac:grpSpMkLst>
        </pc:grpChg>
        <pc:grpChg chg="del">
          <ac:chgData name="Kokchun Giang" userId="67e2125d-ec8c-4323-9653-9824a2ad815f" providerId="ADAL" clId="{094F8603-228B-B84B-9019-9D0D49979CD6}" dt="2024-01-28T19:11:33.697" v="1130" actId="478"/>
          <ac:grpSpMkLst>
            <pc:docMk/>
            <pc:sldMk cId="3581630501" sldId="333"/>
            <ac:grpSpMk id="1905" creationId="{226CDAE3-4076-4397-B5C1-BDC23B5C2A22}"/>
          </ac:grpSpMkLst>
        </pc:grpChg>
        <pc:grpChg chg="del">
          <ac:chgData name="Kokchun Giang" userId="67e2125d-ec8c-4323-9653-9824a2ad815f" providerId="ADAL" clId="{094F8603-228B-B84B-9019-9D0D49979CD6}" dt="2024-01-28T19:11:33.697" v="1130" actId="478"/>
          <ac:grpSpMkLst>
            <pc:docMk/>
            <pc:sldMk cId="3581630501" sldId="333"/>
            <ac:grpSpMk id="1916" creationId="{EACC5727-F25B-D0BB-0783-27FFECD5CE3D}"/>
          </ac:grpSpMkLst>
        </pc:grpChg>
        <pc:grpChg chg="del">
          <ac:chgData name="Kokchun Giang" userId="67e2125d-ec8c-4323-9653-9824a2ad815f" providerId="ADAL" clId="{094F8603-228B-B84B-9019-9D0D49979CD6}" dt="2024-01-28T19:11:33.697" v="1130" actId="478"/>
          <ac:grpSpMkLst>
            <pc:docMk/>
            <pc:sldMk cId="3581630501" sldId="333"/>
            <ac:grpSpMk id="1936" creationId="{6693A61D-14EC-FD4D-DBC9-7DEA1F95F9D9}"/>
          </ac:grpSpMkLst>
        </pc:grpChg>
        <pc:grpChg chg="del">
          <ac:chgData name="Kokchun Giang" userId="67e2125d-ec8c-4323-9653-9824a2ad815f" providerId="ADAL" clId="{094F8603-228B-B84B-9019-9D0D49979CD6}" dt="2024-01-28T19:11:33.697" v="1130" actId="478"/>
          <ac:grpSpMkLst>
            <pc:docMk/>
            <pc:sldMk cId="3581630501" sldId="333"/>
            <ac:grpSpMk id="1937" creationId="{A40CC845-8925-EF6D-7741-71653363522C}"/>
          </ac:grpSpMkLst>
        </pc:grpChg>
        <pc:grpChg chg="del">
          <ac:chgData name="Kokchun Giang" userId="67e2125d-ec8c-4323-9653-9824a2ad815f" providerId="ADAL" clId="{094F8603-228B-B84B-9019-9D0D49979CD6}" dt="2024-01-28T19:11:33.697" v="1130" actId="478"/>
          <ac:grpSpMkLst>
            <pc:docMk/>
            <pc:sldMk cId="3581630501" sldId="333"/>
            <ac:grpSpMk id="1938" creationId="{7B9F7FF3-1AFF-D93C-973E-F74918B7E098}"/>
          </ac:grpSpMkLst>
        </pc:grpChg>
        <pc:grpChg chg="del">
          <ac:chgData name="Kokchun Giang" userId="67e2125d-ec8c-4323-9653-9824a2ad815f" providerId="ADAL" clId="{094F8603-228B-B84B-9019-9D0D49979CD6}" dt="2024-01-28T19:11:33.697" v="1130" actId="478"/>
          <ac:grpSpMkLst>
            <pc:docMk/>
            <pc:sldMk cId="3581630501" sldId="333"/>
            <ac:grpSpMk id="1951" creationId="{CE941705-5665-C832-E355-5DAA02F5DA14}"/>
          </ac:grpSpMkLst>
        </pc:grpChg>
        <pc:grpChg chg="del">
          <ac:chgData name="Kokchun Giang" userId="67e2125d-ec8c-4323-9653-9824a2ad815f" providerId="ADAL" clId="{094F8603-228B-B84B-9019-9D0D49979CD6}" dt="2024-01-28T19:11:33.697" v="1130" actId="478"/>
          <ac:grpSpMkLst>
            <pc:docMk/>
            <pc:sldMk cId="3581630501" sldId="333"/>
            <ac:grpSpMk id="1958" creationId="{1E9F97CA-DAFB-4E5C-3794-D37CBEA3CE1D}"/>
          </ac:grpSpMkLst>
        </pc:grpChg>
        <pc:grpChg chg="del mod">
          <ac:chgData name="Kokchun Giang" userId="67e2125d-ec8c-4323-9653-9824a2ad815f" providerId="ADAL" clId="{094F8603-228B-B84B-9019-9D0D49979CD6}" dt="2024-01-28T19:12:22.357" v="1169"/>
          <ac:grpSpMkLst>
            <pc:docMk/>
            <pc:sldMk cId="3581630501" sldId="333"/>
            <ac:grpSpMk id="1964" creationId="{A9E51A32-9B7A-F707-1347-8B52A8D8E2A5}"/>
          </ac:grpSpMkLst>
        </pc:grpChg>
        <pc:grpChg chg="del mod">
          <ac:chgData name="Kokchun Giang" userId="67e2125d-ec8c-4323-9653-9824a2ad815f" providerId="ADAL" clId="{094F8603-228B-B84B-9019-9D0D49979CD6}" dt="2024-01-28T19:12:33.428" v="1183"/>
          <ac:grpSpMkLst>
            <pc:docMk/>
            <pc:sldMk cId="3581630501" sldId="333"/>
            <ac:grpSpMk id="1968" creationId="{E5CB7708-08F8-C315-D863-74358338FE2B}"/>
          </ac:grpSpMkLst>
        </pc:grpChg>
        <pc:grpChg chg="del">
          <ac:chgData name="Kokchun Giang" userId="67e2125d-ec8c-4323-9653-9824a2ad815f" providerId="ADAL" clId="{094F8603-228B-B84B-9019-9D0D49979CD6}" dt="2024-01-28T19:11:39.207" v="1132" actId="478"/>
          <ac:grpSpMkLst>
            <pc:docMk/>
            <pc:sldMk cId="3581630501" sldId="333"/>
            <ac:grpSpMk id="1978" creationId="{62FA6A81-3739-F6A8-6F2F-DE6C49F18BF6}"/>
          </ac:grpSpMkLst>
        </pc:grpChg>
        <pc:grpChg chg="del mod">
          <ac:chgData name="Kokchun Giang" userId="67e2125d-ec8c-4323-9653-9824a2ad815f" providerId="ADAL" clId="{094F8603-228B-B84B-9019-9D0D49979CD6}" dt="2024-01-28T19:12:33.428" v="1183"/>
          <ac:grpSpMkLst>
            <pc:docMk/>
            <pc:sldMk cId="3581630501" sldId="333"/>
            <ac:grpSpMk id="1982" creationId="{6B12F61C-5815-08FC-F2F8-BDFD85324D9F}"/>
          </ac:grpSpMkLst>
        </pc:grpChg>
        <pc:grpChg chg="del">
          <ac:chgData name="Kokchun Giang" userId="67e2125d-ec8c-4323-9653-9824a2ad815f" providerId="ADAL" clId="{094F8603-228B-B84B-9019-9D0D49979CD6}" dt="2024-01-28T19:11:36.161" v="1131" actId="478"/>
          <ac:grpSpMkLst>
            <pc:docMk/>
            <pc:sldMk cId="3581630501" sldId="333"/>
            <ac:grpSpMk id="1986" creationId="{3DA51EF9-214E-67D2-0870-0ADB5FD27312}"/>
          </ac:grpSpMkLst>
        </pc:grpChg>
        <pc:grpChg chg="del mod">
          <ac:chgData name="Kokchun Giang" userId="67e2125d-ec8c-4323-9653-9824a2ad815f" providerId="ADAL" clId="{094F8603-228B-B84B-9019-9D0D49979CD6}" dt="2024-01-28T19:12:33.428" v="1183"/>
          <ac:grpSpMkLst>
            <pc:docMk/>
            <pc:sldMk cId="3581630501" sldId="333"/>
            <ac:grpSpMk id="1991" creationId="{64AE871E-6578-F3F3-2608-751164F9DBC4}"/>
          </ac:grpSpMkLst>
        </pc:grpChg>
        <pc:grpChg chg="del">
          <ac:chgData name="Kokchun Giang" userId="67e2125d-ec8c-4323-9653-9824a2ad815f" providerId="ADAL" clId="{094F8603-228B-B84B-9019-9D0D49979CD6}" dt="2024-01-28T19:11:36.161" v="1131" actId="478"/>
          <ac:grpSpMkLst>
            <pc:docMk/>
            <pc:sldMk cId="3581630501" sldId="333"/>
            <ac:grpSpMk id="1994" creationId="{3FD8E429-601A-D3CD-1BD7-01A4901FA96A}"/>
          </ac:grpSpMkLst>
        </pc:grpChg>
        <pc:grpChg chg="del mod">
          <ac:chgData name="Kokchun Giang" userId="67e2125d-ec8c-4323-9653-9824a2ad815f" providerId="ADAL" clId="{094F8603-228B-B84B-9019-9D0D49979CD6}" dt="2024-01-28T19:12:35.684" v="1185"/>
          <ac:grpSpMkLst>
            <pc:docMk/>
            <pc:sldMk cId="3581630501" sldId="333"/>
            <ac:grpSpMk id="1996" creationId="{64B02959-CDEC-410A-DD26-32DFACC7F69C}"/>
          </ac:grpSpMkLst>
        </pc:grpChg>
        <pc:grpChg chg="del mod">
          <ac:chgData name="Kokchun Giang" userId="67e2125d-ec8c-4323-9653-9824a2ad815f" providerId="ADAL" clId="{094F8603-228B-B84B-9019-9D0D49979CD6}" dt="2024-01-28T19:12:37.533" v="1188"/>
          <ac:grpSpMkLst>
            <pc:docMk/>
            <pc:sldMk cId="3581630501" sldId="333"/>
            <ac:grpSpMk id="1998" creationId="{331C88AC-5DD9-C9F8-2A76-B108951CDDBC}"/>
          </ac:grpSpMkLst>
        </pc:grpChg>
        <pc:grpChg chg="del mod">
          <ac:chgData name="Kokchun Giang" userId="67e2125d-ec8c-4323-9653-9824a2ad815f" providerId="ADAL" clId="{094F8603-228B-B84B-9019-9D0D49979CD6}" dt="2024-01-28T19:12:38.769" v="1191"/>
          <ac:grpSpMkLst>
            <pc:docMk/>
            <pc:sldMk cId="3581630501" sldId="333"/>
            <ac:grpSpMk id="2001" creationId="{4F373B0B-EA76-C02F-8E37-C5C7315C267D}"/>
          </ac:grpSpMkLst>
        </pc:grpChg>
        <pc:grpChg chg="mod">
          <ac:chgData name="Kokchun Giang" userId="67e2125d-ec8c-4323-9653-9824a2ad815f" providerId="ADAL" clId="{094F8603-228B-B84B-9019-9D0D49979CD6}" dt="2024-01-28T19:12:38.769" v="1191"/>
          <ac:grpSpMkLst>
            <pc:docMk/>
            <pc:sldMk cId="3581630501" sldId="333"/>
            <ac:grpSpMk id="2004" creationId="{465D5908-BBFF-2BDD-A7B0-A5183AC615FA}"/>
          </ac:grpSpMkLst>
        </pc:grpChg>
        <pc:grpChg chg="mod">
          <ac:chgData name="Kokchun Giang" userId="67e2125d-ec8c-4323-9653-9824a2ad815f" providerId="ADAL" clId="{094F8603-228B-B84B-9019-9D0D49979CD6}" dt="2024-01-28T19:52:39.325" v="1777" actId="164"/>
          <ac:grpSpMkLst>
            <pc:docMk/>
            <pc:sldMk cId="3581630501" sldId="333"/>
            <ac:grpSpMk id="2018" creationId="{C52D06C5-E70F-4E74-8A4C-1EA06D843C7A}"/>
          </ac:grpSpMkLst>
        </pc:grpChg>
        <pc:grpChg chg="del">
          <ac:chgData name="Kokchun Giang" userId="67e2125d-ec8c-4323-9653-9824a2ad815f" providerId="ADAL" clId="{094F8603-228B-B84B-9019-9D0D49979CD6}" dt="2024-01-28T19:11:36.161" v="1131" actId="478"/>
          <ac:grpSpMkLst>
            <pc:docMk/>
            <pc:sldMk cId="3581630501" sldId="333"/>
            <ac:grpSpMk id="2022" creationId="{9A071157-8C80-B411-4301-FD255CA580CF}"/>
          </ac:grpSpMkLst>
        </pc:grpChg>
        <pc:grpChg chg="mod">
          <ac:chgData name="Kokchun Giang" userId="67e2125d-ec8c-4323-9653-9824a2ad815f" providerId="ADAL" clId="{094F8603-228B-B84B-9019-9D0D49979CD6}" dt="2024-01-28T19:52:39.325" v="1777" actId="164"/>
          <ac:grpSpMkLst>
            <pc:docMk/>
            <pc:sldMk cId="3581630501" sldId="333"/>
            <ac:grpSpMk id="2031" creationId="{C0185630-B1BE-93D4-5602-5F44EE38FCA4}"/>
          </ac:grpSpMkLst>
        </pc:grpChg>
        <pc:grpChg chg="mod">
          <ac:chgData name="Kokchun Giang" userId="67e2125d-ec8c-4323-9653-9824a2ad815f" providerId="ADAL" clId="{094F8603-228B-B84B-9019-9D0D49979CD6}" dt="2024-01-28T19:52:39.325" v="1777" actId="164"/>
          <ac:grpSpMkLst>
            <pc:docMk/>
            <pc:sldMk cId="3581630501" sldId="333"/>
            <ac:grpSpMk id="2032" creationId="{82D1F793-CDC5-54C2-7EB5-F8E72A95BA5F}"/>
          </ac:grpSpMkLst>
        </pc:grpChg>
        <pc:grpChg chg="mod">
          <ac:chgData name="Kokchun Giang" userId="67e2125d-ec8c-4323-9653-9824a2ad815f" providerId="ADAL" clId="{094F8603-228B-B84B-9019-9D0D49979CD6}" dt="2024-01-28T19:52:39.325" v="1777" actId="164"/>
          <ac:grpSpMkLst>
            <pc:docMk/>
            <pc:sldMk cId="3581630501" sldId="333"/>
            <ac:grpSpMk id="2038" creationId="{68F7C019-C399-9FCC-8A29-D924F6B4BAE4}"/>
          </ac:grpSpMkLst>
        </pc:grpChg>
        <pc:grpChg chg="mod">
          <ac:chgData name="Kokchun Giang" userId="67e2125d-ec8c-4323-9653-9824a2ad815f" providerId="ADAL" clId="{094F8603-228B-B84B-9019-9D0D49979CD6}" dt="2024-01-28T19:52:39.325" v="1777" actId="164"/>
          <ac:grpSpMkLst>
            <pc:docMk/>
            <pc:sldMk cId="3581630501" sldId="333"/>
            <ac:grpSpMk id="2039" creationId="{C6B8C162-5D30-BB1F-0106-79DCF9F617E9}"/>
          </ac:grpSpMkLst>
        </pc:grpChg>
        <pc:grpChg chg="mod">
          <ac:chgData name="Kokchun Giang" userId="67e2125d-ec8c-4323-9653-9824a2ad815f" providerId="ADAL" clId="{094F8603-228B-B84B-9019-9D0D49979CD6}" dt="2024-01-28T19:52:39.325" v="1777" actId="164"/>
          <ac:grpSpMkLst>
            <pc:docMk/>
            <pc:sldMk cId="3581630501" sldId="333"/>
            <ac:grpSpMk id="2046" creationId="{7FD20E42-DE01-01FD-7EDC-7DFE18ECDC75}"/>
          </ac:grpSpMkLst>
        </pc:grpChg>
        <pc:grpChg chg="mod">
          <ac:chgData name="Kokchun Giang" userId="67e2125d-ec8c-4323-9653-9824a2ad815f" providerId="ADAL" clId="{094F8603-228B-B84B-9019-9D0D49979CD6}" dt="2024-01-28T19:52:43.480" v="1778" actId="164"/>
          <ac:grpSpMkLst>
            <pc:docMk/>
            <pc:sldMk cId="3581630501" sldId="333"/>
            <ac:grpSpMk id="2048" creationId="{5D5FCBE1-51DE-0E5F-B3E6-1B534F3BB433}"/>
          </ac:grpSpMkLst>
        </pc:grpChg>
        <pc:grpChg chg="mod">
          <ac:chgData name="Kokchun Giang" userId="67e2125d-ec8c-4323-9653-9824a2ad815f" providerId="ADAL" clId="{094F8603-228B-B84B-9019-9D0D49979CD6}" dt="2024-01-28T19:52:46.388" v="1779" actId="164"/>
          <ac:grpSpMkLst>
            <pc:docMk/>
            <pc:sldMk cId="3581630501" sldId="333"/>
            <ac:grpSpMk id="2060" creationId="{0BF90D79-664C-3D6C-4754-F2FB0EEA8A94}"/>
          </ac:grpSpMkLst>
        </pc:grpChg>
        <pc:grpChg chg="mod">
          <ac:chgData name="Kokchun Giang" userId="67e2125d-ec8c-4323-9653-9824a2ad815f" providerId="ADAL" clId="{094F8603-228B-B84B-9019-9D0D49979CD6}" dt="2024-01-28T19:52:46.388" v="1779" actId="164"/>
          <ac:grpSpMkLst>
            <pc:docMk/>
            <pc:sldMk cId="3581630501" sldId="333"/>
            <ac:grpSpMk id="2061" creationId="{1915EDBB-F851-856F-4AE9-6035A29F8F42}"/>
          </ac:grpSpMkLst>
        </pc:grpChg>
        <pc:grpChg chg="mod">
          <ac:chgData name="Kokchun Giang" userId="67e2125d-ec8c-4323-9653-9824a2ad815f" providerId="ADAL" clId="{094F8603-228B-B84B-9019-9D0D49979CD6}" dt="2024-01-28T19:15:20.258" v="1363"/>
          <ac:grpSpMkLst>
            <pc:docMk/>
            <pc:sldMk cId="3581630501" sldId="333"/>
            <ac:grpSpMk id="2071" creationId="{03F8B659-360C-7C8E-3E67-0F82C0C256B9}"/>
          </ac:grpSpMkLst>
        </pc:grpChg>
        <pc:grpChg chg="mod">
          <ac:chgData name="Kokchun Giang" userId="67e2125d-ec8c-4323-9653-9824a2ad815f" providerId="ADAL" clId="{094F8603-228B-B84B-9019-9D0D49979CD6}" dt="2024-01-28T19:52:54.386" v="1780" actId="164"/>
          <ac:grpSpMkLst>
            <pc:docMk/>
            <pc:sldMk cId="3581630501" sldId="333"/>
            <ac:grpSpMk id="2090" creationId="{E91BBD8C-F92D-50B5-BE09-A2352EBDCC4F}"/>
          </ac:grpSpMkLst>
        </pc:grpChg>
        <pc:grpChg chg="mod">
          <ac:chgData name="Kokchun Giang" userId="67e2125d-ec8c-4323-9653-9824a2ad815f" providerId="ADAL" clId="{094F8603-228B-B84B-9019-9D0D49979CD6}" dt="2024-01-28T19:52:54.386" v="1780" actId="164"/>
          <ac:grpSpMkLst>
            <pc:docMk/>
            <pc:sldMk cId="3581630501" sldId="333"/>
            <ac:grpSpMk id="2091" creationId="{7DC2F434-1084-5BE1-450D-E93F5999C720}"/>
          </ac:grpSpMkLst>
        </pc:grpChg>
        <pc:grpChg chg="mod">
          <ac:chgData name="Kokchun Giang" userId="67e2125d-ec8c-4323-9653-9824a2ad815f" providerId="ADAL" clId="{094F8603-228B-B84B-9019-9D0D49979CD6}" dt="2024-01-28T19:52:54.386" v="1780" actId="164"/>
          <ac:grpSpMkLst>
            <pc:docMk/>
            <pc:sldMk cId="3581630501" sldId="333"/>
            <ac:grpSpMk id="2092" creationId="{4A617C25-FA74-50FD-226C-9E0DCC670734}"/>
          </ac:grpSpMkLst>
        </pc:grpChg>
        <pc:grpChg chg="mod">
          <ac:chgData name="Kokchun Giang" userId="67e2125d-ec8c-4323-9653-9824a2ad815f" providerId="ADAL" clId="{094F8603-228B-B84B-9019-9D0D49979CD6}" dt="2024-01-28T19:52:54.386" v="1780" actId="164"/>
          <ac:grpSpMkLst>
            <pc:docMk/>
            <pc:sldMk cId="3581630501" sldId="333"/>
            <ac:grpSpMk id="2100" creationId="{B0F65F44-32DB-F29E-2FA3-C1D5CE05A877}"/>
          </ac:grpSpMkLst>
        </pc:grpChg>
        <pc:grpChg chg="mod">
          <ac:chgData name="Kokchun Giang" userId="67e2125d-ec8c-4323-9653-9824a2ad815f" providerId="ADAL" clId="{094F8603-228B-B84B-9019-9D0D49979CD6}" dt="2024-01-28T19:52:54.386" v="1780" actId="164"/>
          <ac:grpSpMkLst>
            <pc:docMk/>
            <pc:sldMk cId="3581630501" sldId="333"/>
            <ac:grpSpMk id="2101" creationId="{6C6DCC24-328E-0DE2-9688-5268665C0E91}"/>
          </ac:grpSpMkLst>
        </pc:grpChg>
        <pc:grpChg chg="mod">
          <ac:chgData name="Kokchun Giang" userId="67e2125d-ec8c-4323-9653-9824a2ad815f" providerId="ADAL" clId="{094F8603-228B-B84B-9019-9D0D49979CD6}" dt="2024-01-28T19:52:54.386" v="1780" actId="164"/>
          <ac:grpSpMkLst>
            <pc:docMk/>
            <pc:sldMk cId="3581630501" sldId="333"/>
            <ac:grpSpMk id="2115" creationId="{5CA9414D-C1FF-AED0-B3D5-3BB2DC7CCCEE}"/>
          </ac:grpSpMkLst>
        </pc:grpChg>
        <pc:grpChg chg="del mod">
          <ac:chgData name="Kokchun Giang" userId="67e2125d-ec8c-4323-9653-9824a2ad815f" providerId="ADAL" clId="{094F8603-228B-B84B-9019-9D0D49979CD6}" dt="2024-01-28T19:16:05.486" v="1425"/>
          <ac:grpSpMkLst>
            <pc:docMk/>
            <pc:sldMk cId="3581630501" sldId="333"/>
            <ac:grpSpMk id="2118" creationId="{9943CF59-46BA-5085-2019-953923C3F41F}"/>
          </ac:grpSpMkLst>
        </pc:grpChg>
        <pc:grpChg chg="del mod">
          <ac:chgData name="Kokchun Giang" userId="67e2125d-ec8c-4323-9653-9824a2ad815f" providerId="ADAL" clId="{094F8603-228B-B84B-9019-9D0D49979CD6}" dt="2024-01-28T19:16:05.486" v="1425"/>
          <ac:grpSpMkLst>
            <pc:docMk/>
            <pc:sldMk cId="3581630501" sldId="333"/>
            <ac:grpSpMk id="2129" creationId="{E2A6CF9E-B579-E996-3035-B64BF4C88EA4}"/>
          </ac:grpSpMkLst>
        </pc:grpChg>
        <pc:grpChg chg="del mod">
          <ac:chgData name="Kokchun Giang" userId="67e2125d-ec8c-4323-9653-9824a2ad815f" providerId="ADAL" clId="{094F8603-228B-B84B-9019-9D0D49979CD6}" dt="2024-01-28T19:16:05.486" v="1425"/>
          <ac:grpSpMkLst>
            <pc:docMk/>
            <pc:sldMk cId="3581630501" sldId="333"/>
            <ac:grpSpMk id="2130" creationId="{BFB754A4-1D29-B989-AE04-D85B2D3B5925}"/>
          </ac:grpSpMkLst>
        </pc:grpChg>
        <pc:grpChg chg="mod">
          <ac:chgData name="Kokchun Giang" userId="67e2125d-ec8c-4323-9653-9824a2ad815f" providerId="ADAL" clId="{094F8603-228B-B84B-9019-9D0D49979CD6}" dt="2024-01-28T19:52:59.885" v="1782" actId="1076"/>
          <ac:grpSpMkLst>
            <pc:docMk/>
            <pc:sldMk cId="3581630501" sldId="333"/>
            <ac:grpSpMk id="2137" creationId="{DA2F710A-77E1-70D2-7F22-FA015F1F87DB}"/>
          </ac:grpSpMkLst>
        </pc:grpChg>
        <pc:grpChg chg="mod">
          <ac:chgData name="Kokchun Giang" userId="67e2125d-ec8c-4323-9653-9824a2ad815f" providerId="ADAL" clId="{094F8603-228B-B84B-9019-9D0D49979CD6}" dt="2024-01-28T19:16:06.584" v="1428"/>
          <ac:grpSpMkLst>
            <pc:docMk/>
            <pc:sldMk cId="3581630501" sldId="333"/>
            <ac:grpSpMk id="2140" creationId="{307A1575-8872-33BA-47CE-CC111EB8DF17}"/>
          </ac:grpSpMkLst>
        </pc:grpChg>
        <pc:grpChg chg="del mod">
          <ac:chgData name="Kokchun Giang" userId="67e2125d-ec8c-4323-9653-9824a2ad815f" providerId="ADAL" clId="{094F8603-228B-B84B-9019-9D0D49979CD6}" dt="2024-01-28T19:16:24.781" v="1440"/>
          <ac:grpSpMkLst>
            <pc:docMk/>
            <pc:sldMk cId="3581630501" sldId="333"/>
            <ac:grpSpMk id="2143" creationId="{99B5EF4A-C13B-2806-E96F-7AD68B063235}"/>
          </ac:grpSpMkLst>
        </pc:grpChg>
        <pc:grpChg chg="del mod">
          <ac:chgData name="Kokchun Giang" userId="67e2125d-ec8c-4323-9653-9824a2ad815f" providerId="ADAL" clId="{094F8603-228B-B84B-9019-9D0D49979CD6}" dt="2024-01-28T19:16:24.781" v="1440"/>
          <ac:grpSpMkLst>
            <pc:docMk/>
            <pc:sldMk cId="3581630501" sldId="333"/>
            <ac:grpSpMk id="2147" creationId="{DC31D8D7-0E0B-058E-9CCD-449FE60E68DC}"/>
          </ac:grpSpMkLst>
        </pc:grpChg>
        <pc:grpChg chg="del mod">
          <ac:chgData name="Kokchun Giang" userId="67e2125d-ec8c-4323-9653-9824a2ad815f" providerId="ADAL" clId="{094F8603-228B-B84B-9019-9D0D49979CD6}" dt="2024-01-28T19:16:27.055" v="1443"/>
          <ac:grpSpMkLst>
            <pc:docMk/>
            <pc:sldMk cId="3581630501" sldId="333"/>
            <ac:grpSpMk id="2152" creationId="{C300D86F-FBB7-6762-CB30-BBC3F2A6F06D}"/>
          </ac:grpSpMkLst>
        </pc:grpChg>
        <pc:grpChg chg="del mod">
          <ac:chgData name="Kokchun Giang" userId="67e2125d-ec8c-4323-9653-9824a2ad815f" providerId="ADAL" clId="{094F8603-228B-B84B-9019-9D0D49979CD6}" dt="2024-01-28T19:16:36.701" v="1458"/>
          <ac:grpSpMkLst>
            <pc:docMk/>
            <pc:sldMk cId="3581630501" sldId="333"/>
            <ac:grpSpMk id="2155" creationId="{EF5FFA7B-9F3B-322D-7549-2E9D9D2EEEAB}"/>
          </ac:grpSpMkLst>
        </pc:grpChg>
        <pc:grpChg chg="del mod">
          <ac:chgData name="Kokchun Giang" userId="67e2125d-ec8c-4323-9653-9824a2ad815f" providerId="ADAL" clId="{094F8603-228B-B84B-9019-9D0D49979CD6}" dt="2024-01-28T19:16:36.701" v="1458"/>
          <ac:grpSpMkLst>
            <pc:docMk/>
            <pc:sldMk cId="3581630501" sldId="333"/>
            <ac:grpSpMk id="2159" creationId="{EBB8F393-3499-E99D-8FE8-3519E387CE3E}"/>
          </ac:grpSpMkLst>
        </pc:grpChg>
        <pc:grpChg chg="del mod">
          <ac:chgData name="Kokchun Giang" userId="67e2125d-ec8c-4323-9653-9824a2ad815f" providerId="ADAL" clId="{094F8603-228B-B84B-9019-9D0D49979CD6}" dt="2024-01-28T19:16:36.701" v="1458"/>
          <ac:grpSpMkLst>
            <pc:docMk/>
            <pc:sldMk cId="3581630501" sldId="333"/>
            <ac:grpSpMk id="2166" creationId="{626D30E3-A95C-D09E-63E0-4FD0EC1F8F27}"/>
          </ac:grpSpMkLst>
        </pc:grpChg>
        <pc:grpChg chg="del mod">
          <ac:chgData name="Kokchun Giang" userId="67e2125d-ec8c-4323-9653-9824a2ad815f" providerId="ADAL" clId="{094F8603-228B-B84B-9019-9D0D49979CD6}" dt="2024-01-28T19:16:37.541" v="1460"/>
          <ac:grpSpMkLst>
            <pc:docMk/>
            <pc:sldMk cId="3581630501" sldId="333"/>
            <ac:grpSpMk id="2170" creationId="{A7DF7357-18DF-A39B-1990-779EC26049A4}"/>
          </ac:grpSpMkLst>
        </pc:grpChg>
        <pc:grpChg chg="mod">
          <ac:chgData name="Kokchun Giang" userId="67e2125d-ec8c-4323-9653-9824a2ad815f" providerId="ADAL" clId="{094F8603-228B-B84B-9019-9D0D49979CD6}" dt="2024-01-28T19:53:13.709" v="1783" actId="164"/>
          <ac:grpSpMkLst>
            <pc:docMk/>
            <pc:sldMk cId="3581630501" sldId="333"/>
            <ac:grpSpMk id="2172" creationId="{43C9706A-B412-C39E-3E68-77257281D838}"/>
          </ac:grpSpMkLst>
        </pc:grpChg>
        <pc:grpChg chg="del mod">
          <ac:chgData name="Kokchun Giang" userId="67e2125d-ec8c-4323-9653-9824a2ad815f" providerId="ADAL" clId="{094F8603-228B-B84B-9019-9D0D49979CD6}" dt="2024-01-28T19:16:49.551" v="1469"/>
          <ac:grpSpMkLst>
            <pc:docMk/>
            <pc:sldMk cId="3581630501" sldId="333"/>
            <ac:grpSpMk id="2179" creationId="{C8C8956E-E020-6829-B8BF-B204DAE3EEA2}"/>
          </ac:grpSpMkLst>
        </pc:grpChg>
        <pc:grpChg chg="mod">
          <ac:chgData name="Kokchun Giang" userId="67e2125d-ec8c-4323-9653-9824a2ad815f" providerId="ADAL" clId="{094F8603-228B-B84B-9019-9D0D49979CD6}" dt="2024-01-28T19:53:27.890" v="1785" actId="164"/>
          <ac:grpSpMkLst>
            <pc:docMk/>
            <pc:sldMk cId="3581630501" sldId="333"/>
            <ac:grpSpMk id="2180" creationId="{97D3EDA0-7579-1EBA-14EA-A1969F93B280}"/>
          </ac:grpSpMkLst>
        </pc:grpChg>
        <pc:grpChg chg="mod">
          <ac:chgData name="Kokchun Giang" userId="67e2125d-ec8c-4323-9653-9824a2ad815f" providerId="ADAL" clId="{094F8603-228B-B84B-9019-9D0D49979CD6}" dt="2024-01-28T19:53:27.890" v="1785" actId="164"/>
          <ac:grpSpMkLst>
            <pc:docMk/>
            <pc:sldMk cId="3581630501" sldId="333"/>
            <ac:grpSpMk id="2182" creationId="{A1CE58CC-6481-63EE-5BD1-A116F4700ECB}"/>
          </ac:grpSpMkLst>
        </pc:grpChg>
        <pc:grpChg chg="del mod">
          <ac:chgData name="Kokchun Giang" userId="67e2125d-ec8c-4323-9653-9824a2ad815f" providerId="ADAL" clId="{094F8603-228B-B84B-9019-9D0D49979CD6}" dt="2024-01-28T19:16:52.246" v="1475"/>
          <ac:grpSpMkLst>
            <pc:docMk/>
            <pc:sldMk cId="3581630501" sldId="333"/>
            <ac:grpSpMk id="2185" creationId="{9E8F568C-0753-E196-8075-E6557BB7FF20}"/>
          </ac:grpSpMkLst>
        </pc:grpChg>
        <pc:grpChg chg="del mod">
          <ac:chgData name="Kokchun Giang" userId="67e2125d-ec8c-4323-9653-9824a2ad815f" providerId="ADAL" clId="{094F8603-228B-B84B-9019-9D0D49979CD6}" dt="2024-01-28T19:16:57.311" v="1481"/>
          <ac:grpSpMkLst>
            <pc:docMk/>
            <pc:sldMk cId="3581630501" sldId="333"/>
            <ac:grpSpMk id="2188" creationId="{3154BFA8-416D-FDDC-ED0A-C4ACFBDEE59D}"/>
          </ac:grpSpMkLst>
        </pc:grpChg>
        <pc:grpChg chg="del mod">
          <ac:chgData name="Kokchun Giang" userId="67e2125d-ec8c-4323-9653-9824a2ad815f" providerId="ADAL" clId="{094F8603-228B-B84B-9019-9D0D49979CD6}" dt="2024-01-28T19:16:58.664" v="1483"/>
          <ac:grpSpMkLst>
            <pc:docMk/>
            <pc:sldMk cId="3581630501" sldId="333"/>
            <ac:grpSpMk id="2194" creationId="{8C1853F6-E415-FBFF-7028-65D108BCCB2B}"/>
          </ac:grpSpMkLst>
        </pc:grpChg>
        <pc:grpChg chg="mod">
          <ac:chgData name="Kokchun Giang" userId="67e2125d-ec8c-4323-9653-9824a2ad815f" providerId="ADAL" clId="{094F8603-228B-B84B-9019-9D0D49979CD6}" dt="2024-01-28T19:53:27.890" v="1785" actId="164"/>
          <ac:grpSpMkLst>
            <pc:docMk/>
            <pc:sldMk cId="3581630501" sldId="333"/>
            <ac:grpSpMk id="2195" creationId="{31EB4A27-242F-9DA4-99BD-BDAE93EB2F29}"/>
          </ac:grpSpMkLst>
        </pc:grpChg>
        <pc:grpChg chg="mod">
          <ac:chgData name="Kokchun Giang" userId="67e2125d-ec8c-4323-9653-9824a2ad815f" providerId="ADAL" clId="{094F8603-228B-B84B-9019-9D0D49979CD6}" dt="2024-01-28T19:53:27.890" v="1785" actId="164"/>
          <ac:grpSpMkLst>
            <pc:docMk/>
            <pc:sldMk cId="3581630501" sldId="333"/>
            <ac:grpSpMk id="2197" creationId="{7E2C64C4-D0A6-DE5B-3FF0-A7C03D07E40E}"/>
          </ac:grpSpMkLst>
        </pc:grpChg>
        <pc:grpChg chg="mod">
          <ac:chgData name="Kokchun Giang" userId="67e2125d-ec8c-4323-9653-9824a2ad815f" providerId="ADAL" clId="{094F8603-228B-B84B-9019-9D0D49979CD6}" dt="2024-01-28T19:17:11.721" v="1501"/>
          <ac:grpSpMkLst>
            <pc:docMk/>
            <pc:sldMk cId="3581630501" sldId="333"/>
            <ac:grpSpMk id="2215" creationId="{50461E3D-BE4A-3BB9-7D81-5BA05B8A1BA5}"/>
          </ac:grpSpMkLst>
        </pc:grpChg>
        <pc:grpChg chg="mod">
          <ac:chgData name="Kokchun Giang" userId="67e2125d-ec8c-4323-9653-9824a2ad815f" providerId="ADAL" clId="{094F8603-228B-B84B-9019-9D0D49979CD6}" dt="2024-01-28T19:17:44.348" v="1522"/>
          <ac:grpSpMkLst>
            <pc:docMk/>
            <pc:sldMk cId="3581630501" sldId="333"/>
            <ac:grpSpMk id="2235" creationId="{419B7D2F-2EB1-88C0-7108-67E092D33F10}"/>
          </ac:grpSpMkLst>
        </pc:grpChg>
        <pc:grpChg chg="del mod">
          <ac:chgData name="Kokchun Giang" userId="67e2125d-ec8c-4323-9653-9824a2ad815f" providerId="ADAL" clId="{094F8603-228B-B84B-9019-9D0D49979CD6}" dt="2024-01-28T19:21:46.641" v="1656"/>
          <ac:grpSpMkLst>
            <pc:docMk/>
            <pc:sldMk cId="3581630501" sldId="333"/>
            <ac:grpSpMk id="2251" creationId="{C68A1977-CF8E-2757-6D26-3A05714A0038}"/>
          </ac:grpSpMkLst>
        </pc:grpChg>
        <pc:grpChg chg="del mod">
          <ac:chgData name="Kokchun Giang" userId="67e2125d-ec8c-4323-9653-9824a2ad815f" providerId="ADAL" clId="{094F8603-228B-B84B-9019-9D0D49979CD6}" dt="2024-01-28T19:21:46.640" v="1655"/>
          <ac:grpSpMkLst>
            <pc:docMk/>
            <pc:sldMk cId="3581630501" sldId="333"/>
            <ac:grpSpMk id="2252" creationId="{F1B7F96C-45D4-79C4-36E7-695114561C35}"/>
          </ac:grpSpMkLst>
        </pc:grpChg>
        <pc:grpChg chg="del mod">
          <ac:chgData name="Kokchun Giang" userId="67e2125d-ec8c-4323-9653-9824a2ad815f" providerId="ADAL" clId="{094F8603-228B-B84B-9019-9D0D49979CD6}" dt="2024-01-28T19:21:46.641" v="1657"/>
          <ac:grpSpMkLst>
            <pc:docMk/>
            <pc:sldMk cId="3581630501" sldId="333"/>
            <ac:grpSpMk id="2253" creationId="{10194D50-BF8C-1FF0-95CD-FB537807A4A4}"/>
          </ac:grpSpMkLst>
        </pc:grpChg>
        <pc:grpChg chg="mod">
          <ac:chgData name="Kokchun Giang" userId="67e2125d-ec8c-4323-9653-9824a2ad815f" providerId="ADAL" clId="{094F8603-228B-B84B-9019-9D0D49979CD6}" dt="2024-01-28T19:53:37.345" v="1786" actId="164"/>
          <ac:grpSpMkLst>
            <pc:docMk/>
            <pc:sldMk cId="3581630501" sldId="333"/>
            <ac:grpSpMk id="2261" creationId="{BC3F4B1F-2334-19B7-59C8-F50CD34806D8}"/>
          </ac:grpSpMkLst>
        </pc:grpChg>
        <pc:grpChg chg="mod">
          <ac:chgData name="Kokchun Giang" userId="67e2125d-ec8c-4323-9653-9824a2ad815f" providerId="ADAL" clId="{094F8603-228B-B84B-9019-9D0D49979CD6}" dt="2024-01-28T19:53:37.345" v="1786" actId="164"/>
          <ac:grpSpMkLst>
            <pc:docMk/>
            <pc:sldMk cId="3581630501" sldId="333"/>
            <ac:grpSpMk id="2269" creationId="{DB0F0FD3-54F9-12D1-4054-C81F99AE8605}"/>
          </ac:grpSpMkLst>
        </pc:grpChg>
        <pc:grpChg chg="mod">
          <ac:chgData name="Kokchun Giang" userId="67e2125d-ec8c-4323-9653-9824a2ad815f" providerId="ADAL" clId="{094F8603-228B-B84B-9019-9D0D49979CD6}" dt="2024-01-28T19:53:47.014" v="1788" actId="164"/>
          <ac:grpSpMkLst>
            <pc:docMk/>
            <pc:sldMk cId="3581630501" sldId="333"/>
            <ac:grpSpMk id="2276" creationId="{59F4EE2B-ECE9-BDBC-9BFB-D9E3BFA8494A}"/>
          </ac:grpSpMkLst>
        </pc:grpChg>
        <pc:grpChg chg="mod">
          <ac:chgData name="Kokchun Giang" userId="67e2125d-ec8c-4323-9653-9824a2ad815f" providerId="ADAL" clId="{094F8603-228B-B84B-9019-9D0D49979CD6}" dt="2024-01-28T19:53:47.014" v="1788" actId="164"/>
          <ac:grpSpMkLst>
            <pc:docMk/>
            <pc:sldMk cId="3581630501" sldId="333"/>
            <ac:grpSpMk id="2277" creationId="{8F0D5C30-8C5A-3ED4-8B75-A3B1934EC36D}"/>
          </ac:grpSpMkLst>
        </pc:grpChg>
        <pc:grpChg chg="mod">
          <ac:chgData name="Kokchun Giang" userId="67e2125d-ec8c-4323-9653-9824a2ad815f" providerId="ADAL" clId="{094F8603-228B-B84B-9019-9D0D49979CD6}" dt="2024-01-28T19:53:47.014" v="1788" actId="164"/>
          <ac:grpSpMkLst>
            <pc:docMk/>
            <pc:sldMk cId="3581630501" sldId="333"/>
            <ac:grpSpMk id="2284" creationId="{CF0A0B3A-4364-896D-18B9-3456026FCD5B}"/>
          </ac:grpSpMkLst>
        </pc:grpChg>
        <pc:grpChg chg="mod">
          <ac:chgData name="Kokchun Giang" userId="67e2125d-ec8c-4323-9653-9824a2ad815f" providerId="ADAL" clId="{094F8603-228B-B84B-9019-9D0D49979CD6}" dt="2024-01-28T19:53:47.014" v="1788" actId="164"/>
          <ac:grpSpMkLst>
            <pc:docMk/>
            <pc:sldMk cId="3581630501" sldId="333"/>
            <ac:grpSpMk id="2291" creationId="{683E65D5-957F-6F05-A4CC-C7223486DDB3}"/>
          </ac:grpSpMkLst>
        </pc:grpChg>
        <pc:grpChg chg="del mod">
          <ac:chgData name="Kokchun Giang" userId="67e2125d-ec8c-4323-9653-9824a2ad815f" providerId="ADAL" clId="{094F8603-228B-B84B-9019-9D0D49979CD6}" dt="2024-01-28T19:20:08.116" v="1583"/>
          <ac:grpSpMkLst>
            <pc:docMk/>
            <pc:sldMk cId="3581630501" sldId="333"/>
            <ac:grpSpMk id="2295" creationId="{C4CAC6BB-0335-1627-6931-1689858106D3}"/>
          </ac:grpSpMkLst>
        </pc:grpChg>
        <pc:grpChg chg="mod">
          <ac:chgData name="Kokchun Giang" userId="67e2125d-ec8c-4323-9653-9824a2ad815f" providerId="ADAL" clId="{094F8603-228B-B84B-9019-9D0D49979CD6}" dt="2024-01-28T19:53:47.014" v="1788" actId="164"/>
          <ac:grpSpMkLst>
            <pc:docMk/>
            <pc:sldMk cId="3581630501" sldId="333"/>
            <ac:grpSpMk id="2299" creationId="{F2B6C98F-685A-82B5-F558-65AB82A3DDC2}"/>
          </ac:grpSpMkLst>
        </pc:grpChg>
        <pc:grpChg chg="mod">
          <ac:chgData name="Kokchun Giang" userId="67e2125d-ec8c-4323-9653-9824a2ad815f" providerId="ADAL" clId="{094F8603-228B-B84B-9019-9D0D49979CD6}" dt="2024-01-28T19:53:47.014" v="1788" actId="164"/>
          <ac:grpSpMkLst>
            <pc:docMk/>
            <pc:sldMk cId="3581630501" sldId="333"/>
            <ac:grpSpMk id="2306" creationId="{E622DEAE-FDC8-7BA3-E92A-C2A8B13C78CD}"/>
          </ac:grpSpMkLst>
        </pc:grpChg>
        <pc:grpChg chg="mod">
          <ac:chgData name="Kokchun Giang" userId="67e2125d-ec8c-4323-9653-9824a2ad815f" providerId="ADAL" clId="{094F8603-228B-B84B-9019-9D0D49979CD6}" dt="2024-01-28T19:53:50.446" v="1789" actId="164"/>
          <ac:grpSpMkLst>
            <pc:docMk/>
            <pc:sldMk cId="3581630501" sldId="333"/>
            <ac:grpSpMk id="2309" creationId="{02C513F9-06A5-1B52-DEEE-E70B822EF4CB}"/>
          </ac:grpSpMkLst>
        </pc:grpChg>
        <pc:grpChg chg="mod">
          <ac:chgData name="Kokchun Giang" userId="67e2125d-ec8c-4323-9653-9824a2ad815f" providerId="ADAL" clId="{094F8603-228B-B84B-9019-9D0D49979CD6}" dt="2024-01-28T19:53:50.446" v="1789" actId="164"/>
          <ac:grpSpMkLst>
            <pc:docMk/>
            <pc:sldMk cId="3581630501" sldId="333"/>
            <ac:grpSpMk id="2317" creationId="{84BE750F-4C56-4095-AC18-34E6A00E7AC6}"/>
          </ac:grpSpMkLst>
        </pc:grpChg>
        <pc:grpChg chg="mod">
          <ac:chgData name="Kokchun Giang" userId="67e2125d-ec8c-4323-9653-9824a2ad815f" providerId="ADAL" clId="{094F8603-228B-B84B-9019-9D0D49979CD6}" dt="2024-01-28T19:53:50.446" v="1789" actId="164"/>
          <ac:grpSpMkLst>
            <pc:docMk/>
            <pc:sldMk cId="3581630501" sldId="333"/>
            <ac:grpSpMk id="2320" creationId="{DEC8D84E-DCF8-16D2-4B79-1D3C61A6F93F}"/>
          </ac:grpSpMkLst>
        </pc:grpChg>
        <pc:grpChg chg="mod">
          <ac:chgData name="Kokchun Giang" userId="67e2125d-ec8c-4323-9653-9824a2ad815f" providerId="ADAL" clId="{094F8603-228B-B84B-9019-9D0D49979CD6}" dt="2024-01-28T19:53:50.446" v="1789" actId="164"/>
          <ac:grpSpMkLst>
            <pc:docMk/>
            <pc:sldMk cId="3581630501" sldId="333"/>
            <ac:grpSpMk id="2325" creationId="{7BA849D6-B886-3719-88EF-D2C8386A5120}"/>
          </ac:grpSpMkLst>
        </pc:grpChg>
        <pc:grpChg chg="mod">
          <ac:chgData name="Kokchun Giang" userId="67e2125d-ec8c-4323-9653-9824a2ad815f" providerId="ADAL" clId="{094F8603-228B-B84B-9019-9D0D49979CD6}" dt="2024-01-28T19:20:40.706" v="1619"/>
          <ac:grpSpMkLst>
            <pc:docMk/>
            <pc:sldMk cId="3581630501" sldId="333"/>
            <ac:grpSpMk id="2333" creationId="{B39C3FFE-0629-7C98-CA89-3BF8F029C443}"/>
          </ac:grpSpMkLst>
        </pc:grpChg>
        <pc:grpChg chg="mod">
          <ac:chgData name="Kokchun Giang" userId="67e2125d-ec8c-4323-9653-9824a2ad815f" providerId="ADAL" clId="{094F8603-228B-B84B-9019-9D0D49979CD6}" dt="2024-01-28T19:20:40.706" v="1619"/>
          <ac:grpSpMkLst>
            <pc:docMk/>
            <pc:sldMk cId="3581630501" sldId="333"/>
            <ac:grpSpMk id="2334" creationId="{26CC08DD-C9A3-8BFB-9DC2-89ECF8E5470F}"/>
          </ac:grpSpMkLst>
        </pc:grpChg>
        <pc:grpChg chg="mod">
          <ac:chgData name="Kokchun Giang" userId="67e2125d-ec8c-4323-9653-9824a2ad815f" providerId="ADAL" clId="{094F8603-228B-B84B-9019-9D0D49979CD6}" dt="2024-01-28T19:20:40.706" v="1619"/>
          <ac:grpSpMkLst>
            <pc:docMk/>
            <pc:sldMk cId="3581630501" sldId="333"/>
            <ac:grpSpMk id="2335" creationId="{C0F92845-F38E-CDA2-21C1-D1F309C1401B}"/>
          </ac:grpSpMkLst>
        </pc:grpChg>
        <pc:grpChg chg="mod">
          <ac:chgData name="Kokchun Giang" userId="67e2125d-ec8c-4323-9653-9824a2ad815f" providerId="ADAL" clId="{094F8603-228B-B84B-9019-9D0D49979CD6}" dt="2024-01-28T19:53:53.313" v="1790" actId="164"/>
          <ac:grpSpMkLst>
            <pc:docMk/>
            <pc:sldMk cId="3581630501" sldId="333"/>
            <ac:grpSpMk id="2341" creationId="{ED0C5B7F-0E6D-69E7-926A-FBE69D874C56}"/>
          </ac:grpSpMkLst>
        </pc:grpChg>
        <pc:grpChg chg="del mod">
          <ac:chgData name="Kokchun Giang" userId="67e2125d-ec8c-4323-9653-9824a2ad815f" providerId="ADAL" clId="{094F8603-228B-B84B-9019-9D0D49979CD6}" dt="2024-01-28T19:23:38.642" v="1752"/>
          <ac:grpSpMkLst>
            <pc:docMk/>
            <pc:sldMk cId="3581630501" sldId="333"/>
            <ac:grpSpMk id="2344" creationId="{7EA9A91A-BC6A-7B9B-FDF1-02E6F2A64939}"/>
          </ac:grpSpMkLst>
        </pc:grpChg>
        <pc:grpChg chg="del mod">
          <ac:chgData name="Kokchun Giang" userId="67e2125d-ec8c-4323-9653-9824a2ad815f" providerId="ADAL" clId="{094F8603-228B-B84B-9019-9D0D49979CD6}" dt="2024-01-28T19:23:38.642" v="1752"/>
          <ac:grpSpMkLst>
            <pc:docMk/>
            <pc:sldMk cId="3581630501" sldId="333"/>
            <ac:grpSpMk id="2353" creationId="{A814F75B-6B92-9329-9970-A1401B70132E}"/>
          </ac:grpSpMkLst>
        </pc:grpChg>
        <pc:grpChg chg="mod">
          <ac:chgData name="Kokchun Giang" userId="67e2125d-ec8c-4323-9653-9824a2ad815f" providerId="ADAL" clId="{094F8603-228B-B84B-9019-9D0D49979CD6}" dt="2024-01-28T19:53:57.497" v="1791" actId="164"/>
          <ac:grpSpMkLst>
            <pc:docMk/>
            <pc:sldMk cId="3581630501" sldId="333"/>
            <ac:grpSpMk id="2359" creationId="{6B700B67-1C22-92AF-7837-93B676501E67}"/>
          </ac:grpSpMkLst>
        </pc:grpChg>
        <pc:grpChg chg="mod">
          <ac:chgData name="Kokchun Giang" userId="67e2125d-ec8c-4323-9653-9824a2ad815f" providerId="ADAL" clId="{094F8603-228B-B84B-9019-9D0D49979CD6}" dt="2024-01-28T19:21:56.539" v="1667"/>
          <ac:grpSpMkLst>
            <pc:docMk/>
            <pc:sldMk cId="3581630501" sldId="333"/>
            <ac:grpSpMk id="2366" creationId="{26AC52CE-4A05-36FE-4818-8CCE2AE9E45C}"/>
          </ac:grpSpMkLst>
        </pc:grpChg>
        <pc:grpChg chg="del mod">
          <ac:chgData name="Kokchun Giang" userId="67e2125d-ec8c-4323-9653-9824a2ad815f" providerId="ADAL" clId="{094F8603-228B-B84B-9019-9D0D49979CD6}" dt="2024-01-28T19:22:45.795" v="1698"/>
          <ac:grpSpMkLst>
            <pc:docMk/>
            <pc:sldMk cId="3581630501" sldId="333"/>
            <ac:grpSpMk id="2395" creationId="{B9EAA490-B64F-E580-E6FE-85633124521F}"/>
          </ac:grpSpMkLst>
        </pc:grpChg>
        <pc:grpChg chg="del mod">
          <ac:chgData name="Kokchun Giang" userId="67e2125d-ec8c-4323-9653-9824a2ad815f" providerId="ADAL" clId="{094F8603-228B-B84B-9019-9D0D49979CD6}" dt="2024-01-28T19:22:45.795" v="1698"/>
          <ac:grpSpMkLst>
            <pc:docMk/>
            <pc:sldMk cId="3581630501" sldId="333"/>
            <ac:grpSpMk id="2396" creationId="{EBC84D57-13D7-2972-B1EF-25C2E1E9C52B}"/>
          </ac:grpSpMkLst>
        </pc:grpChg>
        <pc:grpChg chg="mod">
          <ac:chgData name="Kokchun Giang" userId="67e2125d-ec8c-4323-9653-9824a2ad815f" providerId="ADAL" clId="{094F8603-228B-B84B-9019-9D0D49979CD6}" dt="2024-01-28T19:22:45.795" v="1698"/>
          <ac:grpSpMkLst>
            <pc:docMk/>
            <pc:sldMk cId="3581630501" sldId="333"/>
            <ac:grpSpMk id="2397" creationId="{8D0D7214-6435-2B61-8C30-74A753E29152}"/>
          </ac:grpSpMkLst>
        </pc:grpChg>
        <pc:grpChg chg="mod">
          <ac:chgData name="Kokchun Giang" userId="67e2125d-ec8c-4323-9653-9824a2ad815f" providerId="ADAL" clId="{094F8603-228B-B84B-9019-9D0D49979CD6}" dt="2024-01-28T19:53:43.181" v="1787" actId="164"/>
          <ac:grpSpMkLst>
            <pc:docMk/>
            <pc:sldMk cId="3581630501" sldId="333"/>
            <ac:grpSpMk id="2414" creationId="{18B1E957-EBA2-9E96-ADCB-0DB05C35FE02}"/>
          </ac:grpSpMkLst>
        </pc:grpChg>
        <pc:grpChg chg="mod">
          <ac:chgData name="Kokchun Giang" userId="67e2125d-ec8c-4323-9653-9824a2ad815f" providerId="ADAL" clId="{094F8603-228B-B84B-9019-9D0D49979CD6}" dt="2024-01-28T19:53:43.181" v="1787" actId="164"/>
          <ac:grpSpMkLst>
            <pc:docMk/>
            <pc:sldMk cId="3581630501" sldId="333"/>
            <ac:grpSpMk id="2415" creationId="{892743F7-0BD5-41A9-43D6-24B42A4B421F}"/>
          </ac:grpSpMkLst>
        </pc:grpChg>
        <pc:grpChg chg="mod">
          <ac:chgData name="Kokchun Giang" userId="67e2125d-ec8c-4323-9653-9824a2ad815f" providerId="ADAL" clId="{094F8603-228B-B84B-9019-9D0D49979CD6}" dt="2024-01-28T19:53:43.181" v="1787" actId="164"/>
          <ac:grpSpMkLst>
            <pc:docMk/>
            <pc:sldMk cId="3581630501" sldId="333"/>
            <ac:grpSpMk id="2423" creationId="{0499D2CF-B7DA-AF20-D056-7ACC9EDEBE8E}"/>
          </ac:grpSpMkLst>
        </pc:grpChg>
        <pc:grpChg chg="mod">
          <ac:chgData name="Kokchun Giang" userId="67e2125d-ec8c-4323-9653-9824a2ad815f" providerId="ADAL" clId="{094F8603-228B-B84B-9019-9D0D49979CD6}" dt="2024-01-28T19:53:43.181" v="1787" actId="164"/>
          <ac:grpSpMkLst>
            <pc:docMk/>
            <pc:sldMk cId="3581630501" sldId="333"/>
            <ac:grpSpMk id="2428" creationId="{C43B95EF-1205-9084-501E-B4C892FDEA38}"/>
          </ac:grpSpMkLst>
        </pc:grpChg>
        <pc:grpChg chg="mod">
          <ac:chgData name="Kokchun Giang" userId="67e2125d-ec8c-4323-9653-9824a2ad815f" providerId="ADAL" clId="{094F8603-228B-B84B-9019-9D0D49979CD6}" dt="2024-01-28T19:53:43.181" v="1787" actId="164"/>
          <ac:grpSpMkLst>
            <pc:docMk/>
            <pc:sldMk cId="3581630501" sldId="333"/>
            <ac:grpSpMk id="2436" creationId="{2EDDCFF1-CA20-B27F-FFD7-AB3FBE56813A}"/>
          </ac:grpSpMkLst>
        </pc:grpChg>
        <pc:grpChg chg="mod">
          <ac:chgData name="Kokchun Giang" userId="67e2125d-ec8c-4323-9653-9824a2ad815f" providerId="ADAL" clId="{094F8603-228B-B84B-9019-9D0D49979CD6}" dt="2024-01-28T19:53:43.181" v="1787" actId="164"/>
          <ac:grpSpMkLst>
            <pc:docMk/>
            <pc:sldMk cId="3581630501" sldId="333"/>
            <ac:grpSpMk id="2441" creationId="{AB19F956-CBF3-8CFE-9463-D8C9AD59D52C}"/>
          </ac:grpSpMkLst>
        </pc:grpChg>
        <pc:grpChg chg="mod">
          <ac:chgData name="Kokchun Giang" userId="67e2125d-ec8c-4323-9653-9824a2ad815f" providerId="ADAL" clId="{094F8603-228B-B84B-9019-9D0D49979CD6}" dt="2024-01-28T19:53:57.497" v="1791" actId="164"/>
          <ac:grpSpMkLst>
            <pc:docMk/>
            <pc:sldMk cId="3581630501" sldId="333"/>
            <ac:grpSpMk id="2451" creationId="{923A4189-91AE-C1CD-ED9E-E8315BFBF260}"/>
          </ac:grpSpMkLst>
        </pc:grpChg>
        <pc:grpChg chg="add mod">
          <ac:chgData name="Kokchun Giang" userId="67e2125d-ec8c-4323-9653-9824a2ad815f" providerId="ADAL" clId="{094F8603-228B-B84B-9019-9D0D49979CD6}" dt="2024-01-28T19:52:39.325" v="1777" actId="164"/>
          <ac:grpSpMkLst>
            <pc:docMk/>
            <pc:sldMk cId="3581630501" sldId="333"/>
            <ac:grpSpMk id="2452" creationId="{49D7039F-2D28-DED1-CA1D-96836C509FEA}"/>
          </ac:grpSpMkLst>
        </pc:grpChg>
        <pc:grpChg chg="add mod">
          <ac:chgData name="Kokchun Giang" userId="67e2125d-ec8c-4323-9653-9824a2ad815f" providerId="ADAL" clId="{094F8603-228B-B84B-9019-9D0D49979CD6}" dt="2024-01-28T19:52:43.480" v="1778" actId="164"/>
          <ac:grpSpMkLst>
            <pc:docMk/>
            <pc:sldMk cId="3581630501" sldId="333"/>
            <ac:grpSpMk id="2453" creationId="{C54D8BED-306A-6FA5-DE24-2BE50D78DEE8}"/>
          </ac:grpSpMkLst>
        </pc:grpChg>
        <pc:grpChg chg="add mod">
          <ac:chgData name="Kokchun Giang" userId="67e2125d-ec8c-4323-9653-9824a2ad815f" providerId="ADAL" clId="{094F8603-228B-B84B-9019-9D0D49979CD6}" dt="2024-01-28T19:52:46.388" v="1779" actId="164"/>
          <ac:grpSpMkLst>
            <pc:docMk/>
            <pc:sldMk cId="3581630501" sldId="333"/>
            <ac:grpSpMk id="2454" creationId="{8305A2F3-2A3A-3791-F733-D7B2A2062411}"/>
          </ac:grpSpMkLst>
        </pc:grpChg>
        <pc:grpChg chg="add mod">
          <ac:chgData name="Kokchun Giang" userId="67e2125d-ec8c-4323-9653-9824a2ad815f" providerId="ADAL" clId="{094F8603-228B-B84B-9019-9D0D49979CD6}" dt="2024-01-28T19:52:54.386" v="1780" actId="164"/>
          <ac:grpSpMkLst>
            <pc:docMk/>
            <pc:sldMk cId="3581630501" sldId="333"/>
            <ac:grpSpMk id="2455" creationId="{D2DE19C3-A6F3-F16C-3C81-82C893C1E5B0}"/>
          </ac:grpSpMkLst>
        </pc:grpChg>
        <pc:grpChg chg="add mod">
          <ac:chgData name="Kokchun Giang" userId="67e2125d-ec8c-4323-9653-9824a2ad815f" providerId="ADAL" clId="{094F8603-228B-B84B-9019-9D0D49979CD6}" dt="2024-01-28T19:53:13.709" v="1783" actId="164"/>
          <ac:grpSpMkLst>
            <pc:docMk/>
            <pc:sldMk cId="3581630501" sldId="333"/>
            <ac:grpSpMk id="2456" creationId="{A1F7283A-F9EA-6C0C-718C-E672BC834FC2}"/>
          </ac:grpSpMkLst>
        </pc:grpChg>
        <pc:grpChg chg="add mod">
          <ac:chgData name="Kokchun Giang" userId="67e2125d-ec8c-4323-9653-9824a2ad815f" providerId="ADAL" clId="{094F8603-228B-B84B-9019-9D0D49979CD6}" dt="2024-01-28T19:53:21.061" v="1784" actId="164"/>
          <ac:grpSpMkLst>
            <pc:docMk/>
            <pc:sldMk cId="3581630501" sldId="333"/>
            <ac:grpSpMk id="2457" creationId="{E7D062E2-AAF8-FB57-5045-0284DC4C5E43}"/>
          </ac:grpSpMkLst>
        </pc:grpChg>
        <pc:grpChg chg="add mod">
          <ac:chgData name="Kokchun Giang" userId="67e2125d-ec8c-4323-9653-9824a2ad815f" providerId="ADAL" clId="{094F8603-228B-B84B-9019-9D0D49979CD6}" dt="2024-01-28T19:53:27.890" v="1785" actId="164"/>
          <ac:grpSpMkLst>
            <pc:docMk/>
            <pc:sldMk cId="3581630501" sldId="333"/>
            <ac:grpSpMk id="2458" creationId="{F811CD01-AA06-B7C0-B91D-1D1F27A5C39E}"/>
          </ac:grpSpMkLst>
        </pc:grpChg>
        <pc:grpChg chg="add mod">
          <ac:chgData name="Kokchun Giang" userId="67e2125d-ec8c-4323-9653-9824a2ad815f" providerId="ADAL" clId="{094F8603-228B-B84B-9019-9D0D49979CD6}" dt="2024-01-28T19:53:37.345" v="1786" actId="164"/>
          <ac:grpSpMkLst>
            <pc:docMk/>
            <pc:sldMk cId="3581630501" sldId="333"/>
            <ac:grpSpMk id="2459" creationId="{EBFF9A26-6A88-ABBE-ADA8-F27378A3C995}"/>
          </ac:grpSpMkLst>
        </pc:grpChg>
        <pc:grpChg chg="add mod">
          <ac:chgData name="Kokchun Giang" userId="67e2125d-ec8c-4323-9653-9824a2ad815f" providerId="ADAL" clId="{094F8603-228B-B84B-9019-9D0D49979CD6}" dt="2024-01-28T19:53:43.181" v="1787" actId="164"/>
          <ac:grpSpMkLst>
            <pc:docMk/>
            <pc:sldMk cId="3581630501" sldId="333"/>
            <ac:grpSpMk id="2460" creationId="{F8FB88B7-97F6-63C2-D936-3E71E85409DD}"/>
          </ac:grpSpMkLst>
        </pc:grpChg>
        <pc:grpChg chg="add mod">
          <ac:chgData name="Kokchun Giang" userId="67e2125d-ec8c-4323-9653-9824a2ad815f" providerId="ADAL" clId="{094F8603-228B-B84B-9019-9D0D49979CD6}" dt="2024-01-28T19:53:47.014" v="1788" actId="164"/>
          <ac:grpSpMkLst>
            <pc:docMk/>
            <pc:sldMk cId="3581630501" sldId="333"/>
            <ac:grpSpMk id="2461" creationId="{E629035C-F98B-F6AD-BD2A-421AFF557A18}"/>
          </ac:grpSpMkLst>
        </pc:grpChg>
        <pc:grpChg chg="add mod">
          <ac:chgData name="Kokchun Giang" userId="67e2125d-ec8c-4323-9653-9824a2ad815f" providerId="ADAL" clId="{094F8603-228B-B84B-9019-9D0D49979CD6}" dt="2024-01-28T19:53:50.446" v="1789" actId="164"/>
          <ac:grpSpMkLst>
            <pc:docMk/>
            <pc:sldMk cId="3581630501" sldId="333"/>
            <ac:grpSpMk id="2462" creationId="{B21E1091-85C6-1306-2753-7081D0C32733}"/>
          </ac:grpSpMkLst>
        </pc:grpChg>
        <pc:grpChg chg="add mod">
          <ac:chgData name="Kokchun Giang" userId="67e2125d-ec8c-4323-9653-9824a2ad815f" providerId="ADAL" clId="{094F8603-228B-B84B-9019-9D0D49979CD6}" dt="2024-01-28T19:53:53.313" v="1790" actId="164"/>
          <ac:grpSpMkLst>
            <pc:docMk/>
            <pc:sldMk cId="3581630501" sldId="333"/>
            <ac:grpSpMk id="2463" creationId="{F83FE5B4-7F05-B4AB-69BA-A4F9E03C217F}"/>
          </ac:grpSpMkLst>
        </pc:grpChg>
        <pc:grpChg chg="add mod">
          <ac:chgData name="Kokchun Giang" userId="67e2125d-ec8c-4323-9653-9824a2ad815f" providerId="ADAL" clId="{094F8603-228B-B84B-9019-9D0D49979CD6}" dt="2024-01-28T19:53:57.497" v="1791" actId="164"/>
          <ac:grpSpMkLst>
            <pc:docMk/>
            <pc:sldMk cId="3581630501" sldId="333"/>
            <ac:grpSpMk id="2464" creationId="{E0D8B8DF-061C-901C-DE56-6218C6E3A33A}"/>
          </ac:grpSpMkLst>
        </pc:grpChg>
        <pc:inkChg chg="add mod">
          <ac:chgData name="Kokchun Giang" userId="67e2125d-ec8c-4323-9653-9824a2ad815f" providerId="ADAL" clId="{094F8603-228B-B84B-9019-9D0D49979CD6}" dt="2024-01-28T19:12:38.769" v="1191"/>
          <ac:inkMkLst>
            <pc:docMk/>
            <pc:sldMk cId="3581630501" sldId="333"/>
            <ac:inkMk id="3" creationId="{3F9AE143-DE0D-8D87-4E19-14AB3E1B4EA8}"/>
          </ac:inkMkLst>
        </pc:inkChg>
        <pc:inkChg chg="del">
          <ac:chgData name="Kokchun Giang" userId="67e2125d-ec8c-4323-9653-9824a2ad815f" providerId="ADAL" clId="{094F8603-228B-B84B-9019-9D0D49979CD6}" dt="2024-01-28T19:11:33.697" v="1130" actId="478"/>
          <ac:inkMkLst>
            <pc:docMk/>
            <pc:sldMk cId="3581630501" sldId="333"/>
            <ac:inkMk id="9" creationId="{5D5534ED-0E57-FF1E-C856-640FB3F90CA7}"/>
          </ac:inkMkLst>
        </pc:inkChg>
        <pc:inkChg chg="del">
          <ac:chgData name="Kokchun Giang" userId="67e2125d-ec8c-4323-9653-9824a2ad815f" providerId="ADAL" clId="{094F8603-228B-B84B-9019-9D0D49979CD6}" dt="2024-01-28T19:11:33.697" v="1130" actId="478"/>
          <ac:inkMkLst>
            <pc:docMk/>
            <pc:sldMk cId="3581630501" sldId="333"/>
            <ac:inkMk id="22" creationId="{40CCF694-8969-E0AD-877D-7536A608828B}"/>
          </ac:inkMkLst>
        </pc:inkChg>
        <pc:inkChg chg="del">
          <ac:chgData name="Kokchun Giang" userId="67e2125d-ec8c-4323-9653-9824a2ad815f" providerId="ADAL" clId="{094F8603-228B-B84B-9019-9D0D49979CD6}" dt="2024-01-28T19:11:33.697" v="1130" actId="478"/>
          <ac:inkMkLst>
            <pc:docMk/>
            <pc:sldMk cId="3581630501" sldId="333"/>
            <ac:inkMk id="31" creationId="{32980384-D544-3337-8205-E61878627EB5}"/>
          </ac:inkMkLst>
        </pc:inkChg>
        <pc:inkChg chg="del">
          <ac:chgData name="Kokchun Giang" userId="67e2125d-ec8c-4323-9653-9824a2ad815f" providerId="ADAL" clId="{094F8603-228B-B84B-9019-9D0D49979CD6}" dt="2024-01-28T19:11:33.697" v="1130" actId="478"/>
          <ac:inkMkLst>
            <pc:docMk/>
            <pc:sldMk cId="3581630501" sldId="333"/>
            <ac:inkMk id="32" creationId="{8AAD6220-5AA8-B28A-118C-D3081E742338}"/>
          </ac:inkMkLst>
        </pc:inkChg>
        <pc:inkChg chg="add mod">
          <ac:chgData name="Kokchun Giang" userId="67e2125d-ec8c-4323-9653-9824a2ad815f" providerId="ADAL" clId="{094F8603-228B-B84B-9019-9D0D49979CD6}" dt="2024-01-28T19:12:38.769" v="1191"/>
          <ac:inkMkLst>
            <pc:docMk/>
            <pc:sldMk cId="3581630501" sldId="333"/>
            <ac:inkMk id="33" creationId="{8437937C-C2D2-7E1B-A448-6A7C39863DF0}"/>
          </ac:inkMkLst>
        </pc:inkChg>
        <pc:inkChg chg="add mod">
          <ac:chgData name="Kokchun Giang" userId="67e2125d-ec8c-4323-9653-9824a2ad815f" providerId="ADAL" clId="{094F8603-228B-B84B-9019-9D0D49979CD6}" dt="2024-01-28T19:12:38.769" v="1191"/>
          <ac:inkMkLst>
            <pc:docMk/>
            <pc:sldMk cId="3581630501" sldId="333"/>
            <ac:inkMk id="35" creationId="{C8D3D385-4E60-F735-41E7-132B68BB6A30}"/>
          </ac:inkMkLst>
        </pc:inkChg>
        <pc:inkChg chg="add mod">
          <ac:chgData name="Kokchun Giang" userId="67e2125d-ec8c-4323-9653-9824a2ad815f" providerId="ADAL" clId="{094F8603-228B-B84B-9019-9D0D49979CD6}" dt="2024-01-28T19:12:38.769" v="1191"/>
          <ac:inkMkLst>
            <pc:docMk/>
            <pc:sldMk cId="3581630501" sldId="333"/>
            <ac:inkMk id="36" creationId="{E42CC1AE-4017-517D-5DF2-8088F4A5BA50}"/>
          </ac:inkMkLst>
        </pc:inkChg>
        <pc:inkChg chg="add mod">
          <ac:chgData name="Kokchun Giang" userId="67e2125d-ec8c-4323-9653-9824a2ad815f" providerId="ADAL" clId="{094F8603-228B-B84B-9019-9D0D49979CD6}" dt="2024-01-28T19:12:38.769" v="1191"/>
          <ac:inkMkLst>
            <pc:docMk/>
            <pc:sldMk cId="3581630501" sldId="333"/>
            <ac:inkMk id="37" creationId="{8F323DAF-C2E0-69A9-ADC6-BDEBFFB24A0F}"/>
          </ac:inkMkLst>
        </pc:inkChg>
        <pc:inkChg chg="add mod">
          <ac:chgData name="Kokchun Giang" userId="67e2125d-ec8c-4323-9653-9824a2ad815f" providerId="ADAL" clId="{094F8603-228B-B84B-9019-9D0D49979CD6}" dt="2024-01-28T19:12:38.769" v="1191"/>
          <ac:inkMkLst>
            <pc:docMk/>
            <pc:sldMk cId="3581630501" sldId="333"/>
            <ac:inkMk id="38" creationId="{32BC1FF5-7875-6C33-DA15-0882EEA25F4A}"/>
          </ac:inkMkLst>
        </pc:inkChg>
        <pc:inkChg chg="add mod">
          <ac:chgData name="Kokchun Giang" userId="67e2125d-ec8c-4323-9653-9824a2ad815f" providerId="ADAL" clId="{094F8603-228B-B84B-9019-9D0D49979CD6}" dt="2024-01-28T19:12:38.769" v="1191"/>
          <ac:inkMkLst>
            <pc:docMk/>
            <pc:sldMk cId="3581630501" sldId="333"/>
            <ac:inkMk id="39" creationId="{4153A92C-406B-2068-CD21-EC8930BD64CA}"/>
          </ac:inkMkLst>
        </pc:inkChg>
        <pc:inkChg chg="add mod">
          <ac:chgData name="Kokchun Giang" userId="67e2125d-ec8c-4323-9653-9824a2ad815f" providerId="ADAL" clId="{094F8603-228B-B84B-9019-9D0D49979CD6}" dt="2024-01-28T19:12:38.769" v="1191"/>
          <ac:inkMkLst>
            <pc:docMk/>
            <pc:sldMk cId="3581630501" sldId="333"/>
            <ac:inkMk id="40" creationId="{7DF2C2A6-9B69-C29C-C0DD-DCC385764ED5}"/>
          </ac:inkMkLst>
        </pc:inkChg>
        <pc:inkChg chg="add mod">
          <ac:chgData name="Kokchun Giang" userId="67e2125d-ec8c-4323-9653-9824a2ad815f" providerId="ADAL" clId="{094F8603-228B-B84B-9019-9D0D49979CD6}" dt="2024-01-28T19:12:38.769" v="1191"/>
          <ac:inkMkLst>
            <pc:docMk/>
            <pc:sldMk cId="3581630501" sldId="333"/>
            <ac:inkMk id="41" creationId="{96FE3548-0B41-D8CC-DC00-B7A4916676BB}"/>
          </ac:inkMkLst>
        </pc:inkChg>
        <pc:inkChg chg="add mod">
          <ac:chgData name="Kokchun Giang" userId="67e2125d-ec8c-4323-9653-9824a2ad815f" providerId="ADAL" clId="{094F8603-228B-B84B-9019-9D0D49979CD6}" dt="2024-01-28T19:12:38.769" v="1191"/>
          <ac:inkMkLst>
            <pc:docMk/>
            <pc:sldMk cId="3581630501" sldId="333"/>
            <ac:inkMk id="42" creationId="{52653308-4549-BE94-C368-15C89CE44D42}"/>
          </ac:inkMkLst>
        </pc:inkChg>
        <pc:inkChg chg="add mod">
          <ac:chgData name="Kokchun Giang" userId="67e2125d-ec8c-4323-9653-9824a2ad815f" providerId="ADAL" clId="{094F8603-228B-B84B-9019-9D0D49979CD6}" dt="2024-01-28T19:12:38.769" v="1191"/>
          <ac:inkMkLst>
            <pc:docMk/>
            <pc:sldMk cId="3581630501" sldId="333"/>
            <ac:inkMk id="44" creationId="{59557094-5DD6-105C-39DD-179D0F9C831F}"/>
          </ac:inkMkLst>
        </pc:inkChg>
        <pc:inkChg chg="add mod">
          <ac:chgData name="Kokchun Giang" userId="67e2125d-ec8c-4323-9653-9824a2ad815f" providerId="ADAL" clId="{094F8603-228B-B84B-9019-9D0D49979CD6}" dt="2024-01-28T19:12:38.769" v="1191"/>
          <ac:inkMkLst>
            <pc:docMk/>
            <pc:sldMk cId="3581630501" sldId="333"/>
            <ac:inkMk id="45" creationId="{2F14253C-BD30-FF4A-FDFC-F1983B56297D}"/>
          </ac:inkMkLst>
        </pc:inkChg>
        <pc:inkChg chg="add mod">
          <ac:chgData name="Kokchun Giang" userId="67e2125d-ec8c-4323-9653-9824a2ad815f" providerId="ADAL" clId="{094F8603-228B-B84B-9019-9D0D49979CD6}" dt="2024-01-28T19:12:38.769" v="1191"/>
          <ac:inkMkLst>
            <pc:docMk/>
            <pc:sldMk cId="3581630501" sldId="333"/>
            <ac:inkMk id="46" creationId="{AA20C6E8-310A-23C4-D190-293FC9A2189C}"/>
          </ac:inkMkLst>
        </pc:inkChg>
        <pc:inkChg chg="add mod">
          <ac:chgData name="Kokchun Giang" userId="67e2125d-ec8c-4323-9653-9824a2ad815f" providerId="ADAL" clId="{094F8603-228B-B84B-9019-9D0D49979CD6}" dt="2024-01-28T19:12:38.769" v="1191"/>
          <ac:inkMkLst>
            <pc:docMk/>
            <pc:sldMk cId="3581630501" sldId="333"/>
            <ac:inkMk id="47" creationId="{B65FD4BA-6AA4-5F12-4393-07C597AF9282}"/>
          </ac:inkMkLst>
        </pc:inkChg>
        <pc:inkChg chg="add mod">
          <ac:chgData name="Kokchun Giang" userId="67e2125d-ec8c-4323-9653-9824a2ad815f" providerId="ADAL" clId="{094F8603-228B-B84B-9019-9D0D49979CD6}" dt="2024-01-28T19:12:38.769" v="1191"/>
          <ac:inkMkLst>
            <pc:docMk/>
            <pc:sldMk cId="3581630501" sldId="333"/>
            <ac:inkMk id="48" creationId="{6D05844B-69CC-A5AE-D3CE-CFC864712FA8}"/>
          </ac:inkMkLst>
        </pc:inkChg>
        <pc:inkChg chg="del">
          <ac:chgData name="Kokchun Giang" userId="67e2125d-ec8c-4323-9653-9824a2ad815f" providerId="ADAL" clId="{094F8603-228B-B84B-9019-9D0D49979CD6}" dt="2024-01-28T19:11:33.697" v="1130" actId="478"/>
          <ac:inkMkLst>
            <pc:docMk/>
            <pc:sldMk cId="3581630501" sldId="333"/>
            <ac:inkMk id="49" creationId="{723C0171-9F9F-D12B-EDC5-7E168AC21B1D}"/>
          </ac:inkMkLst>
        </pc:inkChg>
        <pc:inkChg chg="del">
          <ac:chgData name="Kokchun Giang" userId="67e2125d-ec8c-4323-9653-9824a2ad815f" providerId="ADAL" clId="{094F8603-228B-B84B-9019-9D0D49979CD6}" dt="2024-01-28T19:11:33.697" v="1130" actId="478"/>
          <ac:inkMkLst>
            <pc:docMk/>
            <pc:sldMk cId="3581630501" sldId="333"/>
            <ac:inkMk id="50" creationId="{E75921AB-C3A4-AFF9-AD80-AAFD98103D48}"/>
          </ac:inkMkLst>
        </pc:inkChg>
        <pc:inkChg chg="del">
          <ac:chgData name="Kokchun Giang" userId="67e2125d-ec8c-4323-9653-9824a2ad815f" providerId="ADAL" clId="{094F8603-228B-B84B-9019-9D0D49979CD6}" dt="2024-01-28T19:11:33.697" v="1130" actId="478"/>
          <ac:inkMkLst>
            <pc:docMk/>
            <pc:sldMk cId="3581630501" sldId="333"/>
            <ac:inkMk id="51" creationId="{17C837B6-5BF8-5529-B054-DC81F56122E0}"/>
          </ac:inkMkLst>
        </pc:inkChg>
        <pc:inkChg chg="del">
          <ac:chgData name="Kokchun Giang" userId="67e2125d-ec8c-4323-9653-9824a2ad815f" providerId="ADAL" clId="{094F8603-228B-B84B-9019-9D0D49979CD6}" dt="2024-01-28T19:11:33.697" v="1130" actId="478"/>
          <ac:inkMkLst>
            <pc:docMk/>
            <pc:sldMk cId="3581630501" sldId="333"/>
            <ac:inkMk id="52" creationId="{1B2AA997-88C6-02AE-4447-F57C96C5C211}"/>
          </ac:inkMkLst>
        </pc:inkChg>
        <pc:inkChg chg="del">
          <ac:chgData name="Kokchun Giang" userId="67e2125d-ec8c-4323-9653-9824a2ad815f" providerId="ADAL" clId="{094F8603-228B-B84B-9019-9D0D49979CD6}" dt="2024-01-28T19:11:33.697" v="1130" actId="478"/>
          <ac:inkMkLst>
            <pc:docMk/>
            <pc:sldMk cId="3581630501" sldId="333"/>
            <ac:inkMk id="53" creationId="{DC8F6C00-54B2-6126-B6C1-FAFD068FB1EF}"/>
          </ac:inkMkLst>
        </pc:inkChg>
        <pc:inkChg chg="del">
          <ac:chgData name="Kokchun Giang" userId="67e2125d-ec8c-4323-9653-9824a2ad815f" providerId="ADAL" clId="{094F8603-228B-B84B-9019-9D0D49979CD6}" dt="2024-01-28T19:11:33.697" v="1130" actId="478"/>
          <ac:inkMkLst>
            <pc:docMk/>
            <pc:sldMk cId="3581630501" sldId="333"/>
            <ac:inkMk id="54" creationId="{AC11D56C-6F71-31B7-7DDB-1EE43D13D1AB}"/>
          </ac:inkMkLst>
        </pc:inkChg>
        <pc:inkChg chg="del">
          <ac:chgData name="Kokchun Giang" userId="67e2125d-ec8c-4323-9653-9824a2ad815f" providerId="ADAL" clId="{094F8603-228B-B84B-9019-9D0D49979CD6}" dt="2024-01-28T19:11:33.697" v="1130" actId="478"/>
          <ac:inkMkLst>
            <pc:docMk/>
            <pc:sldMk cId="3581630501" sldId="333"/>
            <ac:inkMk id="55" creationId="{B81D51F1-2362-74EB-2BAD-FA8B32A291E1}"/>
          </ac:inkMkLst>
        </pc:inkChg>
        <pc:inkChg chg="del">
          <ac:chgData name="Kokchun Giang" userId="67e2125d-ec8c-4323-9653-9824a2ad815f" providerId="ADAL" clId="{094F8603-228B-B84B-9019-9D0D49979CD6}" dt="2024-01-28T19:11:33.697" v="1130" actId="478"/>
          <ac:inkMkLst>
            <pc:docMk/>
            <pc:sldMk cId="3581630501" sldId="333"/>
            <ac:inkMk id="56" creationId="{6FA0B497-A94B-696F-0786-1A4B81579816}"/>
          </ac:inkMkLst>
        </pc:inkChg>
        <pc:inkChg chg="del">
          <ac:chgData name="Kokchun Giang" userId="67e2125d-ec8c-4323-9653-9824a2ad815f" providerId="ADAL" clId="{094F8603-228B-B84B-9019-9D0D49979CD6}" dt="2024-01-28T19:11:33.697" v="1130" actId="478"/>
          <ac:inkMkLst>
            <pc:docMk/>
            <pc:sldMk cId="3581630501" sldId="333"/>
            <ac:inkMk id="57" creationId="{A4BC1EAB-8416-E24A-6D06-AF7FA090601C}"/>
          </ac:inkMkLst>
        </pc:inkChg>
        <pc:inkChg chg="del">
          <ac:chgData name="Kokchun Giang" userId="67e2125d-ec8c-4323-9653-9824a2ad815f" providerId="ADAL" clId="{094F8603-228B-B84B-9019-9D0D49979CD6}" dt="2024-01-28T19:11:33.697" v="1130" actId="478"/>
          <ac:inkMkLst>
            <pc:docMk/>
            <pc:sldMk cId="3581630501" sldId="333"/>
            <ac:inkMk id="58" creationId="{028E309A-3AB2-4959-656B-8A77A084C8DA}"/>
          </ac:inkMkLst>
        </pc:inkChg>
        <pc:inkChg chg="del">
          <ac:chgData name="Kokchun Giang" userId="67e2125d-ec8c-4323-9653-9824a2ad815f" providerId="ADAL" clId="{094F8603-228B-B84B-9019-9D0D49979CD6}" dt="2024-01-28T19:11:33.697" v="1130" actId="478"/>
          <ac:inkMkLst>
            <pc:docMk/>
            <pc:sldMk cId="3581630501" sldId="333"/>
            <ac:inkMk id="59" creationId="{48BF0E16-9B6B-658B-B6F4-CE821D9C27F0}"/>
          </ac:inkMkLst>
        </pc:inkChg>
        <pc:inkChg chg="del">
          <ac:chgData name="Kokchun Giang" userId="67e2125d-ec8c-4323-9653-9824a2ad815f" providerId="ADAL" clId="{094F8603-228B-B84B-9019-9D0D49979CD6}" dt="2024-01-28T19:11:33.697" v="1130" actId="478"/>
          <ac:inkMkLst>
            <pc:docMk/>
            <pc:sldMk cId="3581630501" sldId="333"/>
            <ac:inkMk id="60" creationId="{93B3E8C0-940F-4E03-10E4-35F7E905FF8F}"/>
          </ac:inkMkLst>
        </pc:inkChg>
        <pc:inkChg chg="del">
          <ac:chgData name="Kokchun Giang" userId="67e2125d-ec8c-4323-9653-9824a2ad815f" providerId="ADAL" clId="{094F8603-228B-B84B-9019-9D0D49979CD6}" dt="2024-01-28T19:11:33.697" v="1130" actId="478"/>
          <ac:inkMkLst>
            <pc:docMk/>
            <pc:sldMk cId="3581630501" sldId="333"/>
            <ac:inkMk id="61" creationId="{95A2FEEB-4396-F931-AD84-0EC91EAA5B5B}"/>
          </ac:inkMkLst>
        </pc:inkChg>
        <pc:inkChg chg="del">
          <ac:chgData name="Kokchun Giang" userId="67e2125d-ec8c-4323-9653-9824a2ad815f" providerId="ADAL" clId="{094F8603-228B-B84B-9019-9D0D49979CD6}" dt="2024-01-28T19:11:33.697" v="1130" actId="478"/>
          <ac:inkMkLst>
            <pc:docMk/>
            <pc:sldMk cId="3581630501" sldId="333"/>
            <ac:inkMk id="62" creationId="{F1E17E93-18D3-4BF1-2E8C-7CF34FCFAC8A}"/>
          </ac:inkMkLst>
        </pc:inkChg>
        <pc:inkChg chg="del">
          <ac:chgData name="Kokchun Giang" userId="67e2125d-ec8c-4323-9653-9824a2ad815f" providerId="ADAL" clId="{094F8603-228B-B84B-9019-9D0D49979CD6}" dt="2024-01-28T19:11:33.697" v="1130" actId="478"/>
          <ac:inkMkLst>
            <pc:docMk/>
            <pc:sldMk cId="3581630501" sldId="333"/>
            <ac:inkMk id="63" creationId="{519FD109-7FAD-0E68-AA50-67095C92C7E3}"/>
          </ac:inkMkLst>
        </pc:inkChg>
        <pc:inkChg chg="add mod">
          <ac:chgData name="Kokchun Giang" userId="67e2125d-ec8c-4323-9653-9824a2ad815f" providerId="ADAL" clId="{094F8603-228B-B84B-9019-9D0D49979CD6}" dt="2024-01-28T19:14:38.038" v="1339"/>
          <ac:inkMkLst>
            <pc:docMk/>
            <pc:sldMk cId="3581630501" sldId="333"/>
            <ac:inkMk id="385" creationId="{BD637E70-AB04-7C65-7A11-AF704CA61118}"/>
          </ac:inkMkLst>
        </pc:inkChg>
        <pc:inkChg chg="add mod">
          <ac:chgData name="Kokchun Giang" userId="67e2125d-ec8c-4323-9653-9824a2ad815f" providerId="ADAL" clId="{094F8603-228B-B84B-9019-9D0D49979CD6}" dt="2024-01-28T19:14:38.038" v="1339"/>
          <ac:inkMkLst>
            <pc:docMk/>
            <pc:sldMk cId="3581630501" sldId="333"/>
            <ac:inkMk id="386" creationId="{0BF43BA7-AEE7-77AD-9B79-6FE87E6905DA}"/>
          </ac:inkMkLst>
        </pc:inkChg>
        <pc:inkChg chg="add mod">
          <ac:chgData name="Kokchun Giang" userId="67e2125d-ec8c-4323-9653-9824a2ad815f" providerId="ADAL" clId="{094F8603-228B-B84B-9019-9D0D49979CD6}" dt="2024-01-28T19:14:38.038" v="1339"/>
          <ac:inkMkLst>
            <pc:docMk/>
            <pc:sldMk cId="3581630501" sldId="333"/>
            <ac:inkMk id="388" creationId="{580092FE-4E29-7577-0BB3-8D6E61E3F7C8}"/>
          </ac:inkMkLst>
        </pc:inkChg>
        <pc:inkChg chg="add mod">
          <ac:chgData name="Kokchun Giang" userId="67e2125d-ec8c-4323-9653-9824a2ad815f" providerId="ADAL" clId="{094F8603-228B-B84B-9019-9D0D49979CD6}" dt="2024-01-28T19:14:38.038" v="1339"/>
          <ac:inkMkLst>
            <pc:docMk/>
            <pc:sldMk cId="3581630501" sldId="333"/>
            <ac:inkMk id="407" creationId="{36D03C8F-C07C-C549-14E1-5B77172BD4E8}"/>
          </ac:inkMkLst>
        </pc:inkChg>
        <pc:inkChg chg="add mod">
          <ac:chgData name="Kokchun Giang" userId="67e2125d-ec8c-4323-9653-9824a2ad815f" providerId="ADAL" clId="{094F8603-228B-B84B-9019-9D0D49979CD6}" dt="2024-01-28T19:14:38.038" v="1339"/>
          <ac:inkMkLst>
            <pc:docMk/>
            <pc:sldMk cId="3581630501" sldId="333"/>
            <ac:inkMk id="418" creationId="{518A0B9B-8C2B-2D17-D0C1-3A82B4D9D2CE}"/>
          </ac:inkMkLst>
        </pc:inkChg>
        <pc:inkChg chg="del">
          <ac:chgData name="Kokchun Giang" userId="67e2125d-ec8c-4323-9653-9824a2ad815f" providerId="ADAL" clId="{094F8603-228B-B84B-9019-9D0D49979CD6}" dt="2024-01-28T19:11:36.161" v="1131" actId="478"/>
          <ac:inkMkLst>
            <pc:docMk/>
            <pc:sldMk cId="3581630501" sldId="333"/>
            <ac:inkMk id="419" creationId="{1174ADF7-8B18-C2C7-444C-5C855FA9CC57}"/>
          </ac:inkMkLst>
        </pc:inkChg>
        <pc:inkChg chg="del">
          <ac:chgData name="Kokchun Giang" userId="67e2125d-ec8c-4323-9653-9824a2ad815f" providerId="ADAL" clId="{094F8603-228B-B84B-9019-9D0D49979CD6}" dt="2024-01-28T19:11:36.161" v="1131" actId="478"/>
          <ac:inkMkLst>
            <pc:docMk/>
            <pc:sldMk cId="3581630501" sldId="333"/>
            <ac:inkMk id="420" creationId="{1392C753-2312-12C5-3667-699A7EC9AA0F}"/>
          </ac:inkMkLst>
        </pc:inkChg>
        <pc:inkChg chg="add mod">
          <ac:chgData name="Kokchun Giang" userId="67e2125d-ec8c-4323-9653-9824a2ad815f" providerId="ADAL" clId="{094F8603-228B-B84B-9019-9D0D49979CD6}" dt="2024-01-28T19:14:38.038" v="1339"/>
          <ac:inkMkLst>
            <pc:docMk/>
            <pc:sldMk cId="3581630501" sldId="333"/>
            <ac:inkMk id="423" creationId="{2F52163D-A371-0137-9404-DEFBB0AE4FE8}"/>
          </ac:inkMkLst>
        </pc:inkChg>
        <pc:inkChg chg="add mod">
          <ac:chgData name="Kokchun Giang" userId="67e2125d-ec8c-4323-9653-9824a2ad815f" providerId="ADAL" clId="{094F8603-228B-B84B-9019-9D0D49979CD6}" dt="2024-01-28T19:14:38.038" v="1339"/>
          <ac:inkMkLst>
            <pc:docMk/>
            <pc:sldMk cId="3581630501" sldId="333"/>
            <ac:inkMk id="427" creationId="{51F6CD8C-94D9-DB4D-AC35-89821B653B76}"/>
          </ac:inkMkLst>
        </pc:inkChg>
        <pc:inkChg chg="add mod">
          <ac:chgData name="Kokchun Giang" userId="67e2125d-ec8c-4323-9653-9824a2ad815f" providerId="ADAL" clId="{094F8603-228B-B84B-9019-9D0D49979CD6}" dt="2024-01-28T19:14:38.038" v="1339"/>
          <ac:inkMkLst>
            <pc:docMk/>
            <pc:sldMk cId="3581630501" sldId="333"/>
            <ac:inkMk id="429" creationId="{19DD593B-DED8-8400-A6D6-7C7B222B9E01}"/>
          </ac:inkMkLst>
        </pc:inkChg>
        <pc:inkChg chg="add mod">
          <ac:chgData name="Kokchun Giang" userId="67e2125d-ec8c-4323-9653-9824a2ad815f" providerId="ADAL" clId="{094F8603-228B-B84B-9019-9D0D49979CD6}" dt="2024-01-28T19:14:38.038" v="1339"/>
          <ac:inkMkLst>
            <pc:docMk/>
            <pc:sldMk cId="3581630501" sldId="333"/>
            <ac:inkMk id="430" creationId="{F7DEA5C1-301F-C5E0-5CF6-3026AB32D46D}"/>
          </ac:inkMkLst>
        </pc:inkChg>
        <pc:inkChg chg="add mod">
          <ac:chgData name="Kokchun Giang" userId="67e2125d-ec8c-4323-9653-9824a2ad815f" providerId="ADAL" clId="{094F8603-228B-B84B-9019-9D0D49979CD6}" dt="2024-01-28T19:14:38.038" v="1339"/>
          <ac:inkMkLst>
            <pc:docMk/>
            <pc:sldMk cId="3581630501" sldId="333"/>
            <ac:inkMk id="432" creationId="{AB11632F-9A48-3DE6-0E6E-48DF019F37CA}"/>
          </ac:inkMkLst>
        </pc:inkChg>
        <pc:inkChg chg="add mod">
          <ac:chgData name="Kokchun Giang" userId="67e2125d-ec8c-4323-9653-9824a2ad815f" providerId="ADAL" clId="{094F8603-228B-B84B-9019-9D0D49979CD6}" dt="2024-01-28T19:14:38.038" v="1339"/>
          <ac:inkMkLst>
            <pc:docMk/>
            <pc:sldMk cId="3581630501" sldId="333"/>
            <ac:inkMk id="433" creationId="{CBC017A1-CCB3-3A87-49C4-C652C60BD5E7}"/>
          </ac:inkMkLst>
        </pc:inkChg>
        <pc:inkChg chg="del">
          <ac:chgData name="Kokchun Giang" userId="67e2125d-ec8c-4323-9653-9824a2ad815f" providerId="ADAL" clId="{094F8603-228B-B84B-9019-9D0D49979CD6}" dt="2024-01-28T19:11:36.161" v="1131" actId="478"/>
          <ac:inkMkLst>
            <pc:docMk/>
            <pc:sldMk cId="3581630501" sldId="333"/>
            <ac:inkMk id="434" creationId="{153ACC8E-8027-1C56-3F3B-633AAAA113A7}"/>
          </ac:inkMkLst>
        </pc:inkChg>
        <pc:inkChg chg="add mod">
          <ac:chgData name="Kokchun Giang" userId="67e2125d-ec8c-4323-9653-9824a2ad815f" providerId="ADAL" clId="{094F8603-228B-B84B-9019-9D0D49979CD6}" dt="2024-01-28T19:14:38.038" v="1339"/>
          <ac:inkMkLst>
            <pc:docMk/>
            <pc:sldMk cId="3581630501" sldId="333"/>
            <ac:inkMk id="435" creationId="{9A038E7B-ACA7-B466-BD00-A78DFEBF2AA4}"/>
          </ac:inkMkLst>
        </pc:inkChg>
        <pc:inkChg chg="add mod">
          <ac:chgData name="Kokchun Giang" userId="67e2125d-ec8c-4323-9653-9824a2ad815f" providerId="ADAL" clId="{094F8603-228B-B84B-9019-9D0D49979CD6}" dt="2024-01-28T19:14:38.038" v="1339"/>
          <ac:inkMkLst>
            <pc:docMk/>
            <pc:sldMk cId="3581630501" sldId="333"/>
            <ac:inkMk id="439" creationId="{5AFE7AA7-AA74-D6DD-98B8-E39AA90A458F}"/>
          </ac:inkMkLst>
        </pc:inkChg>
        <pc:inkChg chg="add mod">
          <ac:chgData name="Kokchun Giang" userId="67e2125d-ec8c-4323-9653-9824a2ad815f" providerId="ADAL" clId="{094F8603-228B-B84B-9019-9D0D49979CD6}" dt="2024-01-28T19:14:38.038" v="1339"/>
          <ac:inkMkLst>
            <pc:docMk/>
            <pc:sldMk cId="3581630501" sldId="333"/>
            <ac:inkMk id="440" creationId="{D87551B4-8988-0515-D1BB-9222EF08D727}"/>
          </ac:inkMkLst>
        </pc:inkChg>
        <pc:inkChg chg="add mod">
          <ac:chgData name="Kokchun Giang" userId="67e2125d-ec8c-4323-9653-9824a2ad815f" providerId="ADAL" clId="{094F8603-228B-B84B-9019-9D0D49979CD6}" dt="2024-01-28T19:14:38.038" v="1339"/>
          <ac:inkMkLst>
            <pc:docMk/>
            <pc:sldMk cId="3581630501" sldId="333"/>
            <ac:inkMk id="443" creationId="{CA59A5CF-0474-130A-3EBE-8E11505AA6AE}"/>
          </ac:inkMkLst>
        </pc:inkChg>
        <pc:inkChg chg="add mod">
          <ac:chgData name="Kokchun Giang" userId="67e2125d-ec8c-4323-9653-9824a2ad815f" providerId="ADAL" clId="{094F8603-228B-B84B-9019-9D0D49979CD6}" dt="2024-01-28T19:14:38.038" v="1339"/>
          <ac:inkMkLst>
            <pc:docMk/>
            <pc:sldMk cId="3581630501" sldId="333"/>
            <ac:inkMk id="447" creationId="{844B85DE-0609-6E39-20B8-40CCD4057D00}"/>
          </ac:inkMkLst>
        </pc:inkChg>
        <pc:inkChg chg="del">
          <ac:chgData name="Kokchun Giang" userId="67e2125d-ec8c-4323-9653-9824a2ad815f" providerId="ADAL" clId="{094F8603-228B-B84B-9019-9D0D49979CD6}" dt="2024-01-28T19:11:36.161" v="1131" actId="478"/>
          <ac:inkMkLst>
            <pc:docMk/>
            <pc:sldMk cId="3581630501" sldId="333"/>
            <ac:inkMk id="1100" creationId="{D540248C-D88B-D010-8C89-BA4E489624EE}"/>
          </ac:inkMkLst>
        </pc:inkChg>
        <pc:inkChg chg="add mod">
          <ac:chgData name="Kokchun Giang" userId="67e2125d-ec8c-4323-9653-9824a2ad815f" providerId="ADAL" clId="{094F8603-228B-B84B-9019-9D0D49979CD6}" dt="2024-01-28T19:13:15.158" v="1230"/>
          <ac:inkMkLst>
            <pc:docMk/>
            <pc:sldMk cId="3581630501" sldId="333"/>
            <ac:inkMk id="1101" creationId="{6F9F7785-774C-C881-699C-2F22B16B70D8}"/>
          </ac:inkMkLst>
        </pc:inkChg>
        <pc:inkChg chg="del">
          <ac:chgData name="Kokchun Giang" userId="67e2125d-ec8c-4323-9653-9824a2ad815f" providerId="ADAL" clId="{094F8603-228B-B84B-9019-9D0D49979CD6}" dt="2024-01-28T19:11:36.161" v="1131" actId="478"/>
          <ac:inkMkLst>
            <pc:docMk/>
            <pc:sldMk cId="3581630501" sldId="333"/>
            <ac:inkMk id="1102" creationId="{0E482321-A2E5-1809-04CA-54F980DA6127}"/>
          </ac:inkMkLst>
        </pc:inkChg>
        <pc:inkChg chg="add mod">
          <ac:chgData name="Kokchun Giang" userId="67e2125d-ec8c-4323-9653-9824a2ad815f" providerId="ADAL" clId="{094F8603-228B-B84B-9019-9D0D49979CD6}" dt="2024-01-28T19:13:15.158" v="1230"/>
          <ac:inkMkLst>
            <pc:docMk/>
            <pc:sldMk cId="3581630501" sldId="333"/>
            <ac:inkMk id="1103" creationId="{F18B1DA5-6F6A-0444-A1B1-13D6A7932D78}"/>
          </ac:inkMkLst>
        </pc:inkChg>
        <pc:inkChg chg="del">
          <ac:chgData name="Kokchun Giang" userId="67e2125d-ec8c-4323-9653-9824a2ad815f" providerId="ADAL" clId="{094F8603-228B-B84B-9019-9D0D49979CD6}" dt="2024-01-28T19:11:36.161" v="1131" actId="478"/>
          <ac:inkMkLst>
            <pc:docMk/>
            <pc:sldMk cId="3581630501" sldId="333"/>
            <ac:inkMk id="1104" creationId="{ADECED16-4E78-1DDB-D599-04D481A665AD}"/>
          </ac:inkMkLst>
        </pc:inkChg>
        <pc:inkChg chg="add mod">
          <ac:chgData name="Kokchun Giang" userId="67e2125d-ec8c-4323-9653-9824a2ad815f" providerId="ADAL" clId="{094F8603-228B-B84B-9019-9D0D49979CD6}" dt="2024-01-28T19:13:15.158" v="1230"/>
          <ac:inkMkLst>
            <pc:docMk/>
            <pc:sldMk cId="3581630501" sldId="333"/>
            <ac:inkMk id="1105" creationId="{19B6B405-63E2-5DF2-9090-FF1FBDFD8BAD}"/>
          </ac:inkMkLst>
        </pc:inkChg>
        <pc:inkChg chg="del">
          <ac:chgData name="Kokchun Giang" userId="67e2125d-ec8c-4323-9653-9824a2ad815f" providerId="ADAL" clId="{094F8603-228B-B84B-9019-9D0D49979CD6}" dt="2024-01-28T19:11:36.161" v="1131" actId="478"/>
          <ac:inkMkLst>
            <pc:docMk/>
            <pc:sldMk cId="3581630501" sldId="333"/>
            <ac:inkMk id="1117" creationId="{07E82DFB-B618-93CD-CB04-D85AB866C6EF}"/>
          </ac:inkMkLst>
        </pc:inkChg>
        <pc:inkChg chg="add mod">
          <ac:chgData name="Kokchun Giang" userId="67e2125d-ec8c-4323-9653-9824a2ad815f" providerId="ADAL" clId="{094F8603-228B-B84B-9019-9D0D49979CD6}" dt="2024-01-28T19:13:15.158" v="1230"/>
          <ac:inkMkLst>
            <pc:docMk/>
            <pc:sldMk cId="3581630501" sldId="333"/>
            <ac:inkMk id="1133" creationId="{E20C2F04-7555-77F5-2439-4FE16B67ABBD}"/>
          </ac:inkMkLst>
        </pc:inkChg>
        <pc:inkChg chg="add mod">
          <ac:chgData name="Kokchun Giang" userId="67e2125d-ec8c-4323-9653-9824a2ad815f" providerId="ADAL" clId="{094F8603-228B-B84B-9019-9D0D49979CD6}" dt="2024-01-28T19:13:20.506" v="1235"/>
          <ac:inkMkLst>
            <pc:docMk/>
            <pc:sldMk cId="3581630501" sldId="333"/>
            <ac:inkMk id="1141" creationId="{35305539-A26D-955B-2F76-F7DC4DA2F4BB}"/>
          </ac:inkMkLst>
        </pc:inkChg>
        <pc:inkChg chg="add mod">
          <ac:chgData name="Kokchun Giang" userId="67e2125d-ec8c-4323-9653-9824a2ad815f" providerId="ADAL" clId="{094F8603-228B-B84B-9019-9D0D49979CD6}" dt="2024-01-28T19:13:20.506" v="1235"/>
          <ac:inkMkLst>
            <pc:docMk/>
            <pc:sldMk cId="3581630501" sldId="333"/>
            <ac:inkMk id="1142" creationId="{C65E58C4-7458-6737-BC44-54474FF3C2E1}"/>
          </ac:inkMkLst>
        </pc:inkChg>
        <pc:inkChg chg="add mod">
          <ac:chgData name="Kokchun Giang" userId="67e2125d-ec8c-4323-9653-9824a2ad815f" providerId="ADAL" clId="{094F8603-228B-B84B-9019-9D0D49979CD6}" dt="2024-01-28T19:13:20.506" v="1235"/>
          <ac:inkMkLst>
            <pc:docMk/>
            <pc:sldMk cId="3581630501" sldId="333"/>
            <ac:inkMk id="1143" creationId="{6EB311B5-83B7-3640-7ADF-5762734ADE92}"/>
          </ac:inkMkLst>
        </pc:inkChg>
        <pc:inkChg chg="add mod">
          <ac:chgData name="Kokchun Giang" userId="67e2125d-ec8c-4323-9653-9824a2ad815f" providerId="ADAL" clId="{094F8603-228B-B84B-9019-9D0D49979CD6}" dt="2024-01-28T19:13:20.506" v="1235"/>
          <ac:inkMkLst>
            <pc:docMk/>
            <pc:sldMk cId="3581630501" sldId="333"/>
            <ac:inkMk id="1144" creationId="{4E1F1C79-87D7-8D37-8DF3-44B3B369B26A}"/>
          </ac:inkMkLst>
        </pc:inkChg>
        <pc:inkChg chg="add mod">
          <ac:chgData name="Kokchun Giang" userId="67e2125d-ec8c-4323-9653-9824a2ad815f" providerId="ADAL" clId="{094F8603-228B-B84B-9019-9D0D49979CD6}" dt="2024-01-28T19:13:23.791" v="1244"/>
          <ac:inkMkLst>
            <pc:docMk/>
            <pc:sldMk cId="3581630501" sldId="333"/>
            <ac:inkMk id="1147" creationId="{11976F3B-3B48-8EF6-422F-19A080B88AEC}"/>
          </ac:inkMkLst>
        </pc:inkChg>
        <pc:inkChg chg="add mod">
          <ac:chgData name="Kokchun Giang" userId="67e2125d-ec8c-4323-9653-9824a2ad815f" providerId="ADAL" clId="{094F8603-228B-B84B-9019-9D0D49979CD6}" dt="2024-01-28T19:13:23.791" v="1244"/>
          <ac:inkMkLst>
            <pc:docMk/>
            <pc:sldMk cId="3581630501" sldId="333"/>
            <ac:inkMk id="1148" creationId="{66CEF00D-432B-CB5F-0704-BBE4EAAA6BB1}"/>
          </ac:inkMkLst>
        </pc:inkChg>
        <pc:inkChg chg="add mod">
          <ac:chgData name="Kokchun Giang" userId="67e2125d-ec8c-4323-9653-9824a2ad815f" providerId="ADAL" clId="{094F8603-228B-B84B-9019-9D0D49979CD6}" dt="2024-01-28T19:13:23.791" v="1244"/>
          <ac:inkMkLst>
            <pc:docMk/>
            <pc:sldMk cId="3581630501" sldId="333"/>
            <ac:inkMk id="1149" creationId="{FF672F52-0C30-C666-5B63-1FD1C98507F8}"/>
          </ac:inkMkLst>
        </pc:inkChg>
        <pc:inkChg chg="add mod">
          <ac:chgData name="Kokchun Giang" userId="67e2125d-ec8c-4323-9653-9824a2ad815f" providerId="ADAL" clId="{094F8603-228B-B84B-9019-9D0D49979CD6}" dt="2024-01-28T19:13:23.791" v="1244"/>
          <ac:inkMkLst>
            <pc:docMk/>
            <pc:sldMk cId="3581630501" sldId="333"/>
            <ac:inkMk id="1150" creationId="{81163F56-12FB-44AC-C622-9494502FC47B}"/>
          </ac:inkMkLst>
        </pc:inkChg>
        <pc:inkChg chg="add mod">
          <ac:chgData name="Kokchun Giang" userId="67e2125d-ec8c-4323-9653-9824a2ad815f" providerId="ADAL" clId="{094F8603-228B-B84B-9019-9D0D49979CD6}" dt="2024-01-28T19:13:23.791" v="1244"/>
          <ac:inkMkLst>
            <pc:docMk/>
            <pc:sldMk cId="3581630501" sldId="333"/>
            <ac:inkMk id="1151" creationId="{EE2D2F97-1DD8-D766-6F43-B2BF2E8480FF}"/>
          </ac:inkMkLst>
        </pc:inkChg>
        <pc:inkChg chg="add mod">
          <ac:chgData name="Kokchun Giang" userId="67e2125d-ec8c-4323-9653-9824a2ad815f" providerId="ADAL" clId="{094F8603-228B-B84B-9019-9D0D49979CD6}" dt="2024-01-28T19:13:23.791" v="1244"/>
          <ac:inkMkLst>
            <pc:docMk/>
            <pc:sldMk cId="3581630501" sldId="333"/>
            <ac:inkMk id="1162" creationId="{4A26DBE9-396D-3244-D79B-1B662F12C898}"/>
          </ac:inkMkLst>
        </pc:inkChg>
        <pc:inkChg chg="add mod">
          <ac:chgData name="Kokchun Giang" userId="67e2125d-ec8c-4323-9653-9824a2ad815f" providerId="ADAL" clId="{094F8603-228B-B84B-9019-9D0D49979CD6}" dt="2024-01-28T19:13:23.791" v="1244"/>
          <ac:inkMkLst>
            <pc:docMk/>
            <pc:sldMk cId="3581630501" sldId="333"/>
            <ac:inkMk id="1165" creationId="{151281C1-9CB1-235E-2190-1986486FA7FE}"/>
          </ac:inkMkLst>
        </pc:inkChg>
        <pc:inkChg chg="add mod">
          <ac:chgData name="Kokchun Giang" userId="67e2125d-ec8c-4323-9653-9824a2ad815f" providerId="ADAL" clId="{094F8603-228B-B84B-9019-9D0D49979CD6}" dt="2024-01-28T19:13:23.791" v="1244"/>
          <ac:inkMkLst>
            <pc:docMk/>
            <pc:sldMk cId="3581630501" sldId="333"/>
            <ac:inkMk id="1167" creationId="{AFF01C53-4F4C-567C-3988-341286900121}"/>
          </ac:inkMkLst>
        </pc:inkChg>
        <pc:inkChg chg="add mod">
          <ac:chgData name="Kokchun Giang" userId="67e2125d-ec8c-4323-9653-9824a2ad815f" providerId="ADAL" clId="{094F8603-228B-B84B-9019-9D0D49979CD6}" dt="2024-01-28T19:13:26.443" v="1247"/>
          <ac:inkMkLst>
            <pc:docMk/>
            <pc:sldMk cId="3581630501" sldId="333"/>
            <ac:inkMk id="1174" creationId="{0AA2B6E7-58DD-5721-A830-9C1AF2F037A3}"/>
          </ac:inkMkLst>
        </pc:inkChg>
        <pc:inkChg chg="add mod">
          <ac:chgData name="Kokchun Giang" userId="67e2125d-ec8c-4323-9653-9824a2ad815f" providerId="ADAL" clId="{094F8603-228B-B84B-9019-9D0D49979CD6}" dt="2024-01-28T19:13:26.443" v="1247"/>
          <ac:inkMkLst>
            <pc:docMk/>
            <pc:sldMk cId="3581630501" sldId="333"/>
            <ac:inkMk id="1175" creationId="{056ECE2C-07EA-7E4C-3488-B979FADE8991}"/>
          </ac:inkMkLst>
        </pc:inkChg>
        <pc:inkChg chg="add del">
          <ac:chgData name="Kokchun Giang" userId="67e2125d-ec8c-4323-9653-9824a2ad815f" providerId="ADAL" clId="{094F8603-228B-B84B-9019-9D0D49979CD6}" dt="2024-01-28T19:13:31.454" v="1249" actId="9405"/>
          <ac:inkMkLst>
            <pc:docMk/>
            <pc:sldMk cId="3581630501" sldId="333"/>
            <ac:inkMk id="1188" creationId="{630F1FCC-5D59-507E-A83E-2770B649880E}"/>
          </ac:inkMkLst>
        </pc:inkChg>
        <pc:inkChg chg="add del">
          <ac:chgData name="Kokchun Giang" userId="67e2125d-ec8c-4323-9653-9824a2ad815f" providerId="ADAL" clId="{094F8603-228B-B84B-9019-9D0D49979CD6}" dt="2024-01-28T19:13:34.466" v="1251" actId="9405"/>
          <ac:inkMkLst>
            <pc:docMk/>
            <pc:sldMk cId="3581630501" sldId="333"/>
            <ac:inkMk id="1189" creationId="{EC27250F-C94C-3F5A-7BFA-49320C142558}"/>
          </ac:inkMkLst>
        </pc:inkChg>
        <pc:inkChg chg="add mod">
          <ac:chgData name="Kokchun Giang" userId="67e2125d-ec8c-4323-9653-9824a2ad815f" providerId="ADAL" clId="{094F8603-228B-B84B-9019-9D0D49979CD6}" dt="2024-01-28T19:52:43.480" v="1778" actId="164"/>
          <ac:inkMkLst>
            <pc:docMk/>
            <pc:sldMk cId="3581630501" sldId="333"/>
            <ac:inkMk id="1197" creationId="{D4A45530-2BFE-4D8A-6010-382FAA5AB72F}"/>
          </ac:inkMkLst>
        </pc:inkChg>
        <pc:inkChg chg="add del mod">
          <ac:chgData name="Kokchun Giang" userId="67e2125d-ec8c-4323-9653-9824a2ad815f" providerId="ADAL" clId="{094F8603-228B-B84B-9019-9D0D49979CD6}" dt="2024-01-28T19:14:12.223" v="1301"/>
          <ac:inkMkLst>
            <pc:docMk/>
            <pc:sldMk cId="3581630501" sldId="333"/>
            <ac:inkMk id="1204" creationId="{97AE7F68-E250-33CB-5E7C-CCB59D5162A6}"/>
          </ac:inkMkLst>
        </pc:inkChg>
        <pc:inkChg chg="add del mod">
          <ac:chgData name="Kokchun Giang" userId="67e2125d-ec8c-4323-9653-9824a2ad815f" providerId="ADAL" clId="{094F8603-228B-B84B-9019-9D0D49979CD6}" dt="2024-01-28T19:14:12.221" v="1298"/>
          <ac:inkMkLst>
            <pc:docMk/>
            <pc:sldMk cId="3581630501" sldId="333"/>
            <ac:inkMk id="1207" creationId="{CF72D983-BF1F-E593-6570-A75AE5DD2F80}"/>
          </ac:inkMkLst>
        </pc:inkChg>
        <pc:inkChg chg="add del mod">
          <ac:chgData name="Kokchun Giang" userId="67e2125d-ec8c-4323-9653-9824a2ad815f" providerId="ADAL" clId="{094F8603-228B-B84B-9019-9D0D49979CD6}" dt="2024-01-28T19:14:12.217" v="1294"/>
          <ac:inkMkLst>
            <pc:docMk/>
            <pc:sldMk cId="3581630501" sldId="333"/>
            <ac:inkMk id="1213" creationId="{47818515-06E0-86C8-C036-56AA6333510B}"/>
          </ac:inkMkLst>
        </pc:inkChg>
        <pc:inkChg chg="add del mod">
          <ac:chgData name="Kokchun Giang" userId="67e2125d-ec8c-4323-9653-9824a2ad815f" providerId="ADAL" clId="{094F8603-228B-B84B-9019-9D0D49979CD6}" dt="2024-01-28T19:14:12.228" v="1311"/>
          <ac:inkMkLst>
            <pc:docMk/>
            <pc:sldMk cId="3581630501" sldId="333"/>
            <ac:inkMk id="1225" creationId="{E76C34BF-9989-FC2F-B0DB-95FE44D47534}"/>
          </ac:inkMkLst>
        </pc:inkChg>
        <pc:inkChg chg="add del mod">
          <ac:chgData name="Kokchun Giang" userId="67e2125d-ec8c-4323-9653-9824a2ad815f" providerId="ADAL" clId="{094F8603-228B-B84B-9019-9D0D49979CD6}" dt="2024-01-28T19:14:12.225" v="1305"/>
          <ac:inkMkLst>
            <pc:docMk/>
            <pc:sldMk cId="3581630501" sldId="333"/>
            <ac:inkMk id="1227" creationId="{E830E6A8-78C0-5A41-4378-1CF70EE09871}"/>
          </ac:inkMkLst>
        </pc:inkChg>
        <pc:inkChg chg="add del mod">
          <ac:chgData name="Kokchun Giang" userId="67e2125d-ec8c-4323-9653-9824a2ad815f" providerId="ADAL" clId="{094F8603-228B-B84B-9019-9D0D49979CD6}" dt="2024-01-28T19:14:12.222" v="1299"/>
          <ac:inkMkLst>
            <pc:docMk/>
            <pc:sldMk cId="3581630501" sldId="333"/>
            <ac:inkMk id="1228" creationId="{1616E86D-91A2-6A83-99F3-3957E2C00EFA}"/>
          </ac:inkMkLst>
        </pc:inkChg>
        <pc:inkChg chg="add del mod">
          <ac:chgData name="Kokchun Giang" userId="67e2125d-ec8c-4323-9653-9824a2ad815f" providerId="ADAL" clId="{094F8603-228B-B84B-9019-9D0D49979CD6}" dt="2024-01-28T19:14:12.219" v="1296"/>
          <ac:inkMkLst>
            <pc:docMk/>
            <pc:sldMk cId="3581630501" sldId="333"/>
            <ac:inkMk id="1232" creationId="{B5650143-2158-7576-C727-B4D6FDB6D66E}"/>
          </ac:inkMkLst>
        </pc:inkChg>
        <pc:inkChg chg="add del mod">
          <ac:chgData name="Kokchun Giang" userId="67e2125d-ec8c-4323-9653-9824a2ad815f" providerId="ADAL" clId="{094F8603-228B-B84B-9019-9D0D49979CD6}" dt="2024-01-28T19:14:12.226" v="1307"/>
          <ac:inkMkLst>
            <pc:docMk/>
            <pc:sldMk cId="3581630501" sldId="333"/>
            <ac:inkMk id="1239" creationId="{241C66EB-B99A-C815-3D96-C8A6D1B32CED}"/>
          </ac:inkMkLst>
        </pc:inkChg>
        <pc:inkChg chg="add del mod">
          <ac:chgData name="Kokchun Giang" userId="67e2125d-ec8c-4323-9653-9824a2ad815f" providerId="ADAL" clId="{094F8603-228B-B84B-9019-9D0D49979CD6}" dt="2024-01-28T19:14:12.222" v="1300"/>
          <ac:inkMkLst>
            <pc:docMk/>
            <pc:sldMk cId="3581630501" sldId="333"/>
            <ac:inkMk id="1240" creationId="{5ED429C5-935E-DACB-A413-8C610E6E4FE8}"/>
          </ac:inkMkLst>
        </pc:inkChg>
        <pc:inkChg chg="add del mod">
          <ac:chgData name="Kokchun Giang" userId="67e2125d-ec8c-4323-9653-9824a2ad815f" providerId="ADAL" clId="{094F8603-228B-B84B-9019-9D0D49979CD6}" dt="2024-01-28T19:14:12.218" v="1295"/>
          <ac:inkMkLst>
            <pc:docMk/>
            <pc:sldMk cId="3581630501" sldId="333"/>
            <ac:inkMk id="1241" creationId="{77B98F8D-C6CF-1DA1-AB60-BFDC98D79097}"/>
          </ac:inkMkLst>
        </pc:inkChg>
        <pc:inkChg chg="add del mod">
          <ac:chgData name="Kokchun Giang" userId="67e2125d-ec8c-4323-9653-9824a2ad815f" providerId="ADAL" clId="{094F8603-228B-B84B-9019-9D0D49979CD6}" dt="2024-01-28T19:14:12.227" v="1310"/>
          <ac:inkMkLst>
            <pc:docMk/>
            <pc:sldMk cId="3581630501" sldId="333"/>
            <ac:inkMk id="1244" creationId="{E62CDC7F-5A29-7825-ABB1-6E54CEC46CE2}"/>
          </ac:inkMkLst>
        </pc:inkChg>
        <pc:inkChg chg="add del mod">
          <ac:chgData name="Kokchun Giang" userId="67e2125d-ec8c-4323-9653-9824a2ad815f" providerId="ADAL" clId="{094F8603-228B-B84B-9019-9D0D49979CD6}" dt="2024-01-28T19:14:12.225" v="1306"/>
          <ac:inkMkLst>
            <pc:docMk/>
            <pc:sldMk cId="3581630501" sldId="333"/>
            <ac:inkMk id="1248" creationId="{CFB113B8-B339-A9AC-1B78-68DF36F37033}"/>
          </ac:inkMkLst>
        </pc:inkChg>
        <pc:inkChg chg="add mod">
          <ac:chgData name="Kokchun Giang" userId="67e2125d-ec8c-4323-9653-9824a2ad815f" providerId="ADAL" clId="{094F8603-228B-B84B-9019-9D0D49979CD6}" dt="2024-01-28T19:52:43.480" v="1778" actId="164"/>
          <ac:inkMkLst>
            <pc:docMk/>
            <pc:sldMk cId="3581630501" sldId="333"/>
            <ac:inkMk id="1250" creationId="{9F2DF9A0-7436-FFB9-76D6-46BF6C0801C4}"/>
          </ac:inkMkLst>
        </pc:inkChg>
        <pc:inkChg chg="add mod">
          <ac:chgData name="Kokchun Giang" userId="67e2125d-ec8c-4323-9653-9824a2ad815f" providerId="ADAL" clId="{094F8603-228B-B84B-9019-9D0D49979CD6}" dt="2024-01-28T19:52:43.480" v="1778" actId="164"/>
          <ac:inkMkLst>
            <pc:docMk/>
            <pc:sldMk cId="3581630501" sldId="333"/>
            <ac:inkMk id="1251" creationId="{C838A178-D310-B229-B6CB-C9AADA56EA48}"/>
          </ac:inkMkLst>
        </pc:inkChg>
        <pc:inkChg chg="add del mod">
          <ac:chgData name="Kokchun Giang" userId="67e2125d-ec8c-4323-9653-9824a2ad815f" providerId="ADAL" clId="{094F8603-228B-B84B-9019-9D0D49979CD6}" dt="2024-01-28T19:13:57.515" v="1277"/>
          <ac:inkMkLst>
            <pc:docMk/>
            <pc:sldMk cId="3581630501" sldId="333"/>
            <ac:inkMk id="1252" creationId="{23FA51FA-D394-3FEB-9375-F65FA33597B4}"/>
          </ac:inkMkLst>
        </pc:inkChg>
        <pc:inkChg chg="add del">
          <ac:chgData name="Kokchun Giang" userId="67e2125d-ec8c-4323-9653-9824a2ad815f" providerId="ADAL" clId="{094F8603-228B-B84B-9019-9D0D49979CD6}" dt="2024-01-28T19:13:57.119" v="1274" actId="9405"/>
          <ac:inkMkLst>
            <pc:docMk/>
            <pc:sldMk cId="3581630501" sldId="333"/>
            <ac:inkMk id="1256" creationId="{FBABA8C2-1693-84A4-23AB-45DFD8C84494}"/>
          </ac:inkMkLst>
        </pc:inkChg>
        <pc:inkChg chg="add del">
          <ac:chgData name="Kokchun Giang" userId="67e2125d-ec8c-4323-9653-9824a2ad815f" providerId="ADAL" clId="{094F8603-228B-B84B-9019-9D0D49979CD6}" dt="2024-01-28T19:13:56.823" v="1273" actId="9405"/>
          <ac:inkMkLst>
            <pc:docMk/>
            <pc:sldMk cId="3581630501" sldId="333"/>
            <ac:inkMk id="1257" creationId="{83F9ED01-C77F-618D-B666-F4DAED0F38E0}"/>
          </ac:inkMkLst>
        </pc:inkChg>
        <pc:inkChg chg="add del">
          <ac:chgData name="Kokchun Giang" userId="67e2125d-ec8c-4323-9653-9824a2ad815f" providerId="ADAL" clId="{094F8603-228B-B84B-9019-9D0D49979CD6}" dt="2024-01-28T19:13:56.518" v="1272" actId="9405"/>
          <ac:inkMkLst>
            <pc:docMk/>
            <pc:sldMk cId="3581630501" sldId="333"/>
            <ac:inkMk id="1258" creationId="{3DFDB2E0-9E07-6419-3A35-8DEC772D72F9}"/>
          </ac:inkMkLst>
        </pc:inkChg>
        <pc:inkChg chg="add del mod">
          <ac:chgData name="Kokchun Giang" userId="67e2125d-ec8c-4323-9653-9824a2ad815f" providerId="ADAL" clId="{094F8603-228B-B84B-9019-9D0D49979CD6}" dt="2024-01-28T19:14:12.227" v="1309"/>
          <ac:inkMkLst>
            <pc:docMk/>
            <pc:sldMk cId="3581630501" sldId="333"/>
            <ac:inkMk id="1260" creationId="{5DC67DA0-0336-2C75-8F36-D34943B2696B}"/>
          </ac:inkMkLst>
        </pc:inkChg>
        <pc:inkChg chg="add del mod">
          <ac:chgData name="Kokchun Giang" userId="67e2125d-ec8c-4323-9653-9824a2ad815f" providerId="ADAL" clId="{094F8603-228B-B84B-9019-9D0D49979CD6}" dt="2024-01-28T19:14:12.224" v="1304"/>
          <ac:inkMkLst>
            <pc:docMk/>
            <pc:sldMk cId="3581630501" sldId="333"/>
            <ac:inkMk id="1261" creationId="{CC385214-5570-0965-9772-570E3E4AACE9}"/>
          </ac:inkMkLst>
        </pc:inkChg>
        <pc:inkChg chg="add del mod">
          <ac:chgData name="Kokchun Giang" userId="67e2125d-ec8c-4323-9653-9824a2ad815f" providerId="ADAL" clId="{094F8603-228B-B84B-9019-9D0D49979CD6}" dt="2024-01-28T19:14:12.220" v="1297"/>
          <ac:inkMkLst>
            <pc:docMk/>
            <pc:sldMk cId="3581630501" sldId="333"/>
            <ac:inkMk id="1262" creationId="{84D5007D-CBD1-26EE-F40D-7939DD456D1A}"/>
          </ac:inkMkLst>
        </pc:inkChg>
        <pc:inkChg chg="add del mod">
          <ac:chgData name="Kokchun Giang" userId="67e2125d-ec8c-4323-9653-9824a2ad815f" providerId="ADAL" clId="{094F8603-228B-B84B-9019-9D0D49979CD6}" dt="2024-01-28T19:14:12.223" v="1302"/>
          <ac:inkMkLst>
            <pc:docMk/>
            <pc:sldMk cId="3581630501" sldId="333"/>
            <ac:inkMk id="1263" creationId="{090765C1-9AE6-514B-7AA5-877BF0A50964}"/>
          </ac:inkMkLst>
        </pc:inkChg>
        <pc:inkChg chg="add del mod">
          <ac:chgData name="Kokchun Giang" userId="67e2125d-ec8c-4323-9653-9824a2ad815f" providerId="ADAL" clId="{094F8603-228B-B84B-9019-9D0D49979CD6}" dt="2024-01-28T19:14:02.205" v="1285"/>
          <ac:inkMkLst>
            <pc:docMk/>
            <pc:sldMk cId="3581630501" sldId="333"/>
            <ac:inkMk id="1264" creationId="{E3350174-9DC8-6665-DBCA-252784F5BD48}"/>
          </ac:inkMkLst>
        </pc:inkChg>
        <pc:inkChg chg="add del mod">
          <ac:chgData name="Kokchun Giang" userId="67e2125d-ec8c-4323-9653-9824a2ad815f" providerId="ADAL" clId="{094F8603-228B-B84B-9019-9D0D49979CD6}" dt="2024-01-28T19:14:12.216" v="1293"/>
          <ac:inkMkLst>
            <pc:docMk/>
            <pc:sldMk cId="3581630501" sldId="333"/>
            <ac:inkMk id="1266" creationId="{B1D52935-6089-07CE-AC92-90949AE14423}"/>
          </ac:inkMkLst>
        </pc:inkChg>
        <pc:inkChg chg="add del mod">
          <ac:chgData name="Kokchun Giang" userId="67e2125d-ec8c-4323-9653-9824a2ad815f" providerId="ADAL" clId="{094F8603-228B-B84B-9019-9D0D49979CD6}" dt="2024-01-28T19:14:12.226" v="1308"/>
          <ac:inkMkLst>
            <pc:docMk/>
            <pc:sldMk cId="3581630501" sldId="333"/>
            <ac:inkMk id="1267" creationId="{9F6A6171-2B22-D78A-2BCD-A987348F20E9}"/>
          </ac:inkMkLst>
        </pc:inkChg>
        <pc:inkChg chg="add del mod">
          <ac:chgData name="Kokchun Giang" userId="67e2125d-ec8c-4323-9653-9824a2ad815f" providerId="ADAL" clId="{094F8603-228B-B84B-9019-9D0D49979CD6}" dt="2024-01-28T19:14:12.224" v="1303"/>
          <ac:inkMkLst>
            <pc:docMk/>
            <pc:sldMk cId="3581630501" sldId="333"/>
            <ac:inkMk id="1268" creationId="{2913AE28-2F02-E101-D9BC-80400F6E18D3}"/>
          </ac:inkMkLst>
        </pc:inkChg>
        <pc:inkChg chg="add mod">
          <ac:chgData name="Kokchun Giang" userId="67e2125d-ec8c-4323-9653-9824a2ad815f" providerId="ADAL" clId="{094F8603-228B-B84B-9019-9D0D49979CD6}" dt="2024-01-28T19:14:38.038" v="1339"/>
          <ac:inkMkLst>
            <pc:docMk/>
            <pc:sldMk cId="3581630501" sldId="333"/>
            <ac:inkMk id="1270" creationId="{E72E32CA-C1BE-56CD-239D-1CEDEFB61179}"/>
          </ac:inkMkLst>
        </pc:inkChg>
        <pc:inkChg chg="add mod">
          <ac:chgData name="Kokchun Giang" userId="67e2125d-ec8c-4323-9653-9824a2ad815f" providerId="ADAL" clId="{094F8603-228B-B84B-9019-9D0D49979CD6}" dt="2024-01-28T19:14:38.038" v="1339"/>
          <ac:inkMkLst>
            <pc:docMk/>
            <pc:sldMk cId="3581630501" sldId="333"/>
            <ac:inkMk id="1271" creationId="{F6BF8826-ED37-B1C3-5953-B57BAB23A587}"/>
          </ac:inkMkLst>
        </pc:inkChg>
        <pc:inkChg chg="add mod">
          <ac:chgData name="Kokchun Giang" userId="67e2125d-ec8c-4323-9653-9824a2ad815f" providerId="ADAL" clId="{094F8603-228B-B84B-9019-9D0D49979CD6}" dt="2024-01-28T19:14:16.055" v="1315"/>
          <ac:inkMkLst>
            <pc:docMk/>
            <pc:sldMk cId="3581630501" sldId="333"/>
            <ac:inkMk id="1273" creationId="{F7C4F8BF-2F63-760B-6489-2A9BA0529E11}"/>
          </ac:inkMkLst>
        </pc:inkChg>
        <pc:inkChg chg="add mod">
          <ac:chgData name="Kokchun Giang" userId="67e2125d-ec8c-4323-9653-9824a2ad815f" providerId="ADAL" clId="{094F8603-228B-B84B-9019-9D0D49979CD6}" dt="2024-01-28T19:14:16.055" v="1315"/>
          <ac:inkMkLst>
            <pc:docMk/>
            <pc:sldMk cId="3581630501" sldId="333"/>
            <ac:inkMk id="1274" creationId="{7890576D-A8BF-56FE-19DD-2740A6DC4EBB}"/>
          </ac:inkMkLst>
        </pc:inkChg>
        <pc:inkChg chg="add mod">
          <ac:chgData name="Kokchun Giang" userId="67e2125d-ec8c-4323-9653-9824a2ad815f" providerId="ADAL" clId="{094F8603-228B-B84B-9019-9D0D49979CD6}" dt="2024-01-28T19:14:16.055" v="1315"/>
          <ac:inkMkLst>
            <pc:docMk/>
            <pc:sldMk cId="3581630501" sldId="333"/>
            <ac:inkMk id="1275" creationId="{FC095CC4-EC39-AC1C-44FB-8DDC94DDB41F}"/>
          </ac:inkMkLst>
        </pc:inkChg>
        <pc:inkChg chg="add mod">
          <ac:chgData name="Kokchun Giang" userId="67e2125d-ec8c-4323-9653-9824a2ad815f" providerId="ADAL" clId="{094F8603-228B-B84B-9019-9D0D49979CD6}" dt="2024-01-28T19:14:38.038" v="1339"/>
          <ac:inkMkLst>
            <pc:docMk/>
            <pc:sldMk cId="3581630501" sldId="333"/>
            <ac:inkMk id="1277" creationId="{ACDAE973-2904-71F8-8AC8-FD4E5F7ABD34}"/>
          </ac:inkMkLst>
        </pc:inkChg>
        <pc:inkChg chg="add mod">
          <ac:chgData name="Kokchun Giang" userId="67e2125d-ec8c-4323-9653-9824a2ad815f" providerId="ADAL" clId="{094F8603-228B-B84B-9019-9D0D49979CD6}" dt="2024-01-28T19:14:38.038" v="1339"/>
          <ac:inkMkLst>
            <pc:docMk/>
            <pc:sldMk cId="3581630501" sldId="333"/>
            <ac:inkMk id="1278" creationId="{5B7D5CF2-7A3C-92D0-787A-A533DFAD9D5C}"/>
          </ac:inkMkLst>
        </pc:inkChg>
        <pc:inkChg chg="add mod">
          <ac:chgData name="Kokchun Giang" userId="67e2125d-ec8c-4323-9653-9824a2ad815f" providerId="ADAL" clId="{094F8603-228B-B84B-9019-9D0D49979CD6}" dt="2024-01-28T19:14:38.038" v="1339"/>
          <ac:inkMkLst>
            <pc:docMk/>
            <pc:sldMk cId="3581630501" sldId="333"/>
            <ac:inkMk id="1279" creationId="{08578D20-CDA0-6314-DFC7-0D29E4271638}"/>
          </ac:inkMkLst>
        </pc:inkChg>
        <pc:inkChg chg="del">
          <ac:chgData name="Kokchun Giang" userId="67e2125d-ec8c-4323-9653-9824a2ad815f" providerId="ADAL" clId="{094F8603-228B-B84B-9019-9D0D49979CD6}" dt="2024-01-28T19:11:33.697" v="1130" actId="478"/>
          <ac:inkMkLst>
            <pc:docMk/>
            <pc:sldMk cId="3581630501" sldId="333"/>
            <ac:inkMk id="1856" creationId="{346BF341-BD50-DDCF-9785-8B555F7E6ACA}"/>
          </ac:inkMkLst>
        </pc:inkChg>
        <pc:inkChg chg="del">
          <ac:chgData name="Kokchun Giang" userId="67e2125d-ec8c-4323-9653-9824a2ad815f" providerId="ADAL" clId="{094F8603-228B-B84B-9019-9D0D49979CD6}" dt="2024-01-28T19:11:33.697" v="1130" actId="478"/>
          <ac:inkMkLst>
            <pc:docMk/>
            <pc:sldMk cId="3581630501" sldId="333"/>
            <ac:inkMk id="1857" creationId="{4C770FF4-E9AD-861A-2CBC-35557028A6A9}"/>
          </ac:inkMkLst>
        </pc:inkChg>
        <pc:inkChg chg="del">
          <ac:chgData name="Kokchun Giang" userId="67e2125d-ec8c-4323-9653-9824a2ad815f" providerId="ADAL" clId="{094F8603-228B-B84B-9019-9D0D49979CD6}" dt="2024-01-28T19:11:33.697" v="1130" actId="478"/>
          <ac:inkMkLst>
            <pc:docMk/>
            <pc:sldMk cId="3581630501" sldId="333"/>
            <ac:inkMk id="1858" creationId="{713513D4-C01A-3B89-B484-E879881EEF0D}"/>
          </ac:inkMkLst>
        </pc:inkChg>
        <pc:inkChg chg="add mod">
          <ac:chgData name="Kokchun Giang" userId="67e2125d-ec8c-4323-9653-9824a2ad815f" providerId="ADAL" clId="{094F8603-228B-B84B-9019-9D0D49979CD6}" dt="2024-01-28T19:12:38.769" v="1191"/>
          <ac:inkMkLst>
            <pc:docMk/>
            <pc:sldMk cId="3581630501" sldId="333"/>
            <ac:inkMk id="1860" creationId="{FE35C35E-9532-2ECE-8781-C15230E8E1D0}"/>
          </ac:inkMkLst>
        </pc:inkChg>
        <pc:inkChg chg="add mod">
          <ac:chgData name="Kokchun Giang" userId="67e2125d-ec8c-4323-9653-9824a2ad815f" providerId="ADAL" clId="{094F8603-228B-B84B-9019-9D0D49979CD6}" dt="2024-01-28T19:12:38.769" v="1191"/>
          <ac:inkMkLst>
            <pc:docMk/>
            <pc:sldMk cId="3581630501" sldId="333"/>
            <ac:inkMk id="1861" creationId="{983E18A7-FDEC-7DBD-E96C-AD8E71151031}"/>
          </ac:inkMkLst>
        </pc:inkChg>
        <pc:inkChg chg="add mod">
          <ac:chgData name="Kokchun Giang" userId="67e2125d-ec8c-4323-9653-9824a2ad815f" providerId="ADAL" clId="{094F8603-228B-B84B-9019-9D0D49979CD6}" dt="2024-01-28T19:12:38.769" v="1191"/>
          <ac:inkMkLst>
            <pc:docMk/>
            <pc:sldMk cId="3581630501" sldId="333"/>
            <ac:inkMk id="1862" creationId="{377BD3ED-3E18-36E0-4B57-94C6F7486578}"/>
          </ac:inkMkLst>
        </pc:inkChg>
        <pc:inkChg chg="add mod">
          <ac:chgData name="Kokchun Giang" userId="67e2125d-ec8c-4323-9653-9824a2ad815f" providerId="ADAL" clId="{094F8603-228B-B84B-9019-9D0D49979CD6}" dt="2024-01-28T19:12:38.769" v="1191"/>
          <ac:inkMkLst>
            <pc:docMk/>
            <pc:sldMk cId="3581630501" sldId="333"/>
            <ac:inkMk id="1863" creationId="{6D15A13F-472A-09A4-F020-A7D6F2C0715E}"/>
          </ac:inkMkLst>
        </pc:inkChg>
        <pc:inkChg chg="add mod">
          <ac:chgData name="Kokchun Giang" userId="67e2125d-ec8c-4323-9653-9824a2ad815f" providerId="ADAL" clId="{094F8603-228B-B84B-9019-9D0D49979CD6}" dt="2024-01-28T19:12:38.769" v="1191"/>
          <ac:inkMkLst>
            <pc:docMk/>
            <pc:sldMk cId="3581630501" sldId="333"/>
            <ac:inkMk id="1864" creationId="{2C19A059-0DE2-9592-29EF-4DE250B07707}"/>
          </ac:inkMkLst>
        </pc:inkChg>
        <pc:inkChg chg="add mod">
          <ac:chgData name="Kokchun Giang" userId="67e2125d-ec8c-4323-9653-9824a2ad815f" providerId="ADAL" clId="{094F8603-228B-B84B-9019-9D0D49979CD6}" dt="2024-01-28T19:12:38.769" v="1191"/>
          <ac:inkMkLst>
            <pc:docMk/>
            <pc:sldMk cId="3581630501" sldId="333"/>
            <ac:inkMk id="1865" creationId="{52400D73-123A-4577-C0D3-C5D93AFBB955}"/>
          </ac:inkMkLst>
        </pc:inkChg>
        <pc:inkChg chg="add mod">
          <ac:chgData name="Kokchun Giang" userId="67e2125d-ec8c-4323-9653-9824a2ad815f" providerId="ADAL" clId="{094F8603-228B-B84B-9019-9D0D49979CD6}" dt="2024-01-28T19:12:38.769" v="1191"/>
          <ac:inkMkLst>
            <pc:docMk/>
            <pc:sldMk cId="3581630501" sldId="333"/>
            <ac:inkMk id="1866" creationId="{B632BF6B-D1BE-02B3-B841-0DC39E0975A9}"/>
          </ac:inkMkLst>
        </pc:inkChg>
        <pc:inkChg chg="add mod">
          <ac:chgData name="Kokchun Giang" userId="67e2125d-ec8c-4323-9653-9824a2ad815f" providerId="ADAL" clId="{094F8603-228B-B84B-9019-9D0D49979CD6}" dt="2024-01-28T19:12:38.769" v="1191"/>
          <ac:inkMkLst>
            <pc:docMk/>
            <pc:sldMk cId="3581630501" sldId="333"/>
            <ac:inkMk id="1871" creationId="{C2C9EBDE-0FB7-E666-1FAE-B061A8A1B30D}"/>
          </ac:inkMkLst>
        </pc:inkChg>
        <pc:inkChg chg="add mod">
          <ac:chgData name="Kokchun Giang" userId="67e2125d-ec8c-4323-9653-9824a2ad815f" providerId="ADAL" clId="{094F8603-228B-B84B-9019-9D0D49979CD6}" dt="2024-01-28T19:12:38.769" v="1191"/>
          <ac:inkMkLst>
            <pc:docMk/>
            <pc:sldMk cId="3581630501" sldId="333"/>
            <ac:inkMk id="1880" creationId="{65156D12-3DE6-28E6-C260-504F3BA462ED}"/>
          </ac:inkMkLst>
        </pc:inkChg>
        <pc:inkChg chg="add mod">
          <ac:chgData name="Kokchun Giang" userId="67e2125d-ec8c-4323-9653-9824a2ad815f" providerId="ADAL" clId="{094F8603-228B-B84B-9019-9D0D49979CD6}" dt="2024-01-28T19:12:38.769" v="1191"/>
          <ac:inkMkLst>
            <pc:docMk/>
            <pc:sldMk cId="3581630501" sldId="333"/>
            <ac:inkMk id="1882" creationId="{CA64BBB8-4CC3-AA63-59BA-5936AEE530D4}"/>
          </ac:inkMkLst>
        </pc:inkChg>
        <pc:inkChg chg="add mod">
          <ac:chgData name="Kokchun Giang" userId="67e2125d-ec8c-4323-9653-9824a2ad815f" providerId="ADAL" clId="{094F8603-228B-B84B-9019-9D0D49979CD6}" dt="2024-01-28T19:12:38.769" v="1191"/>
          <ac:inkMkLst>
            <pc:docMk/>
            <pc:sldMk cId="3581630501" sldId="333"/>
            <ac:inkMk id="1892" creationId="{4D7C6143-98D6-87F1-67E7-B103266ED64C}"/>
          </ac:inkMkLst>
        </pc:inkChg>
        <pc:inkChg chg="add mod">
          <ac:chgData name="Kokchun Giang" userId="67e2125d-ec8c-4323-9653-9824a2ad815f" providerId="ADAL" clId="{094F8603-228B-B84B-9019-9D0D49979CD6}" dt="2024-01-28T19:12:38.769" v="1191"/>
          <ac:inkMkLst>
            <pc:docMk/>
            <pc:sldMk cId="3581630501" sldId="333"/>
            <ac:inkMk id="1928" creationId="{37BE52E0-CD1D-B29D-F0DD-D7D301E0CD2F}"/>
          </ac:inkMkLst>
        </pc:inkChg>
        <pc:inkChg chg="add mod">
          <ac:chgData name="Kokchun Giang" userId="67e2125d-ec8c-4323-9653-9824a2ad815f" providerId="ADAL" clId="{094F8603-228B-B84B-9019-9D0D49979CD6}" dt="2024-01-28T19:12:38.769" v="1191"/>
          <ac:inkMkLst>
            <pc:docMk/>
            <pc:sldMk cId="3581630501" sldId="333"/>
            <ac:inkMk id="1961" creationId="{6B737360-810A-54D0-6041-30B231193937}"/>
          </ac:inkMkLst>
        </pc:inkChg>
        <pc:inkChg chg="add mod">
          <ac:chgData name="Kokchun Giang" userId="67e2125d-ec8c-4323-9653-9824a2ad815f" providerId="ADAL" clId="{094F8603-228B-B84B-9019-9D0D49979CD6}" dt="2024-01-28T19:12:38.769" v="1191"/>
          <ac:inkMkLst>
            <pc:docMk/>
            <pc:sldMk cId="3581630501" sldId="333"/>
            <ac:inkMk id="1967" creationId="{E4F79490-5AD4-7D6B-3E95-67A276194FFE}"/>
          </ac:inkMkLst>
        </pc:inkChg>
        <pc:inkChg chg="add mod">
          <ac:chgData name="Kokchun Giang" userId="67e2125d-ec8c-4323-9653-9824a2ad815f" providerId="ADAL" clId="{094F8603-228B-B84B-9019-9D0D49979CD6}" dt="2024-01-28T19:12:38.769" v="1191"/>
          <ac:inkMkLst>
            <pc:docMk/>
            <pc:sldMk cId="3581630501" sldId="333"/>
            <ac:inkMk id="1969" creationId="{0BB492B3-28C9-73B2-2A12-2F88F6691722}"/>
          </ac:inkMkLst>
        </pc:inkChg>
        <pc:inkChg chg="add mod">
          <ac:chgData name="Kokchun Giang" userId="67e2125d-ec8c-4323-9653-9824a2ad815f" providerId="ADAL" clId="{094F8603-228B-B84B-9019-9D0D49979CD6}" dt="2024-01-28T19:12:38.769" v="1191"/>
          <ac:inkMkLst>
            <pc:docMk/>
            <pc:sldMk cId="3581630501" sldId="333"/>
            <ac:inkMk id="1970" creationId="{86A78AD8-8363-2BC3-29E5-8F80266A22A1}"/>
          </ac:inkMkLst>
        </pc:inkChg>
        <pc:inkChg chg="add mod">
          <ac:chgData name="Kokchun Giang" userId="67e2125d-ec8c-4323-9653-9824a2ad815f" providerId="ADAL" clId="{094F8603-228B-B84B-9019-9D0D49979CD6}" dt="2024-01-28T19:12:38.769" v="1191"/>
          <ac:inkMkLst>
            <pc:docMk/>
            <pc:sldMk cId="3581630501" sldId="333"/>
            <ac:inkMk id="1971" creationId="{668F85E8-3A4C-4428-A092-114B5916120F}"/>
          </ac:inkMkLst>
        </pc:inkChg>
        <pc:inkChg chg="add mod">
          <ac:chgData name="Kokchun Giang" userId="67e2125d-ec8c-4323-9653-9824a2ad815f" providerId="ADAL" clId="{094F8603-228B-B84B-9019-9D0D49979CD6}" dt="2024-01-28T19:12:38.769" v="1191"/>
          <ac:inkMkLst>
            <pc:docMk/>
            <pc:sldMk cId="3581630501" sldId="333"/>
            <ac:inkMk id="1972" creationId="{E3DEFAAF-F460-8A7E-2486-F47814AB204C}"/>
          </ac:inkMkLst>
        </pc:inkChg>
        <pc:inkChg chg="add mod">
          <ac:chgData name="Kokchun Giang" userId="67e2125d-ec8c-4323-9653-9824a2ad815f" providerId="ADAL" clId="{094F8603-228B-B84B-9019-9D0D49979CD6}" dt="2024-01-28T19:12:38.769" v="1191"/>
          <ac:inkMkLst>
            <pc:docMk/>
            <pc:sldMk cId="3581630501" sldId="333"/>
            <ac:inkMk id="1973" creationId="{0291156E-FEC9-9CE9-FAE6-7142360E85B8}"/>
          </ac:inkMkLst>
        </pc:inkChg>
        <pc:inkChg chg="add mod">
          <ac:chgData name="Kokchun Giang" userId="67e2125d-ec8c-4323-9653-9824a2ad815f" providerId="ADAL" clId="{094F8603-228B-B84B-9019-9D0D49979CD6}" dt="2024-01-28T19:12:38.769" v="1191"/>
          <ac:inkMkLst>
            <pc:docMk/>
            <pc:sldMk cId="3581630501" sldId="333"/>
            <ac:inkMk id="1974" creationId="{7C5DDF6C-572C-EF40-26D7-B09DEB350058}"/>
          </ac:inkMkLst>
        </pc:inkChg>
        <pc:inkChg chg="add mod">
          <ac:chgData name="Kokchun Giang" userId="67e2125d-ec8c-4323-9653-9824a2ad815f" providerId="ADAL" clId="{094F8603-228B-B84B-9019-9D0D49979CD6}" dt="2024-01-28T19:12:38.769" v="1191"/>
          <ac:inkMkLst>
            <pc:docMk/>
            <pc:sldMk cId="3581630501" sldId="333"/>
            <ac:inkMk id="1975" creationId="{47657354-A784-543D-D79B-A30B58F18AC8}"/>
          </ac:inkMkLst>
        </pc:inkChg>
        <pc:inkChg chg="add mod">
          <ac:chgData name="Kokchun Giang" userId="67e2125d-ec8c-4323-9653-9824a2ad815f" providerId="ADAL" clId="{094F8603-228B-B84B-9019-9D0D49979CD6}" dt="2024-01-28T19:12:38.769" v="1191"/>
          <ac:inkMkLst>
            <pc:docMk/>
            <pc:sldMk cId="3581630501" sldId="333"/>
            <ac:inkMk id="1976" creationId="{FDFF3CE8-1FE8-AE0F-4D1A-D4FC5C79D92F}"/>
          </ac:inkMkLst>
        </pc:inkChg>
        <pc:inkChg chg="del">
          <ac:chgData name="Kokchun Giang" userId="67e2125d-ec8c-4323-9653-9824a2ad815f" providerId="ADAL" clId="{094F8603-228B-B84B-9019-9D0D49979CD6}" dt="2024-01-28T19:11:39.207" v="1132" actId="478"/>
          <ac:inkMkLst>
            <pc:docMk/>
            <pc:sldMk cId="3581630501" sldId="333"/>
            <ac:inkMk id="1979" creationId="{68F69F69-37B7-1FB6-1D40-043B87ACEEA0}"/>
          </ac:inkMkLst>
        </pc:inkChg>
        <pc:inkChg chg="del">
          <ac:chgData name="Kokchun Giang" userId="67e2125d-ec8c-4323-9653-9824a2ad815f" providerId="ADAL" clId="{094F8603-228B-B84B-9019-9D0D49979CD6}" dt="2024-01-28T19:11:36.161" v="1131" actId="478"/>
          <ac:inkMkLst>
            <pc:docMk/>
            <pc:sldMk cId="3581630501" sldId="333"/>
            <ac:inkMk id="1983" creationId="{173B4DFE-E5C3-E2EA-2675-F1DA308A6878}"/>
          </ac:inkMkLst>
        </pc:inkChg>
        <pc:inkChg chg="add mod">
          <ac:chgData name="Kokchun Giang" userId="67e2125d-ec8c-4323-9653-9824a2ad815f" providerId="ADAL" clId="{094F8603-228B-B84B-9019-9D0D49979CD6}" dt="2024-01-28T19:12:38.769" v="1191"/>
          <ac:inkMkLst>
            <pc:docMk/>
            <pc:sldMk cId="3581630501" sldId="333"/>
            <ac:inkMk id="1984" creationId="{1F9FD824-FA72-07E5-6C7C-7670B2E9343C}"/>
          </ac:inkMkLst>
        </pc:inkChg>
        <pc:inkChg chg="add mod">
          <ac:chgData name="Kokchun Giang" userId="67e2125d-ec8c-4323-9653-9824a2ad815f" providerId="ADAL" clId="{094F8603-228B-B84B-9019-9D0D49979CD6}" dt="2024-01-28T19:12:38.769" v="1191"/>
          <ac:inkMkLst>
            <pc:docMk/>
            <pc:sldMk cId="3581630501" sldId="333"/>
            <ac:inkMk id="1987" creationId="{FE3B5DD5-EADA-7498-EB18-F83A89FD79DF}"/>
          </ac:inkMkLst>
        </pc:inkChg>
        <pc:inkChg chg="del">
          <ac:chgData name="Kokchun Giang" userId="67e2125d-ec8c-4323-9653-9824a2ad815f" providerId="ADAL" clId="{094F8603-228B-B84B-9019-9D0D49979CD6}" dt="2024-01-28T19:11:39.207" v="1132" actId="478"/>
          <ac:inkMkLst>
            <pc:docMk/>
            <pc:sldMk cId="3581630501" sldId="333"/>
            <ac:inkMk id="1988" creationId="{994A3411-B4B6-BE26-44B7-8D5CC4E163AB}"/>
          </ac:inkMkLst>
        </pc:inkChg>
        <pc:inkChg chg="add mod">
          <ac:chgData name="Kokchun Giang" userId="67e2125d-ec8c-4323-9653-9824a2ad815f" providerId="ADAL" clId="{094F8603-228B-B84B-9019-9D0D49979CD6}" dt="2024-01-28T19:12:38.769" v="1191"/>
          <ac:inkMkLst>
            <pc:docMk/>
            <pc:sldMk cId="3581630501" sldId="333"/>
            <ac:inkMk id="1995" creationId="{4DC486DA-ED82-2D6F-B887-955E823F9454}"/>
          </ac:inkMkLst>
        </pc:inkChg>
        <pc:inkChg chg="add mod">
          <ac:chgData name="Kokchun Giang" userId="67e2125d-ec8c-4323-9653-9824a2ad815f" providerId="ADAL" clId="{094F8603-228B-B84B-9019-9D0D49979CD6}" dt="2024-01-28T19:12:38.769" v="1191"/>
          <ac:inkMkLst>
            <pc:docMk/>
            <pc:sldMk cId="3581630501" sldId="333"/>
            <ac:inkMk id="1997" creationId="{EAD4E510-C1C8-1F23-C320-B6765DFE7DCA}"/>
          </ac:inkMkLst>
        </pc:inkChg>
        <pc:inkChg chg="add mod">
          <ac:chgData name="Kokchun Giang" userId="67e2125d-ec8c-4323-9653-9824a2ad815f" providerId="ADAL" clId="{094F8603-228B-B84B-9019-9D0D49979CD6}" dt="2024-01-28T19:12:38.769" v="1191"/>
          <ac:inkMkLst>
            <pc:docMk/>
            <pc:sldMk cId="3581630501" sldId="333"/>
            <ac:inkMk id="1999" creationId="{853F50B3-5D3F-CF74-E5B9-5A43755F5FF1}"/>
          </ac:inkMkLst>
        </pc:inkChg>
        <pc:inkChg chg="add mod">
          <ac:chgData name="Kokchun Giang" userId="67e2125d-ec8c-4323-9653-9824a2ad815f" providerId="ADAL" clId="{094F8603-228B-B84B-9019-9D0D49979CD6}" dt="2024-01-28T19:12:38.769" v="1191"/>
          <ac:inkMkLst>
            <pc:docMk/>
            <pc:sldMk cId="3581630501" sldId="333"/>
            <ac:inkMk id="2000" creationId="{C5AA2C5D-DFB0-DA6D-74F3-868E95F7EEA3}"/>
          </ac:inkMkLst>
        </pc:inkChg>
        <pc:inkChg chg="add mod">
          <ac:chgData name="Kokchun Giang" userId="67e2125d-ec8c-4323-9653-9824a2ad815f" providerId="ADAL" clId="{094F8603-228B-B84B-9019-9D0D49979CD6}" dt="2024-01-28T19:12:38.769" v="1191"/>
          <ac:inkMkLst>
            <pc:docMk/>
            <pc:sldMk cId="3581630501" sldId="333"/>
            <ac:inkMk id="2002" creationId="{98DA1F42-A8E5-6F43-0648-8176455740AC}"/>
          </ac:inkMkLst>
        </pc:inkChg>
        <pc:inkChg chg="add mod">
          <ac:chgData name="Kokchun Giang" userId="67e2125d-ec8c-4323-9653-9824a2ad815f" providerId="ADAL" clId="{094F8603-228B-B84B-9019-9D0D49979CD6}" dt="2024-01-28T19:12:38.769" v="1191"/>
          <ac:inkMkLst>
            <pc:docMk/>
            <pc:sldMk cId="3581630501" sldId="333"/>
            <ac:inkMk id="2003" creationId="{7836C388-E0F6-20C6-15B9-C2B6A9AF1C1C}"/>
          </ac:inkMkLst>
        </pc:inkChg>
        <pc:inkChg chg="add mod">
          <ac:chgData name="Kokchun Giang" userId="67e2125d-ec8c-4323-9653-9824a2ad815f" providerId="ADAL" clId="{094F8603-228B-B84B-9019-9D0D49979CD6}" dt="2024-01-28T19:12:45.543" v="1203"/>
          <ac:inkMkLst>
            <pc:docMk/>
            <pc:sldMk cId="3581630501" sldId="333"/>
            <ac:inkMk id="2005" creationId="{575C9B0F-8EAA-A390-A6FE-2352F06258EE}"/>
          </ac:inkMkLst>
        </pc:inkChg>
        <pc:inkChg chg="add mod">
          <ac:chgData name="Kokchun Giang" userId="67e2125d-ec8c-4323-9653-9824a2ad815f" providerId="ADAL" clId="{094F8603-228B-B84B-9019-9D0D49979CD6}" dt="2024-01-28T19:12:45.543" v="1203"/>
          <ac:inkMkLst>
            <pc:docMk/>
            <pc:sldMk cId="3581630501" sldId="333"/>
            <ac:inkMk id="2006" creationId="{F09D4415-0673-9F0F-A28D-69A7FFF167A3}"/>
          </ac:inkMkLst>
        </pc:inkChg>
        <pc:inkChg chg="add mod">
          <ac:chgData name="Kokchun Giang" userId="67e2125d-ec8c-4323-9653-9824a2ad815f" providerId="ADAL" clId="{094F8603-228B-B84B-9019-9D0D49979CD6}" dt="2024-01-28T19:12:45.543" v="1203"/>
          <ac:inkMkLst>
            <pc:docMk/>
            <pc:sldMk cId="3581630501" sldId="333"/>
            <ac:inkMk id="2007" creationId="{C2E01937-D633-06DE-FD88-2FA66E49C230}"/>
          </ac:inkMkLst>
        </pc:inkChg>
        <pc:inkChg chg="add mod">
          <ac:chgData name="Kokchun Giang" userId="67e2125d-ec8c-4323-9653-9824a2ad815f" providerId="ADAL" clId="{094F8603-228B-B84B-9019-9D0D49979CD6}" dt="2024-01-28T19:12:45.543" v="1203"/>
          <ac:inkMkLst>
            <pc:docMk/>
            <pc:sldMk cId="3581630501" sldId="333"/>
            <ac:inkMk id="2008" creationId="{1E043EAA-512A-9B53-00F8-1F94CEF061FF}"/>
          </ac:inkMkLst>
        </pc:inkChg>
        <pc:inkChg chg="add mod">
          <ac:chgData name="Kokchun Giang" userId="67e2125d-ec8c-4323-9653-9824a2ad815f" providerId="ADAL" clId="{094F8603-228B-B84B-9019-9D0D49979CD6}" dt="2024-01-28T19:12:45.543" v="1203"/>
          <ac:inkMkLst>
            <pc:docMk/>
            <pc:sldMk cId="3581630501" sldId="333"/>
            <ac:inkMk id="2009" creationId="{ED7F42BD-E4E7-687D-CC46-24B71885EB00}"/>
          </ac:inkMkLst>
        </pc:inkChg>
        <pc:inkChg chg="add mod">
          <ac:chgData name="Kokchun Giang" userId="67e2125d-ec8c-4323-9653-9824a2ad815f" providerId="ADAL" clId="{094F8603-228B-B84B-9019-9D0D49979CD6}" dt="2024-01-28T19:12:45.543" v="1203"/>
          <ac:inkMkLst>
            <pc:docMk/>
            <pc:sldMk cId="3581630501" sldId="333"/>
            <ac:inkMk id="2010" creationId="{407E6496-29EA-26FF-BE88-61621AC967D3}"/>
          </ac:inkMkLst>
        </pc:inkChg>
        <pc:inkChg chg="add mod">
          <ac:chgData name="Kokchun Giang" userId="67e2125d-ec8c-4323-9653-9824a2ad815f" providerId="ADAL" clId="{094F8603-228B-B84B-9019-9D0D49979CD6}" dt="2024-01-28T19:12:45.543" v="1203"/>
          <ac:inkMkLst>
            <pc:docMk/>
            <pc:sldMk cId="3581630501" sldId="333"/>
            <ac:inkMk id="2011" creationId="{22D45351-2C17-E30D-AEE8-2702AC781DD8}"/>
          </ac:inkMkLst>
        </pc:inkChg>
        <pc:inkChg chg="add mod">
          <ac:chgData name="Kokchun Giang" userId="67e2125d-ec8c-4323-9653-9824a2ad815f" providerId="ADAL" clId="{094F8603-228B-B84B-9019-9D0D49979CD6}" dt="2024-01-28T19:12:45.543" v="1203"/>
          <ac:inkMkLst>
            <pc:docMk/>
            <pc:sldMk cId="3581630501" sldId="333"/>
            <ac:inkMk id="2012" creationId="{407E3A7C-20A4-75F9-1728-238C9D8B1973}"/>
          </ac:inkMkLst>
        </pc:inkChg>
        <pc:inkChg chg="del">
          <ac:chgData name="Kokchun Giang" userId="67e2125d-ec8c-4323-9653-9824a2ad815f" providerId="ADAL" clId="{094F8603-228B-B84B-9019-9D0D49979CD6}" dt="2024-01-28T19:11:36.161" v="1131" actId="478"/>
          <ac:inkMkLst>
            <pc:docMk/>
            <pc:sldMk cId="3581630501" sldId="333"/>
            <ac:inkMk id="2013" creationId="{7B0EC5BD-C19C-7AEB-327E-3A07E4740434}"/>
          </ac:inkMkLst>
        </pc:inkChg>
        <pc:inkChg chg="del">
          <ac:chgData name="Kokchun Giang" userId="67e2125d-ec8c-4323-9653-9824a2ad815f" providerId="ADAL" clId="{094F8603-228B-B84B-9019-9D0D49979CD6}" dt="2024-01-28T19:11:36.161" v="1131" actId="478"/>
          <ac:inkMkLst>
            <pc:docMk/>
            <pc:sldMk cId="3581630501" sldId="333"/>
            <ac:inkMk id="2014" creationId="{7137C249-1A28-5C30-88C2-EB5C6449807E}"/>
          </ac:inkMkLst>
        </pc:inkChg>
        <pc:inkChg chg="add mod">
          <ac:chgData name="Kokchun Giang" userId="67e2125d-ec8c-4323-9653-9824a2ad815f" providerId="ADAL" clId="{094F8603-228B-B84B-9019-9D0D49979CD6}" dt="2024-01-28T19:12:45.543" v="1203"/>
          <ac:inkMkLst>
            <pc:docMk/>
            <pc:sldMk cId="3581630501" sldId="333"/>
            <ac:inkMk id="2015" creationId="{786CE80B-4E90-A6FD-03BE-973EF79CDC6F}"/>
          </ac:inkMkLst>
        </pc:inkChg>
        <pc:inkChg chg="add mod">
          <ac:chgData name="Kokchun Giang" userId="67e2125d-ec8c-4323-9653-9824a2ad815f" providerId="ADAL" clId="{094F8603-228B-B84B-9019-9D0D49979CD6}" dt="2024-01-28T19:12:45.543" v="1203"/>
          <ac:inkMkLst>
            <pc:docMk/>
            <pc:sldMk cId="3581630501" sldId="333"/>
            <ac:inkMk id="2016" creationId="{7D6D1453-55F1-B9DC-3EE1-5EF8EA6B9599}"/>
          </ac:inkMkLst>
        </pc:inkChg>
        <pc:inkChg chg="add mod">
          <ac:chgData name="Kokchun Giang" userId="67e2125d-ec8c-4323-9653-9824a2ad815f" providerId="ADAL" clId="{094F8603-228B-B84B-9019-9D0D49979CD6}" dt="2024-01-28T19:12:45.543" v="1203"/>
          <ac:inkMkLst>
            <pc:docMk/>
            <pc:sldMk cId="3581630501" sldId="333"/>
            <ac:inkMk id="2017" creationId="{CE969474-AB3E-B5E1-B47C-D0BD4D88FB62}"/>
          </ac:inkMkLst>
        </pc:inkChg>
        <pc:inkChg chg="add mod">
          <ac:chgData name="Kokchun Giang" userId="67e2125d-ec8c-4323-9653-9824a2ad815f" providerId="ADAL" clId="{094F8603-228B-B84B-9019-9D0D49979CD6}" dt="2024-01-28T19:12:51.884" v="1211"/>
          <ac:inkMkLst>
            <pc:docMk/>
            <pc:sldMk cId="3581630501" sldId="333"/>
            <ac:inkMk id="2024" creationId="{6A186A92-C3E2-EDFF-CDEA-E3FD5F60EF41}"/>
          </ac:inkMkLst>
        </pc:inkChg>
        <pc:inkChg chg="add mod">
          <ac:chgData name="Kokchun Giang" userId="67e2125d-ec8c-4323-9653-9824a2ad815f" providerId="ADAL" clId="{094F8603-228B-B84B-9019-9D0D49979CD6}" dt="2024-01-28T19:12:51.884" v="1211"/>
          <ac:inkMkLst>
            <pc:docMk/>
            <pc:sldMk cId="3581630501" sldId="333"/>
            <ac:inkMk id="2025" creationId="{BA3FE86B-CE94-A809-7E23-6156382C2127}"/>
          </ac:inkMkLst>
        </pc:inkChg>
        <pc:inkChg chg="add mod">
          <ac:chgData name="Kokchun Giang" userId="67e2125d-ec8c-4323-9653-9824a2ad815f" providerId="ADAL" clId="{094F8603-228B-B84B-9019-9D0D49979CD6}" dt="2024-01-28T19:12:51.884" v="1211"/>
          <ac:inkMkLst>
            <pc:docMk/>
            <pc:sldMk cId="3581630501" sldId="333"/>
            <ac:inkMk id="2026" creationId="{13480F2C-A357-F7D6-70BD-9AEFD8BCBD11}"/>
          </ac:inkMkLst>
        </pc:inkChg>
        <pc:inkChg chg="add mod">
          <ac:chgData name="Kokchun Giang" userId="67e2125d-ec8c-4323-9653-9824a2ad815f" providerId="ADAL" clId="{094F8603-228B-B84B-9019-9D0D49979CD6}" dt="2024-01-28T19:12:51.884" v="1211"/>
          <ac:inkMkLst>
            <pc:docMk/>
            <pc:sldMk cId="3581630501" sldId="333"/>
            <ac:inkMk id="2027" creationId="{947FFD50-734D-F965-D8EA-40A1DDFD0494}"/>
          </ac:inkMkLst>
        </pc:inkChg>
        <pc:inkChg chg="add mod">
          <ac:chgData name="Kokchun Giang" userId="67e2125d-ec8c-4323-9653-9824a2ad815f" providerId="ADAL" clId="{094F8603-228B-B84B-9019-9D0D49979CD6}" dt="2024-01-28T19:12:51.884" v="1211"/>
          <ac:inkMkLst>
            <pc:docMk/>
            <pc:sldMk cId="3581630501" sldId="333"/>
            <ac:inkMk id="2028" creationId="{B7C0E1CA-8BF6-CDDA-DE63-8791F7BE3C53}"/>
          </ac:inkMkLst>
        </pc:inkChg>
        <pc:inkChg chg="add mod">
          <ac:chgData name="Kokchun Giang" userId="67e2125d-ec8c-4323-9653-9824a2ad815f" providerId="ADAL" clId="{094F8603-228B-B84B-9019-9D0D49979CD6}" dt="2024-01-28T19:12:51.884" v="1211"/>
          <ac:inkMkLst>
            <pc:docMk/>
            <pc:sldMk cId="3581630501" sldId="333"/>
            <ac:inkMk id="2029" creationId="{EC92E32D-121D-3BFF-D98E-9F550E681DA3}"/>
          </ac:inkMkLst>
        </pc:inkChg>
        <pc:inkChg chg="add mod">
          <ac:chgData name="Kokchun Giang" userId="67e2125d-ec8c-4323-9653-9824a2ad815f" providerId="ADAL" clId="{094F8603-228B-B84B-9019-9D0D49979CD6}" dt="2024-01-28T19:12:51.884" v="1211"/>
          <ac:inkMkLst>
            <pc:docMk/>
            <pc:sldMk cId="3581630501" sldId="333"/>
            <ac:inkMk id="2030" creationId="{CD3B4279-0BB1-EC4D-3610-15BC0692AEBB}"/>
          </ac:inkMkLst>
        </pc:inkChg>
        <pc:inkChg chg="add mod">
          <ac:chgData name="Kokchun Giang" userId="67e2125d-ec8c-4323-9653-9824a2ad815f" providerId="ADAL" clId="{094F8603-228B-B84B-9019-9D0D49979CD6}" dt="2024-01-28T19:13:07.773" v="1217"/>
          <ac:inkMkLst>
            <pc:docMk/>
            <pc:sldMk cId="3581630501" sldId="333"/>
            <ac:inkMk id="2033" creationId="{71780B97-02EA-CDF4-EC32-04F52076F892}"/>
          </ac:inkMkLst>
        </pc:inkChg>
        <pc:inkChg chg="add mod">
          <ac:chgData name="Kokchun Giang" userId="67e2125d-ec8c-4323-9653-9824a2ad815f" providerId="ADAL" clId="{094F8603-228B-B84B-9019-9D0D49979CD6}" dt="2024-01-28T19:13:07.773" v="1217"/>
          <ac:inkMkLst>
            <pc:docMk/>
            <pc:sldMk cId="3581630501" sldId="333"/>
            <ac:inkMk id="2034" creationId="{C47C5EC2-ACE8-FEA7-4B3C-FA8B64B0D993}"/>
          </ac:inkMkLst>
        </pc:inkChg>
        <pc:inkChg chg="add mod">
          <ac:chgData name="Kokchun Giang" userId="67e2125d-ec8c-4323-9653-9824a2ad815f" providerId="ADAL" clId="{094F8603-228B-B84B-9019-9D0D49979CD6}" dt="2024-01-28T19:13:07.773" v="1217"/>
          <ac:inkMkLst>
            <pc:docMk/>
            <pc:sldMk cId="3581630501" sldId="333"/>
            <ac:inkMk id="2035" creationId="{AD4664A7-57CA-4C75-B06A-60FF10665238}"/>
          </ac:inkMkLst>
        </pc:inkChg>
        <pc:inkChg chg="add mod">
          <ac:chgData name="Kokchun Giang" userId="67e2125d-ec8c-4323-9653-9824a2ad815f" providerId="ADAL" clId="{094F8603-228B-B84B-9019-9D0D49979CD6}" dt="2024-01-28T19:13:07.773" v="1217"/>
          <ac:inkMkLst>
            <pc:docMk/>
            <pc:sldMk cId="3581630501" sldId="333"/>
            <ac:inkMk id="2036" creationId="{65B9B4A8-8499-9D07-F8BA-395ED80E189D}"/>
          </ac:inkMkLst>
        </pc:inkChg>
        <pc:inkChg chg="add mod">
          <ac:chgData name="Kokchun Giang" userId="67e2125d-ec8c-4323-9653-9824a2ad815f" providerId="ADAL" clId="{094F8603-228B-B84B-9019-9D0D49979CD6}" dt="2024-01-28T19:13:07.773" v="1217"/>
          <ac:inkMkLst>
            <pc:docMk/>
            <pc:sldMk cId="3581630501" sldId="333"/>
            <ac:inkMk id="2037" creationId="{7D9775CF-8469-72AA-90EC-E163A005CB11}"/>
          </ac:inkMkLst>
        </pc:inkChg>
        <pc:inkChg chg="add mod">
          <ac:chgData name="Kokchun Giang" userId="67e2125d-ec8c-4323-9653-9824a2ad815f" providerId="ADAL" clId="{094F8603-228B-B84B-9019-9D0D49979CD6}" dt="2024-01-28T19:13:12.689" v="1224"/>
          <ac:inkMkLst>
            <pc:docMk/>
            <pc:sldMk cId="3581630501" sldId="333"/>
            <ac:inkMk id="2040" creationId="{3C9507A2-14C1-DDBC-A050-F0FE77EC333D}"/>
          </ac:inkMkLst>
        </pc:inkChg>
        <pc:inkChg chg="add mod">
          <ac:chgData name="Kokchun Giang" userId="67e2125d-ec8c-4323-9653-9824a2ad815f" providerId="ADAL" clId="{094F8603-228B-B84B-9019-9D0D49979CD6}" dt="2024-01-28T19:13:12.689" v="1224"/>
          <ac:inkMkLst>
            <pc:docMk/>
            <pc:sldMk cId="3581630501" sldId="333"/>
            <ac:inkMk id="2041" creationId="{8BB59C07-A6A6-0168-7318-BD243C3A50CD}"/>
          </ac:inkMkLst>
        </pc:inkChg>
        <pc:inkChg chg="add mod">
          <ac:chgData name="Kokchun Giang" userId="67e2125d-ec8c-4323-9653-9824a2ad815f" providerId="ADAL" clId="{094F8603-228B-B84B-9019-9D0D49979CD6}" dt="2024-01-28T19:13:12.689" v="1224"/>
          <ac:inkMkLst>
            <pc:docMk/>
            <pc:sldMk cId="3581630501" sldId="333"/>
            <ac:inkMk id="2042" creationId="{3D0BB0CD-EA2D-5BC5-02FD-899874662CB6}"/>
          </ac:inkMkLst>
        </pc:inkChg>
        <pc:inkChg chg="add mod">
          <ac:chgData name="Kokchun Giang" userId="67e2125d-ec8c-4323-9653-9824a2ad815f" providerId="ADAL" clId="{094F8603-228B-B84B-9019-9D0D49979CD6}" dt="2024-01-28T19:13:12.689" v="1224"/>
          <ac:inkMkLst>
            <pc:docMk/>
            <pc:sldMk cId="3581630501" sldId="333"/>
            <ac:inkMk id="2043" creationId="{4DC5D95B-8AF6-A7A3-A895-4979CDA06ED5}"/>
          </ac:inkMkLst>
        </pc:inkChg>
        <pc:inkChg chg="add mod">
          <ac:chgData name="Kokchun Giang" userId="67e2125d-ec8c-4323-9653-9824a2ad815f" providerId="ADAL" clId="{094F8603-228B-B84B-9019-9D0D49979CD6}" dt="2024-01-28T19:13:12.689" v="1224"/>
          <ac:inkMkLst>
            <pc:docMk/>
            <pc:sldMk cId="3581630501" sldId="333"/>
            <ac:inkMk id="2044" creationId="{2BC7CE53-F72A-E2F0-0878-E0132E5B1958}"/>
          </ac:inkMkLst>
        </pc:inkChg>
        <pc:inkChg chg="add mod">
          <ac:chgData name="Kokchun Giang" userId="67e2125d-ec8c-4323-9653-9824a2ad815f" providerId="ADAL" clId="{094F8603-228B-B84B-9019-9D0D49979CD6}" dt="2024-01-28T19:13:12.689" v="1224"/>
          <ac:inkMkLst>
            <pc:docMk/>
            <pc:sldMk cId="3581630501" sldId="333"/>
            <ac:inkMk id="2045" creationId="{832147EE-4700-AD25-FF5B-D4EB97738E5F}"/>
          </ac:inkMkLst>
        </pc:inkChg>
        <pc:inkChg chg="add mod">
          <ac:chgData name="Kokchun Giang" userId="67e2125d-ec8c-4323-9653-9824a2ad815f" providerId="ADAL" clId="{094F8603-228B-B84B-9019-9D0D49979CD6}" dt="2024-01-28T19:13:15.158" v="1230"/>
          <ac:inkMkLst>
            <pc:docMk/>
            <pc:sldMk cId="3581630501" sldId="333"/>
            <ac:inkMk id="2047" creationId="{9C729AD0-2F72-10FB-F883-966FD8D93625}"/>
          </ac:inkMkLst>
        </pc:inkChg>
        <pc:inkChg chg="add mod">
          <ac:chgData name="Kokchun Giang" userId="67e2125d-ec8c-4323-9653-9824a2ad815f" providerId="ADAL" clId="{094F8603-228B-B84B-9019-9D0D49979CD6}" dt="2024-01-28T19:52:46.388" v="1779" actId="164"/>
          <ac:inkMkLst>
            <pc:docMk/>
            <pc:sldMk cId="3581630501" sldId="333"/>
            <ac:inkMk id="2049" creationId="{A6A9AF02-7FFC-2600-95CE-4A464ABBA3B4}"/>
          </ac:inkMkLst>
        </pc:inkChg>
        <pc:inkChg chg="add mod">
          <ac:chgData name="Kokchun Giang" userId="67e2125d-ec8c-4323-9653-9824a2ad815f" providerId="ADAL" clId="{094F8603-228B-B84B-9019-9D0D49979CD6}" dt="2024-01-28T19:15:06.513" v="1353"/>
          <ac:inkMkLst>
            <pc:docMk/>
            <pc:sldMk cId="3581630501" sldId="333"/>
            <ac:inkMk id="2050" creationId="{3778E768-98C5-02BA-2CB9-1A47E10F922D}"/>
          </ac:inkMkLst>
        </pc:inkChg>
        <pc:inkChg chg="add mod">
          <ac:chgData name="Kokchun Giang" userId="67e2125d-ec8c-4323-9653-9824a2ad815f" providerId="ADAL" clId="{094F8603-228B-B84B-9019-9D0D49979CD6}" dt="2024-01-28T19:15:06.513" v="1353"/>
          <ac:inkMkLst>
            <pc:docMk/>
            <pc:sldMk cId="3581630501" sldId="333"/>
            <ac:inkMk id="2051" creationId="{FEB61383-5D1E-FAD3-9707-5EE8CD8174C5}"/>
          </ac:inkMkLst>
        </pc:inkChg>
        <pc:inkChg chg="add mod">
          <ac:chgData name="Kokchun Giang" userId="67e2125d-ec8c-4323-9653-9824a2ad815f" providerId="ADAL" clId="{094F8603-228B-B84B-9019-9D0D49979CD6}" dt="2024-01-28T19:15:06.513" v="1353"/>
          <ac:inkMkLst>
            <pc:docMk/>
            <pc:sldMk cId="3581630501" sldId="333"/>
            <ac:inkMk id="2052" creationId="{DFBB8AC8-633E-E776-A0BF-243A17E88DB0}"/>
          </ac:inkMkLst>
        </pc:inkChg>
        <pc:inkChg chg="add mod">
          <ac:chgData name="Kokchun Giang" userId="67e2125d-ec8c-4323-9653-9824a2ad815f" providerId="ADAL" clId="{094F8603-228B-B84B-9019-9D0D49979CD6}" dt="2024-01-28T19:15:06.513" v="1353"/>
          <ac:inkMkLst>
            <pc:docMk/>
            <pc:sldMk cId="3581630501" sldId="333"/>
            <ac:inkMk id="2053" creationId="{6326DC6B-50C6-B5AD-92C0-0CC38F80BBCC}"/>
          </ac:inkMkLst>
        </pc:inkChg>
        <pc:inkChg chg="add mod">
          <ac:chgData name="Kokchun Giang" userId="67e2125d-ec8c-4323-9653-9824a2ad815f" providerId="ADAL" clId="{094F8603-228B-B84B-9019-9D0D49979CD6}" dt="2024-01-28T19:15:06.513" v="1353"/>
          <ac:inkMkLst>
            <pc:docMk/>
            <pc:sldMk cId="3581630501" sldId="333"/>
            <ac:inkMk id="2054" creationId="{9AFD1AAB-8346-F100-EC19-8A3B2F589C75}"/>
          </ac:inkMkLst>
        </pc:inkChg>
        <pc:inkChg chg="add mod">
          <ac:chgData name="Kokchun Giang" userId="67e2125d-ec8c-4323-9653-9824a2ad815f" providerId="ADAL" clId="{094F8603-228B-B84B-9019-9D0D49979CD6}" dt="2024-01-28T19:15:06.513" v="1353"/>
          <ac:inkMkLst>
            <pc:docMk/>
            <pc:sldMk cId="3581630501" sldId="333"/>
            <ac:inkMk id="2055" creationId="{B83F8A7B-482D-4BB6-0838-6F39CE5FB3E7}"/>
          </ac:inkMkLst>
        </pc:inkChg>
        <pc:inkChg chg="add mod">
          <ac:chgData name="Kokchun Giang" userId="67e2125d-ec8c-4323-9653-9824a2ad815f" providerId="ADAL" clId="{094F8603-228B-B84B-9019-9D0D49979CD6}" dt="2024-01-28T19:15:06.513" v="1353"/>
          <ac:inkMkLst>
            <pc:docMk/>
            <pc:sldMk cId="3581630501" sldId="333"/>
            <ac:inkMk id="2056" creationId="{A7F737F0-BCA8-223D-A05B-BF39BDAC6856}"/>
          </ac:inkMkLst>
        </pc:inkChg>
        <pc:inkChg chg="add mod">
          <ac:chgData name="Kokchun Giang" userId="67e2125d-ec8c-4323-9653-9824a2ad815f" providerId="ADAL" clId="{094F8603-228B-B84B-9019-9D0D49979CD6}" dt="2024-01-28T19:15:06.513" v="1353"/>
          <ac:inkMkLst>
            <pc:docMk/>
            <pc:sldMk cId="3581630501" sldId="333"/>
            <ac:inkMk id="2057" creationId="{76B0E5B5-A809-B215-0DC0-568C0079AE9E}"/>
          </ac:inkMkLst>
        </pc:inkChg>
        <pc:inkChg chg="add mod">
          <ac:chgData name="Kokchun Giang" userId="67e2125d-ec8c-4323-9653-9824a2ad815f" providerId="ADAL" clId="{094F8603-228B-B84B-9019-9D0D49979CD6}" dt="2024-01-28T19:15:06.513" v="1353"/>
          <ac:inkMkLst>
            <pc:docMk/>
            <pc:sldMk cId="3581630501" sldId="333"/>
            <ac:inkMk id="2058" creationId="{6A538F78-9F59-D85D-3A77-B941565DD6E2}"/>
          </ac:inkMkLst>
        </pc:inkChg>
        <pc:inkChg chg="add mod">
          <ac:chgData name="Kokchun Giang" userId="67e2125d-ec8c-4323-9653-9824a2ad815f" providerId="ADAL" clId="{094F8603-228B-B84B-9019-9D0D49979CD6}" dt="2024-01-28T19:15:06.513" v="1353"/>
          <ac:inkMkLst>
            <pc:docMk/>
            <pc:sldMk cId="3581630501" sldId="333"/>
            <ac:inkMk id="2059" creationId="{7350B1EE-B468-411C-E710-51A9D7D49F32}"/>
          </ac:inkMkLst>
        </pc:inkChg>
        <pc:inkChg chg="add mod">
          <ac:chgData name="Kokchun Giang" userId="67e2125d-ec8c-4323-9653-9824a2ad815f" providerId="ADAL" clId="{094F8603-228B-B84B-9019-9D0D49979CD6}" dt="2024-01-28T19:15:20.258" v="1363"/>
          <ac:inkMkLst>
            <pc:docMk/>
            <pc:sldMk cId="3581630501" sldId="333"/>
            <ac:inkMk id="2062" creationId="{391F72FB-5BD0-C443-B7FC-C13DD4731ADF}"/>
          </ac:inkMkLst>
        </pc:inkChg>
        <pc:inkChg chg="add mod">
          <ac:chgData name="Kokchun Giang" userId="67e2125d-ec8c-4323-9653-9824a2ad815f" providerId="ADAL" clId="{094F8603-228B-B84B-9019-9D0D49979CD6}" dt="2024-01-28T19:15:20.258" v="1363"/>
          <ac:inkMkLst>
            <pc:docMk/>
            <pc:sldMk cId="3581630501" sldId="333"/>
            <ac:inkMk id="2063" creationId="{74913BD2-1C76-AE08-2CFB-6D3147A8CFFA}"/>
          </ac:inkMkLst>
        </pc:inkChg>
        <pc:inkChg chg="add mod">
          <ac:chgData name="Kokchun Giang" userId="67e2125d-ec8c-4323-9653-9824a2ad815f" providerId="ADAL" clId="{094F8603-228B-B84B-9019-9D0D49979CD6}" dt="2024-01-28T19:15:20.258" v="1363"/>
          <ac:inkMkLst>
            <pc:docMk/>
            <pc:sldMk cId="3581630501" sldId="333"/>
            <ac:inkMk id="2064" creationId="{16807C9C-B318-854E-9248-D18B606A9853}"/>
          </ac:inkMkLst>
        </pc:inkChg>
        <pc:inkChg chg="add mod">
          <ac:chgData name="Kokchun Giang" userId="67e2125d-ec8c-4323-9653-9824a2ad815f" providerId="ADAL" clId="{094F8603-228B-B84B-9019-9D0D49979CD6}" dt="2024-01-28T19:15:20.258" v="1363"/>
          <ac:inkMkLst>
            <pc:docMk/>
            <pc:sldMk cId="3581630501" sldId="333"/>
            <ac:inkMk id="2065" creationId="{51B1F498-C499-55B0-2D0A-EC4C8BADE955}"/>
          </ac:inkMkLst>
        </pc:inkChg>
        <pc:inkChg chg="add mod">
          <ac:chgData name="Kokchun Giang" userId="67e2125d-ec8c-4323-9653-9824a2ad815f" providerId="ADAL" clId="{094F8603-228B-B84B-9019-9D0D49979CD6}" dt="2024-01-28T19:15:20.258" v="1363"/>
          <ac:inkMkLst>
            <pc:docMk/>
            <pc:sldMk cId="3581630501" sldId="333"/>
            <ac:inkMk id="2066" creationId="{DCF4E39B-84D4-981A-C703-C0E6A134C384}"/>
          </ac:inkMkLst>
        </pc:inkChg>
        <pc:inkChg chg="add mod">
          <ac:chgData name="Kokchun Giang" userId="67e2125d-ec8c-4323-9653-9824a2ad815f" providerId="ADAL" clId="{094F8603-228B-B84B-9019-9D0D49979CD6}" dt="2024-01-28T19:15:20.258" v="1363"/>
          <ac:inkMkLst>
            <pc:docMk/>
            <pc:sldMk cId="3581630501" sldId="333"/>
            <ac:inkMk id="2067" creationId="{C4823F55-3F98-CA02-CBA8-7ECF8BA3863F}"/>
          </ac:inkMkLst>
        </pc:inkChg>
        <pc:inkChg chg="add mod">
          <ac:chgData name="Kokchun Giang" userId="67e2125d-ec8c-4323-9653-9824a2ad815f" providerId="ADAL" clId="{094F8603-228B-B84B-9019-9D0D49979CD6}" dt="2024-01-28T19:15:20.258" v="1363"/>
          <ac:inkMkLst>
            <pc:docMk/>
            <pc:sldMk cId="3581630501" sldId="333"/>
            <ac:inkMk id="2068" creationId="{0FEDB348-A51E-C35F-EFA0-A4C52F35C6D5}"/>
          </ac:inkMkLst>
        </pc:inkChg>
        <pc:inkChg chg="add mod">
          <ac:chgData name="Kokchun Giang" userId="67e2125d-ec8c-4323-9653-9824a2ad815f" providerId="ADAL" clId="{094F8603-228B-B84B-9019-9D0D49979CD6}" dt="2024-01-28T19:15:20.258" v="1363"/>
          <ac:inkMkLst>
            <pc:docMk/>
            <pc:sldMk cId="3581630501" sldId="333"/>
            <ac:inkMk id="2069" creationId="{EB8C530E-4D18-5CC2-348A-10EA14963D62}"/>
          </ac:inkMkLst>
        </pc:inkChg>
        <pc:inkChg chg="add mod">
          <ac:chgData name="Kokchun Giang" userId="67e2125d-ec8c-4323-9653-9824a2ad815f" providerId="ADAL" clId="{094F8603-228B-B84B-9019-9D0D49979CD6}" dt="2024-01-28T19:15:20.258" v="1363"/>
          <ac:inkMkLst>
            <pc:docMk/>
            <pc:sldMk cId="3581630501" sldId="333"/>
            <ac:inkMk id="2070" creationId="{3DD3CDEC-EB4A-DEF0-EFC3-620C2AA4D5E0}"/>
          </ac:inkMkLst>
        </pc:inkChg>
        <pc:inkChg chg="add mod">
          <ac:chgData name="Kokchun Giang" userId="67e2125d-ec8c-4323-9653-9824a2ad815f" providerId="ADAL" clId="{094F8603-228B-B84B-9019-9D0D49979CD6}" dt="2024-01-28T19:15:30.768" v="1382"/>
          <ac:inkMkLst>
            <pc:docMk/>
            <pc:sldMk cId="3581630501" sldId="333"/>
            <ac:inkMk id="2072" creationId="{F734730B-04D3-473C-DDFF-EA7C060123A5}"/>
          </ac:inkMkLst>
        </pc:inkChg>
        <pc:inkChg chg="add mod">
          <ac:chgData name="Kokchun Giang" userId="67e2125d-ec8c-4323-9653-9824a2ad815f" providerId="ADAL" clId="{094F8603-228B-B84B-9019-9D0D49979CD6}" dt="2024-01-28T19:15:30.768" v="1382"/>
          <ac:inkMkLst>
            <pc:docMk/>
            <pc:sldMk cId="3581630501" sldId="333"/>
            <ac:inkMk id="2073" creationId="{AFF8A76D-227C-5BF9-9C07-12C7B9D13631}"/>
          </ac:inkMkLst>
        </pc:inkChg>
        <pc:inkChg chg="add mod">
          <ac:chgData name="Kokchun Giang" userId="67e2125d-ec8c-4323-9653-9824a2ad815f" providerId="ADAL" clId="{094F8603-228B-B84B-9019-9D0D49979CD6}" dt="2024-01-28T19:15:30.768" v="1382"/>
          <ac:inkMkLst>
            <pc:docMk/>
            <pc:sldMk cId="3581630501" sldId="333"/>
            <ac:inkMk id="2074" creationId="{69953460-FCF8-B660-EC2C-072B8DB54F31}"/>
          </ac:inkMkLst>
        </pc:inkChg>
        <pc:inkChg chg="add mod">
          <ac:chgData name="Kokchun Giang" userId="67e2125d-ec8c-4323-9653-9824a2ad815f" providerId="ADAL" clId="{094F8603-228B-B84B-9019-9D0D49979CD6}" dt="2024-01-28T19:15:30.768" v="1382"/>
          <ac:inkMkLst>
            <pc:docMk/>
            <pc:sldMk cId="3581630501" sldId="333"/>
            <ac:inkMk id="2075" creationId="{A9BD0C70-161B-F5EF-D9CB-F27EA64B078B}"/>
          </ac:inkMkLst>
        </pc:inkChg>
        <pc:inkChg chg="add mod">
          <ac:chgData name="Kokchun Giang" userId="67e2125d-ec8c-4323-9653-9824a2ad815f" providerId="ADAL" clId="{094F8603-228B-B84B-9019-9D0D49979CD6}" dt="2024-01-28T19:15:30.768" v="1382"/>
          <ac:inkMkLst>
            <pc:docMk/>
            <pc:sldMk cId="3581630501" sldId="333"/>
            <ac:inkMk id="2076" creationId="{C5529740-ED2A-530F-7763-ECF0F4CD3B00}"/>
          </ac:inkMkLst>
        </pc:inkChg>
        <pc:inkChg chg="add mod">
          <ac:chgData name="Kokchun Giang" userId="67e2125d-ec8c-4323-9653-9824a2ad815f" providerId="ADAL" clId="{094F8603-228B-B84B-9019-9D0D49979CD6}" dt="2024-01-28T19:15:30.768" v="1382"/>
          <ac:inkMkLst>
            <pc:docMk/>
            <pc:sldMk cId="3581630501" sldId="333"/>
            <ac:inkMk id="2077" creationId="{91567F9F-1087-4000-8A91-83722B83B85B}"/>
          </ac:inkMkLst>
        </pc:inkChg>
        <pc:inkChg chg="add mod">
          <ac:chgData name="Kokchun Giang" userId="67e2125d-ec8c-4323-9653-9824a2ad815f" providerId="ADAL" clId="{094F8603-228B-B84B-9019-9D0D49979CD6}" dt="2024-01-28T19:15:30.768" v="1382"/>
          <ac:inkMkLst>
            <pc:docMk/>
            <pc:sldMk cId="3581630501" sldId="333"/>
            <ac:inkMk id="2078" creationId="{205CB1E3-6330-A204-B8A0-9754208A6092}"/>
          </ac:inkMkLst>
        </pc:inkChg>
        <pc:inkChg chg="add mod">
          <ac:chgData name="Kokchun Giang" userId="67e2125d-ec8c-4323-9653-9824a2ad815f" providerId="ADAL" clId="{094F8603-228B-B84B-9019-9D0D49979CD6}" dt="2024-01-28T19:15:30.768" v="1382"/>
          <ac:inkMkLst>
            <pc:docMk/>
            <pc:sldMk cId="3581630501" sldId="333"/>
            <ac:inkMk id="2079" creationId="{A5EF7404-9A95-69D8-AA0B-0A869FC884A1}"/>
          </ac:inkMkLst>
        </pc:inkChg>
        <pc:inkChg chg="add mod">
          <ac:chgData name="Kokchun Giang" userId="67e2125d-ec8c-4323-9653-9824a2ad815f" providerId="ADAL" clId="{094F8603-228B-B84B-9019-9D0D49979CD6}" dt="2024-01-28T19:15:30.768" v="1382"/>
          <ac:inkMkLst>
            <pc:docMk/>
            <pc:sldMk cId="3581630501" sldId="333"/>
            <ac:inkMk id="2080" creationId="{823903BD-E246-3E59-29A4-143399B52EFF}"/>
          </ac:inkMkLst>
        </pc:inkChg>
        <pc:inkChg chg="add mod">
          <ac:chgData name="Kokchun Giang" userId="67e2125d-ec8c-4323-9653-9824a2ad815f" providerId="ADAL" clId="{094F8603-228B-B84B-9019-9D0D49979CD6}" dt="2024-01-28T19:15:30.768" v="1382"/>
          <ac:inkMkLst>
            <pc:docMk/>
            <pc:sldMk cId="3581630501" sldId="333"/>
            <ac:inkMk id="2081" creationId="{FA17C71F-86CD-AAF9-A563-5B2FF4959C5A}"/>
          </ac:inkMkLst>
        </pc:inkChg>
        <pc:inkChg chg="add mod">
          <ac:chgData name="Kokchun Giang" userId="67e2125d-ec8c-4323-9653-9824a2ad815f" providerId="ADAL" clId="{094F8603-228B-B84B-9019-9D0D49979CD6}" dt="2024-01-28T19:15:30.768" v="1382"/>
          <ac:inkMkLst>
            <pc:docMk/>
            <pc:sldMk cId="3581630501" sldId="333"/>
            <ac:inkMk id="2082" creationId="{D703B4BD-F653-067D-5225-B2238A776D33}"/>
          </ac:inkMkLst>
        </pc:inkChg>
        <pc:inkChg chg="add mod">
          <ac:chgData name="Kokchun Giang" userId="67e2125d-ec8c-4323-9653-9824a2ad815f" providerId="ADAL" clId="{094F8603-228B-B84B-9019-9D0D49979CD6}" dt="2024-01-28T19:15:30.768" v="1382"/>
          <ac:inkMkLst>
            <pc:docMk/>
            <pc:sldMk cId="3581630501" sldId="333"/>
            <ac:inkMk id="2083" creationId="{85200D06-9024-F284-80E8-E2DA1897DD6E}"/>
          </ac:inkMkLst>
        </pc:inkChg>
        <pc:inkChg chg="add mod">
          <ac:chgData name="Kokchun Giang" userId="67e2125d-ec8c-4323-9653-9824a2ad815f" providerId="ADAL" clId="{094F8603-228B-B84B-9019-9D0D49979CD6}" dt="2024-01-28T19:15:30.768" v="1382"/>
          <ac:inkMkLst>
            <pc:docMk/>
            <pc:sldMk cId="3581630501" sldId="333"/>
            <ac:inkMk id="2084" creationId="{37586401-68F7-6257-6762-2BECFDC77FF4}"/>
          </ac:inkMkLst>
        </pc:inkChg>
        <pc:inkChg chg="add mod">
          <ac:chgData name="Kokchun Giang" userId="67e2125d-ec8c-4323-9653-9824a2ad815f" providerId="ADAL" clId="{094F8603-228B-B84B-9019-9D0D49979CD6}" dt="2024-01-28T19:15:30.768" v="1382"/>
          <ac:inkMkLst>
            <pc:docMk/>
            <pc:sldMk cId="3581630501" sldId="333"/>
            <ac:inkMk id="2085" creationId="{828A1E4D-C077-21F1-FBEA-F71945147C46}"/>
          </ac:inkMkLst>
        </pc:inkChg>
        <pc:inkChg chg="add mod">
          <ac:chgData name="Kokchun Giang" userId="67e2125d-ec8c-4323-9653-9824a2ad815f" providerId="ADAL" clId="{094F8603-228B-B84B-9019-9D0D49979CD6}" dt="2024-01-28T19:15:30.768" v="1382"/>
          <ac:inkMkLst>
            <pc:docMk/>
            <pc:sldMk cId="3581630501" sldId="333"/>
            <ac:inkMk id="2086" creationId="{93CF06C2-08A8-0CB8-14EB-74765DE2866F}"/>
          </ac:inkMkLst>
        </pc:inkChg>
        <pc:inkChg chg="add mod">
          <ac:chgData name="Kokchun Giang" userId="67e2125d-ec8c-4323-9653-9824a2ad815f" providerId="ADAL" clId="{094F8603-228B-B84B-9019-9D0D49979CD6}" dt="2024-01-28T19:15:30.768" v="1382"/>
          <ac:inkMkLst>
            <pc:docMk/>
            <pc:sldMk cId="3581630501" sldId="333"/>
            <ac:inkMk id="2087" creationId="{7D0CB7BF-772F-E556-9FF2-B498C383B19B}"/>
          </ac:inkMkLst>
        </pc:inkChg>
        <pc:inkChg chg="add mod">
          <ac:chgData name="Kokchun Giang" userId="67e2125d-ec8c-4323-9653-9824a2ad815f" providerId="ADAL" clId="{094F8603-228B-B84B-9019-9D0D49979CD6}" dt="2024-01-28T19:15:30.768" v="1382"/>
          <ac:inkMkLst>
            <pc:docMk/>
            <pc:sldMk cId="3581630501" sldId="333"/>
            <ac:inkMk id="2088" creationId="{AF6713A6-C7C3-8A0B-BC5A-5E25F159C677}"/>
          </ac:inkMkLst>
        </pc:inkChg>
        <pc:inkChg chg="add mod">
          <ac:chgData name="Kokchun Giang" userId="67e2125d-ec8c-4323-9653-9824a2ad815f" providerId="ADAL" clId="{094F8603-228B-B84B-9019-9D0D49979CD6}" dt="2024-01-28T19:15:30.768" v="1382"/>
          <ac:inkMkLst>
            <pc:docMk/>
            <pc:sldMk cId="3581630501" sldId="333"/>
            <ac:inkMk id="2089" creationId="{BB2F1D54-2D49-BE99-C6E9-A946EFE2924D}"/>
          </ac:inkMkLst>
        </pc:inkChg>
        <pc:inkChg chg="add mod">
          <ac:chgData name="Kokchun Giang" userId="67e2125d-ec8c-4323-9653-9824a2ad815f" providerId="ADAL" clId="{094F8603-228B-B84B-9019-9D0D49979CD6}" dt="2024-01-28T19:15:37.140" v="1390"/>
          <ac:inkMkLst>
            <pc:docMk/>
            <pc:sldMk cId="3581630501" sldId="333"/>
            <ac:inkMk id="2093" creationId="{9C5D1A34-6B3C-FB87-2B2E-3DF60436365C}"/>
          </ac:inkMkLst>
        </pc:inkChg>
        <pc:inkChg chg="add mod">
          <ac:chgData name="Kokchun Giang" userId="67e2125d-ec8c-4323-9653-9824a2ad815f" providerId="ADAL" clId="{094F8603-228B-B84B-9019-9D0D49979CD6}" dt="2024-01-28T19:15:37.140" v="1390"/>
          <ac:inkMkLst>
            <pc:docMk/>
            <pc:sldMk cId="3581630501" sldId="333"/>
            <ac:inkMk id="2094" creationId="{A03C468B-CF06-4C9F-11ED-D86F0F8CF965}"/>
          </ac:inkMkLst>
        </pc:inkChg>
        <pc:inkChg chg="add mod">
          <ac:chgData name="Kokchun Giang" userId="67e2125d-ec8c-4323-9653-9824a2ad815f" providerId="ADAL" clId="{094F8603-228B-B84B-9019-9D0D49979CD6}" dt="2024-01-28T19:15:37.140" v="1390"/>
          <ac:inkMkLst>
            <pc:docMk/>
            <pc:sldMk cId="3581630501" sldId="333"/>
            <ac:inkMk id="2095" creationId="{1D32D1AB-759E-F57A-4F6D-886009A35486}"/>
          </ac:inkMkLst>
        </pc:inkChg>
        <pc:inkChg chg="add mod">
          <ac:chgData name="Kokchun Giang" userId="67e2125d-ec8c-4323-9653-9824a2ad815f" providerId="ADAL" clId="{094F8603-228B-B84B-9019-9D0D49979CD6}" dt="2024-01-28T19:15:37.140" v="1390"/>
          <ac:inkMkLst>
            <pc:docMk/>
            <pc:sldMk cId="3581630501" sldId="333"/>
            <ac:inkMk id="2096" creationId="{CE6EE019-4BB0-760A-4D37-FFBCEC376DDC}"/>
          </ac:inkMkLst>
        </pc:inkChg>
        <pc:inkChg chg="add mod">
          <ac:chgData name="Kokchun Giang" userId="67e2125d-ec8c-4323-9653-9824a2ad815f" providerId="ADAL" clId="{094F8603-228B-B84B-9019-9D0D49979CD6}" dt="2024-01-28T19:15:37.140" v="1390"/>
          <ac:inkMkLst>
            <pc:docMk/>
            <pc:sldMk cId="3581630501" sldId="333"/>
            <ac:inkMk id="2097" creationId="{A3AA823C-A651-DB84-B3C7-2D9205ECBDA6}"/>
          </ac:inkMkLst>
        </pc:inkChg>
        <pc:inkChg chg="add mod">
          <ac:chgData name="Kokchun Giang" userId="67e2125d-ec8c-4323-9653-9824a2ad815f" providerId="ADAL" clId="{094F8603-228B-B84B-9019-9D0D49979CD6}" dt="2024-01-28T19:15:37.140" v="1390"/>
          <ac:inkMkLst>
            <pc:docMk/>
            <pc:sldMk cId="3581630501" sldId="333"/>
            <ac:inkMk id="2098" creationId="{212A7062-2C21-20C9-61F0-B27ADA1F9D6A}"/>
          </ac:inkMkLst>
        </pc:inkChg>
        <pc:inkChg chg="add mod">
          <ac:chgData name="Kokchun Giang" userId="67e2125d-ec8c-4323-9653-9824a2ad815f" providerId="ADAL" clId="{094F8603-228B-B84B-9019-9D0D49979CD6}" dt="2024-01-28T19:15:37.140" v="1390"/>
          <ac:inkMkLst>
            <pc:docMk/>
            <pc:sldMk cId="3581630501" sldId="333"/>
            <ac:inkMk id="2099" creationId="{47DF4A3F-052B-CE6C-AC5C-292B411718AB}"/>
          </ac:inkMkLst>
        </pc:inkChg>
        <pc:inkChg chg="add mod">
          <ac:chgData name="Kokchun Giang" userId="67e2125d-ec8c-4323-9653-9824a2ad815f" providerId="ADAL" clId="{094F8603-228B-B84B-9019-9D0D49979CD6}" dt="2024-01-28T19:15:41.652" v="1404"/>
          <ac:inkMkLst>
            <pc:docMk/>
            <pc:sldMk cId="3581630501" sldId="333"/>
            <ac:inkMk id="2102" creationId="{8385BA11-E035-6106-3E21-35EED7AE8971}"/>
          </ac:inkMkLst>
        </pc:inkChg>
        <pc:inkChg chg="add mod">
          <ac:chgData name="Kokchun Giang" userId="67e2125d-ec8c-4323-9653-9824a2ad815f" providerId="ADAL" clId="{094F8603-228B-B84B-9019-9D0D49979CD6}" dt="2024-01-28T19:15:41.652" v="1404"/>
          <ac:inkMkLst>
            <pc:docMk/>
            <pc:sldMk cId="3581630501" sldId="333"/>
            <ac:inkMk id="2103" creationId="{C4635E78-F80D-7D90-3464-B78DB93CDBBB}"/>
          </ac:inkMkLst>
        </pc:inkChg>
        <pc:inkChg chg="add mod">
          <ac:chgData name="Kokchun Giang" userId="67e2125d-ec8c-4323-9653-9824a2ad815f" providerId="ADAL" clId="{094F8603-228B-B84B-9019-9D0D49979CD6}" dt="2024-01-28T19:15:41.652" v="1404"/>
          <ac:inkMkLst>
            <pc:docMk/>
            <pc:sldMk cId="3581630501" sldId="333"/>
            <ac:inkMk id="2104" creationId="{F1128985-8B0B-379C-C456-630652042BFD}"/>
          </ac:inkMkLst>
        </pc:inkChg>
        <pc:inkChg chg="add mod">
          <ac:chgData name="Kokchun Giang" userId="67e2125d-ec8c-4323-9653-9824a2ad815f" providerId="ADAL" clId="{094F8603-228B-B84B-9019-9D0D49979CD6}" dt="2024-01-28T19:15:41.652" v="1404"/>
          <ac:inkMkLst>
            <pc:docMk/>
            <pc:sldMk cId="3581630501" sldId="333"/>
            <ac:inkMk id="2105" creationId="{13F539E9-3B41-415D-3C4D-6F161051EE4F}"/>
          </ac:inkMkLst>
        </pc:inkChg>
        <pc:inkChg chg="add mod">
          <ac:chgData name="Kokchun Giang" userId="67e2125d-ec8c-4323-9653-9824a2ad815f" providerId="ADAL" clId="{094F8603-228B-B84B-9019-9D0D49979CD6}" dt="2024-01-28T19:15:41.652" v="1404"/>
          <ac:inkMkLst>
            <pc:docMk/>
            <pc:sldMk cId="3581630501" sldId="333"/>
            <ac:inkMk id="2106" creationId="{02C7207D-BA46-0D19-C6C3-58815863CF08}"/>
          </ac:inkMkLst>
        </pc:inkChg>
        <pc:inkChg chg="add mod">
          <ac:chgData name="Kokchun Giang" userId="67e2125d-ec8c-4323-9653-9824a2ad815f" providerId="ADAL" clId="{094F8603-228B-B84B-9019-9D0D49979CD6}" dt="2024-01-28T19:15:41.652" v="1404"/>
          <ac:inkMkLst>
            <pc:docMk/>
            <pc:sldMk cId="3581630501" sldId="333"/>
            <ac:inkMk id="2107" creationId="{8949442B-A220-2272-2FB5-B59F3FF937D7}"/>
          </ac:inkMkLst>
        </pc:inkChg>
        <pc:inkChg chg="add mod">
          <ac:chgData name="Kokchun Giang" userId="67e2125d-ec8c-4323-9653-9824a2ad815f" providerId="ADAL" clId="{094F8603-228B-B84B-9019-9D0D49979CD6}" dt="2024-01-28T19:15:41.652" v="1404"/>
          <ac:inkMkLst>
            <pc:docMk/>
            <pc:sldMk cId="3581630501" sldId="333"/>
            <ac:inkMk id="2108" creationId="{7F9C76DF-9908-5C5C-A009-E9B6FAF2F322}"/>
          </ac:inkMkLst>
        </pc:inkChg>
        <pc:inkChg chg="add mod">
          <ac:chgData name="Kokchun Giang" userId="67e2125d-ec8c-4323-9653-9824a2ad815f" providerId="ADAL" clId="{094F8603-228B-B84B-9019-9D0D49979CD6}" dt="2024-01-28T19:15:41.652" v="1404"/>
          <ac:inkMkLst>
            <pc:docMk/>
            <pc:sldMk cId="3581630501" sldId="333"/>
            <ac:inkMk id="2109" creationId="{08CC9FEA-70FE-EAEB-AA3C-BD66439A70CD}"/>
          </ac:inkMkLst>
        </pc:inkChg>
        <pc:inkChg chg="add mod">
          <ac:chgData name="Kokchun Giang" userId="67e2125d-ec8c-4323-9653-9824a2ad815f" providerId="ADAL" clId="{094F8603-228B-B84B-9019-9D0D49979CD6}" dt="2024-01-28T19:15:41.652" v="1404"/>
          <ac:inkMkLst>
            <pc:docMk/>
            <pc:sldMk cId="3581630501" sldId="333"/>
            <ac:inkMk id="2110" creationId="{296EC4AF-4168-E42C-1720-2263F9D80182}"/>
          </ac:inkMkLst>
        </pc:inkChg>
        <pc:inkChg chg="add mod">
          <ac:chgData name="Kokchun Giang" userId="67e2125d-ec8c-4323-9653-9824a2ad815f" providerId="ADAL" clId="{094F8603-228B-B84B-9019-9D0D49979CD6}" dt="2024-01-28T19:15:41.652" v="1404"/>
          <ac:inkMkLst>
            <pc:docMk/>
            <pc:sldMk cId="3581630501" sldId="333"/>
            <ac:inkMk id="2111" creationId="{20A94CAD-D2E9-D5C0-C208-42C4F528A442}"/>
          </ac:inkMkLst>
        </pc:inkChg>
        <pc:inkChg chg="add mod">
          <ac:chgData name="Kokchun Giang" userId="67e2125d-ec8c-4323-9653-9824a2ad815f" providerId="ADAL" clId="{094F8603-228B-B84B-9019-9D0D49979CD6}" dt="2024-01-28T19:15:41.652" v="1404"/>
          <ac:inkMkLst>
            <pc:docMk/>
            <pc:sldMk cId="3581630501" sldId="333"/>
            <ac:inkMk id="2112" creationId="{366B13FF-D9A4-F4C9-20CF-9999D829296E}"/>
          </ac:inkMkLst>
        </pc:inkChg>
        <pc:inkChg chg="add mod">
          <ac:chgData name="Kokchun Giang" userId="67e2125d-ec8c-4323-9653-9824a2ad815f" providerId="ADAL" clId="{094F8603-228B-B84B-9019-9D0D49979CD6}" dt="2024-01-28T19:15:41.652" v="1404"/>
          <ac:inkMkLst>
            <pc:docMk/>
            <pc:sldMk cId="3581630501" sldId="333"/>
            <ac:inkMk id="2113" creationId="{9590C70B-F823-48CC-8EF1-74874142C89C}"/>
          </ac:inkMkLst>
        </pc:inkChg>
        <pc:inkChg chg="add mod">
          <ac:chgData name="Kokchun Giang" userId="67e2125d-ec8c-4323-9653-9824a2ad815f" providerId="ADAL" clId="{094F8603-228B-B84B-9019-9D0D49979CD6}" dt="2024-01-28T19:15:41.652" v="1404"/>
          <ac:inkMkLst>
            <pc:docMk/>
            <pc:sldMk cId="3581630501" sldId="333"/>
            <ac:inkMk id="2114" creationId="{7225B5CD-2CC3-272F-51C6-22CCD194804E}"/>
          </ac:inkMkLst>
        </pc:inkChg>
        <pc:inkChg chg="add mod">
          <ac:chgData name="Kokchun Giang" userId="67e2125d-ec8c-4323-9653-9824a2ad815f" providerId="ADAL" clId="{094F8603-228B-B84B-9019-9D0D49979CD6}" dt="2024-01-28T19:16:05.486" v="1425"/>
          <ac:inkMkLst>
            <pc:docMk/>
            <pc:sldMk cId="3581630501" sldId="333"/>
            <ac:inkMk id="2116" creationId="{AE71D3E8-4B89-2F0A-D7B4-BD9672860C95}"/>
          </ac:inkMkLst>
        </pc:inkChg>
        <pc:inkChg chg="add mod">
          <ac:chgData name="Kokchun Giang" userId="67e2125d-ec8c-4323-9653-9824a2ad815f" providerId="ADAL" clId="{094F8603-228B-B84B-9019-9D0D49979CD6}" dt="2024-01-28T19:16:05.486" v="1425"/>
          <ac:inkMkLst>
            <pc:docMk/>
            <pc:sldMk cId="3581630501" sldId="333"/>
            <ac:inkMk id="2117" creationId="{6FB8820B-892F-12FC-15F4-69DEF55F77C2}"/>
          </ac:inkMkLst>
        </pc:inkChg>
        <pc:inkChg chg="add mod">
          <ac:chgData name="Kokchun Giang" userId="67e2125d-ec8c-4323-9653-9824a2ad815f" providerId="ADAL" clId="{094F8603-228B-B84B-9019-9D0D49979CD6}" dt="2024-01-28T19:16:05.486" v="1425"/>
          <ac:inkMkLst>
            <pc:docMk/>
            <pc:sldMk cId="3581630501" sldId="333"/>
            <ac:inkMk id="2119" creationId="{CB1F29B0-9FEF-E609-783C-D820D8395684}"/>
          </ac:inkMkLst>
        </pc:inkChg>
        <pc:inkChg chg="add mod">
          <ac:chgData name="Kokchun Giang" userId="67e2125d-ec8c-4323-9653-9824a2ad815f" providerId="ADAL" clId="{094F8603-228B-B84B-9019-9D0D49979CD6}" dt="2024-01-28T19:16:05.486" v="1425"/>
          <ac:inkMkLst>
            <pc:docMk/>
            <pc:sldMk cId="3581630501" sldId="333"/>
            <ac:inkMk id="2120" creationId="{10BC18FE-2F8B-A5AA-7110-C91582B0CA80}"/>
          </ac:inkMkLst>
        </pc:inkChg>
        <pc:inkChg chg="add mod">
          <ac:chgData name="Kokchun Giang" userId="67e2125d-ec8c-4323-9653-9824a2ad815f" providerId="ADAL" clId="{094F8603-228B-B84B-9019-9D0D49979CD6}" dt="2024-01-28T19:16:05.486" v="1425"/>
          <ac:inkMkLst>
            <pc:docMk/>
            <pc:sldMk cId="3581630501" sldId="333"/>
            <ac:inkMk id="2121" creationId="{41D626A4-491D-8D10-3CBE-07FAA7D5BE96}"/>
          </ac:inkMkLst>
        </pc:inkChg>
        <pc:inkChg chg="add mod">
          <ac:chgData name="Kokchun Giang" userId="67e2125d-ec8c-4323-9653-9824a2ad815f" providerId="ADAL" clId="{094F8603-228B-B84B-9019-9D0D49979CD6}" dt="2024-01-28T19:16:05.486" v="1425"/>
          <ac:inkMkLst>
            <pc:docMk/>
            <pc:sldMk cId="3581630501" sldId="333"/>
            <ac:inkMk id="2122" creationId="{168E1F7F-68C5-7AC3-A765-F44F4AB1C1BF}"/>
          </ac:inkMkLst>
        </pc:inkChg>
        <pc:inkChg chg="add mod">
          <ac:chgData name="Kokchun Giang" userId="67e2125d-ec8c-4323-9653-9824a2ad815f" providerId="ADAL" clId="{094F8603-228B-B84B-9019-9D0D49979CD6}" dt="2024-01-28T19:16:05.486" v="1425"/>
          <ac:inkMkLst>
            <pc:docMk/>
            <pc:sldMk cId="3581630501" sldId="333"/>
            <ac:inkMk id="2123" creationId="{44A1A3B4-45E7-2729-3F6D-220A8D350A1A}"/>
          </ac:inkMkLst>
        </pc:inkChg>
        <pc:inkChg chg="add mod">
          <ac:chgData name="Kokchun Giang" userId="67e2125d-ec8c-4323-9653-9824a2ad815f" providerId="ADAL" clId="{094F8603-228B-B84B-9019-9D0D49979CD6}" dt="2024-01-28T19:16:05.486" v="1425"/>
          <ac:inkMkLst>
            <pc:docMk/>
            <pc:sldMk cId="3581630501" sldId="333"/>
            <ac:inkMk id="2124" creationId="{CD9AC8D8-54D5-620F-2017-6A955B53403B}"/>
          </ac:inkMkLst>
        </pc:inkChg>
        <pc:inkChg chg="add mod">
          <ac:chgData name="Kokchun Giang" userId="67e2125d-ec8c-4323-9653-9824a2ad815f" providerId="ADAL" clId="{094F8603-228B-B84B-9019-9D0D49979CD6}" dt="2024-01-28T19:16:05.486" v="1425"/>
          <ac:inkMkLst>
            <pc:docMk/>
            <pc:sldMk cId="3581630501" sldId="333"/>
            <ac:inkMk id="2125" creationId="{A34D1FA1-1CDB-0C1B-C617-DACAB2859E28}"/>
          </ac:inkMkLst>
        </pc:inkChg>
        <pc:inkChg chg="add mod">
          <ac:chgData name="Kokchun Giang" userId="67e2125d-ec8c-4323-9653-9824a2ad815f" providerId="ADAL" clId="{094F8603-228B-B84B-9019-9D0D49979CD6}" dt="2024-01-28T19:16:05.486" v="1425"/>
          <ac:inkMkLst>
            <pc:docMk/>
            <pc:sldMk cId="3581630501" sldId="333"/>
            <ac:inkMk id="2126" creationId="{7456CB4B-76C1-5788-1D9E-7532A39243E1}"/>
          </ac:inkMkLst>
        </pc:inkChg>
        <pc:inkChg chg="add mod">
          <ac:chgData name="Kokchun Giang" userId="67e2125d-ec8c-4323-9653-9824a2ad815f" providerId="ADAL" clId="{094F8603-228B-B84B-9019-9D0D49979CD6}" dt="2024-01-28T19:16:05.486" v="1425"/>
          <ac:inkMkLst>
            <pc:docMk/>
            <pc:sldMk cId="3581630501" sldId="333"/>
            <ac:inkMk id="2127" creationId="{5C8A9CC8-5601-2403-D038-096273C23AFD}"/>
          </ac:inkMkLst>
        </pc:inkChg>
        <pc:inkChg chg="add mod">
          <ac:chgData name="Kokchun Giang" userId="67e2125d-ec8c-4323-9653-9824a2ad815f" providerId="ADAL" clId="{094F8603-228B-B84B-9019-9D0D49979CD6}" dt="2024-01-28T19:16:05.486" v="1425"/>
          <ac:inkMkLst>
            <pc:docMk/>
            <pc:sldMk cId="3581630501" sldId="333"/>
            <ac:inkMk id="2128" creationId="{CDB1BA3A-1DC8-DAEA-A658-C4F105F9663C}"/>
          </ac:inkMkLst>
        </pc:inkChg>
        <pc:inkChg chg="add mod">
          <ac:chgData name="Kokchun Giang" userId="67e2125d-ec8c-4323-9653-9824a2ad815f" providerId="ADAL" clId="{094F8603-228B-B84B-9019-9D0D49979CD6}" dt="2024-01-28T19:16:05.486" v="1425"/>
          <ac:inkMkLst>
            <pc:docMk/>
            <pc:sldMk cId="3581630501" sldId="333"/>
            <ac:inkMk id="2131" creationId="{86DDF662-C07B-3E40-7259-B12A3AAFD7A7}"/>
          </ac:inkMkLst>
        </pc:inkChg>
        <pc:inkChg chg="add mod">
          <ac:chgData name="Kokchun Giang" userId="67e2125d-ec8c-4323-9653-9824a2ad815f" providerId="ADAL" clId="{094F8603-228B-B84B-9019-9D0D49979CD6}" dt="2024-01-28T19:16:05.486" v="1425"/>
          <ac:inkMkLst>
            <pc:docMk/>
            <pc:sldMk cId="3581630501" sldId="333"/>
            <ac:inkMk id="2132" creationId="{67FB6A40-15F8-E6ED-CD65-8552B471D362}"/>
          </ac:inkMkLst>
        </pc:inkChg>
        <pc:inkChg chg="add mod">
          <ac:chgData name="Kokchun Giang" userId="67e2125d-ec8c-4323-9653-9824a2ad815f" providerId="ADAL" clId="{094F8603-228B-B84B-9019-9D0D49979CD6}" dt="2024-01-28T19:16:05.486" v="1425"/>
          <ac:inkMkLst>
            <pc:docMk/>
            <pc:sldMk cId="3581630501" sldId="333"/>
            <ac:inkMk id="2133" creationId="{B8FEB3BF-B281-4834-ECF9-1AF74B6A0B0C}"/>
          </ac:inkMkLst>
        </pc:inkChg>
        <pc:inkChg chg="add mod">
          <ac:chgData name="Kokchun Giang" userId="67e2125d-ec8c-4323-9653-9824a2ad815f" providerId="ADAL" clId="{094F8603-228B-B84B-9019-9D0D49979CD6}" dt="2024-01-28T19:16:05.486" v="1425"/>
          <ac:inkMkLst>
            <pc:docMk/>
            <pc:sldMk cId="3581630501" sldId="333"/>
            <ac:inkMk id="2134" creationId="{5ACCCE76-12AD-B86F-E27B-681676ECC7FF}"/>
          </ac:inkMkLst>
        </pc:inkChg>
        <pc:inkChg chg="add mod">
          <ac:chgData name="Kokchun Giang" userId="67e2125d-ec8c-4323-9653-9824a2ad815f" providerId="ADAL" clId="{094F8603-228B-B84B-9019-9D0D49979CD6}" dt="2024-01-28T19:16:05.486" v="1425"/>
          <ac:inkMkLst>
            <pc:docMk/>
            <pc:sldMk cId="3581630501" sldId="333"/>
            <ac:inkMk id="2135" creationId="{45B015EF-E77D-9C08-D950-F41292F76A48}"/>
          </ac:inkMkLst>
        </pc:inkChg>
        <pc:inkChg chg="add mod">
          <ac:chgData name="Kokchun Giang" userId="67e2125d-ec8c-4323-9653-9824a2ad815f" providerId="ADAL" clId="{094F8603-228B-B84B-9019-9D0D49979CD6}" dt="2024-01-28T19:16:05.486" v="1425"/>
          <ac:inkMkLst>
            <pc:docMk/>
            <pc:sldMk cId="3581630501" sldId="333"/>
            <ac:inkMk id="2136" creationId="{AD411B57-7DEB-E408-BA55-610588C59312}"/>
          </ac:inkMkLst>
        </pc:inkChg>
        <pc:inkChg chg="add mod">
          <ac:chgData name="Kokchun Giang" userId="67e2125d-ec8c-4323-9653-9824a2ad815f" providerId="ADAL" clId="{094F8603-228B-B84B-9019-9D0D49979CD6}" dt="2024-01-28T19:16:06.584" v="1428"/>
          <ac:inkMkLst>
            <pc:docMk/>
            <pc:sldMk cId="3581630501" sldId="333"/>
            <ac:inkMk id="2138" creationId="{770D9750-99E1-201A-BA2D-880801BECDC6}"/>
          </ac:inkMkLst>
        </pc:inkChg>
        <pc:inkChg chg="add mod">
          <ac:chgData name="Kokchun Giang" userId="67e2125d-ec8c-4323-9653-9824a2ad815f" providerId="ADAL" clId="{094F8603-228B-B84B-9019-9D0D49979CD6}" dt="2024-01-28T19:16:06.584" v="1428"/>
          <ac:inkMkLst>
            <pc:docMk/>
            <pc:sldMk cId="3581630501" sldId="333"/>
            <ac:inkMk id="2139" creationId="{77F7BFE0-BE0B-81C2-2A4A-FEA3E4C947B6}"/>
          </ac:inkMkLst>
        </pc:inkChg>
        <pc:inkChg chg="add mod">
          <ac:chgData name="Kokchun Giang" userId="67e2125d-ec8c-4323-9653-9824a2ad815f" providerId="ADAL" clId="{094F8603-228B-B84B-9019-9D0D49979CD6}" dt="2024-01-28T19:53:13.709" v="1783" actId="164"/>
          <ac:inkMkLst>
            <pc:docMk/>
            <pc:sldMk cId="3581630501" sldId="333"/>
            <ac:inkMk id="2141" creationId="{415B5C58-0FA3-FF23-E35B-97DCD6520ED3}"/>
          </ac:inkMkLst>
        </pc:inkChg>
        <pc:inkChg chg="add mod">
          <ac:chgData name="Kokchun Giang" userId="67e2125d-ec8c-4323-9653-9824a2ad815f" providerId="ADAL" clId="{094F8603-228B-B84B-9019-9D0D49979CD6}" dt="2024-01-28T19:53:13.709" v="1783" actId="164"/>
          <ac:inkMkLst>
            <pc:docMk/>
            <pc:sldMk cId="3581630501" sldId="333"/>
            <ac:inkMk id="2142" creationId="{D8E6EFF5-BAA0-AE8E-7215-4D94F5D34F0A}"/>
          </ac:inkMkLst>
        </pc:inkChg>
        <pc:inkChg chg="add mod">
          <ac:chgData name="Kokchun Giang" userId="67e2125d-ec8c-4323-9653-9824a2ad815f" providerId="ADAL" clId="{094F8603-228B-B84B-9019-9D0D49979CD6}" dt="2024-01-28T19:53:13.709" v="1783" actId="164"/>
          <ac:inkMkLst>
            <pc:docMk/>
            <pc:sldMk cId="3581630501" sldId="333"/>
            <ac:inkMk id="2144" creationId="{4CEF792C-D936-3B9F-231D-EC920FA62A21}"/>
          </ac:inkMkLst>
        </pc:inkChg>
        <pc:inkChg chg="add mod">
          <ac:chgData name="Kokchun Giang" userId="67e2125d-ec8c-4323-9653-9824a2ad815f" providerId="ADAL" clId="{094F8603-228B-B84B-9019-9D0D49979CD6}" dt="2024-01-28T19:53:13.709" v="1783" actId="164"/>
          <ac:inkMkLst>
            <pc:docMk/>
            <pc:sldMk cId="3581630501" sldId="333"/>
            <ac:inkMk id="2145" creationId="{88FDCA55-42BC-667F-6BBC-E676DF402479}"/>
          </ac:inkMkLst>
        </pc:inkChg>
        <pc:inkChg chg="add mod">
          <ac:chgData name="Kokchun Giang" userId="67e2125d-ec8c-4323-9653-9824a2ad815f" providerId="ADAL" clId="{094F8603-228B-B84B-9019-9D0D49979CD6}" dt="2024-01-28T19:53:13.709" v="1783" actId="164"/>
          <ac:inkMkLst>
            <pc:docMk/>
            <pc:sldMk cId="3581630501" sldId="333"/>
            <ac:inkMk id="2146" creationId="{3E828C54-4C99-4446-45FB-0D98B0934207}"/>
          </ac:inkMkLst>
        </pc:inkChg>
        <pc:inkChg chg="add mod">
          <ac:chgData name="Kokchun Giang" userId="67e2125d-ec8c-4323-9653-9824a2ad815f" providerId="ADAL" clId="{094F8603-228B-B84B-9019-9D0D49979CD6}" dt="2024-01-28T19:53:13.709" v="1783" actId="164"/>
          <ac:inkMkLst>
            <pc:docMk/>
            <pc:sldMk cId="3581630501" sldId="333"/>
            <ac:inkMk id="2148" creationId="{401F2A61-FB5F-BC55-3698-745532A959E5}"/>
          </ac:inkMkLst>
        </pc:inkChg>
        <pc:inkChg chg="add mod">
          <ac:chgData name="Kokchun Giang" userId="67e2125d-ec8c-4323-9653-9824a2ad815f" providerId="ADAL" clId="{094F8603-228B-B84B-9019-9D0D49979CD6}" dt="2024-01-28T19:53:13.709" v="1783" actId="164"/>
          <ac:inkMkLst>
            <pc:docMk/>
            <pc:sldMk cId="3581630501" sldId="333"/>
            <ac:inkMk id="2149" creationId="{CF5EB15A-2747-8CFD-F467-82711E768915}"/>
          </ac:inkMkLst>
        </pc:inkChg>
        <pc:inkChg chg="add mod">
          <ac:chgData name="Kokchun Giang" userId="67e2125d-ec8c-4323-9653-9824a2ad815f" providerId="ADAL" clId="{094F8603-228B-B84B-9019-9D0D49979CD6}" dt="2024-01-28T19:53:13.709" v="1783" actId="164"/>
          <ac:inkMkLst>
            <pc:docMk/>
            <pc:sldMk cId="3581630501" sldId="333"/>
            <ac:inkMk id="2150" creationId="{5D2FD4E6-0F5B-3372-CA5B-D956D7AD4C6C}"/>
          </ac:inkMkLst>
        </pc:inkChg>
        <pc:inkChg chg="add mod">
          <ac:chgData name="Kokchun Giang" userId="67e2125d-ec8c-4323-9653-9824a2ad815f" providerId="ADAL" clId="{094F8603-228B-B84B-9019-9D0D49979CD6}" dt="2024-01-28T19:53:13.709" v="1783" actId="164"/>
          <ac:inkMkLst>
            <pc:docMk/>
            <pc:sldMk cId="3581630501" sldId="333"/>
            <ac:inkMk id="2151" creationId="{A7C047CE-1AA2-2ABB-B188-644827C75C00}"/>
          </ac:inkMkLst>
        </pc:inkChg>
        <pc:inkChg chg="add mod">
          <ac:chgData name="Kokchun Giang" userId="67e2125d-ec8c-4323-9653-9824a2ad815f" providerId="ADAL" clId="{094F8603-228B-B84B-9019-9D0D49979CD6}" dt="2024-01-28T19:53:13.709" v="1783" actId="164"/>
          <ac:inkMkLst>
            <pc:docMk/>
            <pc:sldMk cId="3581630501" sldId="333"/>
            <ac:inkMk id="2153" creationId="{A3D187E2-5298-FEA6-7E13-D5AFC2335FC7}"/>
          </ac:inkMkLst>
        </pc:inkChg>
        <pc:inkChg chg="add mod">
          <ac:chgData name="Kokchun Giang" userId="67e2125d-ec8c-4323-9653-9824a2ad815f" providerId="ADAL" clId="{094F8603-228B-B84B-9019-9D0D49979CD6}" dt="2024-01-28T19:53:13.709" v="1783" actId="164"/>
          <ac:inkMkLst>
            <pc:docMk/>
            <pc:sldMk cId="3581630501" sldId="333"/>
            <ac:inkMk id="2154" creationId="{1605A7E7-8BB2-96B4-C008-A7B289625E46}"/>
          </ac:inkMkLst>
        </pc:inkChg>
        <pc:inkChg chg="add mod">
          <ac:chgData name="Kokchun Giang" userId="67e2125d-ec8c-4323-9653-9824a2ad815f" providerId="ADAL" clId="{094F8603-228B-B84B-9019-9D0D49979CD6}" dt="2024-01-28T19:53:13.709" v="1783" actId="164"/>
          <ac:inkMkLst>
            <pc:docMk/>
            <pc:sldMk cId="3581630501" sldId="333"/>
            <ac:inkMk id="2156" creationId="{BF0CA464-F820-60C4-0740-8DE25D1C0774}"/>
          </ac:inkMkLst>
        </pc:inkChg>
        <pc:inkChg chg="add mod">
          <ac:chgData name="Kokchun Giang" userId="67e2125d-ec8c-4323-9653-9824a2ad815f" providerId="ADAL" clId="{094F8603-228B-B84B-9019-9D0D49979CD6}" dt="2024-01-28T19:53:13.709" v="1783" actId="164"/>
          <ac:inkMkLst>
            <pc:docMk/>
            <pc:sldMk cId="3581630501" sldId="333"/>
            <ac:inkMk id="2157" creationId="{05E02F58-3FA2-3099-18A6-C6CA3B46F02B}"/>
          </ac:inkMkLst>
        </pc:inkChg>
        <pc:inkChg chg="add mod">
          <ac:chgData name="Kokchun Giang" userId="67e2125d-ec8c-4323-9653-9824a2ad815f" providerId="ADAL" clId="{094F8603-228B-B84B-9019-9D0D49979CD6}" dt="2024-01-28T19:53:13.709" v="1783" actId="164"/>
          <ac:inkMkLst>
            <pc:docMk/>
            <pc:sldMk cId="3581630501" sldId="333"/>
            <ac:inkMk id="2158" creationId="{E2404B4D-DD0E-596B-40F0-D801D90C604B}"/>
          </ac:inkMkLst>
        </pc:inkChg>
        <pc:inkChg chg="add mod">
          <ac:chgData name="Kokchun Giang" userId="67e2125d-ec8c-4323-9653-9824a2ad815f" providerId="ADAL" clId="{094F8603-228B-B84B-9019-9D0D49979CD6}" dt="2024-01-28T19:53:13.709" v="1783" actId="164"/>
          <ac:inkMkLst>
            <pc:docMk/>
            <pc:sldMk cId="3581630501" sldId="333"/>
            <ac:inkMk id="2160" creationId="{54341467-A8F1-1EFE-3C33-C9B55BB3D932}"/>
          </ac:inkMkLst>
        </pc:inkChg>
        <pc:inkChg chg="add mod">
          <ac:chgData name="Kokchun Giang" userId="67e2125d-ec8c-4323-9653-9824a2ad815f" providerId="ADAL" clId="{094F8603-228B-B84B-9019-9D0D49979CD6}" dt="2024-01-28T19:53:13.709" v="1783" actId="164"/>
          <ac:inkMkLst>
            <pc:docMk/>
            <pc:sldMk cId="3581630501" sldId="333"/>
            <ac:inkMk id="2161" creationId="{E6B55817-2EBE-81CC-8C41-140C1E948FEE}"/>
          </ac:inkMkLst>
        </pc:inkChg>
        <pc:inkChg chg="add mod">
          <ac:chgData name="Kokchun Giang" userId="67e2125d-ec8c-4323-9653-9824a2ad815f" providerId="ADAL" clId="{094F8603-228B-B84B-9019-9D0D49979CD6}" dt="2024-01-28T19:16:37.541" v="1460"/>
          <ac:inkMkLst>
            <pc:docMk/>
            <pc:sldMk cId="3581630501" sldId="333"/>
            <ac:inkMk id="2162" creationId="{AB289F04-F5CD-C04B-C7ED-5057A3874B33}"/>
          </ac:inkMkLst>
        </pc:inkChg>
        <pc:inkChg chg="add mod">
          <ac:chgData name="Kokchun Giang" userId="67e2125d-ec8c-4323-9653-9824a2ad815f" providerId="ADAL" clId="{094F8603-228B-B84B-9019-9D0D49979CD6}" dt="2024-01-28T19:16:37.541" v="1460"/>
          <ac:inkMkLst>
            <pc:docMk/>
            <pc:sldMk cId="3581630501" sldId="333"/>
            <ac:inkMk id="2163" creationId="{26A866C8-4DE9-6BC9-9B45-0C51C59DFEF9}"/>
          </ac:inkMkLst>
        </pc:inkChg>
        <pc:inkChg chg="add mod">
          <ac:chgData name="Kokchun Giang" userId="67e2125d-ec8c-4323-9653-9824a2ad815f" providerId="ADAL" clId="{094F8603-228B-B84B-9019-9D0D49979CD6}" dt="2024-01-28T19:16:37.541" v="1460"/>
          <ac:inkMkLst>
            <pc:docMk/>
            <pc:sldMk cId="3581630501" sldId="333"/>
            <ac:inkMk id="2164" creationId="{B5833E0C-EBC9-EB45-579F-F4AB225DB569}"/>
          </ac:inkMkLst>
        </pc:inkChg>
        <pc:inkChg chg="add mod">
          <ac:chgData name="Kokchun Giang" userId="67e2125d-ec8c-4323-9653-9824a2ad815f" providerId="ADAL" clId="{094F8603-228B-B84B-9019-9D0D49979CD6}" dt="2024-01-28T19:53:13.709" v="1783" actId="164"/>
          <ac:inkMkLst>
            <pc:docMk/>
            <pc:sldMk cId="3581630501" sldId="333"/>
            <ac:inkMk id="2165" creationId="{E5ECC5A0-DC6F-C2E1-4813-127DC9822ABB}"/>
          </ac:inkMkLst>
        </pc:inkChg>
        <pc:inkChg chg="add mod">
          <ac:chgData name="Kokchun Giang" userId="67e2125d-ec8c-4323-9653-9824a2ad815f" providerId="ADAL" clId="{094F8603-228B-B84B-9019-9D0D49979CD6}" dt="2024-01-28T19:53:13.709" v="1783" actId="164"/>
          <ac:inkMkLst>
            <pc:docMk/>
            <pc:sldMk cId="3581630501" sldId="333"/>
            <ac:inkMk id="2167" creationId="{9D6D5EE6-A336-42B6-AB3C-AE7CF8C3FBD9}"/>
          </ac:inkMkLst>
        </pc:inkChg>
        <pc:inkChg chg="add mod">
          <ac:chgData name="Kokchun Giang" userId="67e2125d-ec8c-4323-9653-9824a2ad815f" providerId="ADAL" clId="{094F8603-228B-B84B-9019-9D0D49979CD6}" dt="2024-01-28T19:53:13.709" v="1783" actId="164"/>
          <ac:inkMkLst>
            <pc:docMk/>
            <pc:sldMk cId="3581630501" sldId="333"/>
            <ac:inkMk id="2168" creationId="{3DDA90D1-6490-8AE1-5FAC-134FD2926E81}"/>
          </ac:inkMkLst>
        </pc:inkChg>
        <pc:inkChg chg="add mod">
          <ac:chgData name="Kokchun Giang" userId="67e2125d-ec8c-4323-9653-9824a2ad815f" providerId="ADAL" clId="{094F8603-228B-B84B-9019-9D0D49979CD6}" dt="2024-01-28T19:53:13.709" v="1783" actId="164"/>
          <ac:inkMkLst>
            <pc:docMk/>
            <pc:sldMk cId="3581630501" sldId="333"/>
            <ac:inkMk id="2169" creationId="{B639106B-477C-01FE-6B1B-9D3E2E7F7727}"/>
          </ac:inkMkLst>
        </pc:inkChg>
        <pc:inkChg chg="add mod">
          <ac:chgData name="Kokchun Giang" userId="67e2125d-ec8c-4323-9653-9824a2ad815f" providerId="ADAL" clId="{094F8603-228B-B84B-9019-9D0D49979CD6}" dt="2024-01-28T19:16:37.541" v="1460"/>
          <ac:inkMkLst>
            <pc:docMk/>
            <pc:sldMk cId="3581630501" sldId="333"/>
            <ac:inkMk id="2171" creationId="{EB6C12EA-6926-F15D-4127-33DF52F6F391}"/>
          </ac:inkMkLst>
        </pc:inkChg>
        <pc:inkChg chg="add mod">
          <ac:chgData name="Kokchun Giang" userId="67e2125d-ec8c-4323-9653-9824a2ad815f" providerId="ADAL" clId="{094F8603-228B-B84B-9019-9D0D49979CD6}" dt="2024-01-28T19:53:27.890" v="1785" actId="164"/>
          <ac:inkMkLst>
            <pc:docMk/>
            <pc:sldMk cId="3581630501" sldId="333"/>
            <ac:inkMk id="2173" creationId="{D0C6EFB6-7C5A-66C8-1C63-F13B0A4C01B8}"/>
          </ac:inkMkLst>
        </pc:inkChg>
        <pc:inkChg chg="add mod">
          <ac:chgData name="Kokchun Giang" userId="67e2125d-ec8c-4323-9653-9824a2ad815f" providerId="ADAL" clId="{094F8603-228B-B84B-9019-9D0D49979CD6}" dt="2024-01-28T19:53:27.890" v="1785" actId="164"/>
          <ac:inkMkLst>
            <pc:docMk/>
            <pc:sldMk cId="3581630501" sldId="333"/>
            <ac:inkMk id="2174" creationId="{713ADA42-4269-8FBA-57C2-388A5FC50F58}"/>
          </ac:inkMkLst>
        </pc:inkChg>
        <pc:inkChg chg="add mod">
          <ac:chgData name="Kokchun Giang" userId="67e2125d-ec8c-4323-9653-9824a2ad815f" providerId="ADAL" clId="{094F8603-228B-B84B-9019-9D0D49979CD6}" dt="2024-01-28T19:16:48.133" v="1467"/>
          <ac:inkMkLst>
            <pc:docMk/>
            <pc:sldMk cId="3581630501" sldId="333"/>
            <ac:inkMk id="2175" creationId="{577F74C6-AE9F-9D1D-C801-622691B1B743}"/>
          </ac:inkMkLst>
        </pc:inkChg>
        <pc:inkChg chg="add mod">
          <ac:chgData name="Kokchun Giang" userId="67e2125d-ec8c-4323-9653-9824a2ad815f" providerId="ADAL" clId="{094F8603-228B-B84B-9019-9D0D49979CD6}" dt="2024-01-28T19:16:48.133" v="1467"/>
          <ac:inkMkLst>
            <pc:docMk/>
            <pc:sldMk cId="3581630501" sldId="333"/>
            <ac:inkMk id="2176" creationId="{FDF96CD2-2A6D-4F4A-20FA-78D95DD95A9D}"/>
          </ac:inkMkLst>
        </pc:inkChg>
        <pc:inkChg chg="add mod">
          <ac:chgData name="Kokchun Giang" userId="67e2125d-ec8c-4323-9653-9824a2ad815f" providerId="ADAL" clId="{094F8603-228B-B84B-9019-9D0D49979CD6}" dt="2024-01-28T19:16:49.551" v="1469"/>
          <ac:inkMkLst>
            <pc:docMk/>
            <pc:sldMk cId="3581630501" sldId="333"/>
            <ac:inkMk id="2177" creationId="{FB0C9642-840A-6009-1F66-16DE24D3139B}"/>
          </ac:inkMkLst>
        </pc:inkChg>
        <pc:inkChg chg="add mod">
          <ac:chgData name="Kokchun Giang" userId="67e2125d-ec8c-4323-9653-9824a2ad815f" providerId="ADAL" clId="{094F8603-228B-B84B-9019-9D0D49979CD6}" dt="2024-01-28T19:16:49.551" v="1469"/>
          <ac:inkMkLst>
            <pc:docMk/>
            <pc:sldMk cId="3581630501" sldId="333"/>
            <ac:inkMk id="2178" creationId="{B0642C6A-0648-A8E3-F279-CE0944AA561A}"/>
          </ac:inkMkLst>
        </pc:inkChg>
        <pc:inkChg chg="add mod">
          <ac:chgData name="Kokchun Giang" userId="67e2125d-ec8c-4323-9653-9824a2ad815f" providerId="ADAL" clId="{094F8603-228B-B84B-9019-9D0D49979CD6}" dt="2024-01-28T19:16:49.551" v="1469"/>
          <ac:inkMkLst>
            <pc:docMk/>
            <pc:sldMk cId="3581630501" sldId="333"/>
            <ac:inkMk id="2181" creationId="{DCB38DF7-1840-0F30-2E72-AC68A20CF705}"/>
          </ac:inkMkLst>
        </pc:inkChg>
        <pc:inkChg chg="add mod">
          <ac:chgData name="Kokchun Giang" userId="67e2125d-ec8c-4323-9653-9824a2ad815f" providerId="ADAL" clId="{094F8603-228B-B84B-9019-9D0D49979CD6}" dt="2024-01-28T19:53:27.890" v="1785" actId="164"/>
          <ac:inkMkLst>
            <pc:docMk/>
            <pc:sldMk cId="3581630501" sldId="333"/>
            <ac:inkMk id="2183" creationId="{75C950FC-65BC-E8A0-C9DA-1F6C0A4856EA}"/>
          </ac:inkMkLst>
        </pc:inkChg>
        <pc:inkChg chg="add mod">
          <ac:chgData name="Kokchun Giang" userId="67e2125d-ec8c-4323-9653-9824a2ad815f" providerId="ADAL" clId="{094F8603-228B-B84B-9019-9D0D49979CD6}" dt="2024-01-28T19:53:27.890" v="1785" actId="164"/>
          <ac:inkMkLst>
            <pc:docMk/>
            <pc:sldMk cId="3581630501" sldId="333"/>
            <ac:inkMk id="2184" creationId="{C384DC49-3DDF-2F8F-0F9A-A0FDCC808321}"/>
          </ac:inkMkLst>
        </pc:inkChg>
        <pc:inkChg chg="add mod">
          <ac:chgData name="Kokchun Giang" userId="67e2125d-ec8c-4323-9653-9824a2ad815f" providerId="ADAL" clId="{094F8603-228B-B84B-9019-9D0D49979CD6}" dt="2024-01-28T19:16:58.664" v="1483"/>
          <ac:inkMkLst>
            <pc:docMk/>
            <pc:sldMk cId="3581630501" sldId="333"/>
            <ac:inkMk id="2186" creationId="{A3BC08AD-901D-3FD1-6751-C8DD1E0EBB7E}"/>
          </ac:inkMkLst>
        </pc:inkChg>
        <pc:inkChg chg="add mod">
          <ac:chgData name="Kokchun Giang" userId="67e2125d-ec8c-4323-9653-9824a2ad815f" providerId="ADAL" clId="{094F8603-228B-B84B-9019-9D0D49979CD6}" dt="2024-01-28T19:16:58.664" v="1483"/>
          <ac:inkMkLst>
            <pc:docMk/>
            <pc:sldMk cId="3581630501" sldId="333"/>
            <ac:inkMk id="2187" creationId="{7CD03584-7E81-5A7C-43D2-6518F962BA22}"/>
          </ac:inkMkLst>
        </pc:inkChg>
        <pc:inkChg chg="add mod">
          <ac:chgData name="Kokchun Giang" userId="67e2125d-ec8c-4323-9653-9824a2ad815f" providerId="ADAL" clId="{094F8603-228B-B84B-9019-9D0D49979CD6}" dt="2024-01-28T19:16:58.664" v="1483"/>
          <ac:inkMkLst>
            <pc:docMk/>
            <pc:sldMk cId="3581630501" sldId="333"/>
            <ac:inkMk id="2189" creationId="{A8C2E194-A86D-6C44-B784-7C34BBAB5195}"/>
          </ac:inkMkLst>
        </pc:inkChg>
        <pc:inkChg chg="add mod">
          <ac:chgData name="Kokchun Giang" userId="67e2125d-ec8c-4323-9653-9824a2ad815f" providerId="ADAL" clId="{094F8603-228B-B84B-9019-9D0D49979CD6}" dt="2024-01-28T19:16:57.311" v="1481"/>
          <ac:inkMkLst>
            <pc:docMk/>
            <pc:sldMk cId="3581630501" sldId="333"/>
            <ac:inkMk id="2190" creationId="{87C26DAA-47B8-E5B2-C27C-7AE57A080D14}"/>
          </ac:inkMkLst>
        </pc:inkChg>
        <pc:inkChg chg="add mod">
          <ac:chgData name="Kokchun Giang" userId="67e2125d-ec8c-4323-9653-9824a2ad815f" providerId="ADAL" clId="{094F8603-228B-B84B-9019-9D0D49979CD6}" dt="2024-01-28T19:16:57.311" v="1481"/>
          <ac:inkMkLst>
            <pc:docMk/>
            <pc:sldMk cId="3581630501" sldId="333"/>
            <ac:inkMk id="2191" creationId="{53695986-DB92-F3ED-7927-E021412A7772}"/>
          </ac:inkMkLst>
        </pc:inkChg>
        <pc:inkChg chg="add mod">
          <ac:chgData name="Kokchun Giang" userId="67e2125d-ec8c-4323-9653-9824a2ad815f" providerId="ADAL" clId="{094F8603-228B-B84B-9019-9D0D49979CD6}" dt="2024-01-28T19:16:58.664" v="1483"/>
          <ac:inkMkLst>
            <pc:docMk/>
            <pc:sldMk cId="3581630501" sldId="333"/>
            <ac:inkMk id="2192" creationId="{B4B79638-4186-EA31-D7AC-22C3E5E586B7}"/>
          </ac:inkMkLst>
        </pc:inkChg>
        <pc:inkChg chg="add mod">
          <ac:chgData name="Kokchun Giang" userId="67e2125d-ec8c-4323-9653-9824a2ad815f" providerId="ADAL" clId="{094F8603-228B-B84B-9019-9D0D49979CD6}" dt="2024-01-28T19:16:58.664" v="1483"/>
          <ac:inkMkLst>
            <pc:docMk/>
            <pc:sldMk cId="3581630501" sldId="333"/>
            <ac:inkMk id="2193" creationId="{9B24C448-760E-510B-96CD-8D65B3EE5754}"/>
          </ac:inkMkLst>
        </pc:inkChg>
        <pc:inkChg chg="add mod">
          <ac:chgData name="Kokchun Giang" userId="67e2125d-ec8c-4323-9653-9824a2ad815f" providerId="ADAL" clId="{094F8603-228B-B84B-9019-9D0D49979CD6}" dt="2024-01-28T19:16:58.664" v="1483"/>
          <ac:inkMkLst>
            <pc:docMk/>
            <pc:sldMk cId="3581630501" sldId="333"/>
            <ac:inkMk id="2196" creationId="{8DB8C543-10F9-FA59-7347-524FC41FDFE5}"/>
          </ac:inkMkLst>
        </pc:inkChg>
        <pc:inkChg chg="add mod">
          <ac:chgData name="Kokchun Giang" userId="67e2125d-ec8c-4323-9653-9824a2ad815f" providerId="ADAL" clId="{094F8603-228B-B84B-9019-9D0D49979CD6}" dt="2024-01-28T19:17:11.721" v="1501"/>
          <ac:inkMkLst>
            <pc:docMk/>
            <pc:sldMk cId="3581630501" sldId="333"/>
            <ac:inkMk id="2198" creationId="{2A6C0882-329A-2FF3-7305-4F25D2619E43}"/>
          </ac:inkMkLst>
        </pc:inkChg>
        <pc:inkChg chg="add mod">
          <ac:chgData name="Kokchun Giang" userId="67e2125d-ec8c-4323-9653-9824a2ad815f" providerId="ADAL" clId="{094F8603-228B-B84B-9019-9D0D49979CD6}" dt="2024-01-28T19:17:11.721" v="1501"/>
          <ac:inkMkLst>
            <pc:docMk/>
            <pc:sldMk cId="3581630501" sldId="333"/>
            <ac:inkMk id="2199" creationId="{E55C6C2B-B69C-5031-7F51-71A8841EAC91}"/>
          </ac:inkMkLst>
        </pc:inkChg>
        <pc:inkChg chg="add mod">
          <ac:chgData name="Kokchun Giang" userId="67e2125d-ec8c-4323-9653-9824a2ad815f" providerId="ADAL" clId="{094F8603-228B-B84B-9019-9D0D49979CD6}" dt="2024-01-28T19:17:11.721" v="1501"/>
          <ac:inkMkLst>
            <pc:docMk/>
            <pc:sldMk cId="3581630501" sldId="333"/>
            <ac:inkMk id="2200" creationId="{56F98ECD-E3F0-DF29-0768-62837F3CA64A}"/>
          </ac:inkMkLst>
        </pc:inkChg>
        <pc:inkChg chg="add mod">
          <ac:chgData name="Kokchun Giang" userId="67e2125d-ec8c-4323-9653-9824a2ad815f" providerId="ADAL" clId="{094F8603-228B-B84B-9019-9D0D49979CD6}" dt="2024-01-28T19:17:11.721" v="1501"/>
          <ac:inkMkLst>
            <pc:docMk/>
            <pc:sldMk cId="3581630501" sldId="333"/>
            <ac:inkMk id="2201" creationId="{67A768A3-1D83-6EC9-71C4-C741D3226DB7}"/>
          </ac:inkMkLst>
        </pc:inkChg>
        <pc:inkChg chg="add mod">
          <ac:chgData name="Kokchun Giang" userId="67e2125d-ec8c-4323-9653-9824a2ad815f" providerId="ADAL" clId="{094F8603-228B-B84B-9019-9D0D49979CD6}" dt="2024-01-28T19:17:11.721" v="1501"/>
          <ac:inkMkLst>
            <pc:docMk/>
            <pc:sldMk cId="3581630501" sldId="333"/>
            <ac:inkMk id="2202" creationId="{232A9190-DA9D-8323-24A3-49532A53554A}"/>
          </ac:inkMkLst>
        </pc:inkChg>
        <pc:inkChg chg="add mod">
          <ac:chgData name="Kokchun Giang" userId="67e2125d-ec8c-4323-9653-9824a2ad815f" providerId="ADAL" clId="{094F8603-228B-B84B-9019-9D0D49979CD6}" dt="2024-01-28T19:17:11.721" v="1501"/>
          <ac:inkMkLst>
            <pc:docMk/>
            <pc:sldMk cId="3581630501" sldId="333"/>
            <ac:inkMk id="2203" creationId="{8057A035-22EE-5922-6392-B2000F1FF587}"/>
          </ac:inkMkLst>
        </pc:inkChg>
        <pc:inkChg chg="add mod">
          <ac:chgData name="Kokchun Giang" userId="67e2125d-ec8c-4323-9653-9824a2ad815f" providerId="ADAL" clId="{094F8603-228B-B84B-9019-9D0D49979CD6}" dt="2024-01-28T19:17:11.721" v="1501"/>
          <ac:inkMkLst>
            <pc:docMk/>
            <pc:sldMk cId="3581630501" sldId="333"/>
            <ac:inkMk id="2204" creationId="{4B0F1FC5-11B3-56BA-6781-0AB5B666A486}"/>
          </ac:inkMkLst>
        </pc:inkChg>
        <pc:inkChg chg="add mod">
          <ac:chgData name="Kokchun Giang" userId="67e2125d-ec8c-4323-9653-9824a2ad815f" providerId="ADAL" clId="{094F8603-228B-B84B-9019-9D0D49979CD6}" dt="2024-01-28T19:17:11.721" v="1501"/>
          <ac:inkMkLst>
            <pc:docMk/>
            <pc:sldMk cId="3581630501" sldId="333"/>
            <ac:inkMk id="2205" creationId="{3CD36AB0-0D64-9393-B551-DFAE1562ABB5}"/>
          </ac:inkMkLst>
        </pc:inkChg>
        <pc:inkChg chg="add mod">
          <ac:chgData name="Kokchun Giang" userId="67e2125d-ec8c-4323-9653-9824a2ad815f" providerId="ADAL" clId="{094F8603-228B-B84B-9019-9D0D49979CD6}" dt="2024-01-28T19:17:11.721" v="1501"/>
          <ac:inkMkLst>
            <pc:docMk/>
            <pc:sldMk cId="3581630501" sldId="333"/>
            <ac:inkMk id="2206" creationId="{5EA134A3-8C12-89EE-7114-2BFDAF5DF2F5}"/>
          </ac:inkMkLst>
        </pc:inkChg>
        <pc:inkChg chg="add mod">
          <ac:chgData name="Kokchun Giang" userId="67e2125d-ec8c-4323-9653-9824a2ad815f" providerId="ADAL" clId="{094F8603-228B-B84B-9019-9D0D49979CD6}" dt="2024-01-28T19:17:11.721" v="1501"/>
          <ac:inkMkLst>
            <pc:docMk/>
            <pc:sldMk cId="3581630501" sldId="333"/>
            <ac:inkMk id="2207" creationId="{7500EA36-93F3-8313-8B51-5B07EB6A0164}"/>
          </ac:inkMkLst>
        </pc:inkChg>
        <pc:inkChg chg="add mod">
          <ac:chgData name="Kokchun Giang" userId="67e2125d-ec8c-4323-9653-9824a2ad815f" providerId="ADAL" clId="{094F8603-228B-B84B-9019-9D0D49979CD6}" dt="2024-01-28T19:17:11.721" v="1501"/>
          <ac:inkMkLst>
            <pc:docMk/>
            <pc:sldMk cId="3581630501" sldId="333"/>
            <ac:inkMk id="2208" creationId="{B32E4313-3080-6C1A-DBF5-7B281E28AF55}"/>
          </ac:inkMkLst>
        </pc:inkChg>
        <pc:inkChg chg="add mod">
          <ac:chgData name="Kokchun Giang" userId="67e2125d-ec8c-4323-9653-9824a2ad815f" providerId="ADAL" clId="{094F8603-228B-B84B-9019-9D0D49979CD6}" dt="2024-01-28T19:17:11.721" v="1501"/>
          <ac:inkMkLst>
            <pc:docMk/>
            <pc:sldMk cId="3581630501" sldId="333"/>
            <ac:inkMk id="2209" creationId="{4C49DF98-ADB9-7372-EF1F-CF0A2FF38698}"/>
          </ac:inkMkLst>
        </pc:inkChg>
        <pc:inkChg chg="add mod">
          <ac:chgData name="Kokchun Giang" userId="67e2125d-ec8c-4323-9653-9824a2ad815f" providerId="ADAL" clId="{094F8603-228B-B84B-9019-9D0D49979CD6}" dt="2024-01-28T19:17:11.721" v="1501"/>
          <ac:inkMkLst>
            <pc:docMk/>
            <pc:sldMk cId="3581630501" sldId="333"/>
            <ac:inkMk id="2210" creationId="{EA9E7D81-2706-3D47-74F7-1E19172381D9}"/>
          </ac:inkMkLst>
        </pc:inkChg>
        <pc:inkChg chg="add mod">
          <ac:chgData name="Kokchun Giang" userId="67e2125d-ec8c-4323-9653-9824a2ad815f" providerId="ADAL" clId="{094F8603-228B-B84B-9019-9D0D49979CD6}" dt="2024-01-28T19:17:11.721" v="1501"/>
          <ac:inkMkLst>
            <pc:docMk/>
            <pc:sldMk cId="3581630501" sldId="333"/>
            <ac:inkMk id="2211" creationId="{C84FB6EF-D3BF-948C-E4E3-977D8785D031}"/>
          </ac:inkMkLst>
        </pc:inkChg>
        <pc:inkChg chg="add mod">
          <ac:chgData name="Kokchun Giang" userId="67e2125d-ec8c-4323-9653-9824a2ad815f" providerId="ADAL" clId="{094F8603-228B-B84B-9019-9D0D49979CD6}" dt="2024-01-28T19:17:11.721" v="1501"/>
          <ac:inkMkLst>
            <pc:docMk/>
            <pc:sldMk cId="3581630501" sldId="333"/>
            <ac:inkMk id="2212" creationId="{84A34100-86E5-2321-F19E-808518123240}"/>
          </ac:inkMkLst>
        </pc:inkChg>
        <pc:inkChg chg="add mod">
          <ac:chgData name="Kokchun Giang" userId="67e2125d-ec8c-4323-9653-9824a2ad815f" providerId="ADAL" clId="{094F8603-228B-B84B-9019-9D0D49979CD6}" dt="2024-01-28T19:17:11.721" v="1501"/>
          <ac:inkMkLst>
            <pc:docMk/>
            <pc:sldMk cId="3581630501" sldId="333"/>
            <ac:inkMk id="2213" creationId="{B7129F0F-7772-96DA-B914-F9D2C64B776E}"/>
          </ac:inkMkLst>
        </pc:inkChg>
        <pc:inkChg chg="add mod">
          <ac:chgData name="Kokchun Giang" userId="67e2125d-ec8c-4323-9653-9824a2ad815f" providerId="ADAL" clId="{094F8603-228B-B84B-9019-9D0D49979CD6}" dt="2024-01-28T19:17:11.721" v="1501"/>
          <ac:inkMkLst>
            <pc:docMk/>
            <pc:sldMk cId="3581630501" sldId="333"/>
            <ac:inkMk id="2214" creationId="{5DFA340A-D414-29DA-B31F-262D3FC5D4E8}"/>
          </ac:inkMkLst>
        </pc:inkChg>
        <pc:inkChg chg="add mod">
          <ac:chgData name="Kokchun Giang" userId="67e2125d-ec8c-4323-9653-9824a2ad815f" providerId="ADAL" clId="{094F8603-228B-B84B-9019-9D0D49979CD6}" dt="2024-01-28T19:53:21.061" v="1784" actId="164"/>
          <ac:inkMkLst>
            <pc:docMk/>
            <pc:sldMk cId="3581630501" sldId="333"/>
            <ac:inkMk id="2216" creationId="{A5B543D2-99C6-C1F7-D194-BC981CCF363B}"/>
          </ac:inkMkLst>
        </pc:inkChg>
        <pc:inkChg chg="add del">
          <ac:chgData name="Kokchun Giang" userId="67e2125d-ec8c-4323-9653-9824a2ad815f" providerId="ADAL" clId="{094F8603-228B-B84B-9019-9D0D49979CD6}" dt="2024-01-28T19:17:29.948" v="1504" actId="9405"/>
          <ac:inkMkLst>
            <pc:docMk/>
            <pc:sldMk cId="3581630501" sldId="333"/>
            <ac:inkMk id="2217" creationId="{A1EEB12D-FC28-9769-50BC-49200CB344A4}"/>
          </ac:inkMkLst>
        </pc:inkChg>
        <pc:inkChg chg="add mod">
          <ac:chgData name="Kokchun Giang" userId="67e2125d-ec8c-4323-9653-9824a2ad815f" providerId="ADAL" clId="{094F8603-228B-B84B-9019-9D0D49979CD6}" dt="2024-01-28T19:53:21.061" v="1784" actId="164"/>
          <ac:inkMkLst>
            <pc:docMk/>
            <pc:sldMk cId="3581630501" sldId="333"/>
            <ac:inkMk id="2218" creationId="{098F85CE-5AF4-9E5E-61FE-166BAC1D7E94}"/>
          </ac:inkMkLst>
        </pc:inkChg>
        <pc:inkChg chg="add mod">
          <ac:chgData name="Kokchun Giang" userId="67e2125d-ec8c-4323-9653-9824a2ad815f" providerId="ADAL" clId="{094F8603-228B-B84B-9019-9D0D49979CD6}" dt="2024-01-28T19:17:44.348" v="1522"/>
          <ac:inkMkLst>
            <pc:docMk/>
            <pc:sldMk cId="3581630501" sldId="333"/>
            <ac:inkMk id="2219" creationId="{BF2BEF6F-CCF8-BE24-A5CC-2608B9616ED4}"/>
          </ac:inkMkLst>
        </pc:inkChg>
        <pc:inkChg chg="add mod">
          <ac:chgData name="Kokchun Giang" userId="67e2125d-ec8c-4323-9653-9824a2ad815f" providerId="ADAL" clId="{094F8603-228B-B84B-9019-9D0D49979CD6}" dt="2024-01-28T19:17:44.348" v="1522"/>
          <ac:inkMkLst>
            <pc:docMk/>
            <pc:sldMk cId="3581630501" sldId="333"/>
            <ac:inkMk id="2220" creationId="{B5FF3E54-25E5-9275-8E5F-81C74A519E2F}"/>
          </ac:inkMkLst>
        </pc:inkChg>
        <pc:inkChg chg="add mod">
          <ac:chgData name="Kokchun Giang" userId="67e2125d-ec8c-4323-9653-9824a2ad815f" providerId="ADAL" clId="{094F8603-228B-B84B-9019-9D0D49979CD6}" dt="2024-01-28T19:17:44.348" v="1522"/>
          <ac:inkMkLst>
            <pc:docMk/>
            <pc:sldMk cId="3581630501" sldId="333"/>
            <ac:inkMk id="2221" creationId="{5F092F45-1C45-E57D-A5C4-2D142265CA27}"/>
          </ac:inkMkLst>
        </pc:inkChg>
        <pc:inkChg chg="add mod">
          <ac:chgData name="Kokchun Giang" userId="67e2125d-ec8c-4323-9653-9824a2ad815f" providerId="ADAL" clId="{094F8603-228B-B84B-9019-9D0D49979CD6}" dt="2024-01-28T19:17:44.348" v="1522"/>
          <ac:inkMkLst>
            <pc:docMk/>
            <pc:sldMk cId="3581630501" sldId="333"/>
            <ac:inkMk id="2222" creationId="{C6A10721-1B04-BF7B-5190-29587C87A524}"/>
          </ac:inkMkLst>
        </pc:inkChg>
        <pc:inkChg chg="add mod">
          <ac:chgData name="Kokchun Giang" userId="67e2125d-ec8c-4323-9653-9824a2ad815f" providerId="ADAL" clId="{094F8603-228B-B84B-9019-9D0D49979CD6}" dt="2024-01-28T19:17:44.348" v="1522"/>
          <ac:inkMkLst>
            <pc:docMk/>
            <pc:sldMk cId="3581630501" sldId="333"/>
            <ac:inkMk id="2223" creationId="{1FAB5D78-5B3F-9824-3B2C-1EC5C73FFC1C}"/>
          </ac:inkMkLst>
        </pc:inkChg>
        <pc:inkChg chg="add mod">
          <ac:chgData name="Kokchun Giang" userId="67e2125d-ec8c-4323-9653-9824a2ad815f" providerId="ADAL" clId="{094F8603-228B-B84B-9019-9D0D49979CD6}" dt="2024-01-28T19:17:44.348" v="1522"/>
          <ac:inkMkLst>
            <pc:docMk/>
            <pc:sldMk cId="3581630501" sldId="333"/>
            <ac:inkMk id="2224" creationId="{0677F6E6-A30F-DCB4-9695-575879EE5A35}"/>
          </ac:inkMkLst>
        </pc:inkChg>
        <pc:inkChg chg="add mod">
          <ac:chgData name="Kokchun Giang" userId="67e2125d-ec8c-4323-9653-9824a2ad815f" providerId="ADAL" clId="{094F8603-228B-B84B-9019-9D0D49979CD6}" dt="2024-01-28T19:17:44.348" v="1522"/>
          <ac:inkMkLst>
            <pc:docMk/>
            <pc:sldMk cId="3581630501" sldId="333"/>
            <ac:inkMk id="2225" creationId="{699D3BC7-B337-DB0C-9942-50F61A73D2FA}"/>
          </ac:inkMkLst>
        </pc:inkChg>
        <pc:inkChg chg="add mod">
          <ac:chgData name="Kokchun Giang" userId="67e2125d-ec8c-4323-9653-9824a2ad815f" providerId="ADAL" clId="{094F8603-228B-B84B-9019-9D0D49979CD6}" dt="2024-01-28T19:17:44.348" v="1522"/>
          <ac:inkMkLst>
            <pc:docMk/>
            <pc:sldMk cId="3581630501" sldId="333"/>
            <ac:inkMk id="2226" creationId="{F46D5D39-016E-8EA0-709B-EBD169C10D0A}"/>
          </ac:inkMkLst>
        </pc:inkChg>
        <pc:inkChg chg="add mod">
          <ac:chgData name="Kokchun Giang" userId="67e2125d-ec8c-4323-9653-9824a2ad815f" providerId="ADAL" clId="{094F8603-228B-B84B-9019-9D0D49979CD6}" dt="2024-01-28T19:17:44.348" v="1522"/>
          <ac:inkMkLst>
            <pc:docMk/>
            <pc:sldMk cId="3581630501" sldId="333"/>
            <ac:inkMk id="2227" creationId="{4F179841-3A2C-0A43-95A7-F55BA444FADB}"/>
          </ac:inkMkLst>
        </pc:inkChg>
        <pc:inkChg chg="add mod">
          <ac:chgData name="Kokchun Giang" userId="67e2125d-ec8c-4323-9653-9824a2ad815f" providerId="ADAL" clId="{094F8603-228B-B84B-9019-9D0D49979CD6}" dt="2024-01-28T19:17:44.348" v="1522"/>
          <ac:inkMkLst>
            <pc:docMk/>
            <pc:sldMk cId="3581630501" sldId="333"/>
            <ac:inkMk id="2228" creationId="{C7207546-8C17-B8A7-31BD-1AFFC0C32193}"/>
          </ac:inkMkLst>
        </pc:inkChg>
        <pc:inkChg chg="add mod">
          <ac:chgData name="Kokchun Giang" userId="67e2125d-ec8c-4323-9653-9824a2ad815f" providerId="ADAL" clId="{094F8603-228B-B84B-9019-9D0D49979CD6}" dt="2024-01-28T19:17:44.348" v="1522"/>
          <ac:inkMkLst>
            <pc:docMk/>
            <pc:sldMk cId="3581630501" sldId="333"/>
            <ac:inkMk id="2229" creationId="{3EFC1FCD-6C36-3EEE-29B4-3A6FAD14A931}"/>
          </ac:inkMkLst>
        </pc:inkChg>
        <pc:inkChg chg="add mod">
          <ac:chgData name="Kokchun Giang" userId="67e2125d-ec8c-4323-9653-9824a2ad815f" providerId="ADAL" clId="{094F8603-228B-B84B-9019-9D0D49979CD6}" dt="2024-01-28T19:17:44.348" v="1522"/>
          <ac:inkMkLst>
            <pc:docMk/>
            <pc:sldMk cId="3581630501" sldId="333"/>
            <ac:inkMk id="2230" creationId="{46A10FA7-4FB1-EC85-0A19-BC13E261001E}"/>
          </ac:inkMkLst>
        </pc:inkChg>
        <pc:inkChg chg="add mod">
          <ac:chgData name="Kokchun Giang" userId="67e2125d-ec8c-4323-9653-9824a2ad815f" providerId="ADAL" clId="{094F8603-228B-B84B-9019-9D0D49979CD6}" dt="2024-01-28T19:17:44.348" v="1522"/>
          <ac:inkMkLst>
            <pc:docMk/>
            <pc:sldMk cId="3581630501" sldId="333"/>
            <ac:inkMk id="2231" creationId="{41B9B88E-2D85-4F64-1C95-2788378C1900}"/>
          </ac:inkMkLst>
        </pc:inkChg>
        <pc:inkChg chg="add mod">
          <ac:chgData name="Kokchun Giang" userId="67e2125d-ec8c-4323-9653-9824a2ad815f" providerId="ADAL" clId="{094F8603-228B-B84B-9019-9D0D49979CD6}" dt="2024-01-28T19:17:44.348" v="1522"/>
          <ac:inkMkLst>
            <pc:docMk/>
            <pc:sldMk cId="3581630501" sldId="333"/>
            <ac:inkMk id="2232" creationId="{0119DC78-C664-39C5-C18E-4B45B647EE79}"/>
          </ac:inkMkLst>
        </pc:inkChg>
        <pc:inkChg chg="add mod">
          <ac:chgData name="Kokchun Giang" userId="67e2125d-ec8c-4323-9653-9824a2ad815f" providerId="ADAL" clId="{094F8603-228B-B84B-9019-9D0D49979CD6}" dt="2024-01-28T19:17:44.348" v="1522"/>
          <ac:inkMkLst>
            <pc:docMk/>
            <pc:sldMk cId="3581630501" sldId="333"/>
            <ac:inkMk id="2233" creationId="{D1E14121-9EDA-38C0-D829-073BCE549944}"/>
          </ac:inkMkLst>
        </pc:inkChg>
        <pc:inkChg chg="add mod">
          <ac:chgData name="Kokchun Giang" userId="67e2125d-ec8c-4323-9653-9824a2ad815f" providerId="ADAL" clId="{094F8603-228B-B84B-9019-9D0D49979CD6}" dt="2024-01-28T19:17:44.348" v="1522"/>
          <ac:inkMkLst>
            <pc:docMk/>
            <pc:sldMk cId="3581630501" sldId="333"/>
            <ac:inkMk id="2234" creationId="{85D04F88-610B-DA5B-EAC9-48A5E3F4E417}"/>
          </ac:inkMkLst>
        </pc:inkChg>
        <pc:inkChg chg="add del mod">
          <ac:chgData name="Kokchun Giang" userId="67e2125d-ec8c-4323-9653-9824a2ad815f" providerId="ADAL" clId="{094F8603-228B-B84B-9019-9D0D49979CD6}" dt="2024-01-28T19:21:46.641" v="1657"/>
          <ac:inkMkLst>
            <pc:docMk/>
            <pc:sldMk cId="3581630501" sldId="333"/>
            <ac:inkMk id="2236" creationId="{CFA25962-EEE3-A977-8D7D-68F26E29B200}"/>
          </ac:inkMkLst>
        </pc:inkChg>
        <pc:inkChg chg="add del mod">
          <ac:chgData name="Kokchun Giang" userId="67e2125d-ec8c-4323-9653-9824a2ad815f" providerId="ADAL" clId="{094F8603-228B-B84B-9019-9D0D49979CD6}" dt="2024-01-28T19:21:46.639" v="1654"/>
          <ac:inkMkLst>
            <pc:docMk/>
            <pc:sldMk cId="3581630501" sldId="333"/>
            <ac:inkMk id="2237" creationId="{4038A33D-EDDF-AC3B-1288-62A429F8B563}"/>
          </ac:inkMkLst>
        </pc:inkChg>
        <pc:inkChg chg="add del mod">
          <ac:chgData name="Kokchun Giang" userId="67e2125d-ec8c-4323-9653-9824a2ad815f" providerId="ADAL" clId="{094F8603-228B-B84B-9019-9D0D49979CD6}" dt="2024-01-28T19:21:46.638" v="1650"/>
          <ac:inkMkLst>
            <pc:docMk/>
            <pc:sldMk cId="3581630501" sldId="333"/>
            <ac:inkMk id="2238" creationId="{619664DF-7C78-1DD2-F514-46E9106B304A}"/>
          </ac:inkMkLst>
        </pc:inkChg>
        <pc:inkChg chg="add del mod">
          <ac:chgData name="Kokchun Giang" userId="67e2125d-ec8c-4323-9653-9824a2ad815f" providerId="ADAL" clId="{094F8603-228B-B84B-9019-9D0D49979CD6}" dt="2024-01-28T19:21:46.642" v="1659"/>
          <ac:inkMkLst>
            <pc:docMk/>
            <pc:sldMk cId="3581630501" sldId="333"/>
            <ac:inkMk id="2239" creationId="{A14B7931-D9D8-4004-70FA-45B4943CA30D}"/>
          </ac:inkMkLst>
        </pc:inkChg>
        <pc:inkChg chg="add del mod">
          <ac:chgData name="Kokchun Giang" userId="67e2125d-ec8c-4323-9653-9824a2ad815f" providerId="ADAL" clId="{094F8603-228B-B84B-9019-9D0D49979CD6}" dt="2024-01-28T19:21:46.639" v="1652"/>
          <ac:inkMkLst>
            <pc:docMk/>
            <pc:sldMk cId="3581630501" sldId="333"/>
            <ac:inkMk id="2240" creationId="{4F638700-CCCC-7167-31A0-9EC575002CD7}"/>
          </ac:inkMkLst>
        </pc:inkChg>
        <pc:inkChg chg="add del mod">
          <ac:chgData name="Kokchun Giang" userId="67e2125d-ec8c-4323-9653-9824a2ad815f" providerId="ADAL" clId="{094F8603-228B-B84B-9019-9D0D49979CD6}" dt="2024-01-28T19:21:46.636" v="1648"/>
          <ac:inkMkLst>
            <pc:docMk/>
            <pc:sldMk cId="3581630501" sldId="333"/>
            <ac:inkMk id="2241" creationId="{B52FC260-C827-04BC-5C88-8F637670169E}"/>
          </ac:inkMkLst>
        </pc:inkChg>
        <pc:inkChg chg="add del mod">
          <ac:chgData name="Kokchun Giang" userId="67e2125d-ec8c-4323-9653-9824a2ad815f" providerId="ADAL" clId="{094F8603-228B-B84B-9019-9D0D49979CD6}" dt="2024-01-28T19:21:46.634" v="1646"/>
          <ac:inkMkLst>
            <pc:docMk/>
            <pc:sldMk cId="3581630501" sldId="333"/>
            <ac:inkMk id="2242" creationId="{5EF0B4D9-B05E-987D-048F-6B4F487970FC}"/>
          </ac:inkMkLst>
        </pc:inkChg>
        <pc:inkChg chg="add del mod">
          <ac:chgData name="Kokchun Giang" userId="67e2125d-ec8c-4323-9653-9824a2ad815f" providerId="ADAL" clId="{094F8603-228B-B84B-9019-9D0D49979CD6}" dt="2024-01-28T19:21:46.642" v="1658"/>
          <ac:inkMkLst>
            <pc:docMk/>
            <pc:sldMk cId="3581630501" sldId="333"/>
            <ac:inkMk id="2243" creationId="{C3A67921-A476-7520-CBB8-CB5CE8684C63}"/>
          </ac:inkMkLst>
        </pc:inkChg>
        <pc:inkChg chg="add del mod">
          <ac:chgData name="Kokchun Giang" userId="67e2125d-ec8c-4323-9653-9824a2ad815f" providerId="ADAL" clId="{094F8603-228B-B84B-9019-9D0D49979CD6}" dt="2024-01-28T19:21:46.640" v="1655"/>
          <ac:inkMkLst>
            <pc:docMk/>
            <pc:sldMk cId="3581630501" sldId="333"/>
            <ac:inkMk id="2244" creationId="{44032B85-8B9D-6451-F076-510E95B69A99}"/>
          </ac:inkMkLst>
        </pc:inkChg>
        <pc:inkChg chg="add del mod">
          <ac:chgData name="Kokchun Giang" userId="67e2125d-ec8c-4323-9653-9824a2ad815f" providerId="ADAL" clId="{094F8603-228B-B84B-9019-9D0D49979CD6}" dt="2024-01-28T19:21:46.638" v="1651"/>
          <ac:inkMkLst>
            <pc:docMk/>
            <pc:sldMk cId="3581630501" sldId="333"/>
            <ac:inkMk id="2245" creationId="{8D66464C-E98E-A75E-FC53-96121AF4D3F8}"/>
          </ac:inkMkLst>
        </pc:inkChg>
        <pc:inkChg chg="add del mod">
          <ac:chgData name="Kokchun Giang" userId="67e2125d-ec8c-4323-9653-9824a2ad815f" providerId="ADAL" clId="{094F8603-228B-B84B-9019-9D0D49979CD6}" dt="2024-01-28T19:21:46.635" v="1647"/>
          <ac:inkMkLst>
            <pc:docMk/>
            <pc:sldMk cId="3581630501" sldId="333"/>
            <ac:inkMk id="2246" creationId="{70A07622-2166-43AD-4C2F-4B67B6C2C760}"/>
          </ac:inkMkLst>
        </pc:inkChg>
        <pc:inkChg chg="add del mod">
          <ac:chgData name="Kokchun Giang" userId="67e2125d-ec8c-4323-9653-9824a2ad815f" providerId="ADAL" clId="{094F8603-228B-B84B-9019-9D0D49979CD6}" dt="2024-01-28T19:21:46.643" v="1660"/>
          <ac:inkMkLst>
            <pc:docMk/>
            <pc:sldMk cId="3581630501" sldId="333"/>
            <ac:inkMk id="2247" creationId="{0D7B2EE1-7D45-35FC-9635-C9148DAD90B5}"/>
          </ac:inkMkLst>
        </pc:inkChg>
        <pc:inkChg chg="add del mod">
          <ac:chgData name="Kokchun Giang" userId="67e2125d-ec8c-4323-9653-9824a2ad815f" providerId="ADAL" clId="{094F8603-228B-B84B-9019-9D0D49979CD6}" dt="2024-01-28T19:21:46.641" v="1656"/>
          <ac:inkMkLst>
            <pc:docMk/>
            <pc:sldMk cId="3581630501" sldId="333"/>
            <ac:inkMk id="2248" creationId="{CFACAEF3-F00F-AB23-20B9-0C5EA92A10A6}"/>
          </ac:inkMkLst>
        </pc:inkChg>
        <pc:inkChg chg="add del mod">
          <ac:chgData name="Kokchun Giang" userId="67e2125d-ec8c-4323-9653-9824a2ad815f" providerId="ADAL" clId="{094F8603-228B-B84B-9019-9D0D49979CD6}" dt="2024-01-28T19:21:46.639" v="1653"/>
          <ac:inkMkLst>
            <pc:docMk/>
            <pc:sldMk cId="3581630501" sldId="333"/>
            <ac:inkMk id="2249" creationId="{622E027B-6308-159D-BF55-2600FCB281E4}"/>
          </ac:inkMkLst>
        </pc:inkChg>
        <pc:inkChg chg="add del mod">
          <ac:chgData name="Kokchun Giang" userId="67e2125d-ec8c-4323-9653-9824a2ad815f" providerId="ADAL" clId="{094F8603-228B-B84B-9019-9D0D49979CD6}" dt="2024-01-28T19:21:46.637" v="1649"/>
          <ac:inkMkLst>
            <pc:docMk/>
            <pc:sldMk cId="3581630501" sldId="333"/>
            <ac:inkMk id="2250" creationId="{E48186A2-6FA6-2D71-373C-D4769C551FA3}"/>
          </ac:inkMkLst>
        </pc:inkChg>
        <pc:inkChg chg="add mod">
          <ac:chgData name="Kokchun Giang" userId="67e2125d-ec8c-4323-9653-9824a2ad815f" providerId="ADAL" clId="{094F8603-228B-B84B-9019-9D0D49979CD6}" dt="2024-01-28T19:18:47.461" v="1546"/>
          <ac:inkMkLst>
            <pc:docMk/>
            <pc:sldMk cId="3581630501" sldId="333"/>
            <ac:inkMk id="2254" creationId="{E46DFA89-7FE2-3B24-08FE-6559059E4868}"/>
          </ac:inkMkLst>
        </pc:inkChg>
        <pc:inkChg chg="add mod">
          <ac:chgData name="Kokchun Giang" userId="67e2125d-ec8c-4323-9653-9824a2ad815f" providerId="ADAL" clId="{094F8603-228B-B84B-9019-9D0D49979CD6}" dt="2024-01-28T19:18:47.461" v="1546"/>
          <ac:inkMkLst>
            <pc:docMk/>
            <pc:sldMk cId="3581630501" sldId="333"/>
            <ac:inkMk id="2255" creationId="{AC51BE1C-1322-354A-4184-3770431F4262}"/>
          </ac:inkMkLst>
        </pc:inkChg>
        <pc:inkChg chg="add mod">
          <ac:chgData name="Kokchun Giang" userId="67e2125d-ec8c-4323-9653-9824a2ad815f" providerId="ADAL" clId="{094F8603-228B-B84B-9019-9D0D49979CD6}" dt="2024-01-28T19:18:47.461" v="1546"/>
          <ac:inkMkLst>
            <pc:docMk/>
            <pc:sldMk cId="3581630501" sldId="333"/>
            <ac:inkMk id="2256" creationId="{A6065FB3-0F69-FD31-368A-824D15B7EA5F}"/>
          </ac:inkMkLst>
        </pc:inkChg>
        <pc:inkChg chg="add mod">
          <ac:chgData name="Kokchun Giang" userId="67e2125d-ec8c-4323-9653-9824a2ad815f" providerId="ADAL" clId="{094F8603-228B-B84B-9019-9D0D49979CD6}" dt="2024-01-28T19:18:47.461" v="1546"/>
          <ac:inkMkLst>
            <pc:docMk/>
            <pc:sldMk cId="3581630501" sldId="333"/>
            <ac:inkMk id="2257" creationId="{2AA6962E-5D2E-89EB-CE65-D158842A35E5}"/>
          </ac:inkMkLst>
        </pc:inkChg>
        <pc:inkChg chg="add mod">
          <ac:chgData name="Kokchun Giang" userId="67e2125d-ec8c-4323-9653-9824a2ad815f" providerId="ADAL" clId="{094F8603-228B-B84B-9019-9D0D49979CD6}" dt="2024-01-28T19:18:47.461" v="1546"/>
          <ac:inkMkLst>
            <pc:docMk/>
            <pc:sldMk cId="3581630501" sldId="333"/>
            <ac:inkMk id="2258" creationId="{EB2CAD3F-5B51-B448-F859-29AFEBD53172}"/>
          </ac:inkMkLst>
        </pc:inkChg>
        <pc:inkChg chg="add mod">
          <ac:chgData name="Kokchun Giang" userId="67e2125d-ec8c-4323-9653-9824a2ad815f" providerId="ADAL" clId="{094F8603-228B-B84B-9019-9D0D49979CD6}" dt="2024-01-28T19:18:47.461" v="1546"/>
          <ac:inkMkLst>
            <pc:docMk/>
            <pc:sldMk cId="3581630501" sldId="333"/>
            <ac:inkMk id="2259" creationId="{10C2F2E7-41B2-20D1-D20D-81810A34EC22}"/>
          </ac:inkMkLst>
        </pc:inkChg>
        <pc:inkChg chg="add mod">
          <ac:chgData name="Kokchun Giang" userId="67e2125d-ec8c-4323-9653-9824a2ad815f" providerId="ADAL" clId="{094F8603-228B-B84B-9019-9D0D49979CD6}" dt="2024-01-28T19:18:47.461" v="1546"/>
          <ac:inkMkLst>
            <pc:docMk/>
            <pc:sldMk cId="3581630501" sldId="333"/>
            <ac:inkMk id="2260" creationId="{C79E03EE-0902-03E2-833E-AA48DB025D91}"/>
          </ac:inkMkLst>
        </pc:inkChg>
        <pc:inkChg chg="add mod">
          <ac:chgData name="Kokchun Giang" userId="67e2125d-ec8c-4323-9653-9824a2ad815f" providerId="ADAL" clId="{094F8603-228B-B84B-9019-9D0D49979CD6}" dt="2024-01-28T19:18:52.281" v="1554"/>
          <ac:inkMkLst>
            <pc:docMk/>
            <pc:sldMk cId="3581630501" sldId="333"/>
            <ac:inkMk id="2262" creationId="{C646C264-745B-E92A-8785-34649BF40B01}"/>
          </ac:inkMkLst>
        </pc:inkChg>
        <pc:inkChg chg="add mod">
          <ac:chgData name="Kokchun Giang" userId="67e2125d-ec8c-4323-9653-9824a2ad815f" providerId="ADAL" clId="{094F8603-228B-B84B-9019-9D0D49979CD6}" dt="2024-01-28T19:18:52.281" v="1554"/>
          <ac:inkMkLst>
            <pc:docMk/>
            <pc:sldMk cId="3581630501" sldId="333"/>
            <ac:inkMk id="2263" creationId="{03CA313B-7D25-3446-988B-9F2BA2324F71}"/>
          </ac:inkMkLst>
        </pc:inkChg>
        <pc:inkChg chg="add mod">
          <ac:chgData name="Kokchun Giang" userId="67e2125d-ec8c-4323-9653-9824a2ad815f" providerId="ADAL" clId="{094F8603-228B-B84B-9019-9D0D49979CD6}" dt="2024-01-28T19:18:52.281" v="1554"/>
          <ac:inkMkLst>
            <pc:docMk/>
            <pc:sldMk cId="3581630501" sldId="333"/>
            <ac:inkMk id="2264" creationId="{69DBF8B1-81F0-F8BC-5DAA-2C88D0D01DC2}"/>
          </ac:inkMkLst>
        </pc:inkChg>
        <pc:inkChg chg="add mod">
          <ac:chgData name="Kokchun Giang" userId="67e2125d-ec8c-4323-9653-9824a2ad815f" providerId="ADAL" clId="{094F8603-228B-B84B-9019-9D0D49979CD6}" dt="2024-01-28T19:18:52.281" v="1554"/>
          <ac:inkMkLst>
            <pc:docMk/>
            <pc:sldMk cId="3581630501" sldId="333"/>
            <ac:inkMk id="2265" creationId="{C3B10ACD-9C82-2D09-AC45-31FACC6F2249}"/>
          </ac:inkMkLst>
        </pc:inkChg>
        <pc:inkChg chg="add mod">
          <ac:chgData name="Kokchun Giang" userId="67e2125d-ec8c-4323-9653-9824a2ad815f" providerId="ADAL" clId="{094F8603-228B-B84B-9019-9D0D49979CD6}" dt="2024-01-28T19:18:52.281" v="1554"/>
          <ac:inkMkLst>
            <pc:docMk/>
            <pc:sldMk cId="3581630501" sldId="333"/>
            <ac:inkMk id="2266" creationId="{AB31BDDC-4113-D627-0A1C-56459A53169D}"/>
          </ac:inkMkLst>
        </pc:inkChg>
        <pc:inkChg chg="add mod">
          <ac:chgData name="Kokchun Giang" userId="67e2125d-ec8c-4323-9653-9824a2ad815f" providerId="ADAL" clId="{094F8603-228B-B84B-9019-9D0D49979CD6}" dt="2024-01-28T19:18:52.281" v="1554"/>
          <ac:inkMkLst>
            <pc:docMk/>
            <pc:sldMk cId="3581630501" sldId="333"/>
            <ac:inkMk id="2267" creationId="{840D9E49-27D2-1F5E-82A4-8A18C6E3DAA4}"/>
          </ac:inkMkLst>
        </pc:inkChg>
        <pc:inkChg chg="add mod">
          <ac:chgData name="Kokchun Giang" userId="67e2125d-ec8c-4323-9653-9824a2ad815f" providerId="ADAL" clId="{094F8603-228B-B84B-9019-9D0D49979CD6}" dt="2024-01-28T19:53:37.345" v="1786" actId="164"/>
          <ac:inkMkLst>
            <pc:docMk/>
            <pc:sldMk cId="3581630501" sldId="333"/>
            <ac:inkMk id="2268" creationId="{5859A305-21DA-B2F6-E09C-DC16FBF88CDE}"/>
          </ac:inkMkLst>
        </pc:inkChg>
        <pc:inkChg chg="add mod">
          <ac:chgData name="Kokchun Giang" userId="67e2125d-ec8c-4323-9653-9824a2ad815f" providerId="ADAL" clId="{094F8603-228B-B84B-9019-9D0D49979CD6}" dt="2024-01-28T19:19:49.738" v="1561"/>
          <ac:inkMkLst>
            <pc:docMk/>
            <pc:sldMk cId="3581630501" sldId="333"/>
            <ac:inkMk id="2270" creationId="{44C94F16-5398-7E33-0A09-BED58C804A6F}"/>
          </ac:inkMkLst>
        </pc:inkChg>
        <pc:inkChg chg="add mod">
          <ac:chgData name="Kokchun Giang" userId="67e2125d-ec8c-4323-9653-9824a2ad815f" providerId="ADAL" clId="{094F8603-228B-B84B-9019-9D0D49979CD6}" dt="2024-01-28T19:19:49.738" v="1561"/>
          <ac:inkMkLst>
            <pc:docMk/>
            <pc:sldMk cId="3581630501" sldId="333"/>
            <ac:inkMk id="2271" creationId="{A0AC0899-6047-CE1B-113D-AADF0B92D6FF}"/>
          </ac:inkMkLst>
        </pc:inkChg>
        <pc:inkChg chg="add mod">
          <ac:chgData name="Kokchun Giang" userId="67e2125d-ec8c-4323-9653-9824a2ad815f" providerId="ADAL" clId="{094F8603-228B-B84B-9019-9D0D49979CD6}" dt="2024-01-28T19:19:49.738" v="1561"/>
          <ac:inkMkLst>
            <pc:docMk/>
            <pc:sldMk cId="3581630501" sldId="333"/>
            <ac:inkMk id="2272" creationId="{186BC17D-D184-F360-BC1E-6AC25A57C620}"/>
          </ac:inkMkLst>
        </pc:inkChg>
        <pc:inkChg chg="add mod">
          <ac:chgData name="Kokchun Giang" userId="67e2125d-ec8c-4323-9653-9824a2ad815f" providerId="ADAL" clId="{094F8603-228B-B84B-9019-9D0D49979CD6}" dt="2024-01-28T19:19:49.738" v="1561"/>
          <ac:inkMkLst>
            <pc:docMk/>
            <pc:sldMk cId="3581630501" sldId="333"/>
            <ac:inkMk id="2273" creationId="{3DE08C57-C21E-7386-33AC-7E89D668DEB6}"/>
          </ac:inkMkLst>
        </pc:inkChg>
        <pc:inkChg chg="add mod">
          <ac:chgData name="Kokchun Giang" userId="67e2125d-ec8c-4323-9653-9824a2ad815f" providerId="ADAL" clId="{094F8603-228B-B84B-9019-9D0D49979CD6}" dt="2024-01-28T19:19:49.738" v="1561"/>
          <ac:inkMkLst>
            <pc:docMk/>
            <pc:sldMk cId="3581630501" sldId="333"/>
            <ac:inkMk id="2274" creationId="{EC8C2906-FC85-3891-D4F4-C088D48C6DF9}"/>
          </ac:inkMkLst>
        </pc:inkChg>
        <pc:inkChg chg="add mod">
          <ac:chgData name="Kokchun Giang" userId="67e2125d-ec8c-4323-9653-9824a2ad815f" providerId="ADAL" clId="{094F8603-228B-B84B-9019-9D0D49979CD6}" dt="2024-01-28T19:19:49.738" v="1561"/>
          <ac:inkMkLst>
            <pc:docMk/>
            <pc:sldMk cId="3581630501" sldId="333"/>
            <ac:inkMk id="2275" creationId="{B0975809-7BE9-9F0E-6A1B-E97CC59D9D04}"/>
          </ac:inkMkLst>
        </pc:inkChg>
        <pc:inkChg chg="add mod">
          <ac:chgData name="Kokchun Giang" userId="67e2125d-ec8c-4323-9653-9824a2ad815f" providerId="ADAL" clId="{094F8603-228B-B84B-9019-9D0D49979CD6}" dt="2024-01-28T19:19:56.591" v="1568"/>
          <ac:inkMkLst>
            <pc:docMk/>
            <pc:sldMk cId="3581630501" sldId="333"/>
            <ac:inkMk id="2278" creationId="{4EF103B0-FCDE-51D9-3FC4-11ACD0E80878}"/>
          </ac:inkMkLst>
        </pc:inkChg>
        <pc:inkChg chg="add mod">
          <ac:chgData name="Kokchun Giang" userId="67e2125d-ec8c-4323-9653-9824a2ad815f" providerId="ADAL" clId="{094F8603-228B-B84B-9019-9D0D49979CD6}" dt="2024-01-28T19:19:56.591" v="1568"/>
          <ac:inkMkLst>
            <pc:docMk/>
            <pc:sldMk cId="3581630501" sldId="333"/>
            <ac:inkMk id="2279" creationId="{0C388179-A25F-0C1B-DDAC-77FD93DE2B0D}"/>
          </ac:inkMkLst>
        </pc:inkChg>
        <pc:inkChg chg="add mod">
          <ac:chgData name="Kokchun Giang" userId="67e2125d-ec8c-4323-9653-9824a2ad815f" providerId="ADAL" clId="{094F8603-228B-B84B-9019-9D0D49979CD6}" dt="2024-01-28T19:19:56.591" v="1568"/>
          <ac:inkMkLst>
            <pc:docMk/>
            <pc:sldMk cId="3581630501" sldId="333"/>
            <ac:inkMk id="2280" creationId="{B14D746F-A6F0-6B27-C175-84A37862B8A1}"/>
          </ac:inkMkLst>
        </pc:inkChg>
        <pc:inkChg chg="add mod">
          <ac:chgData name="Kokchun Giang" userId="67e2125d-ec8c-4323-9653-9824a2ad815f" providerId="ADAL" clId="{094F8603-228B-B84B-9019-9D0D49979CD6}" dt="2024-01-28T19:19:56.591" v="1568"/>
          <ac:inkMkLst>
            <pc:docMk/>
            <pc:sldMk cId="3581630501" sldId="333"/>
            <ac:inkMk id="2281" creationId="{1FCB7510-448A-5E3C-7BB3-50A3597CCDA1}"/>
          </ac:inkMkLst>
        </pc:inkChg>
        <pc:inkChg chg="add mod">
          <ac:chgData name="Kokchun Giang" userId="67e2125d-ec8c-4323-9653-9824a2ad815f" providerId="ADAL" clId="{094F8603-228B-B84B-9019-9D0D49979CD6}" dt="2024-01-28T19:19:56.591" v="1568"/>
          <ac:inkMkLst>
            <pc:docMk/>
            <pc:sldMk cId="3581630501" sldId="333"/>
            <ac:inkMk id="2282" creationId="{E92F344E-BE93-7492-37BB-85AEFF81F5FF}"/>
          </ac:inkMkLst>
        </pc:inkChg>
        <pc:inkChg chg="add mod">
          <ac:chgData name="Kokchun Giang" userId="67e2125d-ec8c-4323-9653-9824a2ad815f" providerId="ADAL" clId="{094F8603-228B-B84B-9019-9D0D49979CD6}" dt="2024-01-28T19:19:56.591" v="1568"/>
          <ac:inkMkLst>
            <pc:docMk/>
            <pc:sldMk cId="3581630501" sldId="333"/>
            <ac:inkMk id="2283" creationId="{536E75BF-223F-986D-8898-8EDF30355D50}"/>
          </ac:inkMkLst>
        </pc:inkChg>
        <pc:inkChg chg="add mod">
          <ac:chgData name="Kokchun Giang" userId="67e2125d-ec8c-4323-9653-9824a2ad815f" providerId="ADAL" clId="{094F8603-228B-B84B-9019-9D0D49979CD6}" dt="2024-01-28T19:20:01.270" v="1575"/>
          <ac:inkMkLst>
            <pc:docMk/>
            <pc:sldMk cId="3581630501" sldId="333"/>
            <ac:inkMk id="2285" creationId="{69CA4123-428C-4CC4-E57D-F9F1DD9836A4}"/>
          </ac:inkMkLst>
        </pc:inkChg>
        <pc:inkChg chg="add mod">
          <ac:chgData name="Kokchun Giang" userId="67e2125d-ec8c-4323-9653-9824a2ad815f" providerId="ADAL" clId="{094F8603-228B-B84B-9019-9D0D49979CD6}" dt="2024-01-28T19:20:01.270" v="1575"/>
          <ac:inkMkLst>
            <pc:docMk/>
            <pc:sldMk cId="3581630501" sldId="333"/>
            <ac:inkMk id="2286" creationId="{187C13C1-3E9C-647C-0B84-FEB12F6911FF}"/>
          </ac:inkMkLst>
        </pc:inkChg>
        <pc:inkChg chg="add mod">
          <ac:chgData name="Kokchun Giang" userId="67e2125d-ec8c-4323-9653-9824a2ad815f" providerId="ADAL" clId="{094F8603-228B-B84B-9019-9D0D49979CD6}" dt="2024-01-28T19:20:01.270" v="1575"/>
          <ac:inkMkLst>
            <pc:docMk/>
            <pc:sldMk cId="3581630501" sldId="333"/>
            <ac:inkMk id="2287" creationId="{FA2F236E-2BC4-EF8B-5DA9-5E74002C1550}"/>
          </ac:inkMkLst>
        </pc:inkChg>
        <pc:inkChg chg="add mod">
          <ac:chgData name="Kokchun Giang" userId="67e2125d-ec8c-4323-9653-9824a2ad815f" providerId="ADAL" clId="{094F8603-228B-B84B-9019-9D0D49979CD6}" dt="2024-01-28T19:20:01.270" v="1575"/>
          <ac:inkMkLst>
            <pc:docMk/>
            <pc:sldMk cId="3581630501" sldId="333"/>
            <ac:inkMk id="2288" creationId="{66DB96E7-C2A1-DEBD-8B6E-431391045054}"/>
          </ac:inkMkLst>
        </pc:inkChg>
        <pc:inkChg chg="add mod">
          <ac:chgData name="Kokchun Giang" userId="67e2125d-ec8c-4323-9653-9824a2ad815f" providerId="ADAL" clId="{094F8603-228B-B84B-9019-9D0D49979CD6}" dt="2024-01-28T19:20:01.270" v="1575"/>
          <ac:inkMkLst>
            <pc:docMk/>
            <pc:sldMk cId="3581630501" sldId="333"/>
            <ac:inkMk id="2289" creationId="{70487B38-4F53-A561-E015-84FFB2F48C74}"/>
          </ac:inkMkLst>
        </pc:inkChg>
        <pc:inkChg chg="add mod">
          <ac:chgData name="Kokchun Giang" userId="67e2125d-ec8c-4323-9653-9824a2ad815f" providerId="ADAL" clId="{094F8603-228B-B84B-9019-9D0D49979CD6}" dt="2024-01-28T19:20:01.270" v="1575"/>
          <ac:inkMkLst>
            <pc:docMk/>
            <pc:sldMk cId="3581630501" sldId="333"/>
            <ac:inkMk id="2290" creationId="{8A3D9163-FF86-5F50-CDDD-A445EFBDE17A}"/>
          </ac:inkMkLst>
        </pc:inkChg>
        <pc:inkChg chg="add mod">
          <ac:chgData name="Kokchun Giang" userId="67e2125d-ec8c-4323-9653-9824a2ad815f" providerId="ADAL" clId="{094F8603-228B-B84B-9019-9D0D49979CD6}" dt="2024-01-28T19:20:08.116" v="1583"/>
          <ac:inkMkLst>
            <pc:docMk/>
            <pc:sldMk cId="3581630501" sldId="333"/>
            <ac:inkMk id="2292" creationId="{9CDFFC35-C347-3EC9-1712-225CC84D3EAE}"/>
          </ac:inkMkLst>
        </pc:inkChg>
        <pc:inkChg chg="add mod">
          <ac:chgData name="Kokchun Giang" userId="67e2125d-ec8c-4323-9653-9824a2ad815f" providerId="ADAL" clId="{094F8603-228B-B84B-9019-9D0D49979CD6}" dt="2024-01-28T19:20:08.116" v="1583"/>
          <ac:inkMkLst>
            <pc:docMk/>
            <pc:sldMk cId="3581630501" sldId="333"/>
            <ac:inkMk id="2293" creationId="{CB927D85-C8EB-1ED0-BD17-B4E06210246E}"/>
          </ac:inkMkLst>
        </pc:inkChg>
        <pc:inkChg chg="add mod">
          <ac:chgData name="Kokchun Giang" userId="67e2125d-ec8c-4323-9653-9824a2ad815f" providerId="ADAL" clId="{094F8603-228B-B84B-9019-9D0D49979CD6}" dt="2024-01-28T19:20:08.116" v="1583"/>
          <ac:inkMkLst>
            <pc:docMk/>
            <pc:sldMk cId="3581630501" sldId="333"/>
            <ac:inkMk id="2294" creationId="{76BD2C22-BE70-90F9-0147-5A42C3B003B6}"/>
          </ac:inkMkLst>
        </pc:inkChg>
        <pc:inkChg chg="add mod">
          <ac:chgData name="Kokchun Giang" userId="67e2125d-ec8c-4323-9653-9824a2ad815f" providerId="ADAL" clId="{094F8603-228B-B84B-9019-9D0D49979CD6}" dt="2024-01-28T19:20:08.116" v="1583"/>
          <ac:inkMkLst>
            <pc:docMk/>
            <pc:sldMk cId="3581630501" sldId="333"/>
            <ac:inkMk id="2296" creationId="{9BA34E1B-C309-525C-76B8-526CDF15C820}"/>
          </ac:inkMkLst>
        </pc:inkChg>
        <pc:inkChg chg="add mod">
          <ac:chgData name="Kokchun Giang" userId="67e2125d-ec8c-4323-9653-9824a2ad815f" providerId="ADAL" clId="{094F8603-228B-B84B-9019-9D0D49979CD6}" dt="2024-01-28T19:20:08.116" v="1583"/>
          <ac:inkMkLst>
            <pc:docMk/>
            <pc:sldMk cId="3581630501" sldId="333"/>
            <ac:inkMk id="2297" creationId="{02DDE252-60B1-BAAB-EB0D-8B6C16D60574}"/>
          </ac:inkMkLst>
        </pc:inkChg>
        <pc:inkChg chg="add mod">
          <ac:chgData name="Kokchun Giang" userId="67e2125d-ec8c-4323-9653-9824a2ad815f" providerId="ADAL" clId="{094F8603-228B-B84B-9019-9D0D49979CD6}" dt="2024-01-28T19:20:08.116" v="1583"/>
          <ac:inkMkLst>
            <pc:docMk/>
            <pc:sldMk cId="3581630501" sldId="333"/>
            <ac:inkMk id="2298" creationId="{EC157AFF-EF99-3E4E-B4C5-2CF7D3D5E8B6}"/>
          </ac:inkMkLst>
        </pc:inkChg>
        <pc:inkChg chg="add mod">
          <ac:chgData name="Kokchun Giang" userId="67e2125d-ec8c-4323-9653-9824a2ad815f" providerId="ADAL" clId="{094F8603-228B-B84B-9019-9D0D49979CD6}" dt="2024-01-28T19:20:10.430" v="1590"/>
          <ac:inkMkLst>
            <pc:docMk/>
            <pc:sldMk cId="3581630501" sldId="333"/>
            <ac:inkMk id="2300" creationId="{F2C1FD59-E8C9-C669-B7EE-D9D7FDEE2860}"/>
          </ac:inkMkLst>
        </pc:inkChg>
        <pc:inkChg chg="add mod">
          <ac:chgData name="Kokchun Giang" userId="67e2125d-ec8c-4323-9653-9824a2ad815f" providerId="ADAL" clId="{094F8603-228B-B84B-9019-9D0D49979CD6}" dt="2024-01-28T19:20:10.430" v="1590"/>
          <ac:inkMkLst>
            <pc:docMk/>
            <pc:sldMk cId="3581630501" sldId="333"/>
            <ac:inkMk id="2301" creationId="{573EE0C3-0203-913E-A7D2-010F9E64B1EC}"/>
          </ac:inkMkLst>
        </pc:inkChg>
        <pc:inkChg chg="add mod">
          <ac:chgData name="Kokchun Giang" userId="67e2125d-ec8c-4323-9653-9824a2ad815f" providerId="ADAL" clId="{094F8603-228B-B84B-9019-9D0D49979CD6}" dt="2024-01-28T19:20:10.430" v="1590"/>
          <ac:inkMkLst>
            <pc:docMk/>
            <pc:sldMk cId="3581630501" sldId="333"/>
            <ac:inkMk id="2302" creationId="{1FBFDE65-7805-650A-FD37-9452BAEB266B}"/>
          </ac:inkMkLst>
        </pc:inkChg>
        <pc:inkChg chg="add mod">
          <ac:chgData name="Kokchun Giang" userId="67e2125d-ec8c-4323-9653-9824a2ad815f" providerId="ADAL" clId="{094F8603-228B-B84B-9019-9D0D49979CD6}" dt="2024-01-28T19:20:10.430" v="1590"/>
          <ac:inkMkLst>
            <pc:docMk/>
            <pc:sldMk cId="3581630501" sldId="333"/>
            <ac:inkMk id="2303" creationId="{ED842B3E-1E64-B98A-15A2-03E5A088DAB7}"/>
          </ac:inkMkLst>
        </pc:inkChg>
        <pc:inkChg chg="add mod">
          <ac:chgData name="Kokchun Giang" userId="67e2125d-ec8c-4323-9653-9824a2ad815f" providerId="ADAL" clId="{094F8603-228B-B84B-9019-9D0D49979CD6}" dt="2024-01-28T19:20:10.430" v="1590"/>
          <ac:inkMkLst>
            <pc:docMk/>
            <pc:sldMk cId="3581630501" sldId="333"/>
            <ac:inkMk id="2304" creationId="{D9AE1D9A-00AA-6DDB-3D3B-B475D1F3E283}"/>
          </ac:inkMkLst>
        </pc:inkChg>
        <pc:inkChg chg="add mod">
          <ac:chgData name="Kokchun Giang" userId="67e2125d-ec8c-4323-9653-9824a2ad815f" providerId="ADAL" clId="{094F8603-228B-B84B-9019-9D0D49979CD6}" dt="2024-01-28T19:20:10.430" v="1590"/>
          <ac:inkMkLst>
            <pc:docMk/>
            <pc:sldMk cId="3581630501" sldId="333"/>
            <ac:inkMk id="2305" creationId="{D07DD3AA-B848-543F-73DC-48EB8C17A943}"/>
          </ac:inkMkLst>
        </pc:inkChg>
        <pc:inkChg chg="add mod">
          <ac:chgData name="Kokchun Giang" userId="67e2125d-ec8c-4323-9653-9824a2ad815f" providerId="ADAL" clId="{094F8603-228B-B84B-9019-9D0D49979CD6}" dt="2024-01-28T19:20:13.676" v="1593"/>
          <ac:inkMkLst>
            <pc:docMk/>
            <pc:sldMk cId="3581630501" sldId="333"/>
            <ac:inkMk id="2307" creationId="{FBBD30D7-1574-4975-A509-25C46E8D47F4}"/>
          </ac:inkMkLst>
        </pc:inkChg>
        <pc:inkChg chg="add mod">
          <ac:chgData name="Kokchun Giang" userId="67e2125d-ec8c-4323-9653-9824a2ad815f" providerId="ADAL" clId="{094F8603-228B-B84B-9019-9D0D49979CD6}" dt="2024-01-28T19:20:13.676" v="1593"/>
          <ac:inkMkLst>
            <pc:docMk/>
            <pc:sldMk cId="3581630501" sldId="333"/>
            <ac:inkMk id="2308" creationId="{4337CD12-6142-3AA3-11D8-EDA6CD9AAA3D}"/>
          </ac:inkMkLst>
        </pc:inkChg>
        <pc:inkChg chg="add mod">
          <ac:chgData name="Kokchun Giang" userId="67e2125d-ec8c-4323-9653-9824a2ad815f" providerId="ADAL" clId="{094F8603-228B-B84B-9019-9D0D49979CD6}" dt="2024-01-28T19:20:17.596" v="1601"/>
          <ac:inkMkLst>
            <pc:docMk/>
            <pc:sldMk cId="3581630501" sldId="333"/>
            <ac:inkMk id="2310" creationId="{5598C42B-E1F3-CE63-3EE4-94322E901BC0}"/>
          </ac:inkMkLst>
        </pc:inkChg>
        <pc:inkChg chg="add mod">
          <ac:chgData name="Kokchun Giang" userId="67e2125d-ec8c-4323-9653-9824a2ad815f" providerId="ADAL" clId="{094F8603-228B-B84B-9019-9D0D49979CD6}" dt="2024-01-28T19:20:17.596" v="1601"/>
          <ac:inkMkLst>
            <pc:docMk/>
            <pc:sldMk cId="3581630501" sldId="333"/>
            <ac:inkMk id="2311" creationId="{3E44BA28-7A84-9220-D132-5B58520D044D}"/>
          </ac:inkMkLst>
        </pc:inkChg>
        <pc:inkChg chg="add mod">
          <ac:chgData name="Kokchun Giang" userId="67e2125d-ec8c-4323-9653-9824a2ad815f" providerId="ADAL" clId="{094F8603-228B-B84B-9019-9D0D49979CD6}" dt="2024-01-28T19:20:17.596" v="1601"/>
          <ac:inkMkLst>
            <pc:docMk/>
            <pc:sldMk cId="3581630501" sldId="333"/>
            <ac:inkMk id="2312" creationId="{616EF78F-31B6-20C6-7959-CBB9AE3837BD}"/>
          </ac:inkMkLst>
        </pc:inkChg>
        <pc:inkChg chg="add mod">
          <ac:chgData name="Kokchun Giang" userId="67e2125d-ec8c-4323-9653-9824a2ad815f" providerId="ADAL" clId="{094F8603-228B-B84B-9019-9D0D49979CD6}" dt="2024-01-28T19:20:17.596" v="1601"/>
          <ac:inkMkLst>
            <pc:docMk/>
            <pc:sldMk cId="3581630501" sldId="333"/>
            <ac:inkMk id="2313" creationId="{BBAFC21C-3B0E-A85C-4A63-638EE3A02EAB}"/>
          </ac:inkMkLst>
        </pc:inkChg>
        <pc:inkChg chg="add mod">
          <ac:chgData name="Kokchun Giang" userId="67e2125d-ec8c-4323-9653-9824a2ad815f" providerId="ADAL" clId="{094F8603-228B-B84B-9019-9D0D49979CD6}" dt="2024-01-28T19:20:17.596" v="1601"/>
          <ac:inkMkLst>
            <pc:docMk/>
            <pc:sldMk cId="3581630501" sldId="333"/>
            <ac:inkMk id="2314" creationId="{26F2F66B-54C8-7D6A-9D4A-2E29D9F9E917}"/>
          </ac:inkMkLst>
        </pc:inkChg>
        <pc:inkChg chg="add mod">
          <ac:chgData name="Kokchun Giang" userId="67e2125d-ec8c-4323-9653-9824a2ad815f" providerId="ADAL" clId="{094F8603-228B-B84B-9019-9D0D49979CD6}" dt="2024-01-28T19:20:17.596" v="1601"/>
          <ac:inkMkLst>
            <pc:docMk/>
            <pc:sldMk cId="3581630501" sldId="333"/>
            <ac:inkMk id="2315" creationId="{29D44835-030F-3AE6-5317-0505A8F64ED1}"/>
          </ac:inkMkLst>
        </pc:inkChg>
        <pc:inkChg chg="add mod">
          <ac:chgData name="Kokchun Giang" userId="67e2125d-ec8c-4323-9653-9824a2ad815f" providerId="ADAL" clId="{094F8603-228B-B84B-9019-9D0D49979CD6}" dt="2024-01-28T19:20:17.596" v="1601"/>
          <ac:inkMkLst>
            <pc:docMk/>
            <pc:sldMk cId="3581630501" sldId="333"/>
            <ac:inkMk id="2316" creationId="{B4E09BF8-8EA9-F1D7-E4F4-EB00993A53DF}"/>
          </ac:inkMkLst>
        </pc:inkChg>
        <pc:inkChg chg="add mod">
          <ac:chgData name="Kokchun Giang" userId="67e2125d-ec8c-4323-9653-9824a2ad815f" providerId="ADAL" clId="{094F8603-228B-B84B-9019-9D0D49979CD6}" dt="2024-01-28T19:20:19.581" v="1604"/>
          <ac:inkMkLst>
            <pc:docMk/>
            <pc:sldMk cId="3581630501" sldId="333"/>
            <ac:inkMk id="2318" creationId="{21EF5E0F-8840-AD8C-D618-557BC1A1B963}"/>
          </ac:inkMkLst>
        </pc:inkChg>
        <pc:inkChg chg="add mod">
          <ac:chgData name="Kokchun Giang" userId="67e2125d-ec8c-4323-9653-9824a2ad815f" providerId="ADAL" clId="{094F8603-228B-B84B-9019-9D0D49979CD6}" dt="2024-01-28T19:20:19.581" v="1604"/>
          <ac:inkMkLst>
            <pc:docMk/>
            <pc:sldMk cId="3581630501" sldId="333"/>
            <ac:inkMk id="2319" creationId="{D9163043-C6B2-AE74-3A68-8720AE7E0D4C}"/>
          </ac:inkMkLst>
        </pc:inkChg>
        <pc:inkChg chg="add mod">
          <ac:chgData name="Kokchun Giang" userId="67e2125d-ec8c-4323-9653-9824a2ad815f" providerId="ADAL" clId="{094F8603-228B-B84B-9019-9D0D49979CD6}" dt="2024-01-28T19:20:34.649" v="1609"/>
          <ac:inkMkLst>
            <pc:docMk/>
            <pc:sldMk cId="3581630501" sldId="333"/>
            <ac:inkMk id="2321" creationId="{794F0E95-4095-73B8-065D-A38EBF403246}"/>
          </ac:inkMkLst>
        </pc:inkChg>
        <pc:inkChg chg="add mod">
          <ac:chgData name="Kokchun Giang" userId="67e2125d-ec8c-4323-9653-9824a2ad815f" providerId="ADAL" clId="{094F8603-228B-B84B-9019-9D0D49979CD6}" dt="2024-01-28T19:20:34.649" v="1609"/>
          <ac:inkMkLst>
            <pc:docMk/>
            <pc:sldMk cId="3581630501" sldId="333"/>
            <ac:inkMk id="2322" creationId="{59CB1F3B-C753-95EC-412F-323B69F2E5AF}"/>
          </ac:inkMkLst>
        </pc:inkChg>
        <pc:inkChg chg="add mod">
          <ac:chgData name="Kokchun Giang" userId="67e2125d-ec8c-4323-9653-9824a2ad815f" providerId="ADAL" clId="{094F8603-228B-B84B-9019-9D0D49979CD6}" dt="2024-01-28T19:20:34.649" v="1609"/>
          <ac:inkMkLst>
            <pc:docMk/>
            <pc:sldMk cId="3581630501" sldId="333"/>
            <ac:inkMk id="2323" creationId="{0CD5A3B6-11CC-3995-73FB-5E6A1CFAD3B9}"/>
          </ac:inkMkLst>
        </pc:inkChg>
        <pc:inkChg chg="add mod">
          <ac:chgData name="Kokchun Giang" userId="67e2125d-ec8c-4323-9653-9824a2ad815f" providerId="ADAL" clId="{094F8603-228B-B84B-9019-9D0D49979CD6}" dt="2024-01-28T19:20:34.649" v="1609"/>
          <ac:inkMkLst>
            <pc:docMk/>
            <pc:sldMk cId="3581630501" sldId="333"/>
            <ac:inkMk id="2324" creationId="{A2A09EE6-8CEA-4BB0-E4FF-C8BDBDB2F7F6}"/>
          </ac:inkMkLst>
        </pc:inkChg>
        <pc:inkChg chg="add mod">
          <ac:chgData name="Kokchun Giang" userId="67e2125d-ec8c-4323-9653-9824a2ad815f" providerId="ADAL" clId="{094F8603-228B-B84B-9019-9D0D49979CD6}" dt="2024-01-28T19:53:53.313" v="1790" actId="164"/>
          <ac:inkMkLst>
            <pc:docMk/>
            <pc:sldMk cId="3581630501" sldId="333"/>
            <ac:inkMk id="2326" creationId="{47658756-7417-FFA3-B513-E59BD524E086}"/>
          </ac:inkMkLst>
        </pc:inkChg>
        <pc:inkChg chg="add mod">
          <ac:chgData name="Kokchun Giang" userId="67e2125d-ec8c-4323-9653-9824a2ad815f" providerId="ADAL" clId="{094F8603-228B-B84B-9019-9D0D49979CD6}" dt="2024-01-28T19:53:53.313" v="1790" actId="164"/>
          <ac:inkMkLst>
            <pc:docMk/>
            <pc:sldMk cId="3581630501" sldId="333"/>
            <ac:inkMk id="2327" creationId="{45BE5A23-453E-8AC0-A01A-A6A69B5AB06A}"/>
          </ac:inkMkLst>
        </pc:inkChg>
        <pc:inkChg chg="add mod">
          <ac:chgData name="Kokchun Giang" userId="67e2125d-ec8c-4323-9653-9824a2ad815f" providerId="ADAL" clId="{094F8603-228B-B84B-9019-9D0D49979CD6}" dt="2024-01-28T19:20:44.528" v="1627"/>
          <ac:inkMkLst>
            <pc:docMk/>
            <pc:sldMk cId="3581630501" sldId="333"/>
            <ac:inkMk id="2328" creationId="{E2DE2470-0957-3924-A141-A674CD16EAB4}"/>
          </ac:inkMkLst>
        </pc:inkChg>
        <pc:inkChg chg="add mod">
          <ac:chgData name="Kokchun Giang" userId="67e2125d-ec8c-4323-9653-9824a2ad815f" providerId="ADAL" clId="{094F8603-228B-B84B-9019-9D0D49979CD6}" dt="2024-01-28T19:20:44.528" v="1627"/>
          <ac:inkMkLst>
            <pc:docMk/>
            <pc:sldMk cId="3581630501" sldId="333"/>
            <ac:inkMk id="2329" creationId="{9C033CEE-BB1D-5E7C-7999-23307E90FDF7}"/>
          </ac:inkMkLst>
        </pc:inkChg>
        <pc:inkChg chg="add del mod">
          <ac:chgData name="Kokchun Giang" userId="67e2125d-ec8c-4323-9653-9824a2ad815f" providerId="ADAL" clId="{094F8603-228B-B84B-9019-9D0D49979CD6}" dt="2024-01-28T19:20:41.353" v="1621" actId="9405"/>
          <ac:inkMkLst>
            <pc:docMk/>
            <pc:sldMk cId="3581630501" sldId="333"/>
            <ac:inkMk id="2330" creationId="{F698DAC4-5EB9-6F56-6737-3E28BA873D65}"/>
          </ac:inkMkLst>
        </pc:inkChg>
        <pc:inkChg chg="add del mod">
          <ac:chgData name="Kokchun Giang" userId="67e2125d-ec8c-4323-9653-9824a2ad815f" providerId="ADAL" clId="{094F8603-228B-B84B-9019-9D0D49979CD6}" dt="2024-01-28T19:20:40.945" v="1620" actId="9405"/>
          <ac:inkMkLst>
            <pc:docMk/>
            <pc:sldMk cId="3581630501" sldId="333"/>
            <ac:inkMk id="2331" creationId="{8841C1C5-4B86-C2F0-69E9-F86D901C9B12}"/>
          </ac:inkMkLst>
        </pc:inkChg>
        <pc:inkChg chg="add del mod">
          <ac:chgData name="Kokchun Giang" userId="67e2125d-ec8c-4323-9653-9824a2ad815f" providerId="ADAL" clId="{094F8603-228B-B84B-9019-9D0D49979CD6}" dt="2024-01-28T19:20:40.706" v="1619"/>
          <ac:inkMkLst>
            <pc:docMk/>
            <pc:sldMk cId="3581630501" sldId="333"/>
            <ac:inkMk id="2332" creationId="{94F97D45-D2ED-ACE6-B5AF-4A170D1BA559}"/>
          </ac:inkMkLst>
        </pc:inkChg>
        <pc:inkChg chg="add mod">
          <ac:chgData name="Kokchun Giang" userId="67e2125d-ec8c-4323-9653-9824a2ad815f" providerId="ADAL" clId="{094F8603-228B-B84B-9019-9D0D49979CD6}" dt="2024-01-28T19:20:44.528" v="1627"/>
          <ac:inkMkLst>
            <pc:docMk/>
            <pc:sldMk cId="3581630501" sldId="333"/>
            <ac:inkMk id="2336" creationId="{F0E448D8-C206-9F85-9FA1-9F677C1F90D0}"/>
          </ac:inkMkLst>
        </pc:inkChg>
        <pc:inkChg chg="add mod">
          <ac:chgData name="Kokchun Giang" userId="67e2125d-ec8c-4323-9653-9824a2ad815f" providerId="ADAL" clId="{094F8603-228B-B84B-9019-9D0D49979CD6}" dt="2024-01-28T19:20:44.528" v="1627"/>
          <ac:inkMkLst>
            <pc:docMk/>
            <pc:sldMk cId="3581630501" sldId="333"/>
            <ac:inkMk id="2337" creationId="{D44C3E1D-5572-95E6-3FA4-61DEEB0B4706}"/>
          </ac:inkMkLst>
        </pc:inkChg>
        <pc:inkChg chg="add mod">
          <ac:chgData name="Kokchun Giang" userId="67e2125d-ec8c-4323-9653-9824a2ad815f" providerId="ADAL" clId="{094F8603-228B-B84B-9019-9D0D49979CD6}" dt="2024-01-28T19:20:44.528" v="1627"/>
          <ac:inkMkLst>
            <pc:docMk/>
            <pc:sldMk cId="3581630501" sldId="333"/>
            <ac:inkMk id="2338" creationId="{20BD3A3C-72C9-87F4-4B20-395E14A28F3C}"/>
          </ac:inkMkLst>
        </pc:inkChg>
        <pc:inkChg chg="add mod">
          <ac:chgData name="Kokchun Giang" userId="67e2125d-ec8c-4323-9653-9824a2ad815f" providerId="ADAL" clId="{094F8603-228B-B84B-9019-9D0D49979CD6}" dt="2024-01-28T19:20:44.528" v="1627"/>
          <ac:inkMkLst>
            <pc:docMk/>
            <pc:sldMk cId="3581630501" sldId="333"/>
            <ac:inkMk id="2339" creationId="{9046412D-B2C2-AE96-284F-7FF2E22A86E0}"/>
          </ac:inkMkLst>
        </pc:inkChg>
        <pc:inkChg chg="add mod">
          <ac:chgData name="Kokchun Giang" userId="67e2125d-ec8c-4323-9653-9824a2ad815f" providerId="ADAL" clId="{094F8603-228B-B84B-9019-9D0D49979CD6}" dt="2024-01-28T19:20:44.528" v="1627"/>
          <ac:inkMkLst>
            <pc:docMk/>
            <pc:sldMk cId="3581630501" sldId="333"/>
            <ac:inkMk id="2340" creationId="{A82FCB8B-59AC-6A55-8861-ED2AFEAD7F5A}"/>
          </ac:inkMkLst>
        </pc:inkChg>
        <pc:inkChg chg="add mod">
          <ac:chgData name="Kokchun Giang" userId="67e2125d-ec8c-4323-9653-9824a2ad815f" providerId="ADAL" clId="{094F8603-228B-B84B-9019-9D0D49979CD6}" dt="2024-01-28T19:23:38.642" v="1752"/>
          <ac:inkMkLst>
            <pc:docMk/>
            <pc:sldMk cId="3581630501" sldId="333"/>
            <ac:inkMk id="2342" creationId="{9CD63563-F4B2-37D4-B12A-84D0D073F2CA}"/>
          </ac:inkMkLst>
        </pc:inkChg>
        <pc:inkChg chg="add mod">
          <ac:chgData name="Kokchun Giang" userId="67e2125d-ec8c-4323-9653-9824a2ad815f" providerId="ADAL" clId="{094F8603-228B-B84B-9019-9D0D49979CD6}" dt="2024-01-28T19:23:38.642" v="1752"/>
          <ac:inkMkLst>
            <pc:docMk/>
            <pc:sldMk cId="3581630501" sldId="333"/>
            <ac:inkMk id="2343" creationId="{D6CE47AC-D926-6136-BD5D-46593F788889}"/>
          </ac:inkMkLst>
        </pc:inkChg>
        <pc:inkChg chg="add mod">
          <ac:chgData name="Kokchun Giang" userId="67e2125d-ec8c-4323-9653-9824a2ad815f" providerId="ADAL" clId="{094F8603-228B-B84B-9019-9D0D49979CD6}" dt="2024-01-28T19:23:38.642" v="1752"/>
          <ac:inkMkLst>
            <pc:docMk/>
            <pc:sldMk cId="3581630501" sldId="333"/>
            <ac:inkMk id="2345" creationId="{7C175450-24C2-5BD3-BB5B-C3D21D799B12}"/>
          </ac:inkMkLst>
        </pc:inkChg>
        <pc:inkChg chg="add mod">
          <ac:chgData name="Kokchun Giang" userId="67e2125d-ec8c-4323-9653-9824a2ad815f" providerId="ADAL" clId="{094F8603-228B-B84B-9019-9D0D49979CD6}" dt="2024-01-28T19:23:38.642" v="1752"/>
          <ac:inkMkLst>
            <pc:docMk/>
            <pc:sldMk cId="3581630501" sldId="333"/>
            <ac:inkMk id="2346" creationId="{7AAC65F4-FB30-1D79-3619-D7C328660868}"/>
          </ac:inkMkLst>
        </pc:inkChg>
        <pc:inkChg chg="add mod">
          <ac:chgData name="Kokchun Giang" userId="67e2125d-ec8c-4323-9653-9824a2ad815f" providerId="ADAL" clId="{094F8603-228B-B84B-9019-9D0D49979CD6}" dt="2024-01-28T19:23:38.642" v="1752"/>
          <ac:inkMkLst>
            <pc:docMk/>
            <pc:sldMk cId="3581630501" sldId="333"/>
            <ac:inkMk id="2347" creationId="{92EF3CD9-086E-A12A-4FF5-3F17685A1980}"/>
          </ac:inkMkLst>
        </pc:inkChg>
        <pc:inkChg chg="add mod">
          <ac:chgData name="Kokchun Giang" userId="67e2125d-ec8c-4323-9653-9824a2ad815f" providerId="ADAL" clId="{094F8603-228B-B84B-9019-9D0D49979CD6}" dt="2024-01-28T19:23:38.642" v="1752"/>
          <ac:inkMkLst>
            <pc:docMk/>
            <pc:sldMk cId="3581630501" sldId="333"/>
            <ac:inkMk id="2348" creationId="{85BFC694-C293-77D6-6458-CC1D01A9A9A3}"/>
          </ac:inkMkLst>
        </pc:inkChg>
        <pc:inkChg chg="add mod">
          <ac:chgData name="Kokchun Giang" userId="67e2125d-ec8c-4323-9653-9824a2ad815f" providerId="ADAL" clId="{094F8603-228B-B84B-9019-9D0D49979CD6}" dt="2024-01-28T19:23:38.642" v="1752"/>
          <ac:inkMkLst>
            <pc:docMk/>
            <pc:sldMk cId="3581630501" sldId="333"/>
            <ac:inkMk id="2349" creationId="{6C66A593-F9A8-D2C2-BE24-95B85BE2E83C}"/>
          </ac:inkMkLst>
        </pc:inkChg>
        <pc:inkChg chg="add mod">
          <ac:chgData name="Kokchun Giang" userId="67e2125d-ec8c-4323-9653-9824a2ad815f" providerId="ADAL" clId="{094F8603-228B-B84B-9019-9D0D49979CD6}" dt="2024-01-28T19:23:38.642" v="1752"/>
          <ac:inkMkLst>
            <pc:docMk/>
            <pc:sldMk cId="3581630501" sldId="333"/>
            <ac:inkMk id="2350" creationId="{82ADD3F2-8E23-1939-789F-859C397227E2}"/>
          </ac:inkMkLst>
        </pc:inkChg>
        <pc:inkChg chg="add mod">
          <ac:chgData name="Kokchun Giang" userId="67e2125d-ec8c-4323-9653-9824a2ad815f" providerId="ADAL" clId="{094F8603-228B-B84B-9019-9D0D49979CD6}" dt="2024-01-28T19:23:38.642" v="1752"/>
          <ac:inkMkLst>
            <pc:docMk/>
            <pc:sldMk cId="3581630501" sldId="333"/>
            <ac:inkMk id="2351" creationId="{BB1C642D-E3CD-5555-3015-D5988774F887}"/>
          </ac:inkMkLst>
        </pc:inkChg>
        <pc:inkChg chg="add mod">
          <ac:chgData name="Kokchun Giang" userId="67e2125d-ec8c-4323-9653-9824a2ad815f" providerId="ADAL" clId="{094F8603-228B-B84B-9019-9D0D49979CD6}" dt="2024-01-28T19:23:38.642" v="1752"/>
          <ac:inkMkLst>
            <pc:docMk/>
            <pc:sldMk cId="3581630501" sldId="333"/>
            <ac:inkMk id="2352" creationId="{F392CB60-197A-2F58-AE3E-5FF8DBED4351}"/>
          </ac:inkMkLst>
        </pc:inkChg>
        <pc:inkChg chg="add mod">
          <ac:chgData name="Kokchun Giang" userId="67e2125d-ec8c-4323-9653-9824a2ad815f" providerId="ADAL" clId="{094F8603-228B-B84B-9019-9D0D49979CD6}" dt="2024-01-28T19:21:10.314" v="1645"/>
          <ac:inkMkLst>
            <pc:docMk/>
            <pc:sldMk cId="3581630501" sldId="333"/>
            <ac:inkMk id="2354" creationId="{E49017D0-4F61-AE56-98A3-EB4833AEAC9F}"/>
          </ac:inkMkLst>
        </pc:inkChg>
        <pc:inkChg chg="add mod">
          <ac:chgData name="Kokchun Giang" userId="67e2125d-ec8c-4323-9653-9824a2ad815f" providerId="ADAL" clId="{094F8603-228B-B84B-9019-9D0D49979CD6}" dt="2024-01-28T19:21:10.314" v="1645"/>
          <ac:inkMkLst>
            <pc:docMk/>
            <pc:sldMk cId="3581630501" sldId="333"/>
            <ac:inkMk id="2355" creationId="{5D1BF450-C2A2-42DB-A06C-FFE59AB51173}"/>
          </ac:inkMkLst>
        </pc:inkChg>
        <pc:inkChg chg="add mod">
          <ac:chgData name="Kokchun Giang" userId="67e2125d-ec8c-4323-9653-9824a2ad815f" providerId="ADAL" clId="{094F8603-228B-B84B-9019-9D0D49979CD6}" dt="2024-01-28T19:21:10.314" v="1645"/>
          <ac:inkMkLst>
            <pc:docMk/>
            <pc:sldMk cId="3581630501" sldId="333"/>
            <ac:inkMk id="2356" creationId="{FA082A2E-6095-AC8C-D432-C7B57F73BB07}"/>
          </ac:inkMkLst>
        </pc:inkChg>
        <pc:inkChg chg="add mod">
          <ac:chgData name="Kokchun Giang" userId="67e2125d-ec8c-4323-9653-9824a2ad815f" providerId="ADAL" clId="{094F8603-228B-B84B-9019-9D0D49979CD6}" dt="2024-01-28T19:21:10.314" v="1645"/>
          <ac:inkMkLst>
            <pc:docMk/>
            <pc:sldMk cId="3581630501" sldId="333"/>
            <ac:inkMk id="2357" creationId="{76841D47-00A8-882D-F142-37C31ADC0043}"/>
          </ac:inkMkLst>
        </pc:inkChg>
        <pc:inkChg chg="add mod">
          <ac:chgData name="Kokchun Giang" userId="67e2125d-ec8c-4323-9653-9824a2ad815f" providerId="ADAL" clId="{094F8603-228B-B84B-9019-9D0D49979CD6}" dt="2024-01-28T19:21:10.314" v="1645"/>
          <ac:inkMkLst>
            <pc:docMk/>
            <pc:sldMk cId="3581630501" sldId="333"/>
            <ac:inkMk id="2358" creationId="{9DBE26CF-6A6C-15C7-07F8-849201840583}"/>
          </ac:inkMkLst>
        </pc:inkChg>
        <pc:inkChg chg="add mod">
          <ac:chgData name="Kokchun Giang" userId="67e2125d-ec8c-4323-9653-9824a2ad815f" providerId="ADAL" clId="{094F8603-228B-B84B-9019-9D0D49979CD6}" dt="2024-01-28T19:21:56.539" v="1667"/>
          <ac:inkMkLst>
            <pc:docMk/>
            <pc:sldMk cId="3581630501" sldId="333"/>
            <ac:inkMk id="2360" creationId="{6C02FB50-97A1-1AC4-3128-44C825CD70A8}"/>
          </ac:inkMkLst>
        </pc:inkChg>
        <pc:inkChg chg="add mod">
          <ac:chgData name="Kokchun Giang" userId="67e2125d-ec8c-4323-9653-9824a2ad815f" providerId="ADAL" clId="{094F8603-228B-B84B-9019-9D0D49979CD6}" dt="2024-01-28T19:21:56.539" v="1667"/>
          <ac:inkMkLst>
            <pc:docMk/>
            <pc:sldMk cId="3581630501" sldId="333"/>
            <ac:inkMk id="2361" creationId="{C0C3E8E6-F799-86F9-B607-D61AA9945B10}"/>
          </ac:inkMkLst>
        </pc:inkChg>
        <pc:inkChg chg="add mod">
          <ac:chgData name="Kokchun Giang" userId="67e2125d-ec8c-4323-9653-9824a2ad815f" providerId="ADAL" clId="{094F8603-228B-B84B-9019-9D0D49979CD6}" dt="2024-01-28T19:21:56.539" v="1667"/>
          <ac:inkMkLst>
            <pc:docMk/>
            <pc:sldMk cId="3581630501" sldId="333"/>
            <ac:inkMk id="2362" creationId="{B3169056-C555-19C1-AB11-C7736BB4D1F7}"/>
          </ac:inkMkLst>
        </pc:inkChg>
        <pc:inkChg chg="add mod">
          <ac:chgData name="Kokchun Giang" userId="67e2125d-ec8c-4323-9653-9824a2ad815f" providerId="ADAL" clId="{094F8603-228B-B84B-9019-9D0D49979CD6}" dt="2024-01-28T19:21:56.539" v="1667"/>
          <ac:inkMkLst>
            <pc:docMk/>
            <pc:sldMk cId="3581630501" sldId="333"/>
            <ac:inkMk id="2363" creationId="{C680C3FE-AC48-9839-F105-ED08471ECAAD}"/>
          </ac:inkMkLst>
        </pc:inkChg>
        <pc:inkChg chg="add mod">
          <ac:chgData name="Kokchun Giang" userId="67e2125d-ec8c-4323-9653-9824a2ad815f" providerId="ADAL" clId="{094F8603-228B-B84B-9019-9D0D49979CD6}" dt="2024-01-28T19:21:56.539" v="1667"/>
          <ac:inkMkLst>
            <pc:docMk/>
            <pc:sldMk cId="3581630501" sldId="333"/>
            <ac:inkMk id="2364" creationId="{78FBD5F8-32EB-3E56-418B-689D2885FA2E}"/>
          </ac:inkMkLst>
        </pc:inkChg>
        <pc:inkChg chg="add mod">
          <ac:chgData name="Kokchun Giang" userId="67e2125d-ec8c-4323-9653-9824a2ad815f" providerId="ADAL" clId="{094F8603-228B-B84B-9019-9D0D49979CD6}" dt="2024-01-28T19:21:56.539" v="1667"/>
          <ac:inkMkLst>
            <pc:docMk/>
            <pc:sldMk cId="3581630501" sldId="333"/>
            <ac:inkMk id="2365" creationId="{A19922D9-EF11-7C6F-443D-7DBE0F3D2671}"/>
          </ac:inkMkLst>
        </pc:inkChg>
        <pc:inkChg chg="add">
          <ac:chgData name="Kokchun Giang" userId="67e2125d-ec8c-4323-9653-9824a2ad815f" providerId="ADAL" clId="{094F8603-228B-B84B-9019-9D0D49979CD6}" dt="2024-01-28T19:22:25.918" v="1670" actId="9405"/>
          <ac:inkMkLst>
            <pc:docMk/>
            <pc:sldMk cId="3581630501" sldId="333"/>
            <ac:inkMk id="2367" creationId="{28ADEE13-0996-2672-E152-40B11685BA15}"/>
          </ac:inkMkLst>
        </pc:inkChg>
        <pc:inkChg chg="add mod">
          <ac:chgData name="Kokchun Giang" userId="67e2125d-ec8c-4323-9653-9824a2ad815f" providerId="ADAL" clId="{094F8603-228B-B84B-9019-9D0D49979CD6}" dt="2024-01-28T19:22:45.795" v="1698"/>
          <ac:inkMkLst>
            <pc:docMk/>
            <pc:sldMk cId="3581630501" sldId="333"/>
            <ac:inkMk id="2368" creationId="{817FC62F-14CF-81C3-9AEF-877CA118C302}"/>
          </ac:inkMkLst>
        </pc:inkChg>
        <pc:inkChg chg="add mod">
          <ac:chgData name="Kokchun Giang" userId="67e2125d-ec8c-4323-9653-9824a2ad815f" providerId="ADAL" clId="{094F8603-228B-B84B-9019-9D0D49979CD6}" dt="2024-01-28T19:22:45.795" v="1698"/>
          <ac:inkMkLst>
            <pc:docMk/>
            <pc:sldMk cId="3581630501" sldId="333"/>
            <ac:inkMk id="2369" creationId="{6858A651-74C3-8440-CCD5-6AE74873E6D1}"/>
          </ac:inkMkLst>
        </pc:inkChg>
        <pc:inkChg chg="add mod">
          <ac:chgData name="Kokchun Giang" userId="67e2125d-ec8c-4323-9653-9824a2ad815f" providerId="ADAL" clId="{094F8603-228B-B84B-9019-9D0D49979CD6}" dt="2024-01-28T19:22:45.795" v="1698"/>
          <ac:inkMkLst>
            <pc:docMk/>
            <pc:sldMk cId="3581630501" sldId="333"/>
            <ac:inkMk id="2370" creationId="{97031387-1B6E-2679-1ED2-8B520144EB9A}"/>
          </ac:inkMkLst>
        </pc:inkChg>
        <pc:inkChg chg="add mod">
          <ac:chgData name="Kokchun Giang" userId="67e2125d-ec8c-4323-9653-9824a2ad815f" providerId="ADAL" clId="{094F8603-228B-B84B-9019-9D0D49979CD6}" dt="2024-01-28T19:22:45.795" v="1698"/>
          <ac:inkMkLst>
            <pc:docMk/>
            <pc:sldMk cId="3581630501" sldId="333"/>
            <ac:inkMk id="2371" creationId="{A1C46D9B-05E6-0489-B43E-71591429C538}"/>
          </ac:inkMkLst>
        </pc:inkChg>
        <pc:inkChg chg="add mod">
          <ac:chgData name="Kokchun Giang" userId="67e2125d-ec8c-4323-9653-9824a2ad815f" providerId="ADAL" clId="{094F8603-228B-B84B-9019-9D0D49979CD6}" dt="2024-01-28T19:22:45.795" v="1698"/>
          <ac:inkMkLst>
            <pc:docMk/>
            <pc:sldMk cId="3581630501" sldId="333"/>
            <ac:inkMk id="2372" creationId="{EDD6DF9C-C86B-4742-3BAF-386EB053A1AC}"/>
          </ac:inkMkLst>
        </pc:inkChg>
        <pc:inkChg chg="add mod">
          <ac:chgData name="Kokchun Giang" userId="67e2125d-ec8c-4323-9653-9824a2ad815f" providerId="ADAL" clId="{094F8603-228B-B84B-9019-9D0D49979CD6}" dt="2024-01-28T19:22:45.795" v="1698"/>
          <ac:inkMkLst>
            <pc:docMk/>
            <pc:sldMk cId="3581630501" sldId="333"/>
            <ac:inkMk id="2373" creationId="{C29A0665-13E4-B8F0-1498-FFA60F2E77CD}"/>
          </ac:inkMkLst>
        </pc:inkChg>
        <pc:inkChg chg="add mod">
          <ac:chgData name="Kokchun Giang" userId="67e2125d-ec8c-4323-9653-9824a2ad815f" providerId="ADAL" clId="{094F8603-228B-B84B-9019-9D0D49979CD6}" dt="2024-01-28T19:22:45.795" v="1698"/>
          <ac:inkMkLst>
            <pc:docMk/>
            <pc:sldMk cId="3581630501" sldId="333"/>
            <ac:inkMk id="2374" creationId="{3F08BE45-9AB0-0403-F94F-0B87AA9AA76B}"/>
          </ac:inkMkLst>
        </pc:inkChg>
        <pc:inkChg chg="add mod">
          <ac:chgData name="Kokchun Giang" userId="67e2125d-ec8c-4323-9653-9824a2ad815f" providerId="ADAL" clId="{094F8603-228B-B84B-9019-9D0D49979CD6}" dt="2024-01-28T19:22:45.795" v="1698"/>
          <ac:inkMkLst>
            <pc:docMk/>
            <pc:sldMk cId="3581630501" sldId="333"/>
            <ac:inkMk id="2375" creationId="{EF33D52A-7199-0C1F-6F2B-A77397A3ECD7}"/>
          </ac:inkMkLst>
        </pc:inkChg>
        <pc:inkChg chg="add mod">
          <ac:chgData name="Kokchun Giang" userId="67e2125d-ec8c-4323-9653-9824a2ad815f" providerId="ADAL" clId="{094F8603-228B-B84B-9019-9D0D49979CD6}" dt="2024-01-28T19:22:45.795" v="1698"/>
          <ac:inkMkLst>
            <pc:docMk/>
            <pc:sldMk cId="3581630501" sldId="333"/>
            <ac:inkMk id="2376" creationId="{4CDC80CB-1F9E-DD09-1244-5461369EF780}"/>
          </ac:inkMkLst>
        </pc:inkChg>
        <pc:inkChg chg="add mod">
          <ac:chgData name="Kokchun Giang" userId="67e2125d-ec8c-4323-9653-9824a2ad815f" providerId="ADAL" clId="{094F8603-228B-B84B-9019-9D0D49979CD6}" dt="2024-01-28T19:22:45.795" v="1698"/>
          <ac:inkMkLst>
            <pc:docMk/>
            <pc:sldMk cId="3581630501" sldId="333"/>
            <ac:inkMk id="2377" creationId="{35195725-A9AE-61D8-121A-66186BBAC62F}"/>
          </ac:inkMkLst>
        </pc:inkChg>
        <pc:inkChg chg="add mod">
          <ac:chgData name="Kokchun Giang" userId="67e2125d-ec8c-4323-9653-9824a2ad815f" providerId="ADAL" clId="{094F8603-228B-B84B-9019-9D0D49979CD6}" dt="2024-01-28T19:22:45.795" v="1698"/>
          <ac:inkMkLst>
            <pc:docMk/>
            <pc:sldMk cId="3581630501" sldId="333"/>
            <ac:inkMk id="2378" creationId="{F713090F-DED9-378E-F564-A5D6BEC0F424}"/>
          </ac:inkMkLst>
        </pc:inkChg>
        <pc:inkChg chg="add mod">
          <ac:chgData name="Kokchun Giang" userId="67e2125d-ec8c-4323-9653-9824a2ad815f" providerId="ADAL" clId="{094F8603-228B-B84B-9019-9D0D49979CD6}" dt="2024-01-28T19:22:45.795" v="1698"/>
          <ac:inkMkLst>
            <pc:docMk/>
            <pc:sldMk cId="3581630501" sldId="333"/>
            <ac:inkMk id="2379" creationId="{C07806DC-884A-F66B-03E8-8B667306B9EA}"/>
          </ac:inkMkLst>
        </pc:inkChg>
        <pc:inkChg chg="add mod">
          <ac:chgData name="Kokchun Giang" userId="67e2125d-ec8c-4323-9653-9824a2ad815f" providerId="ADAL" clId="{094F8603-228B-B84B-9019-9D0D49979CD6}" dt="2024-01-28T19:22:45.795" v="1698"/>
          <ac:inkMkLst>
            <pc:docMk/>
            <pc:sldMk cId="3581630501" sldId="333"/>
            <ac:inkMk id="2380" creationId="{1B817D6A-75B8-1394-0208-A7F67B978ABE}"/>
          </ac:inkMkLst>
        </pc:inkChg>
        <pc:inkChg chg="add mod">
          <ac:chgData name="Kokchun Giang" userId="67e2125d-ec8c-4323-9653-9824a2ad815f" providerId="ADAL" clId="{094F8603-228B-B84B-9019-9D0D49979CD6}" dt="2024-01-28T19:22:45.795" v="1698"/>
          <ac:inkMkLst>
            <pc:docMk/>
            <pc:sldMk cId="3581630501" sldId="333"/>
            <ac:inkMk id="2381" creationId="{6477A140-6555-DE29-4AA1-925C6166ED26}"/>
          </ac:inkMkLst>
        </pc:inkChg>
        <pc:inkChg chg="add mod">
          <ac:chgData name="Kokchun Giang" userId="67e2125d-ec8c-4323-9653-9824a2ad815f" providerId="ADAL" clId="{094F8603-228B-B84B-9019-9D0D49979CD6}" dt="2024-01-28T19:22:45.795" v="1698"/>
          <ac:inkMkLst>
            <pc:docMk/>
            <pc:sldMk cId="3581630501" sldId="333"/>
            <ac:inkMk id="2382" creationId="{8DD8796B-4A1E-283C-8A8E-4884BBB90E3F}"/>
          </ac:inkMkLst>
        </pc:inkChg>
        <pc:inkChg chg="add mod">
          <ac:chgData name="Kokchun Giang" userId="67e2125d-ec8c-4323-9653-9824a2ad815f" providerId="ADAL" clId="{094F8603-228B-B84B-9019-9D0D49979CD6}" dt="2024-01-28T19:22:45.795" v="1698"/>
          <ac:inkMkLst>
            <pc:docMk/>
            <pc:sldMk cId="3581630501" sldId="333"/>
            <ac:inkMk id="2383" creationId="{F0778486-E32D-754E-76D2-60FF882556F9}"/>
          </ac:inkMkLst>
        </pc:inkChg>
        <pc:inkChg chg="add mod">
          <ac:chgData name="Kokchun Giang" userId="67e2125d-ec8c-4323-9653-9824a2ad815f" providerId="ADAL" clId="{094F8603-228B-B84B-9019-9D0D49979CD6}" dt="2024-01-28T19:22:45.795" v="1698"/>
          <ac:inkMkLst>
            <pc:docMk/>
            <pc:sldMk cId="3581630501" sldId="333"/>
            <ac:inkMk id="2384" creationId="{7E928FEB-6910-E74F-077C-1ABD6C751F31}"/>
          </ac:inkMkLst>
        </pc:inkChg>
        <pc:inkChg chg="add mod">
          <ac:chgData name="Kokchun Giang" userId="67e2125d-ec8c-4323-9653-9824a2ad815f" providerId="ADAL" clId="{094F8603-228B-B84B-9019-9D0D49979CD6}" dt="2024-01-28T19:22:45.795" v="1698"/>
          <ac:inkMkLst>
            <pc:docMk/>
            <pc:sldMk cId="3581630501" sldId="333"/>
            <ac:inkMk id="2385" creationId="{F3C386C5-EBB9-CFA7-F2EB-9E2FDCFFBF83}"/>
          </ac:inkMkLst>
        </pc:inkChg>
        <pc:inkChg chg="add mod">
          <ac:chgData name="Kokchun Giang" userId="67e2125d-ec8c-4323-9653-9824a2ad815f" providerId="ADAL" clId="{094F8603-228B-B84B-9019-9D0D49979CD6}" dt="2024-01-28T19:22:45.795" v="1698"/>
          <ac:inkMkLst>
            <pc:docMk/>
            <pc:sldMk cId="3581630501" sldId="333"/>
            <ac:inkMk id="2386" creationId="{2F6899A5-7BD9-AA0A-B64C-BD74FC5F97B5}"/>
          </ac:inkMkLst>
        </pc:inkChg>
        <pc:inkChg chg="add mod">
          <ac:chgData name="Kokchun Giang" userId="67e2125d-ec8c-4323-9653-9824a2ad815f" providerId="ADAL" clId="{094F8603-228B-B84B-9019-9D0D49979CD6}" dt="2024-01-28T19:22:45.795" v="1698"/>
          <ac:inkMkLst>
            <pc:docMk/>
            <pc:sldMk cId="3581630501" sldId="333"/>
            <ac:inkMk id="2387" creationId="{8D4ADF03-A83B-C909-83E3-3D0E723AA1BE}"/>
          </ac:inkMkLst>
        </pc:inkChg>
        <pc:inkChg chg="add mod">
          <ac:chgData name="Kokchun Giang" userId="67e2125d-ec8c-4323-9653-9824a2ad815f" providerId="ADAL" clId="{094F8603-228B-B84B-9019-9D0D49979CD6}" dt="2024-01-28T19:22:45.795" v="1698"/>
          <ac:inkMkLst>
            <pc:docMk/>
            <pc:sldMk cId="3581630501" sldId="333"/>
            <ac:inkMk id="2388" creationId="{301BB85A-82B8-9677-2D7D-D250EE5D53AE}"/>
          </ac:inkMkLst>
        </pc:inkChg>
        <pc:inkChg chg="add mod">
          <ac:chgData name="Kokchun Giang" userId="67e2125d-ec8c-4323-9653-9824a2ad815f" providerId="ADAL" clId="{094F8603-228B-B84B-9019-9D0D49979CD6}" dt="2024-01-28T19:22:45.795" v="1698"/>
          <ac:inkMkLst>
            <pc:docMk/>
            <pc:sldMk cId="3581630501" sldId="333"/>
            <ac:inkMk id="2389" creationId="{D60B0782-0C91-9D61-CE26-D68F9C431C31}"/>
          </ac:inkMkLst>
        </pc:inkChg>
        <pc:inkChg chg="add mod">
          <ac:chgData name="Kokchun Giang" userId="67e2125d-ec8c-4323-9653-9824a2ad815f" providerId="ADAL" clId="{094F8603-228B-B84B-9019-9D0D49979CD6}" dt="2024-01-28T19:22:45.795" v="1698"/>
          <ac:inkMkLst>
            <pc:docMk/>
            <pc:sldMk cId="3581630501" sldId="333"/>
            <ac:inkMk id="2390" creationId="{F6CD73EE-5916-08BF-8F40-4C747918188A}"/>
          </ac:inkMkLst>
        </pc:inkChg>
        <pc:inkChg chg="add mod">
          <ac:chgData name="Kokchun Giang" userId="67e2125d-ec8c-4323-9653-9824a2ad815f" providerId="ADAL" clId="{094F8603-228B-B84B-9019-9D0D49979CD6}" dt="2024-01-28T19:22:45.795" v="1698"/>
          <ac:inkMkLst>
            <pc:docMk/>
            <pc:sldMk cId="3581630501" sldId="333"/>
            <ac:inkMk id="2391" creationId="{B8FD59F8-7E32-900B-3811-03F80E7D9F7D}"/>
          </ac:inkMkLst>
        </pc:inkChg>
        <pc:inkChg chg="add mod">
          <ac:chgData name="Kokchun Giang" userId="67e2125d-ec8c-4323-9653-9824a2ad815f" providerId="ADAL" clId="{094F8603-228B-B84B-9019-9D0D49979CD6}" dt="2024-01-28T19:22:45.795" v="1698"/>
          <ac:inkMkLst>
            <pc:docMk/>
            <pc:sldMk cId="3581630501" sldId="333"/>
            <ac:inkMk id="2392" creationId="{9D01D145-10D1-9872-CB73-3486AA13708C}"/>
          </ac:inkMkLst>
        </pc:inkChg>
        <pc:inkChg chg="add mod">
          <ac:chgData name="Kokchun Giang" userId="67e2125d-ec8c-4323-9653-9824a2ad815f" providerId="ADAL" clId="{094F8603-228B-B84B-9019-9D0D49979CD6}" dt="2024-01-28T19:22:45.795" v="1698"/>
          <ac:inkMkLst>
            <pc:docMk/>
            <pc:sldMk cId="3581630501" sldId="333"/>
            <ac:inkMk id="2393" creationId="{47B20B5D-71AC-815F-2BEA-0DC796283923}"/>
          </ac:inkMkLst>
        </pc:inkChg>
        <pc:inkChg chg="add mod">
          <ac:chgData name="Kokchun Giang" userId="67e2125d-ec8c-4323-9653-9824a2ad815f" providerId="ADAL" clId="{094F8603-228B-B84B-9019-9D0D49979CD6}" dt="2024-01-28T19:22:45.795" v="1698"/>
          <ac:inkMkLst>
            <pc:docMk/>
            <pc:sldMk cId="3581630501" sldId="333"/>
            <ac:inkMk id="2394" creationId="{3611D656-6B30-D1C7-DED9-27D37FEAA14D}"/>
          </ac:inkMkLst>
        </pc:inkChg>
        <pc:inkChg chg="add mod">
          <ac:chgData name="Kokchun Giang" userId="67e2125d-ec8c-4323-9653-9824a2ad815f" providerId="ADAL" clId="{094F8603-228B-B84B-9019-9D0D49979CD6}" dt="2024-01-28T19:53:43.181" v="1787" actId="164"/>
          <ac:inkMkLst>
            <pc:docMk/>
            <pc:sldMk cId="3581630501" sldId="333"/>
            <ac:inkMk id="2398" creationId="{335B9486-1950-DA60-428E-703EA9FE2226}"/>
          </ac:inkMkLst>
        </pc:inkChg>
        <pc:inkChg chg="add del">
          <ac:chgData name="Kokchun Giang" userId="67e2125d-ec8c-4323-9653-9824a2ad815f" providerId="ADAL" clId="{094F8603-228B-B84B-9019-9D0D49979CD6}" dt="2024-01-28T19:22:53.987" v="1701" actId="9405"/>
          <ac:inkMkLst>
            <pc:docMk/>
            <pc:sldMk cId="3581630501" sldId="333"/>
            <ac:inkMk id="2399" creationId="{ADDAE15C-B06C-5D0A-747D-89A734B0E867}"/>
          </ac:inkMkLst>
        </pc:inkChg>
        <pc:inkChg chg="add mod">
          <ac:chgData name="Kokchun Giang" userId="67e2125d-ec8c-4323-9653-9824a2ad815f" providerId="ADAL" clId="{094F8603-228B-B84B-9019-9D0D49979CD6}" dt="2024-01-28T19:23:00.065" v="1716"/>
          <ac:inkMkLst>
            <pc:docMk/>
            <pc:sldMk cId="3581630501" sldId="333"/>
            <ac:inkMk id="2400" creationId="{805B072C-8938-7383-ADD9-95A2384D14A3}"/>
          </ac:inkMkLst>
        </pc:inkChg>
        <pc:inkChg chg="add mod">
          <ac:chgData name="Kokchun Giang" userId="67e2125d-ec8c-4323-9653-9824a2ad815f" providerId="ADAL" clId="{094F8603-228B-B84B-9019-9D0D49979CD6}" dt="2024-01-28T19:23:00.065" v="1716"/>
          <ac:inkMkLst>
            <pc:docMk/>
            <pc:sldMk cId="3581630501" sldId="333"/>
            <ac:inkMk id="2401" creationId="{3951EC42-3AED-8968-47B7-23BB09AB53E0}"/>
          </ac:inkMkLst>
        </pc:inkChg>
        <pc:inkChg chg="add mod">
          <ac:chgData name="Kokchun Giang" userId="67e2125d-ec8c-4323-9653-9824a2ad815f" providerId="ADAL" clId="{094F8603-228B-B84B-9019-9D0D49979CD6}" dt="2024-01-28T19:23:00.065" v="1716"/>
          <ac:inkMkLst>
            <pc:docMk/>
            <pc:sldMk cId="3581630501" sldId="333"/>
            <ac:inkMk id="2402" creationId="{E4985054-09D6-AF2A-C95C-891995D44025}"/>
          </ac:inkMkLst>
        </pc:inkChg>
        <pc:inkChg chg="add mod">
          <ac:chgData name="Kokchun Giang" userId="67e2125d-ec8c-4323-9653-9824a2ad815f" providerId="ADAL" clId="{094F8603-228B-B84B-9019-9D0D49979CD6}" dt="2024-01-28T19:23:00.065" v="1716"/>
          <ac:inkMkLst>
            <pc:docMk/>
            <pc:sldMk cId="3581630501" sldId="333"/>
            <ac:inkMk id="2403" creationId="{7B70F521-6D88-4F57-8785-9EAEF1C60566}"/>
          </ac:inkMkLst>
        </pc:inkChg>
        <pc:inkChg chg="add mod">
          <ac:chgData name="Kokchun Giang" userId="67e2125d-ec8c-4323-9653-9824a2ad815f" providerId="ADAL" clId="{094F8603-228B-B84B-9019-9D0D49979CD6}" dt="2024-01-28T19:23:00.065" v="1716"/>
          <ac:inkMkLst>
            <pc:docMk/>
            <pc:sldMk cId="3581630501" sldId="333"/>
            <ac:inkMk id="2404" creationId="{CEFCD53E-1D0F-4962-9D89-351CF766DDF4}"/>
          </ac:inkMkLst>
        </pc:inkChg>
        <pc:inkChg chg="add mod">
          <ac:chgData name="Kokchun Giang" userId="67e2125d-ec8c-4323-9653-9824a2ad815f" providerId="ADAL" clId="{094F8603-228B-B84B-9019-9D0D49979CD6}" dt="2024-01-28T19:23:00.065" v="1716"/>
          <ac:inkMkLst>
            <pc:docMk/>
            <pc:sldMk cId="3581630501" sldId="333"/>
            <ac:inkMk id="2405" creationId="{F4C1441D-B9E9-E0AC-18BC-E27A5215DACF}"/>
          </ac:inkMkLst>
        </pc:inkChg>
        <pc:inkChg chg="add mod">
          <ac:chgData name="Kokchun Giang" userId="67e2125d-ec8c-4323-9653-9824a2ad815f" providerId="ADAL" clId="{094F8603-228B-B84B-9019-9D0D49979CD6}" dt="2024-01-28T19:23:00.065" v="1716"/>
          <ac:inkMkLst>
            <pc:docMk/>
            <pc:sldMk cId="3581630501" sldId="333"/>
            <ac:inkMk id="2406" creationId="{92FE96CF-B19E-35D6-1518-931F24E1FFF2}"/>
          </ac:inkMkLst>
        </pc:inkChg>
        <pc:inkChg chg="add mod">
          <ac:chgData name="Kokchun Giang" userId="67e2125d-ec8c-4323-9653-9824a2ad815f" providerId="ADAL" clId="{094F8603-228B-B84B-9019-9D0D49979CD6}" dt="2024-01-28T19:23:00.065" v="1716"/>
          <ac:inkMkLst>
            <pc:docMk/>
            <pc:sldMk cId="3581630501" sldId="333"/>
            <ac:inkMk id="2407" creationId="{DFB73EA7-3AC4-3112-9A61-9B843EA155A6}"/>
          </ac:inkMkLst>
        </pc:inkChg>
        <pc:inkChg chg="add mod">
          <ac:chgData name="Kokchun Giang" userId="67e2125d-ec8c-4323-9653-9824a2ad815f" providerId="ADAL" clId="{094F8603-228B-B84B-9019-9D0D49979CD6}" dt="2024-01-28T19:23:00.065" v="1716"/>
          <ac:inkMkLst>
            <pc:docMk/>
            <pc:sldMk cId="3581630501" sldId="333"/>
            <ac:inkMk id="2408" creationId="{6E3E54E6-32CD-FD65-E727-B32DF77E2329}"/>
          </ac:inkMkLst>
        </pc:inkChg>
        <pc:inkChg chg="add mod">
          <ac:chgData name="Kokchun Giang" userId="67e2125d-ec8c-4323-9653-9824a2ad815f" providerId="ADAL" clId="{094F8603-228B-B84B-9019-9D0D49979CD6}" dt="2024-01-28T19:23:00.065" v="1716"/>
          <ac:inkMkLst>
            <pc:docMk/>
            <pc:sldMk cId="3581630501" sldId="333"/>
            <ac:inkMk id="2409" creationId="{B01FDD4B-4D00-255D-55A2-6D7A5A2A0877}"/>
          </ac:inkMkLst>
        </pc:inkChg>
        <pc:inkChg chg="add mod">
          <ac:chgData name="Kokchun Giang" userId="67e2125d-ec8c-4323-9653-9824a2ad815f" providerId="ADAL" clId="{094F8603-228B-B84B-9019-9D0D49979CD6}" dt="2024-01-28T19:23:00.065" v="1716"/>
          <ac:inkMkLst>
            <pc:docMk/>
            <pc:sldMk cId="3581630501" sldId="333"/>
            <ac:inkMk id="2410" creationId="{992D3749-7884-88C1-D327-1016C060D7EE}"/>
          </ac:inkMkLst>
        </pc:inkChg>
        <pc:inkChg chg="add mod">
          <ac:chgData name="Kokchun Giang" userId="67e2125d-ec8c-4323-9653-9824a2ad815f" providerId="ADAL" clId="{094F8603-228B-B84B-9019-9D0D49979CD6}" dt="2024-01-28T19:23:00.065" v="1716"/>
          <ac:inkMkLst>
            <pc:docMk/>
            <pc:sldMk cId="3581630501" sldId="333"/>
            <ac:inkMk id="2411" creationId="{7DC43897-F037-531F-E69A-37C04B108342}"/>
          </ac:inkMkLst>
        </pc:inkChg>
        <pc:inkChg chg="add mod">
          <ac:chgData name="Kokchun Giang" userId="67e2125d-ec8c-4323-9653-9824a2ad815f" providerId="ADAL" clId="{094F8603-228B-B84B-9019-9D0D49979CD6}" dt="2024-01-28T19:23:00.065" v="1716"/>
          <ac:inkMkLst>
            <pc:docMk/>
            <pc:sldMk cId="3581630501" sldId="333"/>
            <ac:inkMk id="2412" creationId="{9DB2DC14-5A9E-404A-A3D5-2FA19908DD52}"/>
          </ac:inkMkLst>
        </pc:inkChg>
        <pc:inkChg chg="add mod">
          <ac:chgData name="Kokchun Giang" userId="67e2125d-ec8c-4323-9653-9824a2ad815f" providerId="ADAL" clId="{094F8603-228B-B84B-9019-9D0D49979CD6}" dt="2024-01-28T19:23:00.065" v="1716"/>
          <ac:inkMkLst>
            <pc:docMk/>
            <pc:sldMk cId="3581630501" sldId="333"/>
            <ac:inkMk id="2413" creationId="{4E7A0472-272C-72FC-1DBF-11512AF12650}"/>
          </ac:inkMkLst>
        </pc:inkChg>
        <pc:inkChg chg="add mod">
          <ac:chgData name="Kokchun Giang" userId="67e2125d-ec8c-4323-9653-9824a2ad815f" providerId="ADAL" clId="{094F8603-228B-B84B-9019-9D0D49979CD6}" dt="2024-01-28T19:23:03.823" v="1724"/>
          <ac:inkMkLst>
            <pc:docMk/>
            <pc:sldMk cId="3581630501" sldId="333"/>
            <ac:inkMk id="2416" creationId="{16D92383-7AD8-547D-4244-F75111B3CB88}"/>
          </ac:inkMkLst>
        </pc:inkChg>
        <pc:inkChg chg="add mod">
          <ac:chgData name="Kokchun Giang" userId="67e2125d-ec8c-4323-9653-9824a2ad815f" providerId="ADAL" clId="{094F8603-228B-B84B-9019-9D0D49979CD6}" dt="2024-01-28T19:23:03.823" v="1724"/>
          <ac:inkMkLst>
            <pc:docMk/>
            <pc:sldMk cId="3581630501" sldId="333"/>
            <ac:inkMk id="2417" creationId="{4903E479-8E5E-83CC-DFCE-B0FF275FCCE7}"/>
          </ac:inkMkLst>
        </pc:inkChg>
        <pc:inkChg chg="add mod">
          <ac:chgData name="Kokchun Giang" userId="67e2125d-ec8c-4323-9653-9824a2ad815f" providerId="ADAL" clId="{094F8603-228B-B84B-9019-9D0D49979CD6}" dt="2024-01-28T19:23:03.823" v="1724"/>
          <ac:inkMkLst>
            <pc:docMk/>
            <pc:sldMk cId="3581630501" sldId="333"/>
            <ac:inkMk id="2418" creationId="{0AB909F8-C955-6D1B-BC85-36F42E4C5301}"/>
          </ac:inkMkLst>
        </pc:inkChg>
        <pc:inkChg chg="add mod">
          <ac:chgData name="Kokchun Giang" userId="67e2125d-ec8c-4323-9653-9824a2ad815f" providerId="ADAL" clId="{094F8603-228B-B84B-9019-9D0D49979CD6}" dt="2024-01-28T19:23:03.823" v="1724"/>
          <ac:inkMkLst>
            <pc:docMk/>
            <pc:sldMk cId="3581630501" sldId="333"/>
            <ac:inkMk id="2419" creationId="{A6D4A04B-C313-8C3C-40A0-7698A61DA0FE}"/>
          </ac:inkMkLst>
        </pc:inkChg>
        <pc:inkChg chg="add mod">
          <ac:chgData name="Kokchun Giang" userId="67e2125d-ec8c-4323-9653-9824a2ad815f" providerId="ADAL" clId="{094F8603-228B-B84B-9019-9D0D49979CD6}" dt="2024-01-28T19:23:03.823" v="1724"/>
          <ac:inkMkLst>
            <pc:docMk/>
            <pc:sldMk cId="3581630501" sldId="333"/>
            <ac:inkMk id="2420" creationId="{86BD907C-2FDC-524B-5C4D-53CEEBC218C7}"/>
          </ac:inkMkLst>
        </pc:inkChg>
        <pc:inkChg chg="add mod">
          <ac:chgData name="Kokchun Giang" userId="67e2125d-ec8c-4323-9653-9824a2ad815f" providerId="ADAL" clId="{094F8603-228B-B84B-9019-9D0D49979CD6}" dt="2024-01-28T19:23:03.823" v="1724"/>
          <ac:inkMkLst>
            <pc:docMk/>
            <pc:sldMk cId="3581630501" sldId="333"/>
            <ac:inkMk id="2421" creationId="{83E360E3-690C-32F9-886C-83495BFF4061}"/>
          </ac:inkMkLst>
        </pc:inkChg>
        <pc:inkChg chg="add mod">
          <ac:chgData name="Kokchun Giang" userId="67e2125d-ec8c-4323-9653-9824a2ad815f" providerId="ADAL" clId="{094F8603-228B-B84B-9019-9D0D49979CD6}" dt="2024-01-28T19:23:03.823" v="1724"/>
          <ac:inkMkLst>
            <pc:docMk/>
            <pc:sldMk cId="3581630501" sldId="333"/>
            <ac:inkMk id="2422" creationId="{BD694988-AF6D-058D-01E0-BD49BCA88638}"/>
          </ac:inkMkLst>
        </pc:inkChg>
        <pc:inkChg chg="add mod">
          <ac:chgData name="Kokchun Giang" userId="67e2125d-ec8c-4323-9653-9824a2ad815f" providerId="ADAL" clId="{094F8603-228B-B84B-9019-9D0D49979CD6}" dt="2024-01-28T19:23:08.093" v="1729"/>
          <ac:inkMkLst>
            <pc:docMk/>
            <pc:sldMk cId="3581630501" sldId="333"/>
            <ac:inkMk id="2424" creationId="{80732424-E0C9-9E70-9CAA-7D4EF36128CE}"/>
          </ac:inkMkLst>
        </pc:inkChg>
        <pc:inkChg chg="add mod">
          <ac:chgData name="Kokchun Giang" userId="67e2125d-ec8c-4323-9653-9824a2ad815f" providerId="ADAL" clId="{094F8603-228B-B84B-9019-9D0D49979CD6}" dt="2024-01-28T19:23:08.093" v="1729"/>
          <ac:inkMkLst>
            <pc:docMk/>
            <pc:sldMk cId="3581630501" sldId="333"/>
            <ac:inkMk id="2425" creationId="{AE900304-0380-D2C3-5893-A1A36C86B908}"/>
          </ac:inkMkLst>
        </pc:inkChg>
        <pc:inkChg chg="add mod">
          <ac:chgData name="Kokchun Giang" userId="67e2125d-ec8c-4323-9653-9824a2ad815f" providerId="ADAL" clId="{094F8603-228B-B84B-9019-9D0D49979CD6}" dt="2024-01-28T19:23:08.093" v="1729"/>
          <ac:inkMkLst>
            <pc:docMk/>
            <pc:sldMk cId="3581630501" sldId="333"/>
            <ac:inkMk id="2426" creationId="{4C9C5C0A-10A4-0CED-1AEB-01ABC0ABB83F}"/>
          </ac:inkMkLst>
        </pc:inkChg>
        <pc:inkChg chg="add mod">
          <ac:chgData name="Kokchun Giang" userId="67e2125d-ec8c-4323-9653-9824a2ad815f" providerId="ADAL" clId="{094F8603-228B-B84B-9019-9D0D49979CD6}" dt="2024-01-28T19:23:08.093" v="1729"/>
          <ac:inkMkLst>
            <pc:docMk/>
            <pc:sldMk cId="3581630501" sldId="333"/>
            <ac:inkMk id="2427" creationId="{D2582378-4E17-B1F2-DD95-228575D4F8FA}"/>
          </ac:inkMkLst>
        </pc:inkChg>
        <pc:inkChg chg="add mod">
          <ac:chgData name="Kokchun Giang" userId="67e2125d-ec8c-4323-9653-9824a2ad815f" providerId="ADAL" clId="{094F8603-228B-B84B-9019-9D0D49979CD6}" dt="2024-01-28T19:23:14.402" v="1737"/>
          <ac:inkMkLst>
            <pc:docMk/>
            <pc:sldMk cId="3581630501" sldId="333"/>
            <ac:inkMk id="2429" creationId="{D03F8CA8-FFB7-3A28-4A70-C6BA3B1F9E30}"/>
          </ac:inkMkLst>
        </pc:inkChg>
        <pc:inkChg chg="add mod">
          <ac:chgData name="Kokchun Giang" userId="67e2125d-ec8c-4323-9653-9824a2ad815f" providerId="ADAL" clId="{094F8603-228B-B84B-9019-9D0D49979CD6}" dt="2024-01-28T19:23:14.402" v="1737"/>
          <ac:inkMkLst>
            <pc:docMk/>
            <pc:sldMk cId="3581630501" sldId="333"/>
            <ac:inkMk id="2430" creationId="{24545A30-E88F-00E4-E179-2F09A03D2E56}"/>
          </ac:inkMkLst>
        </pc:inkChg>
        <pc:inkChg chg="add mod">
          <ac:chgData name="Kokchun Giang" userId="67e2125d-ec8c-4323-9653-9824a2ad815f" providerId="ADAL" clId="{094F8603-228B-B84B-9019-9D0D49979CD6}" dt="2024-01-28T19:23:14.402" v="1737"/>
          <ac:inkMkLst>
            <pc:docMk/>
            <pc:sldMk cId="3581630501" sldId="333"/>
            <ac:inkMk id="2431" creationId="{CCEEAD85-12A7-5352-B423-8D1D2078BA8D}"/>
          </ac:inkMkLst>
        </pc:inkChg>
        <pc:inkChg chg="add mod">
          <ac:chgData name="Kokchun Giang" userId="67e2125d-ec8c-4323-9653-9824a2ad815f" providerId="ADAL" clId="{094F8603-228B-B84B-9019-9D0D49979CD6}" dt="2024-01-28T19:23:14.402" v="1737"/>
          <ac:inkMkLst>
            <pc:docMk/>
            <pc:sldMk cId="3581630501" sldId="333"/>
            <ac:inkMk id="2432" creationId="{4832B8FC-16EC-96AA-9AF0-49E13D85937E}"/>
          </ac:inkMkLst>
        </pc:inkChg>
        <pc:inkChg chg="add mod">
          <ac:chgData name="Kokchun Giang" userId="67e2125d-ec8c-4323-9653-9824a2ad815f" providerId="ADAL" clId="{094F8603-228B-B84B-9019-9D0D49979CD6}" dt="2024-01-28T19:23:14.402" v="1737"/>
          <ac:inkMkLst>
            <pc:docMk/>
            <pc:sldMk cId="3581630501" sldId="333"/>
            <ac:inkMk id="2433" creationId="{C288CE1B-EE9E-6B23-81EC-6FA29BA16545}"/>
          </ac:inkMkLst>
        </pc:inkChg>
        <pc:inkChg chg="add mod">
          <ac:chgData name="Kokchun Giang" userId="67e2125d-ec8c-4323-9653-9824a2ad815f" providerId="ADAL" clId="{094F8603-228B-B84B-9019-9D0D49979CD6}" dt="2024-01-28T19:23:14.402" v="1737"/>
          <ac:inkMkLst>
            <pc:docMk/>
            <pc:sldMk cId="3581630501" sldId="333"/>
            <ac:inkMk id="2434" creationId="{F707BAE8-1160-3CBD-FD27-0B5644902602}"/>
          </ac:inkMkLst>
        </pc:inkChg>
        <pc:inkChg chg="add mod">
          <ac:chgData name="Kokchun Giang" userId="67e2125d-ec8c-4323-9653-9824a2ad815f" providerId="ADAL" clId="{094F8603-228B-B84B-9019-9D0D49979CD6}" dt="2024-01-28T19:23:14.402" v="1737"/>
          <ac:inkMkLst>
            <pc:docMk/>
            <pc:sldMk cId="3581630501" sldId="333"/>
            <ac:inkMk id="2435" creationId="{65F2501B-B048-FE21-A86D-686F347EAFBC}"/>
          </ac:inkMkLst>
        </pc:inkChg>
        <pc:inkChg chg="add mod">
          <ac:chgData name="Kokchun Giang" userId="67e2125d-ec8c-4323-9653-9824a2ad815f" providerId="ADAL" clId="{094F8603-228B-B84B-9019-9D0D49979CD6}" dt="2024-01-28T19:23:17.288" v="1742"/>
          <ac:inkMkLst>
            <pc:docMk/>
            <pc:sldMk cId="3581630501" sldId="333"/>
            <ac:inkMk id="2437" creationId="{965882AC-3CAE-FFC9-F23F-066C82C01A98}"/>
          </ac:inkMkLst>
        </pc:inkChg>
        <pc:inkChg chg="add mod">
          <ac:chgData name="Kokchun Giang" userId="67e2125d-ec8c-4323-9653-9824a2ad815f" providerId="ADAL" clId="{094F8603-228B-B84B-9019-9D0D49979CD6}" dt="2024-01-28T19:23:17.288" v="1742"/>
          <ac:inkMkLst>
            <pc:docMk/>
            <pc:sldMk cId="3581630501" sldId="333"/>
            <ac:inkMk id="2438" creationId="{54DD9808-D4C0-570E-75F3-2E80B0B4254A}"/>
          </ac:inkMkLst>
        </pc:inkChg>
        <pc:inkChg chg="add mod">
          <ac:chgData name="Kokchun Giang" userId="67e2125d-ec8c-4323-9653-9824a2ad815f" providerId="ADAL" clId="{094F8603-228B-B84B-9019-9D0D49979CD6}" dt="2024-01-28T19:23:17.288" v="1742"/>
          <ac:inkMkLst>
            <pc:docMk/>
            <pc:sldMk cId="3581630501" sldId="333"/>
            <ac:inkMk id="2439" creationId="{48245D87-38A9-9ACE-0382-C844AC64B912}"/>
          </ac:inkMkLst>
        </pc:inkChg>
        <pc:inkChg chg="add mod">
          <ac:chgData name="Kokchun Giang" userId="67e2125d-ec8c-4323-9653-9824a2ad815f" providerId="ADAL" clId="{094F8603-228B-B84B-9019-9D0D49979CD6}" dt="2024-01-28T19:53:47.014" v="1788" actId="164"/>
          <ac:inkMkLst>
            <pc:docMk/>
            <pc:sldMk cId="3581630501" sldId="333"/>
            <ac:inkMk id="2440" creationId="{BB26A004-6300-3095-FF1F-CB60D74A2D3B}"/>
          </ac:inkMkLst>
        </pc:inkChg>
        <pc:inkChg chg="add mod">
          <ac:chgData name="Kokchun Giang" userId="67e2125d-ec8c-4323-9653-9824a2ad815f" providerId="ADAL" clId="{094F8603-228B-B84B-9019-9D0D49979CD6}" dt="2024-01-28T19:23:38.642" v="1752"/>
          <ac:inkMkLst>
            <pc:docMk/>
            <pc:sldMk cId="3581630501" sldId="333"/>
            <ac:inkMk id="2442" creationId="{C9E418B7-F68D-CF21-5043-B66BFE36BD3F}"/>
          </ac:inkMkLst>
        </pc:inkChg>
        <pc:inkChg chg="add mod">
          <ac:chgData name="Kokchun Giang" userId="67e2125d-ec8c-4323-9653-9824a2ad815f" providerId="ADAL" clId="{094F8603-228B-B84B-9019-9D0D49979CD6}" dt="2024-01-28T19:23:38.642" v="1752"/>
          <ac:inkMkLst>
            <pc:docMk/>
            <pc:sldMk cId="3581630501" sldId="333"/>
            <ac:inkMk id="2443" creationId="{66F887C7-D81A-8833-5E75-45D625817F39}"/>
          </ac:inkMkLst>
        </pc:inkChg>
        <pc:inkChg chg="add mod">
          <ac:chgData name="Kokchun Giang" userId="67e2125d-ec8c-4323-9653-9824a2ad815f" providerId="ADAL" clId="{094F8603-228B-B84B-9019-9D0D49979CD6}" dt="2024-01-28T19:23:38.642" v="1752"/>
          <ac:inkMkLst>
            <pc:docMk/>
            <pc:sldMk cId="3581630501" sldId="333"/>
            <ac:inkMk id="2444" creationId="{1312A0D5-60B0-826B-8F15-30ABA678ECD4}"/>
          </ac:inkMkLst>
        </pc:inkChg>
        <pc:inkChg chg="add mod">
          <ac:chgData name="Kokchun Giang" userId="67e2125d-ec8c-4323-9653-9824a2ad815f" providerId="ADAL" clId="{094F8603-228B-B84B-9019-9D0D49979CD6}" dt="2024-01-28T19:23:38.642" v="1752"/>
          <ac:inkMkLst>
            <pc:docMk/>
            <pc:sldMk cId="3581630501" sldId="333"/>
            <ac:inkMk id="2445" creationId="{B7D6982E-1796-B5D7-BAD4-D2FF2899C1BF}"/>
          </ac:inkMkLst>
        </pc:inkChg>
        <pc:inkChg chg="add mod">
          <ac:chgData name="Kokchun Giang" userId="67e2125d-ec8c-4323-9653-9824a2ad815f" providerId="ADAL" clId="{094F8603-228B-B84B-9019-9D0D49979CD6}" dt="2024-01-28T19:23:38.642" v="1752"/>
          <ac:inkMkLst>
            <pc:docMk/>
            <pc:sldMk cId="3581630501" sldId="333"/>
            <ac:inkMk id="2446" creationId="{C20C6298-A2FD-7A8C-A2BC-E2266B810AA8}"/>
          </ac:inkMkLst>
        </pc:inkChg>
        <pc:inkChg chg="add mod">
          <ac:chgData name="Kokchun Giang" userId="67e2125d-ec8c-4323-9653-9824a2ad815f" providerId="ADAL" clId="{094F8603-228B-B84B-9019-9D0D49979CD6}" dt="2024-01-28T19:23:38.642" v="1752"/>
          <ac:inkMkLst>
            <pc:docMk/>
            <pc:sldMk cId="3581630501" sldId="333"/>
            <ac:inkMk id="2447" creationId="{DA55B809-2481-2C1E-6C71-4AB0AB026014}"/>
          </ac:inkMkLst>
        </pc:inkChg>
        <pc:inkChg chg="add mod">
          <ac:chgData name="Kokchun Giang" userId="67e2125d-ec8c-4323-9653-9824a2ad815f" providerId="ADAL" clId="{094F8603-228B-B84B-9019-9D0D49979CD6}" dt="2024-01-28T19:23:38.642" v="1752"/>
          <ac:inkMkLst>
            <pc:docMk/>
            <pc:sldMk cId="3581630501" sldId="333"/>
            <ac:inkMk id="2448" creationId="{F50928DC-A820-2420-ED39-1DA4FE711957}"/>
          </ac:inkMkLst>
        </pc:inkChg>
        <pc:inkChg chg="add mod">
          <ac:chgData name="Kokchun Giang" userId="67e2125d-ec8c-4323-9653-9824a2ad815f" providerId="ADAL" clId="{094F8603-228B-B84B-9019-9D0D49979CD6}" dt="2024-01-28T19:23:38.642" v="1752"/>
          <ac:inkMkLst>
            <pc:docMk/>
            <pc:sldMk cId="3581630501" sldId="333"/>
            <ac:inkMk id="2449" creationId="{B183616E-38BC-4458-8D8F-6B2BD993E3E5}"/>
          </ac:inkMkLst>
        </pc:inkChg>
        <pc:inkChg chg="add mod">
          <ac:chgData name="Kokchun Giang" userId="67e2125d-ec8c-4323-9653-9824a2ad815f" providerId="ADAL" clId="{094F8603-228B-B84B-9019-9D0D49979CD6}" dt="2024-01-28T19:23:38.642" v="1752"/>
          <ac:inkMkLst>
            <pc:docMk/>
            <pc:sldMk cId="3581630501" sldId="333"/>
            <ac:inkMk id="2450" creationId="{EBE53976-FC19-6921-28C1-532C06269228}"/>
          </ac:inkMkLst>
        </pc:inkChg>
        <pc:cxnChg chg="mod">
          <ac:chgData name="Kokchun Giang" userId="67e2125d-ec8c-4323-9653-9824a2ad815f" providerId="ADAL" clId="{094F8603-228B-B84B-9019-9D0D49979CD6}" dt="2024-01-28T19:14:48.191" v="1341" actId="1076"/>
          <ac:cxnSpMkLst>
            <pc:docMk/>
            <pc:sldMk cId="3581630501" sldId="333"/>
            <ac:cxnSpMk id="2" creationId="{5B3EE331-1F08-88F3-269B-48ACD0CB1A97}"/>
          </ac:cxnSpMkLst>
        </pc:cxnChg>
        <pc:cxnChg chg="mod">
          <ac:chgData name="Kokchun Giang" userId="67e2125d-ec8c-4323-9653-9824a2ad815f" providerId="ADAL" clId="{094F8603-228B-B84B-9019-9D0D49979CD6}" dt="2024-01-28T19:14:43.419" v="1340" actId="1076"/>
          <ac:cxnSpMkLst>
            <pc:docMk/>
            <pc:sldMk cId="3581630501" sldId="333"/>
            <ac:cxnSpMk id="392" creationId="{9178EDE6-6ACE-1203-B939-793332E8D878}"/>
          </ac:cxnSpMkLst>
        </pc:cxnChg>
      </pc:sldChg>
    </pc:docChg>
  </pc:docChgLst>
  <pc:docChgLst>
    <pc:chgData name="Kokchun Giang" userId="67e2125d-ec8c-4323-9653-9824a2ad815f" providerId="ADAL" clId="{22F7C6F8-58BC-F142-947B-ED8464E1E6D6}"/>
    <pc:docChg chg="undo redo custSel delSld modSld">
      <pc:chgData name="Kokchun Giang" userId="67e2125d-ec8c-4323-9653-9824a2ad815f" providerId="ADAL" clId="{22F7C6F8-58BC-F142-947B-ED8464E1E6D6}" dt="2024-01-26T06:40:51.678" v="1163"/>
      <pc:docMkLst>
        <pc:docMk/>
      </pc:docMkLst>
      <pc:sldChg chg="addSp delSp modSp mod">
        <pc:chgData name="Kokchun Giang" userId="67e2125d-ec8c-4323-9653-9824a2ad815f" providerId="ADAL" clId="{22F7C6F8-58BC-F142-947B-ED8464E1E6D6}" dt="2024-01-25T20:27:17.621" v="236" actId="20577"/>
        <pc:sldMkLst>
          <pc:docMk/>
          <pc:sldMk cId="2807130090" sldId="256"/>
        </pc:sldMkLst>
        <pc:spChg chg="mod">
          <ac:chgData name="Kokchun Giang" userId="67e2125d-ec8c-4323-9653-9824a2ad815f" providerId="ADAL" clId="{22F7C6F8-58BC-F142-947B-ED8464E1E6D6}" dt="2024-01-25T20:27:17.621" v="236" actId="20577"/>
          <ac:spMkLst>
            <pc:docMk/>
            <pc:sldMk cId="2807130090" sldId="256"/>
            <ac:spMk id="4" creationId="{A491F632-0683-CE4A-A015-93F47CEEB6DE}"/>
          </ac:spMkLst>
        </pc:spChg>
        <pc:picChg chg="add mod">
          <ac:chgData name="Kokchun Giang" userId="67e2125d-ec8c-4323-9653-9824a2ad815f" providerId="ADAL" clId="{22F7C6F8-58BC-F142-947B-ED8464E1E6D6}" dt="2024-01-25T20:25:39.601" v="19" actId="1076"/>
          <ac:picMkLst>
            <pc:docMk/>
            <pc:sldMk cId="2807130090" sldId="256"/>
            <ac:picMk id="2" creationId="{3993C5AB-35A5-383A-B3A3-C9723AA93A99}"/>
          </ac:picMkLst>
        </pc:picChg>
        <pc:picChg chg="del">
          <ac:chgData name="Kokchun Giang" userId="67e2125d-ec8c-4323-9653-9824a2ad815f" providerId="ADAL" clId="{22F7C6F8-58BC-F142-947B-ED8464E1E6D6}" dt="2024-01-25T20:24:13.999" v="0" actId="478"/>
          <ac:picMkLst>
            <pc:docMk/>
            <pc:sldMk cId="2807130090" sldId="256"/>
            <ac:picMk id="1026" creationId="{643870C4-7F8D-2293-6E12-E4E618DF4CD6}"/>
          </ac:picMkLst>
        </pc:picChg>
      </pc:sldChg>
      <pc:sldChg chg="addSp delSp modSp mod delAnim modAnim">
        <pc:chgData name="Kokchun Giang" userId="67e2125d-ec8c-4323-9653-9824a2ad815f" providerId="ADAL" clId="{22F7C6F8-58BC-F142-947B-ED8464E1E6D6}" dt="2024-01-26T06:39:31.460" v="1155"/>
        <pc:sldMkLst>
          <pc:docMk/>
          <pc:sldMk cId="2303502608" sldId="331"/>
        </pc:sldMkLst>
        <pc:spChg chg="mod">
          <ac:chgData name="Kokchun Giang" userId="67e2125d-ec8c-4323-9653-9824a2ad815f" providerId="ADAL" clId="{22F7C6F8-58BC-F142-947B-ED8464E1E6D6}" dt="2024-01-25T20:28:24.924" v="307" actId="20577"/>
          <ac:spMkLst>
            <pc:docMk/>
            <pc:sldMk cId="2303502608" sldId="331"/>
            <ac:spMk id="28" creationId="{7E8C0D03-019A-279A-6AD5-A5E7BD2580DB}"/>
          </ac:spMkLst>
        </pc:spChg>
        <pc:grpChg chg="mod">
          <ac:chgData name="Kokchun Giang" userId="67e2125d-ec8c-4323-9653-9824a2ad815f" providerId="ADAL" clId="{22F7C6F8-58BC-F142-947B-ED8464E1E6D6}" dt="2024-01-26T06:34:26.100" v="1105" actId="164"/>
          <ac:grpSpMkLst>
            <pc:docMk/>
            <pc:sldMk cId="2303502608" sldId="331"/>
            <ac:grpSpMk id="10" creationId="{7071B9E1-D2E1-4CE1-CA19-55ECE9EBF2F5}"/>
          </ac:grpSpMkLst>
        </pc:grpChg>
        <pc:grpChg chg="mod">
          <ac:chgData name="Kokchun Giang" userId="67e2125d-ec8c-4323-9653-9824a2ad815f" providerId="ADAL" clId="{22F7C6F8-58BC-F142-947B-ED8464E1E6D6}" dt="2024-01-26T06:34:26.100" v="1105" actId="164"/>
          <ac:grpSpMkLst>
            <pc:docMk/>
            <pc:sldMk cId="2303502608" sldId="331"/>
            <ac:grpSpMk id="16" creationId="{18B9D26B-4102-263B-C54E-94884F19FDCE}"/>
          </ac:grpSpMkLst>
        </pc:grpChg>
        <pc:grpChg chg="mod">
          <ac:chgData name="Kokchun Giang" userId="67e2125d-ec8c-4323-9653-9824a2ad815f" providerId="ADAL" clId="{22F7C6F8-58BC-F142-947B-ED8464E1E6D6}" dt="2024-01-26T06:34:37.386" v="1106" actId="164"/>
          <ac:grpSpMkLst>
            <pc:docMk/>
            <pc:sldMk cId="2303502608" sldId="331"/>
            <ac:grpSpMk id="21" creationId="{4BE99133-501F-FBE5-30B0-C5865219D6FC}"/>
          </ac:grpSpMkLst>
        </pc:grpChg>
        <pc:grpChg chg="mod">
          <ac:chgData name="Kokchun Giang" userId="67e2125d-ec8c-4323-9653-9824a2ad815f" providerId="ADAL" clId="{22F7C6F8-58BC-F142-947B-ED8464E1E6D6}" dt="2024-01-26T06:34:37.386" v="1106" actId="164"/>
          <ac:grpSpMkLst>
            <pc:docMk/>
            <pc:sldMk cId="2303502608" sldId="331"/>
            <ac:grpSpMk id="25" creationId="{7C1C6C55-7E57-5E70-ADBC-C46C7CD48017}"/>
          </ac:grpSpMkLst>
        </pc:grpChg>
        <pc:grpChg chg="mod">
          <ac:chgData name="Kokchun Giang" userId="67e2125d-ec8c-4323-9653-9824a2ad815f" providerId="ADAL" clId="{22F7C6F8-58BC-F142-947B-ED8464E1E6D6}" dt="2024-01-26T06:34:37.386" v="1106" actId="164"/>
          <ac:grpSpMkLst>
            <pc:docMk/>
            <pc:sldMk cId="2303502608" sldId="331"/>
            <ac:grpSpMk id="33" creationId="{DFE1B08F-B9C9-021F-FF84-74B3FD13F3FC}"/>
          </ac:grpSpMkLst>
        </pc:grpChg>
        <pc:grpChg chg="add mod">
          <ac:chgData name="Kokchun Giang" userId="67e2125d-ec8c-4323-9653-9824a2ad815f" providerId="ADAL" clId="{22F7C6F8-58BC-F142-947B-ED8464E1E6D6}" dt="2024-01-26T06:34:26.100" v="1105" actId="164"/>
          <ac:grpSpMkLst>
            <pc:docMk/>
            <pc:sldMk cId="2303502608" sldId="331"/>
            <ac:grpSpMk id="45" creationId="{003A8373-EB33-2A1F-B6D6-00D565253596}"/>
          </ac:grpSpMkLst>
        </pc:grpChg>
        <pc:grpChg chg="add mod">
          <ac:chgData name="Kokchun Giang" userId="67e2125d-ec8c-4323-9653-9824a2ad815f" providerId="ADAL" clId="{22F7C6F8-58BC-F142-947B-ED8464E1E6D6}" dt="2024-01-26T06:34:37.386" v="1106" actId="164"/>
          <ac:grpSpMkLst>
            <pc:docMk/>
            <pc:sldMk cId="2303502608" sldId="331"/>
            <ac:grpSpMk id="46" creationId="{7239E9FD-3C69-ABB2-0332-25D9304015DA}"/>
          </ac:grpSpMkLst>
        </pc:grpChg>
        <pc:grpChg chg="mod">
          <ac:chgData name="Kokchun Giang" userId="67e2125d-ec8c-4323-9653-9824a2ad815f" providerId="ADAL" clId="{22F7C6F8-58BC-F142-947B-ED8464E1E6D6}" dt="2024-01-26T06:34:44.651" v="1107" actId="164"/>
          <ac:grpSpMkLst>
            <pc:docMk/>
            <pc:sldMk cId="2303502608" sldId="331"/>
            <ac:grpSpMk id="51" creationId="{764E4FF4-6C28-7A29-11C3-4DB0E60F718C}"/>
          </ac:grpSpMkLst>
        </pc:grpChg>
        <pc:grpChg chg="mod">
          <ac:chgData name="Kokchun Giang" userId="67e2125d-ec8c-4323-9653-9824a2ad815f" providerId="ADAL" clId="{22F7C6F8-58BC-F142-947B-ED8464E1E6D6}" dt="2024-01-26T06:34:44.651" v="1107" actId="164"/>
          <ac:grpSpMkLst>
            <pc:docMk/>
            <pc:sldMk cId="2303502608" sldId="331"/>
            <ac:grpSpMk id="52" creationId="{B21DDF87-1946-C946-7744-81CCE6694D5A}"/>
          </ac:grpSpMkLst>
        </pc:grpChg>
        <pc:grpChg chg="add mod">
          <ac:chgData name="Kokchun Giang" userId="67e2125d-ec8c-4323-9653-9824a2ad815f" providerId="ADAL" clId="{22F7C6F8-58BC-F142-947B-ED8464E1E6D6}" dt="2024-01-26T06:34:44.651" v="1107" actId="164"/>
          <ac:grpSpMkLst>
            <pc:docMk/>
            <pc:sldMk cId="2303502608" sldId="331"/>
            <ac:grpSpMk id="55" creationId="{43EDDEBB-2A43-D111-35A7-1D8D08B99BE1}"/>
          </ac:grpSpMkLst>
        </pc:grpChg>
        <pc:grpChg chg="del mod">
          <ac:chgData name="Kokchun Giang" userId="67e2125d-ec8c-4323-9653-9824a2ad815f" providerId="ADAL" clId="{22F7C6F8-58BC-F142-947B-ED8464E1E6D6}" dt="2024-01-25T20:29:27.909" v="366"/>
          <ac:grpSpMkLst>
            <pc:docMk/>
            <pc:sldMk cId="2303502608" sldId="331"/>
            <ac:grpSpMk id="56" creationId="{E81A97A8-3A5D-716F-4EF4-55594CDF24FD}"/>
          </ac:grpSpMkLst>
        </pc:grpChg>
        <pc:grpChg chg="add mod">
          <ac:chgData name="Kokchun Giang" userId="67e2125d-ec8c-4323-9653-9824a2ad815f" providerId="ADAL" clId="{22F7C6F8-58BC-F142-947B-ED8464E1E6D6}" dt="2024-01-26T06:34:52.056" v="1108" actId="164"/>
          <ac:grpSpMkLst>
            <pc:docMk/>
            <pc:sldMk cId="2303502608" sldId="331"/>
            <ac:grpSpMk id="56" creationId="{F2227722-79B9-5DF6-405A-42C7CA68099A}"/>
          </ac:grpSpMkLst>
        </pc:grpChg>
        <pc:grpChg chg="del mod">
          <ac:chgData name="Kokchun Giang" userId="67e2125d-ec8c-4323-9653-9824a2ad815f" providerId="ADAL" clId="{22F7C6F8-58BC-F142-947B-ED8464E1E6D6}" dt="2024-01-25T20:29:33.651" v="374"/>
          <ac:grpSpMkLst>
            <pc:docMk/>
            <pc:sldMk cId="2303502608" sldId="331"/>
            <ac:grpSpMk id="386" creationId="{E01CEF11-3BD4-E842-B8CB-5B7E8814640F}"/>
          </ac:grpSpMkLst>
        </pc:grpChg>
        <pc:grpChg chg="mod">
          <ac:chgData name="Kokchun Giang" userId="67e2125d-ec8c-4323-9653-9824a2ad815f" providerId="ADAL" clId="{22F7C6F8-58BC-F142-947B-ED8464E1E6D6}" dt="2024-01-25T20:29:33.651" v="374"/>
          <ac:grpSpMkLst>
            <pc:docMk/>
            <pc:sldMk cId="2303502608" sldId="331"/>
            <ac:grpSpMk id="395" creationId="{F3A2B56A-4C17-4801-22C2-8BF73A4A782E}"/>
          </ac:grpSpMkLst>
        </pc:grpChg>
        <pc:grpChg chg="del mod">
          <ac:chgData name="Kokchun Giang" userId="67e2125d-ec8c-4323-9653-9824a2ad815f" providerId="ADAL" clId="{22F7C6F8-58BC-F142-947B-ED8464E1E6D6}" dt="2024-01-25T20:29:45.745" v="382"/>
          <ac:grpSpMkLst>
            <pc:docMk/>
            <pc:sldMk cId="2303502608" sldId="331"/>
            <ac:grpSpMk id="401" creationId="{0C6B30B1-6A5F-AE89-4B92-32BFABE8F7A2}"/>
          </ac:grpSpMkLst>
        </pc:grpChg>
        <pc:grpChg chg="mod">
          <ac:chgData name="Kokchun Giang" userId="67e2125d-ec8c-4323-9653-9824a2ad815f" providerId="ADAL" clId="{22F7C6F8-58BC-F142-947B-ED8464E1E6D6}" dt="2024-01-26T06:34:52.056" v="1108" actId="164"/>
          <ac:grpSpMkLst>
            <pc:docMk/>
            <pc:sldMk cId="2303502608" sldId="331"/>
            <ac:grpSpMk id="403" creationId="{DE94E7F6-50E8-6DFF-36EB-3581BA296578}"/>
          </ac:grpSpMkLst>
        </pc:grpChg>
        <pc:grpChg chg="mod">
          <ac:chgData name="Kokchun Giang" userId="67e2125d-ec8c-4323-9653-9824a2ad815f" providerId="ADAL" clId="{22F7C6F8-58BC-F142-947B-ED8464E1E6D6}" dt="2024-01-25T20:30:23.894" v="398"/>
          <ac:grpSpMkLst>
            <pc:docMk/>
            <pc:sldMk cId="2303502608" sldId="331"/>
            <ac:grpSpMk id="409" creationId="{95CD07A7-DBB4-F236-3958-B4160B850BD7}"/>
          </ac:grpSpMkLst>
        </pc:grpChg>
        <pc:grpChg chg="mod">
          <ac:chgData name="Kokchun Giang" userId="67e2125d-ec8c-4323-9653-9824a2ad815f" providerId="ADAL" clId="{22F7C6F8-58BC-F142-947B-ED8464E1E6D6}" dt="2024-01-25T20:30:23.160" v="394"/>
          <ac:grpSpMkLst>
            <pc:docMk/>
            <pc:sldMk cId="2303502608" sldId="331"/>
            <ac:grpSpMk id="413" creationId="{6713DB84-6E46-9045-7C0B-D6F978932B7C}"/>
          </ac:grpSpMkLst>
        </pc:grpChg>
        <pc:grpChg chg="mod">
          <ac:chgData name="Kokchun Giang" userId="67e2125d-ec8c-4323-9653-9824a2ad815f" providerId="ADAL" clId="{22F7C6F8-58BC-F142-947B-ED8464E1E6D6}" dt="2024-01-25T20:30:36.299" v="411"/>
          <ac:grpSpMkLst>
            <pc:docMk/>
            <pc:sldMk cId="2303502608" sldId="331"/>
            <ac:grpSpMk id="423" creationId="{776B0079-E08B-1BE7-17BC-E6D2CF7F387F}"/>
          </ac:grpSpMkLst>
        </pc:grpChg>
        <pc:grpChg chg="del mod">
          <ac:chgData name="Kokchun Giang" userId="67e2125d-ec8c-4323-9653-9824a2ad815f" providerId="ADAL" clId="{22F7C6F8-58BC-F142-947B-ED8464E1E6D6}" dt="2024-01-25T20:30:45.442" v="421"/>
          <ac:grpSpMkLst>
            <pc:docMk/>
            <pc:sldMk cId="2303502608" sldId="331"/>
            <ac:grpSpMk id="426" creationId="{E7F7BA96-6963-8776-7070-60DE8535DF07}"/>
          </ac:grpSpMkLst>
        </pc:grpChg>
        <pc:grpChg chg="mod">
          <ac:chgData name="Kokchun Giang" userId="67e2125d-ec8c-4323-9653-9824a2ad815f" providerId="ADAL" clId="{22F7C6F8-58BC-F142-947B-ED8464E1E6D6}" dt="2024-01-25T20:30:45.442" v="421"/>
          <ac:grpSpMkLst>
            <pc:docMk/>
            <pc:sldMk cId="2303502608" sldId="331"/>
            <ac:grpSpMk id="433" creationId="{D8AF590D-A069-AD30-6E97-0FA0903A2414}"/>
          </ac:grpSpMkLst>
        </pc:grpChg>
        <pc:grpChg chg="mod">
          <ac:chgData name="Kokchun Giang" userId="67e2125d-ec8c-4323-9653-9824a2ad815f" providerId="ADAL" clId="{22F7C6F8-58BC-F142-947B-ED8464E1E6D6}" dt="2024-01-26T06:35:02.306" v="1109" actId="164"/>
          <ac:grpSpMkLst>
            <pc:docMk/>
            <pc:sldMk cId="2303502608" sldId="331"/>
            <ac:grpSpMk id="436" creationId="{08FD0F4C-E6B0-532C-4FB6-B5BDFE119121}"/>
          </ac:grpSpMkLst>
        </pc:grpChg>
        <pc:grpChg chg="mod">
          <ac:chgData name="Kokchun Giang" userId="67e2125d-ec8c-4323-9653-9824a2ad815f" providerId="ADAL" clId="{22F7C6F8-58BC-F142-947B-ED8464E1E6D6}" dt="2024-01-26T06:35:02.306" v="1109" actId="164"/>
          <ac:grpSpMkLst>
            <pc:docMk/>
            <pc:sldMk cId="2303502608" sldId="331"/>
            <ac:grpSpMk id="449" creationId="{64D7A923-5F5D-8D1F-D39A-FAF387960F54}"/>
          </ac:grpSpMkLst>
        </pc:grpChg>
        <pc:grpChg chg="del mod">
          <ac:chgData name="Kokchun Giang" userId="67e2125d-ec8c-4323-9653-9824a2ad815f" providerId="ADAL" clId="{22F7C6F8-58BC-F142-947B-ED8464E1E6D6}" dt="2024-01-25T20:31:14.067" v="449"/>
          <ac:grpSpMkLst>
            <pc:docMk/>
            <pc:sldMk cId="2303502608" sldId="331"/>
            <ac:grpSpMk id="452" creationId="{1E7657EE-79DE-5621-1CB3-5EC949671017}"/>
          </ac:grpSpMkLst>
        </pc:grpChg>
        <pc:grpChg chg="mod">
          <ac:chgData name="Kokchun Giang" userId="67e2125d-ec8c-4323-9653-9824a2ad815f" providerId="ADAL" clId="{22F7C6F8-58BC-F142-947B-ED8464E1E6D6}" dt="2024-01-26T06:35:02.306" v="1109" actId="164"/>
          <ac:grpSpMkLst>
            <pc:docMk/>
            <pc:sldMk cId="2303502608" sldId="331"/>
            <ac:grpSpMk id="472" creationId="{2B8F4395-B145-7B43-0EB2-DDE3FDC931B8}"/>
          </ac:grpSpMkLst>
        </pc:grpChg>
        <pc:grpChg chg="mod">
          <ac:chgData name="Kokchun Giang" userId="67e2125d-ec8c-4323-9653-9824a2ad815f" providerId="ADAL" clId="{22F7C6F8-58BC-F142-947B-ED8464E1E6D6}" dt="2024-01-26T06:35:12.794" v="1110" actId="164"/>
          <ac:grpSpMkLst>
            <pc:docMk/>
            <pc:sldMk cId="2303502608" sldId="331"/>
            <ac:grpSpMk id="475" creationId="{04544E40-CEB9-27A0-DF5C-4F1EFB5457B8}"/>
          </ac:grpSpMkLst>
        </pc:grpChg>
        <pc:grpChg chg="mod">
          <ac:chgData name="Kokchun Giang" userId="67e2125d-ec8c-4323-9653-9824a2ad815f" providerId="ADAL" clId="{22F7C6F8-58BC-F142-947B-ED8464E1E6D6}" dt="2024-01-26T06:35:12.794" v="1110" actId="164"/>
          <ac:grpSpMkLst>
            <pc:docMk/>
            <pc:sldMk cId="2303502608" sldId="331"/>
            <ac:grpSpMk id="482" creationId="{9545F1F3-66AB-6A71-6355-A1FC895349D4}"/>
          </ac:grpSpMkLst>
        </pc:grpChg>
        <pc:grpChg chg="mod">
          <ac:chgData name="Kokchun Giang" userId="67e2125d-ec8c-4323-9653-9824a2ad815f" providerId="ADAL" clId="{22F7C6F8-58BC-F142-947B-ED8464E1E6D6}" dt="2024-01-26T06:35:12.794" v="1110" actId="164"/>
          <ac:grpSpMkLst>
            <pc:docMk/>
            <pc:sldMk cId="2303502608" sldId="331"/>
            <ac:grpSpMk id="497" creationId="{A4F496CA-15F7-2873-4A94-57624EE73DF7}"/>
          </ac:grpSpMkLst>
        </pc:grpChg>
        <pc:grpChg chg="mod">
          <ac:chgData name="Kokchun Giang" userId="67e2125d-ec8c-4323-9653-9824a2ad815f" providerId="ADAL" clId="{22F7C6F8-58BC-F142-947B-ED8464E1E6D6}" dt="2024-01-26T06:35:12.794" v="1110" actId="164"/>
          <ac:grpSpMkLst>
            <pc:docMk/>
            <pc:sldMk cId="2303502608" sldId="331"/>
            <ac:grpSpMk id="498" creationId="{109A60DA-24F2-8BBE-D082-FC2A100209F6}"/>
          </ac:grpSpMkLst>
        </pc:grpChg>
        <pc:grpChg chg="mod">
          <ac:chgData name="Kokchun Giang" userId="67e2125d-ec8c-4323-9653-9824a2ad815f" providerId="ADAL" clId="{22F7C6F8-58BC-F142-947B-ED8464E1E6D6}" dt="2024-01-26T06:35:12.794" v="1110" actId="164"/>
          <ac:grpSpMkLst>
            <pc:docMk/>
            <pc:sldMk cId="2303502608" sldId="331"/>
            <ac:grpSpMk id="508" creationId="{D35EB2C7-C2D1-0D83-89F1-5DA1CA49DF64}"/>
          </ac:grpSpMkLst>
        </pc:grpChg>
        <pc:grpChg chg="mod">
          <ac:chgData name="Kokchun Giang" userId="67e2125d-ec8c-4323-9653-9824a2ad815f" providerId="ADAL" clId="{22F7C6F8-58BC-F142-947B-ED8464E1E6D6}" dt="2024-01-26T06:35:12.794" v="1110" actId="164"/>
          <ac:grpSpMkLst>
            <pc:docMk/>
            <pc:sldMk cId="2303502608" sldId="331"/>
            <ac:grpSpMk id="523" creationId="{B30D4F75-0EDA-0E45-AB09-2D57806717FF}"/>
          </ac:grpSpMkLst>
        </pc:grpChg>
        <pc:grpChg chg="mod">
          <ac:chgData name="Kokchun Giang" userId="67e2125d-ec8c-4323-9653-9824a2ad815f" providerId="ADAL" clId="{22F7C6F8-58BC-F142-947B-ED8464E1E6D6}" dt="2024-01-26T06:35:12.794" v="1110" actId="164"/>
          <ac:grpSpMkLst>
            <pc:docMk/>
            <pc:sldMk cId="2303502608" sldId="331"/>
            <ac:grpSpMk id="540" creationId="{AA4E07C7-38B7-4122-3029-D996EB8447DA}"/>
          </ac:grpSpMkLst>
        </pc:grpChg>
        <pc:grpChg chg="mod">
          <ac:chgData name="Kokchun Giang" userId="67e2125d-ec8c-4323-9653-9824a2ad815f" providerId="ADAL" clId="{22F7C6F8-58BC-F142-947B-ED8464E1E6D6}" dt="2024-01-26T06:35:24.026" v="1111" actId="164"/>
          <ac:grpSpMkLst>
            <pc:docMk/>
            <pc:sldMk cId="2303502608" sldId="331"/>
            <ac:grpSpMk id="554" creationId="{F3F29F8F-6EF2-0C56-3E07-4A24DC7D1B9C}"/>
          </ac:grpSpMkLst>
        </pc:grpChg>
        <pc:grpChg chg="del mod">
          <ac:chgData name="Kokchun Giang" userId="67e2125d-ec8c-4323-9653-9824a2ad815f" providerId="ADAL" clId="{22F7C6F8-58BC-F142-947B-ED8464E1E6D6}" dt="2024-01-25T20:32:23.668" v="521"/>
          <ac:grpSpMkLst>
            <pc:docMk/>
            <pc:sldMk cId="2303502608" sldId="331"/>
            <ac:grpSpMk id="555" creationId="{4AD558E3-14F3-DCF3-0DED-60D627CDA83F}"/>
          </ac:grpSpMkLst>
        </pc:grpChg>
        <pc:grpChg chg="mod">
          <ac:chgData name="Kokchun Giang" userId="67e2125d-ec8c-4323-9653-9824a2ad815f" providerId="ADAL" clId="{22F7C6F8-58BC-F142-947B-ED8464E1E6D6}" dt="2024-01-26T06:35:24.026" v="1111" actId="164"/>
          <ac:grpSpMkLst>
            <pc:docMk/>
            <pc:sldMk cId="2303502608" sldId="331"/>
            <ac:grpSpMk id="556" creationId="{CF5FADC5-01AD-898A-F70A-A595E4B251EE}"/>
          </ac:grpSpMkLst>
        </pc:grpChg>
        <pc:grpChg chg="mod">
          <ac:chgData name="Kokchun Giang" userId="67e2125d-ec8c-4323-9653-9824a2ad815f" providerId="ADAL" clId="{22F7C6F8-58BC-F142-947B-ED8464E1E6D6}" dt="2024-01-26T06:35:24.026" v="1111" actId="164"/>
          <ac:grpSpMkLst>
            <pc:docMk/>
            <pc:sldMk cId="2303502608" sldId="331"/>
            <ac:grpSpMk id="562" creationId="{142BE39F-8FD9-DBE2-0CFF-B8BAEB9D7C86}"/>
          </ac:grpSpMkLst>
        </pc:grpChg>
        <pc:grpChg chg="mod">
          <ac:chgData name="Kokchun Giang" userId="67e2125d-ec8c-4323-9653-9824a2ad815f" providerId="ADAL" clId="{22F7C6F8-58BC-F142-947B-ED8464E1E6D6}" dt="2024-01-26T06:35:24.026" v="1111" actId="164"/>
          <ac:grpSpMkLst>
            <pc:docMk/>
            <pc:sldMk cId="2303502608" sldId="331"/>
            <ac:grpSpMk id="563" creationId="{0948AAD8-DFE9-CF4D-DBEC-FC00849AA5A7}"/>
          </ac:grpSpMkLst>
        </pc:grpChg>
        <pc:grpChg chg="mod">
          <ac:chgData name="Kokchun Giang" userId="67e2125d-ec8c-4323-9653-9824a2ad815f" providerId="ADAL" clId="{22F7C6F8-58BC-F142-947B-ED8464E1E6D6}" dt="2024-01-26T06:35:37.132" v="1112" actId="164"/>
          <ac:grpSpMkLst>
            <pc:docMk/>
            <pc:sldMk cId="2303502608" sldId="331"/>
            <ac:grpSpMk id="567" creationId="{6771A1CE-9643-E030-E28F-C8F595D1D1D4}"/>
          </ac:grpSpMkLst>
        </pc:grpChg>
        <pc:grpChg chg="mod">
          <ac:chgData name="Kokchun Giang" userId="67e2125d-ec8c-4323-9653-9824a2ad815f" providerId="ADAL" clId="{22F7C6F8-58BC-F142-947B-ED8464E1E6D6}" dt="2024-01-26T06:35:37.132" v="1112" actId="164"/>
          <ac:grpSpMkLst>
            <pc:docMk/>
            <pc:sldMk cId="2303502608" sldId="331"/>
            <ac:grpSpMk id="575" creationId="{0CFDDB82-FFB5-1533-5BB5-B42EE4A52E08}"/>
          </ac:grpSpMkLst>
        </pc:grpChg>
        <pc:grpChg chg="mod">
          <ac:chgData name="Kokchun Giang" userId="67e2125d-ec8c-4323-9653-9824a2ad815f" providerId="ADAL" clId="{22F7C6F8-58BC-F142-947B-ED8464E1E6D6}" dt="2024-01-26T06:35:37.132" v="1112" actId="164"/>
          <ac:grpSpMkLst>
            <pc:docMk/>
            <pc:sldMk cId="2303502608" sldId="331"/>
            <ac:grpSpMk id="579" creationId="{B3CF5FFA-8C97-5F5E-A8DC-029681F08CC7}"/>
          </ac:grpSpMkLst>
        </pc:grpChg>
        <pc:grpChg chg="mod">
          <ac:chgData name="Kokchun Giang" userId="67e2125d-ec8c-4323-9653-9824a2ad815f" providerId="ADAL" clId="{22F7C6F8-58BC-F142-947B-ED8464E1E6D6}" dt="2024-01-26T06:35:37.132" v="1112" actId="164"/>
          <ac:grpSpMkLst>
            <pc:docMk/>
            <pc:sldMk cId="2303502608" sldId="331"/>
            <ac:grpSpMk id="604" creationId="{877E0995-0E09-0895-63EC-F23B6C5A7C57}"/>
          </ac:grpSpMkLst>
        </pc:grpChg>
        <pc:grpChg chg="mod">
          <ac:chgData name="Kokchun Giang" userId="67e2125d-ec8c-4323-9653-9824a2ad815f" providerId="ADAL" clId="{22F7C6F8-58BC-F142-947B-ED8464E1E6D6}" dt="2024-01-26T06:35:37.132" v="1112" actId="164"/>
          <ac:grpSpMkLst>
            <pc:docMk/>
            <pc:sldMk cId="2303502608" sldId="331"/>
            <ac:grpSpMk id="605" creationId="{036D4BCE-66D1-FACE-32CA-0E737C897AB4}"/>
          </ac:grpSpMkLst>
        </pc:grpChg>
        <pc:grpChg chg="mod">
          <ac:chgData name="Kokchun Giang" userId="67e2125d-ec8c-4323-9653-9824a2ad815f" providerId="ADAL" clId="{22F7C6F8-58BC-F142-947B-ED8464E1E6D6}" dt="2024-01-26T06:35:37.132" v="1112" actId="164"/>
          <ac:grpSpMkLst>
            <pc:docMk/>
            <pc:sldMk cId="2303502608" sldId="331"/>
            <ac:grpSpMk id="606" creationId="{401C42E2-CDEE-FEDF-96D0-A9B974DA9686}"/>
          </ac:grpSpMkLst>
        </pc:grpChg>
        <pc:grpChg chg="mod">
          <ac:chgData name="Kokchun Giang" userId="67e2125d-ec8c-4323-9653-9824a2ad815f" providerId="ADAL" clId="{22F7C6F8-58BC-F142-947B-ED8464E1E6D6}" dt="2024-01-26T06:35:37.132" v="1112" actId="164"/>
          <ac:grpSpMkLst>
            <pc:docMk/>
            <pc:sldMk cId="2303502608" sldId="331"/>
            <ac:grpSpMk id="612" creationId="{A180100B-8307-306A-67C3-71B3BA0DC404}"/>
          </ac:grpSpMkLst>
        </pc:grpChg>
        <pc:grpChg chg="mod">
          <ac:chgData name="Kokchun Giang" userId="67e2125d-ec8c-4323-9653-9824a2ad815f" providerId="ADAL" clId="{22F7C6F8-58BC-F142-947B-ED8464E1E6D6}" dt="2024-01-26T06:35:37.132" v="1112" actId="164"/>
          <ac:grpSpMkLst>
            <pc:docMk/>
            <pc:sldMk cId="2303502608" sldId="331"/>
            <ac:grpSpMk id="618" creationId="{F6BD4498-9179-3860-CD7D-6BFA0D72109E}"/>
          </ac:grpSpMkLst>
        </pc:grpChg>
        <pc:grpChg chg="mod">
          <ac:chgData name="Kokchun Giang" userId="67e2125d-ec8c-4323-9653-9824a2ad815f" providerId="ADAL" clId="{22F7C6F8-58BC-F142-947B-ED8464E1E6D6}" dt="2024-01-25T20:33:24.057" v="571"/>
          <ac:grpSpMkLst>
            <pc:docMk/>
            <pc:sldMk cId="2303502608" sldId="331"/>
            <ac:grpSpMk id="626" creationId="{89B6B99D-D0F2-252C-8BD4-DA832F3217A6}"/>
          </ac:grpSpMkLst>
        </pc:grpChg>
        <pc:grpChg chg="mod">
          <ac:chgData name="Kokchun Giang" userId="67e2125d-ec8c-4323-9653-9824a2ad815f" providerId="ADAL" clId="{22F7C6F8-58BC-F142-947B-ED8464E1E6D6}" dt="2024-01-25T20:35:11.705" v="625" actId="164"/>
          <ac:grpSpMkLst>
            <pc:docMk/>
            <pc:sldMk cId="2303502608" sldId="331"/>
            <ac:grpSpMk id="639" creationId="{085823A3-D644-76A7-44BF-D46582B4E313}"/>
          </ac:grpSpMkLst>
        </pc:grpChg>
        <pc:grpChg chg="mod">
          <ac:chgData name="Kokchun Giang" userId="67e2125d-ec8c-4323-9653-9824a2ad815f" providerId="ADAL" clId="{22F7C6F8-58BC-F142-947B-ED8464E1E6D6}" dt="2024-01-25T20:35:11.705" v="625" actId="164"/>
          <ac:grpSpMkLst>
            <pc:docMk/>
            <pc:sldMk cId="2303502608" sldId="331"/>
            <ac:grpSpMk id="643" creationId="{B52F0E3F-26DC-EA3C-F187-7589A10123D4}"/>
          </ac:grpSpMkLst>
        </pc:grpChg>
        <pc:grpChg chg="mod">
          <ac:chgData name="Kokchun Giang" userId="67e2125d-ec8c-4323-9653-9824a2ad815f" providerId="ADAL" clId="{22F7C6F8-58BC-F142-947B-ED8464E1E6D6}" dt="2024-01-25T20:35:11.705" v="625" actId="164"/>
          <ac:grpSpMkLst>
            <pc:docMk/>
            <pc:sldMk cId="2303502608" sldId="331"/>
            <ac:grpSpMk id="646" creationId="{ECB6F128-9ECE-431E-4F12-31B6F8C91707}"/>
          </ac:grpSpMkLst>
        </pc:grpChg>
        <pc:grpChg chg="mod">
          <ac:chgData name="Kokchun Giang" userId="67e2125d-ec8c-4323-9653-9824a2ad815f" providerId="ADAL" clId="{22F7C6F8-58BC-F142-947B-ED8464E1E6D6}" dt="2024-01-25T20:35:11.705" v="625" actId="164"/>
          <ac:grpSpMkLst>
            <pc:docMk/>
            <pc:sldMk cId="2303502608" sldId="331"/>
            <ac:grpSpMk id="650" creationId="{BAD0CC76-7646-D1B0-41D7-513F0F6AE948}"/>
          </ac:grpSpMkLst>
        </pc:grpChg>
        <pc:grpChg chg="add del mod">
          <ac:chgData name="Kokchun Giang" userId="67e2125d-ec8c-4323-9653-9824a2ad815f" providerId="ADAL" clId="{22F7C6F8-58BC-F142-947B-ED8464E1E6D6}" dt="2024-01-25T20:35:03.785" v="622"/>
          <ac:grpSpMkLst>
            <pc:docMk/>
            <pc:sldMk cId="2303502608" sldId="331"/>
            <ac:grpSpMk id="657" creationId="{FC746CC1-02AE-6FAA-E104-7D9E57D1AA86}"/>
          </ac:grpSpMkLst>
        </pc:grpChg>
        <pc:grpChg chg="mod">
          <ac:chgData name="Kokchun Giang" userId="67e2125d-ec8c-4323-9653-9824a2ad815f" providerId="ADAL" clId="{22F7C6F8-58BC-F142-947B-ED8464E1E6D6}" dt="2024-01-25T20:35:03.503" v="620"/>
          <ac:grpSpMkLst>
            <pc:docMk/>
            <pc:sldMk cId="2303502608" sldId="331"/>
            <ac:grpSpMk id="659" creationId="{CB47C99F-BCF7-E73C-61C1-5189C20B2BDA}"/>
          </ac:grpSpMkLst>
        </pc:grpChg>
        <pc:grpChg chg="mod">
          <ac:chgData name="Kokchun Giang" userId="67e2125d-ec8c-4323-9653-9824a2ad815f" providerId="ADAL" clId="{22F7C6F8-58BC-F142-947B-ED8464E1E6D6}" dt="2024-01-25T20:35:02.645" v="616"/>
          <ac:grpSpMkLst>
            <pc:docMk/>
            <pc:sldMk cId="2303502608" sldId="331"/>
            <ac:grpSpMk id="663" creationId="{B1D4F581-B974-B37F-029D-FB21E56B7B53}"/>
          </ac:grpSpMkLst>
        </pc:grpChg>
        <pc:grpChg chg="mod">
          <ac:chgData name="Kokchun Giang" userId="67e2125d-ec8c-4323-9653-9824a2ad815f" providerId="ADAL" clId="{22F7C6F8-58BC-F142-947B-ED8464E1E6D6}" dt="2024-01-25T20:35:02.134" v="613"/>
          <ac:grpSpMkLst>
            <pc:docMk/>
            <pc:sldMk cId="2303502608" sldId="331"/>
            <ac:grpSpMk id="666" creationId="{73349592-3592-A738-5153-1DB89C690FAF}"/>
          </ac:grpSpMkLst>
        </pc:grpChg>
        <pc:grpChg chg="add mod">
          <ac:chgData name="Kokchun Giang" userId="67e2125d-ec8c-4323-9653-9824a2ad815f" providerId="ADAL" clId="{22F7C6F8-58BC-F142-947B-ED8464E1E6D6}" dt="2024-01-25T20:35:18.505" v="628" actId="1076"/>
          <ac:grpSpMkLst>
            <pc:docMk/>
            <pc:sldMk cId="2303502608" sldId="331"/>
            <ac:grpSpMk id="667" creationId="{CE4637EF-964C-FD28-F13C-A3149567670B}"/>
          </ac:grpSpMkLst>
        </pc:grpChg>
        <pc:grpChg chg="add mod">
          <ac:chgData name="Kokchun Giang" userId="67e2125d-ec8c-4323-9653-9824a2ad815f" providerId="ADAL" clId="{22F7C6F8-58BC-F142-947B-ED8464E1E6D6}" dt="2024-01-25T20:35:13.006" v="626"/>
          <ac:grpSpMkLst>
            <pc:docMk/>
            <pc:sldMk cId="2303502608" sldId="331"/>
            <ac:grpSpMk id="668" creationId="{BB25FFC2-FF77-BB45-2AFC-B65401854731}"/>
          </ac:grpSpMkLst>
        </pc:grpChg>
        <pc:grpChg chg="mod">
          <ac:chgData name="Kokchun Giang" userId="67e2125d-ec8c-4323-9653-9824a2ad815f" providerId="ADAL" clId="{22F7C6F8-58BC-F142-947B-ED8464E1E6D6}" dt="2024-01-25T20:35:13.006" v="626"/>
          <ac:grpSpMkLst>
            <pc:docMk/>
            <pc:sldMk cId="2303502608" sldId="331"/>
            <ac:grpSpMk id="671" creationId="{53BF16F1-57B9-AA0B-449A-C310422993F1}"/>
          </ac:grpSpMkLst>
        </pc:grpChg>
        <pc:grpChg chg="mod">
          <ac:chgData name="Kokchun Giang" userId="67e2125d-ec8c-4323-9653-9824a2ad815f" providerId="ADAL" clId="{22F7C6F8-58BC-F142-947B-ED8464E1E6D6}" dt="2024-01-25T20:35:13.006" v="626"/>
          <ac:grpSpMkLst>
            <pc:docMk/>
            <pc:sldMk cId="2303502608" sldId="331"/>
            <ac:grpSpMk id="673" creationId="{C7E12C05-F7B7-41BE-665C-BAA53128DE8F}"/>
          </ac:grpSpMkLst>
        </pc:grpChg>
        <pc:grpChg chg="mod">
          <ac:chgData name="Kokchun Giang" userId="67e2125d-ec8c-4323-9653-9824a2ad815f" providerId="ADAL" clId="{22F7C6F8-58BC-F142-947B-ED8464E1E6D6}" dt="2024-01-25T20:35:13.006" v="626"/>
          <ac:grpSpMkLst>
            <pc:docMk/>
            <pc:sldMk cId="2303502608" sldId="331"/>
            <ac:grpSpMk id="674" creationId="{5C4EE2D5-2656-A316-32A4-827F1516B778}"/>
          </ac:grpSpMkLst>
        </pc:grpChg>
        <pc:grpChg chg="mod">
          <ac:chgData name="Kokchun Giang" userId="67e2125d-ec8c-4323-9653-9824a2ad815f" providerId="ADAL" clId="{22F7C6F8-58BC-F142-947B-ED8464E1E6D6}" dt="2024-01-25T20:35:13.006" v="626"/>
          <ac:grpSpMkLst>
            <pc:docMk/>
            <pc:sldMk cId="2303502608" sldId="331"/>
            <ac:grpSpMk id="675" creationId="{5894BB17-3A15-9DC5-B8B8-FF7BB3E8C65F}"/>
          </ac:grpSpMkLst>
        </pc:grpChg>
        <pc:grpChg chg="add mod">
          <ac:chgData name="Kokchun Giang" userId="67e2125d-ec8c-4323-9653-9824a2ad815f" providerId="ADAL" clId="{22F7C6F8-58BC-F142-947B-ED8464E1E6D6}" dt="2024-01-26T06:36:12.580" v="1116" actId="164"/>
          <ac:grpSpMkLst>
            <pc:docMk/>
            <pc:sldMk cId="2303502608" sldId="331"/>
            <ac:grpSpMk id="695" creationId="{E381D097-F34E-4BF5-C212-1D9ED8604C9C}"/>
          </ac:grpSpMkLst>
        </pc:grpChg>
        <pc:grpChg chg="mod">
          <ac:chgData name="Kokchun Giang" userId="67e2125d-ec8c-4323-9653-9824a2ad815f" providerId="ADAL" clId="{22F7C6F8-58BC-F142-947B-ED8464E1E6D6}" dt="2024-01-25T20:35:20.579" v="629" actId="571"/>
          <ac:grpSpMkLst>
            <pc:docMk/>
            <pc:sldMk cId="2303502608" sldId="331"/>
            <ac:grpSpMk id="698" creationId="{13839C09-B7DD-1DFA-8A57-64238FBCF183}"/>
          </ac:grpSpMkLst>
        </pc:grpChg>
        <pc:grpChg chg="mod">
          <ac:chgData name="Kokchun Giang" userId="67e2125d-ec8c-4323-9653-9824a2ad815f" providerId="ADAL" clId="{22F7C6F8-58BC-F142-947B-ED8464E1E6D6}" dt="2024-01-25T20:35:20.579" v="629" actId="571"/>
          <ac:grpSpMkLst>
            <pc:docMk/>
            <pc:sldMk cId="2303502608" sldId="331"/>
            <ac:grpSpMk id="700" creationId="{D04091D8-176F-9C13-2386-540CC133670B}"/>
          </ac:grpSpMkLst>
        </pc:grpChg>
        <pc:grpChg chg="mod">
          <ac:chgData name="Kokchun Giang" userId="67e2125d-ec8c-4323-9653-9824a2ad815f" providerId="ADAL" clId="{22F7C6F8-58BC-F142-947B-ED8464E1E6D6}" dt="2024-01-25T20:35:20.579" v="629" actId="571"/>
          <ac:grpSpMkLst>
            <pc:docMk/>
            <pc:sldMk cId="2303502608" sldId="331"/>
            <ac:grpSpMk id="701" creationId="{7998822F-3CC2-03C7-65A2-B79439C2B1C7}"/>
          </ac:grpSpMkLst>
        </pc:grpChg>
        <pc:grpChg chg="mod">
          <ac:chgData name="Kokchun Giang" userId="67e2125d-ec8c-4323-9653-9824a2ad815f" providerId="ADAL" clId="{22F7C6F8-58BC-F142-947B-ED8464E1E6D6}" dt="2024-01-25T20:35:20.579" v="629" actId="571"/>
          <ac:grpSpMkLst>
            <pc:docMk/>
            <pc:sldMk cId="2303502608" sldId="331"/>
            <ac:grpSpMk id="702" creationId="{34F84D9D-C3E5-05B0-5584-BD2FEFDA0604}"/>
          </ac:grpSpMkLst>
        </pc:grpChg>
        <pc:grpChg chg="add del mod">
          <ac:chgData name="Kokchun Giang" userId="67e2125d-ec8c-4323-9653-9824a2ad815f" providerId="ADAL" clId="{22F7C6F8-58BC-F142-947B-ED8464E1E6D6}" dt="2024-01-26T06:36:55.600" v="1121" actId="478"/>
          <ac:grpSpMkLst>
            <pc:docMk/>
            <pc:sldMk cId="2303502608" sldId="331"/>
            <ac:grpSpMk id="717" creationId="{147A50A0-4AEE-471C-DF54-E7AFC5AA59CF}"/>
          </ac:grpSpMkLst>
        </pc:grpChg>
        <pc:grpChg chg="add del mod">
          <ac:chgData name="Kokchun Giang" userId="67e2125d-ec8c-4323-9653-9824a2ad815f" providerId="ADAL" clId="{22F7C6F8-58BC-F142-947B-ED8464E1E6D6}" dt="2024-01-25T20:38:22.120" v="725"/>
          <ac:grpSpMkLst>
            <pc:docMk/>
            <pc:sldMk cId="2303502608" sldId="331"/>
            <ac:grpSpMk id="720" creationId="{8612546D-1D6F-D90E-0145-C68A221682FA}"/>
          </ac:grpSpMkLst>
        </pc:grpChg>
        <pc:grpChg chg="add del mod">
          <ac:chgData name="Kokchun Giang" userId="67e2125d-ec8c-4323-9653-9824a2ad815f" providerId="ADAL" clId="{22F7C6F8-58BC-F142-947B-ED8464E1E6D6}" dt="2024-01-25T20:38:22.120" v="725"/>
          <ac:grpSpMkLst>
            <pc:docMk/>
            <pc:sldMk cId="2303502608" sldId="331"/>
            <ac:grpSpMk id="722" creationId="{82729D83-AC33-2908-70CC-30D84D793D3C}"/>
          </ac:grpSpMkLst>
        </pc:grpChg>
        <pc:grpChg chg="add del mod">
          <ac:chgData name="Kokchun Giang" userId="67e2125d-ec8c-4323-9653-9824a2ad815f" providerId="ADAL" clId="{22F7C6F8-58BC-F142-947B-ED8464E1E6D6}" dt="2024-01-25T20:38:22.120" v="725"/>
          <ac:grpSpMkLst>
            <pc:docMk/>
            <pc:sldMk cId="2303502608" sldId="331"/>
            <ac:grpSpMk id="723" creationId="{32CEAEAB-878E-9512-EE6D-52CF900445F7}"/>
          </ac:grpSpMkLst>
        </pc:grpChg>
        <pc:grpChg chg="add del mod">
          <ac:chgData name="Kokchun Giang" userId="67e2125d-ec8c-4323-9653-9824a2ad815f" providerId="ADAL" clId="{22F7C6F8-58BC-F142-947B-ED8464E1E6D6}" dt="2024-01-25T20:38:22.120" v="725"/>
          <ac:grpSpMkLst>
            <pc:docMk/>
            <pc:sldMk cId="2303502608" sldId="331"/>
            <ac:grpSpMk id="724" creationId="{AF58EA1E-5FD4-7337-C42C-E2E8315768F8}"/>
          </ac:grpSpMkLst>
        </pc:grpChg>
        <pc:grpChg chg="mod">
          <ac:chgData name="Kokchun Giang" userId="67e2125d-ec8c-4323-9653-9824a2ad815f" providerId="ADAL" clId="{22F7C6F8-58BC-F142-947B-ED8464E1E6D6}" dt="2024-01-25T20:35:40.434" v="636"/>
          <ac:grpSpMkLst>
            <pc:docMk/>
            <pc:sldMk cId="2303502608" sldId="331"/>
            <ac:grpSpMk id="744" creationId="{6B3DBF18-D60B-DB51-B8CE-85D78E61BBDB}"/>
          </ac:grpSpMkLst>
        </pc:grpChg>
        <pc:grpChg chg="mod">
          <ac:chgData name="Kokchun Giang" userId="67e2125d-ec8c-4323-9653-9824a2ad815f" providerId="ADAL" clId="{22F7C6F8-58BC-F142-947B-ED8464E1E6D6}" dt="2024-01-25T20:35:46.561" v="641"/>
          <ac:grpSpMkLst>
            <pc:docMk/>
            <pc:sldMk cId="2303502608" sldId="331"/>
            <ac:grpSpMk id="747" creationId="{FFCB1DCE-0D19-FEBD-F1A8-B1E8D42647DE}"/>
          </ac:grpSpMkLst>
        </pc:grpChg>
        <pc:grpChg chg="mod">
          <ac:chgData name="Kokchun Giang" userId="67e2125d-ec8c-4323-9653-9824a2ad815f" providerId="ADAL" clId="{22F7C6F8-58BC-F142-947B-ED8464E1E6D6}" dt="2024-01-26T06:35:52.201" v="1113" actId="164"/>
          <ac:grpSpMkLst>
            <pc:docMk/>
            <pc:sldMk cId="2303502608" sldId="331"/>
            <ac:grpSpMk id="750" creationId="{047233E6-3B11-A383-6CA6-0A0647FF0DD5}"/>
          </ac:grpSpMkLst>
        </pc:grpChg>
        <pc:grpChg chg="mod">
          <ac:chgData name="Kokchun Giang" userId="67e2125d-ec8c-4323-9653-9824a2ad815f" providerId="ADAL" clId="{22F7C6F8-58BC-F142-947B-ED8464E1E6D6}" dt="2024-01-26T06:35:52.201" v="1113" actId="164"/>
          <ac:grpSpMkLst>
            <pc:docMk/>
            <pc:sldMk cId="2303502608" sldId="331"/>
            <ac:grpSpMk id="753" creationId="{4B53A948-2CA7-4C0E-63FA-4DB1E1C00625}"/>
          </ac:grpSpMkLst>
        </pc:grpChg>
        <pc:grpChg chg="mod">
          <ac:chgData name="Kokchun Giang" userId="67e2125d-ec8c-4323-9653-9824a2ad815f" providerId="ADAL" clId="{22F7C6F8-58BC-F142-947B-ED8464E1E6D6}" dt="2024-01-26T06:35:52.201" v="1113" actId="164"/>
          <ac:grpSpMkLst>
            <pc:docMk/>
            <pc:sldMk cId="2303502608" sldId="331"/>
            <ac:grpSpMk id="757" creationId="{97886EE7-A587-5554-385D-8C11CC490B96}"/>
          </ac:grpSpMkLst>
        </pc:grpChg>
        <pc:grpChg chg="del mod">
          <ac:chgData name="Kokchun Giang" userId="67e2125d-ec8c-4323-9653-9824a2ad815f" providerId="ADAL" clId="{22F7C6F8-58BC-F142-947B-ED8464E1E6D6}" dt="2024-01-25T20:36:11.380" v="657"/>
          <ac:grpSpMkLst>
            <pc:docMk/>
            <pc:sldMk cId="2303502608" sldId="331"/>
            <ac:grpSpMk id="760" creationId="{62129CE0-22B0-84BF-08E1-717B1F60C818}"/>
          </ac:grpSpMkLst>
        </pc:grpChg>
        <pc:grpChg chg="del mod">
          <ac:chgData name="Kokchun Giang" userId="67e2125d-ec8c-4323-9653-9824a2ad815f" providerId="ADAL" clId="{22F7C6F8-58BC-F142-947B-ED8464E1E6D6}" dt="2024-01-25T20:36:14.753" v="661"/>
          <ac:grpSpMkLst>
            <pc:docMk/>
            <pc:sldMk cId="2303502608" sldId="331"/>
            <ac:grpSpMk id="763" creationId="{98E1922A-A12C-F6B4-70DD-B8A55240F039}"/>
          </ac:grpSpMkLst>
        </pc:grpChg>
        <pc:grpChg chg="del mod">
          <ac:chgData name="Kokchun Giang" userId="67e2125d-ec8c-4323-9653-9824a2ad815f" providerId="ADAL" clId="{22F7C6F8-58BC-F142-947B-ED8464E1E6D6}" dt="2024-01-25T20:36:18.430" v="664"/>
          <ac:grpSpMkLst>
            <pc:docMk/>
            <pc:sldMk cId="2303502608" sldId="331"/>
            <ac:grpSpMk id="767" creationId="{D299D331-8C9E-A7A0-8975-DA12EC440E12}"/>
          </ac:grpSpMkLst>
        </pc:grpChg>
        <pc:grpChg chg="del mod">
          <ac:chgData name="Kokchun Giang" userId="67e2125d-ec8c-4323-9653-9824a2ad815f" providerId="ADAL" clId="{22F7C6F8-58BC-F142-947B-ED8464E1E6D6}" dt="2024-01-25T20:36:21.338" v="667"/>
          <ac:grpSpMkLst>
            <pc:docMk/>
            <pc:sldMk cId="2303502608" sldId="331"/>
            <ac:grpSpMk id="770" creationId="{167F8B1F-1562-C949-C9C3-05CFB5DC2879}"/>
          </ac:grpSpMkLst>
        </pc:grpChg>
        <pc:grpChg chg="del mod">
          <ac:chgData name="Kokchun Giang" userId="67e2125d-ec8c-4323-9653-9824a2ad815f" providerId="ADAL" clId="{22F7C6F8-58BC-F142-947B-ED8464E1E6D6}" dt="2024-01-25T20:36:25.496" v="670"/>
          <ac:grpSpMkLst>
            <pc:docMk/>
            <pc:sldMk cId="2303502608" sldId="331"/>
            <ac:grpSpMk id="773" creationId="{7C1F939C-767C-3DA7-2517-6583011EC863}"/>
          </ac:grpSpMkLst>
        </pc:grpChg>
        <pc:grpChg chg="del mod">
          <ac:chgData name="Kokchun Giang" userId="67e2125d-ec8c-4323-9653-9824a2ad815f" providerId="ADAL" clId="{22F7C6F8-58BC-F142-947B-ED8464E1E6D6}" dt="2024-01-25T20:36:37.236" v="676"/>
          <ac:grpSpMkLst>
            <pc:docMk/>
            <pc:sldMk cId="2303502608" sldId="331"/>
            <ac:grpSpMk id="776" creationId="{D5749CEF-C337-F362-3634-AC4722973DA8}"/>
          </ac:grpSpMkLst>
        </pc:grpChg>
        <pc:grpChg chg="del mod">
          <ac:chgData name="Kokchun Giang" userId="67e2125d-ec8c-4323-9653-9824a2ad815f" providerId="ADAL" clId="{22F7C6F8-58BC-F142-947B-ED8464E1E6D6}" dt="2024-01-25T20:36:37.236" v="676"/>
          <ac:grpSpMkLst>
            <pc:docMk/>
            <pc:sldMk cId="2303502608" sldId="331"/>
            <ac:grpSpMk id="779" creationId="{EB6A4467-B4E8-E23D-20AC-C4625ED367E8}"/>
          </ac:grpSpMkLst>
        </pc:grpChg>
        <pc:grpChg chg="del mod">
          <ac:chgData name="Kokchun Giang" userId="67e2125d-ec8c-4323-9653-9824a2ad815f" providerId="ADAL" clId="{22F7C6F8-58BC-F142-947B-ED8464E1E6D6}" dt="2024-01-25T20:36:41.379" v="681"/>
          <ac:grpSpMkLst>
            <pc:docMk/>
            <pc:sldMk cId="2303502608" sldId="331"/>
            <ac:grpSpMk id="782" creationId="{9CC7CCEE-75AE-9649-9DE9-09F4374158BA}"/>
          </ac:grpSpMkLst>
        </pc:grpChg>
        <pc:grpChg chg="del mod">
          <ac:chgData name="Kokchun Giang" userId="67e2125d-ec8c-4323-9653-9824a2ad815f" providerId="ADAL" clId="{22F7C6F8-58BC-F142-947B-ED8464E1E6D6}" dt="2024-01-25T20:36:57.635" v="684"/>
          <ac:grpSpMkLst>
            <pc:docMk/>
            <pc:sldMk cId="2303502608" sldId="331"/>
            <ac:grpSpMk id="789" creationId="{A08654E9-D1E4-27E9-9A76-9E8ADD7FDA34}"/>
          </ac:grpSpMkLst>
        </pc:grpChg>
        <pc:grpChg chg="del mod">
          <ac:chgData name="Kokchun Giang" userId="67e2125d-ec8c-4323-9653-9824a2ad815f" providerId="ADAL" clId="{22F7C6F8-58BC-F142-947B-ED8464E1E6D6}" dt="2024-01-25T20:37:24.127" v="688"/>
          <ac:grpSpMkLst>
            <pc:docMk/>
            <pc:sldMk cId="2303502608" sldId="331"/>
            <ac:grpSpMk id="792" creationId="{8B5734DA-144E-4398-470D-BB73DC0A566A}"/>
          </ac:grpSpMkLst>
        </pc:grpChg>
        <pc:grpChg chg="del mod">
          <ac:chgData name="Kokchun Giang" userId="67e2125d-ec8c-4323-9653-9824a2ad815f" providerId="ADAL" clId="{22F7C6F8-58BC-F142-947B-ED8464E1E6D6}" dt="2024-01-25T20:37:27.320" v="693"/>
          <ac:grpSpMkLst>
            <pc:docMk/>
            <pc:sldMk cId="2303502608" sldId="331"/>
            <ac:grpSpMk id="804" creationId="{3AC1EC8E-105F-016E-6736-F7EF42742C84}"/>
          </ac:grpSpMkLst>
        </pc:grpChg>
        <pc:grpChg chg="del mod">
          <ac:chgData name="Kokchun Giang" userId="67e2125d-ec8c-4323-9653-9824a2ad815f" providerId="ADAL" clId="{22F7C6F8-58BC-F142-947B-ED8464E1E6D6}" dt="2024-01-25T20:37:31.698" v="696"/>
          <ac:grpSpMkLst>
            <pc:docMk/>
            <pc:sldMk cId="2303502608" sldId="331"/>
            <ac:grpSpMk id="809" creationId="{AB2CDA66-C9B2-C824-E798-E42D05E6AD2A}"/>
          </ac:grpSpMkLst>
        </pc:grpChg>
        <pc:grpChg chg="del mod">
          <ac:chgData name="Kokchun Giang" userId="67e2125d-ec8c-4323-9653-9824a2ad815f" providerId="ADAL" clId="{22F7C6F8-58BC-F142-947B-ED8464E1E6D6}" dt="2024-01-25T20:38:02.826" v="707"/>
          <ac:grpSpMkLst>
            <pc:docMk/>
            <pc:sldMk cId="2303502608" sldId="331"/>
            <ac:grpSpMk id="863" creationId="{11661B93-F130-6E16-B120-8C86F623FCFC}"/>
          </ac:grpSpMkLst>
        </pc:grpChg>
        <pc:grpChg chg="add mod">
          <ac:chgData name="Kokchun Giang" userId="67e2125d-ec8c-4323-9653-9824a2ad815f" providerId="ADAL" clId="{22F7C6F8-58BC-F142-947B-ED8464E1E6D6}" dt="2024-01-26T06:35:02.306" v="1109" actId="164"/>
          <ac:grpSpMkLst>
            <pc:docMk/>
            <pc:sldMk cId="2303502608" sldId="331"/>
            <ac:grpSpMk id="896" creationId="{2098E3B2-ADCB-C480-90FD-B0E6530622BF}"/>
          </ac:grpSpMkLst>
        </pc:grpChg>
        <pc:grpChg chg="add mod">
          <ac:chgData name="Kokchun Giang" userId="67e2125d-ec8c-4323-9653-9824a2ad815f" providerId="ADAL" clId="{22F7C6F8-58BC-F142-947B-ED8464E1E6D6}" dt="2024-01-26T06:35:12.794" v="1110" actId="164"/>
          <ac:grpSpMkLst>
            <pc:docMk/>
            <pc:sldMk cId="2303502608" sldId="331"/>
            <ac:grpSpMk id="897" creationId="{AE71AD8D-41AB-12B4-6E9E-CCA8675FA771}"/>
          </ac:grpSpMkLst>
        </pc:grpChg>
        <pc:grpChg chg="add mod">
          <ac:chgData name="Kokchun Giang" userId="67e2125d-ec8c-4323-9653-9824a2ad815f" providerId="ADAL" clId="{22F7C6F8-58BC-F142-947B-ED8464E1E6D6}" dt="2024-01-26T06:35:24.026" v="1111" actId="164"/>
          <ac:grpSpMkLst>
            <pc:docMk/>
            <pc:sldMk cId="2303502608" sldId="331"/>
            <ac:grpSpMk id="898" creationId="{68FD1290-96E0-DED5-11DF-5EF4EB22A609}"/>
          </ac:grpSpMkLst>
        </pc:grpChg>
        <pc:grpChg chg="add mod">
          <ac:chgData name="Kokchun Giang" userId="67e2125d-ec8c-4323-9653-9824a2ad815f" providerId="ADAL" clId="{22F7C6F8-58BC-F142-947B-ED8464E1E6D6}" dt="2024-01-26T06:35:37.132" v="1112" actId="164"/>
          <ac:grpSpMkLst>
            <pc:docMk/>
            <pc:sldMk cId="2303502608" sldId="331"/>
            <ac:grpSpMk id="899" creationId="{474438C9-2465-F375-D567-91EF64B11489}"/>
          </ac:grpSpMkLst>
        </pc:grpChg>
        <pc:grpChg chg="add mod">
          <ac:chgData name="Kokchun Giang" userId="67e2125d-ec8c-4323-9653-9824a2ad815f" providerId="ADAL" clId="{22F7C6F8-58BC-F142-947B-ED8464E1E6D6}" dt="2024-01-26T06:35:52.201" v="1113" actId="164"/>
          <ac:grpSpMkLst>
            <pc:docMk/>
            <pc:sldMk cId="2303502608" sldId="331"/>
            <ac:grpSpMk id="900" creationId="{132F35FD-1DB8-DA76-6FE5-0731C9EA04C8}"/>
          </ac:grpSpMkLst>
        </pc:grpChg>
        <pc:grpChg chg="add mod">
          <ac:chgData name="Kokchun Giang" userId="67e2125d-ec8c-4323-9653-9824a2ad815f" providerId="ADAL" clId="{22F7C6F8-58BC-F142-947B-ED8464E1E6D6}" dt="2024-01-26T06:36:43.283" v="1119" actId="1076"/>
          <ac:grpSpMkLst>
            <pc:docMk/>
            <pc:sldMk cId="2303502608" sldId="331"/>
            <ac:grpSpMk id="901" creationId="{C60CED45-EBC4-FC93-96BE-C02E41044153}"/>
          </ac:grpSpMkLst>
        </pc:grpChg>
        <pc:grpChg chg="add mod">
          <ac:chgData name="Kokchun Giang" userId="67e2125d-ec8c-4323-9653-9824a2ad815f" providerId="ADAL" clId="{22F7C6F8-58BC-F142-947B-ED8464E1E6D6}" dt="2024-01-26T06:36:33.301" v="1118" actId="164"/>
          <ac:grpSpMkLst>
            <pc:docMk/>
            <pc:sldMk cId="2303502608" sldId="331"/>
            <ac:grpSpMk id="902" creationId="{90AEC384-137A-EB88-E381-6D182EFDBE7B}"/>
          </ac:grpSpMkLst>
        </pc:grpChg>
        <pc:grpChg chg="add mod">
          <ac:chgData name="Kokchun Giang" userId="67e2125d-ec8c-4323-9653-9824a2ad815f" providerId="ADAL" clId="{22F7C6F8-58BC-F142-947B-ED8464E1E6D6}" dt="2024-01-26T06:37:06.734" v="1123" actId="164"/>
          <ac:grpSpMkLst>
            <pc:docMk/>
            <pc:sldMk cId="2303502608" sldId="331"/>
            <ac:grpSpMk id="903" creationId="{2B4316D8-18DC-A40A-3844-CDF17BAC3C35}"/>
          </ac:grpSpMkLst>
        </pc:grpChg>
        <pc:grpChg chg="mod">
          <ac:chgData name="Kokchun Giang" userId="67e2125d-ec8c-4323-9653-9824a2ad815f" providerId="ADAL" clId="{22F7C6F8-58BC-F142-947B-ED8464E1E6D6}" dt="2024-01-26T06:36:33.301" v="1118" actId="164"/>
          <ac:grpSpMkLst>
            <pc:docMk/>
            <pc:sldMk cId="2303502608" sldId="331"/>
            <ac:grpSpMk id="918" creationId="{90533F68-D126-15BE-ED5E-328B58F26584}"/>
          </ac:grpSpMkLst>
        </pc:grpChg>
        <pc:grpChg chg="del">
          <ac:chgData name="Kokchun Giang" userId="67e2125d-ec8c-4323-9653-9824a2ad815f" providerId="ADAL" clId="{22F7C6F8-58BC-F142-947B-ED8464E1E6D6}" dt="2024-01-25T20:27:44.953" v="238" actId="478"/>
          <ac:grpSpMkLst>
            <pc:docMk/>
            <pc:sldMk cId="2303502608" sldId="331"/>
            <ac:grpSpMk id="927" creationId="{55F19EF0-859E-E389-46D4-28CFB8EA4327}"/>
          </ac:grpSpMkLst>
        </pc:grpChg>
        <pc:grpChg chg="mod">
          <ac:chgData name="Kokchun Giang" userId="67e2125d-ec8c-4323-9653-9824a2ad815f" providerId="ADAL" clId="{22F7C6F8-58BC-F142-947B-ED8464E1E6D6}" dt="2024-01-26T06:36:12.580" v="1116" actId="164"/>
          <ac:grpSpMkLst>
            <pc:docMk/>
            <pc:sldMk cId="2303502608" sldId="331"/>
            <ac:grpSpMk id="932" creationId="{17C59849-35AE-4019-5CF3-CF7A47B0586F}"/>
          </ac:grpSpMkLst>
        </pc:grpChg>
        <pc:grpChg chg="del mod">
          <ac:chgData name="Kokchun Giang" userId="67e2125d-ec8c-4323-9653-9824a2ad815f" providerId="ADAL" clId="{22F7C6F8-58BC-F142-947B-ED8464E1E6D6}" dt="2024-01-25T20:38:34.682" v="734"/>
          <ac:grpSpMkLst>
            <pc:docMk/>
            <pc:sldMk cId="2303502608" sldId="331"/>
            <ac:grpSpMk id="937" creationId="{3F30744B-558E-6EC4-0493-5ADFA7532F4F}"/>
          </ac:grpSpMkLst>
        </pc:grpChg>
        <pc:grpChg chg="del mod">
          <ac:chgData name="Kokchun Giang" userId="67e2125d-ec8c-4323-9653-9824a2ad815f" providerId="ADAL" clId="{22F7C6F8-58BC-F142-947B-ED8464E1E6D6}" dt="2024-01-25T20:38:38.712" v="736"/>
          <ac:grpSpMkLst>
            <pc:docMk/>
            <pc:sldMk cId="2303502608" sldId="331"/>
            <ac:grpSpMk id="941" creationId="{867C22A8-F9BB-3D80-4D4B-22D09EDBBB60}"/>
          </ac:grpSpMkLst>
        </pc:grpChg>
        <pc:grpChg chg="del mod">
          <ac:chgData name="Kokchun Giang" userId="67e2125d-ec8c-4323-9653-9824a2ad815f" providerId="ADAL" clId="{22F7C6F8-58BC-F142-947B-ED8464E1E6D6}" dt="2024-01-25T20:38:42.494" v="744"/>
          <ac:grpSpMkLst>
            <pc:docMk/>
            <pc:sldMk cId="2303502608" sldId="331"/>
            <ac:grpSpMk id="943" creationId="{96C41DFE-4BD0-51D5-ED5E-F39AE61EC3CF}"/>
          </ac:grpSpMkLst>
        </pc:grpChg>
        <pc:grpChg chg="del mod">
          <ac:chgData name="Kokchun Giang" userId="67e2125d-ec8c-4323-9653-9824a2ad815f" providerId="ADAL" clId="{22F7C6F8-58BC-F142-947B-ED8464E1E6D6}" dt="2024-01-25T20:38:44.504" v="747"/>
          <ac:grpSpMkLst>
            <pc:docMk/>
            <pc:sldMk cId="2303502608" sldId="331"/>
            <ac:grpSpMk id="951" creationId="{BED4D787-4CFE-E627-9498-F3CF901F93C1}"/>
          </ac:grpSpMkLst>
        </pc:grpChg>
        <pc:grpChg chg="del mod">
          <ac:chgData name="Kokchun Giang" userId="67e2125d-ec8c-4323-9653-9824a2ad815f" providerId="ADAL" clId="{22F7C6F8-58BC-F142-947B-ED8464E1E6D6}" dt="2024-01-25T20:38:44.504" v="747"/>
          <ac:grpSpMkLst>
            <pc:docMk/>
            <pc:sldMk cId="2303502608" sldId="331"/>
            <ac:grpSpMk id="952" creationId="{8C09CB71-423F-3E5E-9563-399571B478D7}"/>
          </ac:grpSpMkLst>
        </pc:grpChg>
        <pc:grpChg chg="del mod">
          <ac:chgData name="Kokchun Giang" userId="67e2125d-ec8c-4323-9653-9824a2ad815f" providerId="ADAL" clId="{22F7C6F8-58BC-F142-947B-ED8464E1E6D6}" dt="2024-01-25T20:38:53.086" v="753"/>
          <ac:grpSpMkLst>
            <pc:docMk/>
            <pc:sldMk cId="2303502608" sldId="331"/>
            <ac:grpSpMk id="955" creationId="{7D0E7937-E55B-8C88-D2E0-F583AB34C694}"/>
          </ac:grpSpMkLst>
        </pc:grpChg>
        <pc:grpChg chg="del mod">
          <ac:chgData name="Kokchun Giang" userId="67e2125d-ec8c-4323-9653-9824a2ad815f" providerId="ADAL" clId="{22F7C6F8-58BC-F142-947B-ED8464E1E6D6}" dt="2024-01-25T20:38:58.386" v="755"/>
          <ac:grpSpMkLst>
            <pc:docMk/>
            <pc:sldMk cId="2303502608" sldId="331"/>
            <ac:grpSpMk id="961" creationId="{CCF2FB2F-F786-5E43-223E-0168D1BA88FE}"/>
          </ac:grpSpMkLst>
        </pc:grpChg>
        <pc:grpChg chg="del mod">
          <ac:chgData name="Kokchun Giang" userId="67e2125d-ec8c-4323-9653-9824a2ad815f" providerId="ADAL" clId="{22F7C6F8-58BC-F142-947B-ED8464E1E6D6}" dt="2024-01-25T20:38:59.149" v="757"/>
          <ac:grpSpMkLst>
            <pc:docMk/>
            <pc:sldMk cId="2303502608" sldId="331"/>
            <ac:grpSpMk id="963" creationId="{1515F582-42B8-2DF1-12CF-4D47F0125DAB}"/>
          </ac:grpSpMkLst>
        </pc:grpChg>
        <pc:grpChg chg="mod">
          <ac:chgData name="Kokchun Giang" userId="67e2125d-ec8c-4323-9653-9824a2ad815f" providerId="ADAL" clId="{22F7C6F8-58BC-F142-947B-ED8464E1E6D6}" dt="2024-01-26T06:36:58.908" v="1122" actId="1076"/>
          <ac:grpSpMkLst>
            <pc:docMk/>
            <pc:sldMk cId="2303502608" sldId="331"/>
            <ac:grpSpMk id="965" creationId="{04D09694-1AEA-3A51-C2D4-3FA8DA04E2F9}"/>
          </ac:grpSpMkLst>
        </pc:grpChg>
        <pc:grpChg chg="mod">
          <ac:chgData name="Kokchun Giang" userId="67e2125d-ec8c-4323-9653-9824a2ad815f" providerId="ADAL" clId="{22F7C6F8-58BC-F142-947B-ED8464E1E6D6}" dt="2024-01-25T20:39:08.786" v="766"/>
          <ac:grpSpMkLst>
            <pc:docMk/>
            <pc:sldMk cId="2303502608" sldId="331"/>
            <ac:grpSpMk id="1054" creationId="{97C97AB1-A3C5-FFB8-E603-AC6AC33A5847}"/>
          </ac:grpSpMkLst>
        </pc:grpChg>
        <pc:grpChg chg="mod">
          <ac:chgData name="Kokchun Giang" userId="67e2125d-ec8c-4323-9653-9824a2ad815f" providerId="ADAL" clId="{22F7C6F8-58BC-F142-947B-ED8464E1E6D6}" dt="2024-01-25T20:39:08.786" v="766"/>
          <ac:grpSpMkLst>
            <pc:docMk/>
            <pc:sldMk cId="2303502608" sldId="331"/>
            <ac:grpSpMk id="1070" creationId="{349EE625-0091-41F9-B558-B0B51903A6A3}"/>
          </ac:grpSpMkLst>
        </pc:grpChg>
        <pc:grpChg chg="mod">
          <ac:chgData name="Kokchun Giang" userId="67e2125d-ec8c-4323-9653-9824a2ad815f" providerId="ADAL" clId="{22F7C6F8-58BC-F142-947B-ED8464E1E6D6}" dt="2024-01-26T06:37:06.734" v="1123" actId="164"/>
          <ac:grpSpMkLst>
            <pc:docMk/>
            <pc:sldMk cId="2303502608" sldId="331"/>
            <ac:grpSpMk id="1083" creationId="{07E5D37B-F269-A2A3-6805-084B55808C17}"/>
          </ac:grpSpMkLst>
        </pc:grpChg>
        <pc:grpChg chg="del">
          <ac:chgData name="Kokchun Giang" userId="67e2125d-ec8c-4323-9653-9824a2ad815f" providerId="ADAL" clId="{22F7C6F8-58BC-F142-947B-ED8464E1E6D6}" dt="2024-01-25T20:27:49.102" v="241" actId="478"/>
          <ac:grpSpMkLst>
            <pc:docMk/>
            <pc:sldMk cId="2303502608" sldId="331"/>
            <ac:grpSpMk id="1171" creationId="{BCD7548A-849C-1182-55DC-833E83E239C5}"/>
          </ac:grpSpMkLst>
        </pc:grpChg>
        <pc:grpChg chg="del">
          <ac:chgData name="Kokchun Giang" userId="67e2125d-ec8c-4323-9653-9824a2ad815f" providerId="ADAL" clId="{22F7C6F8-58BC-F142-947B-ED8464E1E6D6}" dt="2024-01-25T20:27:41.605" v="237" actId="478"/>
          <ac:grpSpMkLst>
            <pc:docMk/>
            <pc:sldMk cId="2303502608" sldId="331"/>
            <ac:grpSpMk id="1256" creationId="{791734F2-99C6-36AF-78F2-C888515970F5}"/>
          </ac:grpSpMkLst>
        </pc:grpChg>
        <pc:grpChg chg="del">
          <ac:chgData name="Kokchun Giang" userId="67e2125d-ec8c-4323-9653-9824a2ad815f" providerId="ADAL" clId="{22F7C6F8-58BC-F142-947B-ED8464E1E6D6}" dt="2024-01-25T20:27:41.605" v="237" actId="478"/>
          <ac:grpSpMkLst>
            <pc:docMk/>
            <pc:sldMk cId="2303502608" sldId="331"/>
            <ac:grpSpMk id="1288" creationId="{89DE4184-C38E-96C3-6869-FAB9C597B41E}"/>
          </ac:grpSpMkLst>
        </pc:grpChg>
        <pc:grpChg chg="del">
          <ac:chgData name="Kokchun Giang" userId="67e2125d-ec8c-4323-9653-9824a2ad815f" providerId="ADAL" clId="{22F7C6F8-58BC-F142-947B-ED8464E1E6D6}" dt="2024-01-25T20:27:41.605" v="237" actId="478"/>
          <ac:grpSpMkLst>
            <pc:docMk/>
            <pc:sldMk cId="2303502608" sldId="331"/>
            <ac:grpSpMk id="1289" creationId="{5688F862-711A-AE56-2F72-FC0388092A0F}"/>
          </ac:grpSpMkLst>
        </pc:grpChg>
        <pc:grpChg chg="del">
          <ac:chgData name="Kokchun Giang" userId="67e2125d-ec8c-4323-9653-9824a2ad815f" providerId="ADAL" clId="{22F7C6F8-58BC-F142-947B-ED8464E1E6D6}" dt="2024-01-25T20:27:41.605" v="237" actId="478"/>
          <ac:grpSpMkLst>
            <pc:docMk/>
            <pc:sldMk cId="2303502608" sldId="331"/>
            <ac:grpSpMk id="1290" creationId="{6A4A45D1-18C3-3405-A806-4048A80343AD}"/>
          </ac:grpSpMkLst>
        </pc:grpChg>
        <pc:grpChg chg="del">
          <ac:chgData name="Kokchun Giang" userId="67e2125d-ec8c-4323-9653-9824a2ad815f" providerId="ADAL" clId="{22F7C6F8-58BC-F142-947B-ED8464E1E6D6}" dt="2024-01-25T20:27:41.605" v="237" actId="478"/>
          <ac:grpSpMkLst>
            <pc:docMk/>
            <pc:sldMk cId="2303502608" sldId="331"/>
            <ac:grpSpMk id="1291" creationId="{BFA0BE4C-C7BB-02D5-1939-213D1B3F02D9}"/>
          </ac:grpSpMkLst>
        </pc:grpChg>
        <pc:grpChg chg="del">
          <ac:chgData name="Kokchun Giang" userId="67e2125d-ec8c-4323-9653-9824a2ad815f" providerId="ADAL" clId="{22F7C6F8-58BC-F142-947B-ED8464E1E6D6}" dt="2024-01-25T20:27:41.605" v="237" actId="478"/>
          <ac:grpSpMkLst>
            <pc:docMk/>
            <pc:sldMk cId="2303502608" sldId="331"/>
            <ac:grpSpMk id="1292" creationId="{13ECB281-A0B0-14D7-D74A-580EF73A86FD}"/>
          </ac:grpSpMkLst>
        </pc:grpChg>
        <pc:grpChg chg="del">
          <ac:chgData name="Kokchun Giang" userId="67e2125d-ec8c-4323-9653-9824a2ad815f" providerId="ADAL" clId="{22F7C6F8-58BC-F142-947B-ED8464E1E6D6}" dt="2024-01-25T20:27:41.605" v="237" actId="478"/>
          <ac:grpSpMkLst>
            <pc:docMk/>
            <pc:sldMk cId="2303502608" sldId="331"/>
            <ac:grpSpMk id="1293" creationId="{5C3A93CE-4290-C345-04A9-FD62D0D51C97}"/>
          </ac:grpSpMkLst>
        </pc:grpChg>
        <pc:grpChg chg="del">
          <ac:chgData name="Kokchun Giang" userId="67e2125d-ec8c-4323-9653-9824a2ad815f" providerId="ADAL" clId="{22F7C6F8-58BC-F142-947B-ED8464E1E6D6}" dt="2024-01-25T20:27:44.953" v="238" actId="478"/>
          <ac:grpSpMkLst>
            <pc:docMk/>
            <pc:sldMk cId="2303502608" sldId="331"/>
            <ac:grpSpMk id="1294" creationId="{9C8559A3-B3E6-B4A0-01C1-74510C336DCC}"/>
          </ac:grpSpMkLst>
        </pc:grpChg>
        <pc:grpChg chg="del">
          <ac:chgData name="Kokchun Giang" userId="67e2125d-ec8c-4323-9653-9824a2ad815f" providerId="ADAL" clId="{22F7C6F8-58BC-F142-947B-ED8464E1E6D6}" dt="2024-01-25T20:27:44.953" v="238" actId="478"/>
          <ac:grpSpMkLst>
            <pc:docMk/>
            <pc:sldMk cId="2303502608" sldId="331"/>
            <ac:grpSpMk id="1295" creationId="{5C32E2CA-4F60-5980-8867-3792C72546E7}"/>
          </ac:grpSpMkLst>
        </pc:grpChg>
        <pc:grpChg chg="del">
          <ac:chgData name="Kokchun Giang" userId="67e2125d-ec8c-4323-9653-9824a2ad815f" providerId="ADAL" clId="{22F7C6F8-58BC-F142-947B-ED8464E1E6D6}" dt="2024-01-25T20:27:44.953" v="238" actId="478"/>
          <ac:grpSpMkLst>
            <pc:docMk/>
            <pc:sldMk cId="2303502608" sldId="331"/>
            <ac:grpSpMk id="1296" creationId="{54DA7CF2-A4A2-ED95-036B-5C6D53145500}"/>
          </ac:grpSpMkLst>
        </pc:grpChg>
        <pc:grpChg chg="del">
          <ac:chgData name="Kokchun Giang" userId="67e2125d-ec8c-4323-9653-9824a2ad815f" providerId="ADAL" clId="{22F7C6F8-58BC-F142-947B-ED8464E1E6D6}" dt="2024-01-25T20:27:45.838" v="239" actId="478"/>
          <ac:grpSpMkLst>
            <pc:docMk/>
            <pc:sldMk cId="2303502608" sldId="331"/>
            <ac:grpSpMk id="1297" creationId="{BDF13368-3B0A-9FC1-5449-1AF53181B55A}"/>
          </ac:grpSpMkLst>
        </pc:grpChg>
        <pc:grpChg chg="del">
          <ac:chgData name="Kokchun Giang" userId="67e2125d-ec8c-4323-9653-9824a2ad815f" providerId="ADAL" clId="{22F7C6F8-58BC-F142-947B-ED8464E1E6D6}" dt="2024-01-25T20:27:49.102" v="241" actId="478"/>
          <ac:grpSpMkLst>
            <pc:docMk/>
            <pc:sldMk cId="2303502608" sldId="331"/>
            <ac:grpSpMk id="1298" creationId="{AC8F9C59-E62C-E454-6D58-41493662C4FC}"/>
          </ac:grpSpMkLst>
        </pc:grpChg>
        <pc:grpChg chg="del">
          <ac:chgData name="Kokchun Giang" userId="67e2125d-ec8c-4323-9653-9824a2ad815f" providerId="ADAL" clId="{22F7C6F8-58BC-F142-947B-ED8464E1E6D6}" dt="2024-01-25T20:27:46.885" v="240" actId="478"/>
          <ac:grpSpMkLst>
            <pc:docMk/>
            <pc:sldMk cId="2303502608" sldId="331"/>
            <ac:grpSpMk id="1299" creationId="{AABDEECB-6AFF-0E11-1722-D91AE1868AA2}"/>
          </ac:grpSpMkLst>
        </pc:grpChg>
        <pc:grpChg chg="del">
          <ac:chgData name="Kokchun Giang" userId="67e2125d-ec8c-4323-9653-9824a2ad815f" providerId="ADAL" clId="{22F7C6F8-58BC-F142-947B-ED8464E1E6D6}" dt="2024-01-25T20:27:49.102" v="241" actId="478"/>
          <ac:grpSpMkLst>
            <pc:docMk/>
            <pc:sldMk cId="2303502608" sldId="331"/>
            <ac:grpSpMk id="1300" creationId="{F994D064-2DFA-01A1-8A3A-5F0CBA1DB5D7}"/>
          </ac:grpSpMkLst>
        </pc:grpChg>
        <pc:inkChg chg="add mod">
          <ac:chgData name="Kokchun Giang" userId="67e2125d-ec8c-4323-9653-9824a2ad815f" providerId="ADAL" clId="{22F7C6F8-58BC-F142-947B-ED8464E1E6D6}" dt="2024-01-25T20:28:40.037" v="315"/>
          <ac:inkMkLst>
            <pc:docMk/>
            <pc:sldMk cId="2303502608" sldId="331"/>
            <ac:inkMk id="3" creationId="{741DC212-AB75-2C23-655E-EDD4C3787F75}"/>
          </ac:inkMkLst>
        </pc:inkChg>
        <pc:inkChg chg="add mod">
          <ac:chgData name="Kokchun Giang" userId="67e2125d-ec8c-4323-9653-9824a2ad815f" providerId="ADAL" clId="{22F7C6F8-58BC-F142-947B-ED8464E1E6D6}" dt="2024-01-25T20:28:40.037" v="315"/>
          <ac:inkMkLst>
            <pc:docMk/>
            <pc:sldMk cId="2303502608" sldId="331"/>
            <ac:inkMk id="4" creationId="{75EA4B26-7079-303C-84B5-1885F6E38808}"/>
          </ac:inkMkLst>
        </pc:inkChg>
        <pc:inkChg chg="add mod">
          <ac:chgData name="Kokchun Giang" userId="67e2125d-ec8c-4323-9653-9824a2ad815f" providerId="ADAL" clId="{22F7C6F8-58BC-F142-947B-ED8464E1E6D6}" dt="2024-01-25T20:28:40.037" v="315"/>
          <ac:inkMkLst>
            <pc:docMk/>
            <pc:sldMk cId="2303502608" sldId="331"/>
            <ac:inkMk id="5" creationId="{65CE5D47-12F8-67C4-44F9-D1FA1CACB151}"/>
          </ac:inkMkLst>
        </pc:inkChg>
        <pc:inkChg chg="add mod">
          <ac:chgData name="Kokchun Giang" userId="67e2125d-ec8c-4323-9653-9824a2ad815f" providerId="ADAL" clId="{22F7C6F8-58BC-F142-947B-ED8464E1E6D6}" dt="2024-01-25T20:28:40.037" v="315"/>
          <ac:inkMkLst>
            <pc:docMk/>
            <pc:sldMk cId="2303502608" sldId="331"/>
            <ac:inkMk id="6" creationId="{BC73ED61-1AD5-22D8-C215-4673F620C111}"/>
          </ac:inkMkLst>
        </pc:inkChg>
        <pc:inkChg chg="add mod">
          <ac:chgData name="Kokchun Giang" userId="67e2125d-ec8c-4323-9653-9824a2ad815f" providerId="ADAL" clId="{22F7C6F8-58BC-F142-947B-ED8464E1E6D6}" dt="2024-01-25T20:28:40.037" v="315"/>
          <ac:inkMkLst>
            <pc:docMk/>
            <pc:sldMk cId="2303502608" sldId="331"/>
            <ac:inkMk id="7" creationId="{966B5562-F2BC-7600-AD12-BC1F78C7824C}"/>
          </ac:inkMkLst>
        </pc:inkChg>
        <pc:inkChg chg="add mod">
          <ac:chgData name="Kokchun Giang" userId="67e2125d-ec8c-4323-9653-9824a2ad815f" providerId="ADAL" clId="{22F7C6F8-58BC-F142-947B-ED8464E1E6D6}" dt="2024-01-25T20:28:40.037" v="315"/>
          <ac:inkMkLst>
            <pc:docMk/>
            <pc:sldMk cId="2303502608" sldId="331"/>
            <ac:inkMk id="8" creationId="{640BA893-3123-003D-0C03-94F75481B325}"/>
          </ac:inkMkLst>
        </pc:inkChg>
        <pc:inkChg chg="add mod">
          <ac:chgData name="Kokchun Giang" userId="67e2125d-ec8c-4323-9653-9824a2ad815f" providerId="ADAL" clId="{22F7C6F8-58BC-F142-947B-ED8464E1E6D6}" dt="2024-01-25T20:28:40.037" v="315"/>
          <ac:inkMkLst>
            <pc:docMk/>
            <pc:sldMk cId="2303502608" sldId="331"/>
            <ac:inkMk id="9" creationId="{7DF044E3-0DB9-45C5-B08A-2FDF58E82807}"/>
          </ac:inkMkLst>
        </pc:inkChg>
        <pc:inkChg chg="add mod">
          <ac:chgData name="Kokchun Giang" userId="67e2125d-ec8c-4323-9653-9824a2ad815f" providerId="ADAL" clId="{22F7C6F8-58BC-F142-947B-ED8464E1E6D6}" dt="2024-01-25T20:28:45.981" v="321"/>
          <ac:inkMkLst>
            <pc:docMk/>
            <pc:sldMk cId="2303502608" sldId="331"/>
            <ac:inkMk id="11" creationId="{53ABF96E-AFC8-CF1E-0F4E-243EF06EF589}"/>
          </ac:inkMkLst>
        </pc:inkChg>
        <pc:inkChg chg="add mod">
          <ac:chgData name="Kokchun Giang" userId="67e2125d-ec8c-4323-9653-9824a2ad815f" providerId="ADAL" clId="{22F7C6F8-58BC-F142-947B-ED8464E1E6D6}" dt="2024-01-25T20:28:45.981" v="321"/>
          <ac:inkMkLst>
            <pc:docMk/>
            <pc:sldMk cId="2303502608" sldId="331"/>
            <ac:inkMk id="12" creationId="{2AEABDD2-9AB6-B75B-978E-42D7FBCD4E40}"/>
          </ac:inkMkLst>
        </pc:inkChg>
        <pc:inkChg chg="add mod">
          <ac:chgData name="Kokchun Giang" userId="67e2125d-ec8c-4323-9653-9824a2ad815f" providerId="ADAL" clId="{22F7C6F8-58BC-F142-947B-ED8464E1E6D6}" dt="2024-01-25T20:28:45.981" v="321"/>
          <ac:inkMkLst>
            <pc:docMk/>
            <pc:sldMk cId="2303502608" sldId="331"/>
            <ac:inkMk id="13" creationId="{03901553-8BEC-8C5E-80CE-6B2D4944AFC4}"/>
          </ac:inkMkLst>
        </pc:inkChg>
        <pc:inkChg chg="add mod">
          <ac:chgData name="Kokchun Giang" userId="67e2125d-ec8c-4323-9653-9824a2ad815f" providerId="ADAL" clId="{22F7C6F8-58BC-F142-947B-ED8464E1E6D6}" dt="2024-01-25T20:28:45.981" v="321"/>
          <ac:inkMkLst>
            <pc:docMk/>
            <pc:sldMk cId="2303502608" sldId="331"/>
            <ac:inkMk id="14" creationId="{BBA79A06-B3C6-ABD4-C331-3D104184BC65}"/>
          </ac:inkMkLst>
        </pc:inkChg>
        <pc:inkChg chg="add mod">
          <ac:chgData name="Kokchun Giang" userId="67e2125d-ec8c-4323-9653-9824a2ad815f" providerId="ADAL" clId="{22F7C6F8-58BC-F142-947B-ED8464E1E6D6}" dt="2024-01-25T20:28:45.981" v="321"/>
          <ac:inkMkLst>
            <pc:docMk/>
            <pc:sldMk cId="2303502608" sldId="331"/>
            <ac:inkMk id="15" creationId="{06E64745-E994-1027-70BB-814962E56FC6}"/>
          </ac:inkMkLst>
        </pc:inkChg>
        <pc:inkChg chg="add mod">
          <ac:chgData name="Kokchun Giang" userId="67e2125d-ec8c-4323-9653-9824a2ad815f" providerId="ADAL" clId="{22F7C6F8-58BC-F142-947B-ED8464E1E6D6}" dt="2024-01-25T20:28:56.365" v="326"/>
          <ac:inkMkLst>
            <pc:docMk/>
            <pc:sldMk cId="2303502608" sldId="331"/>
            <ac:inkMk id="17" creationId="{B3684C6F-41D7-E5BB-D339-26886A21C80F}"/>
          </ac:inkMkLst>
        </pc:inkChg>
        <pc:inkChg chg="add mod">
          <ac:chgData name="Kokchun Giang" userId="67e2125d-ec8c-4323-9653-9824a2ad815f" providerId="ADAL" clId="{22F7C6F8-58BC-F142-947B-ED8464E1E6D6}" dt="2024-01-25T20:28:56.365" v="326"/>
          <ac:inkMkLst>
            <pc:docMk/>
            <pc:sldMk cId="2303502608" sldId="331"/>
            <ac:inkMk id="18" creationId="{4865C7BC-3A4B-420E-D099-C842D7ADC1E4}"/>
          </ac:inkMkLst>
        </pc:inkChg>
        <pc:inkChg chg="add mod">
          <ac:chgData name="Kokchun Giang" userId="67e2125d-ec8c-4323-9653-9824a2ad815f" providerId="ADAL" clId="{22F7C6F8-58BC-F142-947B-ED8464E1E6D6}" dt="2024-01-25T20:28:56.365" v="326"/>
          <ac:inkMkLst>
            <pc:docMk/>
            <pc:sldMk cId="2303502608" sldId="331"/>
            <ac:inkMk id="19" creationId="{1AEBC4ED-A61C-479A-6D4A-6C5D8B9140C6}"/>
          </ac:inkMkLst>
        </pc:inkChg>
        <pc:inkChg chg="add mod">
          <ac:chgData name="Kokchun Giang" userId="67e2125d-ec8c-4323-9653-9824a2ad815f" providerId="ADAL" clId="{22F7C6F8-58BC-F142-947B-ED8464E1E6D6}" dt="2024-01-25T20:28:56.365" v="326"/>
          <ac:inkMkLst>
            <pc:docMk/>
            <pc:sldMk cId="2303502608" sldId="331"/>
            <ac:inkMk id="20" creationId="{EF2ADA30-87FB-8702-5A3E-A955255FC35C}"/>
          </ac:inkMkLst>
        </pc:inkChg>
        <pc:inkChg chg="add mod">
          <ac:chgData name="Kokchun Giang" userId="67e2125d-ec8c-4323-9653-9824a2ad815f" providerId="ADAL" clId="{22F7C6F8-58BC-F142-947B-ED8464E1E6D6}" dt="2024-01-26T06:34:37.386" v="1106" actId="164"/>
          <ac:inkMkLst>
            <pc:docMk/>
            <pc:sldMk cId="2303502608" sldId="331"/>
            <ac:inkMk id="22" creationId="{B7541637-C3C6-89DD-1034-CF1EE221A5F3}"/>
          </ac:inkMkLst>
        </pc:inkChg>
        <pc:inkChg chg="add mod">
          <ac:chgData name="Kokchun Giang" userId="67e2125d-ec8c-4323-9653-9824a2ad815f" providerId="ADAL" clId="{22F7C6F8-58BC-F142-947B-ED8464E1E6D6}" dt="2024-01-25T20:28:58.872" v="330"/>
          <ac:inkMkLst>
            <pc:docMk/>
            <pc:sldMk cId="2303502608" sldId="331"/>
            <ac:inkMk id="23" creationId="{8A5C1156-D6A7-E8E4-515A-6FCF44967961}"/>
          </ac:inkMkLst>
        </pc:inkChg>
        <pc:inkChg chg="add mod">
          <ac:chgData name="Kokchun Giang" userId="67e2125d-ec8c-4323-9653-9824a2ad815f" providerId="ADAL" clId="{22F7C6F8-58BC-F142-947B-ED8464E1E6D6}" dt="2024-01-25T20:28:58.872" v="330"/>
          <ac:inkMkLst>
            <pc:docMk/>
            <pc:sldMk cId="2303502608" sldId="331"/>
            <ac:inkMk id="24" creationId="{6C8AF11C-1A2C-7A63-ADC2-79DE16AEDE6A}"/>
          </ac:inkMkLst>
        </pc:inkChg>
        <pc:inkChg chg="add mod">
          <ac:chgData name="Kokchun Giang" userId="67e2125d-ec8c-4323-9653-9824a2ad815f" providerId="ADAL" clId="{22F7C6F8-58BC-F142-947B-ED8464E1E6D6}" dt="2024-01-25T20:29:04.659" v="337"/>
          <ac:inkMkLst>
            <pc:docMk/>
            <pc:sldMk cId="2303502608" sldId="331"/>
            <ac:inkMk id="26" creationId="{F035C622-8B6A-E3DE-54C3-D70EA32BFB1D}"/>
          </ac:inkMkLst>
        </pc:inkChg>
        <pc:inkChg chg="add mod">
          <ac:chgData name="Kokchun Giang" userId="67e2125d-ec8c-4323-9653-9824a2ad815f" providerId="ADAL" clId="{22F7C6F8-58BC-F142-947B-ED8464E1E6D6}" dt="2024-01-25T20:29:04.659" v="337"/>
          <ac:inkMkLst>
            <pc:docMk/>
            <pc:sldMk cId="2303502608" sldId="331"/>
            <ac:inkMk id="27" creationId="{46C27C1A-5912-3045-5297-9CA98B9E8C9C}"/>
          </ac:inkMkLst>
        </pc:inkChg>
        <pc:inkChg chg="add mod">
          <ac:chgData name="Kokchun Giang" userId="67e2125d-ec8c-4323-9653-9824a2ad815f" providerId="ADAL" clId="{22F7C6F8-58BC-F142-947B-ED8464E1E6D6}" dt="2024-01-25T20:29:04.659" v="337"/>
          <ac:inkMkLst>
            <pc:docMk/>
            <pc:sldMk cId="2303502608" sldId="331"/>
            <ac:inkMk id="29" creationId="{10B301AD-0630-B351-68A2-AE7F68867F4E}"/>
          </ac:inkMkLst>
        </pc:inkChg>
        <pc:inkChg chg="add mod">
          <ac:chgData name="Kokchun Giang" userId="67e2125d-ec8c-4323-9653-9824a2ad815f" providerId="ADAL" clId="{22F7C6F8-58BC-F142-947B-ED8464E1E6D6}" dt="2024-01-25T20:29:04.659" v="337"/>
          <ac:inkMkLst>
            <pc:docMk/>
            <pc:sldMk cId="2303502608" sldId="331"/>
            <ac:inkMk id="30" creationId="{BE267108-B596-1BB2-6E59-4AAF7F62EA7B}"/>
          </ac:inkMkLst>
        </pc:inkChg>
        <pc:inkChg chg="add mod">
          <ac:chgData name="Kokchun Giang" userId="67e2125d-ec8c-4323-9653-9824a2ad815f" providerId="ADAL" clId="{22F7C6F8-58BC-F142-947B-ED8464E1E6D6}" dt="2024-01-25T20:29:04.659" v="337"/>
          <ac:inkMkLst>
            <pc:docMk/>
            <pc:sldMk cId="2303502608" sldId="331"/>
            <ac:inkMk id="31" creationId="{9BA638CC-ADD0-BD60-0107-D1260A21B111}"/>
          </ac:inkMkLst>
        </pc:inkChg>
        <pc:inkChg chg="add mod">
          <ac:chgData name="Kokchun Giang" userId="67e2125d-ec8c-4323-9653-9824a2ad815f" providerId="ADAL" clId="{22F7C6F8-58BC-F142-947B-ED8464E1E6D6}" dt="2024-01-25T20:29:04.659" v="337"/>
          <ac:inkMkLst>
            <pc:docMk/>
            <pc:sldMk cId="2303502608" sldId="331"/>
            <ac:inkMk id="32" creationId="{9CA23758-254C-3EBB-5746-9378C2B78F5B}"/>
          </ac:inkMkLst>
        </pc:inkChg>
        <pc:inkChg chg="add mod">
          <ac:chgData name="Kokchun Giang" userId="67e2125d-ec8c-4323-9653-9824a2ad815f" providerId="ADAL" clId="{22F7C6F8-58BC-F142-947B-ED8464E1E6D6}" dt="2024-01-26T06:34:44.651" v="1107" actId="164"/>
          <ac:inkMkLst>
            <pc:docMk/>
            <pc:sldMk cId="2303502608" sldId="331"/>
            <ac:inkMk id="34" creationId="{A56AE4FB-A4F3-E36B-DDEB-F9058B15272F}"/>
          </ac:inkMkLst>
        </pc:inkChg>
        <pc:inkChg chg="add mod">
          <ac:chgData name="Kokchun Giang" userId="67e2125d-ec8c-4323-9653-9824a2ad815f" providerId="ADAL" clId="{22F7C6F8-58BC-F142-947B-ED8464E1E6D6}" dt="2024-01-25T20:29:14.027" v="353"/>
          <ac:inkMkLst>
            <pc:docMk/>
            <pc:sldMk cId="2303502608" sldId="331"/>
            <ac:inkMk id="35" creationId="{4E2B37F5-78B1-AC0E-7005-A08C9CA44544}"/>
          </ac:inkMkLst>
        </pc:inkChg>
        <pc:inkChg chg="add mod">
          <ac:chgData name="Kokchun Giang" userId="67e2125d-ec8c-4323-9653-9824a2ad815f" providerId="ADAL" clId="{22F7C6F8-58BC-F142-947B-ED8464E1E6D6}" dt="2024-01-25T20:29:14.027" v="353"/>
          <ac:inkMkLst>
            <pc:docMk/>
            <pc:sldMk cId="2303502608" sldId="331"/>
            <ac:inkMk id="36" creationId="{9EAB1C6B-F93F-61F4-1C2D-451E290E80C7}"/>
          </ac:inkMkLst>
        </pc:inkChg>
        <pc:inkChg chg="add mod">
          <ac:chgData name="Kokchun Giang" userId="67e2125d-ec8c-4323-9653-9824a2ad815f" providerId="ADAL" clId="{22F7C6F8-58BC-F142-947B-ED8464E1E6D6}" dt="2024-01-25T20:29:14.027" v="353"/>
          <ac:inkMkLst>
            <pc:docMk/>
            <pc:sldMk cId="2303502608" sldId="331"/>
            <ac:inkMk id="37" creationId="{C7B3A780-2736-270D-5ED8-0B3FCE494EAD}"/>
          </ac:inkMkLst>
        </pc:inkChg>
        <pc:inkChg chg="add mod">
          <ac:chgData name="Kokchun Giang" userId="67e2125d-ec8c-4323-9653-9824a2ad815f" providerId="ADAL" clId="{22F7C6F8-58BC-F142-947B-ED8464E1E6D6}" dt="2024-01-25T20:29:14.027" v="353"/>
          <ac:inkMkLst>
            <pc:docMk/>
            <pc:sldMk cId="2303502608" sldId="331"/>
            <ac:inkMk id="38" creationId="{C31E3330-79CD-6086-C90E-AF0155D8EA30}"/>
          </ac:inkMkLst>
        </pc:inkChg>
        <pc:inkChg chg="add mod">
          <ac:chgData name="Kokchun Giang" userId="67e2125d-ec8c-4323-9653-9824a2ad815f" providerId="ADAL" clId="{22F7C6F8-58BC-F142-947B-ED8464E1E6D6}" dt="2024-01-25T20:29:14.027" v="353"/>
          <ac:inkMkLst>
            <pc:docMk/>
            <pc:sldMk cId="2303502608" sldId="331"/>
            <ac:inkMk id="39" creationId="{FB0596F7-F865-E656-631D-DEA35A159BAB}"/>
          </ac:inkMkLst>
        </pc:inkChg>
        <pc:inkChg chg="add mod">
          <ac:chgData name="Kokchun Giang" userId="67e2125d-ec8c-4323-9653-9824a2ad815f" providerId="ADAL" clId="{22F7C6F8-58BC-F142-947B-ED8464E1E6D6}" dt="2024-01-25T20:29:14.027" v="353"/>
          <ac:inkMkLst>
            <pc:docMk/>
            <pc:sldMk cId="2303502608" sldId="331"/>
            <ac:inkMk id="40" creationId="{20119E5A-F5BC-B739-A841-CC555B18CA6E}"/>
          </ac:inkMkLst>
        </pc:inkChg>
        <pc:inkChg chg="add mod">
          <ac:chgData name="Kokchun Giang" userId="67e2125d-ec8c-4323-9653-9824a2ad815f" providerId="ADAL" clId="{22F7C6F8-58BC-F142-947B-ED8464E1E6D6}" dt="2024-01-25T20:29:14.027" v="353"/>
          <ac:inkMkLst>
            <pc:docMk/>
            <pc:sldMk cId="2303502608" sldId="331"/>
            <ac:inkMk id="41" creationId="{AA990EBF-4D2F-BCEB-F1C4-FAF3BD5D01E5}"/>
          </ac:inkMkLst>
        </pc:inkChg>
        <pc:inkChg chg="add mod">
          <ac:chgData name="Kokchun Giang" userId="67e2125d-ec8c-4323-9653-9824a2ad815f" providerId="ADAL" clId="{22F7C6F8-58BC-F142-947B-ED8464E1E6D6}" dt="2024-01-25T20:29:14.027" v="353"/>
          <ac:inkMkLst>
            <pc:docMk/>
            <pc:sldMk cId="2303502608" sldId="331"/>
            <ac:inkMk id="42" creationId="{3EC41BE6-1AD1-5FEC-D468-461A1C6FA486}"/>
          </ac:inkMkLst>
        </pc:inkChg>
        <pc:inkChg chg="add mod">
          <ac:chgData name="Kokchun Giang" userId="67e2125d-ec8c-4323-9653-9824a2ad815f" providerId="ADAL" clId="{22F7C6F8-58BC-F142-947B-ED8464E1E6D6}" dt="2024-01-25T20:29:14.027" v="353"/>
          <ac:inkMkLst>
            <pc:docMk/>
            <pc:sldMk cId="2303502608" sldId="331"/>
            <ac:inkMk id="43" creationId="{16A7DC2B-2AAD-3BAB-AFDB-AF2D3607248B}"/>
          </ac:inkMkLst>
        </pc:inkChg>
        <pc:inkChg chg="add mod">
          <ac:chgData name="Kokchun Giang" userId="67e2125d-ec8c-4323-9653-9824a2ad815f" providerId="ADAL" clId="{22F7C6F8-58BC-F142-947B-ED8464E1E6D6}" dt="2024-01-25T20:29:14.027" v="353"/>
          <ac:inkMkLst>
            <pc:docMk/>
            <pc:sldMk cId="2303502608" sldId="331"/>
            <ac:inkMk id="44" creationId="{0A435A09-ED55-FA46-10B2-296CC0B41AE6}"/>
          </ac:inkMkLst>
        </pc:inkChg>
        <pc:inkChg chg="add mod">
          <ac:chgData name="Kokchun Giang" userId="67e2125d-ec8c-4323-9653-9824a2ad815f" providerId="ADAL" clId="{22F7C6F8-58BC-F142-947B-ED8464E1E6D6}" dt="2024-01-25T20:29:14.027" v="353"/>
          <ac:inkMkLst>
            <pc:docMk/>
            <pc:sldMk cId="2303502608" sldId="331"/>
            <ac:inkMk id="47" creationId="{E047A78E-6A73-5B97-9007-8E19E4AA9D8A}"/>
          </ac:inkMkLst>
        </pc:inkChg>
        <pc:inkChg chg="add mod">
          <ac:chgData name="Kokchun Giang" userId="67e2125d-ec8c-4323-9653-9824a2ad815f" providerId="ADAL" clId="{22F7C6F8-58BC-F142-947B-ED8464E1E6D6}" dt="2024-01-25T20:29:14.027" v="353"/>
          <ac:inkMkLst>
            <pc:docMk/>
            <pc:sldMk cId="2303502608" sldId="331"/>
            <ac:inkMk id="48" creationId="{8D4DAE32-EF7D-C351-DCEE-1F4E572B9FFD}"/>
          </ac:inkMkLst>
        </pc:inkChg>
        <pc:inkChg chg="add mod">
          <ac:chgData name="Kokchun Giang" userId="67e2125d-ec8c-4323-9653-9824a2ad815f" providerId="ADAL" clId="{22F7C6F8-58BC-F142-947B-ED8464E1E6D6}" dt="2024-01-25T20:29:14.027" v="353"/>
          <ac:inkMkLst>
            <pc:docMk/>
            <pc:sldMk cId="2303502608" sldId="331"/>
            <ac:inkMk id="49" creationId="{EC782DDF-DE28-5CD4-217B-8A722CFB4389}"/>
          </ac:inkMkLst>
        </pc:inkChg>
        <pc:inkChg chg="add mod">
          <ac:chgData name="Kokchun Giang" userId="67e2125d-ec8c-4323-9653-9824a2ad815f" providerId="ADAL" clId="{22F7C6F8-58BC-F142-947B-ED8464E1E6D6}" dt="2024-01-25T20:29:14.027" v="353"/>
          <ac:inkMkLst>
            <pc:docMk/>
            <pc:sldMk cId="2303502608" sldId="331"/>
            <ac:inkMk id="50" creationId="{383CA723-CA02-807F-C5C8-A138ACDD39CA}"/>
          </ac:inkMkLst>
        </pc:inkChg>
        <pc:inkChg chg="add mod">
          <ac:chgData name="Kokchun Giang" userId="67e2125d-ec8c-4323-9653-9824a2ad815f" providerId="ADAL" clId="{22F7C6F8-58BC-F142-947B-ED8464E1E6D6}" dt="2024-01-25T20:29:33.651" v="374"/>
          <ac:inkMkLst>
            <pc:docMk/>
            <pc:sldMk cId="2303502608" sldId="331"/>
            <ac:inkMk id="53" creationId="{7E37C720-68D2-493F-8FB9-35392D75B3A2}"/>
          </ac:inkMkLst>
        </pc:inkChg>
        <pc:inkChg chg="add mod">
          <ac:chgData name="Kokchun Giang" userId="67e2125d-ec8c-4323-9653-9824a2ad815f" providerId="ADAL" clId="{22F7C6F8-58BC-F142-947B-ED8464E1E6D6}" dt="2024-01-25T20:29:33.651" v="374"/>
          <ac:inkMkLst>
            <pc:docMk/>
            <pc:sldMk cId="2303502608" sldId="331"/>
            <ac:inkMk id="54" creationId="{34AC7C2B-FA11-937E-7BB7-01D353FBEC3F}"/>
          </ac:inkMkLst>
        </pc:inkChg>
        <pc:inkChg chg="add mod">
          <ac:chgData name="Kokchun Giang" userId="67e2125d-ec8c-4323-9653-9824a2ad815f" providerId="ADAL" clId="{22F7C6F8-58BC-F142-947B-ED8464E1E6D6}" dt="2024-01-25T20:29:33.651" v="374"/>
          <ac:inkMkLst>
            <pc:docMk/>
            <pc:sldMk cId="2303502608" sldId="331"/>
            <ac:inkMk id="57" creationId="{6F2E5F50-D97A-F826-E8F6-F2170C8BE72A}"/>
          </ac:inkMkLst>
        </pc:inkChg>
        <pc:inkChg chg="add mod">
          <ac:chgData name="Kokchun Giang" userId="67e2125d-ec8c-4323-9653-9824a2ad815f" providerId="ADAL" clId="{22F7C6F8-58BC-F142-947B-ED8464E1E6D6}" dt="2024-01-25T20:29:33.651" v="374"/>
          <ac:inkMkLst>
            <pc:docMk/>
            <pc:sldMk cId="2303502608" sldId="331"/>
            <ac:inkMk id="58" creationId="{BC81C4F2-4725-C60F-5F84-692BBA866F5C}"/>
          </ac:inkMkLst>
        </pc:inkChg>
        <pc:inkChg chg="add mod">
          <ac:chgData name="Kokchun Giang" userId="67e2125d-ec8c-4323-9653-9824a2ad815f" providerId="ADAL" clId="{22F7C6F8-58BC-F142-947B-ED8464E1E6D6}" dt="2024-01-25T20:29:33.651" v="374"/>
          <ac:inkMkLst>
            <pc:docMk/>
            <pc:sldMk cId="2303502608" sldId="331"/>
            <ac:inkMk id="59" creationId="{4CFF72F1-3850-DB7D-6935-1A07FDC844DA}"/>
          </ac:inkMkLst>
        </pc:inkChg>
        <pc:inkChg chg="add mod">
          <ac:chgData name="Kokchun Giang" userId="67e2125d-ec8c-4323-9653-9824a2ad815f" providerId="ADAL" clId="{22F7C6F8-58BC-F142-947B-ED8464E1E6D6}" dt="2024-01-25T20:29:33.651" v="374"/>
          <ac:inkMkLst>
            <pc:docMk/>
            <pc:sldMk cId="2303502608" sldId="331"/>
            <ac:inkMk id="60" creationId="{B22F09B0-9B95-964B-CDB3-1E3C94D3C0FF}"/>
          </ac:inkMkLst>
        </pc:inkChg>
        <pc:inkChg chg="add mod">
          <ac:chgData name="Kokchun Giang" userId="67e2125d-ec8c-4323-9653-9824a2ad815f" providerId="ADAL" clId="{22F7C6F8-58BC-F142-947B-ED8464E1E6D6}" dt="2024-01-25T20:29:33.651" v="374"/>
          <ac:inkMkLst>
            <pc:docMk/>
            <pc:sldMk cId="2303502608" sldId="331"/>
            <ac:inkMk id="61" creationId="{866CC63B-8E36-93C7-1ED8-CD3E15F0EAE9}"/>
          </ac:inkMkLst>
        </pc:inkChg>
        <pc:inkChg chg="add mod">
          <ac:chgData name="Kokchun Giang" userId="67e2125d-ec8c-4323-9653-9824a2ad815f" providerId="ADAL" clId="{22F7C6F8-58BC-F142-947B-ED8464E1E6D6}" dt="2024-01-25T20:29:33.651" v="374"/>
          <ac:inkMkLst>
            <pc:docMk/>
            <pc:sldMk cId="2303502608" sldId="331"/>
            <ac:inkMk id="62" creationId="{0C4B17C8-A0ED-F287-B931-A4DDE252A78B}"/>
          </ac:inkMkLst>
        </pc:inkChg>
        <pc:inkChg chg="add mod">
          <ac:chgData name="Kokchun Giang" userId="67e2125d-ec8c-4323-9653-9824a2ad815f" providerId="ADAL" clId="{22F7C6F8-58BC-F142-947B-ED8464E1E6D6}" dt="2024-01-25T20:29:33.651" v="374"/>
          <ac:inkMkLst>
            <pc:docMk/>
            <pc:sldMk cId="2303502608" sldId="331"/>
            <ac:inkMk id="63" creationId="{D8DF9C25-6F2F-5EFE-6CB1-B996027C13E4}"/>
          </ac:inkMkLst>
        </pc:inkChg>
        <pc:inkChg chg="add mod">
          <ac:chgData name="Kokchun Giang" userId="67e2125d-ec8c-4323-9653-9824a2ad815f" providerId="ADAL" clId="{22F7C6F8-58BC-F142-947B-ED8464E1E6D6}" dt="2024-01-25T20:29:33.651" v="374"/>
          <ac:inkMkLst>
            <pc:docMk/>
            <pc:sldMk cId="2303502608" sldId="331"/>
            <ac:inkMk id="384" creationId="{1AD80DB7-80F9-F328-2B24-94DB80B14643}"/>
          </ac:inkMkLst>
        </pc:inkChg>
        <pc:inkChg chg="add mod">
          <ac:chgData name="Kokchun Giang" userId="67e2125d-ec8c-4323-9653-9824a2ad815f" providerId="ADAL" clId="{22F7C6F8-58BC-F142-947B-ED8464E1E6D6}" dt="2024-01-25T20:29:33.651" v="374"/>
          <ac:inkMkLst>
            <pc:docMk/>
            <pc:sldMk cId="2303502608" sldId="331"/>
            <ac:inkMk id="385" creationId="{788FAE26-C702-0961-9FA4-EE3290A652D8}"/>
          </ac:inkMkLst>
        </pc:inkChg>
        <pc:inkChg chg="add mod">
          <ac:chgData name="Kokchun Giang" userId="67e2125d-ec8c-4323-9653-9824a2ad815f" providerId="ADAL" clId="{22F7C6F8-58BC-F142-947B-ED8464E1E6D6}" dt="2024-01-25T20:29:33.651" v="374"/>
          <ac:inkMkLst>
            <pc:docMk/>
            <pc:sldMk cId="2303502608" sldId="331"/>
            <ac:inkMk id="387" creationId="{727F3FE5-E468-3779-0DF8-0CA5F8C1ABAA}"/>
          </ac:inkMkLst>
        </pc:inkChg>
        <pc:inkChg chg="add mod">
          <ac:chgData name="Kokchun Giang" userId="67e2125d-ec8c-4323-9653-9824a2ad815f" providerId="ADAL" clId="{22F7C6F8-58BC-F142-947B-ED8464E1E6D6}" dt="2024-01-25T20:29:33.651" v="374"/>
          <ac:inkMkLst>
            <pc:docMk/>
            <pc:sldMk cId="2303502608" sldId="331"/>
            <ac:inkMk id="388" creationId="{801D9B8C-9A93-F3C3-B088-7653384AADE5}"/>
          </ac:inkMkLst>
        </pc:inkChg>
        <pc:inkChg chg="add mod">
          <ac:chgData name="Kokchun Giang" userId="67e2125d-ec8c-4323-9653-9824a2ad815f" providerId="ADAL" clId="{22F7C6F8-58BC-F142-947B-ED8464E1E6D6}" dt="2024-01-25T20:29:33.651" v="374"/>
          <ac:inkMkLst>
            <pc:docMk/>
            <pc:sldMk cId="2303502608" sldId="331"/>
            <ac:inkMk id="389" creationId="{12FFA7C5-A44C-1C77-E996-522AF883F0F7}"/>
          </ac:inkMkLst>
        </pc:inkChg>
        <pc:inkChg chg="add mod">
          <ac:chgData name="Kokchun Giang" userId="67e2125d-ec8c-4323-9653-9824a2ad815f" providerId="ADAL" clId="{22F7C6F8-58BC-F142-947B-ED8464E1E6D6}" dt="2024-01-25T20:29:33.651" v="374"/>
          <ac:inkMkLst>
            <pc:docMk/>
            <pc:sldMk cId="2303502608" sldId="331"/>
            <ac:inkMk id="390" creationId="{77137ED2-A8E1-4A6D-1F2F-3663242AE284}"/>
          </ac:inkMkLst>
        </pc:inkChg>
        <pc:inkChg chg="add mod">
          <ac:chgData name="Kokchun Giang" userId="67e2125d-ec8c-4323-9653-9824a2ad815f" providerId="ADAL" clId="{22F7C6F8-58BC-F142-947B-ED8464E1E6D6}" dt="2024-01-25T20:29:33.651" v="374"/>
          <ac:inkMkLst>
            <pc:docMk/>
            <pc:sldMk cId="2303502608" sldId="331"/>
            <ac:inkMk id="391" creationId="{A7742D35-604B-13C8-016E-1CAF5A5038A8}"/>
          </ac:inkMkLst>
        </pc:inkChg>
        <pc:inkChg chg="add mod">
          <ac:chgData name="Kokchun Giang" userId="67e2125d-ec8c-4323-9653-9824a2ad815f" providerId="ADAL" clId="{22F7C6F8-58BC-F142-947B-ED8464E1E6D6}" dt="2024-01-25T20:29:33.651" v="374"/>
          <ac:inkMkLst>
            <pc:docMk/>
            <pc:sldMk cId="2303502608" sldId="331"/>
            <ac:inkMk id="393" creationId="{A7FD7F61-E066-1836-2ED5-ADFC4035B8AB}"/>
          </ac:inkMkLst>
        </pc:inkChg>
        <pc:inkChg chg="add mod">
          <ac:chgData name="Kokchun Giang" userId="67e2125d-ec8c-4323-9653-9824a2ad815f" providerId="ADAL" clId="{22F7C6F8-58BC-F142-947B-ED8464E1E6D6}" dt="2024-01-25T20:29:33.651" v="374"/>
          <ac:inkMkLst>
            <pc:docMk/>
            <pc:sldMk cId="2303502608" sldId="331"/>
            <ac:inkMk id="394" creationId="{0ECE33F8-6D8F-99DF-BE0B-768BA8B53AB7}"/>
          </ac:inkMkLst>
        </pc:inkChg>
        <pc:inkChg chg="add mod">
          <ac:chgData name="Kokchun Giang" userId="67e2125d-ec8c-4323-9653-9824a2ad815f" providerId="ADAL" clId="{22F7C6F8-58BC-F142-947B-ED8464E1E6D6}" dt="2024-01-25T20:29:45.745" v="382"/>
          <ac:inkMkLst>
            <pc:docMk/>
            <pc:sldMk cId="2303502608" sldId="331"/>
            <ac:inkMk id="396" creationId="{8318DBDA-B1CB-965D-2CF7-CCF55C2BC319}"/>
          </ac:inkMkLst>
        </pc:inkChg>
        <pc:inkChg chg="add mod">
          <ac:chgData name="Kokchun Giang" userId="67e2125d-ec8c-4323-9653-9824a2ad815f" providerId="ADAL" clId="{22F7C6F8-58BC-F142-947B-ED8464E1E6D6}" dt="2024-01-25T20:29:45.745" v="382"/>
          <ac:inkMkLst>
            <pc:docMk/>
            <pc:sldMk cId="2303502608" sldId="331"/>
            <ac:inkMk id="397" creationId="{2470C7DB-AFC7-0935-3707-45BCCB898F3C}"/>
          </ac:inkMkLst>
        </pc:inkChg>
        <pc:inkChg chg="add mod">
          <ac:chgData name="Kokchun Giang" userId="67e2125d-ec8c-4323-9653-9824a2ad815f" providerId="ADAL" clId="{22F7C6F8-58BC-F142-947B-ED8464E1E6D6}" dt="2024-01-25T20:29:45.745" v="382"/>
          <ac:inkMkLst>
            <pc:docMk/>
            <pc:sldMk cId="2303502608" sldId="331"/>
            <ac:inkMk id="398" creationId="{4F8DC97C-4461-8886-DE38-30180E7EE1F4}"/>
          </ac:inkMkLst>
        </pc:inkChg>
        <pc:inkChg chg="add mod">
          <ac:chgData name="Kokchun Giang" userId="67e2125d-ec8c-4323-9653-9824a2ad815f" providerId="ADAL" clId="{22F7C6F8-58BC-F142-947B-ED8464E1E6D6}" dt="2024-01-25T20:29:45.745" v="382"/>
          <ac:inkMkLst>
            <pc:docMk/>
            <pc:sldMk cId="2303502608" sldId="331"/>
            <ac:inkMk id="399" creationId="{834508F9-1D52-1F1A-E6D5-98AB0CFD4763}"/>
          </ac:inkMkLst>
        </pc:inkChg>
        <pc:inkChg chg="add mod">
          <ac:chgData name="Kokchun Giang" userId="67e2125d-ec8c-4323-9653-9824a2ad815f" providerId="ADAL" clId="{22F7C6F8-58BC-F142-947B-ED8464E1E6D6}" dt="2024-01-25T20:29:45.745" v="382"/>
          <ac:inkMkLst>
            <pc:docMk/>
            <pc:sldMk cId="2303502608" sldId="331"/>
            <ac:inkMk id="400" creationId="{8B79D4E2-57C0-BFDB-618F-612577BCF866}"/>
          </ac:inkMkLst>
        </pc:inkChg>
        <pc:inkChg chg="add mod">
          <ac:chgData name="Kokchun Giang" userId="67e2125d-ec8c-4323-9653-9824a2ad815f" providerId="ADAL" clId="{22F7C6F8-58BC-F142-947B-ED8464E1E6D6}" dt="2024-01-25T20:29:45.745" v="382"/>
          <ac:inkMkLst>
            <pc:docMk/>
            <pc:sldMk cId="2303502608" sldId="331"/>
            <ac:inkMk id="402" creationId="{9C76027F-FD1A-2831-3EBA-5AD6C0C46EEF}"/>
          </ac:inkMkLst>
        </pc:inkChg>
        <pc:inkChg chg="add mod">
          <ac:chgData name="Kokchun Giang" userId="67e2125d-ec8c-4323-9653-9824a2ad815f" providerId="ADAL" clId="{22F7C6F8-58BC-F142-947B-ED8464E1E6D6}" dt="2024-01-26T06:34:52.056" v="1108" actId="164"/>
          <ac:inkMkLst>
            <pc:docMk/>
            <pc:sldMk cId="2303502608" sldId="331"/>
            <ac:inkMk id="404" creationId="{E62E4F9C-EADD-E9F7-A55A-A7D5571A3598}"/>
          </ac:inkMkLst>
        </pc:inkChg>
        <pc:inkChg chg="add del">
          <ac:chgData name="Kokchun Giang" userId="67e2125d-ec8c-4323-9653-9824a2ad815f" providerId="ADAL" clId="{22F7C6F8-58BC-F142-947B-ED8464E1E6D6}" dt="2024-01-25T20:30:24.892" v="401" actId="9405"/>
          <ac:inkMkLst>
            <pc:docMk/>
            <pc:sldMk cId="2303502608" sldId="331"/>
            <ac:inkMk id="405" creationId="{F5BCE308-35F4-7345-0310-30E8BA9F607A}"/>
          </ac:inkMkLst>
        </pc:inkChg>
        <pc:inkChg chg="add del mod">
          <ac:chgData name="Kokchun Giang" userId="67e2125d-ec8c-4323-9653-9824a2ad815f" providerId="ADAL" clId="{22F7C6F8-58BC-F142-947B-ED8464E1E6D6}" dt="2024-01-25T20:30:24.490" v="400" actId="9405"/>
          <ac:inkMkLst>
            <pc:docMk/>
            <pc:sldMk cId="2303502608" sldId="331"/>
            <ac:inkMk id="406" creationId="{52BFEC2A-611D-FF0E-28FF-EE654B259BE0}"/>
          </ac:inkMkLst>
        </pc:inkChg>
        <pc:inkChg chg="add del mod">
          <ac:chgData name="Kokchun Giang" userId="67e2125d-ec8c-4323-9653-9824a2ad815f" providerId="ADAL" clId="{22F7C6F8-58BC-F142-947B-ED8464E1E6D6}" dt="2024-01-25T20:30:24.159" v="399" actId="9405"/>
          <ac:inkMkLst>
            <pc:docMk/>
            <pc:sldMk cId="2303502608" sldId="331"/>
            <ac:inkMk id="407" creationId="{3E83E99E-D579-7217-76DC-9D7B1D34A07A}"/>
          </ac:inkMkLst>
        </pc:inkChg>
        <pc:inkChg chg="add del">
          <ac:chgData name="Kokchun Giang" userId="67e2125d-ec8c-4323-9653-9824a2ad815f" providerId="ADAL" clId="{22F7C6F8-58BC-F142-947B-ED8464E1E6D6}" dt="2024-01-25T20:30:23.894" v="398"/>
          <ac:inkMkLst>
            <pc:docMk/>
            <pc:sldMk cId="2303502608" sldId="331"/>
            <ac:inkMk id="408" creationId="{0F994FC6-5876-CCE6-13FA-C33502772FFB}"/>
          </ac:inkMkLst>
        </pc:inkChg>
        <pc:inkChg chg="add del">
          <ac:chgData name="Kokchun Giang" userId="67e2125d-ec8c-4323-9653-9824a2ad815f" providerId="ADAL" clId="{22F7C6F8-58BC-F142-947B-ED8464E1E6D6}" dt="2024-01-25T20:30:23.663" v="396" actId="9405"/>
          <ac:inkMkLst>
            <pc:docMk/>
            <pc:sldMk cId="2303502608" sldId="331"/>
            <ac:inkMk id="410" creationId="{13FA8457-A592-404D-1367-966F41583059}"/>
          </ac:inkMkLst>
        </pc:inkChg>
        <pc:inkChg chg="add del mod">
          <ac:chgData name="Kokchun Giang" userId="67e2125d-ec8c-4323-9653-9824a2ad815f" providerId="ADAL" clId="{22F7C6F8-58BC-F142-947B-ED8464E1E6D6}" dt="2024-01-25T20:30:23.430" v="395" actId="9405"/>
          <ac:inkMkLst>
            <pc:docMk/>
            <pc:sldMk cId="2303502608" sldId="331"/>
            <ac:inkMk id="411" creationId="{80A0ECF9-892E-691E-7EB5-29D7BADA002F}"/>
          </ac:inkMkLst>
        </pc:inkChg>
        <pc:inkChg chg="add del mod">
          <ac:chgData name="Kokchun Giang" userId="67e2125d-ec8c-4323-9653-9824a2ad815f" providerId="ADAL" clId="{22F7C6F8-58BC-F142-947B-ED8464E1E6D6}" dt="2024-01-25T20:30:23.160" v="394"/>
          <ac:inkMkLst>
            <pc:docMk/>
            <pc:sldMk cId="2303502608" sldId="331"/>
            <ac:inkMk id="412" creationId="{F2508A9D-E764-6299-33EF-A2950787E7BC}"/>
          </ac:inkMkLst>
        </pc:inkChg>
        <pc:inkChg chg="add mod">
          <ac:chgData name="Kokchun Giang" userId="67e2125d-ec8c-4323-9653-9824a2ad815f" providerId="ADAL" clId="{22F7C6F8-58BC-F142-947B-ED8464E1E6D6}" dt="2024-01-25T20:30:36.299" v="411"/>
          <ac:inkMkLst>
            <pc:docMk/>
            <pc:sldMk cId="2303502608" sldId="331"/>
            <ac:inkMk id="414" creationId="{2D33AF0E-829D-8876-6319-B3F94ED69932}"/>
          </ac:inkMkLst>
        </pc:inkChg>
        <pc:inkChg chg="add mod">
          <ac:chgData name="Kokchun Giang" userId="67e2125d-ec8c-4323-9653-9824a2ad815f" providerId="ADAL" clId="{22F7C6F8-58BC-F142-947B-ED8464E1E6D6}" dt="2024-01-25T20:30:36.299" v="411"/>
          <ac:inkMkLst>
            <pc:docMk/>
            <pc:sldMk cId="2303502608" sldId="331"/>
            <ac:inkMk id="415" creationId="{30E8DB09-E5B1-F98C-A2F9-A15A8A9CD214}"/>
          </ac:inkMkLst>
        </pc:inkChg>
        <pc:inkChg chg="add mod">
          <ac:chgData name="Kokchun Giang" userId="67e2125d-ec8c-4323-9653-9824a2ad815f" providerId="ADAL" clId="{22F7C6F8-58BC-F142-947B-ED8464E1E6D6}" dt="2024-01-25T20:30:36.299" v="411"/>
          <ac:inkMkLst>
            <pc:docMk/>
            <pc:sldMk cId="2303502608" sldId="331"/>
            <ac:inkMk id="416" creationId="{231DF948-026A-94F8-E5FB-5951F7E687CD}"/>
          </ac:inkMkLst>
        </pc:inkChg>
        <pc:inkChg chg="add mod">
          <ac:chgData name="Kokchun Giang" userId="67e2125d-ec8c-4323-9653-9824a2ad815f" providerId="ADAL" clId="{22F7C6F8-58BC-F142-947B-ED8464E1E6D6}" dt="2024-01-25T20:30:36.299" v="411"/>
          <ac:inkMkLst>
            <pc:docMk/>
            <pc:sldMk cId="2303502608" sldId="331"/>
            <ac:inkMk id="417" creationId="{BA679CFF-2694-403B-B4C2-159ED37A3350}"/>
          </ac:inkMkLst>
        </pc:inkChg>
        <pc:inkChg chg="add mod">
          <ac:chgData name="Kokchun Giang" userId="67e2125d-ec8c-4323-9653-9824a2ad815f" providerId="ADAL" clId="{22F7C6F8-58BC-F142-947B-ED8464E1E6D6}" dt="2024-01-25T20:30:36.299" v="411"/>
          <ac:inkMkLst>
            <pc:docMk/>
            <pc:sldMk cId="2303502608" sldId="331"/>
            <ac:inkMk id="418" creationId="{517F754E-D82E-F2AA-0EAF-B0D8083F1E81}"/>
          </ac:inkMkLst>
        </pc:inkChg>
        <pc:inkChg chg="add mod">
          <ac:chgData name="Kokchun Giang" userId="67e2125d-ec8c-4323-9653-9824a2ad815f" providerId="ADAL" clId="{22F7C6F8-58BC-F142-947B-ED8464E1E6D6}" dt="2024-01-25T20:30:36.299" v="411"/>
          <ac:inkMkLst>
            <pc:docMk/>
            <pc:sldMk cId="2303502608" sldId="331"/>
            <ac:inkMk id="419" creationId="{8BAA2E3A-D657-CE0D-4805-968EADFD63A8}"/>
          </ac:inkMkLst>
        </pc:inkChg>
        <pc:inkChg chg="add mod">
          <ac:chgData name="Kokchun Giang" userId="67e2125d-ec8c-4323-9653-9824a2ad815f" providerId="ADAL" clId="{22F7C6F8-58BC-F142-947B-ED8464E1E6D6}" dt="2024-01-25T20:30:36.299" v="411"/>
          <ac:inkMkLst>
            <pc:docMk/>
            <pc:sldMk cId="2303502608" sldId="331"/>
            <ac:inkMk id="420" creationId="{280E0192-5388-408E-A06E-D0C84EC4B4C0}"/>
          </ac:inkMkLst>
        </pc:inkChg>
        <pc:inkChg chg="add mod">
          <ac:chgData name="Kokchun Giang" userId="67e2125d-ec8c-4323-9653-9824a2ad815f" providerId="ADAL" clId="{22F7C6F8-58BC-F142-947B-ED8464E1E6D6}" dt="2024-01-25T20:30:36.299" v="411"/>
          <ac:inkMkLst>
            <pc:docMk/>
            <pc:sldMk cId="2303502608" sldId="331"/>
            <ac:inkMk id="421" creationId="{5E666D50-B241-4D2C-0826-393D9A2FE60D}"/>
          </ac:inkMkLst>
        </pc:inkChg>
        <pc:inkChg chg="add mod">
          <ac:chgData name="Kokchun Giang" userId="67e2125d-ec8c-4323-9653-9824a2ad815f" providerId="ADAL" clId="{22F7C6F8-58BC-F142-947B-ED8464E1E6D6}" dt="2024-01-25T20:30:36.299" v="411"/>
          <ac:inkMkLst>
            <pc:docMk/>
            <pc:sldMk cId="2303502608" sldId="331"/>
            <ac:inkMk id="422" creationId="{322A0CB1-7E81-36BD-CA68-BBE94074589E}"/>
          </ac:inkMkLst>
        </pc:inkChg>
        <pc:inkChg chg="add mod">
          <ac:chgData name="Kokchun Giang" userId="67e2125d-ec8c-4323-9653-9824a2ad815f" providerId="ADAL" clId="{22F7C6F8-58BC-F142-947B-ED8464E1E6D6}" dt="2024-01-25T20:30:45.442" v="421"/>
          <ac:inkMkLst>
            <pc:docMk/>
            <pc:sldMk cId="2303502608" sldId="331"/>
            <ac:inkMk id="424" creationId="{DED2190F-C5FA-578C-C941-65A163C97C3A}"/>
          </ac:inkMkLst>
        </pc:inkChg>
        <pc:inkChg chg="add mod">
          <ac:chgData name="Kokchun Giang" userId="67e2125d-ec8c-4323-9653-9824a2ad815f" providerId="ADAL" clId="{22F7C6F8-58BC-F142-947B-ED8464E1E6D6}" dt="2024-01-25T20:30:45.442" v="421"/>
          <ac:inkMkLst>
            <pc:docMk/>
            <pc:sldMk cId="2303502608" sldId="331"/>
            <ac:inkMk id="425" creationId="{5AD36152-B443-D9F9-BEB8-FE33FEB42AC9}"/>
          </ac:inkMkLst>
        </pc:inkChg>
        <pc:inkChg chg="add mod">
          <ac:chgData name="Kokchun Giang" userId="67e2125d-ec8c-4323-9653-9824a2ad815f" providerId="ADAL" clId="{22F7C6F8-58BC-F142-947B-ED8464E1E6D6}" dt="2024-01-25T20:30:45.442" v="421"/>
          <ac:inkMkLst>
            <pc:docMk/>
            <pc:sldMk cId="2303502608" sldId="331"/>
            <ac:inkMk id="427" creationId="{573E62D1-2B99-FF67-CC39-E77E6C3499A8}"/>
          </ac:inkMkLst>
        </pc:inkChg>
        <pc:inkChg chg="add mod">
          <ac:chgData name="Kokchun Giang" userId="67e2125d-ec8c-4323-9653-9824a2ad815f" providerId="ADAL" clId="{22F7C6F8-58BC-F142-947B-ED8464E1E6D6}" dt="2024-01-25T20:30:45.442" v="421"/>
          <ac:inkMkLst>
            <pc:docMk/>
            <pc:sldMk cId="2303502608" sldId="331"/>
            <ac:inkMk id="428" creationId="{87E1DFF7-8537-1FE8-05BA-87742B28D155}"/>
          </ac:inkMkLst>
        </pc:inkChg>
        <pc:inkChg chg="add mod">
          <ac:chgData name="Kokchun Giang" userId="67e2125d-ec8c-4323-9653-9824a2ad815f" providerId="ADAL" clId="{22F7C6F8-58BC-F142-947B-ED8464E1E6D6}" dt="2024-01-25T20:30:45.442" v="421"/>
          <ac:inkMkLst>
            <pc:docMk/>
            <pc:sldMk cId="2303502608" sldId="331"/>
            <ac:inkMk id="429" creationId="{CC394AA3-7593-EF6D-C11B-1C2752CE1933}"/>
          </ac:inkMkLst>
        </pc:inkChg>
        <pc:inkChg chg="add mod">
          <ac:chgData name="Kokchun Giang" userId="67e2125d-ec8c-4323-9653-9824a2ad815f" providerId="ADAL" clId="{22F7C6F8-58BC-F142-947B-ED8464E1E6D6}" dt="2024-01-25T20:30:45.442" v="421"/>
          <ac:inkMkLst>
            <pc:docMk/>
            <pc:sldMk cId="2303502608" sldId="331"/>
            <ac:inkMk id="430" creationId="{50DB281E-BFEF-2EA1-A7AA-E1EA75A09E6F}"/>
          </ac:inkMkLst>
        </pc:inkChg>
        <pc:inkChg chg="add mod">
          <ac:chgData name="Kokchun Giang" userId="67e2125d-ec8c-4323-9653-9824a2ad815f" providerId="ADAL" clId="{22F7C6F8-58BC-F142-947B-ED8464E1E6D6}" dt="2024-01-25T20:30:45.442" v="421"/>
          <ac:inkMkLst>
            <pc:docMk/>
            <pc:sldMk cId="2303502608" sldId="331"/>
            <ac:inkMk id="431" creationId="{7331CA5E-EEC9-8EAA-0D3D-9B072279BD8A}"/>
          </ac:inkMkLst>
        </pc:inkChg>
        <pc:inkChg chg="add mod">
          <ac:chgData name="Kokchun Giang" userId="67e2125d-ec8c-4323-9653-9824a2ad815f" providerId="ADAL" clId="{22F7C6F8-58BC-F142-947B-ED8464E1E6D6}" dt="2024-01-25T20:30:45.442" v="421"/>
          <ac:inkMkLst>
            <pc:docMk/>
            <pc:sldMk cId="2303502608" sldId="331"/>
            <ac:inkMk id="432" creationId="{7D7DE99A-E860-CA01-C6A0-F69D9BA670B8}"/>
          </ac:inkMkLst>
        </pc:inkChg>
        <pc:inkChg chg="add mod">
          <ac:chgData name="Kokchun Giang" userId="67e2125d-ec8c-4323-9653-9824a2ad815f" providerId="ADAL" clId="{22F7C6F8-58BC-F142-947B-ED8464E1E6D6}" dt="2024-01-25T20:30:51.381" v="424"/>
          <ac:inkMkLst>
            <pc:docMk/>
            <pc:sldMk cId="2303502608" sldId="331"/>
            <ac:inkMk id="434" creationId="{DCE50EAE-5010-AE66-0FDE-B1661C3CFE1C}"/>
          </ac:inkMkLst>
        </pc:inkChg>
        <pc:inkChg chg="add mod">
          <ac:chgData name="Kokchun Giang" userId="67e2125d-ec8c-4323-9653-9824a2ad815f" providerId="ADAL" clId="{22F7C6F8-58BC-F142-947B-ED8464E1E6D6}" dt="2024-01-25T20:30:51.381" v="424"/>
          <ac:inkMkLst>
            <pc:docMk/>
            <pc:sldMk cId="2303502608" sldId="331"/>
            <ac:inkMk id="435" creationId="{A4C88F71-30A8-C049-BE40-B8F76C8DE269}"/>
          </ac:inkMkLst>
        </pc:inkChg>
        <pc:inkChg chg="add mod">
          <ac:chgData name="Kokchun Giang" userId="67e2125d-ec8c-4323-9653-9824a2ad815f" providerId="ADAL" clId="{22F7C6F8-58BC-F142-947B-ED8464E1E6D6}" dt="2024-01-25T20:31:02.804" v="435"/>
          <ac:inkMkLst>
            <pc:docMk/>
            <pc:sldMk cId="2303502608" sldId="331"/>
            <ac:inkMk id="437" creationId="{0DD696BC-A910-D15F-BFFA-3321B7D55D75}"/>
          </ac:inkMkLst>
        </pc:inkChg>
        <pc:inkChg chg="add mod">
          <ac:chgData name="Kokchun Giang" userId="67e2125d-ec8c-4323-9653-9824a2ad815f" providerId="ADAL" clId="{22F7C6F8-58BC-F142-947B-ED8464E1E6D6}" dt="2024-01-25T20:31:02.804" v="435"/>
          <ac:inkMkLst>
            <pc:docMk/>
            <pc:sldMk cId="2303502608" sldId="331"/>
            <ac:inkMk id="440" creationId="{AA3A37A9-4E31-9F75-FB1A-FC7D94849DDB}"/>
          </ac:inkMkLst>
        </pc:inkChg>
        <pc:inkChg chg="add mod">
          <ac:chgData name="Kokchun Giang" userId="67e2125d-ec8c-4323-9653-9824a2ad815f" providerId="ADAL" clId="{22F7C6F8-58BC-F142-947B-ED8464E1E6D6}" dt="2024-01-25T20:31:02.804" v="435"/>
          <ac:inkMkLst>
            <pc:docMk/>
            <pc:sldMk cId="2303502608" sldId="331"/>
            <ac:inkMk id="441" creationId="{8DBB3CD5-7CC6-32CE-342A-F4B4364923C2}"/>
          </ac:inkMkLst>
        </pc:inkChg>
        <pc:inkChg chg="add mod">
          <ac:chgData name="Kokchun Giang" userId="67e2125d-ec8c-4323-9653-9824a2ad815f" providerId="ADAL" clId="{22F7C6F8-58BC-F142-947B-ED8464E1E6D6}" dt="2024-01-25T20:31:02.804" v="435"/>
          <ac:inkMkLst>
            <pc:docMk/>
            <pc:sldMk cId="2303502608" sldId="331"/>
            <ac:inkMk id="442" creationId="{107F436F-414A-4725-54E1-DC176B5DB266}"/>
          </ac:inkMkLst>
        </pc:inkChg>
        <pc:inkChg chg="add mod">
          <ac:chgData name="Kokchun Giang" userId="67e2125d-ec8c-4323-9653-9824a2ad815f" providerId="ADAL" clId="{22F7C6F8-58BC-F142-947B-ED8464E1E6D6}" dt="2024-01-25T20:31:02.804" v="435"/>
          <ac:inkMkLst>
            <pc:docMk/>
            <pc:sldMk cId="2303502608" sldId="331"/>
            <ac:inkMk id="443" creationId="{54329FDC-4BB2-F365-5A0F-7902C6E48816}"/>
          </ac:inkMkLst>
        </pc:inkChg>
        <pc:inkChg chg="add mod">
          <ac:chgData name="Kokchun Giang" userId="67e2125d-ec8c-4323-9653-9824a2ad815f" providerId="ADAL" clId="{22F7C6F8-58BC-F142-947B-ED8464E1E6D6}" dt="2024-01-25T20:31:02.804" v="435"/>
          <ac:inkMkLst>
            <pc:docMk/>
            <pc:sldMk cId="2303502608" sldId="331"/>
            <ac:inkMk id="444" creationId="{8EDB6969-D2D6-28BD-3AAD-C1F66358E624}"/>
          </ac:inkMkLst>
        </pc:inkChg>
        <pc:inkChg chg="add mod">
          <ac:chgData name="Kokchun Giang" userId="67e2125d-ec8c-4323-9653-9824a2ad815f" providerId="ADAL" clId="{22F7C6F8-58BC-F142-947B-ED8464E1E6D6}" dt="2024-01-25T20:31:02.804" v="435"/>
          <ac:inkMkLst>
            <pc:docMk/>
            <pc:sldMk cId="2303502608" sldId="331"/>
            <ac:inkMk id="445" creationId="{C9BF6EE6-04DC-A9F3-C448-99BBDB24CD8D}"/>
          </ac:inkMkLst>
        </pc:inkChg>
        <pc:inkChg chg="add mod">
          <ac:chgData name="Kokchun Giang" userId="67e2125d-ec8c-4323-9653-9824a2ad815f" providerId="ADAL" clId="{22F7C6F8-58BC-F142-947B-ED8464E1E6D6}" dt="2024-01-25T20:31:02.804" v="435"/>
          <ac:inkMkLst>
            <pc:docMk/>
            <pc:sldMk cId="2303502608" sldId="331"/>
            <ac:inkMk id="446" creationId="{D1DD78F2-DF2C-FED4-A0A0-B3E77E9EEAEB}"/>
          </ac:inkMkLst>
        </pc:inkChg>
        <pc:inkChg chg="add mod">
          <ac:chgData name="Kokchun Giang" userId="67e2125d-ec8c-4323-9653-9824a2ad815f" providerId="ADAL" clId="{22F7C6F8-58BC-F142-947B-ED8464E1E6D6}" dt="2024-01-25T20:31:02.804" v="435"/>
          <ac:inkMkLst>
            <pc:docMk/>
            <pc:sldMk cId="2303502608" sldId="331"/>
            <ac:inkMk id="447" creationId="{40EF4159-8730-CA03-2C5D-307FCAE9783A}"/>
          </ac:inkMkLst>
        </pc:inkChg>
        <pc:inkChg chg="add mod">
          <ac:chgData name="Kokchun Giang" userId="67e2125d-ec8c-4323-9653-9824a2ad815f" providerId="ADAL" clId="{22F7C6F8-58BC-F142-947B-ED8464E1E6D6}" dt="2024-01-25T20:31:02.804" v="435"/>
          <ac:inkMkLst>
            <pc:docMk/>
            <pc:sldMk cId="2303502608" sldId="331"/>
            <ac:inkMk id="448" creationId="{65257DEC-4ADB-7304-2CD4-359EC242F1D2}"/>
          </ac:inkMkLst>
        </pc:inkChg>
        <pc:inkChg chg="add mod">
          <ac:chgData name="Kokchun Giang" userId="67e2125d-ec8c-4323-9653-9824a2ad815f" providerId="ADAL" clId="{22F7C6F8-58BC-F142-947B-ED8464E1E6D6}" dt="2024-01-25T20:31:14.067" v="449"/>
          <ac:inkMkLst>
            <pc:docMk/>
            <pc:sldMk cId="2303502608" sldId="331"/>
            <ac:inkMk id="450" creationId="{BF82BA18-F9A4-BA9B-8C88-972B2AFB6CD5}"/>
          </ac:inkMkLst>
        </pc:inkChg>
        <pc:inkChg chg="add mod">
          <ac:chgData name="Kokchun Giang" userId="67e2125d-ec8c-4323-9653-9824a2ad815f" providerId="ADAL" clId="{22F7C6F8-58BC-F142-947B-ED8464E1E6D6}" dt="2024-01-25T20:31:14.067" v="449"/>
          <ac:inkMkLst>
            <pc:docMk/>
            <pc:sldMk cId="2303502608" sldId="331"/>
            <ac:inkMk id="451" creationId="{A347CD3A-AD5D-EDBB-3219-90670B3C8EFC}"/>
          </ac:inkMkLst>
        </pc:inkChg>
        <pc:inkChg chg="add mod">
          <ac:chgData name="Kokchun Giang" userId="67e2125d-ec8c-4323-9653-9824a2ad815f" providerId="ADAL" clId="{22F7C6F8-58BC-F142-947B-ED8464E1E6D6}" dt="2024-01-25T20:31:14.067" v="449"/>
          <ac:inkMkLst>
            <pc:docMk/>
            <pc:sldMk cId="2303502608" sldId="331"/>
            <ac:inkMk id="453" creationId="{A7AED15B-2EE1-EE57-49A7-EF03224D48D0}"/>
          </ac:inkMkLst>
        </pc:inkChg>
        <pc:inkChg chg="add mod">
          <ac:chgData name="Kokchun Giang" userId="67e2125d-ec8c-4323-9653-9824a2ad815f" providerId="ADAL" clId="{22F7C6F8-58BC-F142-947B-ED8464E1E6D6}" dt="2024-01-25T20:31:14.067" v="449"/>
          <ac:inkMkLst>
            <pc:docMk/>
            <pc:sldMk cId="2303502608" sldId="331"/>
            <ac:inkMk id="454" creationId="{BCDD9C82-B9AF-0C72-4364-642DE3BD5F8F}"/>
          </ac:inkMkLst>
        </pc:inkChg>
        <pc:inkChg chg="add mod">
          <ac:chgData name="Kokchun Giang" userId="67e2125d-ec8c-4323-9653-9824a2ad815f" providerId="ADAL" clId="{22F7C6F8-58BC-F142-947B-ED8464E1E6D6}" dt="2024-01-25T20:31:14.067" v="449"/>
          <ac:inkMkLst>
            <pc:docMk/>
            <pc:sldMk cId="2303502608" sldId="331"/>
            <ac:inkMk id="455" creationId="{16E39DD8-0E2C-C995-8ADA-412981D9F5C2}"/>
          </ac:inkMkLst>
        </pc:inkChg>
        <pc:inkChg chg="add mod">
          <ac:chgData name="Kokchun Giang" userId="67e2125d-ec8c-4323-9653-9824a2ad815f" providerId="ADAL" clId="{22F7C6F8-58BC-F142-947B-ED8464E1E6D6}" dt="2024-01-25T20:31:14.067" v="449"/>
          <ac:inkMkLst>
            <pc:docMk/>
            <pc:sldMk cId="2303502608" sldId="331"/>
            <ac:inkMk id="456" creationId="{0BB9B9D9-67BA-8810-6934-69EC55B82683}"/>
          </ac:inkMkLst>
        </pc:inkChg>
        <pc:inkChg chg="add mod">
          <ac:chgData name="Kokchun Giang" userId="67e2125d-ec8c-4323-9653-9824a2ad815f" providerId="ADAL" clId="{22F7C6F8-58BC-F142-947B-ED8464E1E6D6}" dt="2024-01-25T20:31:14.067" v="449"/>
          <ac:inkMkLst>
            <pc:docMk/>
            <pc:sldMk cId="2303502608" sldId="331"/>
            <ac:inkMk id="457" creationId="{15DE59A1-27D5-61C4-A5F8-83A39132E114}"/>
          </ac:inkMkLst>
        </pc:inkChg>
        <pc:inkChg chg="add mod">
          <ac:chgData name="Kokchun Giang" userId="67e2125d-ec8c-4323-9653-9824a2ad815f" providerId="ADAL" clId="{22F7C6F8-58BC-F142-947B-ED8464E1E6D6}" dt="2024-01-25T20:31:14.067" v="449"/>
          <ac:inkMkLst>
            <pc:docMk/>
            <pc:sldMk cId="2303502608" sldId="331"/>
            <ac:inkMk id="458" creationId="{8838F09D-5DF1-58AB-CD8F-B2257997E958}"/>
          </ac:inkMkLst>
        </pc:inkChg>
        <pc:inkChg chg="add mod">
          <ac:chgData name="Kokchun Giang" userId="67e2125d-ec8c-4323-9653-9824a2ad815f" providerId="ADAL" clId="{22F7C6F8-58BC-F142-947B-ED8464E1E6D6}" dt="2024-01-25T20:31:14.067" v="449"/>
          <ac:inkMkLst>
            <pc:docMk/>
            <pc:sldMk cId="2303502608" sldId="331"/>
            <ac:inkMk id="459" creationId="{749E5A37-35FD-FBCF-8A42-0CF865625B69}"/>
          </ac:inkMkLst>
        </pc:inkChg>
        <pc:inkChg chg="add mod">
          <ac:chgData name="Kokchun Giang" userId="67e2125d-ec8c-4323-9653-9824a2ad815f" providerId="ADAL" clId="{22F7C6F8-58BC-F142-947B-ED8464E1E6D6}" dt="2024-01-25T20:31:14.067" v="449"/>
          <ac:inkMkLst>
            <pc:docMk/>
            <pc:sldMk cId="2303502608" sldId="331"/>
            <ac:inkMk id="460" creationId="{6B8C7250-A56D-59DA-FDEC-ED5054F2FF8D}"/>
          </ac:inkMkLst>
        </pc:inkChg>
        <pc:inkChg chg="add mod">
          <ac:chgData name="Kokchun Giang" userId="67e2125d-ec8c-4323-9653-9824a2ad815f" providerId="ADAL" clId="{22F7C6F8-58BC-F142-947B-ED8464E1E6D6}" dt="2024-01-25T20:31:14.067" v="449"/>
          <ac:inkMkLst>
            <pc:docMk/>
            <pc:sldMk cId="2303502608" sldId="331"/>
            <ac:inkMk id="461" creationId="{4265063D-F953-AFD4-5EF9-B2F59804EEC7}"/>
          </ac:inkMkLst>
        </pc:inkChg>
        <pc:inkChg chg="add mod">
          <ac:chgData name="Kokchun Giang" userId="67e2125d-ec8c-4323-9653-9824a2ad815f" providerId="ADAL" clId="{22F7C6F8-58BC-F142-947B-ED8464E1E6D6}" dt="2024-01-25T20:31:14.067" v="449"/>
          <ac:inkMkLst>
            <pc:docMk/>
            <pc:sldMk cId="2303502608" sldId="331"/>
            <ac:inkMk id="462" creationId="{0CE7EEC9-BD8B-2008-3912-52275B3E9A39}"/>
          </ac:inkMkLst>
        </pc:inkChg>
        <pc:inkChg chg="add mod">
          <ac:chgData name="Kokchun Giang" userId="67e2125d-ec8c-4323-9653-9824a2ad815f" providerId="ADAL" clId="{22F7C6F8-58BC-F142-947B-ED8464E1E6D6}" dt="2024-01-25T20:31:15.524" v="452"/>
          <ac:inkMkLst>
            <pc:docMk/>
            <pc:sldMk cId="2303502608" sldId="331"/>
            <ac:inkMk id="473" creationId="{3B8ACAC2-0557-2BCD-BEDE-C07FE3652FA7}"/>
          </ac:inkMkLst>
        </pc:inkChg>
        <pc:inkChg chg="add mod">
          <ac:chgData name="Kokchun Giang" userId="67e2125d-ec8c-4323-9653-9824a2ad815f" providerId="ADAL" clId="{22F7C6F8-58BC-F142-947B-ED8464E1E6D6}" dt="2024-01-25T20:31:15.524" v="452"/>
          <ac:inkMkLst>
            <pc:docMk/>
            <pc:sldMk cId="2303502608" sldId="331"/>
            <ac:inkMk id="474" creationId="{05F3B29E-5B68-8029-D812-C464E226609D}"/>
          </ac:inkMkLst>
        </pc:inkChg>
        <pc:inkChg chg="add mod">
          <ac:chgData name="Kokchun Giang" userId="67e2125d-ec8c-4323-9653-9824a2ad815f" providerId="ADAL" clId="{22F7C6F8-58BC-F142-947B-ED8464E1E6D6}" dt="2024-01-25T20:31:31.949" v="459"/>
          <ac:inkMkLst>
            <pc:docMk/>
            <pc:sldMk cId="2303502608" sldId="331"/>
            <ac:inkMk id="476" creationId="{3C192E6D-550E-4409-79F0-50D2E41917C7}"/>
          </ac:inkMkLst>
        </pc:inkChg>
        <pc:inkChg chg="add mod">
          <ac:chgData name="Kokchun Giang" userId="67e2125d-ec8c-4323-9653-9824a2ad815f" providerId="ADAL" clId="{22F7C6F8-58BC-F142-947B-ED8464E1E6D6}" dt="2024-01-25T20:31:31.949" v="459"/>
          <ac:inkMkLst>
            <pc:docMk/>
            <pc:sldMk cId="2303502608" sldId="331"/>
            <ac:inkMk id="477" creationId="{47AFF331-3139-BF63-B515-569BFA7D5D14}"/>
          </ac:inkMkLst>
        </pc:inkChg>
        <pc:inkChg chg="add mod">
          <ac:chgData name="Kokchun Giang" userId="67e2125d-ec8c-4323-9653-9824a2ad815f" providerId="ADAL" clId="{22F7C6F8-58BC-F142-947B-ED8464E1E6D6}" dt="2024-01-25T20:31:31.949" v="459"/>
          <ac:inkMkLst>
            <pc:docMk/>
            <pc:sldMk cId="2303502608" sldId="331"/>
            <ac:inkMk id="478" creationId="{5AC2C7B7-9FCC-B858-FB99-3029B44501EB}"/>
          </ac:inkMkLst>
        </pc:inkChg>
        <pc:inkChg chg="add mod">
          <ac:chgData name="Kokchun Giang" userId="67e2125d-ec8c-4323-9653-9824a2ad815f" providerId="ADAL" clId="{22F7C6F8-58BC-F142-947B-ED8464E1E6D6}" dt="2024-01-25T20:31:31.949" v="459"/>
          <ac:inkMkLst>
            <pc:docMk/>
            <pc:sldMk cId="2303502608" sldId="331"/>
            <ac:inkMk id="479" creationId="{EB60AFB9-3B06-632D-C078-F1E01B402D17}"/>
          </ac:inkMkLst>
        </pc:inkChg>
        <pc:inkChg chg="add mod">
          <ac:chgData name="Kokchun Giang" userId="67e2125d-ec8c-4323-9653-9824a2ad815f" providerId="ADAL" clId="{22F7C6F8-58BC-F142-947B-ED8464E1E6D6}" dt="2024-01-25T20:31:31.949" v="459"/>
          <ac:inkMkLst>
            <pc:docMk/>
            <pc:sldMk cId="2303502608" sldId="331"/>
            <ac:inkMk id="480" creationId="{7116C6F5-63E6-7FD9-9289-3A4BA8F27F47}"/>
          </ac:inkMkLst>
        </pc:inkChg>
        <pc:inkChg chg="add mod">
          <ac:chgData name="Kokchun Giang" userId="67e2125d-ec8c-4323-9653-9824a2ad815f" providerId="ADAL" clId="{22F7C6F8-58BC-F142-947B-ED8464E1E6D6}" dt="2024-01-25T20:31:31.949" v="459"/>
          <ac:inkMkLst>
            <pc:docMk/>
            <pc:sldMk cId="2303502608" sldId="331"/>
            <ac:inkMk id="481" creationId="{33198465-A9A4-B6CF-02DE-7674B0F4BCD8}"/>
          </ac:inkMkLst>
        </pc:inkChg>
        <pc:inkChg chg="add mod">
          <ac:chgData name="Kokchun Giang" userId="67e2125d-ec8c-4323-9653-9824a2ad815f" providerId="ADAL" clId="{22F7C6F8-58BC-F142-947B-ED8464E1E6D6}" dt="2024-01-25T20:31:36.009" v="467"/>
          <ac:inkMkLst>
            <pc:docMk/>
            <pc:sldMk cId="2303502608" sldId="331"/>
            <ac:inkMk id="483" creationId="{1DA4D00C-BCFB-4A3C-3666-A556262E9BC3}"/>
          </ac:inkMkLst>
        </pc:inkChg>
        <pc:inkChg chg="add mod">
          <ac:chgData name="Kokchun Giang" userId="67e2125d-ec8c-4323-9653-9824a2ad815f" providerId="ADAL" clId="{22F7C6F8-58BC-F142-947B-ED8464E1E6D6}" dt="2024-01-25T20:31:36.009" v="467"/>
          <ac:inkMkLst>
            <pc:docMk/>
            <pc:sldMk cId="2303502608" sldId="331"/>
            <ac:inkMk id="490" creationId="{469B1EBB-69BD-0DB6-1509-EF3321E586B1}"/>
          </ac:inkMkLst>
        </pc:inkChg>
        <pc:inkChg chg="add mod">
          <ac:chgData name="Kokchun Giang" userId="67e2125d-ec8c-4323-9653-9824a2ad815f" providerId="ADAL" clId="{22F7C6F8-58BC-F142-947B-ED8464E1E6D6}" dt="2024-01-25T20:31:36.009" v="467"/>
          <ac:inkMkLst>
            <pc:docMk/>
            <pc:sldMk cId="2303502608" sldId="331"/>
            <ac:inkMk id="491" creationId="{88E07858-D721-88F1-08C0-4C1D9076F85B}"/>
          </ac:inkMkLst>
        </pc:inkChg>
        <pc:inkChg chg="add mod">
          <ac:chgData name="Kokchun Giang" userId="67e2125d-ec8c-4323-9653-9824a2ad815f" providerId="ADAL" clId="{22F7C6F8-58BC-F142-947B-ED8464E1E6D6}" dt="2024-01-25T20:31:36.009" v="467"/>
          <ac:inkMkLst>
            <pc:docMk/>
            <pc:sldMk cId="2303502608" sldId="331"/>
            <ac:inkMk id="493" creationId="{89B5F360-CCB1-0A1D-00DA-EDB2AEE5A9D6}"/>
          </ac:inkMkLst>
        </pc:inkChg>
        <pc:inkChg chg="add mod">
          <ac:chgData name="Kokchun Giang" userId="67e2125d-ec8c-4323-9653-9824a2ad815f" providerId="ADAL" clId="{22F7C6F8-58BC-F142-947B-ED8464E1E6D6}" dt="2024-01-25T20:31:36.009" v="467"/>
          <ac:inkMkLst>
            <pc:docMk/>
            <pc:sldMk cId="2303502608" sldId="331"/>
            <ac:inkMk id="494" creationId="{F897D6A9-3CE7-5D29-8379-7FAE2577CE7F}"/>
          </ac:inkMkLst>
        </pc:inkChg>
        <pc:inkChg chg="add mod">
          <ac:chgData name="Kokchun Giang" userId="67e2125d-ec8c-4323-9653-9824a2ad815f" providerId="ADAL" clId="{22F7C6F8-58BC-F142-947B-ED8464E1E6D6}" dt="2024-01-25T20:31:36.009" v="467"/>
          <ac:inkMkLst>
            <pc:docMk/>
            <pc:sldMk cId="2303502608" sldId="331"/>
            <ac:inkMk id="495" creationId="{A89785A5-AF24-BBF0-ADD7-CC10125EBDB4}"/>
          </ac:inkMkLst>
        </pc:inkChg>
        <pc:inkChg chg="add mod">
          <ac:chgData name="Kokchun Giang" userId="67e2125d-ec8c-4323-9653-9824a2ad815f" providerId="ADAL" clId="{22F7C6F8-58BC-F142-947B-ED8464E1E6D6}" dt="2024-01-25T20:31:36.009" v="467"/>
          <ac:inkMkLst>
            <pc:docMk/>
            <pc:sldMk cId="2303502608" sldId="331"/>
            <ac:inkMk id="496" creationId="{99780BCC-0ADA-ABB5-60F3-79C2E7064FBA}"/>
          </ac:inkMkLst>
        </pc:inkChg>
        <pc:inkChg chg="add mod">
          <ac:chgData name="Kokchun Giang" userId="67e2125d-ec8c-4323-9653-9824a2ad815f" providerId="ADAL" clId="{22F7C6F8-58BC-F142-947B-ED8464E1E6D6}" dt="2024-01-25T20:31:42.884" v="477"/>
          <ac:inkMkLst>
            <pc:docMk/>
            <pc:sldMk cId="2303502608" sldId="331"/>
            <ac:inkMk id="499" creationId="{F30A4806-6312-B562-923A-D0F564719A8A}"/>
          </ac:inkMkLst>
        </pc:inkChg>
        <pc:inkChg chg="add mod">
          <ac:chgData name="Kokchun Giang" userId="67e2125d-ec8c-4323-9653-9824a2ad815f" providerId="ADAL" clId="{22F7C6F8-58BC-F142-947B-ED8464E1E6D6}" dt="2024-01-25T20:31:42.884" v="477"/>
          <ac:inkMkLst>
            <pc:docMk/>
            <pc:sldMk cId="2303502608" sldId="331"/>
            <ac:inkMk id="500" creationId="{53386655-3C72-0446-104E-626F3589A7E3}"/>
          </ac:inkMkLst>
        </pc:inkChg>
        <pc:inkChg chg="add mod">
          <ac:chgData name="Kokchun Giang" userId="67e2125d-ec8c-4323-9653-9824a2ad815f" providerId="ADAL" clId="{22F7C6F8-58BC-F142-947B-ED8464E1E6D6}" dt="2024-01-25T20:31:42.884" v="477"/>
          <ac:inkMkLst>
            <pc:docMk/>
            <pc:sldMk cId="2303502608" sldId="331"/>
            <ac:inkMk id="501" creationId="{DCF35731-1877-4038-E372-28EB377BCB7A}"/>
          </ac:inkMkLst>
        </pc:inkChg>
        <pc:inkChg chg="add mod">
          <ac:chgData name="Kokchun Giang" userId="67e2125d-ec8c-4323-9653-9824a2ad815f" providerId="ADAL" clId="{22F7C6F8-58BC-F142-947B-ED8464E1E6D6}" dt="2024-01-25T20:31:42.884" v="477"/>
          <ac:inkMkLst>
            <pc:docMk/>
            <pc:sldMk cId="2303502608" sldId="331"/>
            <ac:inkMk id="502" creationId="{F435BB4A-F702-CF15-ED61-2DE21F77530A}"/>
          </ac:inkMkLst>
        </pc:inkChg>
        <pc:inkChg chg="add mod">
          <ac:chgData name="Kokchun Giang" userId="67e2125d-ec8c-4323-9653-9824a2ad815f" providerId="ADAL" clId="{22F7C6F8-58BC-F142-947B-ED8464E1E6D6}" dt="2024-01-25T20:31:42.884" v="477"/>
          <ac:inkMkLst>
            <pc:docMk/>
            <pc:sldMk cId="2303502608" sldId="331"/>
            <ac:inkMk id="503" creationId="{0EEFC95E-DAE8-3C05-CC30-F6F01724E72E}"/>
          </ac:inkMkLst>
        </pc:inkChg>
        <pc:inkChg chg="add mod">
          <ac:chgData name="Kokchun Giang" userId="67e2125d-ec8c-4323-9653-9824a2ad815f" providerId="ADAL" clId="{22F7C6F8-58BC-F142-947B-ED8464E1E6D6}" dt="2024-01-25T20:31:42.884" v="477"/>
          <ac:inkMkLst>
            <pc:docMk/>
            <pc:sldMk cId="2303502608" sldId="331"/>
            <ac:inkMk id="504" creationId="{2A4E83E5-0836-6AF8-75DA-93D1CAFAFE40}"/>
          </ac:inkMkLst>
        </pc:inkChg>
        <pc:inkChg chg="add mod">
          <ac:chgData name="Kokchun Giang" userId="67e2125d-ec8c-4323-9653-9824a2ad815f" providerId="ADAL" clId="{22F7C6F8-58BC-F142-947B-ED8464E1E6D6}" dt="2024-01-25T20:31:42.884" v="477"/>
          <ac:inkMkLst>
            <pc:docMk/>
            <pc:sldMk cId="2303502608" sldId="331"/>
            <ac:inkMk id="505" creationId="{FEDD7F2B-EDD4-212D-8413-6A7A4893B63E}"/>
          </ac:inkMkLst>
        </pc:inkChg>
        <pc:inkChg chg="add mod">
          <ac:chgData name="Kokchun Giang" userId="67e2125d-ec8c-4323-9653-9824a2ad815f" providerId="ADAL" clId="{22F7C6F8-58BC-F142-947B-ED8464E1E6D6}" dt="2024-01-25T20:31:42.884" v="477"/>
          <ac:inkMkLst>
            <pc:docMk/>
            <pc:sldMk cId="2303502608" sldId="331"/>
            <ac:inkMk id="506" creationId="{139B29B9-54F6-6C0D-E7B9-971787594122}"/>
          </ac:inkMkLst>
        </pc:inkChg>
        <pc:inkChg chg="add mod">
          <ac:chgData name="Kokchun Giang" userId="67e2125d-ec8c-4323-9653-9824a2ad815f" providerId="ADAL" clId="{22F7C6F8-58BC-F142-947B-ED8464E1E6D6}" dt="2024-01-25T20:31:42.884" v="477"/>
          <ac:inkMkLst>
            <pc:docMk/>
            <pc:sldMk cId="2303502608" sldId="331"/>
            <ac:inkMk id="507" creationId="{61E54596-0BA9-B6BE-4FED-A8DBC408D5B1}"/>
          </ac:inkMkLst>
        </pc:inkChg>
        <pc:inkChg chg="add mod">
          <ac:chgData name="Kokchun Giang" userId="67e2125d-ec8c-4323-9653-9824a2ad815f" providerId="ADAL" clId="{22F7C6F8-58BC-F142-947B-ED8464E1E6D6}" dt="2024-01-25T20:32:00.078" v="492"/>
          <ac:inkMkLst>
            <pc:docMk/>
            <pc:sldMk cId="2303502608" sldId="331"/>
            <ac:inkMk id="509" creationId="{131A51CB-9A30-A928-D13A-2E1BBDBF9483}"/>
          </ac:inkMkLst>
        </pc:inkChg>
        <pc:inkChg chg="add mod">
          <ac:chgData name="Kokchun Giang" userId="67e2125d-ec8c-4323-9653-9824a2ad815f" providerId="ADAL" clId="{22F7C6F8-58BC-F142-947B-ED8464E1E6D6}" dt="2024-01-25T20:32:00.078" v="492"/>
          <ac:inkMkLst>
            <pc:docMk/>
            <pc:sldMk cId="2303502608" sldId="331"/>
            <ac:inkMk id="510" creationId="{B311504D-A43D-331D-6FED-D276E182F61C}"/>
          </ac:inkMkLst>
        </pc:inkChg>
        <pc:inkChg chg="add mod">
          <ac:chgData name="Kokchun Giang" userId="67e2125d-ec8c-4323-9653-9824a2ad815f" providerId="ADAL" clId="{22F7C6F8-58BC-F142-947B-ED8464E1E6D6}" dt="2024-01-25T20:32:00.078" v="492"/>
          <ac:inkMkLst>
            <pc:docMk/>
            <pc:sldMk cId="2303502608" sldId="331"/>
            <ac:inkMk id="511" creationId="{13F36477-AC6A-42E0-9744-A932938F21F7}"/>
          </ac:inkMkLst>
        </pc:inkChg>
        <pc:inkChg chg="add mod">
          <ac:chgData name="Kokchun Giang" userId="67e2125d-ec8c-4323-9653-9824a2ad815f" providerId="ADAL" clId="{22F7C6F8-58BC-F142-947B-ED8464E1E6D6}" dt="2024-01-25T20:32:00.078" v="492"/>
          <ac:inkMkLst>
            <pc:docMk/>
            <pc:sldMk cId="2303502608" sldId="331"/>
            <ac:inkMk id="512" creationId="{97A1C4B4-301C-C14B-868D-0111C4325032}"/>
          </ac:inkMkLst>
        </pc:inkChg>
        <pc:inkChg chg="add mod">
          <ac:chgData name="Kokchun Giang" userId="67e2125d-ec8c-4323-9653-9824a2ad815f" providerId="ADAL" clId="{22F7C6F8-58BC-F142-947B-ED8464E1E6D6}" dt="2024-01-25T20:32:00.078" v="492"/>
          <ac:inkMkLst>
            <pc:docMk/>
            <pc:sldMk cId="2303502608" sldId="331"/>
            <ac:inkMk id="513" creationId="{C75D14A1-BA7B-F19B-4BD5-7C049250073C}"/>
          </ac:inkMkLst>
        </pc:inkChg>
        <pc:inkChg chg="add mod">
          <ac:chgData name="Kokchun Giang" userId="67e2125d-ec8c-4323-9653-9824a2ad815f" providerId="ADAL" clId="{22F7C6F8-58BC-F142-947B-ED8464E1E6D6}" dt="2024-01-25T20:32:00.078" v="492"/>
          <ac:inkMkLst>
            <pc:docMk/>
            <pc:sldMk cId="2303502608" sldId="331"/>
            <ac:inkMk id="514" creationId="{A83F4490-2489-7C30-1DBE-5194D1F9D0DF}"/>
          </ac:inkMkLst>
        </pc:inkChg>
        <pc:inkChg chg="add mod">
          <ac:chgData name="Kokchun Giang" userId="67e2125d-ec8c-4323-9653-9824a2ad815f" providerId="ADAL" clId="{22F7C6F8-58BC-F142-947B-ED8464E1E6D6}" dt="2024-01-25T20:32:00.078" v="492"/>
          <ac:inkMkLst>
            <pc:docMk/>
            <pc:sldMk cId="2303502608" sldId="331"/>
            <ac:inkMk id="515" creationId="{52E531B9-1709-C287-6180-8EFC787B14CA}"/>
          </ac:inkMkLst>
        </pc:inkChg>
        <pc:inkChg chg="add mod">
          <ac:chgData name="Kokchun Giang" userId="67e2125d-ec8c-4323-9653-9824a2ad815f" providerId="ADAL" clId="{22F7C6F8-58BC-F142-947B-ED8464E1E6D6}" dt="2024-01-25T20:32:00.078" v="492"/>
          <ac:inkMkLst>
            <pc:docMk/>
            <pc:sldMk cId="2303502608" sldId="331"/>
            <ac:inkMk id="516" creationId="{DD367544-79FC-214A-9192-654A31338914}"/>
          </ac:inkMkLst>
        </pc:inkChg>
        <pc:inkChg chg="add mod">
          <ac:chgData name="Kokchun Giang" userId="67e2125d-ec8c-4323-9653-9824a2ad815f" providerId="ADAL" clId="{22F7C6F8-58BC-F142-947B-ED8464E1E6D6}" dt="2024-01-25T20:32:00.078" v="492"/>
          <ac:inkMkLst>
            <pc:docMk/>
            <pc:sldMk cId="2303502608" sldId="331"/>
            <ac:inkMk id="517" creationId="{527137E3-D13F-7A2A-6646-ED12E27B22A6}"/>
          </ac:inkMkLst>
        </pc:inkChg>
        <pc:inkChg chg="add mod">
          <ac:chgData name="Kokchun Giang" userId="67e2125d-ec8c-4323-9653-9824a2ad815f" providerId="ADAL" clId="{22F7C6F8-58BC-F142-947B-ED8464E1E6D6}" dt="2024-01-25T20:32:00.078" v="492"/>
          <ac:inkMkLst>
            <pc:docMk/>
            <pc:sldMk cId="2303502608" sldId="331"/>
            <ac:inkMk id="518" creationId="{A6D30559-A148-754A-DE21-3284740FDFDD}"/>
          </ac:inkMkLst>
        </pc:inkChg>
        <pc:inkChg chg="add mod">
          <ac:chgData name="Kokchun Giang" userId="67e2125d-ec8c-4323-9653-9824a2ad815f" providerId="ADAL" clId="{22F7C6F8-58BC-F142-947B-ED8464E1E6D6}" dt="2024-01-25T20:32:00.078" v="492"/>
          <ac:inkMkLst>
            <pc:docMk/>
            <pc:sldMk cId="2303502608" sldId="331"/>
            <ac:inkMk id="519" creationId="{6FB2D46A-40D3-8BCE-02BD-AACFDD8E1F0E}"/>
          </ac:inkMkLst>
        </pc:inkChg>
        <pc:inkChg chg="add mod">
          <ac:chgData name="Kokchun Giang" userId="67e2125d-ec8c-4323-9653-9824a2ad815f" providerId="ADAL" clId="{22F7C6F8-58BC-F142-947B-ED8464E1E6D6}" dt="2024-01-25T20:32:00.078" v="492"/>
          <ac:inkMkLst>
            <pc:docMk/>
            <pc:sldMk cId="2303502608" sldId="331"/>
            <ac:inkMk id="520" creationId="{E96D4886-2A2D-5D33-8674-41D2BD669561}"/>
          </ac:inkMkLst>
        </pc:inkChg>
        <pc:inkChg chg="add mod">
          <ac:chgData name="Kokchun Giang" userId="67e2125d-ec8c-4323-9653-9824a2ad815f" providerId="ADAL" clId="{22F7C6F8-58BC-F142-947B-ED8464E1E6D6}" dt="2024-01-25T20:32:00.078" v="492"/>
          <ac:inkMkLst>
            <pc:docMk/>
            <pc:sldMk cId="2303502608" sldId="331"/>
            <ac:inkMk id="521" creationId="{3A0F5674-3544-FFBC-A4D5-79F0AAB6D33A}"/>
          </ac:inkMkLst>
        </pc:inkChg>
        <pc:inkChg chg="add mod">
          <ac:chgData name="Kokchun Giang" userId="67e2125d-ec8c-4323-9653-9824a2ad815f" providerId="ADAL" clId="{22F7C6F8-58BC-F142-947B-ED8464E1E6D6}" dt="2024-01-25T20:32:00.078" v="492"/>
          <ac:inkMkLst>
            <pc:docMk/>
            <pc:sldMk cId="2303502608" sldId="331"/>
            <ac:inkMk id="522" creationId="{A558AE95-88DD-9603-5C8A-5D72E2841573}"/>
          </ac:inkMkLst>
        </pc:inkChg>
        <pc:inkChg chg="add mod">
          <ac:chgData name="Kokchun Giang" userId="67e2125d-ec8c-4323-9653-9824a2ad815f" providerId="ADAL" clId="{22F7C6F8-58BC-F142-947B-ED8464E1E6D6}" dt="2024-01-26T06:35:12.794" v="1110" actId="164"/>
          <ac:inkMkLst>
            <pc:docMk/>
            <pc:sldMk cId="2303502608" sldId="331"/>
            <ac:inkMk id="524" creationId="{B5505387-E612-C61A-F356-23F4A68BACFC}"/>
          </ac:inkMkLst>
        </pc:inkChg>
        <pc:inkChg chg="add mod">
          <ac:chgData name="Kokchun Giang" userId="67e2125d-ec8c-4323-9653-9824a2ad815f" providerId="ADAL" clId="{22F7C6F8-58BC-F142-947B-ED8464E1E6D6}" dt="2024-01-25T20:32:11.967" v="508"/>
          <ac:inkMkLst>
            <pc:docMk/>
            <pc:sldMk cId="2303502608" sldId="331"/>
            <ac:inkMk id="525" creationId="{F40946EE-1087-6A0C-98D0-82C8115C0FDF}"/>
          </ac:inkMkLst>
        </pc:inkChg>
        <pc:inkChg chg="add mod">
          <ac:chgData name="Kokchun Giang" userId="67e2125d-ec8c-4323-9653-9824a2ad815f" providerId="ADAL" clId="{22F7C6F8-58BC-F142-947B-ED8464E1E6D6}" dt="2024-01-25T20:32:11.967" v="508"/>
          <ac:inkMkLst>
            <pc:docMk/>
            <pc:sldMk cId="2303502608" sldId="331"/>
            <ac:inkMk id="526" creationId="{6B8449DC-97F9-A506-3844-F4BB76B17055}"/>
          </ac:inkMkLst>
        </pc:inkChg>
        <pc:inkChg chg="add mod">
          <ac:chgData name="Kokchun Giang" userId="67e2125d-ec8c-4323-9653-9824a2ad815f" providerId="ADAL" clId="{22F7C6F8-58BC-F142-947B-ED8464E1E6D6}" dt="2024-01-25T20:32:11.967" v="508"/>
          <ac:inkMkLst>
            <pc:docMk/>
            <pc:sldMk cId="2303502608" sldId="331"/>
            <ac:inkMk id="527" creationId="{D91E05E2-26E3-CDAE-B14C-0778B7AEB813}"/>
          </ac:inkMkLst>
        </pc:inkChg>
        <pc:inkChg chg="add mod">
          <ac:chgData name="Kokchun Giang" userId="67e2125d-ec8c-4323-9653-9824a2ad815f" providerId="ADAL" clId="{22F7C6F8-58BC-F142-947B-ED8464E1E6D6}" dt="2024-01-25T20:32:11.967" v="508"/>
          <ac:inkMkLst>
            <pc:docMk/>
            <pc:sldMk cId="2303502608" sldId="331"/>
            <ac:inkMk id="528" creationId="{9F514555-638B-6663-821F-FAD8B3B8A9DB}"/>
          </ac:inkMkLst>
        </pc:inkChg>
        <pc:inkChg chg="add mod">
          <ac:chgData name="Kokchun Giang" userId="67e2125d-ec8c-4323-9653-9824a2ad815f" providerId="ADAL" clId="{22F7C6F8-58BC-F142-947B-ED8464E1E6D6}" dt="2024-01-25T20:32:11.967" v="508"/>
          <ac:inkMkLst>
            <pc:docMk/>
            <pc:sldMk cId="2303502608" sldId="331"/>
            <ac:inkMk id="530" creationId="{7FB444EB-781D-4DFC-268C-EC0A545D136B}"/>
          </ac:inkMkLst>
        </pc:inkChg>
        <pc:inkChg chg="add mod">
          <ac:chgData name="Kokchun Giang" userId="67e2125d-ec8c-4323-9653-9824a2ad815f" providerId="ADAL" clId="{22F7C6F8-58BC-F142-947B-ED8464E1E6D6}" dt="2024-01-25T20:32:11.967" v="508"/>
          <ac:inkMkLst>
            <pc:docMk/>
            <pc:sldMk cId="2303502608" sldId="331"/>
            <ac:inkMk id="531" creationId="{8B6995BF-1D2D-DFC4-43D7-DECDCD95E1C9}"/>
          </ac:inkMkLst>
        </pc:inkChg>
        <pc:inkChg chg="add mod">
          <ac:chgData name="Kokchun Giang" userId="67e2125d-ec8c-4323-9653-9824a2ad815f" providerId="ADAL" clId="{22F7C6F8-58BC-F142-947B-ED8464E1E6D6}" dt="2024-01-25T20:32:11.967" v="508"/>
          <ac:inkMkLst>
            <pc:docMk/>
            <pc:sldMk cId="2303502608" sldId="331"/>
            <ac:inkMk id="532" creationId="{EFF16B98-60C7-B8B2-10BC-52BE7871EE9A}"/>
          </ac:inkMkLst>
        </pc:inkChg>
        <pc:inkChg chg="add mod">
          <ac:chgData name="Kokchun Giang" userId="67e2125d-ec8c-4323-9653-9824a2ad815f" providerId="ADAL" clId="{22F7C6F8-58BC-F142-947B-ED8464E1E6D6}" dt="2024-01-25T20:32:11.967" v="508"/>
          <ac:inkMkLst>
            <pc:docMk/>
            <pc:sldMk cId="2303502608" sldId="331"/>
            <ac:inkMk id="533" creationId="{33F318EB-4B1E-3DEE-588D-059043464C99}"/>
          </ac:inkMkLst>
        </pc:inkChg>
        <pc:inkChg chg="add mod">
          <ac:chgData name="Kokchun Giang" userId="67e2125d-ec8c-4323-9653-9824a2ad815f" providerId="ADAL" clId="{22F7C6F8-58BC-F142-947B-ED8464E1E6D6}" dt="2024-01-25T20:32:11.967" v="508"/>
          <ac:inkMkLst>
            <pc:docMk/>
            <pc:sldMk cId="2303502608" sldId="331"/>
            <ac:inkMk id="534" creationId="{B856D489-46D2-BBD5-436B-FCA1146B0E18}"/>
          </ac:inkMkLst>
        </pc:inkChg>
        <pc:inkChg chg="add mod">
          <ac:chgData name="Kokchun Giang" userId="67e2125d-ec8c-4323-9653-9824a2ad815f" providerId="ADAL" clId="{22F7C6F8-58BC-F142-947B-ED8464E1E6D6}" dt="2024-01-25T20:32:11.967" v="508"/>
          <ac:inkMkLst>
            <pc:docMk/>
            <pc:sldMk cId="2303502608" sldId="331"/>
            <ac:inkMk id="535" creationId="{A2AC8A60-9622-5C75-D388-DB5F8797AB29}"/>
          </ac:inkMkLst>
        </pc:inkChg>
        <pc:inkChg chg="add mod">
          <ac:chgData name="Kokchun Giang" userId="67e2125d-ec8c-4323-9653-9824a2ad815f" providerId="ADAL" clId="{22F7C6F8-58BC-F142-947B-ED8464E1E6D6}" dt="2024-01-25T20:32:11.967" v="508"/>
          <ac:inkMkLst>
            <pc:docMk/>
            <pc:sldMk cId="2303502608" sldId="331"/>
            <ac:inkMk id="536" creationId="{9E9F8189-372D-BC0F-4910-F7E1C4C6910A}"/>
          </ac:inkMkLst>
        </pc:inkChg>
        <pc:inkChg chg="add mod">
          <ac:chgData name="Kokchun Giang" userId="67e2125d-ec8c-4323-9653-9824a2ad815f" providerId="ADAL" clId="{22F7C6F8-58BC-F142-947B-ED8464E1E6D6}" dt="2024-01-25T20:32:11.967" v="508"/>
          <ac:inkMkLst>
            <pc:docMk/>
            <pc:sldMk cId="2303502608" sldId="331"/>
            <ac:inkMk id="537" creationId="{913BAFAA-837C-5469-0169-1984187D93CE}"/>
          </ac:inkMkLst>
        </pc:inkChg>
        <pc:inkChg chg="add mod">
          <ac:chgData name="Kokchun Giang" userId="67e2125d-ec8c-4323-9653-9824a2ad815f" providerId="ADAL" clId="{22F7C6F8-58BC-F142-947B-ED8464E1E6D6}" dt="2024-01-25T20:32:11.967" v="508"/>
          <ac:inkMkLst>
            <pc:docMk/>
            <pc:sldMk cId="2303502608" sldId="331"/>
            <ac:inkMk id="538" creationId="{5E7108B3-E3FD-BC96-5345-ED2D31FA3DFA}"/>
          </ac:inkMkLst>
        </pc:inkChg>
        <pc:inkChg chg="add mod">
          <ac:chgData name="Kokchun Giang" userId="67e2125d-ec8c-4323-9653-9824a2ad815f" providerId="ADAL" clId="{22F7C6F8-58BC-F142-947B-ED8464E1E6D6}" dt="2024-01-25T20:32:11.967" v="508"/>
          <ac:inkMkLst>
            <pc:docMk/>
            <pc:sldMk cId="2303502608" sldId="331"/>
            <ac:inkMk id="539" creationId="{AEAC8981-C42D-971A-BF16-E334036113D8}"/>
          </ac:inkMkLst>
        </pc:inkChg>
        <pc:inkChg chg="add mod">
          <ac:chgData name="Kokchun Giang" userId="67e2125d-ec8c-4323-9653-9824a2ad815f" providerId="ADAL" clId="{22F7C6F8-58BC-F142-947B-ED8464E1E6D6}" dt="2024-01-25T20:32:23.668" v="521"/>
          <ac:inkMkLst>
            <pc:docMk/>
            <pc:sldMk cId="2303502608" sldId="331"/>
            <ac:inkMk id="541" creationId="{2152F546-E008-3914-BD9F-FFE8DC483B3C}"/>
          </ac:inkMkLst>
        </pc:inkChg>
        <pc:inkChg chg="add mod">
          <ac:chgData name="Kokchun Giang" userId="67e2125d-ec8c-4323-9653-9824a2ad815f" providerId="ADAL" clId="{22F7C6F8-58BC-F142-947B-ED8464E1E6D6}" dt="2024-01-25T20:32:23.668" v="521"/>
          <ac:inkMkLst>
            <pc:docMk/>
            <pc:sldMk cId="2303502608" sldId="331"/>
            <ac:inkMk id="542" creationId="{92296E3F-E605-D546-3BB5-A154433B78D0}"/>
          </ac:inkMkLst>
        </pc:inkChg>
        <pc:inkChg chg="add mod">
          <ac:chgData name="Kokchun Giang" userId="67e2125d-ec8c-4323-9653-9824a2ad815f" providerId="ADAL" clId="{22F7C6F8-58BC-F142-947B-ED8464E1E6D6}" dt="2024-01-25T20:32:23.668" v="521"/>
          <ac:inkMkLst>
            <pc:docMk/>
            <pc:sldMk cId="2303502608" sldId="331"/>
            <ac:inkMk id="543" creationId="{06DE90E0-116B-5284-1C85-66444BCF6DD7}"/>
          </ac:inkMkLst>
        </pc:inkChg>
        <pc:inkChg chg="add mod">
          <ac:chgData name="Kokchun Giang" userId="67e2125d-ec8c-4323-9653-9824a2ad815f" providerId="ADAL" clId="{22F7C6F8-58BC-F142-947B-ED8464E1E6D6}" dt="2024-01-25T20:32:23.668" v="521"/>
          <ac:inkMkLst>
            <pc:docMk/>
            <pc:sldMk cId="2303502608" sldId="331"/>
            <ac:inkMk id="544" creationId="{F5CDA2F1-7F2F-3C73-2A5F-2B0A0D8F400B}"/>
          </ac:inkMkLst>
        </pc:inkChg>
        <pc:inkChg chg="add mod">
          <ac:chgData name="Kokchun Giang" userId="67e2125d-ec8c-4323-9653-9824a2ad815f" providerId="ADAL" clId="{22F7C6F8-58BC-F142-947B-ED8464E1E6D6}" dt="2024-01-25T20:32:23.668" v="521"/>
          <ac:inkMkLst>
            <pc:docMk/>
            <pc:sldMk cId="2303502608" sldId="331"/>
            <ac:inkMk id="545" creationId="{ADC17D18-A83D-8DF0-9592-98970CD97684}"/>
          </ac:inkMkLst>
        </pc:inkChg>
        <pc:inkChg chg="add mod">
          <ac:chgData name="Kokchun Giang" userId="67e2125d-ec8c-4323-9653-9824a2ad815f" providerId="ADAL" clId="{22F7C6F8-58BC-F142-947B-ED8464E1E6D6}" dt="2024-01-25T20:32:23.668" v="521"/>
          <ac:inkMkLst>
            <pc:docMk/>
            <pc:sldMk cId="2303502608" sldId="331"/>
            <ac:inkMk id="546" creationId="{83A5AD7F-6593-1D78-F025-2C5C3CD13BAD}"/>
          </ac:inkMkLst>
        </pc:inkChg>
        <pc:inkChg chg="add mod">
          <ac:chgData name="Kokchun Giang" userId="67e2125d-ec8c-4323-9653-9824a2ad815f" providerId="ADAL" clId="{22F7C6F8-58BC-F142-947B-ED8464E1E6D6}" dt="2024-01-25T20:32:23.668" v="521"/>
          <ac:inkMkLst>
            <pc:docMk/>
            <pc:sldMk cId="2303502608" sldId="331"/>
            <ac:inkMk id="548" creationId="{BD42F8B1-BC08-083C-1601-1D383E8EBC4E}"/>
          </ac:inkMkLst>
        </pc:inkChg>
        <pc:inkChg chg="add mod">
          <ac:chgData name="Kokchun Giang" userId="67e2125d-ec8c-4323-9653-9824a2ad815f" providerId="ADAL" clId="{22F7C6F8-58BC-F142-947B-ED8464E1E6D6}" dt="2024-01-25T20:32:23.668" v="521"/>
          <ac:inkMkLst>
            <pc:docMk/>
            <pc:sldMk cId="2303502608" sldId="331"/>
            <ac:inkMk id="549" creationId="{558A062F-1066-C686-3AD5-E330318DD790}"/>
          </ac:inkMkLst>
        </pc:inkChg>
        <pc:inkChg chg="add mod">
          <ac:chgData name="Kokchun Giang" userId="67e2125d-ec8c-4323-9653-9824a2ad815f" providerId="ADAL" clId="{22F7C6F8-58BC-F142-947B-ED8464E1E6D6}" dt="2024-01-25T20:32:23.668" v="521"/>
          <ac:inkMkLst>
            <pc:docMk/>
            <pc:sldMk cId="2303502608" sldId="331"/>
            <ac:inkMk id="550" creationId="{31B40F3D-D0FB-E1E8-1242-EBDEC849DC25}"/>
          </ac:inkMkLst>
        </pc:inkChg>
        <pc:inkChg chg="add mod">
          <ac:chgData name="Kokchun Giang" userId="67e2125d-ec8c-4323-9653-9824a2ad815f" providerId="ADAL" clId="{22F7C6F8-58BC-F142-947B-ED8464E1E6D6}" dt="2024-01-25T20:32:23.668" v="521"/>
          <ac:inkMkLst>
            <pc:docMk/>
            <pc:sldMk cId="2303502608" sldId="331"/>
            <ac:inkMk id="551" creationId="{1018C958-865C-C1BE-A013-453C0FDEC0CA}"/>
          </ac:inkMkLst>
        </pc:inkChg>
        <pc:inkChg chg="add mod">
          <ac:chgData name="Kokchun Giang" userId="67e2125d-ec8c-4323-9653-9824a2ad815f" providerId="ADAL" clId="{22F7C6F8-58BC-F142-947B-ED8464E1E6D6}" dt="2024-01-25T20:32:23.668" v="521"/>
          <ac:inkMkLst>
            <pc:docMk/>
            <pc:sldMk cId="2303502608" sldId="331"/>
            <ac:inkMk id="552" creationId="{11F18F73-B6F9-0BAA-321E-9F9237950041}"/>
          </ac:inkMkLst>
        </pc:inkChg>
        <pc:inkChg chg="add mod">
          <ac:chgData name="Kokchun Giang" userId="67e2125d-ec8c-4323-9653-9824a2ad815f" providerId="ADAL" clId="{22F7C6F8-58BC-F142-947B-ED8464E1E6D6}" dt="2024-01-25T20:32:23.668" v="521"/>
          <ac:inkMkLst>
            <pc:docMk/>
            <pc:sldMk cId="2303502608" sldId="331"/>
            <ac:inkMk id="553" creationId="{5E1A2390-3AD8-C978-442D-50B098E7F38F}"/>
          </ac:inkMkLst>
        </pc:inkChg>
        <pc:inkChg chg="add mod">
          <ac:chgData name="Kokchun Giang" userId="67e2125d-ec8c-4323-9653-9824a2ad815f" providerId="ADAL" clId="{22F7C6F8-58BC-F142-947B-ED8464E1E6D6}" dt="2024-01-25T20:32:32.907" v="527"/>
          <ac:inkMkLst>
            <pc:docMk/>
            <pc:sldMk cId="2303502608" sldId="331"/>
            <ac:inkMk id="557" creationId="{D9A70F27-D5D7-2A2F-619C-173BD74049A9}"/>
          </ac:inkMkLst>
        </pc:inkChg>
        <pc:inkChg chg="add mod">
          <ac:chgData name="Kokchun Giang" userId="67e2125d-ec8c-4323-9653-9824a2ad815f" providerId="ADAL" clId="{22F7C6F8-58BC-F142-947B-ED8464E1E6D6}" dt="2024-01-25T20:32:32.907" v="527"/>
          <ac:inkMkLst>
            <pc:docMk/>
            <pc:sldMk cId="2303502608" sldId="331"/>
            <ac:inkMk id="558" creationId="{1446F372-1198-55CE-3E59-6924FEF21B59}"/>
          </ac:inkMkLst>
        </pc:inkChg>
        <pc:inkChg chg="add mod">
          <ac:chgData name="Kokchun Giang" userId="67e2125d-ec8c-4323-9653-9824a2ad815f" providerId="ADAL" clId="{22F7C6F8-58BC-F142-947B-ED8464E1E6D6}" dt="2024-01-25T20:32:32.907" v="527"/>
          <ac:inkMkLst>
            <pc:docMk/>
            <pc:sldMk cId="2303502608" sldId="331"/>
            <ac:inkMk id="559" creationId="{06C349CB-A651-4237-C927-121DE3405377}"/>
          </ac:inkMkLst>
        </pc:inkChg>
        <pc:inkChg chg="add mod">
          <ac:chgData name="Kokchun Giang" userId="67e2125d-ec8c-4323-9653-9824a2ad815f" providerId="ADAL" clId="{22F7C6F8-58BC-F142-947B-ED8464E1E6D6}" dt="2024-01-25T20:32:32.907" v="527"/>
          <ac:inkMkLst>
            <pc:docMk/>
            <pc:sldMk cId="2303502608" sldId="331"/>
            <ac:inkMk id="560" creationId="{136026A5-5834-E337-22F1-F71D3C4032E0}"/>
          </ac:inkMkLst>
        </pc:inkChg>
        <pc:inkChg chg="add mod">
          <ac:chgData name="Kokchun Giang" userId="67e2125d-ec8c-4323-9653-9824a2ad815f" providerId="ADAL" clId="{22F7C6F8-58BC-F142-947B-ED8464E1E6D6}" dt="2024-01-25T20:32:32.907" v="527"/>
          <ac:inkMkLst>
            <pc:docMk/>
            <pc:sldMk cId="2303502608" sldId="331"/>
            <ac:inkMk id="561" creationId="{772094AA-8AA2-4CCE-5D81-73296DEC2EF6}"/>
          </ac:inkMkLst>
        </pc:inkChg>
        <pc:inkChg chg="add mod">
          <ac:chgData name="Kokchun Giang" userId="67e2125d-ec8c-4323-9653-9824a2ad815f" providerId="ADAL" clId="{22F7C6F8-58BC-F142-947B-ED8464E1E6D6}" dt="2024-01-25T20:32:49.640" v="531"/>
          <ac:inkMkLst>
            <pc:docMk/>
            <pc:sldMk cId="2303502608" sldId="331"/>
            <ac:inkMk id="564" creationId="{12ABA377-269E-F320-BD80-D11FA01450E9}"/>
          </ac:inkMkLst>
        </pc:inkChg>
        <pc:inkChg chg="add mod">
          <ac:chgData name="Kokchun Giang" userId="67e2125d-ec8c-4323-9653-9824a2ad815f" providerId="ADAL" clId="{22F7C6F8-58BC-F142-947B-ED8464E1E6D6}" dt="2024-01-25T20:32:49.640" v="531"/>
          <ac:inkMkLst>
            <pc:docMk/>
            <pc:sldMk cId="2303502608" sldId="331"/>
            <ac:inkMk id="565" creationId="{2565FD9F-99E9-B04B-4F86-A3DD4B651B6D}"/>
          </ac:inkMkLst>
        </pc:inkChg>
        <pc:inkChg chg="add mod">
          <ac:chgData name="Kokchun Giang" userId="67e2125d-ec8c-4323-9653-9824a2ad815f" providerId="ADAL" clId="{22F7C6F8-58BC-F142-947B-ED8464E1E6D6}" dt="2024-01-25T20:32:49.640" v="531"/>
          <ac:inkMkLst>
            <pc:docMk/>
            <pc:sldMk cId="2303502608" sldId="331"/>
            <ac:inkMk id="566" creationId="{E4F62EC1-6908-6E92-03F3-C75E7C44A7DE}"/>
          </ac:inkMkLst>
        </pc:inkChg>
        <pc:inkChg chg="add mod">
          <ac:chgData name="Kokchun Giang" userId="67e2125d-ec8c-4323-9653-9824a2ad815f" providerId="ADAL" clId="{22F7C6F8-58BC-F142-947B-ED8464E1E6D6}" dt="2024-01-25T20:32:54.758" v="539"/>
          <ac:inkMkLst>
            <pc:docMk/>
            <pc:sldMk cId="2303502608" sldId="331"/>
            <ac:inkMk id="568" creationId="{ADCF93DF-1A54-3FA9-B784-1CD22B957011}"/>
          </ac:inkMkLst>
        </pc:inkChg>
        <pc:inkChg chg="add mod">
          <ac:chgData name="Kokchun Giang" userId="67e2125d-ec8c-4323-9653-9824a2ad815f" providerId="ADAL" clId="{22F7C6F8-58BC-F142-947B-ED8464E1E6D6}" dt="2024-01-25T20:32:54.758" v="539"/>
          <ac:inkMkLst>
            <pc:docMk/>
            <pc:sldMk cId="2303502608" sldId="331"/>
            <ac:inkMk id="569" creationId="{D76A0F0F-E78B-1455-EB9A-735AE201469C}"/>
          </ac:inkMkLst>
        </pc:inkChg>
        <pc:inkChg chg="add mod">
          <ac:chgData name="Kokchun Giang" userId="67e2125d-ec8c-4323-9653-9824a2ad815f" providerId="ADAL" clId="{22F7C6F8-58BC-F142-947B-ED8464E1E6D6}" dt="2024-01-25T20:32:54.758" v="539"/>
          <ac:inkMkLst>
            <pc:docMk/>
            <pc:sldMk cId="2303502608" sldId="331"/>
            <ac:inkMk id="570" creationId="{EF51F534-379D-1E81-BA35-6333F1DAB374}"/>
          </ac:inkMkLst>
        </pc:inkChg>
        <pc:inkChg chg="add mod">
          <ac:chgData name="Kokchun Giang" userId="67e2125d-ec8c-4323-9653-9824a2ad815f" providerId="ADAL" clId="{22F7C6F8-58BC-F142-947B-ED8464E1E6D6}" dt="2024-01-25T20:32:54.758" v="539"/>
          <ac:inkMkLst>
            <pc:docMk/>
            <pc:sldMk cId="2303502608" sldId="331"/>
            <ac:inkMk id="571" creationId="{135937FB-AB1D-CC5B-D1F9-F781E9F249A3}"/>
          </ac:inkMkLst>
        </pc:inkChg>
        <pc:inkChg chg="add mod">
          <ac:chgData name="Kokchun Giang" userId="67e2125d-ec8c-4323-9653-9824a2ad815f" providerId="ADAL" clId="{22F7C6F8-58BC-F142-947B-ED8464E1E6D6}" dt="2024-01-25T20:32:54.758" v="539"/>
          <ac:inkMkLst>
            <pc:docMk/>
            <pc:sldMk cId="2303502608" sldId="331"/>
            <ac:inkMk id="572" creationId="{8FA40CEB-FC24-8D32-DD79-06C8BB52162E}"/>
          </ac:inkMkLst>
        </pc:inkChg>
        <pc:inkChg chg="add mod">
          <ac:chgData name="Kokchun Giang" userId="67e2125d-ec8c-4323-9653-9824a2ad815f" providerId="ADAL" clId="{22F7C6F8-58BC-F142-947B-ED8464E1E6D6}" dt="2024-01-25T20:32:54.758" v="539"/>
          <ac:inkMkLst>
            <pc:docMk/>
            <pc:sldMk cId="2303502608" sldId="331"/>
            <ac:inkMk id="573" creationId="{BF56DBB6-A789-020E-5111-3CE926D6A0D9}"/>
          </ac:inkMkLst>
        </pc:inkChg>
        <pc:inkChg chg="add mod">
          <ac:chgData name="Kokchun Giang" userId="67e2125d-ec8c-4323-9653-9824a2ad815f" providerId="ADAL" clId="{22F7C6F8-58BC-F142-947B-ED8464E1E6D6}" dt="2024-01-25T20:32:54.758" v="539"/>
          <ac:inkMkLst>
            <pc:docMk/>
            <pc:sldMk cId="2303502608" sldId="331"/>
            <ac:inkMk id="574" creationId="{C9154B4A-06CC-759F-D6A4-91912E1ECC63}"/>
          </ac:inkMkLst>
        </pc:inkChg>
        <pc:inkChg chg="add mod">
          <ac:chgData name="Kokchun Giang" userId="67e2125d-ec8c-4323-9653-9824a2ad815f" providerId="ADAL" clId="{22F7C6F8-58BC-F142-947B-ED8464E1E6D6}" dt="2024-01-25T20:32:57.761" v="543"/>
          <ac:inkMkLst>
            <pc:docMk/>
            <pc:sldMk cId="2303502608" sldId="331"/>
            <ac:inkMk id="576" creationId="{769F0B79-0D1F-D68D-2338-629CBB819EE9}"/>
          </ac:inkMkLst>
        </pc:inkChg>
        <pc:inkChg chg="add mod">
          <ac:chgData name="Kokchun Giang" userId="67e2125d-ec8c-4323-9653-9824a2ad815f" providerId="ADAL" clId="{22F7C6F8-58BC-F142-947B-ED8464E1E6D6}" dt="2024-01-25T20:32:57.761" v="543"/>
          <ac:inkMkLst>
            <pc:docMk/>
            <pc:sldMk cId="2303502608" sldId="331"/>
            <ac:inkMk id="577" creationId="{3059F16B-9781-15DD-6269-CE042DD7724C}"/>
          </ac:inkMkLst>
        </pc:inkChg>
        <pc:inkChg chg="add mod">
          <ac:chgData name="Kokchun Giang" userId="67e2125d-ec8c-4323-9653-9824a2ad815f" providerId="ADAL" clId="{22F7C6F8-58BC-F142-947B-ED8464E1E6D6}" dt="2024-01-25T20:32:57.761" v="543"/>
          <ac:inkMkLst>
            <pc:docMk/>
            <pc:sldMk cId="2303502608" sldId="331"/>
            <ac:inkMk id="578" creationId="{1CF6D640-C945-1497-CFF7-4934D6EB19A4}"/>
          </ac:inkMkLst>
        </pc:inkChg>
        <pc:inkChg chg="add mod">
          <ac:chgData name="Kokchun Giang" userId="67e2125d-ec8c-4323-9653-9824a2ad815f" providerId="ADAL" clId="{22F7C6F8-58BC-F142-947B-ED8464E1E6D6}" dt="2024-01-25T20:33:05.379" v="554"/>
          <ac:inkMkLst>
            <pc:docMk/>
            <pc:sldMk cId="2303502608" sldId="331"/>
            <ac:inkMk id="580" creationId="{04207B4A-BE5F-133D-5067-425BF8F2EE3A}"/>
          </ac:inkMkLst>
        </pc:inkChg>
        <pc:inkChg chg="add mod">
          <ac:chgData name="Kokchun Giang" userId="67e2125d-ec8c-4323-9653-9824a2ad815f" providerId="ADAL" clId="{22F7C6F8-58BC-F142-947B-ED8464E1E6D6}" dt="2024-01-25T20:33:05.379" v="554"/>
          <ac:inkMkLst>
            <pc:docMk/>
            <pc:sldMk cId="2303502608" sldId="331"/>
            <ac:inkMk id="594" creationId="{A4AEB68D-E0A1-917A-5D35-22C0E20F8087}"/>
          </ac:inkMkLst>
        </pc:inkChg>
        <pc:inkChg chg="add mod">
          <ac:chgData name="Kokchun Giang" userId="67e2125d-ec8c-4323-9653-9824a2ad815f" providerId="ADAL" clId="{22F7C6F8-58BC-F142-947B-ED8464E1E6D6}" dt="2024-01-25T20:33:05.379" v="554"/>
          <ac:inkMkLst>
            <pc:docMk/>
            <pc:sldMk cId="2303502608" sldId="331"/>
            <ac:inkMk id="595" creationId="{CB0D036A-EC04-6D67-06ED-928388399E35}"/>
          </ac:inkMkLst>
        </pc:inkChg>
        <pc:inkChg chg="add mod">
          <ac:chgData name="Kokchun Giang" userId="67e2125d-ec8c-4323-9653-9824a2ad815f" providerId="ADAL" clId="{22F7C6F8-58BC-F142-947B-ED8464E1E6D6}" dt="2024-01-25T20:33:05.379" v="554"/>
          <ac:inkMkLst>
            <pc:docMk/>
            <pc:sldMk cId="2303502608" sldId="331"/>
            <ac:inkMk id="597" creationId="{74FF02FC-F355-8F5D-62A2-1B4E58D185D7}"/>
          </ac:inkMkLst>
        </pc:inkChg>
        <pc:inkChg chg="add mod">
          <ac:chgData name="Kokchun Giang" userId="67e2125d-ec8c-4323-9653-9824a2ad815f" providerId="ADAL" clId="{22F7C6F8-58BC-F142-947B-ED8464E1E6D6}" dt="2024-01-25T20:33:05.379" v="554"/>
          <ac:inkMkLst>
            <pc:docMk/>
            <pc:sldMk cId="2303502608" sldId="331"/>
            <ac:inkMk id="598" creationId="{A5883654-431D-06A3-F64B-AFDF9EE53706}"/>
          </ac:inkMkLst>
        </pc:inkChg>
        <pc:inkChg chg="add mod">
          <ac:chgData name="Kokchun Giang" userId="67e2125d-ec8c-4323-9653-9824a2ad815f" providerId="ADAL" clId="{22F7C6F8-58BC-F142-947B-ED8464E1E6D6}" dt="2024-01-25T20:33:05.379" v="554"/>
          <ac:inkMkLst>
            <pc:docMk/>
            <pc:sldMk cId="2303502608" sldId="331"/>
            <ac:inkMk id="599" creationId="{135D350D-8ECE-3B2E-4207-43EDB01387FA}"/>
          </ac:inkMkLst>
        </pc:inkChg>
        <pc:inkChg chg="add mod">
          <ac:chgData name="Kokchun Giang" userId="67e2125d-ec8c-4323-9653-9824a2ad815f" providerId="ADAL" clId="{22F7C6F8-58BC-F142-947B-ED8464E1E6D6}" dt="2024-01-25T20:33:05.379" v="554"/>
          <ac:inkMkLst>
            <pc:docMk/>
            <pc:sldMk cId="2303502608" sldId="331"/>
            <ac:inkMk id="600" creationId="{0BD5EF39-9A17-6582-1207-1D51DB49F627}"/>
          </ac:inkMkLst>
        </pc:inkChg>
        <pc:inkChg chg="add mod">
          <ac:chgData name="Kokchun Giang" userId="67e2125d-ec8c-4323-9653-9824a2ad815f" providerId="ADAL" clId="{22F7C6F8-58BC-F142-947B-ED8464E1E6D6}" dt="2024-01-25T20:33:05.379" v="554"/>
          <ac:inkMkLst>
            <pc:docMk/>
            <pc:sldMk cId="2303502608" sldId="331"/>
            <ac:inkMk id="601" creationId="{1AA98758-2D68-09F1-FD35-816904542CA3}"/>
          </ac:inkMkLst>
        </pc:inkChg>
        <pc:inkChg chg="add mod">
          <ac:chgData name="Kokchun Giang" userId="67e2125d-ec8c-4323-9653-9824a2ad815f" providerId="ADAL" clId="{22F7C6F8-58BC-F142-947B-ED8464E1E6D6}" dt="2024-01-25T20:33:05.379" v="554"/>
          <ac:inkMkLst>
            <pc:docMk/>
            <pc:sldMk cId="2303502608" sldId="331"/>
            <ac:inkMk id="602" creationId="{BCB5590B-1AAA-22EE-5EBE-720D7B6E9895}"/>
          </ac:inkMkLst>
        </pc:inkChg>
        <pc:inkChg chg="add mod">
          <ac:chgData name="Kokchun Giang" userId="67e2125d-ec8c-4323-9653-9824a2ad815f" providerId="ADAL" clId="{22F7C6F8-58BC-F142-947B-ED8464E1E6D6}" dt="2024-01-25T20:33:05.379" v="554"/>
          <ac:inkMkLst>
            <pc:docMk/>
            <pc:sldMk cId="2303502608" sldId="331"/>
            <ac:inkMk id="603" creationId="{C1F95C07-E03E-A4E7-0310-38538115DB3C}"/>
          </ac:inkMkLst>
        </pc:inkChg>
        <pc:inkChg chg="add mod">
          <ac:chgData name="Kokchun Giang" userId="67e2125d-ec8c-4323-9653-9824a2ad815f" providerId="ADAL" clId="{22F7C6F8-58BC-F142-947B-ED8464E1E6D6}" dt="2024-01-25T20:33:09.886" v="559"/>
          <ac:inkMkLst>
            <pc:docMk/>
            <pc:sldMk cId="2303502608" sldId="331"/>
            <ac:inkMk id="607" creationId="{F0602C56-5EF0-2A1B-5C1D-DF1B76416153}"/>
          </ac:inkMkLst>
        </pc:inkChg>
        <pc:inkChg chg="add mod">
          <ac:chgData name="Kokchun Giang" userId="67e2125d-ec8c-4323-9653-9824a2ad815f" providerId="ADAL" clId="{22F7C6F8-58BC-F142-947B-ED8464E1E6D6}" dt="2024-01-25T20:33:09.886" v="559"/>
          <ac:inkMkLst>
            <pc:docMk/>
            <pc:sldMk cId="2303502608" sldId="331"/>
            <ac:inkMk id="608" creationId="{07603010-C138-F89E-CA21-AAE8CEC9D1EC}"/>
          </ac:inkMkLst>
        </pc:inkChg>
        <pc:inkChg chg="add mod">
          <ac:chgData name="Kokchun Giang" userId="67e2125d-ec8c-4323-9653-9824a2ad815f" providerId="ADAL" clId="{22F7C6F8-58BC-F142-947B-ED8464E1E6D6}" dt="2024-01-25T20:33:09.886" v="559"/>
          <ac:inkMkLst>
            <pc:docMk/>
            <pc:sldMk cId="2303502608" sldId="331"/>
            <ac:inkMk id="609" creationId="{4B23B5F4-864A-2E4A-6DC5-EB072731BB86}"/>
          </ac:inkMkLst>
        </pc:inkChg>
        <pc:inkChg chg="add mod">
          <ac:chgData name="Kokchun Giang" userId="67e2125d-ec8c-4323-9653-9824a2ad815f" providerId="ADAL" clId="{22F7C6F8-58BC-F142-947B-ED8464E1E6D6}" dt="2024-01-25T20:33:09.886" v="559"/>
          <ac:inkMkLst>
            <pc:docMk/>
            <pc:sldMk cId="2303502608" sldId="331"/>
            <ac:inkMk id="611" creationId="{BA9B0D2B-7E5C-594D-39F8-B358F537D08F}"/>
          </ac:inkMkLst>
        </pc:inkChg>
        <pc:inkChg chg="add mod">
          <ac:chgData name="Kokchun Giang" userId="67e2125d-ec8c-4323-9653-9824a2ad815f" providerId="ADAL" clId="{22F7C6F8-58BC-F142-947B-ED8464E1E6D6}" dt="2024-01-25T20:33:13.175" v="564"/>
          <ac:inkMkLst>
            <pc:docMk/>
            <pc:sldMk cId="2303502608" sldId="331"/>
            <ac:inkMk id="613" creationId="{A65A84CC-AFBE-1B7E-DDB2-7F58C7105BCC}"/>
          </ac:inkMkLst>
        </pc:inkChg>
        <pc:inkChg chg="add mod">
          <ac:chgData name="Kokchun Giang" userId="67e2125d-ec8c-4323-9653-9824a2ad815f" providerId="ADAL" clId="{22F7C6F8-58BC-F142-947B-ED8464E1E6D6}" dt="2024-01-25T20:33:13.175" v="564"/>
          <ac:inkMkLst>
            <pc:docMk/>
            <pc:sldMk cId="2303502608" sldId="331"/>
            <ac:inkMk id="614" creationId="{F2659DE2-FEDA-21C5-608B-EDA77A8EA03A}"/>
          </ac:inkMkLst>
        </pc:inkChg>
        <pc:inkChg chg="add mod">
          <ac:chgData name="Kokchun Giang" userId="67e2125d-ec8c-4323-9653-9824a2ad815f" providerId="ADAL" clId="{22F7C6F8-58BC-F142-947B-ED8464E1E6D6}" dt="2024-01-25T20:33:13.175" v="564"/>
          <ac:inkMkLst>
            <pc:docMk/>
            <pc:sldMk cId="2303502608" sldId="331"/>
            <ac:inkMk id="615" creationId="{8A574FAA-1358-5DD8-746B-BAB2F3A3C022}"/>
          </ac:inkMkLst>
        </pc:inkChg>
        <pc:inkChg chg="add mod">
          <ac:chgData name="Kokchun Giang" userId="67e2125d-ec8c-4323-9653-9824a2ad815f" providerId="ADAL" clId="{22F7C6F8-58BC-F142-947B-ED8464E1E6D6}" dt="2024-01-25T20:33:13.175" v="564"/>
          <ac:inkMkLst>
            <pc:docMk/>
            <pc:sldMk cId="2303502608" sldId="331"/>
            <ac:inkMk id="616" creationId="{A29FBA19-58D3-5ABC-A008-29EEA33D23B1}"/>
          </ac:inkMkLst>
        </pc:inkChg>
        <pc:inkChg chg="add">
          <ac:chgData name="Kokchun Giang" userId="67e2125d-ec8c-4323-9653-9824a2ad815f" providerId="ADAL" clId="{22F7C6F8-58BC-F142-947B-ED8464E1E6D6}" dt="2024-01-25T20:33:18.991" v="565" actId="9405"/>
          <ac:inkMkLst>
            <pc:docMk/>
            <pc:sldMk cId="2303502608" sldId="331"/>
            <ac:inkMk id="620" creationId="{391AC764-A66A-4364-F302-24A91FF63F20}"/>
          </ac:inkMkLst>
        </pc:inkChg>
        <pc:inkChg chg="add mod">
          <ac:chgData name="Kokchun Giang" userId="67e2125d-ec8c-4323-9653-9824a2ad815f" providerId="ADAL" clId="{22F7C6F8-58BC-F142-947B-ED8464E1E6D6}" dt="2024-01-25T20:35:11.705" v="625" actId="164"/>
          <ac:inkMkLst>
            <pc:docMk/>
            <pc:sldMk cId="2303502608" sldId="331"/>
            <ac:inkMk id="622" creationId="{64FFE671-5896-F5FB-5493-7AEA990D6A98}"/>
          </ac:inkMkLst>
        </pc:inkChg>
        <pc:inkChg chg="add mod">
          <ac:chgData name="Kokchun Giang" userId="67e2125d-ec8c-4323-9653-9824a2ad815f" providerId="ADAL" clId="{22F7C6F8-58BC-F142-947B-ED8464E1E6D6}" dt="2024-01-25T20:35:11.705" v="625" actId="164"/>
          <ac:inkMkLst>
            <pc:docMk/>
            <pc:sldMk cId="2303502608" sldId="331"/>
            <ac:inkMk id="624" creationId="{4E80CE92-8AE3-9464-F350-978481BB7568}"/>
          </ac:inkMkLst>
        </pc:inkChg>
        <pc:inkChg chg="add del mod">
          <ac:chgData name="Kokchun Giang" userId="67e2125d-ec8c-4323-9653-9824a2ad815f" providerId="ADAL" clId="{22F7C6F8-58BC-F142-947B-ED8464E1E6D6}" dt="2024-01-25T20:33:24.057" v="571"/>
          <ac:inkMkLst>
            <pc:docMk/>
            <pc:sldMk cId="2303502608" sldId="331"/>
            <ac:inkMk id="625" creationId="{E5B4E7E3-0CC4-A1AF-F71D-4D678D465653}"/>
          </ac:inkMkLst>
        </pc:inkChg>
        <pc:inkChg chg="add mod">
          <ac:chgData name="Kokchun Giang" userId="67e2125d-ec8c-4323-9653-9824a2ad815f" providerId="ADAL" clId="{22F7C6F8-58BC-F142-947B-ED8464E1E6D6}" dt="2024-01-25T20:33:29.698" v="576"/>
          <ac:inkMkLst>
            <pc:docMk/>
            <pc:sldMk cId="2303502608" sldId="331"/>
            <ac:inkMk id="634" creationId="{3DFD3F8E-C33E-DEA3-8DA4-CEB3EA5D0B3C}"/>
          </ac:inkMkLst>
        </pc:inkChg>
        <pc:inkChg chg="add mod">
          <ac:chgData name="Kokchun Giang" userId="67e2125d-ec8c-4323-9653-9824a2ad815f" providerId="ADAL" clId="{22F7C6F8-58BC-F142-947B-ED8464E1E6D6}" dt="2024-01-25T20:33:29.698" v="576"/>
          <ac:inkMkLst>
            <pc:docMk/>
            <pc:sldMk cId="2303502608" sldId="331"/>
            <ac:inkMk id="635" creationId="{8C59064E-2FAB-6063-6880-BD8F5D3CEB2E}"/>
          </ac:inkMkLst>
        </pc:inkChg>
        <pc:inkChg chg="add mod">
          <ac:chgData name="Kokchun Giang" userId="67e2125d-ec8c-4323-9653-9824a2ad815f" providerId="ADAL" clId="{22F7C6F8-58BC-F142-947B-ED8464E1E6D6}" dt="2024-01-25T20:33:29.698" v="576"/>
          <ac:inkMkLst>
            <pc:docMk/>
            <pc:sldMk cId="2303502608" sldId="331"/>
            <ac:inkMk id="636" creationId="{111F0FD3-8047-4A20-2CBA-E6D0C7E5E3C5}"/>
          </ac:inkMkLst>
        </pc:inkChg>
        <pc:inkChg chg="add mod">
          <ac:chgData name="Kokchun Giang" userId="67e2125d-ec8c-4323-9653-9824a2ad815f" providerId="ADAL" clId="{22F7C6F8-58BC-F142-947B-ED8464E1E6D6}" dt="2024-01-25T20:33:29.698" v="576"/>
          <ac:inkMkLst>
            <pc:docMk/>
            <pc:sldMk cId="2303502608" sldId="331"/>
            <ac:inkMk id="638" creationId="{2C362CB2-8262-C323-9D1A-9B0B618FB5E4}"/>
          </ac:inkMkLst>
        </pc:inkChg>
        <pc:inkChg chg="add mod">
          <ac:chgData name="Kokchun Giang" userId="67e2125d-ec8c-4323-9653-9824a2ad815f" providerId="ADAL" clId="{22F7C6F8-58BC-F142-947B-ED8464E1E6D6}" dt="2024-01-25T20:35:11.705" v="625" actId="164"/>
          <ac:inkMkLst>
            <pc:docMk/>
            <pc:sldMk cId="2303502608" sldId="331"/>
            <ac:inkMk id="640" creationId="{C2B52281-D36D-11C0-AB46-0C94A4F92A4C}"/>
          </ac:inkMkLst>
        </pc:inkChg>
        <pc:inkChg chg="add mod">
          <ac:chgData name="Kokchun Giang" userId="67e2125d-ec8c-4323-9653-9824a2ad815f" providerId="ADAL" clId="{22F7C6F8-58BC-F142-947B-ED8464E1E6D6}" dt="2024-01-25T20:33:35.548" v="580"/>
          <ac:inkMkLst>
            <pc:docMk/>
            <pc:sldMk cId="2303502608" sldId="331"/>
            <ac:inkMk id="641" creationId="{CBC3CD0C-CDA9-9195-5A0A-B75FF9EEE740}"/>
          </ac:inkMkLst>
        </pc:inkChg>
        <pc:inkChg chg="add mod">
          <ac:chgData name="Kokchun Giang" userId="67e2125d-ec8c-4323-9653-9824a2ad815f" providerId="ADAL" clId="{22F7C6F8-58BC-F142-947B-ED8464E1E6D6}" dt="2024-01-25T20:33:35.548" v="580"/>
          <ac:inkMkLst>
            <pc:docMk/>
            <pc:sldMk cId="2303502608" sldId="331"/>
            <ac:inkMk id="642" creationId="{A1F85B47-121D-8CEC-DB76-EC1E02EBE7EA}"/>
          </ac:inkMkLst>
        </pc:inkChg>
        <pc:inkChg chg="add mod">
          <ac:chgData name="Kokchun Giang" userId="67e2125d-ec8c-4323-9653-9824a2ad815f" providerId="ADAL" clId="{22F7C6F8-58BC-F142-947B-ED8464E1E6D6}" dt="2024-01-25T20:33:36.745" v="583"/>
          <ac:inkMkLst>
            <pc:docMk/>
            <pc:sldMk cId="2303502608" sldId="331"/>
            <ac:inkMk id="644" creationId="{406A0ECB-2AD2-0DA0-59CD-31EF1A8E474F}"/>
          </ac:inkMkLst>
        </pc:inkChg>
        <pc:inkChg chg="add mod">
          <ac:chgData name="Kokchun Giang" userId="67e2125d-ec8c-4323-9653-9824a2ad815f" providerId="ADAL" clId="{22F7C6F8-58BC-F142-947B-ED8464E1E6D6}" dt="2024-01-25T20:33:36.745" v="583"/>
          <ac:inkMkLst>
            <pc:docMk/>
            <pc:sldMk cId="2303502608" sldId="331"/>
            <ac:inkMk id="645" creationId="{419E33C3-F56B-ECDA-ED6B-FF9A99A78D8F}"/>
          </ac:inkMkLst>
        </pc:inkChg>
        <pc:inkChg chg="add mod">
          <ac:chgData name="Kokchun Giang" userId="67e2125d-ec8c-4323-9653-9824a2ad815f" providerId="ADAL" clId="{22F7C6F8-58BC-F142-947B-ED8464E1E6D6}" dt="2024-01-25T20:33:40.774" v="587"/>
          <ac:inkMkLst>
            <pc:docMk/>
            <pc:sldMk cId="2303502608" sldId="331"/>
            <ac:inkMk id="647" creationId="{6FB94284-B9C2-594A-36A6-FC4734792274}"/>
          </ac:inkMkLst>
        </pc:inkChg>
        <pc:inkChg chg="add mod">
          <ac:chgData name="Kokchun Giang" userId="67e2125d-ec8c-4323-9653-9824a2ad815f" providerId="ADAL" clId="{22F7C6F8-58BC-F142-947B-ED8464E1E6D6}" dt="2024-01-25T20:33:40.774" v="587"/>
          <ac:inkMkLst>
            <pc:docMk/>
            <pc:sldMk cId="2303502608" sldId="331"/>
            <ac:inkMk id="648" creationId="{AC7C9510-9D87-28F3-2A07-37ADA0291F47}"/>
          </ac:inkMkLst>
        </pc:inkChg>
        <pc:inkChg chg="add mod">
          <ac:chgData name="Kokchun Giang" userId="67e2125d-ec8c-4323-9653-9824a2ad815f" providerId="ADAL" clId="{22F7C6F8-58BC-F142-947B-ED8464E1E6D6}" dt="2024-01-25T20:35:11.705" v="625" actId="164"/>
          <ac:inkMkLst>
            <pc:docMk/>
            <pc:sldMk cId="2303502608" sldId="331"/>
            <ac:inkMk id="649" creationId="{4203BAAC-67B5-0663-2A1E-0693A394EB98}"/>
          </ac:inkMkLst>
        </pc:inkChg>
        <pc:inkChg chg="add mod">
          <ac:chgData name="Kokchun Giang" userId="67e2125d-ec8c-4323-9653-9824a2ad815f" providerId="ADAL" clId="{22F7C6F8-58BC-F142-947B-ED8464E1E6D6}" dt="2024-01-25T20:35:11.705" v="625" actId="164"/>
          <ac:inkMkLst>
            <pc:docMk/>
            <pc:sldMk cId="2303502608" sldId="331"/>
            <ac:inkMk id="651" creationId="{90A52D1C-8FC2-5EBA-7DD0-62F367D23988}"/>
          </ac:inkMkLst>
        </pc:inkChg>
        <pc:inkChg chg="add mod">
          <ac:chgData name="Kokchun Giang" userId="67e2125d-ec8c-4323-9653-9824a2ad815f" providerId="ADAL" clId="{22F7C6F8-58BC-F142-947B-ED8464E1E6D6}" dt="2024-01-25T20:35:11.705" v="625" actId="164"/>
          <ac:inkMkLst>
            <pc:docMk/>
            <pc:sldMk cId="2303502608" sldId="331"/>
            <ac:inkMk id="652" creationId="{3E35717E-7554-DAA0-F882-73B473D55214}"/>
          </ac:inkMkLst>
        </pc:inkChg>
        <pc:inkChg chg="add mod">
          <ac:chgData name="Kokchun Giang" userId="67e2125d-ec8c-4323-9653-9824a2ad815f" providerId="ADAL" clId="{22F7C6F8-58BC-F142-947B-ED8464E1E6D6}" dt="2024-01-25T20:35:11.705" v="625" actId="164"/>
          <ac:inkMkLst>
            <pc:docMk/>
            <pc:sldMk cId="2303502608" sldId="331"/>
            <ac:inkMk id="653" creationId="{9BC14D58-0F2D-1893-068E-EE564BE5ED8E}"/>
          </ac:inkMkLst>
        </pc:inkChg>
        <pc:inkChg chg="add del">
          <ac:chgData name="Kokchun Giang" userId="67e2125d-ec8c-4323-9653-9824a2ad815f" providerId="ADAL" clId="{22F7C6F8-58BC-F142-947B-ED8464E1E6D6}" dt="2024-01-25T20:35:04.430" v="624" actId="9405"/>
          <ac:inkMkLst>
            <pc:docMk/>
            <pc:sldMk cId="2303502608" sldId="331"/>
            <ac:inkMk id="654" creationId="{48BD6782-CF51-78DC-2E13-CCB8FA879D71}"/>
          </ac:inkMkLst>
        </pc:inkChg>
        <pc:inkChg chg="add del mod">
          <ac:chgData name="Kokchun Giang" userId="67e2125d-ec8c-4323-9653-9824a2ad815f" providerId="ADAL" clId="{22F7C6F8-58BC-F142-947B-ED8464E1E6D6}" dt="2024-01-25T20:35:04.169" v="623" actId="9405"/>
          <ac:inkMkLst>
            <pc:docMk/>
            <pc:sldMk cId="2303502608" sldId="331"/>
            <ac:inkMk id="655" creationId="{D3F0FD87-D4EB-DA08-07E6-98C115E71513}"/>
          </ac:inkMkLst>
        </pc:inkChg>
        <pc:inkChg chg="add del mod">
          <ac:chgData name="Kokchun Giang" userId="67e2125d-ec8c-4323-9653-9824a2ad815f" providerId="ADAL" clId="{22F7C6F8-58BC-F142-947B-ED8464E1E6D6}" dt="2024-01-25T20:35:03.785" v="622"/>
          <ac:inkMkLst>
            <pc:docMk/>
            <pc:sldMk cId="2303502608" sldId="331"/>
            <ac:inkMk id="656" creationId="{3752BE52-B90D-DC06-3E50-EFB4B4B4FF4C}"/>
          </ac:inkMkLst>
        </pc:inkChg>
        <pc:inkChg chg="add del mod">
          <ac:chgData name="Kokchun Giang" userId="67e2125d-ec8c-4323-9653-9824a2ad815f" providerId="ADAL" clId="{22F7C6F8-58BC-F142-947B-ED8464E1E6D6}" dt="2024-01-25T20:35:03.503" v="620"/>
          <ac:inkMkLst>
            <pc:docMk/>
            <pc:sldMk cId="2303502608" sldId="331"/>
            <ac:inkMk id="658" creationId="{567035AD-3671-6D96-BCF2-E756A8ABDBA1}"/>
          </ac:inkMkLst>
        </pc:inkChg>
        <pc:inkChg chg="add del">
          <ac:chgData name="Kokchun Giang" userId="67e2125d-ec8c-4323-9653-9824a2ad815f" providerId="ADAL" clId="{22F7C6F8-58BC-F142-947B-ED8464E1E6D6}" dt="2024-01-25T20:35:03.154" v="618" actId="9405"/>
          <ac:inkMkLst>
            <pc:docMk/>
            <pc:sldMk cId="2303502608" sldId="331"/>
            <ac:inkMk id="660" creationId="{19DCC3B9-DC2D-5B25-D890-4BABBCC733F0}"/>
          </ac:inkMkLst>
        </pc:inkChg>
        <pc:inkChg chg="add del mod">
          <ac:chgData name="Kokchun Giang" userId="67e2125d-ec8c-4323-9653-9824a2ad815f" providerId="ADAL" clId="{22F7C6F8-58BC-F142-947B-ED8464E1E6D6}" dt="2024-01-25T20:35:02.874" v="617" actId="9405"/>
          <ac:inkMkLst>
            <pc:docMk/>
            <pc:sldMk cId="2303502608" sldId="331"/>
            <ac:inkMk id="661" creationId="{AFA55DA5-8D7B-61C4-B9DB-9F915A898CB7}"/>
          </ac:inkMkLst>
        </pc:inkChg>
        <pc:inkChg chg="add del mod">
          <ac:chgData name="Kokchun Giang" userId="67e2125d-ec8c-4323-9653-9824a2ad815f" providerId="ADAL" clId="{22F7C6F8-58BC-F142-947B-ED8464E1E6D6}" dt="2024-01-25T20:35:02.645" v="616"/>
          <ac:inkMkLst>
            <pc:docMk/>
            <pc:sldMk cId="2303502608" sldId="331"/>
            <ac:inkMk id="662" creationId="{31F7F318-2708-8942-9A29-E72B923591D2}"/>
          </ac:inkMkLst>
        </pc:inkChg>
        <pc:inkChg chg="add del mod">
          <ac:chgData name="Kokchun Giang" userId="67e2125d-ec8c-4323-9653-9824a2ad815f" providerId="ADAL" clId="{22F7C6F8-58BC-F142-947B-ED8464E1E6D6}" dt="2024-01-25T20:35:02.436" v="614" actId="9405"/>
          <ac:inkMkLst>
            <pc:docMk/>
            <pc:sldMk cId="2303502608" sldId="331"/>
            <ac:inkMk id="664" creationId="{291F5103-04AE-F72B-7F74-735FC6278BFF}"/>
          </ac:inkMkLst>
        </pc:inkChg>
        <pc:inkChg chg="add del mod">
          <ac:chgData name="Kokchun Giang" userId="67e2125d-ec8c-4323-9653-9824a2ad815f" providerId="ADAL" clId="{22F7C6F8-58BC-F142-947B-ED8464E1E6D6}" dt="2024-01-25T20:35:02.134" v="613"/>
          <ac:inkMkLst>
            <pc:docMk/>
            <pc:sldMk cId="2303502608" sldId="331"/>
            <ac:inkMk id="665" creationId="{771B1F41-4843-5B6B-E926-F7D59A8A2A08}"/>
          </ac:inkMkLst>
        </pc:inkChg>
        <pc:inkChg chg="mod">
          <ac:chgData name="Kokchun Giang" userId="67e2125d-ec8c-4323-9653-9824a2ad815f" providerId="ADAL" clId="{22F7C6F8-58BC-F142-947B-ED8464E1E6D6}" dt="2024-01-25T20:35:13.006" v="626"/>
          <ac:inkMkLst>
            <pc:docMk/>
            <pc:sldMk cId="2303502608" sldId="331"/>
            <ac:inkMk id="669" creationId="{4AB406DE-98D9-4265-8273-42A8C7F2CDBC}"/>
          </ac:inkMkLst>
        </pc:inkChg>
        <pc:inkChg chg="mod">
          <ac:chgData name="Kokchun Giang" userId="67e2125d-ec8c-4323-9653-9824a2ad815f" providerId="ADAL" clId="{22F7C6F8-58BC-F142-947B-ED8464E1E6D6}" dt="2024-01-25T20:35:13.006" v="626"/>
          <ac:inkMkLst>
            <pc:docMk/>
            <pc:sldMk cId="2303502608" sldId="331"/>
            <ac:inkMk id="670" creationId="{FBB84A26-72BD-2F14-41F3-39B970332CBE}"/>
          </ac:inkMkLst>
        </pc:inkChg>
        <pc:inkChg chg="mod">
          <ac:chgData name="Kokchun Giang" userId="67e2125d-ec8c-4323-9653-9824a2ad815f" providerId="ADAL" clId="{22F7C6F8-58BC-F142-947B-ED8464E1E6D6}" dt="2024-01-25T20:35:13.006" v="626"/>
          <ac:inkMkLst>
            <pc:docMk/>
            <pc:sldMk cId="2303502608" sldId="331"/>
            <ac:inkMk id="672" creationId="{EC48C0A0-AC91-E010-9C32-9F083D023301}"/>
          </ac:inkMkLst>
        </pc:inkChg>
        <pc:inkChg chg="mod">
          <ac:chgData name="Kokchun Giang" userId="67e2125d-ec8c-4323-9653-9824a2ad815f" providerId="ADAL" clId="{22F7C6F8-58BC-F142-947B-ED8464E1E6D6}" dt="2024-01-25T20:35:13.006" v="626"/>
          <ac:inkMkLst>
            <pc:docMk/>
            <pc:sldMk cId="2303502608" sldId="331"/>
            <ac:inkMk id="676" creationId="{43152143-57B7-464C-297F-A9E3FC712079}"/>
          </ac:inkMkLst>
        </pc:inkChg>
        <pc:inkChg chg="mod">
          <ac:chgData name="Kokchun Giang" userId="67e2125d-ec8c-4323-9653-9824a2ad815f" providerId="ADAL" clId="{22F7C6F8-58BC-F142-947B-ED8464E1E6D6}" dt="2024-01-25T20:35:13.006" v="626"/>
          <ac:inkMkLst>
            <pc:docMk/>
            <pc:sldMk cId="2303502608" sldId="331"/>
            <ac:inkMk id="677" creationId="{5BE4400D-3A65-698F-86E8-46F8D4B8C97C}"/>
          </ac:inkMkLst>
        </pc:inkChg>
        <pc:inkChg chg="mod">
          <ac:chgData name="Kokchun Giang" userId="67e2125d-ec8c-4323-9653-9824a2ad815f" providerId="ADAL" clId="{22F7C6F8-58BC-F142-947B-ED8464E1E6D6}" dt="2024-01-25T20:35:13.006" v="626"/>
          <ac:inkMkLst>
            <pc:docMk/>
            <pc:sldMk cId="2303502608" sldId="331"/>
            <ac:inkMk id="678" creationId="{B9237F8C-B9B4-860B-E8A5-5B54F89D3145}"/>
          </ac:inkMkLst>
        </pc:inkChg>
        <pc:inkChg chg="mod">
          <ac:chgData name="Kokchun Giang" userId="67e2125d-ec8c-4323-9653-9824a2ad815f" providerId="ADAL" clId="{22F7C6F8-58BC-F142-947B-ED8464E1E6D6}" dt="2024-01-25T20:35:13.006" v="626"/>
          <ac:inkMkLst>
            <pc:docMk/>
            <pc:sldMk cId="2303502608" sldId="331"/>
            <ac:inkMk id="679" creationId="{1D19D4D6-6EF9-30DF-85AC-C2B4027BE7F0}"/>
          </ac:inkMkLst>
        </pc:inkChg>
        <pc:inkChg chg="mod">
          <ac:chgData name="Kokchun Giang" userId="67e2125d-ec8c-4323-9653-9824a2ad815f" providerId="ADAL" clId="{22F7C6F8-58BC-F142-947B-ED8464E1E6D6}" dt="2024-01-25T20:35:13.006" v="626"/>
          <ac:inkMkLst>
            <pc:docMk/>
            <pc:sldMk cId="2303502608" sldId="331"/>
            <ac:inkMk id="680" creationId="{2EB55AC7-9809-EFCB-9071-5FD5EF84257A}"/>
          </ac:inkMkLst>
        </pc:inkChg>
        <pc:inkChg chg="mod">
          <ac:chgData name="Kokchun Giang" userId="67e2125d-ec8c-4323-9653-9824a2ad815f" providerId="ADAL" clId="{22F7C6F8-58BC-F142-947B-ED8464E1E6D6}" dt="2024-01-25T20:35:13.006" v="626"/>
          <ac:inkMkLst>
            <pc:docMk/>
            <pc:sldMk cId="2303502608" sldId="331"/>
            <ac:inkMk id="681" creationId="{D31F734D-8AED-BE4C-4FBF-3C36A0D9B690}"/>
          </ac:inkMkLst>
        </pc:inkChg>
        <pc:inkChg chg="mod">
          <ac:chgData name="Kokchun Giang" userId="67e2125d-ec8c-4323-9653-9824a2ad815f" providerId="ADAL" clId="{22F7C6F8-58BC-F142-947B-ED8464E1E6D6}" dt="2024-01-25T20:35:13.006" v="626"/>
          <ac:inkMkLst>
            <pc:docMk/>
            <pc:sldMk cId="2303502608" sldId="331"/>
            <ac:inkMk id="687" creationId="{9308CA46-76AF-2176-230E-01233B4C5E17}"/>
          </ac:inkMkLst>
        </pc:inkChg>
        <pc:inkChg chg="mod">
          <ac:chgData name="Kokchun Giang" userId="67e2125d-ec8c-4323-9653-9824a2ad815f" providerId="ADAL" clId="{22F7C6F8-58BC-F142-947B-ED8464E1E6D6}" dt="2024-01-25T20:35:13.006" v="626"/>
          <ac:inkMkLst>
            <pc:docMk/>
            <pc:sldMk cId="2303502608" sldId="331"/>
            <ac:inkMk id="688" creationId="{B1BB47E4-FE35-A245-7756-01B01169CDEF}"/>
          </ac:inkMkLst>
        </pc:inkChg>
        <pc:inkChg chg="mod">
          <ac:chgData name="Kokchun Giang" userId="67e2125d-ec8c-4323-9653-9824a2ad815f" providerId="ADAL" clId="{22F7C6F8-58BC-F142-947B-ED8464E1E6D6}" dt="2024-01-25T20:35:13.006" v="626"/>
          <ac:inkMkLst>
            <pc:docMk/>
            <pc:sldMk cId="2303502608" sldId="331"/>
            <ac:inkMk id="689" creationId="{412E3F8C-4B88-B3B7-6CAB-19736CCBACEF}"/>
          </ac:inkMkLst>
        </pc:inkChg>
        <pc:inkChg chg="mod">
          <ac:chgData name="Kokchun Giang" userId="67e2125d-ec8c-4323-9653-9824a2ad815f" providerId="ADAL" clId="{22F7C6F8-58BC-F142-947B-ED8464E1E6D6}" dt="2024-01-25T20:35:13.006" v="626"/>
          <ac:inkMkLst>
            <pc:docMk/>
            <pc:sldMk cId="2303502608" sldId="331"/>
            <ac:inkMk id="690" creationId="{611649DB-B5E7-27DF-3F0B-0E07643A31D2}"/>
          </ac:inkMkLst>
        </pc:inkChg>
        <pc:inkChg chg="mod">
          <ac:chgData name="Kokchun Giang" userId="67e2125d-ec8c-4323-9653-9824a2ad815f" providerId="ADAL" clId="{22F7C6F8-58BC-F142-947B-ED8464E1E6D6}" dt="2024-01-25T20:35:13.006" v="626"/>
          <ac:inkMkLst>
            <pc:docMk/>
            <pc:sldMk cId="2303502608" sldId="331"/>
            <ac:inkMk id="691" creationId="{46F15320-878C-F2E4-BD4F-0F5FE6673160}"/>
          </ac:inkMkLst>
        </pc:inkChg>
        <pc:inkChg chg="mod">
          <ac:chgData name="Kokchun Giang" userId="67e2125d-ec8c-4323-9653-9824a2ad815f" providerId="ADAL" clId="{22F7C6F8-58BC-F142-947B-ED8464E1E6D6}" dt="2024-01-25T20:35:13.006" v="626"/>
          <ac:inkMkLst>
            <pc:docMk/>
            <pc:sldMk cId="2303502608" sldId="331"/>
            <ac:inkMk id="692" creationId="{1C08D283-74E2-2602-9C80-BD5EC1F3291A}"/>
          </ac:inkMkLst>
        </pc:inkChg>
        <pc:inkChg chg="mod">
          <ac:chgData name="Kokchun Giang" userId="67e2125d-ec8c-4323-9653-9824a2ad815f" providerId="ADAL" clId="{22F7C6F8-58BC-F142-947B-ED8464E1E6D6}" dt="2024-01-25T20:35:13.006" v="626"/>
          <ac:inkMkLst>
            <pc:docMk/>
            <pc:sldMk cId="2303502608" sldId="331"/>
            <ac:inkMk id="693" creationId="{DB551062-8AC8-5216-4EBB-6403566FCBC8}"/>
          </ac:inkMkLst>
        </pc:inkChg>
        <pc:inkChg chg="mod">
          <ac:chgData name="Kokchun Giang" userId="67e2125d-ec8c-4323-9653-9824a2ad815f" providerId="ADAL" clId="{22F7C6F8-58BC-F142-947B-ED8464E1E6D6}" dt="2024-01-25T20:35:13.006" v="626"/>
          <ac:inkMkLst>
            <pc:docMk/>
            <pc:sldMk cId="2303502608" sldId="331"/>
            <ac:inkMk id="694" creationId="{AA1C0F6F-EE1C-59A2-87CC-0E628C49F0C2}"/>
          </ac:inkMkLst>
        </pc:inkChg>
        <pc:inkChg chg="mod">
          <ac:chgData name="Kokchun Giang" userId="67e2125d-ec8c-4323-9653-9824a2ad815f" providerId="ADAL" clId="{22F7C6F8-58BC-F142-947B-ED8464E1E6D6}" dt="2024-01-25T20:35:20.579" v="629" actId="571"/>
          <ac:inkMkLst>
            <pc:docMk/>
            <pc:sldMk cId="2303502608" sldId="331"/>
            <ac:inkMk id="696" creationId="{1815179C-BCD0-A5EE-3362-6C0925CFC55E}"/>
          </ac:inkMkLst>
        </pc:inkChg>
        <pc:inkChg chg="mod">
          <ac:chgData name="Kokchun Giang" userId="67e2125d-ec8c-4323-9653-9824a2ad815f" providerId="ADAL" clId="{22F7C6F8-58BC-F142-947B-ED8464E1E6D6}" dt="2024-01-25T20:35:20.579" v="629" actId="571"/>
          <ac:inkMkLst>
            <pc:docMk/>
            <pc:sldMk cId="2303502608" sldId="331"/>
            <ac:inkMk id="697" creationId="{AA524667-6A7B-07C4-5A2B-2DE6ED4D1127}"/>
          </ac:inkMkLst>
        </pc:inkChg>
        <pc:inkChg chg="mod">
          <ac:chgData name="Kokchun Giang" userId="67e2125d-ec8c-4323-9653-9824a2ad815f" providerId="ADAL" clId="{22F7C6F8-58BC-F142-947B-ED8464E1E6D6}" dt="2024-01-25T20:35:20.579" v="629" actId="571"/>
          <ac:inkMkLst>
            <pc:docMk/>
            <pc:sldMk cId="2303502608" sldId="331"/>
            <ac:inkMk id="699" creationId="{08CF8A5F-4F27-4088-3B21-FEE9BEF02B27}"/>
          </ac:inkMkLst>
        </pc:inkChg>
        <pc:inkChg chg="mod">
          <ac:chgData name="Kokchun Giang" userId="67e2125d-ec8c-4323-9653-9824a2ad815f" providerId="ADAL" clId="{22F7C6F8-58BC-F142-947B-ED8464E1E6D6}" dt="2024-01-25T20:35:20.579" v="629" actId="571"/>
          <ac:inkMkLst>
            <pc:docMk/>
            <pc:sldMk cId="2303502608" sldId="331"/>
            <ac:inkMk id="703" creationId="{FF2EFA20-AFAC-1CA0-1E5E-E46908C11B05}"/>
          </ac:inkMkLst>
        </pc:inkChg>
        <pc:inkChg chg="mod">
          <ac:chgData name="Kokchun Giang" userId="67e2125d-ec8c-4323-9653-9824a2ad815f" providerId="ADAL" clId="{22F7C6F8-58BC-F142-947B-ED8464E1E6D6}" dt="2024-01-25T20:35:20.579" v="629" actId="571"/>
          <ac:inkMkLst>
            <pc:docMk/>
            <pc:sldMk cId="2303502608" sldId="331"/>
            <ac:inkMk id="704" creationId="{81D2BDD5-753C-C171-E587-184AE2B5DFA0}"/>
          </ac:inkMkLst>
        </pc:inkChg>
        <pc:inkChg chg="mod">
          <ac:chgData name="Kokchun Giang" userId="67e2125d-ec8c-4323-9653-9824a2ad815f" providerId="ADAL" clId="{22F7C6F8-58BC-F142-947B-ED8464E1E6D6}" dt="2024-01-25T20:35:20.579" v="629" actId="571"/>
          <ac:inkMkLst>
            <pc:docMk/>
            <pc:sldMk cId="2303502608" sldId="331"/>
            <ac:inkMk id="705" creationId="{9B3F0A1F-FD22-46BB-934D-D297F9B3D821}"/>
          </ac:inkMkLst>
        </pc:inkChg>
        <pc:inkChg chg="mod">
          <ac:chgData name="Kokchun Giang" userId="67e2125d-ec8c-4323-9653-9824a2ad815f" providerId="ADAL" clId="{22F7C6F8-58BC-F142-947B-ED8464E1E6D6}" dt="2024-01-25T20:35:20.579" v="629" actId="571"/>
          <ac:inkMkLst>
            <pc:docMk/>
            <pc:sldMk cId="2303502608" sldId="331"/>
            <ac:inkMk id="706" creationId="{E4DFA6BE-1764-D817-7CAA-ADCEAC824F84}"/>
          </ac:inkMkLst>
        </pc:inkChg>
        <pc:inkChg chg="mod">
          <ac:chgData name="Kokchun Giang" userId="67e2125d-ec8c-4323-9653-9824a2ad815f" providerId="ADAL" clId="{22F7C6F8-58BC-F142-947B-ED8464E1E6D6}" dt="2024-01-25T20:35:20.579" v="629" actId="571"/>
          <ac:inkMkLst>
            <pc:docMk/>
            <pc:sldMk cId="2303502608" sldId="331"/>
            <ac:inkMk id="707" creationId="{0EF035D1-4C01-0192-73F0-FB12E2C030BF}"/>
          </ac:inkMkLst>
        </pc:inkChg>
        <pc:inkChg chg="mod">
          <ac:chgData name="Kokchun Giang" userId="67e2125d-ec8c-4323-9653-9824a2ad815f" providerId="ADAL" clId="{22F7C6F8-58BC-F142-947B-ED8464E1E6D6}" dt="2024-01-25T20:35:20.579" v="629" actId="571"/>
          <ac:inkMkLst>
            <pc:docMk/>
            <pc:sldMk cId="2303502608" sldId="331"/>
            <ac:inkMk id="708" creationId="{21D27810-88E6-C812-2ED5-DAAD12AC0FD1}"/>
          </ac:inkMkLst>
        </pc:inkChg>
        <pc:inkChg chg="mod">
          <ac:chgData name="Kokchun Giang" userId="67e2125d-ec8c-4323-9653-9824a2ad815f" providerId="ADAL" clId="{22F7C6F8-58BC-F142-947B-ED8464E1E6D6}" dt="2024-01-25T20:35:20.579" v="629" actId="571"/>
          <ac:inkMkLst>
            <pc:docMk/>
            <pc:sldMk cId="2303502608" sldId="331"/>
            <ac:inkMk id="709" creationId="{D5FA53D1-172D-AD5A-65A9-7A41C67B34FA}"/>
          </ac:inkMkLst>
        </pc:inkChg>
        <pc:inkChg chg="mod">
          <ac:chgData name="Kokchun Giang" userId="67e2125d-ec8c-4323-9653-9824a2ad815f" providerId="ADAL" clId="{22F7C6F8-58BC-F142-947B-ED8464E1E6D6}" dt="2024-01-25T20:35:20.579" v="629" actId="571"/>
          <ac:inkMkLst>
            <pc:docMk/>
            <pc:sldMk cId="2303502608" sldId="331"/>
            <ac:inkMk id="710" creationId="{321A5477-0541-44A6-D649-5C4145E37A78}"/>
          </ac:inkMkLst>
        </pc:inkChg>
        <pc:inkChg chg="mod">
          <ac:chgData name="Kokchun Giang" userId="67e2125d-ec8c-4323-9653-9824a2ad815f" providerId="ADAL" clId="{22F7C6F8-58BC-F142-947B-ED8464E1E6D6}" dt="2024-01-25T20:35:20.579" v="629" actId="571"/>
          <ac:inkMkLst>
            <pc:docMk/>
            <pc:sldMk cId="2303502608" sldId="331"/>
            <ac:inkMk id="711" creationId="{5CA8CF9A-8BAB-D1F9-C61E-05E88A4CE50B}"/>
          </ac:inkMkLst>
        </pc:inkChg>
        <pc:inkChg chg="mod">
          <ac:chgData name="Kokchun Giang" userId="67e2125d-ec8c-4323-9653-9824a2ad815f" providerId="ADAL" clId="{22F7C6F8-58BC-F142-947B-ED8464E1E6D6}" dt="2024-01-25T20:35:20.579" v="629" actId="571"/>
          <ac:inkMkLst>
            <pc:docMk/>
            <pc:sldMk cId="2303502608" sldId="331"/>
            <ac:inkMk id="712" creationId="{D85517C3-96D1-814D-EA38-8E15C3AFC100}"/>
          </ac:inkMkLst>
        </pc:inkChg>
        <pc:inkChg chg="mod">
          <ac:chgData name="Kokchun Giang" userId="67e2125d-ec8c-4323-9653-9824a2ad815f" providerId="ADAL" clId="{22F7C6F8-58BC-F142-947B-ED8464E1E6D6}" dt="2024-01-25T20:35:20.579" v="629" actId="571"/>
          <ac:inkMkLst>
            <pc:docMk/>
            <pc:sldMk cId="2303502608" sldId="331"/>
            <ac:inkMk id="713" creationId="{6F6885B8-BE6F-774D-7B29-1359074C03B0}"/>
          </ac:inkMkLst>
        </pc:inkChg>
        <pc:inkChg chg="mod">
          <ac:chgData name="Kokchun Giang" userId="67e2125d-ec8c-4323-9653-9824a2ad815f" providerId="ADAL" clId="{22F7C6F8-58BC-F142-947B-ED8464E1E6D6}" dt="2024-01-25T20:35:20.579" v="629" actId="571"/>
          <ac:inkMkLst>
            <pc:docMk/>
            <pc:sldMk cId="2303502608" sldId="331"/>
            <ac:inkMk id="714" creationId="{05582698-4430-EB65-94EA-32BD7F2C00D3}"/>
          </ac:inkMkLst>
        </pc:inkChg>
        <pc:inkChg chg="mod">
          <ac:chgData name="Kokchun Giang" userId="67e2125d-ec8c-4323-9653-9824a2ad815f" providerId="ADAL" clId="{22F7C6F8-58BC-F142-947B-ED8464E1E6D6}" dt="2024-01-25T20:35:20.579" v="629" actId="571"/>
          <ac:inkMkLst>
            <pc:docMk/>
            <pc:sldMk cId="2303502608" sldId="331"/>
            <ac:inkMk id="715" creationId="{CB7232CE-C91F-3AFB-3FE2-1C8631DB0CCE}"/>
          </ac:inkMkLst>
        </pc:inkChg>
        <pc:inkChg chg="mod">
          <ac:chgData name="Kokchun Giang" userId="67e2125d-ec8c-4323-9653-9824a2ad815f" providerId="ADAL" clId="{22F7C6F8-58BC-F142-947B-ED8464E1E6D6}" dt="2024-01-25T20:35:20.579" v="629" actId="571"/>
          <ac:inkMkLst>
            <pc:docMk/>
            <pc:sldMk cId="2303502608" sldId="331"/>
            <ac:inkMk id="716" creationId="{03660D0C-30E0-556B-33B9-8279324C74BD}"/>
          </ac:inkMkLst>
        </pc:inkChg>
        <pc:inkChg chg="add del mod">
          <ac:chgData name="Kokchun Giang" userId="67e2125d-ec8c-4323-9653-9824a2ad815f" providerId="ADAL" clId="{22F7C6F8-58BC-F142-947B-ED8464E1E6D6}" dt="2024-01-25T20:38:22.120" v="725"/>
          <ac:inkMkLst>
            <pc:docMk/>
            <pc:sldMk cId="2303502608" sldId="331"/>
            <ac:inkMk id="718" creationId="{90342A94-6908-8DEB-A928-6B6B58D99AF8}"/>
          </ac:inkMkLst>
        </pc:inkChg>
        <pc:inkChg chg="add del mod">
          <ac:chgData name="Kokchun Giang" userId="67e2125d-ec8c-4323-9653-9824a2ad815f" providerId="ADAL" clId="{22F7C6F8-58BC-F142-947B-ED8464E1E6D6}" dt="2024-01-25T20:38:22.120" v="725"/>
          <ac:inkMkLst>
            <pc:docMk/>
            <pc:sldMk cId="2303502608" sldId="331"/>
            <ac:inkMk id="719" creationId="{36E8647D-7800-4C9A-E633-58C10F3A2E53}"/>
          </ac:inkMkLst>
        </pc:inkChg>
        <pc:inkChg chg="add del mod">
          <ac:chgData name="Kokchun Giang" userId="67e2125d-ec8c-4323-9653-9824a2ad815f" providerId="ADAL" clId="{22F7C6F8-58BC-F142-947B-ED8464E1E6D6}" dt="2024-01-25T20:38:22.120" v="725"/>
          <ac:inkMkLst>
            <pc:docMk/>
            <pc:sldMk cId="2303502608" sldId="331"/>
            <ac:inkMk id="721" creationId="{C9FE995C-73C9-F075-F46C-AB24C3D2F7E5}"/>
          </ac:inkMkLst>
        </pc:inkChg>
        <pc:inkChg chg="add del mod">
          <ac:chgData name="Kokchun Giang" userId="67e2125d-ec8c-4323-9653-9824a2ad815f" providerId="ADAL" clId="{22F7C6F8-58BC-F142-947B-ED8464E1E6D6}" dt="2024-01-25T20:38:22.120" v="725"/>
          <ac:inkMkLst>
            <pc:docMk/>
            <pc:sldMk cId="2303502608" sldId="331"/>
            <ac:inkMk id="725" creationId="{F17EEB2B-A775-7E55-E634-6987E1F0EC49}"/>
          </ac:inkMkLst>
        </pc:inkChg>
        <pc:inkChg chg="add del mod">
          <ac:chgData name="Kokchun Giang" userId="67e2125d-ec8c-4323-9653-9824a2ad815f" providerId="ADAL" clId="{22F7C6F8-58BC-F142-947B-ED8464E1E6D6}" dt="2024-01-25T20:38:22.120" v="725"/>
          <ac:inkMkLst>
            <pc:docMk/>
            <pc:sldMk cId="2303502608" sldId="331"/>
            <ac:inkMk id="726" creationId="{4E9221D7-3348-3535-DFB6-871418D4B49F}"/>
          </ac:inkMkLst>
        </pc:inkChg>
        <pc:inkChg chg="add del mod">
          <ac:chgData name="Kokchun Giang" userId="67e2125d-ec8c-4323-9653-9824a2ad815f" providerId="ADAL" clId="{22F7C6F8-58BC-F142-947B-ED8464E1E6D6}" dt="2024-01-25T20:38:22.120" v="725"/>
          <ac:inkMkLst>
            <pc:docMk/>
            <pc:sldMk cId="2303502608" sldId="331"/>
            <ac:inkMk id="727" creationId="{3E65DD0B-343F-AA9D-C17B-458C2E72B3CF}"/>
          </ac:inkMkLst>
        </pc:inkChg>
        <pc:inkChg chg="add del mod">
          <ac:chgData name="Kokchun Giang" userId="67e2125d-ec8c-4323-9653-9824a2ad815f" providerId="ADAL" clId="{22F7C6F8-58BC-F142-947B-ED8464E1E6D6}" dt="2024-01-25T20:38:22.120" v="725"/>
          <ac:inkMkLst>
            <pc:docMk/>
            <pc:sldMk cId="2303502608" sldId="331"/>
            <ac:inkMk id="728" creationId="{05BDEE74-4A29-B743-AD9E-88F3BA7E7916}"/>
          </ac:inkMkLst>
        </pc:inkChg>
        <pc:inkChg chg="add del mod">
          <ac:chgData name="Kokchun Giang" userId="67e2125d-ec8c-4323-9653-9824a2ad815f" providerId="ADAL" clId="{22F7C6F8-58BC-F142-947B-ED8464E1E6D6}" dt="2024-01-25T20:38:22.120" v="725"/>
          <ac:inkMkLst>
            <pc:docMk/>
            <pc:sldMk cId="2303502608" sldId="331"/>
            <ac:inkMk id="729" creationId="{4FBCB67C-F43F-4FB5-A8A8-B393E03889B6}"/>
          </ac:inkMkLst>
        </pc:inkChg>
        <pc:inkChg chg="add del mod">
          <ac:chgData name="Kokchun Giang" userId="67e2125d-ec8c-4323-9653-9824a2ad815f" providerId="ADAL" clId="{22F7C6F8-58BC-F142-947B-ED8464E1E6D6}" dt="2024-01-25T20:38:22.120" v="725"/>
          <ac:inkMkLst>
            <pc:docMk/>
            <pc:sldMk cId="2303502608" sldId="331"/>
            <ac:inkMk id="730" creationId="{CACC8490-00FA-EBDB-ED2F-382B4FD051AD}"/>
          </ac:inkMkLst>
        </pc:inkChg>
        <pc:inkChg chg="add del mod">
          <ac:chgData name="Kokchun Giang" userId="67e2125d-ec8c-4323-9653-9824a2ad815f" providerId="ADAL" clId="{22F7C6F8-58BC-F142-947B-ED8464E1E6D6}" dt="2024-01-25T20:38:22.120" v="725"/>
          <ac:inkMkLst>
            <pc:docMk/>
            <pc:sldMk cId="2303502608" sldId="331"/>
            <ac:inkMk id="731" creationId="{E8860A7B-030B-C33F-8B00-AB8BE5C54D14}"/>
          </ac:inkMkLst>
        </pc:inkChg>
        <pc:inkChg chg="add del mod">
          <ac:chgData name="Kokchun Giang" userId="67e2125d-ec8c-4323-9653-9824a2ad815f" providerId="ADAL" clId="{22F7C6F8-58BC-F142-947B-ED8464E1E6D6}" dt="2024-01-25T20:38:22.120" v="725"/>
          <ac:inkMkLst>
            <pc:docMk/>
            <pc:sldMk cId="2303502608" sldId="331"/>
            <ac:inkMk id="732" creationId="{5047D60B-C07A-6810-ABF9-B64619E0D136}"/>
          </ac:inkMkLst>
        </pc:inkChg>
        <pc:inkChg chg="add del mod">
          <ac:chgData name="Kokchun Giang" userId="67e2125d-ec8c-4323-9653-9824a2ad815f" providerId="ADAL" clId="{22F7C6F8-58BC-F142-947B-ED8464E1E6D6}" dt="2024-01-25T20:38:22.120" v="725"/>
          <ac:inkMkLst>
            <pc:docMk/>
            <pc:sldMk cId="2303502608" sldId="331"/>
            <ac:inkMk id="733" creationId="{C7B3EE15-F611-F524-028F-1973B37DFDE1}"/>
          </ac:inkMkLst>
        </pc:inkChg>
        <pc:inkChg chg="add del mod">
          <ac:chgData name="Kokchun Giang" userId="67e2125d-ec8c-4323-9653-9824a2ad815f" providerId="ADAL" clId="{22F7C6F8-58BC-F142-947B-ED8464E1E6D6}" dt="2024-01-25T20:38:22.120" v="725"/>
          <ac:inkMkLst>
            <pc:docMk/>
            <pc:sldMk cId="2303502608" sldId="331"/>
            <ac:inkMk id="734" creationId="{ADFE71BD-C09C-44C2-0F93-BED9623F13E3}"/>
          </ac:inkMkLst>
        </pc:inkChg>
        <pc:inkChg chg="add del mod">
          <ac:chgData name="Kokchun Giang" userId="67e2125d-ec8c-4323-9653-9824a2ad815f" providerId="ADAL" clId="{22F7C6F8-58BC-F142-947B-ED8464E1E6D6}" dt="2024-01-25T20:38:22.120" v="725"/>
          <ac:inkMkLst>
            <pc:docMk/>
            <pc:sldMk cId="2303502608" sldId="331"/>
            <ac:inkMk id="735" creationId="{3970CD88-9D76-45FE-6F0F-B95BCFA51678}"/>
          </ac:inkMkLst>
        </pc:inkChg>
        <pc:inkChg chg="add del mod">
          <ac:chgData name="Kokchun Giang" userId="67e2125d-ec8c-4323-9653-9824a2ad815f" providerId="ADAL" clId="{22F7C6F8-58BC-F142-947B-ED8464E1E6D6}" dt="2024-01-25T20:38:22.120" v="725"/>
          <ac:inkMkLst>
            <pc:docMk/>
            <pc:sldMk cId="2303502608" sldId="331"/>
            <ac:inkMk id="736" creationId="{A0C4B9BD-00CF-B694-D3A4-FBD863DF0768}"/>
          </ac:inkMkLst>
        </pc:inkChg>
        <pc:inkChg chg="add del mod">
          <ac:chgData name="Kokchun Giang" userId="67e2125d-ec8c-4323-9653-9824a2ad815f" providerId="ADAL" clId="{22F7C6F8-58BC-F142-947B-ED8464E1E6D6}" dt="2024-01-25T20:38:22.120" v="725"/>
          <ac:inkMkLst>
            <pc:docMk/>
            <pc:sldMk cId="2303502608" sldId="331"/>
            <ac:inkMk id="738" creationId="{F5B08431-D180-32D2-6409-185F6375DE9A}"/>
          </ac:inkMkLst>
        </pc:inkChg>
        <pc:inkChg chg="add del mod">
          <ac:chgData name="Kokchun Giang" userId="67e2125d-ec8c-4323-9653-9824a2ad815f" providerId="ADAL" clId="{22F7C6F8-58BC-F142-947B-ED8464E1E6D6}" dt="2024-01-25T20:38:22.120" v="725"/>
          <ac:inkMkLst>
            <pc:docMk/>
            <pc:sldMk cId="2303502608" sldId="331"/>
            <ac:inkMk id="739" creationId="{274E76B2-03E5-3B3A-E5FD-7A7CB15A72DA}"/>
          </ac:inkMkLst>
        </pc:inkChg>
        <pc:inkChg chg="add mod">
          <ac:chgData name="Kokchun Giang" userId="67e2125d-ec8c-4323-9653-9824a2ad815f" providerId="ADAL" clId="{22F7C6F8-58BC-F142-947B-ED8464E1E6D6}" dt="2024-01-25T20:35:40.434" v="636"/>
          <ac:inkMkLst>
            <pc:docMk/>
            <pc:sldMk cId="2303502608" sldId="331"/>
            <ac:inkMk id="740" creationId="{F98892D1-7B66-C8AE-BBC0-12654A14F11D}"/>
          </ac:inkMkLst>
        </pc:inkChg>
        <pc:inkChg chg="add mod">
          <ac:chgData name="Kokchun Giang" userId="67e2125d-ec8c-4323-9653-9824a2ad815f" providerId="ADAL" clId="{22F7C6F8-58BC-F142-947B-ED8464E1E6D6}" dt="2024-01-25T20:35:40.434" v="636"/>
          <ac:inkMkLst>
            <pc:docMk/>
            <pc:sldMk cId="2303502608" sldId="331"/>
            <ac:inkMk id="741" creationId="{82EEDEB1-D37F-BDE3-C9A1-C66B436323EA}"/>
          </ac:inkMkLst>
        </pc:inkChg>
        <pc:inkChg chg="add mod">
          <ac:chgData name="Kokchun Giang" userId="67e2125d-ec8c-4323-9653-9824a2ad815f" providerId="ADAL" clId="{22F7C6F8-58BC-F142-947B-ED8464E1E6D6}" dt="2024-01-25T20:35:40.434" v="636"/>
          <ac:inkMkLst>
            <pc:docMk/>
            <pc:sldMk cId="2303502608" sldId="331"/>
            <ac:inkMk id="742" creationId="{6278348E-4A50-1BE9-D4B2-C6A8B3B925F2}"/>
          </ac:inkMkLst>
        </pc:inkChg>
        <pc:inkChg chg="add mod">
          <ac:chgData name="Kokchun Giang" userId="67e2125d-ec8c-4323-9653-9824a2ad815f" providerId="ADAL" clId="{22F7C6F8-58BC-F142-947B-ED8464E1E6D6}" dt="2024-01-25T20:35:40.434" v="636"/>
          <ac:inkMkLst>
            <pc:docMk/>
            <pc:sldMk cId="2303502608" sldId="331"/>
            <ac:inkMk id="743" creationId="{26ABDE7F-5233-C863-6256-D51FF7486741}"/>
          </ac:inkMkLst>
        </pc:inkChg>
        <pc:inkChg chg="add del mod">
          <ac:chgData name="Kokchun Giang" userId="67e2125d-ec8c-4323-9653-9824a2ad815f" providerId="ADAL" clId="{22F7C6F8-58BC-F142-947B-ED8464E1E6D6}" dt="2024-01-25T20:35:47.086" v="642" actId="9405"/>
          <ac:inkMkLst>
            <pc:docMk/>
            <pc:sldMk cId="2303502608" sldId="331"/>
            <ac:inkMk id="745" creationId="{8EFDE270-7821-6748-9BAC-1877DADA8AD2}"/>
          </ac:inkMkLst>
        </pc:inkChg>
        <pc:inkChg chg="add del mod">
          <ac:chgData name="Kokchun Giang" userId="67e2125d-ec8c-4323-9653-9824a2ad815f" providerId="ADAL" clId="{22F7C6F8-58BC-F142-947B-ED8464E1E6D6}" dt="2024-01-25T20:35:46.561" v="641"/>
          <ac:inkMkLst>
            <pc:docMk/>
            <pc:sldMk cId="2303502608" sldId="331"/>
            <ac:inkMk id="746" creationId="{D68DF3E0-A733-AA78-2D35-B87654941FDE}"/>
          </ac:inkMkLst>
        </pc:inkChg>
        <pc:inkChg chg="add mod">
          <ac:chgData name="Kokchun Giang" userId="67e2125d-ec8c-4323-9653-9824a2ad815f" providerId="ADAL" clId="{22F7C6F8-58BC-F142-947B-ED8464E1E6D6}" dt="2024-01-25T20:35:50.673" v="645"/>
          <ac:inkMkLst>
            <pc:docMk/>
            <pc:sldMk cId="2303502608" sldId="331"/>
            <ac:inkMk id="748" creationId="{06720F57-BAF4-C8C0-2DC6-0553F0806A9F}"/>
          </ac:inkMkLst>
        </pc:inkChg>
        <pc:inkChg chg="add mod">
          <ac:chgData name="Kokchun Giang" userId="67e2125d-ec8c-4323-9653-9824a2ad815f" providerId="ADAL" clId="{22F7C6F8-58BC-F142-947B-ED8464E1E6D6}" dt="2024-01-25T20:35:50.673" v="645"/>
          <ac:inkMkLst>
            <pc:docMk/>
            <pc:sldMk cId="2303502608" sldId="331"/>
            <ac:inkMk id="749" creationId="{18E253D7-A6DC-B3D7-00E5-56428EEC99DA}"/>
          </ac:inkMkLst>
        </pc:inkChg>
        <pc:inkChg chg="add mod">
          <ac:chgData name="Kokchun Giang" userId="67e2125d-ec8c-4323-9653-9824a2ad815f" providerId="ADAL" clId="{22F7C6F8-58BC-F142-947B-ED8464E1E6D6}" dt="2024-01-25T20:35:55.525" v="648"/>
          <ac:inkMkLst>
            <pc:docMk/>
            <pc:sldMk cId="2303502608" sldId="331"/>
            <ac:inkMk id="751" creationId="{507870FB-BB85-E6A3-8FAE-0DC72FD770F2}"/>
          </ac:inkMkLst>
        </pc:inkChg>
        <pc:inkChg chg="add mod">
          <ac:chgData name="Kokchun Giang" userId="67e2125d-ec8c-4323-9653-9824a2ad815f" providerId="ADAL" clId="{22F7C6F8-58BC-F142-947B-ED8464E1E6D6}" dt="2024-01-25T20:35:55.525" v="648"/>
          <ac:inkMkLst>
            <pc:docMk/>
            <pc:sldMk cId="2303502608" sldId="331"/>
            <ac:inkMk id="752" creationId="{74F95E19-BCB6-2A01-8861-803949FB8D05}"/>
          </ac:inkMkLst>
        </pc:inkChg>
        <pc:inkChg chg="add mod">
          <ac:chgData name="Kokchun Giang" userId="67e2125d-ec8c-4323-9653-9824a2ad815f" providerId="ADAL" clId="{22F7C6F8-58BC-F142-947B-ED8464E1E6D6}" dt="2024-01-25T20:36:01.802" v="651"/>
          <ac:inkMkLst>
            <pc:docMk/>
            <pc:sldMk cId="2303502608" sldId="331"/>
            <ac:inkMk id="754" creationId="{89514104-46D8-9C66-649C-F1F9D1D4A2B0}"/>
          </ac:inkMkLst>
        </pc:inkChg>
        <pc:inkChg chg="add mod">
          <ac:chgData name="Kokchun Giang" userId="67e2125d-ec8c-4323-9653-9824a2ad815f" providerId="ADAL" clId="{22F7C6F8-58BC-F142-947B-ED8464E1E6D6}" dt="2024-01-25T20:36:01.802" v="651"/>
          <ac:inkMkLst>
            <pc:docMk/>
            <pc:sldMk cId="2303502608" sldId="331"/>
            <ac:inkMk id="755" creationId="{866D22C6-B200-743B-B5E0-EF0CDEBB752D}"/>
          </ac:inkMkLst>
        </pc:inkChg>
        <pc:inkChg chg="add mod">
          <ac:chgData name="Kokchun Giang" userId="67e2125d-ec8c-4323-9653-9824a2ad815f" providerId="ADAL" clId="{22F7C6F8-58BC-F142-947B-ED8464E1E6D6}" dt="2024-01-25T20:38:02.826" v="707"/>
          <ac:inkMkLst>
            <pc:docMk/>
            <pc:sldMk cId="2303502608" sldId="331"/>
            <ac:inkMk id="758" creationId="{6489DE6C-E9DD-56B5-7C7C-BABAD5BADD42}"/>
          </ac:inkMkLst>
        </pc:inkChg>
        <pc:inkChg chg="add mod">
          <ac:chgData name="Kokchun Giang" userId="67e2125d-ec8c-4323-9653-9824a2ad815f" providerId="ADAL" clId="{22F7C6F8-58BC-F142-947B-ED8464E1E6D6}" dt="2024-01-25T20:38:02.826" v="707"/>
          <ac:inkMkLst>
            <pc:docMk/>
            <pc:sldMk cId="2303502608" sldId="331"/>
            <ac:inkMk id="759" creationId="{9F2FD8AB-1BA5-D26D-1882-7D72CEE539AE}"/>
          </ac:inkMkLst>
        </pc:inkChg>
        <pc:inkChg chg="add mod">
          <ac:chgData name="Kokchun Giang" userId="67e2125d-ec8c-4323-9653-9824a2ad815f" providerId="ADAL" clId="{22F7C6F8-58BC-F142-947B-ED8464E1E6D6}" dt="2024-01-25T20:38:02.826" v="707"/>
          <ac:inkMkLst>
            <pc:docMk/>
            <pc:sldMk cId="2303502608" sldId="331"/>
            <ac:inkMk id="761" creationId="{6225E3EB-F9EF-67E7-C418-E7B05CCF9CA2}"/>
          </ac:inkMkLst>
        </pc:inkChg>
        <pc:inkChg chg="add mod">
          <ac:chgData name="Kokchun Giang" userId="67e2125d-ec8c-4323-9653-9824a2ad815f" providerId="ADAL" clId="{22F7C6F8-58BC-F142-947B-ED8464E1E6D6}" dt="2024-01-25T20:38:02.826" v="707"/>
          <ac:inkMkLst>
            <pc:docMk/>
            <pc:sldMk cId="2303502608" sldId="331"/>
            <ac:inkMk id="762" creationId="{B9340BE5-59D2-8803-C99F-F94078271729}"/>
          </ac:inkMkLst>
        </pc:inkChg>
        <pc:inkChg chg="add mod">
          <ac:chgData name="Kokchun Giang" userId="67e2125d-ec8c-4323-9653-9824a2ad815f" providerId="ADAL" clId="{22F7C6F8-58BC-F142-947B-ED8464E1E6D6}" dt="2024-01-25T20:38:02.826" v="707"/>
          <ac:inkMkLst>
            <pc:docMk/>
            <pc:sldMk cId="2303502608" sldId="331"/>
            <ac:inkMk id="764" creationId="{F34DC677-3D3B-F9F8-D8A5-A87EB2491135}"/>
          </ac:inkMkLst>
        </pc:inkChg>
        <pc:inkChg chg="add mod">
          <ac:chgData name="Kokchun Giang" userId="67e2125d-ec8c-4323-9653-9824a2ad815f" providerId="ADAL" clId="{22F7C6F8-58BC-F142-947B-ED8464E1E6D6}" dt="2024-01-25T20:38:02.826" v="707"/>
          <ac:inkMkLst>
            <pc:docMk/>
            <pc:sldMk cId="2303502608" sldId="331"/>
            <ac:inkMk id="765" creationId="{2892AEA7-8A23-78C6-A06D-E057BB9060AF}"/>
          </ac:inkMkLst>
        </pc:inkChg>
        <pc:inkChg chg="add mod">
          <ac:chgData name="Kokchun Giang" userId="67e2125d-ec8c-4323-9653-9824a2ad815f" providerId="ADAL" clId="{22F7C6F8-58BC-F142-947B-ED8464E1E6D6}" dt="2024-01-25T20:38:02.826" v="707"/>
          <ac:inkMkLst>
            <pc:docMk/>
            <pc:sldMk cId="2303502608" sldId="331"/>
            <ac:inkMk id="766" creationId="{3D7BB0ED-344A-1096-B309-989BB3B7A7EF}"/>
          </ac:inkMkLst>
        </pc:inkChg>
        <pc:inkChg chg="add mod">
          <ac:chgData name="Kokchun Giang" userId="67e2125d-ec8c-4323-9653-9824a2ad815f" providerId="ADAL" clId="{22F7C6F8-58BC-F142-947B-ED8464E1E6D6}" dt="2024-01-25T20:38:02.826" v="707"/>
          <ac:inkMkLst>
            <pc:docMk/>
            <pc:sldMk cId="2303502608" sldId="331"/>
            <ac:inkMk id="768" creationId="{20C01585-6F98-4A46-67D9-1F9ED6ABFC3B}"/>
          </ac:inkMkLst>
        </pc:inkChg>
        <pc:inkChg chg="add mod">
          <ac:chgData name="Kokchun Giang" userId="67e2125d-ec8c-4323-9653-9824a2ad815f" providerId="ADAL" clId="{22F7C6F8-58BC-F142-947B-ED8464E1E6D6}" dt="2024-01-25T20:38:02.826" v="707"/>
          <ac:inkMkLst>
            <pc:docMk/>
            <pc:sldMk cId="2303502608" sldId="331"/>
            <ac:inkMk id="769" creationId="{589D5083-ACF1-8333-EBE6-2783F0820462}"/>
          </ac:inkMkLst>
        </pc:inkChg>
        <pc:inkChg chg="add mod">
          <ac:chgData name="Kokchun Giang" userId="67e2125d-ec8c-4323-9653-9824a2ad815f" providerId="ADAL" clId="{22F7C6F8-58BC-F142-947B-ED8464E1E6D6}" dt="2024-01-25T20:38:02.826" v="707"/>
          <ac:inkMkLst>
            <pc:docMk/>
            <pc:sldMk cId="2303502608" sldId="331"/>
            <ac:inkMk id="771" creationId="{F9B8FEDD-22C7-80CB-2451-C91521732A93}"/>
          </ac:inkMkLst>
        </pc:inkChg>
        <pc:inkChg chg="add mod">
          <ac:chgData name="Kokchun Giang" userId="67e2125d-ec8c-4323-9653-9824a2ad815f" providerId="ADAL" clId="{22F7C6F8-58BC-F142-947B-ED8464E1E6D6}" dt="2024-01-25T20:38:02.826" v="707"/>
          <ac:inkMkLst>
            <pc:docMk/>
            <pc:sldMk cId="2303502608" sldId="331"/>
            <ac:inkMk id="772" creationId="{BB13AA40-C800-E395-4BEE-A9E3CB3948B5}"/>
          </ac:inkMkLst>
        </pc:inkChg>
        <pc:inkChg chg="add mod">
          <ac:chgData name="Kokchun Giang" userId="67e2125d-ec8c-4323-9653-9824a2ad815f" providerId="ADAL" clId="{22F7C6F8-58BC-F142-947B-ED8464E1E6D6}" dt="2024-01-25T20:38:02.826" v="707"/>
          <ac:inkMkLst>
            <pc:docMk/>
            <pc:sldMk cId="2303502608" sldId="331"/>
            <ac:inkMk id="774" creationId="{21B873ED-1E91-C97E-3713-6383D1AC1473}"/>
          </ac:inkMkLst>
        </pc:inkChg>
        <pc:inkChg chg="add mod">
          <ac:chgData name="Kokchun Giang" userId="67e2125d-ec8c-4323-9653-9824a2ad815f" providerId="ADAL" clId="{22F7C6F8-58BC-F142-947B-ED8464E1E6D6}" dt="2024-01-25T20:38:02.826" v="707"/>
          <ac:inkMkLst>
            <pc:docMk/>
            <pc:sldMk cId="2303502608" sldId="331"/>
            <ac:inkMk id="775" creationId="{EFD07B3A-48AC-843D-BCDC-721B92A44DDE}"/>
          </ac:inkMkLst>
        </pc:inkChg>
        <pc:inkChg chg="add mod">
          <ac:chgData name="Kokchun Giang" userId="67e2125d-ec8c-4323-9653-9824a2ad815f" providerId="ADAL" clId="{22F7C6F8-58BC-F142-947B-ED8464E1E6D6}" dt="2024-01-25T20:38:02.826" v="707"/>
          <ac:inkMkLst>
            <pc:docMk/>
            <pc:sldMk cId="2303502608" sldId="331"/>
            <ac:inkMk id="777" creationId="{C95AC298-B352-6F36-91D4-3CA5D03C00E0}"/>
          </ac:inkMkLst>
        </pc:inkChg>
        <pc:inkChg chg="add mod">
          <ac:chgData name="Kokchun Giang" userId="67e2125d-ec8c-4323-9653-9824a2ad815f" providerId="ADAL" clId="{22F7C6F8-58BC-F142-947B-ED8464E1E6D6}" dt="2024-01-25T20:38:02.826" v="707"/>
          <ac:inkMkLst>
            <pc:docMk/>
            <pc:sldMk cId="2303502608" sldId="331"/>
            <ac:inkMk id="778" creationId="{D9B99A95-E900-3F13-23ED-7F3DB24CBB31}"/>
          </ac:inkMkLst>
        </pc:inkChg>
        <pc:inkChg chg="add mod">
          <ac:chgData name="Kokchun Giang" userId="67e2125d-ec8c-4323-9653-9824a2ad815f" providerId="ADAL" clId="{22F7C6F8-58BC-F142-947B-ED8464E1E6D6}" dt="2024-01-25T20:38:02.826" v="707"/>
          <ac:inkMkLst>
            <pc:docMk/>
            <pc:sldMk cId="2303502608" sldId="331"/>
            <ac:inkMk id="780" creationId="{857DE1D3-DA93-D89D-6403-FFEA2C74DF90}"/>
          </ac:inkMkLst>
        </pc:inkChg>
        <pc:inkChg chg="add mod">
          <ac:chgData name="Kokchun Giang" userId="67e2125d-ec8c-4323-9653-9824a2ad815f" providerId="ADAL" clId="{22F7C6F8-58BC-F142-947B-ED8464E1E6D6}" dt="2024-01-25T20:38:02.826" v="707"/>
          <ac:inkMkLst>
            <pc:docMk/>
            <pc:sldMk cId="2303502608" sldId="331"/>
            <ac:inkMk id="781" creationId="{273B2600-5C31-BF86-F6B6-7A33F12D009F}"/>
          </ac:inkMkLst>
        </pc:inkChg>
        <pc:inkChg chg="add mod">
          <ac:chgData name="Kokchun Giang" userId="67e2125d-ec8c-4323-9653-9824a2ad815f" providerId="ADAL" clId="{22F7C6F8-58BC-F142-947B-ED8464E1E6D6}" dt="2024-01-25T20:38:02.826" v="707"/>
          <ac:inkMkLst>
            <pc:docMk/>
            <pc:sldMk cId="2303502608" sldId="331"/>
            <ac:inkMk id="783" creationId="{3450C474-A56B-6544-4876-6603C8107C98}"/>
          </ac:inkMkLst>
        </pc:inkChg>
        <pc:inkChg chg="add mod">
          <ac:chgData name="Kokchun Giang" userId="67e2125d-ec8c-4323-9653-9824a2ad815f" providerId="ADAL" clId="{22F7C6F8-58BC-F142-947B-ED8464E1E6D6}" dt="2024-01-25T20:38:02.826" v="707"/>
          <ac:inkMkLst>
            <pc:docMk/>
            <pc:sldMk cId="2303502608" sldId="331"/>
            <ac:inkMk id="786" creationId="{05FC11B3-72E0-D60B-1964-6620E93A5DA6}"/>
          </ac:inkMkLst>
        </pc:inkChg>
        <pc:inkChg chg="add mod">
          <ac:chgData name="Kokchun Giang" userId="67e2125d-ec8c-4323-9653-9824a2ad815f" providerId="ADAL" clId="{22F7C6F8-58BC-F142-947B-ED8464E1E6D6}" dt="2024-01-25T20:38:02.826" v="707"/>
          <ac:inkMkLst>
            <pc:docMk/>
            <pc:sldMk cId="2303502608" sldId="331"/>
            <ac:inkMk id="787" creationId="{26CEB21B-6ACD-0686-8885-C879571834EA}"/>
          </ac:inkMkLst>
        </pc:inkChg>
        <pc:inkChg chg="add mod">
          <ac:chgData name="Kokchun Giang" userId="67e2125d-ec8c-4323-9653-9824a2ad815f" providerId="ADAL" clId="{22F7C6F8-58BC-F142-947B-ED8464E1E6D6}" dt="2024-01-25T20:38:02.826" v="707"/>
          <ac:inkMkLst>
            <pc:docMk/>
            <pc:sldMk cId="2303502608" sldId="331"/>
            <ac:inkMk id="788" creationId="{1163CB16-5256-4708-F494-E59431C3EEF1}"/>
          </ac:inkMkLst>
        </pc:inkChg>
        <pc:inkChg chg="add mod">
          <ac:chgData name="Kokchun Giang" userId="67e2125d-ec8c-4323-9653-9824a2ad815f" providerId="ADAL" clId="{22F7C6F8-58BC-F142-947B-ED8464E1E6D6}" dt="2024-01-25T20:38:02.826" v="707"/>
          <ac:inkMkLst>
            <pc:docMk/>
            <pc:sldMk cId="2303502608" sldId="331"/>
            <ac:inkMk id="790" creationId="{93BE7C0E-99D6-1930-F038-64E60A39F98A}"/>
          </ac:inkMkLst>
        </pc:inkChg>
        <pc:inkChg chg="add mod">
          <ac:chgData name="Kokchun Giang" userId="67e2125d-ec8c-4323-9653-9824a2ad815f" providerId="ADAL" clId="{22F7C6F8-58BC-F142-947B-ED8464E1E6D6}" dt="2024-01-25T20:38:02.826" v="707"/>
          <ac:inkMkLst>
            <pc:docMk/>
            <pc:sldMk cId="2303502608" sldId="331"/>
            <ac:inkMk id="791" creationId="{814C4E95-4D96-5063-F083-1CF99E132A64}"/>
          </ac:inkMkLst>
        </pc:inkChg>
        <pc:inkChg chg="add mod">
          <ac:chgData name="Kokchun Giang" userId="67e2125d-ec8c-4323-9653-9824a2ad815f" providerId="ADAL" clId="{22F7C6F8-58BC-F142-947B-ED8464E1E6D6}" dt="2024-01-26T06:36:33.301" v="1118" actId="164"/>
          <ac:inkMkLst>
            <pc:docMk/>
            <pc:sldMk cId="2303502608" sldId="331"/>
            <ac:inkMk id="793" creationId="{7B672184-FC47-C1EA-36F7-72383F2F7FB0}"/>
          </ac:inkMkLst>
        </pc:inkChg>
        <pc:inkChg chg="add mod">
          <ac:chgData name="Kokchun Giang" userId="67e2125d-ec8c-4323-9653-9824a2ad815f" providerId="ADAL" clId="{22F7C6F8-58BC-F142-947B-ED8464E1E6D6}" dt="2024-01-25T20:38:02.826" v="707"/>
          <ac:inkMkLst>
            <pc:docMk/>
            <pc:sldMk cId="2303502608" sldId="331"/>
            <ac:inkMk id="794" creationId="{AD0BA501-CD64-11EB-E184-7165F15C73E2}"/>
          </ac:inkMkLst>
        </pc:inkChg>
        <pc:inkChg chg="add mod">
          <ac:chgData name="Kokchun Giang" userId="67e2125d-ec8c-4323-9653-9824a2ad815f" providerId="ADAL" clId="{22F7C6F8-58BC-F142-947B-ED8464E1E6D6}" dt="2024-01-25T20:38:02.826" v="707"/>
          <ac:inkMkLst>
            <pc:docMk/>
            <pc:sldMk cId="2303502608" sldId="331"/>
            <ac:inkMk id="795" creationId="{F494F7C4-326A-03BA-CAAB-79E899F4207D}"/>
          </ac:inkMkLst>
        </pc:inkChg>
        <pc:inkChg chg="add mod">
          <ac:chgData name="Kokchun Giang" userId="67e2125d-ec8c-4323-9653-9824a2ad815f" providerId="ADAL" clId="{22F7C6F8-58BC-F142-947B-ED8464E1E6D6}" dt="2024-01-25T20:38:02.826" v="707"/>
          <ac:inkMkLst>
            <pc:docMk/>
            <pc:sldMk cId="2303502608" sldId="331"/>
            <ac:inkMk id="805" creationId="{74CFEB50-3DA5-52FD-0C1D-42D7BC628148}"/>
          </ac:inkMkLst>
        </pc:inkChg>
        <pc:inkChg chg="add mod">
          <ac:chgData name="Kokchun Giang" userId="67e2125d-ec8c-4323-9653-9824a2ad815f" providerId="ADAL" clId="{22F7C6F8-58BC-F142-947B-ED8464E1E6D6}" dt="2024-01-25T20:38:02.826" v="707"/>
          <ac:inkMkLst>
            <pc:docMk/>
            <pc:sldMk cId="2303502608" sldId="331"/>
            <ac:inkMk id="806" creationId="{0D1B9DFD-B582-DCAA-A6C8-08C56A99A09F}"/>
          </ac:inkMkLst>
        </pc:inkChg>
        <pc:inkChg chg="add mod">
          <ac:chgData name="Kokchun Giang" userId="67e2125d-ec8c-4323-9653-9824a2ad815f" providerId="ADAL" clId="{22F7C6F8-58BC-F142-947B-ED8464E1E6D6}" dt="2024-01-25T20:38:02.826" v="707"/>
          <ac:inkMkLst>
            <pc:docMk/>
            <pc:sldMk cId="2303502608" sldId="331"/>
            <ac:inkMk id="807" creationId="{8D945BC0-3883-CDD1-28F2-E9DE3578745D}"/>
          </ac:inkMkLst>
        </pc:inkChg>
        <pc:inkChg chg="add mod">
          <ac:chgData name="Kokchun Giang" userId="67e2125d-ec8c-4323-9653-9824a2ad815f" providerId="ADAL" clId="{22F7C6F8-58BC-F142-947B-ED8464E1E6D6}" dt="2024-01-25T20:38:02.826" v="707"/>
          <ac:inkMkLst>
            <pc:docMk/>
            <pc:sldMk cId="2303502608" sldId="331"/>
            <ac:inkMk id="808" creationId="{80844EEF-1A0D-A4A6-C973-9B9E226A3963}"/>
          </ac:inkMkLst>
        </pc:inkChg>
        <pc:inkChg chg="add mod">
          <ac:chgData name="Kokchun Giang" userId="67e2125d-ec8c-4323-9653-9824a2ad815f" providerId="ADAL" clId="{22F7C6F8-58BC-F142-947B-ED8464E1E6D6}" dt="2024-01-25T20:38:02.826" v="707"/>
          <ac:inkMkLst>
            <pc:docMk/>
            <pc:sldMk cId="2303502608" sldId="331"/>
            <ac:inkMk id="853" creationId="{03AD4E43-BCE9-DC0D-3C85-99D4E28E9ECB}"/>
          </ac:inkMkLst>
        </pc:inkChg>
        <pc:inkChg chg="add mod">
          <ac:chgData name="Kokchun Giang" userId="67e2125d-ec8c-4323-9653-9824a2ad815f" providerId="ADAL" clId="{22F7C6F8-58BC-F142-947B-ED8464E1E6D6}" dt="2024-01-25T20:38:02.826" v="707"/>
          <ac:inkMkLst>
            <pc:docMk/>
            <pc:sldMk cId="2303502608" sldId="331"/>
            <ac:inkMk id="855" creationId="{3D9944B6-739A-A8F2-E5D3-77946A8F86E4}"/>
          </ac:inkMkLst>
        </pc:inkChg>
        <pc:inkChg chg="add mod">
          <ac:chgData name="Kokchun Giang" userId="67e2125d-ec8c-4323-9653-9824a2ad815f" providerId="ADAL" clId="{22F7C6F8-58BC-F142-947B-ED8464E1E6D6}" dt="2024-01-26T06:36:33.301" v="1118" actId="164"/>
          <ac:inkMkLst>
            <pc:docMk/>
            <pc:sldMk cId="2303502608" sldId="331"/>
            <ac:inkMk id="864" creationId="{31D2A607-DB50-1767-F4B9-E0749AF81EAC}"/>
          </ac:inkMkLst>
        </pc:inkChg>
        <pc:inkChg chg="add mod">
          <ac:chgData name="Kokchun Giang" userId="67e2125d-ec8c-4323-9653-9824a2ad815f" providerId="ADAL" clId="{22F7C6F8-58BC-F142-947B-ED8464E1E6D6}" dt="2024-01-25T20:37:52.656" v="700"/>
          <ac:inkMkLst>
            <pc:docMk/>
            <pc:sldMk cId="2303502608" sldId="331"/>
            <ac:inkMk id="865" creationId="{5D3FCFE3-2B27-BD2E-B282-2AA635D6E8F7}"/>
          </ac:inkMkLst>
        </pc:inkChg>
        <pc:inkChg chg="del">
          <ac:chgData name="Kokchun Giang" userId="67e2125d-ec8c-4323-9653-9824a2ad815f" providerId="ADAL" clId="{22F7C6F8-58BC-F142-947B-ED8464E1E6D6}" dt="2024-01-25T20:27:41.605" v="237" actId="478"/>
          <ac:inkMkLst>
            <pc:docMk/>
            <pc:sldMk cId="2303502608" sldId="331"/>
            <ac:inkMk id="880" creationId="{427C96C9-3374-48D0-8D95-2D1201AFD014}"/>
          </ac:inkMkLst>
        </pc:inkChg>
        <pc:inkChg chg="add mod">
          <ac:chgData name="Kokchun Giang" userId="67e2125d-ec8c-4323-9653-9824a2ad815f" providerId="ADAL" clId="{22F7C6F8-58BC-F142-947B-ED8464E1E6D6}" dt="2024-01-25T20:37:52.656" v="700"/>
          <ac:inkMkLst>
            <pc:docMk/>
            <pc:sldMk cId="2303502608" sldId="331"/>
            <ac:inkMk id="917" creationId="{CECFBC47-1022-4F52-77F9-A34B6BDA07FC}"/>
          </ac:inkMkLst>
        </pc:inkChg>
        <pc:inkChg chg="add mod">
          <ac:chgData name="Kokchun Giang" userId="67e2125d-ec8c-4323-9653-9824a2ad815f" providerId="ADAL" clId="{22F7C6F8-58BC-F142-947B-ED8464E1E6D6}" dt="2024-01-25T20:38:02.826" v="707"/>
          <ac:inkMkLst>
            <pc:docMk/>
            <pc:sldMk cId="2303502608" sldId="331"/>
            <ac:inkMk id="919" creationId="{D14740E6-2D9C-9914-AF38-7017FB606AF2}"/>
          </ac:inkMkLst>
        </pc:inkChg>
        <pc:inkChg chg="add mod">
          <ac:chgData name="Kokchun Giang" userId="67e2125d-ec8c-4323-9653-9824a2ad815f" providerId="ADAL" clId="{22F7C6F8-58BC-F142-947B-ED8464E1E6D6}" dt="2024-01-25T20:38:02.826" v="707"/>
          <ac:inkMkLst>
            <pc:docMk/>
            <pc:sldMk cId="2303502608" sldId="331"/>
            <ac:inkMk id="920" creationId="{87745C9B-AD0A-5032-9438-E18B99BF45B1}"/>
          </ac:inkMkLst>
        </pc:inkChg>
        <pc:inkChg chg="add mod">
          <ac:chgData name="Kokchun Giang" userId="67e2125d-ec8c-4323-9653-9824a2ad815f" providerId="ADAL" clId="{22F7C6F8-58BC-F142-947B-ED8464E1E6D6}" dt="2024-01-25T20:38:02.826" v="707"/>
          <ac:inkMkLst>
            <pc:docMk/>
            <pc:sldMk cId="2303502608" sldId="331"/>
            <ac:inkMk id="928" creationId="{CFC142CA-0E27-0E58-1A7F-CE7C865D083A}"/>
          </ac:inkMkLst>
        </pc:inkChg>
        <pc:inkChg chg="add mod">
          <ac:chgData name="Kokchun Giang" userId="67e2125d-ec8c-4323-9653-9824a2ad815f" providerId="ADAL" clId="{22F7C6F8-58BC-F142-947B-ED8464E1E6D6}" dt="2024-01-25T20:38:02.826" v="707"/>
          <ac:inkMkLst>
            <pc:docMk/>
            <pc:sldMk cId="2303502608" sldId="331"/>
            <ac:inkMk id="929" creationId="{85FB2CD9-DF06-8DC3-D6DE-00D289BB935A}"/>
          </ac:inkMkLst>
        </pc:inkChg>
        <pc:inkChg chg="add mod">
          <ac:chgData name="Kokchun Giang" userId="67e2125d-ec8c-4323-9653-9824a2ad815f" providerId="ADAL" clId="{22F7C6F8-58BC-F142-947B-ED8464E1E6D6}" dt="2024-01-25T20:38:02.826" v="707"/>
          <ac:inkMkLst>
            <pc:docMk/>
            <pc:sldMk cId="2303502608" sldId="331"/>
            <ac:inkMk id="930" creationId="{D381A945-26A7-ED58-D905-0B918698AC6E}"/>
          </ac:inkMkLst>
        </pc:inkChg>
        <pc:inkChg chg="add mod">
          <ac:chgData name="Kokchun Giang" userId="67e2125d-ec8c-4323-9653-9824a2ad815f" providerId="ADAL" clId="{22F7C6F8-58BC-F142-947B-ED8464E1E6D6}" dt="2024-01-25T20:38:02.826" v="707"/>
          <ac:inkMkLst>
            <pc:docMk/>
            <pc:sldMk cId="2303502608" sldId="331"/>
            <ac:inkMk id="931" creationId="{E384F43F-D2A2-DA30-390C-9F69371920FA}"/>
          </ac:inkMkLst>
        </pc:inkChg>
        <pc:inkChg chg="add mod">
          <ac:chgData name="Kokchun Giang" userId="67e2125d-ec8c-4323-9653-9824a2ad815f" providerId="ADAL" clId="{22F7C6F8-58BC-F142-947B-ED8464E1E6D6}" dt="2024-01-25T20:38:59.149" v="757"/>
          <ac:inkMkLst>
            <pc:docMk/>
            <pc:sldMk cId="2303502608" sldId="331"/>
            <ac:inkMk id="933" creationId="{25525BC6-17B7-E35C-4576-2D6EC5189DE5}"/>
          </ac:inkMkLst>
        </pc:inkChg>
        <pc:inkChg chg="add mod">
          <ac:chgData name="Kokchun Giang" userId="67e2125d-ec8c-4323-9653-9824a2ad815f" providerId="ADAL" clId="{22F7C6F8-58BC-F142-947B-ED8464E1E6D6}" dt="2024-01-25T20:38:59.149" v="757"/>
          <ac:inkMkLst>
            <pc:docMk/>
            <pc:sldMk cId="2303502608" sldId="331"/>
            <ac:inkMk id="934" creationId="{C50DA614-04E6-C748-B67B-C586B9F5B3AD}"/>
          </ac:inkMkLst>
        </pc:inkChg>
        <pc:inkChg chg="add mod">
          <ac:chgData name="Kokchun Giang" userId="67e2125d-ec8c-4323-9653-9824a2ad815f" providerId="ADAL" clId="{22F7C6F8-58BC-F142-947B-ED8464E1E6D6}" dt="2024-01-25T20:38:59.149" v="757"/>
          <ac:inkMkLst>
            <pc:docMk/>
            <pc:sldMk cId="2303502608" sldId="331"/>
            <ac:inkMk id="935" creationId="{E63D9A04-55F4-5731-7C13-44A8AE922F4C}"/>
          </ac:inkMkLst>
        </pc:inkChg>
        <pc:inkChg chg="add mod">
          <ac:chgData name="Kokchun Giang" userId="67e2125d-ec8c-4323-9653-9824a2ad815f" providerId="ADAL" clId="{22F7C6F8-58BC-F142-947B-ED8464E1E6D6}" dt="2024-01-25T20:38:59.149" v="757"/>
          <ac:inkMkLst>
            <pc:docMk/>
            <pc:sldMk cId="2303502608" sldId="331"/>
            <ac:inkMk id="936" creationId="{C9736CB4-04F8-824E-1C74-DED03182E003}"/>
          </ac:inkMkLst>
        </pc:inkChg>
        <pc:inkChg chg="add mod">
          <ac:chgData name="Kokchun Giang" userId="67e2125d-ec8c-4323-9653-9824a2ad815f" providerId="ADAL" clId="{22F7C6F8-58BC-F142-947B-ED8464E1E6D6}" dt="2024-01-25T20:38:59.149" v="757"/>
          <ac:inkMkLst>
            <pc:docMk/>
            <pc:sldMk cId="2303502608" sldId="331"/>
            <ac:inkMk id="938" creationId="{57F10B1D-40C4-719C-7E05-82B482CC2344}"/>
          </ac:inkMkLst>
        </pc:inkChg>
        <pc:inkChg chg="add mod">
          <ac:chgData name="Kokchun Giang" userId="67e2125d-ec8c-4323-9653-9824a2ad815f" providerId="ADAL" clId="{22F7C6F8-58BC-F142-947B-ED8464E1E6D6}" dt="2024-01-25T20:38:59.149" v="757"/>
          <ac:inkMkLst>
            <pc:docMk/>
            <pc:sldMk cId="2303502608" sldId="331"/>
            <ac:inkMk id="939" creationId="{6B59ED9E-59AD-1D13-3CAB-D08BBBF33309}"/>
          </ac:inkMkLst>
        </pc:inkChg>
        <pc:inkChg chg="add mod">
          <ac:chgData name="Kokchun Giang" userId="67e2125d-ec8c-4323-9653-9824a2ad815f" providerId="ADAL" clId="{22F7C6F8-58BC-F142-947B-ED8464E1E6D6}" dt="2024-01-25T20:38:59.149" v="757"/>
          <ac:inkMkLst>
            <pc:docMk/>
            <pc:sldMk cId="2303502608" sldId="331"/>
            <ac:inkMk id="940" creationId="{8432B675-9870-C478-7A69-AB9FE3E54661}"/>
          </ac:inkMkLst>
        </pc:inkChg>
        <pc:inkChg chg="add mod">
          <ac:chgData name="Kokchun Giang" userId="67e2125d-ec8c-4323-9653-9824a2ad815f" providerId="ADAL" clId="{22F7C6F8-58BC-F142-947B-ED8464E1E6D6}" dt="2024-01-25T20:38:59.149" v="757"/>
          <ac:inkMkLst>
            <pc:docMk/>
            <pc:sldMk cId="2303502608" sldId="331"/>
            <ac:inkMk id="942" creationId="{148401C9-100E-BDF1-A535-024CAA235708}"/>
          </ac:inkMkLst>
        </pc:inkChg>
        <pc:inkChg chg="add mod">
          <ac:chgData name="Kokchun Giang" userId="67e2125d-ec8c-4323-9653-9824a2ad815f" providerId="ADAL" clId="{22F7C6F8-58BC-F142-947B-ED8464E1E6D6}" dt="2024-01-25T20:38:59.149" v="757"/>
          <ac:inkMkLst>
            <pc:docMk/>
            <pc:sldMk cId="2303502608" sldId="331"/>
            <ac:inkMk id="944" creationId="{E95BFA13-A6AC-7ADB-434A-DEAD1B29EA37}"/>
          </ac:inkMkLst>
        </pc:inkChg>
        <pc:inkChg chg="add mod">
          <ac:chgData name="Kokchun Giang" userId="67e2125d-ec8c-4323-9653-9824a2ad815f" providerId="ADAL" clId="{22F7C6F8-58BC-F142-947B-ED8464E1E6D6}" dt="2024-01-25T20:38:59.149" v="757"/>
          <ac:inkMkLst>
            <pc:docMk/>
            <pc:sldMk cId="2303502608" sldId="331"/>
            <ac:inkMk id="945" creationId="{88C35C63-A115-5086-BF66-6B6C99273649}"/>
          </ac:inkMkLst>
        </pc:inkChg>
        <pc:inkChg chg="add mod">
          <ac:chgData name="Kokchun Giang" userId="67e2125d-ec8c-4323-9653-9824a2ad815f" providerId="ADAL" clId="{22F7C6F8-58BC-F142-947B-ED8464E1E6D6}" dt="2024-01-25T20:38:59.149" v="757"/>
          <ac:inkMkLst>
            <pc:docMk/>
            <pc:sldMk cId="2303502608" sldId="331"/>
            <ac:inkMk id="946" creationId="{C73D3C84-D18A-78F8-F2BF-EE55D0F42F84}"/>
          </ac:inkMkLst>
        </pc:inkChg>
        <pc:inkChg chg="add mod">
          <ac:chgData name="Kokchun Giang" userId="67e2125d-ec8c-4323-9653-9824a2ad815f" providerId="ADAL" clId="{22F7C6F8-58BC-F142-947B-ED8464E1E6D6}" dt="2024-01-25T20:38:59.149" v="757"/>
          <ac:inkMkLst>
            <pc:docMk/>
            <pc:sldMk cId="2303502608" sldId="331"/>
            <ac:inkMk id="947" creationId="{D7BB9061-528C-B80B-11FC-F8D482D2B443}"/>
          </ac:inkMkLst>
        </pc:inkChg>
        <pc:inkChg chg="add mod">
          <ac:chgData name="Kokchun Giang" userId="67e2125d-ec8c-4323-9653-9824a2ad815f" providerId="ADAL" clId="{22F7C6F8-58BC-F142-947B-ED8464E1E6D6}" dt="2024-01-25T20:38:59.149" v="757"/>
          <ac:inkMkLst>
            <pc:docMk/>
            <pc:sldMk cId="2303502608" sldId="331"/>
            <ac:inkMk id="948" creationId="{5FEA012B-9FE3-3584-EC3E-AFABA5CF8E07}"/>
          </ac:inkMkLst>
        </pc:inkChg>
        <pc:inkChg chg="add mod">
          <ac:chgData name="Kokchun Giang" userId="67e2125d-ec8c-4323-9653-9824a2ad815f" providerId="ADAL" clId="{22F7C6F8-58BC-F142-947B-ED8464E1E6D6}" dt="2024-01-25T20:38:59.149" v="757"/>
          <ac:inkMkLst>
            <pc:docMk/>
            <pc:sldMk cId="2303502608" sldId="331"/>
            <ac:inkMk id="949" creationId="{F6C3B205-7C51-4223-1886-6A91ABC88156}"/>
          </ac:inkMkLst>
        </pc:inkChg>
        <pc:inkChg chg="add mod">
          <ac:chgData name="Kokchun Giang" userId="67e2125d-ec8c-4323-9653-9824a2ad815f" providerId="ADAL" clId="{22F7C6F8-58BC-F142-947B-ED8464E1E6D6}" dt="2024-01-25T20:38:59.149" v="757"/>
          <ac:inkMkLst>
            <pc:docMk/>
            <pc:sldMk cId="2303502608" sldId="331"/>
            <ac:inkMk id="950" creationId="{3DD13E1B-CB5A-C3CA-3941-06511B95DE55}"/>
          </ac:inkMkLst>
        </pc:inkChg>
        <pc:inkChg chg="add mod">
          <ac:chgData name="Kokchun Giang" userId="67e2125d-ec8c-4323-9653-9824a2ad815f" providerId="ADAL" clId="{22F7C6F8-58BC-F142-947B-ED8464E1E6D6}" dt="2024-01-25T20:38:59.149" v="757"/>
          <ac:inkMkLst>
            <pc:docMk/>
            <pc:sldMk cId="2303502608" sldId="331"/>
            <ac:inkMk id="953" creationId="{C1510DB0-9211-874E-BA43-03E8531C65D7}"/>
          </ac:inkMkLst>
        </pc:inkChg>
        <pc:inkChg chg="add mod">
          <ac:chgData name="Kokchun Giang" userId="67e2125d-ec8c-4323-9653-9824a2ad815f" providerId="ADAL" clId="{22F7C6F8-58BC-F142-947B-ED8464E1E6D6}" dt="2024-01-25T20:38:59.149" v="757"/>
          <ac:inkMkLst>
            <pc:docMk/>
            <pc:sldMk cId="2303502608" sldId="331"/>
            <ac:inkMk id="954" creationId="{FEF7EF35-8941-41CD-0515-E61C167732D7}"/>
          </ac:inkMkLst>
        </pc:inkChg>
        <pc:inkChg chg="add mod">
          <ac:chgData name="Kokchun Giang" userId="67e2125d-ec8c-4323-9653-9824a2ad815f" providerId="ADAL" clId="{22F7C6F8-58BC-F142-947B-ED8464E1E6D6}" dt="2024-01-25T20:38:59.149" v="757"/>
          <ac:inkMkLst>
            <pc:docMk/>
            <pc:sldMk cId="2303502608" sldId="331"/>
            <ac:inkMk id="956" creationId="{CD97864F-DCE4-9AC5-E929-D02BC7C4FF2F}"/>
          </ac:inkMkLst>
        </pc:inkChg>
        <pc:inkChg chg="add mod">
          <ac:chgData name="Kokchun Giang" userId="67e2125d-ec8c-4323-9653-9824a2ad815f" providerId="ADAL" clId="{22F7C6F8-58BC-F142-947B-ED8464E1E6D6}" dt="2024-01-25T20:38:59.149" v="757"/>
          <ac:inkMkLst>
            <pc:docMk/>
            <pc:sldMk cId="2303502608" sldId="331"/>
            <ac:inkMk id="957" creationId="{97F558C2-F21A-6BC2-A767-ECA5E7F82428}"/>
          </ac:inkMkLst>
        </pc:inkChg>
        <pc:inkChg chg="add mod">
          <ac:chgData name="Kokchun Giang" userId="67e2125d-ec8c-4323-9653-9824a2ad815f" providerId="ADAL" clId="{22F7C6F8-58BC-F142-947B-ED8464E1E6D6}" dt="2024-01-25T20:38:59.149" v="757"/>
          <ac:inkMkLst>
            <pc:docMk/>
            <pc:sldMk cId="2303502608" sldId="331"/>
            <ac:inkMk id="958" creationId="{D97DBDB0-01FB-5E5C-F7DD-B4A5CA6DAB86}"/>
          </ac:inkMkLst>
        </pc:inkChg>
        <pc:inkChg chg="add mod">
          <ac:chgData name="Kokchun Giang" userId="67e2125d-ec8c-4323-9653-9824a2ad815f" providerId="ADAL" clId="{22F7C6F8-58BC-F142-947B-ED8464E1E6D6}" dt="2024-01-25T20:38:59.149" v="757"/>
          <ac:inkMkLst>
            <pc:docMk/>
            <pc:sldMk cId="2303502608" sldId="331"/>
            <ac:inkMk id="959" creationId="{3613AD99-3BB1-1702-2F1C-C2A29AA34207}"/>
          </ac:inkMkLst>
        </pc:inkChg>
        <pc:inkChg chg="add mod">
          <ac:chgData name="Kokchun Giang" userId="67e2125d-ec8c-4323-9653-9824a2ad815f" providerId="ADAL" clId="{22F7C6F8-58BC-F142-947B-ED8464E1E6D6}" dt="2024-01-25T20:38:59.149" v="757"/>
          <ac:inkMkLst>
            <pc:docMk/>
            <pc:sldMk cId="2303502608" sldId="331"/>
            <ac:inkMk id="960" creationId="{73D59834-6472-DB0B-7E19-BDDEF1D82402}"/>
          </ac:inkMkLst>
        </pc:inkChg>
        <pc:inkChg chg="add mod">
          <ac:chgData name="Kokchun Giang" userId="67e2125d-ec8c-4323-9653-9824a2ad815f" providerId="ADAL" clId="{22F7C6F8-58BC-F142-947B-ED8464E1E6D6}" dt="2024-01-25T20:38:59.149" v="757"/>
          <ac:inkMkLst>
            <pc:docMk/>
            <pc:sldMk cId="2303502608" sldId="331"/>
            <ac:inkMk id="962" creationId="{8945F4CF-8B70-6F33-A403-A7603E952999}"/>
          </ac:inkMkLst>
        </pc:inkChg>
        <pc:inkChg chg="add mod">
          <ac:chgData name="Kokchun Giang" userId="67e2125d-ec8c-4323-9653-9824a2ad815f" providerId="ADAL" clId="{22F7C6F8-58BC-F142-947B-ED8464E1E6D6}" dt="2024-01-25T20:38:59.149" v="757"/>
          <ac:inkMkLst>
            <pc:docMk/>
            <pc:sldMk cId="2303502608" sldId="331"/>
            <ac:inkMk id="964" creationId="{A41FB28A-19A1-15A7-D2C8-B6F86DFCAEAD}"/>
          </ac:inkMkLst>
        </pc:inkChg>
        <pc:inkChg chg="add mod">
          <ac:chgData name="Kokchun Giang" userId="67e2125d-ec8c-4323-9653-9824a2ad815f" providerId="ADAL" clId="{22F7C6F8-58BC-F142-947B-ED8464E1E6D6}" dt="2024-01-26T06:37:06.734" v="1123" actId="164"/>
          <ac:inkMkLst>
            <pc:docMk/>
            <pc:sldMk cId="2303502608" sldId="331"/>
            <ac:inkMk id="966" creationId="{89373241-9A5F-5511-6E77-8B2D897780E2}"/>
          </ac:inkMkLst>
        </pc:inkChg>
        <pc:inkChg chg="add mod">
          <ac:chgData name="Kokchun Giang" userId="67e2125d-ec8c-4323-9653-9824a2ad815f" providerId="ADAL" clId="{22F7C6F8-58BC-F142-947B-ED8464E1E6D6}" dt="2024-01-26T06:37:06.734" v="1123" actId="164"/>
          <ac:inkMkLst>
            <pc:docMk/>
            <pc:sldMk cId="2303502608" sldId="331"/>
            <ac:inkMk id="967" creationId="{E162DDC1-98BD-2FB8-1051-1BB5969E1355}"/>
          </ac:inkMkLst>
        </pc:inkChg>
        <pc:inkChg chg="add mod">
          <ac:chgData name="Kokchun Giang" userId="67e2125d-ec8c-4323-9653-9824a2ad815f" providerId="ADAL" clId="{22F7C6F8-58BC-F142-947B-ED8464E1E6D6}" dt="2024-01-26T06:37:06.734" v="1123" actId="164"/>
          <ac:inkMkLst>
            <pc:docMk/>
            <pc:sldMk cId="2303502608" sldId="331"/>
            <ac:inkMk id="968" creationId="{9FDC9196-8B9E-5A56-9346-ABCE87CCB96C}"/>
          </ac:inkMkLst>
        </pc:inkChg>
        <pc:inkChg chg="add mod">
          <ac:chgData name="Kokchun Giang" userId="67e2125d-ec8c-4323-9653-9824a2ad815f" providerId="ADAL" clId="{22F7C6F8-58BC-F142-947B-ED8464E1E6D6}" dt="2024-01-26T06:37:06.734" v="1123" actId="164"/>
          <ac:inkMkLst>
            <pc:docMk/>
            <pc:sldMk cId="2303502608" sldId="331"/>
            <ac:inkMk id="969" creationId="{9E6CE306-C182-5486-7CE1-023DFAF32A3C}"/>
          </ac:inkMkLst>
        </pc:inkChg>
        <pc:inkChg chg="add del mod">
          <ac:chgData name="Kokchun Giang" userId="67e2125d-ec8c-4323-9653-9824a2ad815f" providerId="ADAL" clId="{22F7C6F8-58BC-F142-947B-ED8464E1E6D6}" dt="2024-01-25T20:39:09.385" v="767" actId="9405"/>
          <ac:inkMkLst>
            <pc:docMk/>
            <pc:sldMk cId="2303502608" sldId="331"/>
            <ac:inkMk id="970" creationId="{F52248BE-A811-41CB-5127-0A8587820004}"/>
          </ac:inkMkLst>
        </pc:inkChg>
        <pc:inkChg chg="add del mod">
          <ac:chgData name="Kokchun Giang" userId="67e2125d-ec8c-4323-9653-9824a2ad815f" providerId="ADAL" clId="{22F7C6F8-58BC-F142-947B-ED8464E1E6D6}" dt="2024-01-25T20:39:08.786" v="766"/>
          <ac:inkMkLst>
            <pc:docMk/>
            <pc:sldMk cId="2303502608" sldId="331"/>
            <ac:inkMk id="1038" creationId="{BEE8B750-A70F-21F4-C784-8B2B00CFADCB}"/>
          </ac:inkMkLst>
        </pc:inkChg>
        <pc:inkChg chg="add mod">
          <ac:chgData name="Kokchun Giang" userId="67e2125d-ec8c-4323-9653-9824a2ad815f" providerId="ADAL" clId="{22F7C6F8-58BC-F142-947B-ED8464E1E6D6}" dt="2024-01-25T20:39:11.118" v="770"/>
          <ac:inkMkLst>
            <pc:docMk/>
            <pc:sldMk cId="2303502608" sldId="331"/>
            <ac:inkMk id="1075" creationId="{FD95DDEC-376F-AA83-695D-0A695AC15630}"/>
          </ac:inkMkLst>
        </pc:inkChg>
        <pc:inkChg chg="add mod">
          <ac:chgData name="Kokchun Giang" userId="67e2125d-ec8c-4323-9653-9824a2ad815f" providerId="ADAL" clId="{22F7C6F8-58BC-F142-947B-ED8464E1E6D6}" dt="2024-01-25T20:39:11.118" v="770"/>
          <ac:inkMkLst>
            <pc:docMk/>
            <pc:sldMk cId="2303502608" sldId="331"/>
            <ac:inkMk id="1082" creationId="{A044C2BD-98DC-900B-4300-5A91159EA1F7}"/>
          </ac:inkMkLst>
        </pc:inkChg>
      </pc:sldChg>
      <pc:sldChg chg="addSp delSp modSp mod delAnim modAnim">
        <pc:chgData name="Kokchun Giang" userId="67e2125d-ec8c-4323-9653-9824a2ad815f" providerId="ADAL" clId="{22F7C6F8-58BC-F142-947B-ED8464E1E6D6}" dt="2024-01-26T06:40:51.678" v="1163"/>
        <pc:sldMkLst>
          <pc:docMk/>
          <pc:sldMk cId="740354111" sldId="333"/>
        </pc:sldMkLst>
        <pc:spChg chg="mod">
          <ac:chgData name="Kokchun Giang" userId="67e2125d-ec8c-4323-9653-9824a2ad815f" providerId="ADAL" clId="{22F7C6F8-58BC-F142-947B-ED8464E1E6D6}" dt="2024-01-26T06:37:25.619" v="1128" actId="1076"/>
          <ac:spMkLst>
            <pc:docMk/>
            <pc:sldMk cId="740354111" sldId="333"/>
            <ac:spMk id="28" creationId="{240D861B-7F80-DF9C-31F0-E7AFBE0BAB19}"/>
          </ac:spMkLst>
        </pc:spChg>
        <pc:grpChg chg="mod">
          <ac:chgData name="Kokchun Giang" userId="67e2125d-ec8c-4323-9653-9824a2ad815f" providerId="ADAL" clId="{22F7C6F8-58BC-F142-947B-ED8464E1E6D6}" dt="2024-01-26T06:37:15.346" v="1124" actId="164"/>
          <ac:grpSpMkLst>
            <pc:docMk/>
            <pc:sldMk cId="740354111" sldId="333"/>
            <ac:grpSpMk id="10" creationId="{D60815FF-1951-E979-5A0F-90C3D6BDAACC}"/>
          </ac:grpSpMkLst>
        </pc:grpChg>
        <pc:grpChg chg="mod">
          <ac:chgData name="Kokchun Giang" userId="67e2125d-ec8c-4323-9653-9824a2ad815f" providerId="ADAL" clId="{22F7C6F8-58BC-F142-947B-ED8464E1E6D6}" dt="2024-01-26T06:37:15.346" v="1124" actId="164"/>
          <ac:grpSpMkLst>
            <pc:docMk/>
            <pc:sldMk cId="740354111" sldId="333"/>
            <ac:grpSpMk id="11" creationId="{718B1C6D-2CB3-A2AC-64D6-CD9A3CAC4F36}"/>
          </ac:grpSpMkLst>
        </pc:grpChg>
        <pc:grpChg chg="mod">
          <ac:chgData name="Kokchun Giang" userId="67e2125d-ec8c-4323-9653-9824a2ad815f" providerId="ADAL" clId="{22F7C6F8-58BC-F142-947B-ED8464E1E6D6}" dt="2024-01-26T06:37:19.065" v="1125" actId="164"/>
          <ac:grpSpMkLst>
            <pc:docMk/>
            <pc:sldMk cId="740354111" sldId="333"/>
            <ac:grpSpMk id="32" creationId="{BACB3823-CD37-525F-62D2-BF63E44AA759}"/>
          </ac:grpSpMkLst>
        </pc:grpChg>
        <pc:grpChg chg="mod">
          <ac:chgData name="Kokchun Giang" userId="67e2125d-ec8c-4323-9653-9824a2ad815f" providerId="ADAL" clId="{22F7C6F8-58BC-F142-947B-ED8464E1E6D6}" dt="2024-01-26T06:37:19.065" v="1125" actId="164"/>
          <ac:grpSpMkLst>
            <pc:docMk/>
            <pc:sldMk cId="740354111" sldId="333"/>
            <ac:grpSpMk id="33" creationId="{E49AA9B0-CBC6-E309-F4AD-2169DBA0E6B3}"/>
          </ac:grpSpMkLst>
        </pc:grpChg>
        <pc:grpChg chg="mod">
          <ac:chgData name="Kokchun Giang" userId="67e2125d-ec8c-4323-9653-9824a2ad815f" providerId="ADAL" clId="{22F7C6F8-58BC-F142-947B-ED8464E1E6D6}" dt="2024-01-26T06:37:19.065" v="1125" actId="164"/>
          <ac:grpSpMkLst>
            <pc:docMk/>
            <pc:sldMk cId="740354111" sldId="333"/>
            <ac:grpSpMk id="34" creationId="{66EEEF2C-D6DF-387E-95D6-2C121E528EC3}"/>
          </ac:grpSpMkLst>
        </pc:grpChg>
        <pc:grpChg chg="mod">
          <ac:chgData name="Kokchun Giang" userId="67e2125d-ec8c-4323-9653-9824a2ad815f" providerId="ADAL" clId="{22F7C6F8-58BC-F142-947B-ED8464E1E6D6}" dt="2024-01-26T06:37:19.065" v="1125" actId="164"/>
          <ac:grpSpMkLst>
            <pc:docMk/>
            <pc:sldMk cId="740354111" sldId="333"/>
            <ac:grpSpMk id="38" creationId="{767BF4F3-CFB9-A393-E006-A27AF3DC5744}"/>
          </ac:grpSpMkLst>
        </pc:grpChg>
        <pc:grpChg chg="add mod">
          <ac:chgData name="Kokchun Giang" userId="67e2125d-ec8c-4323-9653-9824a2ad815f" providerId="ADAL" clId="{22F7C6F8-58BC-F142-947B-ED8464E1E6D6}" dt="2024-01-26T06:37:15.346" v="1124" actId="164"/>
          <ac:grpSpMkLst>
            <pc:docMk/>
            <pc:sldMk cId="740354111" sldId="333"/>
            <ac:grpSpMk id="46" creationId="{7AE062BC-F5D4-EE0C-E436-4D0FDAA5A918}"/>
          </ac:grpSpMkLst>
        </pc:grpChg>
        <pc:grpChg chg="add mod">
          <ac:chgData name="Kokchun Giang" userId="67e2125d-ec8c-4323-9653-9824a2ad815f" providerId="ADAL" clId="{22F7C6F8-58BC-F142-947B-ED8464E1E6D6}" dt="2024-01-26T06:37:19.065" v="1125" actId="164"/>
          <ac:grpSpMkLst>
            <pc:docMk/>
            <pc:sldMk cId="740354111" sldId="333"/>
            <ac:grpSpMk id="47" creationId="{8882685E-B590-E37C-CE6C-8C0040096206}"/>
          </ac:grpSpMkLst>
        </pc:grpChg>
        <pc:grpChg chg="add mod">
          <ac:chgData name="Kokchun Giang" userId="67e2125d-ec8c-4323-9653-9824a2ad815f" providerId="ADAL" clId="{22F7C6F8-58BC-F142-947B-ED8464E1E6D6}" dt="2024-01-26T06:37:21.382" v="1126" actId="164"/>
          <ac:grpSpMkLst>
            <pc:docMk/>
            <pc:sldMk cId="740354111" sldId="333"/>
            <ac:grpSpMk id="48" creationId="{6871BD79-B38C-5484-905F-ED7F57A9BE72}"/>
          </ac:grpSpMkLst>
        </pc:grpChg>
        <pc:grpChg chg="add mod">
          <ac:chgData name="Kokchun Giang" userId="67e2125d-ec8c-4323-9653-9824a2ad815f" providerId="ADAL" clId="{22F7C6F8-58BC-F142-947B-ED8464E1E6D6}" dt="2024-01-26T06:37:30.733" v="1129" actId="164"/>
          <ac:grpSpMkLst>
            <pc:docMk/>
            <pc:sldMk cId="740354111" sldId="333"/>
            <ac:grpSpMk id="49" creationId="{95541F6B-29F6-FD17-9BC6-E82B97689033}"/>
          </ac:grpSpMkLst>
        </pc:grpChg>
        <pc:grpChg chg="add mod">
          <ac:chgData name="Kokchun Giang" userId="67e2125d-ec8c-4323-9653-9824a2ad815f" providerId="ADAL" clId="{22F7C6F8-58BC-F142-947B-ED8464E1E6D6}" dt="2024-01-26T06:37:34.749" v="1130" actId="164"/>
          <ac:grpSpMkLst>
            <pc:docMk/>
            <pc:sldMk cId="740354111" sldId="333"/>
            <ac:grpSpMk id="50" creationId="{5CDDAAC7-FDBD-4F95-FCBD-48865ECECBAD}"/>
          </ac:grpSpMkLst>
        </pc:grpChg>
        <pc:grpChg chg="add mod">
          <ac:chgData name="Kokchun Giang" userId="67e2125d-ec8c-4323-9653-9824a2ad815f" providerId="ADAL" clId="{22F7C6F8-58BC-F142-947B-ED8464E1E6D6}" dt="2024-01-26T06:37:38.023" v="1131" actId="164"/>
          <ac:grpSpMkLst>
            <pc:docMk/>
            <pc:sldMk cId="740354111" sldId="333"/>
            <ac:grpSpMk id="51" creationId="{AEAD2FFA-86DE-3FC3-A891-889267200543}"/>
          </ac:grpSpMkLst>
        </pc:grpChg>
        <pc:grpChg chg="mod">
          <ac:chgData name="Kokchun Giang" userId="67e2125d-ec8c-4323-9653-9824a2ad815f" providerId="ADAL" clId="{22F7C6F8-58BC-F142-947B-ED8464E1E6D6}" dt="2024-01-26T06:37:19.065" v="1125" actId="164"/>
          <ac:grpSpMkLst>
            <pc:docMk/>
            <pc:sldMk cId="740354111" sldId="333"/>
            <ac:grpSpMk id="55" creationId="{A288C99F-5888-67CC-401E-F1D611C699FC}"/>
          </ac:grpSpMkLst>
        </pc:grpChg>
        <pc:grpChg chg="mod">
          <ac:chgData name="Kokchun Giang" userId="67e2125d-ec8c-4323-9653-9824a2ad815f" providerId="ADAL" clId="{22F7C6F8-58BC-F142-947B-ED8464E1E6D6}" dt="2024-01-26T06:37:47.331" v="1134" actId="164"/>
          <ac:grpSpMkLst>
            <pc:docMk/>
            <pc:sldMk cId="740354111" sldId="333"/>
            <ac:grpSpMk id="399" creationId="{6324A7A0-5942-1C18-1EEB-463853506A38}"/>
          </ac:grpSpMkLst>
        </pc:grpChg>
        <pc:grpChg chg="add mod">
          <ac:chgData name="Kokchun Giang" userId="67e2125d-ec8c-4323-9653-9824a2ad815f" providerId="ADAL" clId="{22F7C6F8-58BC-F142-947B-ED8464E1E6D6}" dt="2024-01-26T06:37:40.786" v="1132" actId="164"/>
          <ac:grpSpMkLst>
            <pc:docMk/>
            <pc:sldMk cId="740354111" sldId="333"/>
            <ac:grpSpMk id="448" creationId="{E2BCF55C-AF82-14F4-EFD7-823710498F20}"/>
          </ac:grpSpMkLst>
        </pc:grpChg>
        <pc:grpChg chg="add mod">
          <ac:chgData name="Kokchun Giang" userId="67e2125d-ec8c-4323-9653-9824a2ad815f" providerId="ADAL" clId="{22F7C6F8-58BC-F142-947B-ED8464E1E6D6}" dt="2024-01-26T06:37:43.744" v="1133" actId="164"/>
          <ac:grpSpMkLst>
            <pc:docMk/>
            <pc:sldMk cId="740354111" sldId="333"/>
            <ac:grpSpMk id="451" creationId="{0D5AE57B-8CB7-1CF4-1B9B-7CE609CD993D}"/>
          </ac:grpSpMkLst>
        </pc:grpChg>
        <pc:grpChg chg="del mod">
          <ac:chgData name="Kokchun Giang" userId="67e2125d-ec8c-4323-9653-9824a2ad815f" providerId="ADAL" clId="{22F7C6F8-58BC-F142-947B-ED8464E1E6D6}" dt="2024-01-25T20:41:27.723" v="890"/>
          <ac:grpSpMkLst>
            <pc:docMk/>
            <pc:sldMk cId="740354111" sldId="333"/>
            <ac:grpSpMk id="451" creationId="{4B5E9ED8-8BB8-29B6-102E-D5DE2F72828E}"/>
          </ac:grpSpMkLst>
        </pc:grpChg>
        <pc:grpChg chg="add mod">
          <ac:chgData name="Kokchun Giang" userId="67e2125d-ec8c-4323-9653-9824a2ad815f" providerId="ADAL" clId="{22F7C6F8-58BC-F142-947B-ED8464E1E6D6}" dt="2024-01-26T06:37:47.331" v="1134" actId="164"/>
          <ac:grpSpMkLst>
            <pc:docMk/>
            <pc:sldMk cId="740354111" sldId="333"/>
            <ac:grpSpMk id="454" creationId="{A462024B-0984-0B37-86AD-2429139C4B5B}"/>
          </ac:grpSpMkLst>
        </pc:grpChg>
        <pc:grpChg chg="del mod">
          <ac:chgData name="Kokchun Giang" userId="67e2125d-ec8c-4323-9653-9824a2ad815f" providerId="ADAL" clId="{22F7C6F8-58BC-F142-947B-ED8464E1E6D6}" dt="2024-01-25T20:41:34.190" v="896"/>
          <ac:grpSpMkLst>
            <pc:docMk/>
            <pc:sldMk cId="740354111" sldId="333"/>
            <ac:grpSpMk id="454" creationId="{C7CA7035-907C-A5C9-4953-F108D95057EA}"/>
          </ac:grpSpMkLst>
        </pc:grpChg>
        <pc:grpChg chg="del mod">
          <ac:chgData name="Kokchun Giang" userId="67e2125d-ec8c-4323-9653-9824a2ad815f" providerId="ADAL" clId="{22F7C6F8-58BC-F142-947B-ED8464E1E6D6}" dt="2024-01-25T20:41:37.313" v="903"/>
          <ac:grpSpMkLst>
            <pc:docMk/>
            <pc:sldMk cId="740354111" sldId="333"/>
            <ac:grpSpMk id="460" creationId="{6A3099BF-161C-55B3-AA32-D189AD48561A}"/>
          </ac:grpSpMkLst>
        </pc:grpChg>
        <pc:grpChg chg="del">
          <ac:chgData name="Kokchun Giang" userId="67e2125d-ec8c-4323-9653-9824a2ad815f" providerId="ADAL" clId="{22F7C6F8-58BC-F142-947B-ED8464E1E6D6}" dt="2024-01-25T20:39:28.211" v="771" actId="478"/>
          <ac:grpSpMkLst>
            <pc:docMk/>
            <pc:sldMk cId="740354111" sldId="333"/>
            <ac:grpSpMk id="464" creationId="{DB459A5B-4BAD-3F17-AB4B-BD5C4ACC082A}"/>
          </ac:grpSpMkLst>
        </pc:grpChg>
        <pc:grpChg chg="mod">
          <ac:chgData name="Kokchun Giang" userId="67e2125d-ec8c-4323-9653-9824a2ad815f" providerId="ADAL" clId="{22F7C6F8-58BC-F142-947B-ED8464E1E6D6}" dt="2024-01-26T06:37:30.733" v="1129" actId="164"/>
          <ac:grpSpMkLst>
            <pc:docMk/>
            <pc:sldMk cId="740354111" sldId="333"/>
            <ac:grpSpMk id="476" creationId="{9E0AFC8F-5730-D1ED-398D-0FD5960F807E}"/>
          </ac:grpSpMkLst>
        </pc:grpChg>
        <pc:grpChg chg="mod">
          <ac:chgData name="Kokchun Giang" userId="67e2125d-ec8c-4323-9653-9824a2ad815f" providerId="ADAL" clId="{22F7C6F8-58BC-F142-947B-ED8464E1E6D6}" dt="2024-01-26T06:37:30.733" v="1129" actId="164"/>
          <ac:grpSpMkLst>
            <pc:docMk/>
            <pc:sldMk cId="740354111" sldId="333"/>
            <ac:grpSpMk id="482" creationId="{D0750284-9229-27E7-684E-0B5E3559FFD5}"/>
          </ac:grpSpMkLst>
        </pc:grpChg>
        <pc:grpChg chg="mod">
          <ac:chgData name="Kokchun Giang" userId="67e2125d-ec8c-4323-9653-9824a2ad815f" providerId="ADAL" clId="{22F7C6F8-58BC-F142-947B-ED8464E1E6D6}" dt="2024-01-26T06:37:30.733" v="1129" actId="164"/>
          <ac:grpSpMkLst>
            <pc:docMk/>
            <pc:sldMk cId="740354111" sldId="333"/>
            <ac:grpSpMk id="500" creationId="{7E77016A-79DC-81D2-2140-D42AD8C62CF7}"/>
          </ac:grpSpMkLst>
        </pc:grpChg>
        <pc:grpChg chg="del mod">
          <ac:chgData name="Kokchun Giang" userId="67e2125d-ec8c-4323-9653-9824a2ad815f" providerId="ADAL" clId="{22F7C6F8-58BC-F142-947B-ED8464E1E6D6}" dt="2024-01-25T20:42:50.005" v="942"/>
          <ac:grpSpMkLst>
            <pc:docMk/>
            <pc:sldMk cId="740354111" sldId="333"/>
            <ac:grpSpMk id="510" creationId="{06F4187F-8BEB-55DD-6037-CA5AFF9CFBA5}"/>
          </ac:grpSpMkLst>
        </pc:grpChg>
        <pc:grpChg chg="mod">
          <ac:chgData name="Kokchun Giang" userId="67e2125d-ec8c-4323-9653-9824a2ad815f" providerId="ADAL" clId="{22F7C6F8-58BC-F142-947B-ED8464E1E6D6}" dt="2024-01-26T06:37:38.023" v="1131" actId="164"/>
          <ac:grpSpMkLst>
            <pc:docMk/>
            <pc:sldMk cId="740354111" sldId="333"/>
            <ac:grpSpMk id="516" creationId="{06A7296F-4C70-C8DA-2803-93F0E9030209}"/>
          </ac:grpSpMkLst>
        </pc:grpChg>
        <pc:grpChg chg="mod">
          <ac:chgData name="Kokchun Giang" userId="67e2125d-ec8c-4323-9653-9824a2ad815f" providerId="ADAL" clId="{22F7C6F8-58BC-F142-947B-ED8464E1E6D6}" dt="2024-01-26T06:37:38.023" v="1131" actId="164"/>
          <ac:grpSpMkLst>
            <pc:docMk/>
            <pc:sldMk cId="740354111" sldId="333"/>
            <ac:grpSpMk id="517" creationId="{D1C2D5CE-5F7B-2EE8-6634-B52A21186F3C}"/>
          </ac:grpSpMkLst>
        </pc:grpChg>
        <pc:grpChg chg="mod">
          <ac:chgData name="Kokchun Giang" userId="67e2125d-ec8c-4323-9653-9824a2ad815f" providerId="ADAL" clId="{22F7C6F8-58BC-F142-947B-ED8464E1E6D6}" dt="2024-01-26T06:37:40.786" v="1132" actId="164"/>
          <ac:grpSpMkLst>
            <pc:docMk/>
            <pc:sldMk cId="740354111" sldId="333"/>
            <ac:grpSpMk id="522" creationId="{56993C53-99D1-292D-CADA-E66CB98386C7}"/>
          </ac:grpSpMkLst>
        </pc:grpChg>
        <pc:grpChg chg="mod">
          <ac:chgData name="Kokchun Giang" userId="67e2125d-ec8c-4323-9653-9824a2ad815f" providerId="ADAL" clId="{22F7C6F8-58BC-F142-947B-ED8464E1E6D6}" dt="2024-01-25T20:43:29.531" v="989"/>
          <ac:grpSpMkLst>
            <pc:docMk/>
            <pc:sldMk cId="740354111" sldId="333"/>
            <ac:grpSpMk id="529" creationId="{C4159593-8EB4-EF0B-4A77-E349DC88C479}"/>
          </ac:grpSpMkLst>
        </pc:grpChg>
        <pc:grpChg chg="mod">
          <ac:chgData name="Kokchun Giang" userId="67e2125d-ec8c-4323-9653-9824a2ad815f" providerId="ADAL" clId="{22F7C6F8-58BC-F142-947B-ED8464E1E6D6}" dt="2024-01-26T06:37:40.786" v="1132" actId="164"/>
          <ac:grpSpMkLst>
            <pc:docMk/>
            <pc:sldMk cId="740354111" sldId="333"/>
            <ac:grpSpMk id="538" creationId="{C8AE69B7-A7CE-1819-A074-3B7C64DE56EE}"/>
          </ac:grpSpMkLst>
        </pc:grpChg>
        <pc:grpChg chg="mod">
          <ac:chgData name="Kokchun Giang" userId="67e2125d-ec8c-4323-9653-9824a2ad815f" providerId="ADAL" clId="{22F7C6F8-58BC-F142-947B-ED8464E1E6D6}" dt="2024-01-26T06:37:40.786" v="1132" actId="164"/>
          <ac:grpSpMkLst>
            <pc:docMk/>
            <pc:sldMk cId="740354111" sldId="333"/>
            <ac:grpSpMk id="546" creationId="{1F42047E-0364-5881-FB1B-E65B9924ED03}"/>
          </ac:grpSpMkLst>
        </pc:grpChg>
        <pc:grpChg chg="mod">
          <ac:chgData name="Kokchun Giang" userId="67e2125d-ec8c-4323-9653-9824a2ad815f" providerId="ADAL" clId="{22F7C6F8-58BC-F142-947B-ED8464E1E6D6}" dt="2024-01-26T06:37:40.786" v="1132" actId="164"/>
          <ac:grpSpMkLst>
            <pc:docMk/>
            <pc:sldMk cId="740354111" sldId="333"/>
            <ac:grpSpMk id="547" creationId="{695A11C3-7B53-D9B1-7B26-6CB463C72FDD}"/>
          </ac:grpSpMkLst>
        </pc:grpChg>
        <pc:grpChg chg="del mod">
          <ac:chgData name="Kokchun Giang" userId="67e2125d-ec8c-4323-9653-9824a2ad815f" providerId="ADAL" clId="{22F7C6F8-58BC-F142-947B-ED8464E1E6D6}" dt="2024-01-25T20:43:57.998" v="1030"/>
          <ac:grpSpMkLst>
            <pc:docMk/>
            <pc:sldMk cId="740354111" sldId="333"/>
            <ac:grpSpMk id="552" creationId="{044CBE0A-17C2-EBCE-7654-704960227177}"/>
          </ac:grpSpMkLst>
        </pc:grpChg>
        <pc:grpChg chg="mod">
          <ac:chgData name="Kokchun Giang" userId="67e2125d-ec8c-4323-9653-9824a2ad815f" providerId="ADAL" clId="{22F7C6F8-58BC-F142-947B-ED8464E1E6D6}" dt="2024-01-26T06:37:43.744" v="1133" actId="164"/>
          <ac:grpSpMkLst>
            <pc:docMk/>
            <pc:sldMk cId="740354111" sldId="333"/>
            <ac:grpSpMk id="567" creationId="{5791D7DD-3B0C-77A7-019B-68F09465C3CE}"/>
          </ac:grpSpMkLst>
        </pc:grpChg>
        <pc:grpChg chg="mod">
          <ac:chgData name="Kokchun Giang" userId="67e2125d-ec8c-4323-9653-9824a2ad815f" providerId="ADAL" clId="{22F7C6F8-58BC-F142-947B-ED8464E1E6D6}" dt="2024-01-26T06:37:43.744" v="1133" actId="164"/>
          <ac:grpSpMkLst>
            <pc:docMk/>
            <pc:sldMk cId="740354111" sldId="333"/>
            <ac:grpSpMk id="584" creationId="{4C548136-47F9-A5EE-87EE-CB093BF6B546}"/>
          </ac:grpSpMkLst>
        </pc:grpChg>
        <pc:grpChg chg="mod">
          <ac:chgData name="Kokchun Giang" userId="67e2125d-ec8c-4323-9653-9824a2ad815f" providerId="ADAL" clId="{22F7C6F8-58BC-F142-947B-ED8464E1E6D6}" dt="2024-01-26T06:37:47.331" v="1134" actId="164"/>
          <ac:grpSpMkLst>
            <pc:docMk/>
            <pc:sldMk cId="740354111" sldId="333"/>
            <ac:grpSpMk id="596" creationId="{1DB3A174-F0A0-6A7D-16E0-EC801EE9CFD2}"/>
          </ac:grpSpMkLst>
        </pc:grpChg>
        <pc:grpChg chg="del">
          <ac:chgData name="Kokchun Giang" userId="67e2125d-ec8c-4323-9653-9824a2ad815f" providerId="ADAL" clId="{22F7C6F8-58BC-F142-947B-ED8464E1E6D6}" dt="2024-01-25T20:39:37.068" v="774" actId="478"/>
          <ac:grpSpMkLst>
            <pc:docMk/>
            <pc:sldMk cId="740354111" sldId="333"/>
            <ac:grpSpMk id="675" creationId="{EADDD8CF-E9DF-AA37-7EFB-AF12EC8CCC13}"/>
          </ac:grpSpMkLst>
        </pc:grpChg>
        <pc:grpChg chg="mod">
          <ac:chgData name="Kokchun Giang" userId="67e2125d-ec8c-4323-9653-9824a2ad815f" providerId="ADAL" clId="{22F7C6F8-58BC-F142-947B-ED8464E1E6D6}" dt="2024-01-26T06:37:47.331" v="1134" actId="164"/>
          <ac:grpSpMkLst>
            <pc:docMk/>
            <pc:sldMk cId="740354111" sldId="333"/>
            <ac:grpSpMk id="678" creationId="{86BD8289-1476-8893-9B90-954E4E0E985C}"/>
          </ac:grpSpMkLst>
        </pc:grpChg>
        <pc:grpChg chg="del">
          <ac:chgData name="Kokchun Giang" userId="67e2125d-ec8c-4323-9653-9824a2ad815f" providerId="ADAL" clId="{22F7C6F8-58BC-F142-947B-ED8464E1E6D6}" dt="2024-01-25T20:39:31.306" v="773" actId="478"/>
          <ac:grpSpMkLst>
            <pc:docMk/>
            <pc:sldMk cId="740354111" sldId="333"/>
            <ac:grpSpMk id="742" creationId="{2B3739E6-B31D-4F28-09B1-54CABC55221A}"/>
          </ac:grpSpMkLst>
        </pc:grpChg>
        <pc:grpChg chg="mod">
          <ac:chgData name="Kokchun Giang" userId="67e2125d-ec8c-4323-9653-9824a2ad815f" providerId="ADAL" clId="{22F7C6F8-58BC-F142-947B-ED8464E1E6D6}" dt="2024-01-26T06:37:47.331" v="1134" actId="164"/>
          <ac:grpSpMkLst>
            <pc:docMk/>
            <pc:sldMk cId="740354111" sldId="333"/>
            <ac:grpSpMk id="746" creationId="{B1B63596-7461-20F9-FF6B-7DEC918DEECB}"/>
          </ac:grpSpMkLst>
        </pc:grpChg>
        <pc:grpChg chg="mod">
          <ac:chgData name="Kokchun Giang" userId="67e2125d-ec8c-4323-9653-9824a2ad815f" providerId="ADAL" clId="{22F7C6F8-58BC-F142-947B-ED8464E1E6D6}" dt="2024-01-26T06:37:47.331" v="1134" actId="164"/>
          <ac:grpSpMkLst>
            <pc:docMk/>
            <pc:sldMk cId="740354111" sldId="333"/>
            <ac:grpSpMk id="750" creationId="{4803F672-AD54-61E7-4622-6C6C67E12466}"/>
          </ac:grpSpMkLst>
        </pc:grpChg>
        <pc:grpChg chg="mod">
          <ac:chgData name="Kokchun Giang" userId="67e2125d-ec8c-4323-9653-9824a2ad815f" providerId="ADAL" clId="{22F7C6F8-58BC-F142-947B-ED8464E1E6D6}" dt="2024-01-26T06:37:47.331" v="1134" actId="164"/>
          <ac:grpSpMkLst>
            <pc:docMk/>
            <pc:sldMk cId="740354111" sldId="333"/>
            <ac:grpSpMk id="756" creationId="{8E6A4FD7-56EA-4606-48E9-7E062874AE4C}"/>
          </ac:grpSpMkLst>
        </pc:grpChg>
        <pc:grpChg chg="mod">
          <ac:chgData name="Kokchun Giang" userId="67e2125d-ec8c-4323-9653-9824a2ad815f" providerId="ADAL" clId="{22F7C6F8-58BC-F142-947B-ED8464E1E6D6}" dt="2024-01-26T06:37:47.331" v="1134" actId="164"/>
          <ac:grpSpMkLst>
            <pc:docMk/>
            <pc:sldMk cId="740354111" sldId="333"/>
            <ac:grpSpMk id="814" creationId="{CDCD5C81-366A-AA66-606C-7A3EDEBF61A8}"/>
          </ac:grpSpMkLst>
        </pc:grpChg>
        <pc:grpChg chg="del mod">
          <ac:chgData name="Kokchun Giang" userId="67e2125d-ec8c-4323-9653-9824a2ad815f" providerId="ADAL" clId="{22F7C6F8-58BC-F142-947B-ED8464E1E6D6}" dt="2024-01-25T20:41:13.933" v="873"/>
          <ac:grpSpMkLst>
            <pc:docMk/>
            <pc:sldMk cId="740354111" sldId="333"/>
            <ac:grpSpMk id="899" creationId="{419F6924-C2ED-6252-17F1-AF8D4BDAFFAC}"/>
          </ac:grpSpMkLst>
        </pc:grpChg>
        <pc:grpChg chg="mod">
          <ac:chgData name="Kokchun Giang" userId="67e2125d-ec8c-4323-9653-9824a2ad815f" providerId="ADAL" clId="{22F7C6F8-58BC-F142-947B-ED8464E1E6D6}" dt="2024-01-26T06:37:21.382" v="1126" actId="164"/>
          <ac:grpSpMkLst>
            <pc:docMk/>
            <pc:sldMk cId="740354111" sldId="333"/>
            <ac:grpSpMk id="911" creationId="{FF1FBB33-00AE-41BE-BE6D-7C54676C6D98}"/>
          </ac:grpSpMkLst>
        </pc:grpChg>
        <pc:grpChg chg="mod">
          <ac:chgData name="Kokchun Giang" userId="67e2125d-ec8c-4323-9653-9824a2ad815f" providerId="ADAL" clId="{22F7C6F8-58BC-F142-947B-ED8464E1E6D6}" dt="2024-01-26T06:37:21.382" v="1126" actId="164"/>
          <ac:grpSpMkLst>
            <pc:docMk/>
            <pc:sldMk cId="740354111" sldId="333"/>
            <ac:grpSpMk id="913" creationId="{1C79D0C9-A128-711F-6E60-FC0279E252DA}"/>
          </ac:grpSpMkLst>
        </pc:grpChg>
        <pc:grpChg chg="mod">
          <ac:chgData name="Kokchun Giang" userId="67e2125d-ec8c-4323-9653-9824a2ad815f" providerId="ADAL" clId="{22F7C6F8-58BC-F142-947B-ED8464E1E6D6}" dt="2024-01-26T06:37:21.382" v="1126" actId="164"/>
          <ac:grpSpMkLst>
            <pc:docMk/>
            <pc:sldMk cId="740354111" sldId="333"/>
            <ac:grpSpMk id="957" creationId="{81FE6CFE-0533-A79A-DD6E-E7F45B7B7435}"/>
          </ac:grpSpMkLst>
        </pc:grpChg>
        <pc:grpChg chg="del">
          <ac:chgData name="Kokchun Giang" userId="67e2125d-ec8c-4323-9653-9824a2ad815f" providerId="ADAL" clId="{22F7C6F8-58BC-F142-947B-ED8464E1E6D6}" dt="2024-01-25T20:39:29.044" v="772" actId="478"/>
          <ac:grpSpMkLst>
            <pc:docMk/>
            <pc:sldMk cId="740354111" sldId="333"/>
            <ac:grpSpMk id="974" creationId="{3E62CE26-16FE-3A10-BB61-0631850FCE4A}"/>
          </ac:grpSpMkLst>
        </pc:grpChg>
        <pc:grpChg chg="del">
          <ac:chgData name="Kokchun Giang" userId="67e2125d-ec8c-4323-9653-9824a2ad815f" providerId="ADAL" clId="{22F7C6F8-58BC-F142-947B-ED8464E1E6D6}" dt="2024-01-25T20:39:28.211" v="771" actId="478"/>
          <ac:grpSpMkLst>
            <pc:docMk/>
            <pc:sldMk cId="740354111" sldId="333"/>
            <ac:grpSpMk id="975" creationId="{365ED1AB-06E9-69BF-42E2-3C1CAED8984F}"/>
          </ac:grpSpMkLst>
        </pc:grpChg>
        <pc:grpChg chg="del">
          <ac:chgData name="Kokchun Giang" userId="67e2125d-ec8c-4323-9653-9824a2ad815f" providerId="ADAL" clId="{22F7C6F8-58BC-F142-947B-ED8464E1E6D6}" dt="2024-01-25T20:39:31.306" v="773" actId="478"/>
          <ac:grpSpMkLst>
            <pc:docMk/>
            <pc:sldMk cId="740354111" sldId="333"/>
            <ac:grpSpMk id="976" creationId="{DD506B2F-425A-8520-98FD-1D2BDD7621A2}"/>
          </ac:grpSpMkLst>
        </pc:grpChg>
        <pc:grpChg chg="del">
          <ac:chgData name="Kokchun Giang" userId="67e2125d-ec8c-4323-9653-9824a2ad815f" providerId="ADAL" clId="{22F7C6F8-58BC-F142-947B-ED8464E1E6D6}" dt="2024-01-25T20:39:37.068" v="774" actId="478"/>
          <ac:grpSpMkLst>
            <pc:docMk/>
            <pc:sldMk cId="740354111" sldId="333"/>
            <ac:grpSpMk id="977" creationId="{8BCA3AE1-C5C3-F3AC-F353-AD2BFF622FFA}"/>
          </ac:grpSpMkLst>
        </pc:grpChg>
        <pc:grpChg chg="del">
          <ac:chgData name="Kokchun Giang" userId="67e2125d-ec8c-4323-9653-9824a2ad815f" providerId="ADAL" clId="{22F7C6F8-58BC-F142-947B-ED8464E1E6D6}" dt="2024-01-25T20:39:38.401" v="775" actId="478"/>
          <ac:grpSpMkLst>
            <pc:docMk/>
            <pc:sldMk cId="740354111" sldId="333"/>
            <ac:grpSpMk id="978" creationId="{DB78E508-9119-2954-1D6C-5ABEF220D65C}"/>
          </ac:grpSpMkLst>
        </pc:grpChg>
        <pc:grpChg chg="del">
          <ac:chgData name="Kokchun Giang" userId="67e2125d-ec8c-4323-9653-9824a2ad815f" providerId="ADAL" clId="{22F7C6F8-58BC-F142-947B-ED8464E1E6D6}" dt="2024-01-25T20:39:40.259" v="776" actId="478"/>
          <ac:grpSpMkLst>
            <pc:docMk/>
            <pc:sldMk cId="740354111" sldId="333"/>
            <ac:grpSpMk id="979" creationId="{D10825BA-B92B-12FE-6569-BBFCEA471143}"/>
          </ac:grpSpMkLst>
        </pc:grpChg>
        <pc:grpChg chg="del">
          <ac:chgData name="Kokchun Giang" userId="67e2125d-ec8c-4323-9653-9824a2ad815f" providerId="ADAL" clId="{22F7C6F8-58BC-F142-947B-ED8464E1E6D6}" dt="2024-01-25T20:39:40.259" v="776" actId="478"/>
          <ac:grpSpMkLst>
            <pc:docMk/>
            <pc:sldMk cId="740354111" sldId="333"/>
            <ac:grpSpMk id="981" creationId="{1A4E8228-7BAC-451B-6FDB-D3796A10E3BD}"/>
          </ac:grpSpMkLst>
        </pc:grpChg>
        <pc:grpChg chg="del">
          <ac:chgData name="Kokchun Giang" userId="67e2125d-ec8c-4323-9653-9824a2ad815f" providerId="ADAL" clId="{22F7C6F8-58BC-F142-947B-ED8464E1E6D6}" dt="2024-01-25T20:39:40.259" v="776" actId="478"/>
          <ac:grpSpMkLst>
            <pc:docMk/>
            <pc:sldMk cId="740354111" sldId="333"/>
            <ac:grpSpMk id="982" creationId="{E00BB396-2BE0-B9BB-7903-55A368E7A791}"/>
          </ac:grpSpMkLst>
        </pc:grpChg>
        <pc:grpChg chg="del">
          <ac:chgData name="Kokchun Giang" userId="67e2125d-ec8c-4323-9653-9824a2ad815f" providerId="ADAL" clId="{22F7C6F8-58BC-F142-947B-ED8464E1E6D6}" dt="2024-01-25T20:39:40.259" v="776" actId="478"/>
          <ac:grpSpMkLst>
            <pc:docMk/>
            <pc:sldMk cId="740354111" sldId="333"/>
            <ac:grpSpMk id="983" creationId="{A007E258-4BF6-4B38-B547-827876BFE999}"/>
          </ac:grpSpMkLst>
        </pc:grpChg>
        <pc:grpChg chg="del">
          <ac:chgData name="Kokchun Giang" userId="67e2125d-ec8c-4323-9653-9824a2ad815f" providerId="ADAL" clId="{22F7C6F8-58BC-F142-947B-ED8464E1E6D6}" dt="2024-01-25T20:39:40.259" v="776" actId="478"/>
          <ac:grpSpMkLst>
            <pc:docMk/>
            <pc:sldMk cId="740354111" sldId="333"/>
            <ac:grpSpMk id="985" creationId="{1A034A51-0D63-CA79-5AF4-A6B3C6220CEB}"/>
          </ac:grpSpMkLst>
        </pc:grpChg>
        <pc:grpChg chg="del">
          <ac:chgData name="Kokchun Giang" userId="67e2125d-ec8c-4323-9653-9824a2ad815f" providerId="ADAL" clId="{22F7C6F8-58BC-F142-947B-ED8464E1E6D6}" dt="2024-01-25T20:39:40.259" v="776" actId="478"/>
          <ac:grpSpMkLst>
            <pc:docMk/>
            <pc:sldMk cId="740354111" sldId="333"/>
            <ac:grpSpMk id="986" creationId="{3C974582-3A8F-903F-FABD-327234054A01}"/>
          </ac:grpSpMkLst>
        </pc:grpChg>
        <pc:grpChg chg="mod">
          <ac:chgData name="Kokchun Giang" userId="67e2125d-ec8c-4323-9653-9824a2ad815f" providerId="ADAL" clId="{22F7C6F8-58BC-F142-947B-ED8464E1E6D6}" dt="2024-01-26T06:37:34.749" v="1130" actId="164"/>
          <ac:grpSpMkLst>
            <pc:docMk/>
            <pc:sldMk cId="740354111" sldId="333"/>
            <ac:grpSpMk id="996" creationId="{25CE65E9-56E2-6CE8-B42A-3E36D3577F64}"/>
          </ac:grpSpMkLst>
        </pc:grpChg>
        <pc:grpChg chg="mod">
          <ac:chgData name="Kokchun Giang" userId="67e2125d-ec8c-4323-9653-9824a2ad815f" providerId="ADAL" clId="{22F7C6F8-58BC-F142-947B-ED8464E1E6D6}" dt="2024-01-26T06:37:34.749" v="1130" actId="164"/>
          <ac:grpSpMkLst>
            <pc:docMk/>
            <pc:sldMk cId="740354111" sldId="333"/>
            <ac:grpSpMk id="1001" creationId="{4A3386BD-9D91-61EA-6599-72CAFBFC5CFF}"/>
          </ac:grpSpMkLst>
        </pc:grpChg>
        <pc:grpChg chg="del mod">
          <ac:chgData name="Kokchun Giang" userId="67e2125d-ec8c-4323-9653-9824a2ad815f" providerId="ADAL" clId="{22F7C6F8-58BC-F142-947B-ED8464E1E6D6}" dt="2024-01-25T20:43:05.388" v="958"/>
          <ac:grpSpMkLst>
            <pc:docMk/>
            <pc:sldMk cId="740354111" sldId="333"/>
            <ac:grpSpMk id="1009" creationId="{EB676CF9-1377-1F60-2E37-537C6E9A3CE4}"/>
          </ac:grpSpMkLst>
        </pc:grpChg>
        <pc:grpChg chg="mod">
          <ac:chgData name="Kokchun Giang" userId="67e2125d-ec8c-4323-9653-9824a2ad815f" providerId="ADAL" clId="{22F7C6F8-58BC-F142-947B-ED8464E1E6D6}" dt="2024-01-26T06:37:38.023" v="1131" actId="164"/>
          <ac:grpSpMkLst>
            <pc:docMk/>
            <pc:sldMk cId="740354111" sldId="333"/>
            <ac:grpSpMk id="1012" creationId="{1586FC53-961C-8EAF-0A38-595118D32515}"/>
          </ac:grpSpMkLst>
        </pc:grpChg>
        <pc:inkChg chg="add mod">
          <ac:chgData name="Kokchun Giang" userId="67e2125d-ec8c-4323-9653-9824a2ad815f" providerId="ADAL" clId="{22F7C6F8-58BC-F142-947B-ED8464E1E6D6}" dt="2024-01-25T20:40:45.801" v="827"/>
          <ac:inkMkLst>
            <pc:docMk/>
            <pc:sldMk cId="740354111" sldId="333"/>
            <ac:inkMk id="2" creationId="{9EEDFB4F-B91F-CBA3-BD95-15644DC9785E}"/>
          </ac:inkMkLst>
        </pc:inkChg>
        <pc:inkChg chg="add mod">
          <ac:chgData name="Kokchun Giang" userId="67e2125d-ec8c-4323-9653-9824a2ad815f" providerId="ADAL" clId="{22F7C6F8-58BC-F142-947B-ED8464E1E6D6}" dt="2024-01-25T20:40:45.801" v="827"/>
          <ac:inkMkLst>
            <pc:docMk/>
            <pc:sldMk cId="740354111" sldId="333"/>
            <ac:inkMk id="3" creationId="{3BB9BCDE-162C-AC45-60B5-0988A1093691}"/>
          </ac:inkMkLst>
        </pc:inkChg>
        <pc:inkChg chg="add mod">
          <ac:chgData name="Kokchun Giang" userId="67e2125d-ec8c-4323-9653-9824a2ad815f" providerId="ADAL" clId="{22F7C6F8-58BC-F142-947B-ED8464E1E6D6}" dt="2024-01-25T20:40:45.801" v="827"/>
          <ac:inkMkLst>
            <pc:docMk/>
            <pc:sldMk cId="740354111" sldId="333"/>
            <ac:inkMk id="4" creationId="{CDD025A8-5230-89F8-5DA3-A85509F96963}"/>
          </ac:inkMkLst>
        </pc:inkChg>
        <pc:inkChg chg="add mod">
          <ac:chgData name="Kokchun Giang" userId="67e2125d-ec8c-4323-9653-9824a2ad815f" providerId="ADAL" clId="{22F7C6F8-58BC-F142-947B-ED8464E1E6D6}" dt="2024-01-25T20:40:45.801" v="827"/>
          <ac:inkMkLst>
            <pc:docMk/>
            <pc:sldMk cId="740354111" sldId="333"/>
            <ac:inkMk id="5" creationId="{68ABFBA4-4559-4282-6C78-06F98A3AB1E4}"/>
          </ac:inkMkLst>
        </pc:inkChg>
        <pc:inkChg chg="add mod">
          <ac:chgData name="Kokchun Giang" userId="67e2125d-ec8c-4323-9653-9824a2ad815f" providerId="ADAL" clId="{22F7C6F8-58BC-F142-947B-ED8464E1E6D6}" dt="2024-01-25T20:40:45.801" v="827"/>
          <ac:inkMkLst>
            <pc:docMk/>
            <pc:sldMk cId="740354111" sldId="333"/>
            <ac:inkMk id="6" creationId="{18767389-E4DB-C08E-AD8F-C65061209861}"/>
          </ac:inkMkLst>
        </pc:inkChg>
        <pc:inkChg chg="add mod">
          <ac:chgData name="Kokchun Giang" userId="67e2125d-ec8c-4323-9653-9824a2ad815f" providerId="ADAL" clId="{22F7C6F8-58BC-F142-947B-ED8464E1E6D6}" dt="2024-01-25T20:40:45.801" v="827"/>
          <ac:inkMkLst>
            <pc:docMk/>
            <pc:sldMk cId="740354111" sldId="333"/>
            <ac:inkMk id="7" creationId="{F5A5DC6A-810B-29B6-55F0-C8E8F9558999}"/>
          </ac:inkMkLst>
        </pc:inkChg>
        <pc:inkChg chg="add mod">
          <ac:chgData name="Kokchun Giang" userId="67e2125d-ec8c-4323-9653-9824a2ad815f" providerId="ADAL" clId="{22F7C6F8-58BC-F142-947B-ED8464E1E6D6}" dt="2024-01-25T20:40:45.801" v="827"/>
          <ac:inkMkLst>
            <pc:docMk/>
            <pc:sldMk cId="740354111" sldId="333"/>
            <ac:inkMk id="8" creationId="{4A9E1C10-5010-14EF-663A-1815191DF678}"/>
          </ac:inkMkLst>
        </pc:inkChg>
        <pc:inkChg chg="add mod">
          <ac:chgData name="Kokchun Giang" userId="67e2125d-ec8c-4323-9653-9824a2ad815f" providerId="ADAL" clId="{22F7C6F8-58BC-F142-947B-ED8464E1E6D6}" dt="2024-01-25T20:40:45.801" v="827"/>
          <ac:inkMkLst>
            <pc:docMk/>
            <pc:sldMk cId="740354111" sldId="333"/>
            <ac:inkMk id="9" creationId="{B141A38F-5627-F529-A370-B761C010FBF9}"/>
          </ac:inkMkLst>
        </pc:inkChg>
        <pc:inkChg chg="add mod">
          <ac:chgData name="Kokchun Giang" userId="67e2125d-ec8c-4323-9653-9824a2ad815f" providerId="ADAL" clId="{22F7C6F8-58BC-F142-947B-ED8464E1E6D6}" dt="2024-01-26T06:37:19.065" v="1125" actId="164"/>
          <ac:inkMkLst>
            <pc:docMk/>
            <pc:sldMk cId="740354111" sldId="333"/>
            <ac:inkMk id="12" creationId="{F5FDC6CB-8AF2-82E6-37AF-8F14831DCCB5}"/>
          </ac:inkMkLst>
        </pc:inkChg>
        <pc:inkChg chg="add mod">
          <ac:chgData name="Kokchun Giang" userId="67e2125d-ec8c-4323-9653-9824a2ad815f" providerId="ADAL" clId="{22F7C6F8-58BC-F142-947B-ED8464E1E6D6}" dt="2024-01-25T20:40:54.839" v="847"/>
          <ac:inkMkLst>
            <pc:docMk/>
            <pc:sldMk cId="740354111" sldId="333"/>
            <ac:inkMk id="13" creationId="{F1B7D5D1-CB93-B8DF-2B2A-7CFA805C151A}"/>
          </ac:inkMkLst>
        </pc:inkChg>
        <pc:inkChg chg="add mod">
          <ac:chgData name="Kokchun Giang" userId="67e2125d-ec8c-4323-9653-9824a2ad815f" providerId="ADAL" clId="{22F7C6F8-58BC-F142-947B-ED8464E1E6D6}" dt="2024-01-25T20:40:54.839" v="847"/>
          <ac:inkMkLst>
            <pc:docMk/>
            <pc:sldMk cId="740354111" sldId="333"/>
            <ac:inkMk id="14" creationId="{5B653D73-85CF-72BE-185B-096D1F59A24F}"/>
          </ac:inkMkLst>
        </pc:inkChg>
        <pc:inkChg chg="add mod">
          <ac:chgData name="Kokchun Giang" userId="67e2125d-ec8c-4323-9653-9824a2ad815f" providerId="ADAL" clId="{22F7C6F8-58BC-F142-947B-ED8464E1E6D6}" dt="2024-01-25T20:40:54.839" v="847"/>
          <ac:inkMkLst>
            <pc:docMk/>
            <pc:sldMk cId="740354111" sldId="333"/>
            <ac:inkMk id="15" creationId="{F405124F-EF69-CF11-60E0-DC26B5224BC2}"/>
          </ac:inkMkLst>
        </pc:inkChg>
        <pc:inkChg chg="add mod">
          <ac:chgData name="Kokchun Giang" userId="67e2125d-ec8c-4323-9653-9824a2ad815f" providerId="ADAL" clId="{22F7C6F8-58BC-F142-947B-ED8464E1E6D6}" dt="2024-01-26T06:37:19.065" v="1125" actId="164"/>
          <ac:inkMkLst>
            <pc:docMk/>
            <pc:sldMk cId="740354111" sldId="333"/>
            <ac:inkMk id="16" creationId="{073554F1-C3B3-D94B-1DD7-7EE8D805813C}"/>
          </ac:inkMkLst>
        </pc:inkChg>
        <pc:inkChg chg="add mod">
          <ac:chgData name="Kokchun Giang" userId="67e2125d-ec8c-4323-9653-9824a2ad815f" providerId="ADAL" clId="{22F7C6F8-58BC-F142-947B-ED8464E1E6D6}" dt="2024-01-25T20:40:54.839" v="847"/>
          <ac:inkMkLst>
            <pc:docMk/>
            <pc:sldMk cId="740354111" sldId="333"/>
            <ac:inkMk id="17" creationId="{071B212D-A6C1-80E9-822C-BD7396C19BCB}"/>
          </ac:inkMkLst>
        </pc:inkChg>
        <pc:inkChg chg="add mod">
          <ac:chgData name="Kokchun Giang" userId="67e2125d-ec8c-4323-9653-9824a2ad815f" providerId="ADAL" clId="{22F7C6F8-58BC-F142-947B-ED8464E1E6D6}" dt="2024-01-25T20:40:54.839" v="847"/>
          <ac:inkMkLst>
            <pc:docMk/>
            <pc:sldMk cId="740354111" sldId="333"/>
            <ac:inkMk id="18" creationId="{8836B012-E195-F733-0DAF-23B5E029E314}"/>
          </ac:inkMkLst>
        </pc:inkChg>
        <pc:inkChg chg="add mod">
          <ac:chgData name="Kokchun Giang" userId="67e2125d-ec8c-4323-9653-9824a2ad815f" providerId="ADAL" clId="{22F7C6F8-58BC-F142-947B-ED8464E1E6D6}" dt="2024-01-25T20:40:54.839" v="847"/>
          <ac:inkMkLst>
            <pc:docMk/>
            <pc:sldMk cId="740354111" sldId="333"/>
            <ac:inkMk id="19" creationId="{899F1FAB-065C-22B0-7AF3-D678F65C4DFF}"/>
          </ac:inkMkLst>
        </pc:inkChg>
        <pc:inkChg chg="add mod">
          <ac:chgData name="Kokchun Giang" userId="67e2125d-ec8c-4323-9653-9824a2ad815f" providerId="ADAL" clId="{22F7C6F8-58BC-F142-947B-ED8464E1E6D6}" dt="2024-01-25T20:40:54.839" v="847"/>
          <ac:inkMkLst>
            <pc:docMk/>
            <pc:sldMk cId="740354111" sldId="333"/>
            <ac:inkMk id="20" creationId="{0A2CE04E-A793-3E6B-745C-0EEAA5AA6B8E}"/>
          </ac:inkMkLst>
        </pc:inkChg>
        <pc:inkChg chg="add mod">
          <ac:chgData name="Kokchun Giang" userId="67e2125d-ec8c-4323-9653-9824a2ad815f" providerId="ADAL" clId="{22F7C6F8-58BC-F142-947B-ED8464E1E6D6}" dt="2024-01-25T20:40:54.839" v="847"/>
          <ac:inkMkLst>
            <pc:docMk/>
            <pc:sldMk cId="740354111" sldId="333"/>
            <ac:inkMk id="21" creationId="{51F8112B-3541-E43C-C206-81EF18728D28}"/>
          </ac:inkMkLst>
        </pc:inkChg>
        <pc:inkChg chg="add mod">
          <ac:chgData name="Kokchun Giang" userId="67e2125d-ec8c-4323-9653-9824a2ad815f" providerId="ADAL" clId="{22F7C6F8-58BC-F142-947B-ED8464E1E6D6}" dt="2024-01-25T20:40:54.839" v="847"/>
          <ac:inkMkLst>
            <pc:docMk/>
            <pc:sldMk cId="740354111" sldId="333"/>
            <ac:inkMk id="22" creationId="{CF695155-5395-2620-150A-24E58E207384}"/>
          </ac:inkMkLst>
        </pc:inkChg>
        <pc:inkChg chg="add mod">
          <ac:chgData name="Kokchun Giang" userId="67e2125d-ec8c-4323-9653-9824a2ad815f" providerId="ADAL" clId="{22F7C6F8-58BC-F142-947B-ED8464E1E6D6}" dt="2024-01-25T20:40:54.839" v="847"/>
          <ac:inkMkLst>
            <pc:docMk/>
            <pc:sldMk cId="740354111" sldId="333"/>
            <ac:inkMk id="23" creationId="{B31758E7-5A64-E521-211A-9B2928935AFF}"/>
          </ac:inkMkLst>
        </pc:inkChg>
        <pc:inkChg chg="add mod">
          <ac:chgData name="Kokchun Giang" userId="67e2125d-ec8c-4323-9653-9824a2ad815f" providerId="ADAL" clId="{22F7C6F8-58BC-F142-947B-ED8464E1E6D6}" dt="2024-01-25T20:40:54.839" v="847"/>
          <ac:inkMkLst>
            <pc:docMk/>
            <pc:sldMk cId="740354111" sldId="333"/>
            <ac:inkMk id="24" creationId="{E56966BD-3C5A-98D1-864D-B92D434410F0}"/>
          </ac:inkMkLst>
        </pc:inkChg>
        <pc:inkChg chg="add mod">
          <ac:chgData name="Kokchun Giang" userId="67e2125d-ec8c-4323-9653-9824a2ad815f" providerId="ADAL" clId="{22F7C6F8-58BC-F142-947B-ED8464E1E6D6}" dt="2024-01-25T20:40:54.839" v="847"/>
          <ac:inkMkLst>
            <pc:docMk/>
            <pc:sldMk cId="740354111" sldId="333"/>
            <ac:inkMk id="25" creationId="{08A5C278-98E9-62FC-267A-7CC61E352FAD}"/>
          </ac:inkMkLst>
        </pc:inkChg>
        <pc:inkChg chg="add mod">
          <ac:chgData name="Kokchun Giang" userId="67e2125d-ec8c-4323-9653-9824a2ad815f" providerId="ADAL" clId="{22F7C6F8-58BC-F142-947B-ED8464E1E6D6}" dt="2024-01-25T20:40:54.839" v="847"/>
          <ac:inkMkLst>
            <pc:docMk/>
            <pc:sldMk cId="740354111" sldId="333"/>
            <ac:inkMk id="26" creationId="{63FF0335-B200-7C1D-BA76-E3A07B3863B0}"/>
          </ac:inkMkLst>
        </pc:inkChg>
        <pc:inkChg chg="add mod">
          <ac:chgData name="Kokchun Giang" userId="67e2125d-ec8c-4323-9653-9824a2ad815f" providerId="ADAL" clId="{22F7C6F8-58BC-F142-947B-ED8464E1E6D6}" dt="2024-01-25T20:40:54.839" v="847"/>
          <ac:inkMkLst>
            <pc:docMk/>
            <pc:sldMk cId="740354111" sldId="333"/>
            <ac:inkMk id="27" creationId="{5FEF56C4-EE2B-2D3A-7885-12B0757D4967}"/>
          </ac:inkMkLst>
        </pc:inkChg>
        <pc:inkChg chg="add mod">
          <ac:chgData name="Kokchun Giang" userId="67e2125d-ec8c-4323-9653-9824a2ad815f" providerId="ADAL" clId="{22F7C6F8-58BC-F142-947B-ED8464E1E6D6}" dt="2024-01-25T20:40:54.839" v="847"/>
          <ac:inkMkLst>
            <pc:docMk/>
            <pc:sldMk cId="740354111" sldId="333"/>
            <ac:inkMk id="29" creationId="{1E2E2AE1-03F9-EFA4-90C1-C17D3BB9E634}"/>
          </ac:inkMkLst>
        </pc:inkChg>
        <pc:inkChg chg="add mod">
          <ac:chgData name="Kokchun Giang" userId="67e2125d-ec8c-4323-9653-9824a2ad815f" providerId="ADAL" clId="{22F7C6F8-58BC-F142-947B-ED8464E1E6D6}" dt="2024-01-25T20:40:54.839" v="847"/>
          <ac:inkMkLst>
            <pc:docMk/>
            <pc:sldMk cId="740354111" sldId="333"/>
            <ac:inkMk id="30" creationId="{421BA08D-3A4E-CE44-D985-3159A488198E}"/>
          </ac:inkMkLst>
        </pc:inkChg>
        <pc:inkChg chg="add mod">
          <ac:chgData name="Kokchun Giang" userId="67e2125d-ec8c-4323-9653-9824a2ad815f" providerId="ADAL" clId="{22F7C6F8-58BC-F142-947B-ED8464E1E6D6}" dt="2024-01-25T20:40:54.839" v="847"/>
          <ac:inkMkLst>
            <pc:docMk/>
            <pc:sldMk cId="740354111" sldId="333"/>
            <ac:inkMk id="31" creationId="{A4129F94-C656-ABE8-C083-579C126B81C4}"/>
          </ac:inkMkLst>
        </pc:inkChg>
        <pc:inkChg chg="add mod">
          <ac:chgData name="Kokchun Giang" userId="67e2125d-ec8c-4323-9653-9824a2ad815f" providerId="ADAL" clId="{22F7C6F8-58BC-F142-947B-ED8464E1E6D6}" dt="2024-01-25T20:40:58.251" v="851"/>
          <ac:inkMkLst>
            <pc:docMk/>
            <pc:sldMk cId="740354111" sldId="333"/>
            <ac:inkMk id="35" creationId="{9BB6F116-6C3C-111B-972D-955CAD2C400A}"/>
          </ac:inkMkLst>
        </pc:inkChg>
        <pc:inkChg chg="add mod">
          <ac:chgData name="Kokchun Giang" userId="67e2125d-ec8c-4323-9653-9824a2ad815f" providerId="ADAL" clId="{22F7C6F8-58BC-F142-947B-ED8464E1E6D6}" dt="2024-01-25T20:40:58.251" v="851"/>
          <ac:inkMkLst>
            <pc:docMk/>
            <pc:sldMk cId="740354111" sldId="333"/>
            <ac:inkMk id="36" creationId="{BDE90CA1-8B2A-17AD-3CC3-638A28EEF6C6}"/>
          </ac:inkMkLst>
        </pc:inkChg>
        <pc:inkChg chg="add mod">
          <ac:chgData name="Kokchun Giang" userId="67e2125d-ec8c-4323-9653-9824a2ad815f" providerId="ADAL" clId="{22F7C6F8-58BC-F142-947B-ED8464E1E6D6}" dt="2024-01-25T20:40:58.251" v="851"/>
          <ac:inkMkLst>
            <pc:docMk/>
            <pc:sldMk cId="740354111" sldId="333"/>
            <ac:inkMk id="37" creationId="{6B639C41-6C3F-B439-F4F2-DFAAE37E178F}"/>
          </ac:inkMkLst>
        </pc:inkChg>
        <pc:inkChg chg="add mod">
          <ac:chgData name="Kokchun Giang" userId="67e2125d-ec8c-4323-9653-9824a2ad815f" providerId="ADAL" clId="{22F7C6F8-58BC-F142-947B-ED8464E1E6D6}" dt="2024-01-25T20:41:04.203" v="862"/>
          <ac:inkMkLst>
            <pc:docMk/>
            <pc:sldMk cId="740354111" sldId="333"/>
            <ac:inkMk id="39" creationId="{81802BA9-4ECB-FBBF-25AB-5B4EB6D61B01}"/>
          </ac:inkMkLst>
        </pc:inkChg>
        <pc:inkChg chg="add mod">
          <ac:chgData name="Kokchun Giang" userId="67e2125d-ec8c-4323-9653-9824a2ad815f" providerId="ADAL" clId="{22F7C6F8-58BC-F142-947B-ED8464E1E6D6}" dt="2024-01-25T20:41:04.203" v="862"/>
          <ac:inkMkLst>
            <pc:docMk/>
            <pc:sldMk cId="740354111" sldId="333"/>
            <ac:inkMk id="40" creationId="{F6BCC1A4-276E-4EF6-6288-0DFDBB0EB2B1}"/>
          </ac:inkMkLst>
        </pc:inkChg>
        <pc:inkChg chg="add mod">
          <ac:chgData name="Kokchun Giang" userId="67e2125d-ec8c-4323-9653-9824a2ad815f" providerId="ADAL" clId="{22F7C6F8-58BC-F142-947B-ED8464E1E6D6}" dt="2024-01-25T20:41:04.203" v="862"/>
          <ac:inkMkLst>
            <pc:docMk/>
            <pc:sldMk cId="740354111" sldId="333"/>
            <ac:inkMk id="41" creationId="{CC6B4B63-3A06-A805-9EA2-A7E628E3CE37}"/>
          </ac:inkMkLst>
        </pc:inkChg>
        <pc:inkChg chg="add mod">
          <ac:chgData name="Kokchun Giang" userId="67e2125d-ec8c-4323-9653-9824a2ad815f" providerId="ADAL" clId="{22F7C6F8-58BC-F142-947B-ED8464E1E6D6}" dt="2024-01-25T20:41:04.203" v="862"/>
          <ac:inkMkLst>
            <pc:docMk/>
            <pc:sldMk cId="740354111" sldId="333"/>
            <ac:inkMk id="42" creationId="{DAB21BB8-0011-97AD-5F50-ACAD90ECB1A0}"/>
          </ac:inkMkLst>
        </pc:inkChg>
        <pc:inkChg chg="add mod">
          <ac:chgData name="Kokchun Giang" userId="67e2125d-ec8c-4323-9653-9824a2ad815f" providerId="ADAL" clId="{22F7C6F8-58BC-F142-947B-ED8464E1E6D6}" dt="2024-01-25T20:41:04.203" v="862"/>
          <ac:inkMkLst>
            <pc:docMk/>
            <pc:sldMk cId="740354111" sldId="333"/>
            <ac:inkMk id="43" creationId="{B184F915-9682-FD29-4847-DECD5EAC31DD}"/>
          </ac:inkMkLst>
        </pc:inkChg>
        <pc:inkChg chg="add mod">
          <ac:chgData name="Kokchun Giang" userId="67e2125d-ec8c-4323-9653-9824a2ad815f" providerId="ADAL" clId="{22F7C6F8-58BC-F142-947B-ED8464E1E6D6}" dt="2024-01-25T20:41:04.203" v="862"/>
          <ac:inkMkLst>
            <pc:docMk/>
            <pc:sldMk cId="740354111" sldId="333"/>
            <ac:inkMk id="44" creationId="{82420D04-0AEC-BBF0-6C95-08BB55EEA793}"/>
          </ac:inkMkLst>
        </pc:inkChg>
        <pc:inkChg chg="add mod">
          <ac:chgData name="Kokchun Giang" userId="67e2125d-ec8c-4323-9653-9824a2ad815f" providerId="ADAL" clId="{22F7C6F8-58BC-F142-947B-ED8464E1E6D6}" dt="2024-01-25T20:41:04.203" v="862"/>
          <ac:inkMkLst>
            <pc:docMk/>
            <pc:sldMk cId="740354111" sldId="333"/>
            <ac:inkMk id="45" creationId="{71A738AF-2320-2ABF-03FB-C7F1E162CD44}"/>
          </ac:inkMkLst>
        </pc:inkChg>
        <pc:inkChg chg="add mod">
          <ac:chgData name="Kokchun Giang" userId="67e2125d-ec8c-4323-9653-9824a2ad815f" providerId="ADAL" clId="{22F7C6F8-58BC-F142-947B-ED8464E1E6D6}" dt="2024-01-25T20:41:04.203" v="862"/>
          <ac:inkMkLst>
            <pc:docMk/>
            <pc:sldMk cId="740354111" sldId="333"/>
            <ac:inkMk id="52" creationId="{CBCF15A8-7269-EBB9-E984-7B99BF84F363}"/>
          </ac:inkMkLst>
        </pc:inkChg>
        <pc:inkChg chg="add mod">
          <ac:chgData name="Kokchun Giang" userId="67e2125d-ec8c-4323-9653-9824a2ad815f" providerId="ADAL" clId="{22F7C6F8-58BC-F142-947B-ED8464E1E6D6}" dt="2024-01-25T20:41:04.203" v="862"/>
          <ac:inkMkLst>
            <pc:docMk/>
            <pc:sldMk cId="740354111" sldId="333"/>
            <ac:inkMk id="53" creationId="{4ED51A6E-8439-D4C2-F4D4-CF3DA6C26120}"/>
          </ac:inkMkLst>
        </pc:inkChg>
        <pc:inkChg chg="add mod">
          <ac:chgData name="Kokchun Giang" userId="67e2125d-ec8c-4323-9653-9824a2ad815f" providerId="ADAL" clId="{22F7C6F8-58BC-F142-947B-ED8464E1E6D6}" dt="2024-01-25T20:41:04.203" v="862"/>
          <ac:inkMkLst>
            <pc:docMk/>
            <pc:sldMk cId="740354111" sldId="333"/>
            <ac:inkMk id="54" creationId="{6B3553C5-40BE-3111-EAA7-BB44BC11FE54}"/>
          </ac:inkMkLst>
        </pc:inkChg>
        <pc:inkChg chg="add mod">
          <ac:chgData name="Kokchun Giang" userId="67e2125d-ec8c-4323-9653-9824a2ad815f" providerId="ADAL" clId="{22F7C6F8-58BC-F142-947B-ED8464E1E6D6}" dt="2024-01-26T06:37:21.382" v="1126" actId="164"/>
          <ac:inkMkLst>
            <pc:docMk/>
            <pc:sldMk cId="740354111" sldId="333"/>
            <ac:inkMk id="56" creationId="{17592D4A-5DE5-B797-34B9-E0FB9C0D585C}"/>
          </ac:inkMkLst>
        </pc:inkChg>
        <pc:inkChg chg="add mod">
          <ac:chgData name="Kokchun Giang" userId="67e2125d-ec8c-4323-9653-9824a2ad815f" providerId="ADAL" clId="{22F7C6F8-58BC-F142-947B-ED8464E1E6D6}" dt="2024-01-25T20:41:12.661" v="871"/>
          <ac:inkMkLst>
            <pc:docMk/>
            <pc:sldMk cId="740354111" sldId="333"/>
            <ac:inkMk id="57" creationId="{00657807-E468-79F9-C1A2-CEF055F37BC6}"/>
          </ac:inkMkLst>
        </pc:inkChg>
        <pc:inkChg chg="add mod">
          <ac:chgData name="Kokchun Giang" userId="67e2125d-ec8c-4323-9653-9824a2ad815f" providerId="ADAL" clId="{22F7C6F8-58BC-F142-947B-ED8464E1E6D6}" dt="2024-01-25T20:41:12.661" v="871"/>
          <ac:inkMkLst>
            <pc:docMk/>
            <pc:sldMk cId="740354111" sldId="333"/>
            <ac:inkMk id="58" creationId="{B1B90B7A-87C6-31E6-3784-E8062F8DEC29}"/>
          </ac:inkMkLst>
        </pc:inkChg>
        <pc:inkChg chg="add mod">
          <ac:chgData name="Kokchun Giang" userId="67e2125d-ec8c-4323-9653-9824a2ad815f" providerId="ADAL" clId="{22F7C6F8-58BC-F142-947B-ED8464E1E6D6}" dt="2024-01-25T20:41:13.933" v="873"/>
          <ac:inkMkLst>
            <pc:docMk/>
            <pc:sldMk cId="740354111" sldId="333"/>
            <ac:inkMk id="59" creationId="{F7A105D0-0BBF-F2AC-9D7F-940C97DDF8AB}"/>
          </ac:inkMkLst>
        </pc:inkChg>
        <pc:inkChg chg="add mod">
          <ac:chgData name="Kokchun Giang" userId="67e2125d-ec8c-4323-9653-9824a2ad815f" providerId="ADAL" clId="{22F7C6F8-58BC-F142-947B-ED8464E1E6D6}" dt="2024-01-25T20:41:13.933" v="873"/>
          <ac:inkMkLst>
            <pc:docMk/>
            <pc:sldMk cId="740354111" sldId="333"/>
            <ac:inkMk id="60" creationId="{7B6A8628-3FE3-AE26-D1A9-A4CE17B83495}"/>
          </ac:inkMkLst>
        </pc:inkChg>
        <pc:inkChg chg="add mod">
          <ac:chgData name="Kokchun Giang" userId="67e2125d-ec8c-4323-9653-9824a2ad815f" providerId="ADAL" clId="{22F7C6F8-58BC-F142-947B-ED8464E1E6D6}" dt="2024-01-25T20:41:13.933" v="873"/>
          <ac:inkMkLst>
            <pc:docMk/>
            <pc:sldMk cId="740354111" sldId="333"/>
            <ac:inkMk id="61" creationId="{B492C2D1-B841-0270-F9ED-5240D720CC2C}"/>
          </ac:inkMkLst>
        </pc:inkChg>
        <pc:inkChg chg="add mod">
          <ac:chgData name="Kokchun Giang" userId="67e2125d-ec8c-4323-9653-9824a2ad815f" providerId="ADAL" clId="{22F7C6F8-58BC-F142-947B-ED8464E1E6D6}" dt="2024-01-25T20:41:13.933" v="873"/>
          <ac:inkMkLst>
            <pc:docMk/>
            <pc:sldMk cId="740354111" sldId="333"/>
            <ac:inkMk id="62" creationId="{921522CA-C5D9-4CF3-640A-F50237A526BC}"/>
          </ac:inkMkLst>
        </pc:inkChg>
        <pc:inkChg chg="add mod">
          <ac:chgData name="Kokchun Giang" userId="67e2125d-ec8c-4323-9653-9824a2ad815f" providerId="ADAL" clId="{22F7C6F8-58BC-F142-947B-ED8464E1E6D6}" dt="2024-01-25T20:41:13.933" v="873"/>
          <ac:inkMkLst>
            <pc:docMk/>
            <pc:sldMk cId="740354111" sldId="333"/>
            <ac:inkMk id="63" creationId="{A17F1F49-271C-59FD-C8A9-4A62D1CB1945}"/>
          </ac:inkMkLst>
        </pc:inkChg>
        <pc:inkChg chg="add mod">
          <ac:chgData name="Kokchun Giang" userId="67e2125d-ec8c-4323-9653-9824a2ad815f" providerId="ADAL" clId="{22F7C6F8-58BC-F142-947B-ED8464E1E6D6}" dt="2024-01-25T20:45:42.648" v="1102"/>
          <ac:inkMkLst>
            <pc:docMk/>
            <pc:sldMk cId="740354111" sldId="333"/>
            <ac:inkMk id="384" creationId="{5DDF2E02-E4D5-11B0-166D-202CCBD81627}"/>
          </ac:inkMkLst>
        </pc:inkChg>
        <pc:inkChg chg="add mod">
          <ac:chgData name="Kokchun Giang" userId="67e2125d-ec8c-4323-9653-9824a2ad815f" providerId="ADAL" clId="{22F7C6F8-58BC-F142-947B-ED8464E1E6D6}" dt="2024-01-25T20:45:42.648" v="1102"/>
          <ac:inkMkLst>
            <pc:docMk/>
            <pc:sldMk cId="740354111" sldId="333"/>
            <ac:inkMk id="385" creationId="{9B38B975-CE31-5A4F-F064-AF30866E20A5}"/>
          </ac:inkMkLst>
        </pc:inkChg>
        <pc:inkChg chg="add mod">
          <ac:chgData name="Kokchun Giang" userId="67e2125d-ec8c-4323-9653-9824a2ad815f" providerId="ADAL" clId="{22F7C6F8-58BC-F142-947B-ED8464E1E6D6}" dt="2024-01-25T20:45:42.648" v="1102"/>
          <ac:inkMkLst>
            <pc:docMk/>
            <pc:sldMk cId="740354111" sldId="333"/>
            <ac:inkMk id="386" creationId="{54C54931-1E4F-4B09-7833-F408E0541442}"/>
          </ac:inkMkLst>
        </pc:inkChg>
        <pc:inkChg chg="add mod">
          <ac:chgData name="Kokchun Giang" userId="67e2125d-ec8c-4323-9653-9824a2ad815f" providerId="ADAL" clId="{22F7C6F8-58BC-F142-947B-ED8464E1E6D6}" dt="2024-01-25T20:45:42.648" v="1102"/>
          <ac:inkMkLst>
            <pc:docMk/>
            <pc:sldMk cId="740354111" sldId="333"/>
            <ac:inkMk id="387" creationId="{E2690E4D-965A-8175-1674-3EF2A7E8F9C2}"/>
          </ac:inkMkLst>
        </pc:inkChg>
        <pc:inkChg chg="add mod">
          <ac:chgData name="Kokchun Giang" userId="67e2125d-ec8c-4323-9653-9824a2ad815f" providerId="ADAL" clId="{22F7C6F8-58BC-F142-947B-ED8464E1E6D6}" dt="2024-01-25T20:45:42.648" v="1102"/>
          <ac:inkMkLst>
            <pc:docMk/>
            <pc:sldMk cId="740354111" sldId="333"/>
            <ac:inkMk id="388" creationId="{DF18B698-6505-6527-1338-DFAF22EC4383}"/>
          </ac:inkMkLst>
        </pc:inkChg>
        <pc:inkChg chg="add mod">
          <ac:chgData name="Kokchun Giang" userId="67e2125d-ec8c-4323-9653-9824a2ad815f" providerId="ADAL" clId="{22F7C6F8-58BC-F142-947B-ED8464E1E6D6}" dt="2024-01-25T20:45:42.648" v="1102"/>
          <ac:inkMkLst>
            <pc:docMk/>
            <pc:sldMk cId="740354111" sldId="333"/>
            <ac:inkMk id="389" creationId="{67612AF2-055E-B4F6-FAB1-6E9CDB43298A}"/>
          </ac:inkMkLst>
        </pc:inkChg>
        <pc:inkChg chg="add mod">
          <ac:chgData name="Kokchun Giang" userId="67e2125d-ec8c-4323-9653-9824a2ad815f" providerId="ADAL" clId="{22F7C6F8-58BC-F142-947B-ED8464E1E6D6}" dt="2024-01-25T20:45:42.648" v="1102"/>
          <ac:inkMkLst>
            <pc:docMk/>
            <pc:sldMk cId="740354111" sldId="333"/>
            <ac:inkMk id="390" creationId="{0211F0F5-33B2-49EE-9518-0A128536B77B}"/>
          </ac:inkMkLst>
        </pc:inkChg>
        <pc:inkChg chg="add mod">
          <ac:chgData name="Kokchun Giang" userId="67e2125d-ec8c-4323-9653-9824a2ad815f" providerId="ADAL" clId="{22F7C6F8-58BC-F142-947B-ED8464E1E6D6}" dt="2024-01-25T20:45:42.648" v="1102"/>
          <ac:inkMkLst>
            <pc:docMk/>
            <pc:sldMk cId="740354111" sldId="333"/>
            <ac:inkMk id="391" creationId="{77122FA6-C85D-A104-EB05-B8D932912332}"/>
          </ac:inkMkLst>
        </pc:inkChg>
        <pc:inkChg chg="add mod">
          <ac:chgData name="Kokchun Giang" userId="67e2125d-ec8c-4323-9653-9824a2ad815f" providerId="ADAL" clId="{22F7C6F8-58BC-F142-947B-ED8464E1E6D6}" dt="2024-01-25T20:45:42.648" v="1102"/>
          <ac:inkMkLst>
            <pc:docMk/>
            <pc:sldMk cId="740354111" sldId="333"/>
            <ac:inkMk id="393" creationId="{747C7100-664C-C601-61D0-7E8BC017A03A}"/>
          </ac:inkMkLst>
        </pc:inkChg>
        <pc:inkChg chg="add mod">
          <ac:chgData name="Kokchun Giang" userId="67e2125d-ec8c-4323-9653-9824a2ad815f" providerId="ADAL" clId="{22F7C6F8-58BC-F142-947B-ED8464E1E6D6}" dt="2024-01-25T20:45:42.648" v="1102"/>
          <ac:inkMkLst>
            <pc:docMk/>
            <pc:sldMk cId="740354111" sldId="333"/>
            <ac:inkMk id="394" creationId="{6A7630F9-7672-F220-47CA-23F99556D73D}"/>
          </ac:inkMkLst>
        </pc:inkChg>
        <pc:inkChg chg="add mod">
          <ac:chgData name="Kokchun Giang" userId="67e2125d-ec8c-4323-9653-9824a2ad815f" providerId="ADAL" clId="{22F7C6F8-58BC-F142-947B-ED8464E1E6D6}" dt="2024-01-25T20:45:42.648" v="1102"/>
          <ac:inkMkLst>
            <pc:docMk/>
            <pc:sldMk cId="740354111" sldId="333"/>
            <ac:inkMk id="395" creationId="{6227B8B8-E377-2A8F-4E2D-5E186A7173A7}"/>
          </ac:inkMkLst>
        </pc:inkChg>
        <pc:inkChg chg="add mod">
          <ac:chgData name="Kokchun Giang" userId="67e2125d-ec8c-4323-9653-9824a2ad815f" providerId="ADAL" clId="{22F7C6F8-58BC-F142-947B-ED8464E1E6D6}" dt="2024-01-25T20:45:42.648" v="1102"/>
          <ac:inkMkLst>
            <pc:docMk/>
            <pc:sldMk cId="740354111" sldId="333"/>
            <ac:inkMk id="396" creationId="{40264467-BD5F-3703-0C52-BF241110A002}"/>
          </ac:inkMkLst>
        </pc:inkChg>
        <pc:inkChg chg="add mod">
          <ac:chgData name="Kokchun Giang" userId="67e2125d-ec8c-4323-9653-9824a2ad815f" providerId="ADAL" clId="{22F7C6F8-58BC-F142-947B-ED8464E1E6D6}" dt="2024-01-25T20:45:42.648" v="1102"/>
          <ac:inkMkLst>
            <pc:docMk/>
            <pc:sldMk cId="740354111" sldId="333"/>
            <ac:inkMk id="397" creationId="{2D4A513D-1169-FA0A-6F2C-1B98AFAFBCFB}"/>
          </ac:inkMkLst>
        </pc:inkChg>
        <pc:inkChg chg="add mod">
          <ac:chgData name="Kokchun Giang" userId="67e2125d-ec8c-4323-9653-9824a2ad815f" providerId="ADAL" clId="{22F7C6F8-58BC-F142-947B-ED8464E1E6D6}" dt="2024-01-25T20:45:42.648" v="1102"/>
          <ac:inkMkLst>
            <pc:docMk/>
            <pc:sldMk cId="740354111" sldId="333"/>
            <ac:inkMk id="398" creationId="{64AC5D85-3485-B2EE-9380-DAC33B521165}"/>
          </ac:inkMkLst>
        </pc:inkChg>
        <pc:inkChg chg="add del">
          <ac:chgData name="Kokchun Giang" userId="67e2125d-ec8c-4323-9653-9824a2ad815f" providerId="ADAL" clId="{22F7C6F8-58BC-F142-947B-ED8464E1E6D6}" dt="2024-01-25T20:41:23.915" v="884" actId="9405"/>
          <ac:inkMkLst>
            <pc:docMk/>
            <pc:sldMk cId="740354111" sldId="333"/>
            <ac:inkMk id="448" creationId="{88799961-5189-EEB6-EC39-1EBFDCAF4DC5}"/>
          </ac:inkMkLst>
        </pc:inkChg>
        <pc:inkChg chg="add mod">
          <ac:chgData name="Kokchun Giang" userId="67e2125d-ec8c-4323-9653-9824a2ad815f" providerId="ADAL" clId="{22F7C6F8-58BC-F142-947B-ED8464E1E6D6}" dt="2024-01-25T20:41:37.313" v="903"/>
          <ac:inkMkLst>
            <pc:docMk/>
            <pc:sldMk cId="740354111" sldId="333"/>
            <ac:inkMk id="449" creationId="{3F7BB455-8965-815F-6570-5F2FAE789E5F}"/>
          </ac:inkMkLst>
        </pc:inkChg>
        <pc:inkChg chg="add mod">
          <ac:chgData name="Kokchun Giang" userId="67e2125d-ec8c-4323-9653-9824a2ad815f" providerId="ADAL" clId="{22F7C6F8-58BC-F142-947B-ED8464E1E6D6}" dt="2024-01-25T20:41:37.313" v="903"/>
          <ac:inkMkLst>
            <pc:docMk/>
            <pc:sldMk cId="740354111" sldId="333"/>
            <ac:inkMk id="450" creationId="{0F691814-C345-670C-8E65-6C59897B1BD1}"/>
          </ac:inkMkLst>
        </pc:inkChg>
        <pc:inkChg chg="add mod">
          <ac:chgData name="Kokchun Giang" userId="67e2125d-ec8c-4323-9653-9824a2ad815f" providerId="ADAL" clId="{22F7C6F8-58BC-F142-947B-ED8464E1E6D6}" dt="2024-01-25T20:41:37.313" v="903"/>
          <ac:inkMkLst>
            <pc:docMk/>
            <pc:sldMk cId="740354111" sldId="333"/>
            <ac:inkMk id="452" creationId="{93720589-40C3-093D-9472-C1135AC1AED1}"/>
          </ac:inkMkLst>
        </pc:inkChg>
        <pc:inkChg chg="add mod">
          <ac:chgData name="Kokchun Giang" userId="67e2125d-ec8c-4323-9653-9824a2ad815f" providerId="ADAL" clId="{22F7C6F8-58BC-F142-947B-ED8464E1E6D6}" dt="2024-01-25T20:41:37.313" v="903"/>
          <ac:inkMkLst>
            <pc:docMk/>
            <pc:sldMk cId="740354111" sldId="333"/>
            <ac:inkMk id="453" creationId="{1D2D76C1-01D9-5C30-004F-B1F9D8A03EC5}"/>
          </ac:inkMkLst>
        </pc:inkChg>
        <pc:inkChg chg="add mod">
          <ac:chgData name="Kokchun Giang" userId="67e2125d-ec8c-4323-9653-9824a2ad815f" providerId="ADAL" clId="{22F7C6F8-58BC-F142-947B-ED8464E1E6D6}" dt="2024-01-25T20:41:37.313" v="903"/>
          <ac:inkMkLst>
            <pc:docMk/>
            <pc:sldMk cId="740354111" sldId="333"/>
            <ac:inkMk id="455" creationId="{B4D33FD7-C2B9-F101-0A27-181214CFD5F8}"/>
          </ac:inkMkLst>
        </pc:inkChg>
        <pc:inkChg chg="add mod">
          <ac:chgData name="Kokchun Giang" userId="67e2125d-ec8c-4323-9653-9824a2ad815f" providerId="ADAL" clId="{22F7C6F8-58BC-F142-947B-ED8464E1E6D6}" dt="2024-01-25T20:41:37.313" v="903"/>
          <ac:inkMkLst>
            <pc:docMk/>
            <pc:sldMk cId="740354111" sldId="333"/>
            <ac:inkMk id="456" creationId="{BEB42610-C4CD-E5FB-D2A6-723A12949EC7}"/>
          </ac:inkMkLst>
        </pc:inkChg>
        <pc:inkChg chg="add mod">
          <ac:chgData name="Kokchun Giang" userId="67e2125d-ec8c-4323-9653-9824a2ad815f" providerId="ADAL" clId="{22F7C6F8-58BC-F142-947B-ED8464E1E6D6}" dt="2024-01-25T20:41:37.313" v="903"/>
          <ac:inkMkLst>
            <pc:docMk/>
            <pc:sldMk cId="740354111" sldId="333"/>
            <ac:inkMk id="457" creationId="{C01CE705-BA10-87DD-9A84-A2C0A8958FC3}"/>
          </ac:inkMkLst>
        </pc:inkChg>
        <pc:inkChg chg="add mod">
          <ac:chgData name="Kokchun Giang" userId="67e2125d-ec8c-4323-9653-9824a2ad815f" providerId="ADAL" clId="{22F7C6F8-58BC-F142-947B-ED8464E1E6D6}" dt="2024-01-25T20:41:37.313" v="903"/>
          <ac:inkMkLst>
            <pc:docMk/>
            <pc:sldMk cId="740354111" sldId="333"/>
            <ac:inkMk id="458" creationId="{49893AF3-B0E6-7503-40BE-4E67DFFFBB44}"/>
          </ac:inkMkLst>
        </pc:inkChg>
        <pc:inkChg chg="add mod">
          <ac:chgData name="Kokchun Giang" userId="67e2125d-ec8c-4323-9653-9824a2ad815f" providerId="ADAL" clId="{22F7C6F8-58BC-F142-947B-ED8464E1E6D6}" dt="2024-01-25T20:41:37.313" v="903"/>
          <ac:inkMkLst>
            <pc:docMk/>
            <pc:sldMk cId="740354111" sldId="333"/>
            <ac:inkMk id="459" creationId="{CDA8CA6D-2CD9-54F0-5C12-0EA0CAC0531A}"/>
          </ac:inkMkLst>
        </pc:inkChg>
        <pc:inkChg chg="add mod">
          <ac:chgData name="Kokchun Giang" userId="67e2125d-ec8c-4323-9653-9824a2ad815f" providerId="ADAL" clId="{22F7C6F8-58BC-F142-947B-ED8464E1E6D6}" dt="2024-01-25T20:41:37.313" v="903"/>
          <ac:inkMkLst>
            <pc:docMk/>
            <pc:sldMk cId="740354111" sldId="333"/>
            <ac:inkMk id="461" creationId="{FCF3B727-3AB3-A28B-7F65-7B9CA5B091ED}"/>
          </ac:inkMkLst>
        </pc:inkChg>
        <pc:inkChg chg="add mod">
          <ac:chgData name="Kokchun Giang" userId="67e2125d-ec8c-4323-9653-9824a2ad815f" providerId="ADAL" clId="{22F7C6F8-58BC-F142-947B-ED8464E1E6D6}" dt="2024-01-25T20:41:37.313" v="903"/>
          <ac:inkMkLst>
            <pc:docMk/>
            <pc:sldMk cId="740354111" sldId="333"/>
            <ac:inkMk id="462" creationId="{293E9B84-7DE4-3303-7516-98A9FA23AA4A}"/>
          </ac:inkMkLst>
        </pc:inkChg>
        <pc:inkChg chg="add mod">
          <ac:chgData name="Kokchun Giang" userId="67e2125d-ec8c-4323-9653-9824a2ad815f" providerId="ADAL" clId="{22F7C6F8-58BC-F142-947B-ED8464E1E6D6}" dt="2024-01-25T20:41:37.313" v="903"/>
          <ac:inkMkLst>
            <pc:docMk/>
            <pc:sldMk cId="740354111" sldId="333"/>
            <ac:inkMk id="472" creationId="{1A3CD37D-AF30-3681-B8F1-BC34D486F46F}"/>
          </ac:inkMkLst>
        </pc:inkChg>
        <pc:inkChg chg="add mod">
          <ac:chgData name="Kokchun Giang" userId="67e2125d-ec8c-4323-9653-9824a2ad815f" providerId="ADAL" clId="{22F7C6F8-58BC-F142-947B-ED8464E1E6D6}" dt="2024-01-25T20:41:37.313" v="903"/>
          <ac:inkMkLst>
            <pc:docMk/>
            <pc:sldMk cId="740354111" sldId="333"/>
            <ac:inkMk id="473" creationId="{DE602B97-E754-6FF1-EAE6-D0A93A6971DD}"/>
          </ac:inkMkLst>
        </pc:inkChg>
        <pc:inkChg chg="add mod">
          <ac:chgData name="Kokchun Giang" userId="67e2125d-ec8c-4323-9653-9824a2ad815f" providerId="ADAL" clId="{22F7C6F8-58BC-F142-947B-ED8464E1E6D6}" dt="2024-01-25T20:41:37.313" v="903"/>
          <ac:inkMkLst>
            <pc:docMk/>
            <pc:sldMk cId="740354111" sldId="333"/>
            <ac:inkMk id="474" creationId="{16AC01E5-25EA-C42D-8CD4-7699351622A2}"/>
          </ac:inkMkLst>
        </pc:inkChg>
        <pc:inkChg chg="add mod">
          <ac:chgData name="Kokchun Giang" userId="67e2125d-ec8c-4323-9653-9824a2ad815f" providerId="ADAL" clId="{22F7C6F8-58BC-F142-947B-ED8464E1E6D6}" dt="2024-01-25T20:41:37.313" v="903"/>
          <ac:inkMkLst>
            <pc:docMk/>
            <pc:sldMk cId="740354111" sldId="333"/>
            <ac:inkMk id="475" creationId="{DFE1BC74-91C6-772E-A62E-54DB89825798}"/>
          </ac:inkMkLst>
        </pc:inkChg>
        <pc:inkChg chg="add mod">
          <ac:chgData name="Kokchun Giang" userId="67e2125d-ec8c-4323-9653-9824a2ad815f" providerId="ADAL" clId="{22F7C6F8-58BC-F142-947B-ED8464E1E6D6}" dt="2024-01-26T06:37:30.733" v="1129" actId="164"/>
          <ac:inkMkLst>
            <pc:docMk/>
            <pc:sldMk cId="740354111" sldId="333"/>
            <ac:inkMk id="477" creationId="{FC24DC04-BB92-9B3C-4C50-094DAC54B9C6}"/>
          </ac:inkMkLst>
        </pc:inkChg>
        <pc:inkChg chg="add mod">
          <ac:chgData name="Kokchun Giang" userId="67e2125d-ec8c-4323-9653-9824a2ad815f" providerId="ADAL" clId="{22F7C6F8-58BC-F142-947B-ED8464E1E6D6}" dt="2024-01-25T20:41:42.011" v="909"/>
          <ac:inkMkLst>
            <pc:docMk/>
            <pc:sldMk cId="740354111" sldId="333"/>
            <ac:inkMk id="478" creationId="{E56C39FA-585B-A84D-FA03-CCFD1A76D2FD}"/>
          </ac:inkMkLst>
        </pc:inkChg>
        <pc:inkChg chg="add mod">
          <ac:chgData name="Kokchun Giang" userId="67e2125d-ec8c-4323-9653-9824a2ad815f" providerId="ADAL" clId="{22F7C6F8-58BC-F142-947B-ED8464E1E6D6}" dt="2024-01-25T20:41:42.011" v="909"/>
          <ac:inkMkLst>
            <pc:docMk/>
            <pc:sldMk cId="740354111" sldId="333"/>
            <ac:inkMk id="479" creationId="{A9F54D44-CE4A-DB33-015A-C56B60B90379}"/>
          </ac:inkMkLst>
        </pc:inkChg>
        <pc:inkChg chg="add mod">
          <ac:chgData name="Kokchun Giang" userId="67e2125d-ec8c-4323-9653-9824a2ad815f" providerId="ADAL" clId="{22F7C6F8-58BC-F142-947B-ED8464E1E6D6}" dt="2024-01-25T20:41:42.011" v="909"/>
          <ac:inkMkLst>
            <pc:docMk/>
            <pc:sldMk cId="740354111" sldId="333"/>
            <ac:inkMk id="480" creationId="{8082D3FA-A096-9969-B09D-5D83148F886A}"/>
          </ac:inkMkLst>
        </pc:inkChg>
        <pc:inkChg chg="add mod">
          <ac:chgData name="Kokchun Giang" userId="67e2125d-ec8c-4323-9653-9824a2ad815f" providerId="ADAL" clId="{22F7C6F8-58BC-F142-947B-ED8464E1E6D6}" dt="2024-01-25T20:41:42.011" v="909"/>
          <ac:inkMkLst>
            <pc:docMk/>
            <pc:sldMk cId="740354111" sldId="333"/>
            <ac:inkMk id="481" creationId="{722DB8DD-3309-3F61-41DF-F61C20B94DBA}"/>
          </ac:inkMkLst>
        </pc:inkChg>
        <pc:inkChg chg="add mod">
          <ac:chgData name="Kokchun Giang" userId="67e2125d-ec8c-4323-9653-9824a2ad815f" providerId="ADAL" clId="{22F7C6F8-58BC-F142-947B-ED8464E1E6D6}" dt="2024-01-26T06:37:30.733" v="1129" actId="164"/>
          <ac:inkMkLst>
            <pc:docMk/>
            <pc:sldMk cId="740354111" sldId="333"/>
            <ac:inkMk id="483" creationId="{19C4A748-84BE-8A39-3952-E8B1C436028E}"/>
          </ac:inkMkLst>
        </pc:inkChg>
        <pc:inkChg chg="add mod">
          <ac:chgData name="Kokchun Giang" userId="67e2125d-ec8c-4323-9653-9824a2ad815f" providerId="ADAL" clId="{22F7C6F8-58BC-F142-947B-ED8464E1E6D6}" dt="2024-01-26T06:37:30.733" v="1129" actId="164"/>
          <ac:inkMkLst>
            <pc:docMk/>
            <pc:sldMk cId="740354111" sldId="333"/>
            <ac:inkMk id="490" creationId="{399ECAEF-744D-DD1F-8E82-EB3D89C875D3}"/>
          </ac:inkMkLst>
        </pc:inkChg>
        <pc:inkChg chg="add mod">
          <ac:chgData name="Kokchun Giang" userId="67e2125d-ec8c-4323-9653-9824a2ad815f" providerId="ADAL" clId="{22F7C6F8-58BC-F142-947B-ED8464E1E6D6}" dt="2024-01-26T06:37:30.733" v="1129" actId="164"/>
          <ac:inkMkLst>
            <pc:docMk/>
            <pc:sldMk cId="740354111" sldId="333"/>
            <ac:inkMk id="491" creationId="{C74A0839-4F60-964F-5135-EB1781DAFBF1}"/>
          </ac:inkMkLst>
        </pc:inkChg>
        <pc:inkChg chg="add mod">
          <ac:chgData name="Kokchun Giang" userId="67e2125d-ec8c-4323-9653-9824a2ad815f" providerId="ADAL" clId="{22F7C6F8-58BC-F142-947B-ED8464E1E6D6}" dt="2024-01-26T06:37:30.733" v="1129" actId="164"/>
          <ac:inkMkLst>
            <pc:docMk/>
            <pc:sldMk cId="740354111" sldId="333"/>
            <ac:inkMk id="494" creationId="{2EC431ED-AB92-1CF0-2B04-ACF7BED0F17D}"/>
          </ac:inkMkLst>
        </pc:inkChg>
        <pc:inkChg chg="add mod">
          <ac:chgData name="Kokchun Giang" userId="67e2125d-ec8c-4323-9653-9824a2ad815f" providerId="ADAL" clId="{22F7C6F8-58BC-F142-947B-ED8464E1E6D6}" dt="2024-01-26T06:37:30.733" v="1129" actId="164"/>
          <ac:inkMkLst>
            <pc:docMk/>
            <pc:sldMk cId="740354111" sldId="333"/>
            <ac:inkMk id="495" creationId="{A8618AFF-0ADD-5F53-7D20-883E72FF5CA0}"/>
          </ac:inkMkLst>
        </pc:inkChg>
        <pc:inkChg chg="add mod">
          <ac:chgData name="Kokchun Giang" userId="67e2125d-ec8c-4323-9653-9824a2ad815f" providerId="ADAL" clId="{22F7C6F8-58BC-F142-947B-ED8464E1E6D6}" dt="2024-01-25T20:42:09.035" v="919"/>
          <ac:inkMkLst>
            <pc:docMk/>
            <pc:sldMk cId="740354111" sldId="333"/>
            <ac:inkMk id="496" creationId="{B50C85D7-DB6F-B1BD-C67D-91EB8713FBD4}"/>
          </ac:inkMkLst>
        </pc:inkChg>
        <pc:inkChg chg="add mod">
          <ac:chgData name="Kokchun Giang" userId="67e2125d-ec8c-4323-9653-9824a2ad815f" providerId="ADAL" clId="{22F7C6F8-58BC-F142-947B-ED8464E1E6D6}" dt="2024-01-25T20:42:09.035" v="919"/>
          <ac:inkMkLst>
            <pc:docMk/>
            <pc:sldMk cId="740354111" sldId="333"/>
            <ac:inkMk id="497" creationId="{AC759385-3E6E-191F-87BD-6FBB891DDB96}"/>
          </ac:inkMkLst>
        </pc:inkChg>
        <pc:inkChg chg="add mod">
          <ac:chgData name="Kokchun Giang" userId="67e2125d-ec8c-4323-9653-9824a2ad815f" providerId="ADAL" clId="{22F7C6F8-58BC-F142-947B-ED8464E1E6D6}" dt="2024-01-25T20:42:09.035" v="919"/>
          <ac:inkMkLst>
            <pc:docMk/>
            <pc:sldMk cId="740354111" sldId="333"/>
            <ac:inkMk id="498" creationId="{76746A31-4FDB-8767-D66D-67AB5DFDB932}"/>
          </ac:inkMkLst>
        </pc:inkChg>
        <pc:inkChg chg="add mod">
          <ac:chgData name="Kokchun Giang" userId="67e2125d-ec8c-4323-9653-9824a2ad815f" providerId="ADAL" clId="{22F7C6F8-58BC-F142-947B-ED8464E1E6D6}" dt="2024-01-25T20:42:09.035" v="919"/>
          <ac:inkMkLst>
            <pc:docMk/>
            <pc:sldMk cId="740354111" sldId="333"/>
            <ac:inkMk id="499" creationId="{CBDD9156-E236-F0D1-BB03-F4CB906EA61B}"/>
          </ac:inkMkLst>
        </pc:inkChg>
        <pc:inkChg chg="add mod">
          <ac:chgData name="Kokchun Giang" userId="67e2125d-ec8c-4323-9653-9824a2ad815f" providerId="ADAL" clId="{22F7C6F8-58BC-F142-947B-ED8464E1E6D6}" dt="2024-01-26T06:37:30.733" v="1129" actId="164"/>
          <ac:inkMkLst>
            <pc:docMk/>
            <pc:sldMk cId="740354111" sldId="333"/>
            <ac:inkMk id="501" creationId="{6EEA3271-EB20-B0B4-7D7D-85AAFF3C7870}"/>
          </ac:inkMkLst>
        </pc:inkChg>
        <pc:inkChg chg="add mod">
          <ac:chgData name="Kokchun Giang" userId="67e2125d-ec8c-4323-9653-9824a2ad815f" providerId="ADAL" clId="{22F7C6F8-58BC-F142-947B-ED8464E1E6D6}" dt="2024-01-26T06:37:30.733" v="1129" actId="164"/>
          <ac:inkMkLst>
            <pc:docMk/>
            <pc:sldMk cId="740354111" sldId="333"/>
            <ac:inkMk id="502" creationId="{B9D1A175-F76E-CC5B-D4E9-89670B601719}"/>
          </ac:inkMkLst>
        </pc:inkChg>
        <pc:inkChg chg="add mod">
          <ac:chgData name="Kokchun Giang" userId="67e2125d-ec8c-4323-9653-9824a2ad815f" providerId="ADAL" clId="{22F7C6F8-58BC-F142-947B-ED8464E1E6D6}" dt="2024-01-25T20:42:50.005" v="942"/>
          <ac:inkMkLst>
            <pc:docMk/>
            <pc:sldMk cId="740354111" sldId="333"/>
            <ac:inkMk id="503" creationId="{991F1087-C4E6-AD01-D449-9BEFEC4D1419}"/>
          </ac:inkMkLst>
        </pc:inkChg>
        <pc:inkChg chg="add mod">
          <ac:chgData name="Kokchun Giang" userId="67e2125d-ec8c-4323-9653-9824a2ad815f" providerId="ADAL" clId="{22F7C6F8-58BC-F142-947B-ED8464E1E6D6}" dt="2024-01-25T20:42:50.005" v="942"/>
          <ac:inkMkLst>
            <pc:docMk/>
            <pc:sldMk cId="740354111" sldId="333"/>
            <ac:inkMk id="504" creationId="{0CC59991-3181-86D5-1868-1B11F60AE8E4}"/>
          </ac:inkMkLst>
        </pc:inkChg>
        <pc:inkChg chg="add mod">
          <ac:chgData name="Kokchun Giang" userId="67e2125d-ec8c-4323-9653-9824a2ad815f" providerId="ADAL" clId="{22F7C6F8-58BC-F142-947B-ED8464E1E6D6}" dt="2024-01-25T20:42:50.005" v="942"/>
          <ac:inkMkLst>
            <pc:docMk/>
            <pc:sldMk cId="740354111" sldId="333"/>
            <ac:inkMk id="505" creationId="{44BB3C50-5379-CCF9-17DF-2ED84E64DEF8}"/>
          </ac:inkMkLst>
        </pc:inkChg>
        <pc:inkChg chg="add mod">
          <ac:chgData name="Kokchun Giang" userId="67e2125d-ec8c-4323-9653-9824a2ad815f" providerId="ADAL" clId="{22F7C6F8-58BC-F142-947B-ED8464E1E6D6}" dt="2024-01-25T20:42:50.005" v="942"/>
          <ac:inkMkLst>
            <pc:docMk/>
            <pc:sldMk cId="740354111" sldId="333"/>
            <ac:inkMk id="506" creationId="{751F703A-43AA-011E-ED89-287536117F4F}"/>
          </ac:inkMkLst>
        </pc:inkChg>
        <pc:inkChg chg="add mod">
          <ac:chgData name="Kokchun Giang" userId="67e2125d-ec8c-4323-9653-9824a2ad815f" providerId="ADAL" clId="{22F7C6F8-58BC-F142-947B-ED8464E1E6D6}" dt="2024-01-25T20:42:50.005" v="942"/>
          <ac:inkMkLst>
            <pc:docMk/>
            <pc:sldMk cId="740354111" sldId="333"/>
            <ac:inkMk id="507" creationId="{D34908C8-FAAC-0D47-813B-67F4849CDBEE}"/>
          </ac:inkMkLst>
        </pc:inkChg>
        <pc:inkChg chg="add mod">
          <ac:chgData name="Kokchun Giang" userId="67e2125d-ec8c-4323-9653-9824a2ad815f" providerId="ADAL" clId="{22F7C6F8-58BC-F142-947B-ED8464E1E6D6}" dt="2024-01-25T20:42:50.005" v="942"/>
          <ac:inkMkLst>
            <pc:docMk/>
            <pc:sldMk cId="740354111" sldId="333"/>
            <ac:inkMk id="508" creationId="{000671D6-69F1-E919-4C10-6A1E9B428AEF}"/>
          </ac:inkMkLst>
        </pc:inkChg>
        <pc:inkChg chg="add mod">
          <ac:chgData name="Kokchun Giang" userId="67e2125d-ec8c-4323-9653-9824a2ad815f" providerId="ADAL" clId="{22F7C6F8-58BC-F142-947B-ED8464E1E6D6}" dt="2024-01-25T20:42:50.005" v="942"/>
          <ac:inkMkLst>
            <pc:docMk/>
            <pc:sldMk cId="740354111" sldId="333"/>
            <ac:inkMk id="511" creationId="{09BF49B4-0C33-1767-FB9A-E8BA9691B466}"/>
          </ac:inkMkLst>
        </pc:inkChg>
        <pc:inkChg chg="add mod">
          <ac:chgData name="Kokchun Giang" userId="67e2125d-ec8c-4323-9653-9824a2ad815f" providerId="ADAL" clId="{22F7C6F8-58BC-F142-947B-ED8464E1E6D6}" dt="2024-01-25T20:43:11.742" v="974"/>
          <ac:inkMkLst>
            <pc:docMk/>
            <pc:sldMk cId="740354111" sldId="333"/>
            <ac:inkMk id="512" creationId="{946452AB-ADF1-BB8B-DCA9-45AA67FC4A78}"/>
          </ac:inkMkLst>
        </pc:inkChg>
        <pc:inkChg chg="add mod">
          <ac:chgData name="Kokchun Giang" userId="67e2125d-ec8c-4323-9653-9824a2ad815f" providerId="ADAL" clId="{22F7C6F8-58BC-F142-947B-ED8464E1E6D6}" dt="2024-01-25T20:43:11.742" v="974"/>
          <ac:inkMkLst>
            <pc:docMk/>
            <pc:sldMk cId="740354111" sldId="333"/>
            <ac:inkMk id="513" creationId="{1D03C0F9-6C84-93A3-45AA-03729AF664D0}"/>
          </ac:inkMkLst>
        </pc:inkChg>
        <pc:inkChg chg="add mod">
          <ac:chgData name="Kokchun Giang" userId="67e2125d-ec8c-4323-9653-9824a2ad815f" providerId="ADAL" clId="{22F7C6F8-58BC-F142-947B-ED8464E1E6D6}" dt="2024-01-25T20:43:11.742" v="974"/>
          <ac:inkMkLst>
            <pc:docMk/>
            <pc:sldMk cId="740354111" sldId="333"/>
            <ac:inkMk id="514" creationId="{E0F4481D-5891-7AF4-9C98-FB2CF244E125}"/>
          </ac:inkMkLst>
        </pc:inkChg>
        <pc:inkChg chg="add mod">
          <ac:chgData name="Kokchun Giang" userId="67e2125d-ec8c-4323-9653-9824a2ad815f" providerId="ADAL" clId="{22F7C6F8-58BC-F142-947B-ED8464E1E6D6}" dt="2024-01-25T20:43:11.742" v="974"/>
          <ac:inkMkLst>
            <pc:docMk/>
            <pc:sldMk cId="740354111" sldId="333"/>
            <ac:inkMk id="515" creationId="{BF2D1A37-1809-373B-00A0-0BD7D958AB44}"/>
          </ac:inkMkLst>
        </pc:inkChg>
        <pc:inkChg chg="add mod">
          <ac:chgData name="Kokchun Giang" userId="67e2125d-ec8c-4323-9653-9824a2ad815f" providerId="ADAL" clId="{22F7C6F8-58BC-F142-947B-ED8464E1E6D6}" dt="2024-01-26T06:37:38.023" v="1131" actId="164"/>
          <ac:inkMkLst>
            <pc:docMk/>
            <pc:sldMk cId="740354111" sldId="333"/>
            <ac:inkMk id="518" creationId="{76A0C3C7-B052-F0BC-3F85-1DDA85C32375}"/>
          </ac:inkMkLst>
        </pc:inkChg>
        <pc:inkChg chg="add mod">
          <ac:chgData name="Kokchun Giang" userId="67e2125d-ec8c-4323-9653-9824a2ad815f" providerId="ADAL" clId="{22F7C6F8-58BC-F142-947B-ED8464E1E6D6}" dt="2024-01-25T20:43:26.716" v="979"/>
          <ac:inkMkLst>
            <pc:docMk/>
            <pc:sldMk cId="740354111" sldId="333"/>
            <ac:inkMk id="519" creationId="{66333CD8-FA71-FF2F-8B7C-09FC64E36BCB}"/>
          </ac:inkMkLst>
        </pc:inkChg>
        <pc:inkChg chg="add mod">
          <ac:chgData name="Kokchun Giang" userId="67e2125d-ec8c-4323-9653-9824a2ad815f" providerId="ADAL" clId="{22F7C6F8-58BC-F142-947B-ED8464E1E6D6}" dt="2024-01-25T20:43:26.716" v="979"/>
          <ac:inkMkLst>
            <pc:docMk/>
            <pc:sldMk cId="740354111" sldId="333"/>
            <ac:inkMk id="520" creationId="{5F81686A-19FD-644A-2DCA-1988CD140C1A}"/>
          </ac:inkMkLst>
        </pc:inkChg>
        <pc:inkChg chg="add mod">
          <ac:chgData name="Kokchun Giang" userId="67e2125d-ec8c-4323-9653-9824a2ad815f" providerId="ADAL" clId="{22F7C6F8-58BC-F142-947B-ED8464E1E6D6}" dt="2024-01-25T20:43:26.716" v="979"/>
          <ac:inkMkLst>
            <pc:docMk/>
            <pc:sldMk cId="740354111" sldId="333"/>
            <ac:inkMk id="521" creationId="{A7A20CCE-C6CF-C211-9960-8C8E5039DA7C}"/>
          </ac:inkMkLst>
        </pc:inkChg>
        <pc:inkChg chg="add del mod">
          <ac:chgData name="Kokchun Giang" userId="67e2125d-ec8c-4323-9653-9824a2ad815f" providerId="ADAL" clId="{22F7C6F8-58BC-F142-947B-ED8464E1E6D6}" dt="2024-01-25T20:43:31.399" v="993" actId="9405"/>
          <ac:inkMkLst>
            <pc:docMk/>
            <pc:sldMk cId="740354111" sldId="333"/>
            <ac:inkMk id="523" creationId="{01628F55-E58A-A5D1-AE52-864ACF7B49A8}"/>
          </ac:inkMkLst>
        </pc:inkChg>
        <pc:inkChg chg="add del mod">
          <ac:chgData name="Kokchun Giang" userId="67e2125d-ec8c-4323-9653-9824a2ad815f" providerId="ADAL" clId="{22F7C6F8-58BC-F142-947B-ED8464E1E6D6}" dt="2024-01-25T20:43:30.722" v="992" actId="9405"/>
          <ac:inkMkLst>
            <pc:docMk/>
            <pc:sldMk cId="740354111" sldId="333"/>
            <ac:inkMk id="524" creationId="{5A068748-A1DE-8DD4-F110-C09982729EC3}"/>
          </ac:inkMkLst>
        </pc:inkChg>
        <pc:inkChg chg="add del mod">
          <ac:chgData name="Kokchun Giang" userId="67e2125d-ec8c-4323-9653-9824a2ad815f" providerId="ADAL" clId="{22F7C6F8-58BC-F142-947B-ED8464E1E6D6}" dt="2024-01-25T20:43:30.184" v="991" actId="9405"/>
          <ac:inkMkLst>
            <pc:docMk/>
            <pc:sldMk cId="740354111" sldId="333"/>
            <ac:inkMk id="525" creationId="{F85594D6-207B-9867-8AFC-4264C3D0611D}"/>
          </ac:inkMkLst>
        </pc:inkChg>
        <pc:inkChg chg="add del mod">
          <ac:chgData name="Kokchun Giang" userId="67e2125d-ec8c-4323-9653-9824a2ad815f" providerId="ADAL" clId="{22F7C6F8-58BC-F142-947B-ED8464E1E6D6}" dt="2024-01-25T20:43:29.796" v="990" actId="9405"/>
          <ac:inkMkLst>
            <pc:docMk/>
            <pc:sldMk cId="740354111" sldId="333"/>
            <ac:inkMk id="526" creationId="{EC1500C8-BD19-03B1-B52D-61A81C77A570}"/>
          </ac:inkMkLst>
        </pc:inkChg>
        <pc:inkChg chg="add del mod">
          <ac:chgData name="Kokchun Giang" userId="67e2125d-ec8c-4323-9653-9824a2ad815f" providerId="ADAL" clId="{22F7C6F8-58BC-F142-947B-ED8464E1E6D6}" dt="2024-01-25T20:43:29.531" v="989"/>
          <ac:inkMkLst>
            <pc:docMk/>
            <pc:sldMk cId="740354111" sldId="333"/>
            <ac:inkMk id="527" creationId="{647C8B0C-F74F-3A4D-58E6-F828918AE81D}"/>
          </ac:inkMkLst>
        </pc:inkChg>
        <pc:inkChg chg="add del">
          <ac:chgData name="Kokchun Giang" userId="67e2125d-ec8c-4323-9653-9824a2ad815f" providerId="ADAL" clId="{22F7C6F8-58BC-F142-947B-ED8464E1E6D6}" dt="2024-01-25T20:43:29.088" v="986" actId="9405"/>
          <ac:inkMkLst>
            <pc:docMk/>
            <pc:sldMk cId="740354111" sldId="333"/>
            <ac:inkMk id="528" creationId="{F7793D3B-3E76-9254-7EB4-D961D388B93F}"/>
          </ac:inkMkLst>
        </pc:inkChg>
        <pc:inkChg chg="add mod">
          <ac:chgData name="Kokchun Giang" userId="67e2125d-ec8c-4323-9653-9824a2ad815f" providerId="ADAL" clId="{22F7C6F8-58BC-F142-947B-ED8464E1E6D6}" dt="2024-01-25T20:43:36.220" v="1002"/>
          <ac:inkMkLst>
            <pc:docMk/>
            <pc:sldMk cId="740354111" sldId="333"/>
            <ac:inkMk id="530" creationId="{D0CEE8A0-1621-E355-C7B4-16CB04BA4F83}"/>
          </ac:inkMkLst>
        </pc:inkChg>
        <pc:inkChg chg="add mod">
          <ac:chgData name="Kokchun Giang" userId="67e2125d-ec8c-4323-9653-9824a2ad815f" providerId="ADAL" clId="{22F7C6F8-58BC-F142-947B-ED8464E1E6D6}" dt="2024-01-25T20:43:36.220" v="1002"/>
          <ac:inkMkLst>
            <pc:docMk/>
            <pc:sldMk cId="740354111" sldId="333"/>
            <ac:inkMk id="531" creationId="{D01430A3-83AE-0521-51E9-C70C537966BA}"/>
          </ac:inkMkLst>
        </pc:inkChg>
        <pc:inkChg chg="add mod">
          <ac:chgData name="Kokchun Giang" userId="67e2125d-ec8c-4323-9653-9824a2ad815f" providerId="ADAL" clId="{22F7C6F8-58BC-F142-947B-ED8464E1E6D6}" dt="2024-01-25T20:43:36.220" v="1002"/>
          <ac:inkMkLst>
            <pc:docMk/>
            <pc:sldMk cId="740354111" sldId="333"/>
            <ac:inkMk id="532" creationId="{E732E34D-B147-FCE3-1BFD-E7C56AD31408}"/>
          </ac:inkMkLst>
        </pc:inkChg>
        <pc:inkChg chg="add mod">
          <ac:chgData name="Kokchun Giang" userId="67e2125d-ec8c-4323-9653-9824a2ad815f" providerId="ADAL" clId="{22F7C6F8-58BC-F142-947B-ED8464E1E6D6}" dt="2024-01-25T20:43:36.220" v="1002"/>
          <ac:inkMkLst>
            <pc:docMk/>
            <pc:sldMk cId="740354111" sldId="333"/>
            <ac:inkMk id="533" creationId="{CC7352EA-B91B-E2DB-F74F-62975C98BDD2}"/>
          </ac:inkMkLst>
        </pc:inkChg>
        <pc:inkChg chg="add mod">
          <ac:chgData name="Kokchun Giang" userId="67e2125d-ec8c-4323-9653-9824a2ad815f" providerId="ADAL" clId="{22F7C6F8-58BC-F142-947B-ED8464E1E6D6}" dt="2024-01-25T20:43:36.220" v="1002"/>
          <ac:inkMkLst>
            <pc:docMk/>
            <pc:sldMk cId="740354111" sldId="333"/>
            <ac:inkMk id="534" creationId="{278FFE1D-4B7B-2DEB-511B-7C060FBA886C}"/>
          </ac:inkMkLst>
        </pc:inkChg>
        <pc:inkChg chg="add mod">
          <ac:chgData name="Kokchun Giang" userId="67e2125d-ec8c-4323-9653-9824a2ad815f" providerId="ADAL" clId="{22F7C6F8-58BC-F142-947B-ED8464E1E6D6}" dt="2024-01-25T20:43:36.220" v="1002"/>
          <ac:inkMkLst>
            <pc:docMk/>
            <pc:sldMk cId="740354111" sldId="333"/>
            <ac:inkMk id="535" creationId="{BD1A4CD8-8D52-6192-9025-F7749F9EBE0C}"/>
          </ac:inkMkLst>
        </pc:inkChg>
        <pc:inkChg chg="add mod">
          <ac:chgData name="Kokchun Giang" userId="67e2125d-ec8c-4323-9653-9824a2ad815f" providerId="ADAL" clId="{22F7C6F8-58BC-F142-947B-ED8464E1E6D6}" dt="2024-01-25T20:43:36.220" v="1002"/>
          <ac:inkMkLst>
            <pc:docMk/>
            <pc:sldMk cId="740354111" sldId="333"/>
            <ac:inkMk id="536" creationId="{36B4F764-3B8D-45B5-A957-63E67CA5347D}"/>
          </ac:inkMkLst>
        </pc:inkChg>
        <pc:inkChg chg="add mod">
          <ac:chgData name="Kokchun Giang" userId="67e2125d-ec8c-4323-9653-9824a2ad815f" providerId="ADAL" clId="{22F7C6F8-58BC-F142-947B-ED8464E1E6D6}" dt="2024-01-25T20:43:36.220" v="1002"/>
          <ac:inkMkLst>
            <pc:docMk/>
            <pc:sldMk cId="740354111" sldId="333"/>
            <ac:inkMk id="537" creationId="{C75CC419-CC26-1F7B-0A07-726435A0F3D0}"/>
          </ac:inkMkLst>
        </pc:inkChg>
        <pc:inkChg chg="add mod">
          <ac:chgData name="Kokchun Giang" userId="67e2125d-ec8c-4323-9653-9824a2ad815f" providerId="ADAL" clId="{22F7C6F8-58BC-F142-947B-ED8464E1E6D6}" dt="2024-01-25T20:43:42.938" v="1010"/>
          <ac:inkMkLst>
            <pc:docMk/>
            <pc:sldMk cId="740354111" sldId="333"/>
            <ac:inkMk id="539" creationId="{709B7C42-2C37-3590-A3FD-7F698E2482A8}"/>
          </ac:inkMkLst>
        </pc:inkChg>
        <pc:inkChg chg="add mod">
          <ac:chgData name="Kokchun Giang" userId="67e2125d-ec8c-4323-9653-9824a2ad815f" providerId="ADAL" clId="{22F7C6F8-58BC-F142-947B-ED8464E1E6D6}" dt="2024-01-25T20:43:42.938" v="1010"/>
          <ac:inkMkLst>
            <pc:docMk/>
            <pc:sldMk cId="740354111" sldId="333"/>
            <ac:inkMk id="540" creationId="{45FE7B48-2AF1-0AC3-9FD3-C771534B5FA2}"/>
          </ac:inkMkLst>
        </pc:inkChg>
        <pc:inkChg chg="add mod">
          <ac:chgData name="Kokchun Giang" userId="67e2125d-ec8c-4323-9653-9824a2ad815f" providerId="ADAL" clId="{22F7C6F8-58BC-F142-947B-ED8464E1E6D6}" dt="2024-01-25T20:43:42.938" v="1010"/>
          <ac:inkMkLst>
            <pc:docMk/>
            <pc:sldMk cId="740354111" sldId="333"/>
            <ac:inkMk id="541" creationId="{7CD25E3A-B382-C433-0410-29AD1D5585AF}"/>
          </ac:inkMkLst>
        </pc:inkChg>
        <pc:inkChg chg="add mod">
          <ac:chgData name="Kokchun Giang" userId="67e2125d-ec8c-4323-9653-9824a2ad815f" providerId="ADAL" clId="{22F7C6F8-58BC-F142-947B-ED8464E1E6D6}" dt="2024-01-25T20:43:42.938" v="1010"/>
          <ac:inkMkLst>
            <pc:docMk/>
            <pc:sldMk cId="740354111" sldId="333"/>
            <ac:inkMk id="542" creationId="{BD911B74-A22B-34A0-9068-926DE557A79B}"/>
          </ac:inkMkLst>
        </pc:inkChg>
        <pc:inkChg chg="add mod">
          <ac:chgData name="Kokchun Giang" userId="67e2125d-ec8c-4323-9653-9824a2ad815f" providerId="ADAL" clId="{22F7C6F8-58BC-F142-947B-ED8464E1E6D6}" dt="2024-01-25T20:43:42.938" v="1010"/>
          <ac:inkMkLst>
            <pc:docMk/>
            <pc:sldMk cId="740354111" sldId="333"/>
            <ac:inkMk id="543" creationId="{62F1DCBC-72DE-A14C-7C0E-D0D0C70B7AB7}"/>
          </ac:inkMkLst>
        </pc:inkChg>
        <pc:inkChg chg="add mod">
          <ac:chgData name="Kokchun Giang" userId="67e2125d-ec8c-4323-9653-9824a2ad815f" providerId="ADAL" clId="{22F7C6F8-58BC-F142-947B-ED8464E1E6D6}" dt="2024-01-25T20:43:42.938" v="1010"/>
          <ac:inkMkLst>
            <pc:docMk/>
            <pc:sldMk cId="740354111" sldId="333"/>
            <ac:inkMk id="544" creationId="{5495A4FB-1E6B-626B-030D-22FA97C5284A}"/>
          </ac:inkMkLst>
        </pc:inkChg>
        <pc:inkChg chg="add mod">
          <ac:chgData name="Kokchun Giang" userId="67e2125d-ec8c-4323-9653-9824a2ad815f" providerId="ADAL" clId="{22F7C6F8-58BC-F142-947B-ED8464E1E6D6}" dt="2024-01-25T20:43:42.938" v="1010"/>
          <ac:inkMkLst>
            <pc:docMk/>
            <pc:sldMk cId="740354111" sldId="333"/>
            <ac:inkMk id="545" creationId="{C43CAC4E-3C74-D3B5-77C6-12ECDD4699EA}"/>
          </ac:inkMkLst>
        </pc:inkChg>
        <pc:inkChg chg="add mod">
          <ac:chgData name="Kokchun Giang" userId="67e2125d-ec8c-4323-9653-9824a2ad815f" providerId="ADAL" clId="{22F7C6F8-58BC-F142-947B-ED8464E1E6D6}" dt="2024-01-25T20:43:57.998" v="1030"/>
          <ac:inkMkLst>
            <pc:docMk/>
            <pc:sldMk cId="740354111" sldId="333"/>
            <ac:inkMk id="548" creationId="{6C8906AD-3024-6421-A10B-A558CD658A16}"/>
          </ac:inkMkLst>
        </pc:inkChg>
        <pc:inkChg chg="add mod">
          <ac:chgData name="Kokchun Giang" userId="67e2125d-ec8c-4323-9653-9824a2ad815f" providerId="ADAL" clId="{22F7C6F8-58BC-F142-947B-ED8464E1E6D6}" dt="2024-01-25T20:43:57.998" v="1030"/>
          <ac:inkMkLst>
            <pc:docMk/>
            <pc:sldMk cId="740354111" sldId="333"/>
            <ac:inkMk id="549" creationId="{D3CD40BB-23D1-72C4-A045-828B003B6FDD}"/>
          </ac:inkMkLst>
        </pc:inkChg>
        <pc:inkChg chg="add mod">
          <ac:chgData name="Kokchun Giang" userId="67e2125d-ec8c-4323-9653-9824a2ad815f" providerId="ADAL" clId="{22F7C6F8-58BC-F142-947B-ED8464E1E6D6}" dt="2024-01-25T20:43:57.998" v="1030"/>
          <ac:inkMkLst>
            <pc:docMk/>
            <pc:sldMk cId="740354111" sldId="333"/>
            <ac:inkMk id="550" creationId="{4BCF96F3-0CFA-DF95-B967-4E8AC05E276B}"/>
          </ac:inkMkLst>
        </pc:inkChg>
        <pc:inkChg chg="add mod">
          <ac:chgData name="Kokchun Giang" userId="67e2125d-ec8c-4323-9653-9824a2ad815f" providerId="ADAL" clId="{22F7C6F8-58BC-F142-947B-ED8464E1E6D6}" dt="2024-01-25T20:43:57.998" v="1030"/>
          <ac:inkMkLst>
            <pc:docMk/>
            <pc:sldMk cId="740354111" sldId="333"/>
            <ac:inkMk id="551" creationId="{54C79FA4-B5AB-F053-8CBC-7BC431A70F2E}"/>
          </ac:inkMkLst>
        </pc:inkChg>
        <pc:inkChg chg="add mod">
          <ac:chgData name="Kokchun Giang" userId="67e2125d-ec8c-4323-9653-9824a2ad815f" providerId="ADAL" clId="{22F7C6F8-58BC-F142-947B-ED8464E1E6D6}" dt="2024-01-25T20:43:57.998" v="1030"/>
          <ac:inkMkLst>
            <pc:docMk/>
            <pc:sldMk cId="740354111" sldId="333"/>
            <ac:inkMk id="553" creationId="{DDE0232C-E8F4-FE4A-7318-D69035A96B57}"/>
          </ac:inkMkLst>
        </pc:inkChg>
        <pc:inkChg chg="add mod">
          <ac:chgData name="Kokchun Giang" userId="67e2125d-ec8c-4323-9653-9824a2ad815f" providerId="ADAL" clId="{22F7C6F8-58BC-F142-947B-ED8464E1E6D6}" dt="2024-01-25T20:43:57.998" v="1030"/>
          <ac:inkMkLst>
            <pc:docMk/>
            <pc:sldMk cId="740354111" sldId="333"/>
            <ac:inkMk id="554" creationId="{0176D1DE-474E-D8E3-A1FE-CAD3EB60FB83}"/>
          </ac:inkMkLst>
        </pc:inkChg>
        <pc:inkChg chg="add mod">
          <ac:chgData name="Kokchun Giang" userId="67e2125d-ec8c-4323-9653-9824a2ad815f" providerId="ADAL" clId="{22F7C6F8-58BC-F142-947B-ED8464E1E6D6}" dt="2024-01-25T20:43:57.998" v="1030"/>
          <ac:inkMkLst>
            <pc:docMk/>
            <pc:sldMk cId="740354111" sldId="333"/>
            <ac:inkMk id="555" creationId="{816A6EAD-CEB2-D85C-BC89-AD419C15D35E}"/>
          </ac:inkMkLst>
        </pc:inkChg>
        <pc:inkChg chg="add mod">
          <ac:chgData name="Kokchun Giang" userId="67e2125d-ec8c-4323-9653-9824a2ad815f" providerId="ADAL" clId="{22F7C6F8-58BC-F142-947B-ED8464E1E6D6}" dt="2024-01-25T20:43:57.998" v="1030"/>
          <ac:inkMkLst>
            <pc:docMk/>
            <pc:sldMk cId="740354111" sldId="333"/>
            <ac:inkMk id="556" creationId="{CC3D616E-FD46-AFE6-E29E-F7FA56BEE741}"/>
          </ac:inkMkLst>
        </pc:inkChg>
        <pc:inkChg chg="add mod">
          <ac:chgData name="Kokchun Giang" userId="67e2125d-ec8c-4323-9653-9824a2ad815f" providerId="ADAL" clId="{22F7C6F8-58BC-F142-947B-ED8464E1E6D6}" dt="2024-01-25T20:43:57.998" v="1030"/>
          <ac:inkMkLst>
            <pc:docMk/>
            <pc:sldMk cId="740354111" sldId="333"/>
            <ac:inkMk id="557" creationId="{E5DEA324-7542-B51B-09E8-358CD56A68D3}"/>
          </ac:inkMkLst>
        </pc:inkChg>
        <pc:inkChg chg="add mod">
          <ac:chgData name="Kokchun Giang" userId="67e2125d-ec8c-4323-9653-9824a2ad815f" providerId="ADAL" clId="{22F7C6F8-58BC-F142-947B-ED8464E1E6D6}" dt="2024-01-25T20:43:57.998" v="1030"/>
          <ac:inkMkLst>
            <pc:docMk/>
            <pc:sldMk cId="740354111" sldId="333"/>
            <ac:inkMk id="558" creationId="{77B2A472-88CF-E7CA-227E-68BD2312111A}"/>
          </ac:inkMkLst>
        </pc:inkChg>
        <pc:inkChg chg="add mod">
          <ac:chgData name="Kokchun Giang" userId="67e2125d-ec8c-4323-9653-9824a2ad815f" providerId="ADAL" clId="{22F7C6F8-58BC-F142-947B-ED8464E1E6D6}" dt="2024-01-25T20:43:57.998" v="1030"/>
          <ac:inkMkLst>
            <pc:docMk/>
            <pc:sldMk cId="740354111" sldId="333"/>
            <ac:inkMk id="559" creationId="{E68B36E1-DBBB-242C-E1EB-B88B82F35D73}"/>
          </ac:inkMkLst>
        </pc:inkChg>
        <pc:inkChg chg="add mod">
          <ac:chgData name="Kokchun Giang" userId="67e2125d-ec8c-4323-9653-9824a2ad815f" providerId="ADAL" clId="{22F7C6F8-58BC-F142-947B-ED8464E1E6D6}" dt="2024-01-25T20:43:57.998" v="1030"/>
          <ac:inkMkLst>
            <pc:docMk/>
            <pc:sldMk cId="740354111" sldId="333"/>
            <ac:inkMk id="560" creationId="{DB3C7AE3-CE54-CEED-C091-B58B42061FC8}"/>
          </ac:inkMkLst>
        </pc:inkChg>
        <pc:inkChg chg="add mod">
          <ac:chgData name="Kokchun Giang" userId="67e2125d-ec8c-4323-9653-9824a2ad815f" providerId="ADAL" clId="{22F7C6F8-58BC-F142-947B-ED8464E1E6D6}" dt="2024-01-25T20:43:57.998" v="1030"/>
          <ac:inkMkLst>
            <pc:docMk/>
            <pc:sldMk cId="740354111" sldId="333"/>
            <ac:inkMk id="561" creationId="{64C5F9AC-FA79-F2D2-C993-2D3279FD845B}"/>
          </ac:inkMkLst>
        </pc:inkChg>
        <pc:inkChg chg="add mod">
          <ac:chgData name="Kokchun Giang" userId="67e2125d-ec8c-4323-9653-9824a2ad815f" providerId="ADAL" clId="{22F7C6F8-58BC-F142-947B-ED8464E1E6D6}" dt="2024-01-25T20:43:57.998" v="1030"/>
          <ac:inkMkLst>
            <pc:docMk/>
            <pc:sldMk cId="740354111" sldId="333"/>
            <ac:inkMk id="562" creationId="{46CC501A-928B-EA44-BFC7-CE434BBC6346}"/>
          </ac:inkMkLst>
        </pc:inkChg>
        <pc:inkChg chg="add mod">
          <ac:chgData name="Kokchun Giang" userId="67e2125d-ec8c-4323-9653-9824a2ad815f" providerId="ADAL" clId="{22F7C6F8-58BC-F142-947B-ED8464E1E6D6}" dt="2024-01-25T20:43:57.998" v="1030"/>
          <ac:inkMkLst>
            <pc:docMk/>
            <pc:sldMk cId="740354111" sldId="333"/>
            <ac:inkMk id="563" creationId="{89D7521B-34B7-D4DD-E6C4-B4CD87E648DD}"/>
          </ac:inkMkLst>
        </pc:inkChg>
        <pc:inkChg chg="add mod">
          <ac:chgData name="Kokchun Giang" userId="67e2125d-ec8c-4323-9653-9824a2ad815f" providerId="ADAL" clId="{22F7C6F8-58BC-F142-947B-ED8464E1E6D6}" dt="2024-01-25T20:43:57.998" v="1030"/>
          <ac:inkMkLst>
            <pc:docMk/>
            <pc:sldMk cId="740354111" sldId="333"/>
            <ac:inkMk id="564" creationId="{8E0AF24A-5038-FED7-2A7C-02A0BC8598B4}"/>
          </ac:inkMkLst>
        </pc:inkChg>
        <pc:inkChg chg="add mod">
          <ac:chgData name="Kokchun Giang" userId="67e2125d-ec8c-4323-9653-9824a2ad815f" providerId="ADAL" clId="{22F7C6F8-58BC-F142-947B-ED8464E1E6D6}" dt="2024-01-25T20:43:57.998" v="1030"/>
          <ac:inkMkLst>
            <pc:docMk/>
            <pc:sldMk cId="740354111" sldId="333"/>
            <ac:inkMk id="565" creationId="{64EAED04-3DF4-9102-30F1-D8DDEDC85C13}"/>
          </ac:inkMkLst>
        </pc:inkChg>
        <pc:inkChg chg="add mod">
          <ac:chgData name="Kokchun Giang" userId="67e2125d-ec8c-4323-9653-9824a2ad815f" providerId="ADAL" clId="{22F7C6F8-58BC-F142-947B-ED8464E1E6D6}" dt="2024-01-25T20:43:57.998" v="1030"/>
          <ac:inkMkLst>
            <pc:docMk/>
            <pc:sldMk cId="740354111" sldId="333"/>
            <ac:inkMk id="566" creationId="{F4805C20-69CC-AAE5-8837-52AF640A8242}"/>
          </ac:inkMkLst>
        </pc:inkChg>
        <pc:inkChg chg="add mod">
          <ac:chgData name="Kokchun Giang" userId="67e2125d-ec8c-4323-9653-9824a2ad815f" providerId="ADAL" clId="{22F7C6F8-58BC-F142-947B-ED8464E1E6D6}" dt="2024-01-26T06:37:43.744" v="1133" actId="164"/>
          <ac:inkMkLst>
            <pc:docMk/>
            <pc:sldMk cId="740354111" sldId="333"/>
            <ac:inkMk id="568" creationId="{9FF4A165-1EB7-2BBA-63A6-DF92A07B3A1F}"/>
          </ac:inkMkLst>
        </pc:inkChg>
        <pc:inkChg chg="add mod">
          <ac:chgData name="Kokchun Giang" userId="67e2125d-ec8c-4323-9653-9824a2ad815f" providerId="ADAL" clId="{22F7C6F8-58BC-F142-947B-ED8464E1E6D6}" dt="2024-01-26T06:37:43.744" v="1133" actId="164"/>
          <ac:inkMkLst>
            <pc:docMk/>
            <pc:sldMk cId="740354111" sldId="333"/>
            <ac:inkMk id="569" creationId="{252ED360-9089-454B-2FD8-09C080E49BD1}"/>
          </ac:inkMkLst>
        </pc:inkChg>
        <pc:inkChg chg="add mod">
          <ac:chgData name="Kokchun Giang" userId="67e2125d-ec8c-4323-9653-9824a2ad815f" providerId="ADAL" clId="{22F7C6F8-58BC-F142-947B-ED8464E1E6D6}" dt="2024-01-26T06:37:43.744" v="1133" actId="164"/>
          <ac:inkMkLst>
            <pc:docMk/>
            <pc:sldMk cId="740354111" sldId="333"/>
            <ac:inkMk id="570" creationId="{624999D1-2254-DFF1-DEE5-9A0020CBC51B}"/>
          </ac:inkMkLst>
        </pc:inkChg>
        <pc:inkChg chg="add mod">
          <ac:chgData name="Kokchun Giang" userId="67e2125d-ec8c-4323-9653-9824a2ad815f" providerId="ADAL" clId="{22F7C6F8-58BC-F142-947B-ED8464E1E6D6}" dt="2024-01-26T06:37:43.744" v="1133" actId="164"/>
          <ac:inkMkLst>
            <pc:docMk/>
            <pc:sldMk cId="740354111" sldId="333"/>
            <ac:inkMk id="571" creationId="{5E41AC80-66FF-406D-3CB7-5CC59CE8BB21}"/>
          </ac:inkMkLst>
        </pc:inkChg>
        <pc:inkChg chg="add mod">
          <ac:chgData name="Kokchun Giang" userId="67e2125d-ec8c-4323-9653-9824a2ad815f" providerId="ADAL" clId="{22F7C6F8-58BC-F142-947B-ED8464E1E6D6}" dt="2024-01-26T06:37:43.744" v="1133" actId="164"/>
          <ac:inkMkLst>
            <pc:docMk/>
            <pc:sldMk cId="740354111" sldId="333"/>
            <ac:inkMk id="572" creationId="{9552B1A9-6EC3-5F75-A294-1574ADFD09EA}"/>
          </ac:inkMkLst>
        </pc:inkChg>
        <pc:inkChg chg="add mod">
          <ac:chgData name="Kokchun Giang" userId="67e2125d-ec8c-4323-9653-9824a2ad815f" providerId="ADAL" clId="{22F7C6F8-58BC-F142-947B-ED8464E1E6D6}" dt="2024-01-26T06:37:43.744" v="1133" actId="164"/>
          <ac:inkMkLst>
            <pc:docMk/>
            <pc:sldMk cId="740354111" sldId="333"/>
            <ac:inkMk id="573" creationId="{7D5499F0-FB85-D92D-627C-81698710E888}"/>
          </ac:inkMkLst>
        </pc:inkChg>
        <pc:inkChg chg="add mod">
          <ac:chgData name="Kokchun Giang" userId="67e2125d-ec8c-4323-9653-9824a2ad815f" providerId="ADAL" clId="{22F7C6F8-58BC-F142-947B-ED8464E1E6D6}" dt="2024-01-25T20:44:21.952" v="1039"/>
          <ac:inkMkLst>
            <pc:docMk/>
            <pc:sldMk cId="740354111" sldId="333"/>
            <ac:inkMk id="578" creationId="{2293103D-B39A-5BF9-0DF3-71B26B29AF0E}"/>
          </ac:inkMkLst>
        </pc:inkChg>
        <pc:inkChg chg="add mod">
          <ac:chgData name="Kokchun Giang" userId="67e2125d-ec8c-4323-9653-9824a2ad815f" providerId="ADAL" clId="{22F7C6F8-58BC-F142-947B-ED8464E1E6D6}" dt="2024-01-25T20:44:21.952" v="1039"/>
          <ac:inkMkLst>
            <pc:docMk/>
            <pc:sldMk cId="740354111" sldId="333"/>
            <ac:inkMk id="583" creationId="{7C9A3B9A-CD3E-2992-23C0-BB3B09C7D454}"/>
          </ac:inkMkLst>
        </pc:inkChg>
        <pc:inkChg chg="add mod">
          <ac:chgData name="Kokchun Giang" userId="67e2125d-ec8c-4323-9653-9824a2ad815f" providerId="ADAL" clId="{22F7C6F8-58BC-F142-947B-ED8464E1E6D6}" dt="2024-01-25T20:44:30.969" v="1047"/>
          <ac:inkMkLst>
            <pc:docMk/>
            <pc:sldMk cId="740354111" sldId="333"/>
            <ac:inkMk id="585" creationId="{213C47BB-F3B8-451B-5B6B-3C9BD2BA6971}"/>
          </ac:inkMkLst>
        </pc:inkChg>
        <pc:inkChg chg="add mod">
          <ac:chgData name="Kokchun Giang" userId="67e2125d-ec8c-4323-9653-9824a2ad815f" providerId="ADAL" clId="{22F7C6F8-58BC-F142-947B-ED8464E1E6D6}" dt="2024-01-25T20:44:30.969" v="1047"/>
          <ac:inkMkLst>
            <pc:docMk/>
            <pc:sldMk cId="740354111" sldId="333"/>
            <ac:inkMk id="586" creationId="{F52B0882-4DFD-6C73-5E9E-D796957088ED}"/>
          </ac:inkMkLst>
        </pc:inkChg>
        <pc:inkChg chg="add mod">
          <ac:chgData name="Kokchun Giang" userId="67e2125d-ec8c-4323-9653-9824a2ad815f" providerId="ADAL" clId="{22F7C6F8-58BC-F142-947B-ED8464E1E6D6}" dt="2024-01-25T20:44:30.969" v="1047"/>
          <ac:inkMkLst>
            <pc:docMk/>
            <pc:sldMk cId="740354111" sldId="333"/>
            <ac:inkMk id="591" creationId="{5A37321A-CEDC-D9CD-A9BD-129C78A8738F}"/>
          </ac:inkMkLst>
        </pc:inkChg>
        <pc:inkChg chg="add mod">
          <ac:chgData name="Kokchun Giang" userId="67e2125d-ec8c-4323-9653-9824a2ad815f" providerId="ADAL" clId="{22F7C6F8-58BC-F142-947B-ED8464E1E6D6}" dt="2024-01-25T20:44:30.969" v="1047"/>
          <ac:inkMkLst>
            <pc:docMk/>
            <pc:sldMk cId="740354111" sldId="333"/>
            <ac:inkMk id="592" creationId="{AD4BA3C0-75CE-BBBE-53B0-A48E9B4627B5}"/>
          </ac:inkMkLst>
        </pc:inkChg>
        <pc:inkChg chg="add mod">
          <ac:chgData name="Kokchun Giang" userId="67e2125d-ec8c-4323-9653-9824a2ad815f" providerId="ADAL" clId="{22F7C6F8-58BC-F142-947B-ED8464E1E6D6}" dt="2024-01-25T20:44:30.969" v="1047"/>
          <ac:inkMkLst>
            <pc:docMk/>
            <pc:sldMk cId="740354111" sldId="333"/>
            <ac:inkMk id="593" creationId="{3C60072C-0948-3870-D72D-F90163692732}"/>
          </ac:inkMkLst>
        </pc:inkChg>
        <pc:inkChg chg="add mod">
          <ac:chgData name="Kokchun Giang" userId="67e2125d-ec8c-4323-9653-9824a2ad815f" providerId="ADAL" clId="{22F7C6F8-58BC-F142-947B-ED8464E1E6D6}" dt="2024-01-25T20:44:30.969" v="1047"/>
          <ac:inkMkLst>
            <pc:docMk/>
            <pc:sldMk cId="740354111" sldId="333"/>
            <ac:inkMk id="594" creationId="{5B314920-F19A-B2F6-6198-C165FAB59FE4}"/>
          </ac:inkMkLst>
        </pc:inkChg>
        <pc:inkChg chg="add mod">
          <ac:chgData name="Kokchun Giang" userId="67e2125d-ec8c-4323-9653-9824a2ad815f" providerId="ADAL" clId="{22F7C6F8-58BC-F142-947B-ED8464E1E6D6}" dt="2024-01-25T20:44:30.969" v="1047"/>
          <ac:inkMkLst>
            <pc:docMk/>
            <pc:sldMk cId="740354111" sldId="333"/>
            <ac:inkMk id="595" creationId="{BD1A644F-C0D1-732C-77DD-DF865EC009DC}"/>
          </ac:inkMkLst>
        </pc:inkChg>
        <pc:inkChg chg="add mod">
          <ac:chgData name="Kokchun Giang" userId="67e2125d-ec8c-4323-9653-9824a2ad815f" providerId="ADAL" clId="{22F7C6F8-58BC-F142-947B-ED8464E1E6D6}" dt="2024-01-25T20:44:35.989" v="1054"/>
          <ac:inkMkLst>
            <pc:docMk/>
            <pc:sldMk cId="740354111" sldId="333"/>
            <ac:inkMk id="597" creationId="{A94339A2-1255-0B9E-8335-5B2525942725}"/>
          </ac:inkMkLst>
        </pc:inkChg>
        <pc:inkChg chg="add mod">
          <ac:chgData name="Kokchun Giang" userId="67e2125d-ec8c-4323-9653-9824a2ad815f" providerId="ADAL" clId="{22F7C6F8-58BC-F142-947B-ED8464E1E6D6}" dt="2024-01-25T20:44:35.989" v="1054"/>
          <ac:inkMkLst>
            <pc:docMk/>
            <pc:sldMk cId="740354111" sldId="333"/>
            <ac:inkMk id="598" creationId="{87D7927A-58E4-4B21-A446-2457FE6F59EA}"/>
          </ac:inkMkLst>
        </pc:inkChg>
        <pc:inkChg chg="add mod">
          <ac:chgData name="Kokchun Giang" userId="67e2125d-ec8c-4323-9653-9824a2ad815f" providerId="ADAL" clId="{22F7C6F8-58BC-F142-947B-ED8464E1E6D6}" dt="2024-01-25T20:44:35.989" v="1054"/>
          <ac:inkMkLst>
            <pc:docMk/>
            <pc:sldMk cId="740354111" sldId="333"/>
            <ac:inkMk id="599" creationId="{23066E89-B44F-ABC7-6135-DFC7C0866371}"/>
          </ac:inkMkLst>
        </pc:inkChg>
        <pc:inkChg chg="add mod">
          <ac:chgData name="Kokchun Giang" userId="67e2125d-ec8c-4323-9653-9824a2ad815f" providerId="ADAL" clId="{22F7C6F8-58BC-F142-947B-ED8464E1E6D6}" dt="2024-01-25T20:44:35.989" v="1054"/>
          <ac:inkMkLst>
            <pc:docMk/>
            <pc:sldMk cId="740354111" sldId="333"/>
            <ac:inkMk id="600" creationId="{7F0184DA-9586-8077-0870-69B9182EF845}"/>
          </ac:inkMkLst>
        </pc:inkChg>
        <pc:inkChg chg="add mod">
          <ac:chgData name="Kokchun Giang" userId="67e2125d-ec8c-4323-9653-9824a2ad815f" providerId="ADAL" clId="{22F7C6F8-58BC-F142-947B-ED8464E1E6D6}" dt="2024-01-25T20:44:35.989" v="1054"/>
          <ac:inkMkLst>
            <pc:docMk/>
            <pc:sldMk cId="740354111" sldId="333"/>
            <ac:inkMk id="631" creationId="{04757702-4654-C243-A7E1-6614B7B324E9}"/>
          </ac:inkMkLst>
        </pc:inkChg>
        <pc:inkChg chg="add mod">
          <ac:chgData name="Kokchun Giang" userId="67e2125d-ec8c-4323-9653-9824a2ad815f" providerId="ADAL" clId="{22F7C6F8-58BC-F142-947B-ED8464E1E6D6}" dt="2024-01-25T20:44:35.989" v="1054"/>
          <ac:inkMkLst>
            <pc:docMk/>
            <pc:sldMk cId="740354111" sldId="333"/>
            <ac:inkMk id="638" creationId="{FF9412BE-2BE7-4A96-73FD-793DF92F99AC}"/>
          </ac:inkMkLst>
        </pc:inkChg>
        <pc:inkChg chg="add mod">
          <ac:chgData name="Kokchun Giang" userId="67e2125d-ec8c-4323-9653-9824a2ad815f" providerId="ADAL" clId="{22F7C6F8-58BC-F142-947B-ED8464E1E6D6}" dt="2024-01-25T20:44:40.877" v="1065"/>
          <ac:inkMkLst>
            <pc:docMk/>
            <pc:sldMk cId="740354111" sldId="333"/>
            <ac:inkMk id="679" creationId="{8E54E891-7C66-7387-6968-7ED80C3FCD13}"/>
          </ac:inkMkLst>
        </pc:inkChg>
        <pc:inkChg chg="add mod">
          <ac:chgData name="Kokchun Giang" userId="67e2125d-ec8c-4323-9653-9824a2ad815f" providerId="ADAL" clId="{22F7C6F8-58BC-F142-947B-ED8464E1E6D6}" dt="2024-01-25T20:44:40.877" v="1065"/>
          <ac:inkMkLst>
            <pc:docMk/>
            <pc:sldMk cId="740354111" sldId="333"/>
            <ac:inkMk id="680" creationId="{DD223173-84EE-2E23-EB78-FAC5A6873E69}"/>
          </ac:inkMkLst>
        </pc:inkChg>
        <pc:inkChg chg="add mod">
          <ac:chgData name="Kokchun Giang" userId="67e2125d-ec8c-4323-9653-9824a2ad815f" providerId="ADAL" clId="{22F7C6F8-58BC-F142-947B-ED8464E1E6D6}" dt="2024-01-25T20:44:40.877" v="1065"/>
          <ac:inkMkLst>
            <pc:docMk/>
            <pc:sldMk cId="740354111" sldId="333"/>
            <ac:inkMk id="681" creationId="{F719173D-6C15-729C-4198-4840B312D4D7}"/>
          </ac:inkMkLst>
        </pc:inkChg>
        <pc:inkChg chg="add mod">
          <ac:chgData name="Kokchun Giang" userId="67e2125d-ec8c-4323-9653-9824a2ad815f" providerId="ADAL" clId="{22F7C6F8-58BC-F142-947B-ED8464E1E6D6}" dt="2024-01-25T20:44:40.877" v="1065"/>
          <ac:inkMkLst>
            <pc:docMk/>
            <pc:sldMk cId="740354111" sldId="333"/>
            <ac:inkMk id="713" creationId="{FC37D346-860E-88D2-8547-E4DF8C1AAE0C}"/>
          </ac:inkMkLst>
        </pc:inkChg>
        <pc:inkChg chg="add mod">
          <ac:chgData name="Kokchun Giang" userId="67e2125d-ec8c-4323-9653-9824a2ad815f" providerId="ADAL" clId="{22F7C6F8-58BC-F142-947B-ED8464E1E6D6}" dt="2024-01-25T20:44:40.877" v="1065"/>
          <ac:inkMkLst>
            <pc:docMk/>
            <pc:sldMk cId="740354111" sldId="333"/>
            <ac:inkMk id="728" creationId="{D55C5603-2DFE-D4F7-7E85-E056268E40A6}"/>
          </ac:inkMkLst>
        </pc:inkChg>
        <pc:inkChg chg="add mod">
          <ac:chgData name="Kokchun Giang" userId="67e2125d-ec8c-4323-9653-9824a2ad815f" providerId="ADAL" clId="{22F7C6F8-58BC-F142-947B-ED8464E1E6D6}" dt="2024-01-25T20:44:40.877" v="1065"/>
          <ac:inkMkLst>
            <pc:docMk/>
            <pc:sldMk cId="740354111" sldId="333"/>
            <ac:inkMk id="729" creationId="{BB2F0B4C-C463-CE72-B6C1-3173F7CAF91E}"/>
          </ac:inkMkLst>
        </pc:inkChg>
        <pc:inkChg chg="add mod">
          <ac:chgData name="Kokchun Giang" userId="67e2125d-ec8c-4323-9653-9824a2ad815f" providerId="ADAL" clId="{22F7C6F8-58BC-F142-947B-ED8464E1E6D6}" dt="2024-01-25T20:44:40.877" v="1065"/>
          <ac:inkMkLst>
            <pc:docMk/>
            <pc:sldMk cId="740354111" sldId="333"/>
            <ac:inkMk id="741" creationId="{BABAD5A6-FD15-8E12-F863-68D0FEE863FC}"/>
          </ac:inkMkLst>
        </pc:inkChg>
        <pc:inkChg chg="add mod">
          <ac:chgData name="Kokchun Giang" userId="67e2125d-ec8c-4323-9653-9824a2ad815f" providerId="ADAL" clId="{22F7C6F8-58BC-F142-947B-ED8464E1E6D6}" dt="2024-01-25T20:44:40.877" v="1065"/>
          <ac:inkMkLst>
            <pc:docMk/>
            <pc:sldMk cId="740354111" sldId="333"/>
            <ac:inkMk id="743" creationId="{CA2C60BA-9522-CD9D-AB0C-A11A7F3CB9BE}"/>
          </ac:inkMkLst>
        </pc:inkChg>
        <pc:inkChg chg="add mod">
          <ac:chgData name="Kokchun Giang" userId="67e2125d-ec8c-4323-9653-9824a2ad815f" providerId="ADAL" clId="{22F7C6F8-58BC-F142-947B-ED8464E1E6D6}" dt="2024-01-25T20:44:40.877" v="1065"/>
          <ac:inkMkLst>
            <pc:docMk/>
            <pc:sldMk cId="740354111" sldId="333"/>
            <ac:inkMk id="744" creationId="{118820FB-97C1-98A4-E979-038E448855BB}"/>
          </ac:inkMkLst>
        </pc:inkChg>
        <pc:inkChg chg="add mod">
          <ac:chgData name="Kokchun Giang" userId="67e2125d-ec8c-4323-9653-9824a2ad815f" providerId="ADAL" clId="{22F7C6F8-58BC-F142-947B-ED8464E1E6D6}" dt="2024-01-25T20:44:40.877" v="1065"/>
          <ac:inkMkLst>
            <pc:docMk/>
            <pc:sldMk cId="740354111" sldId="333"/>
            <ac:inkMk id="745" creationId="{3B986ADD-6B5D-D367-7CFD-9A0BD002A955}"/>
          </ac:inkMkLst>
        </pc:inkChg>
        <pc:inkChg chg="add mod">
          <ac:chgData name="Kokchun Giang" userId="67e2125d-ec8c-4323-9653-9824a2ad815f" providerId="ADAL" clId="{22F7C6F8-58BC-F142-947B-ED8464E1E6D6}" dt="2024-01-25T20:44:52.481" v="1069"/>
          <ac:inkMkLst>
            <pc:docMk/>
            <pc:sldMk cId="740354111" sldId="333"/>
            <ac:inkMk id="747" creationId="{9705D991-9753-63EF-D258-6E38E0078DE3}"/>
          </ac:inkMkLst>
        </pc:inkChg>
        <pc:inkChg chg="add mod">
          <ac:chgData name="Kokchun Giang" userId="67e2125d-ec8c-4323-9653-9824a2ad815f" providerId="ADAL" clId="{22F7C6F8-58BC-F142-947B-ED8464E1E6D6}" dt="2024-01-25T20:44:52.481" v="1069"/>
          <ac:inkMkLst>
            <pc:docMk/>
            <pc:sldMk cId="740354111" sldId="333"/>
            <ac:inkMk id="748" creationId="{E2FCE00A-A3B0-FA16-6F28-C63507077034}"/>
          </ac:inkMkLst>
        </pc:inkChg>
        <pc:inkChg chg="add mod">
          <ac:chgData name="Kokchun Giang" userId="67e2125d-ec8c-4323-9653-9824a2ad815f" providerId="ADAL" clId="{22F7C6F8-58BC-F142-947B-ED8464E1E6D6}" dt="2024-01-25T20:44:52.481" v="1069"/>
          <ac:inkMkLst>
            <pc:docMk/>
            <pc:sldMk cId="740354111" sldId="333"/>
            <ac:inkMk id="749" creationId="{C00E66AA-D54C-FE38-8B1A-BA2F662098C6}"/>
          </ac:inkMkLst>
        </pc:inkChg>
        <pc:inkChg chg="add mod">
          <ac:chgData name="Kokchun Giang" userId="67e2125d-ec8c-4323-9653-9824a2ad815f" providerId="ADAL" clId="{22F7C6F8-58BC-F142-947B-ED8464E1E6D6}" dt="2024-01-25T20:44:55.200" v="1075"/>
          <ac:inkMkLst>
            <pc:docMk/>
            <pc:sldMk cId="740354111" sldId="333"/>
            <ac:inkMk id="751" creationId="{4B627DB2-5ACF-76CF-BB1A-B5200181A60B}"/>
          </ac:inkMkLst>
        </pc:inkChg>
        <pc:inkChg chg="add mod">
          <ac:chgData name="Kokchun Giang" userId="67e2125d-ec8c-4323-9653-9824a2ad815f" providerId="ADAL" clId="{22F7C6F8-58BC-F142-947B-ED8464E1E6D6}" dt="2024-01-25T20:44:55.200" v="1075"/>
          <ac:inkMkLst>
            <pc:docMk/>
            <pc:sldMk cId="740354111" sldId="333"/>
            <ac:inkMk id="752" creationId="{CC156569-0972-7DE0-0F4C-260560CDF8F0}"/>
          </ac:inkMkLst>
        </pc:inkChg>
        <pc:inkChg chg="add mod">
          <ac:chgData name="Kokchun Giang" userId="67e2125d-ec8c-4323-9653-9824a2ad815f" providerId="ADAL" clId="{22F7C6F8-58BC-F142-947B-ED8464E1E6D6}" dt="2024-01-25T20:44:55.200" v="1075"/>
          <ac:inkMkLst>
            <pc:docMk/>
            <pc:sldMk cId="740354111" sldId="333"/>
            <ac:inkMk id="753" creationId="{6C5A59BA-28C6-57AE-9B94-CCB37260B4C0}"/>
          </ac:inkMkLst>
        </pc:inkChg>
        <pc:inkChg chg="add mod">
          <ac:chgData name="Kokchun Giang" userId="67e2125d-ec8c-4323-9653-9824a2ad815f" providerId="ADAL" clId="{22F7C6F8-58BC-F142-947B-ED8464E1E6D6}" dt="2024-01-25T20:44:55.200" v="1075"/>
          <ac:inkMkLst>
            <pc:docMk/>
            <pc:sldMk cId="740354111" sldId="333"/>
            <ac:inkMk id="754" creationId="{6490A19D-9DE4-8B04-0EB3-A0C8351B444B}"/>
          </ac:inkMkLst>
        </pc:inkChg>
        <pc:inkChg chg="add mod">
          <ac:chgData name="Kokchun Giang" userId="67e2125d-ec8c-4323-9653-9824a2ad815f" providerId="ADAL" clId="{22F7C6F8-58BC-F142-947B-ED8464E1E6D6}" dt="2024-01-25T20:44:55.200" v="1075"/>
          <ac:inkMkLst>
            <pc:docMk/>
            <pc:sldMk cId="740354111" sldId="333"/>
            <ac:inkMk id="755" creationId="{F4FA42A8-7F43-4CBD-F869-AC7757C6DF23}"/>
          </ac:inkMkLst>
        </pc:inkChg>
        <pc:inkChg chg="add mod">
          <ac:chgData name="Kokchun Giang" userId="67e2125d-ec8c-4323-9653-9824a2ad815f" providerId="ADAL" clId="{22F7C6F8-58BC-F142-947B-ED8464E1E6D6}" dt="2024-01-25T20:45:19.936" v="1086"/>
          <ac:inkMkLst>
            <pc:docMk/>
            <pc:sldMk cId="740354111" sldId="333"/>
            <ac:inkMk id="757" creationId="{CC96C8D9-9CA6-DC2D-DA89-985DB2C55CAC}"/>
          </ac:inkMkLst>
        </pc:inkChg>
        <pc:inkChg chg="add mod">
          <ac:chgData name="Kokchun Giang" userId="67e2125d-ec8c-4323-9653-9824a2ad815f" providerId="ADAL" clId="{22F7C6F8-58BC-F142-947B-ED8464E1E6D6}" dt="2024-01-25T20:45:19.936" v="1086"/>
          <ac:inkMkLst>
            <pc:docMk/>
            <pc:sldMk cId="740354111" sldId="333"/>
            <ac:inkMk id="758" creationId="{E834B388-82EE-7BB3-B54E-3755ACFDF933}"/>
          </ac:inkMkLst>
        </pc:inkChg>
        <pc:inkChg chg="add mod">
          <ac:chgData name="Kokchun Giang" userId="67e2125d-ec8c-4323-9653-9824a2ad815f" providerId="ADAL" clId="{22F7C6F8-58BC-F142-947B-ED8464E1E6D6}" dt="2024-01-25T20:45:19.936" v="1086"/>
          <ac:inkMkLst>
            <pc:docMk/>
            <pc:sldMk cId="740354111" sldId="333"/>
            <ac:inkMk id="759" creationId="{8BBDB151-DE4B-4EDE-ABF2-A98E7942CB1C}"/>
          </ac:inkMkLst>
        </pc:inkChg>
        <pc:inkChg chg="add mod">
          <ac:chgData name="Kokchun Giang" userId="67e2125d-ec8c-4323-9653-9824a2ad815f" providerId="ADAL" clId="{22F7C6F8-58BC-F142-947B-ED8464E1E6D6}" dt="2024-01-25T20:45:19.936" v="1086"/>
          <ac:inkMkLst>
            <pc:docMk/>
            <pc:sldMk cId="740354111" sldId="333"/>
            <ac:inkMk id="760" creationId="{4C4F1CE4-337B-6E93-3BD5-761140A5B90C}"/>
          </ac:inkMkLst>
        </pc:inkChg>
        <pc:inkChg chg="add mod">
          <ac:chgData name="Kokchun Giang" userId="67e2125d-ec8c-4323-9653-9824a2ad815f" providerId="ADAL" clId="{22F7C6F8-58BC-F142-947B-ED8464E1E6D6}" dt="2024-01-25T20:45:19.936" v="1086"/>
          <ac:inkMkLst>
            <pc:docMk/>
            <pc:sldMk cId="740354111" sldId="333"/>
            <ac:inkMk id="761" creationId="{70315FE7-1AA2-D2E9-A0C4-07BB180BF942}"/>
          </ac:inkMkLst>
        </pc:inkChg>
        <pc:inkChg chg="add mod">
          <ac:chgData name="Kokchun Giang" userId="67e2125d-ec8c-4323-9653-9824a2ad815f" providerId="ADAL" clId="{22F7C6F8-58BC-F142-947B-ED8464E1E6D6}" dt="2024-01-25T20:45:19.936" v="1086"/>
          <ac:inkMkLst>
            <pc:docMk/>
            <pc:sldMk cId="740354111" sldId="333"/>
            <ac:inkMk id="762" creationId="{A7CF5F37-1135-E813-A965-03D422324AA6}"/>
          </ac:inkMkLst>
        </pc:inkChg>
        <pc:inkChg chg="add mod">
          <ac:chgData name="Kokchun Giang" userId="67e2125d-ec8c-4323-9653-9824a2ad815f" providerId="ADAL" clId="{22F7C6F8-58BC-F142-947B-ED8464E1E6D6}" dt="2024-01-25T20:45:19.936" v="1086"/>
          <ac:inkMkLst>
            <pc:docMk/>
            <pc:sldMk cId="740354111" sldId="333"/>
            <ac:inkMk id="770" creationId="{E94ADB22-7346-D037-858D-7473AFE750C8}"/>
          </ac:inkMkLst>
        </pc:inkChg>
        <pc:inkChg chg="add mod">
          <ac:chgData name="Kokchun Giang" userId="67e2125d-ec8c-4323-9653-9824a2ad815f" providerId="ADAL" clId="{22F7C6F8-58BC-F142-947B-ED8464E1E6D6}" dt="2024-01-25T20:45:19.936" v="1086"/>
          <ac:inkMkLst>
            <pc:docMk/>
            <pc:sldMk cId="740354111" sldId="333"/>
            <ac:inkMk id="811" creationId="{86B0970B-5C53-7138-E479-03A10F5FAC30}"/>
          </ac:inkMkLst>
        </pc:inkChg>
        <pc:inkChg chg="add mod">
          <ac:chgData name="Kokchun Giang" userId="67e2125d-ec8c-4323-9653-9824a2ad815f" providerId="ADAL" clId="{22F7C6F8-58BC-F142-947B-ED8464E1E6D6}" dt="2024-01-25T20:45:19.936" v="1086"/>
          <ac:inkMkLst>
            <pc:docMk/>
            <pc:sldMk cId="740354111" sldId="333"/>
            <ac:inkMk id="812" creationId="{F7242550-1BE3-3443-A07E-4106AFC6ABD3}"/>
          </ac:inkMkLst>
        </pc:inkChg>
        <pc:inkChg chg="add mod">
          <ac:chgData name="Kokchun Giang" userId="67e2125d-ec8c-4323-9653-9824a2ad815f" providerId="ADAL" clId="{22F7C6F8-58BC-F142-947B-ED8464E1E6D6}" dt="2024-01-25T20:45:19.936" v="1086"/>
          <ac:inkMkLst>
            <pc:docMk/>
            <pc:sldMk cId="740354111" sldId="333"/>
            <ac:inkMk id="813" creationId="{78FFFD76-C025-D30C-75E9-CA3992B6868D}"/>
          </ac:inkMkLst>
        </pc:inkChg>
        <pc:inkChg chg="add mod">
          <ac:chgData name="Kokchun Giang" userId="67e2125d-ec8c-4323-9653-9824a2ad815f" providerId="ADAL" clId="{22F7C6F8-58BC-F142-947B-ED8464E1E6D6}" dt="2024-01-26T06:37:47.331" v="1134" actId="164"/>
          <ac:inkMkLst>
            <pc:docMk/>
            <pc:sldMk cId="740354111" sldId="333"/>
            <ac:inkMk id="828" creationId="{31FA66ED-F4A4-A208-5EB0-5469CBB8CEFF}"/>
          </ac:inkMkLst>
        </pc:inkChg>
        <pc:inkChg chg="add mod">
          <ac:chgData name="Kokchun Giang" userId="67e2125d-ec8c-4323-9653-9824a2ad815f" providerId="ADAL" clId="{22F7C6F8-58BC-F142-947B-ED8464E1E6D6}" dt="2024-01-25T20:41:13.933" v="873"/>
          <ac:inkMkLst>
            <pc:docMk/>
            <pc:sldMk cId="740354111" sldId="333"/>
            <ac:inkMk id="912" creationId="{D0BDD73A-2715-30A1-45E8-717EF8C4395E}"/>
          </ac:inkMkLst>
        </pc:inkChg>
        <pc:inkChg chg="add mod">
          <ac:chgData name="Kokchun Giang" userId="67e2125d-ec8c-4323-9653-9824a2ad815f" providerId="ADAL" clId="{22F7C6F8-58BC-F142-947B-ED8464E1E6D6}" dt="2024-01-25T20:41:16.566" v="880"/>
          <ac:inkMkLst>
            <pc:docMk/>
            <pc:sldMk cId="740354111" sldId="333"/>
            <ac:inkMk id="914" creationId="{775063F2-F983-7164-262C-39243466B21A}"/>
          </ac:inkMkLst>
        </pc:inkChg>
        <pc:inkChg chg="add mod">
          <ac:chgData name="Kokchun Giang" userId="67e2125d-ec8c-4323-9653-9824a2ad815f" providerId="ADAL" clId="{22F7C6F8-58BC-F142-947B-ED8464E1E6D6}" dt="2024-01-25T20:41:16.566" v="880"/>
          <ac:inkMkLst>
            <pc:docMk/>
            <pc:sldMk cId="740354111" sldId="333"/>
            <ac:inkMk id="915" creationId="{1E57274C-6DBC-0EEA-043B-19ADFF68A77F}"/>
          </ac:inkMkLst>
        </pc:inkChg>
        <pc:inkChg chg="add mod">
          <ac:chgData name="Kokchun Giang" userId="67e2125d-ec8c-4323-9653-9824a2ad815f" providerId="ADAL" clId="{22F7C6F8-58BC-F142-947B-ED8464E1E6D6}" dt="2024-01-25T20:41:16.566" v="880"/>
          <ac:inkMkLst>
            <pc:docMk/>
            <pc:sldMk cId="740354111" sldId="333"/>
            <ac:inkMk id="926" creationId="{9D9FEF60-87E9-0D2C-4E52-486C40B08593}"/>
          </ac:inkMkLst>
        </pc:inkChg>
        <pc:inkChg chg="add mod">
          <ac:chgData name="Kokchun Giang" userId="67e2125d-ec8c-4323-9653-9824a2ad815f" providerId="ADAL" clId="{22F7C6F8-58BC-F142-947B-ED8464E1E6D6}" dt="2024-01-25T20:41:16.566" v="880"/>
          <ac:inkMkLst>
            <pc:docMk/>
            <pc:sldMk cId="740354111" sldId="333"/>
            <ac:inkMk id="938" creationId="{0E1585FF-A858-78F0-66CB-DD0A6F5BDF28}"/>
          </ac:inkMkLst>
        </pc:inkChg>
        <pc:inkChg chg="add mod">
          <ac:chgData name="Kokchun Giang" userId="67e2125d-ec8c-4323-9653-9824a2ad815f" providerId="ADAL" clId="{22F7C6F8-58BC-F142-947B-ED8464E1E6D6}" dt="2024-01-25T20:41:16.566" v="880"/>
          <ac:inkMkLst>
            <pc:docMk/>
            <pc:sldMk cId="740354111" sldId="333"/>
            <ac:inkMk id="954" creationId="{A15119CE-9FC4-3F67-95B1-DB0EE66E537B}"/>
          </ac:inkMkLst>
        </pc:inkChg>
        <pc:inkChg chg="add mod">
          <ac:chgData name="Kokchun Giang" userId="67e2125d-ec8c-4323-9653-9824a2ad815f" providerId="ADAL" clId="{22F7C6F8-58BC-F142-947B-ED8464E1E6D6}" dt="2024-01-25T20:41:16.566" v="880"/>
          <ac:inkMkLst>
            <pc:docMk/>
            <pc:sldMk cId="740354111" sldId="333"/>
            <ac:inkMk id="956" creationId="{92D8267B-A5D6-94C7-9EC3-85B3019F8CE6}"/>
          </ac:inkMkLst>
        </pc:inkChg>
        <pc:inkChg chg="add del">
          <ac:chgData name="Kokchun Giang" userId="67e2125d-ec8c-4323-9653-9824a2ad815f" providerId="ADAL" clId="{22F7C6F8-58BC-F142-947B-ED8464E1E6D6}" dt="2024-01-25T20:41:19.821" v="882" actId="9405"/>
          <ac:inkMkLst>
            <pc:docMk/>
            <pc:sldMk cId="740354111" sldId="333"/>
            <ac:inkMk id="958" creationId="{97326F4A-320B-C578-9509-B3260A7D2668}"/>
          </ac:inkMkLst>
        </pc:inkChg>
        <pc:inkChg chg="add mod">
          <ac:chgData name="Kokchun Giang" userId="67e2125d-ec8c-4323-9653-9824a2ad815f" providerId="ADAL" clId="{22F7C6F8-58BC-F142-947B-ED8464E1E6D6}" dt="2024-01-25T20:42:50.005" v="942"/>
          <ac:inkMkLst>
            <pc:docMk/>
            <pc:sldMk cId="740354111" sldId="333"/>
            <ac:inkMk id="971" creationId="{37603A4D-E61A-9384-1E8C-7DA4A60C01D5}"/>
          </ac:inkMkLst>
        </pc:inkChg>
        <pc:inkChg chg="add mod">
          <ac:chgData name="Kokchun Giang" userId="67e2125d-ec8c-4323-9653-9824a2ad815f" providerId="ADAL" clId="{22F7C6F8-58BC-F142-947B-ED8464E1E6D6}" dt="2024-01-25T20:42:50.005" v="942"/>
          <ac:inkMkLst>
            <pc:docMk/>
            <pc:sldMk cId="740354111" sldId="333"/>
            <ac:inkMk id="972" creationId="{6B178C8B-35F0-2FD5-18FE-69D4BF378B2A}"/>
          </ac:inkMkLst>
        </pc:inkChg>
        <pc:inkChg chg="add mod">
          <ac:chgData name="Kokchun Giang" userId="67e2125d-ec8c-4323-9653-9824a2ad815f" providerId="ADAL" clId="{22F7C6F8-58BC-F142-947B-ED8464E1E6D6}" dt="2024-01-25T20:42:50.005" v="942"/>
          <ac:inkMkLst>
            <pc:docMk/>
            <pc:sldMk cId="740354111" sldId="333"/>
            <ac:inkMk id="980" creationId="{137D75A0-1E26-7083-AE99-CFD114B9C993}"/>
          </ac:inkMkLst>
        </pc:inkChg>
        <pc:inkChg chg="add mod">
          <ac:chgData name="Kokchun Giang" userId="67e2125d-ec8c-4323-9653-9824a2ad815f" providerId="ADAL" clId="{22F7C6F8-58BC-F142-947B-ED8464E1E6D6}" dt="2024-01-25T20:42:50.005" v="942"/>
          <ac:inkMkLst>
            <pc:docMk/>
            <pc:sldMk cId="740354111" sldId="333"/>
            <ac:inkMk id="987" creationId="{AAEDDE62-A260-6F6B-C223-56D9D93DA769}"/>
          </ac:inkMkLst>
        </pc:inkChg>
        <pc:inkChg chg="add mod">
          <ac:chgData name="Kokchun Giang" userId="67e2125d-ec8c-4323-9653-9824a2ad815f" providerId="ADAL" clId="{22F7C6F8-58BC-F142-947B-ED8464E1E6D6}" dt="2024-01-25T20:42:50.005" v="942"/>
          <ac:inkMkLst>
            <pc:docMk/>
            <pc:sldMk cId="740354111" sldId="333"/>
            <ac:inkMk id="988" creationId="{9983360C-4B68-4A28-C15D-4B14E9F330FE}"/>
          </ac:inkMkLst>
        </pc:inkChg>
        <pc:inkChg chg="add mod">
          <ac:chgData name="Kokchun Giang" userId="67e2125d-ec8c-4323-9653-9824a2ad815f" providerId="ADAL" clId="{22F7C6F8-58BC-F142-947B-ED8464E1E6D6}" dt="2024-01-25T20:42:50.005" v="942"/>
          <ac:inkMkLst>
            <pc:docMk/>
            <pc:sldMk cId="740354111" sldId="333"/>
            <ac:inkMk id="989" creationId="{B7A06CB4-64D4-1F78-19DE-D1102086C83D}"/>
          </ac:inkMkLst>
        </pc:inkChg>
        <pc:inkChg chg="add mod">
          <ac:chgData name="Kokchun Giang" userId="67e2125d-ec8c-4323-9653-9824a2ad815f" providerId="ADAL" clId="{22F7C6F8-58BC-F142-947B-ED8464E1E6D6}" dt="2024-01-25T20:42:50.005" v="942"/>
          <ac:inkMkLst>
            <pc:docMk/>
            <pc:sldMk cId="740354111" sldId="333"/>
            <ac:inkMk id="990" creationId="{5F0EDF62-8DD8-F1F0-0E1C-BE2A000E2235}"/>
          </ac:inkMkLst>
        </pc:inkChg>
        <pc:inkChg chg="add mod">
          <ac:chgData name="Kokchun Giang" userId="67e2125d-ec8c-4323-9653-9824a2ad815f" providerId="ADAL" clId="{22F7C6F8-58BC-F142-947B-ED8464E1E6D6}" dt="2024-01-25T20:42:50.005" v="942"/>
          <ac:inkMkLst>
            <pc:docMk/>
            <pc:sldMk cId="740354111" sldId="333"/>
            <ac:inkMk id="991" creationId="{FF0DFC69-0B8D-F230-5CF5-BE215FE52626}"/>
          </ac:inkMkLst>
        </pc:inkChg>
        <pc:inkChg chg="add mod">
          <ac:chgData name="Kokchun Giang" userId="67e2125d-ec8c-4323-9653-9824a2ad815f" providerId="ADAL" clId="{22F7C6F8-58BC-F142-947B-ED8464E1E6D6}" dt="2024-01-25T20:42:50.005" v="942"/>
          <ac:inkMkLst>
            <pc:docMk/>
            <pc:sldMk cId="740354111" sldId="333"/>
            <ac:inkMk id="992" creationId="{4AD6E0B0-6FBD-E157-67F0-F4D9683D5D3C}"/>
          </ac:inkMkLst>
        </pc:inkChg>
        <pc:inkChg chg="add mod">
          <ac:chgData name="Kokchun Giang" userId="67e2125d-ec8c-4323-9653-9824a2ad815f" providerId="ADAL" clId="{22F7C6F8-58BC-F142-947B-ED8464E1E6D6}" dt="2024-01-25T20:42:50.005" v="942"/>
          <ac:inkMkLst>
            <pc:docMk/>
            <pc:sldMk cId="740354111" sldId="333"/>
            <ac:inkMk id="993" creationId="{8A7FF733-9AB1-F30F-1CED-004A4B2D7184}"/>
          </ac:inkMkLst>
        </pc:inkChg>
        <pc:inkChg chg="add mod">
          <ac:chgData name="Kokchun Giang" userId="67e2125d-ec8c-4323-9653-9824a2ad815f" providerId="ADAL" clId="{22F7C6F8-58BC-F142-947B-ED8464E1E6D6}" dt="2024-01-25T20:42:50.005" v="942"/>
          <ac:inkMkLst>
            <pc:docMk/>
            <pc:sldMk cId="740354111" sldId="333"/>
            <ac:inkMk id="994" creationId="{1AF19A79-926E-4645-AFCC-44DAEE9DE941}"/>
          </ac:inkMkLst>
        </pc:inkChg>
        <pc:inkChg chg="add mod">
          <ac:chgData name="Kokchun Giang" userId="67e2125d-ec8c-4323-9653-9824a2ad815f" providerId="ADAL" clId="{22F7C6F8-58BC-F142-947B-ED8464E1E6D6}" dt="2024-01-25T20:42:50.005" v="942"/>
          <ac:inkMkLst>
            <pc:docMk/>
            <pc:sldMk cId="740354111" sldId="333"/>
            <ac:inkMk id="995" creationId="{814D59AA-C850-DBC1-3D18-B6D81C7A284D}"/>
          </ac:inkMkLst>
        </pc:inkChg>
        <pc:inkChg chg="add mod">
          <ac:chgData name="Kokchun Giang" userId="67e2125d-ec8c-4323-9653-9824a2ad815f" providerId="ADAL" clId="{22F7C6F8-58BC-F142-947B-ED8464E1E6D6}" dt="2024-01-25T20:42:53.230" v="947"/>
          <ac:inkMkLst>
            <pc:docMk/>
            <pc:sldMk cId="740354111" sldId="333"/>
            <ac:inkMk id="997" creationId="{A0DE4F26-117C-F72F-0DAE-4E3C5EA97571}"/>
          </ac:inkMkLst>
        </pc:inkChg>
        <pc:inkChg chg="add mod">
          <ac:chgData name="Kokchun Giang" userId="67e2125d-ec8c-4323-9653-9824a2ad815f" providerId="ADAL" clId="{22F7C6F8-58BC-F142-947B-ED8464E1E6D6}" dt="2024-01-25T20:42:53.230" v="947"/>
          <ac:inkMkLst>
            <pc:docMk/>
            <pc:sldMk cId="740354111" sldId="333"/>
            <ac:inkMk id="998" creationId="{D4304BB6-96BE-B5E3-0EBC-DE16FF1512E2}"/>
          </ac:inkMkLst>
        </pc:inkChg>
        <pc:inkChg chg="add mod">
          <ac:chgData name="Kokchun Giang" userId="67e2125d-ec8c-4323-9653-9824a2ad815f" providerId="ADAL" clId="{22F7C6F8-58BC-F142-947B-ED8464E1E6D6}" dt="2024-01-25T20:42:53.230" v="947"/>
          <ac:inkMkLst>
            <pc:docMk/>
            <pc:sldMk cId="740354111" sldId="333"/>
            <ac:inkMk id="999" creationId="{B7D9E385-E77E-6D2D-3852-49A8B716DDA7}"/>
          </ac:inkMkLst>
        </pc:inkChg>
        <pc:inkChg chg="add mod">
          <ac:chgData name="Kokchun Giang" userId="67e2125d-ec8c-4323-9653-9824a2ad815f" providerId="ADAL" clId="{22F7C6F8-58BC-F142-947B-ED8464E1E6D6}" dt="2024-01-25T20:42:53.230" v="947"/>
          <ac:inkMkLst>
            <pc:docMk/>
            <pc:sldMk cId="740354111" sldId="333"/>
            <ac:inkMk id="1000" creationId="{29691D65-68DD-6925-E70D-25FAABCA275E}"/>
          </ac:inkMkLst>
        </pc:inkChg>
        <pc:inkChg chg="add mod">
          <ac:chgData name="Kokchun Giang" userId="67e2125d-ec8c-4323-9653-9824a2ad815f" providerId="ADAL" clId="{22F7C6F8-58BC-F142-947B-ED8464E1E6D6}" dt="2024-01-25T20:43:05.388" v="958"/>
          <ac:inkMkLst>
            <pc:docMk/>
            <pc:sldMk cId="740354111" sldId="333"/>
            <ac:inkMk id="1002" creationId="{C95EFA9D-22A3-B24D-1808-AC5C366E825B}"/>
          </ac:inkMkLst>
        </pc:inkChg>
        <pc:inkChg chg="add mod">
          <ac:chgData name="Kokchun Giang" userId="67e2125d-ec8c-4323-9653-9824a2ad815f" providerId="ADAL" clId="{22F7C6F8-58BC-F142-947B-ED8464E1E6D6}" dt="2024-01-25T20:43:05.388" v="958"/>
          <ac:inkMkLst>
            <pc:docMk/>
            <pc:sldMk cId="740354111" sldId="333"/>
            <ac:inkMk id="1003" creationId="{2788BD88-9E4D-51ED-77DC-8C3986D3B0E3}"/>
          </ac:inkMkLst>
        </pc:inkChg>
        <pc:inkChg chg="add mod">
          <ac:chgData name="Kokchun Giang" userId="67e2125d-ec8c-4323-9653-9824a2ad815f" providerId="ADAL" clId="{22F7C6F8-58BC-F142-947B-ED8464E1E6D6}" dt="2024-01-25T20:43:05.388" v="958"/>
          <ac:inkMkLst>
            <pc:docMk/>
            <pc:sldMk cId="740354111" sldId="333"/>
            <ac:inkMk id="1004" creationId="{A824E6FC-533F-812B-CB41-DF30EA66C1EC}"/>
          </ac:inkMkLst>
        </pc:inkChg>
        <pc:inkChg chg="add mod">
          <ac:chgData name="Kokchun Giang" userId="67e2125d-ec8c-4323-9653-9824a2ad815f" providerId="ADAL" clId="{22F7C6F8-58BC-F142-947B-ED8464E1E6D6}" dt="2024-01-25T20:43:05.388" v="958"/>
          <ac:inkMkLst>
            <pc:docMk/>
            <pc:sldMk cId="740354111" sldId="333"/>
            <ac:inkMk id="1005" creationId="{90818E9B-7059-C1E6-8016-565489561D14}"/>
          </ac:inkMkLst>
        </pc:inkChg>
        <pc:inkChg chg="add mod">
          <ac:chgData name="Kokchun Giang" userId="67e2125d-ec8c-4323-9653-9824a2ad815f" providerId="ADAL" clId="{22F7C6F8-58BC-F142-947B-ED8464E1E6D6}" dt="2024-01-25T20:43:05.388" v="958"/>
          <ac:inkMkLst>
            <pc:docMk/>
            <pc:sldMk cId="740354111" sldId="333"/>
            <ac:inkMk id="1006" creationId="{88A55279-4FB0-5E55-DE55-D8E051637A06}"/>
          </ac:inkMkLst>
        </pc:inkChg>
        <pc:inkChg chg="add mod">
          <ac:chgData name="Kokchun Giang" userId="67e2125d-ec8c-4323-9653-9824a2ad815f" providerId="ADAL" clId="{22F7C6F8-58BC-F142-947B-ED8464E1E6D6}" dt="2024-01-25T20:43:05.388" v="958"/>
          <ac:inkMkLst>
            <pc:docMk/>
            <pc:sldMk cId="740354111" sldId="333"/>
            <ac:inkMk id="1007" creationId="{C6FBAA8D-6B1C-EA62-B39D-098283D81AE3}"/>
          </ac:inkMkLst>
        </pc:inkChg>
        <pc:inkChg chg="add mod">
          <ac:chgData name="Kokchun Giang" userId="67e2125d-ec8c-4323-9653-9824a2ad815f" providerId="ADAL" clId="{22F7C6F8-58BC-F142-947B-ED8464E1E6D6}" dt="2024-01-25T20:43:05.388" v="958"/>
          <ac:inkMkLst>
            <pc:docMk/>
            <pc:sldMk cId="740354111" sldId="333"/>
            <ac:inkMk id="1008" creationId="{D12B13A7-5E95-11C4-42E3-2F1F16CC3DA6}"/>
          </ac:inkMkLst>
        </pc:inkChg>
        <pc:inkChg chg="add mod">
          <ac:chgData name="Kokchun Giang" userId="67e2125d-ec8c-4323-9653-9824a2ad815f" providerId="ADAL" clId="{22F7C6F8-58BC-F142-947B-ED8464E1E6D6}" dt="2024-01-25T20:43:05.388" v="958"/>
          <ac:inkMkLst>
            <pc:docMk/>
            <pc:sldMk cId="740354111" sldId="333"/>
            <ac:inkMk id="1010" creationId="{BE8B752B-CAFA-194B-1451-B12BB88EEAD0}"/>
          </ac:inkMkLst>
        </pc:inkChg>
        <pc:inkChg chg="add mod">
          <ac:chgData name="Kokchun Giang" userId="67e2125d-ec8c-4323-9653-9824a2ad815f" providerId="ADAL" clId="{22F7C6F8-58BC-F142-947B-ED8464E1E6D6}" dt="2024-01-25T20:43:05.388" v="958"/>
          <ac:inkMkLst>
            <pc:docMk/>
            <pc:sldMk cId="740354111" sldId="333"/>
            <ac:inkMk id="1011" creationId="{6A2926B2-CB7A-2704-94C2-660BB8E87879}"/>
          </ac:inkMkLst>
        </pc:inkChg>
        <pc:inkChg chg="add mod">
          <ac:chgData name="Kokchun Giang" userId="67e2125d-ec8c-4323-9653-9824a2ad815f" providerId="ADAL" clId="{22F7C6F8-58BC-F142-947B-ED8464E1E6D6}" dt="2024-01-25T20:43:11.742" v="974"/>
          <ac:inkMkLst>
            <pc:docMk/>
            <pc:sldMk cId="740354111" sldId="333"/>
            <ac:inkMk id="1013" creationId="{A1819BC2-F8B8-B057-7C47-A1F1307EEB9D}"/>
          </ac:inkMkLst>
        </pc:inkChg>
        <pc:inkChg chg="add mod">
          <ac:chgData name="Kokchun Giang" userId="67e2125d-ec8c-4323-9653-9824a2ad815f" providerId="ADAL" clId="{22F7C6F8-58BC-F142-947B-ED8464E1E6D6}" dt="2024-01-25T20:43:11.742" v="974"/>
          <ac:inkMkLst>
            <pc:docMk/>
            <pc:sldMk cId="740354111" sldId="333"/>
            <ac:inkMk id="1014" creationId="{400CA8CC-680A-AC66-C852-7A7B9CD593D0}"/>
          </ac:inkMkLst>
        </pc:inkChg>
        <pc:inkChg chg="add mod">
          <ac:chgData name="Kokchun Giang" userId="67e2125d-ec8c-4323-9653-9824a2ad815f" providerId="ADAL" clId="{22F7C6F8-58BC-F142-947B-ED8464E1E6D6}" dt="2024-01-25T20:43:11.742" v="974"/>
          <ac:inkMkLst>
            <pc:docMk/>
            <pc:sldMk cId="740354111" sldId="333"/>
            <ac:inkMk id="1015" creationId="{B7FB15A7-80B6-749D-D1A5-59B28E1F2263}"/>
          </ac:inkMkLst>
        </pc:inkChg>
        <pc:inkChg chg="add mod">
          <ac:chgData name="Kokchun Giang" userId="67e2125d-ec8c-4323-9653-9824a2ad815f" providerId="ADAL" clId="{22F7C6F8-58BC-F142-947B-ED8464E1E6D6}" dt="2024-01-25T20:43:11.742" v="974"/>
          <ac:inkMkLst>
            <pc:docMk/>
            <pc:sldMk cId="740354111" sldId="333"/>
            <ac:inkMk id="1016" creationId="{D9360F47-B599-4D7A-AB6B-4079E9335A7C}"/>
          </ac:inkMkLst>
        </pc:inkChg>
        <pc:inkChg chg="add mod">
          <ac:chgData name="Kokchun Giang" userId="67e2125d-ec8c-4323-9653-9824a2ad815f" providerId="ADAL" clId="{22F7C6F8-58BC-F142-947B-ED8464E1E6D6}" dt="2024-01-25T20:43:11.742" v="974"/>
          <ac:inkMkLst>
            <pc:docMk/>
            <pc:sldMk cId="740354111" sldId="333"/>
            <ac:inkMk id="1017" creationId="{1B48EBCB-9A17-628C-9D3F-A7AF994A578B}"/>
          </ac:inkMkLst>
        </pc:inkChg>
        <pc:inkChg chg="add mod">
          <ac:chgData name="Kokchun Giang" userId="67e2125d-ec8c-4323-9653-9824a2ad815f" providerId="ADAL" clId="{22F7C6F8-58BC-F142-947B-ED8464E1E6D6}" dt="2024-01-25T20:43:11.742" v="974"/>
          <ac:inkMkLst>
            <pc:docMk/>
            <pc:sldMk cId="740354111" sldId="333"/>
            <ac:inkMk id="1018" creationId="{411CB001-D303-C6FE-2B04-B53BA9A118AB}"/>
          </ac:inkMkLst>
        </pc:inkChg>
        <pc:inkChg chg="add mod">
          <ac:chgData name="Kokchun Giang" userId="67e2125d-ec8c-4323-9653-9824a2ad815f" providerId="ADAL" clId="{22F7C6F8-58BC-F142-947B-ED8464E1E6D6}" dt="2024-01-25T20:43:11.742" v="974"/>
          <ac:inkMkLst>
            <pc:docMk/>
            <pc:sldMk cId="740354111" sldId="333"/>
            <ac:inkMk id="1019" creationId="{041B0239-5159-50F7-5B63-1C8DB9B8595C}"/>
          </ac:inkMkLst>
        </pc:inkChg>
        <pc:inkChg chg="add mod">
          <ac:chgData name="Kokchun Giang" userId="67e2125d-ec8c-4323-9653-9824a2ad815f" providerId="ADAL" clId="{22F7C6F8-58BC-F142-947B-ED8464E1E6D6}" dt="2024-01-25T20:43:11.742" v="974"/>
          <ac:inkMkLst>
            <pc:docMk/>
            <pc:sldMk cId="740354111" sldId="333"/>
            <ac:inkMk id="1020" creationId="{275EA2C5-E67C-84A3-2453-5A369ED470B0}"/>
          </ac:inkMkLst>
        </pc:inkChg>
        <pc:inkChg chg="add mod">
          <ac:chgData name="Kokchun Giang" userId="67e2125d-ec8c-4323-9653-9824a2ad815f" providerId="ADAL" clId="{22F7C6F8-58BC-F142-947B-ED8464E1E6D6}" dt="2024-01-25T20:43:11.742" v="974"/>
          <ac:inkMkLst>
            <pc:docMk/>
            <pc:sldMk cId="740354111" sldId="333"/>
            <ac:inkMk id="1021" creationId="{D2F426AA-EE13-DD5D-C971-68D3D90492D8}"/>
          </ac:inkMkLst>
        </pc:inkChg>
        <pc:inkChg chg="add mod">
          <ac:chgData name="Kokchun Giang" userId="67e2125d-ec8c-4323-9653-9824a2ad815f" providerId="ADAL" clId="{22F7C6F8-58BC-F142-947B-ED8464E1E6D6}" dt="2024-01-25T20:43:11.742" v="974"/>
          <ac:inkMkLst>
            <pc:docMk/>
            <pc:sldMk cId="740354111" sldId="333"/>
            <ac:inkMk id="1022" creationId="{6B579B1C-E5B5-D290-8721-8D459DA395CA}"/>
          </ac:inkMkLst>
        </pc:inkChg>
        <pc:inkChg chg="add mod">
          <ac:chgData name="Kokchun Giang" userId="67e2125d-ec8c-4323-9653-9824a2ad815f" providerId="ADAL" clId="{22F7C6F8-58BC-F142-947B-ED8464E1E6D6}" dt="2024-01-25T20:43:11.742" v="974"/>
          <ac:inkMkLst>
            <pc:docMk/>
            <pc:sldMk cId="740354111" sldId="333"/>
            <ac:inkMk id="1023" creationId="{FAD74EAD-1C17-A785-9386-C2AC21ECB3BF}"/>
          </ac:inkMkLst>
        </pc:inkChg>
        <pc:cxnChg chg="mod">
          <ac:chgData name="Kokchun Giang" userId="67e2125d-ec8c-4323-9653-9824a2ad815f" providerId="ADAL" clId="{22F7C6F8-58BC-F142-947B-ED8464E1E6D6}" dt="2024-01-25T20:45:54.579" v="1103" actId="1076"/>
          <ac:cxnSpMkLst>
            <pc:docMk/>
            <pc:sldMk cId="740354111" sldId="333"/>
            <ac:cxnSpMk id="392" creationId="{1ACB2AC6-FC27-9A24-207D-6E252DEBCCCB}"/>
          </ac:cxnSpMkLst>
        </pc:cxnChg>
        <pc:cxnChg chg="mod">
          <ac:chgData name="Kokchun Giang" userId="67e2125d-ec8c-4323-9653-9824a2ad815f" providerId="ADAL" clId="{22F7C6F8-58BC-F142-947B-ED8464E1E6D6}" dt="2024-01-25T20:45:54.579" v="1103" actId="1076"/>
          <ac:cxnSpMkLst>
            <pc:docMk/>
            <pc:sldMk cId="740354111" sldId="333"/>
            <ac:cxnSpMk id="839" creationId="{7D00FF58-8229-5483-51BF-EB3ECB34A7AA}"/>
          </ac:cxnSpMkLst>
        </pc:cxnChg>
      </pc:sldChg>
      <pc:sldChg chg="del">
        <pc:chgData name="Kokchun Giang" userId="67e2125d-ec8c-4323-9653-9824a2ad815f" providerId="ADAL" clId="{22F7C6F8-58BC-F142-947B-ED8464E1E6D6}" dt="2024-01-25T20:45:59.978" v="1104" actId="2696"/>
        <pc:sldMkLst>
          <pc:docMk/>
          <pc:sldMk cId="3308498511" sldId="334"/>
        </pc:sldMkLst>
      </pc:sldChg>
    </pc:docChg>
  </pc:docChgLst>
  <pc:docChgLst>
    <pc:chgData name="Kokchun Giang" userId="67e2125d-ec8c-4323-9653-9824a2ad815f" providerId="ADAL" clId="{C25B542B-E4E8-D141-AA14-043D930A865A}"/>
    <pc:docChg chg="undo redo custSel addSld delSld modSld">
      <pc:chgData name="Kokchun Giang" userId="67e2125d-ec8c-4323-9653-9824a2ad815f" providerId="ADAL" clId="{C25B542B-E4E8-D141-AA14-043D930A865A}" dt="2024-01-24T20:00:38.908" v="1950" actId="2696"/>
      <pc:docMkLst>
        <pc:docMk/>
      </pc:docMkLst>
      <pc:sldChg chg="addSp delSp modSp mod">
        <pc:chgData name="Kokchun Giang" userId="67e2125d-ec8c-4323-9653-9824a2ad815f" providerId="ADAL" clId="{C25B542B-E4E8-D141-AA14-043D930A865A}" dt="2024-01-24T19:01:14.172" v="109" actId="1076"/>
        <pc:sldMkLst>
          <pc:docMk/>
          <pc:sldMk cId="2807130090" sldId="256"/>
        </pc:sldMkLst>
        <pc:spChg chg="mod">
          <ac:chgData name="Kokchun Giang" userId="67e2125d-ec8c-4323-9653-9824a2ad815f" providerId="ADAL" clId="{C25B542B-E4E8-D141-AA14-043D930A865A}" dt="2024-01-24T19:00:54.319" v="105" actId="20577"/>
          <ac:spMkLst>
            <pc:docMk/>
            <pc:sldMk cId="2807130090" sldId="256"/>
            <ac:spMk id="4" creationId="{A491F632-0683-CE4A-A015-93F47CEEB6DE}"/>
          </ac:spMkLst>
        </pc:spChg>
        <pc:picChg chg="del">
          <ac:chgData name="Kokchun Giang" userId="67e2125d-ec8c-4323-9653-9824a2ad815f" providerId="ADAL" clId="{C25B542B-E4E8-D141-AA14-043D930A865A}" dt="2024-01-24T18:55:47.107" v="0" actId="478"/>
          <ac:picMkLst>
            <pc:docMk/>
            <pc:sldMk cId="2807130090" sldId="256"/>
            <ac:picMk id="2" creationId="{653C555F-AE57-6A7D-2AB3-E54AB21BCF4B}"/>
          </ac:picMkLst>
        </pc:picChg>
        <pc:picChg chg="add del mod">
          <ac:chgData name="Kokchun Giang" userId="67e2125d-ec8c-4323-9653-9824a2ad815f" providerId="ADAL" clId="{C25B542B-E4E8-D141-AA14-043D930A865A}" dt="2024-01-24T19:01:07.575" v="106" actId="478"/>
          <ac:picMkLst>
            <pc:docMk/>
            <pc:sldMk cId="2807130090" sldId="256"/>
            <ac:picMk id="1026" creationId="{801A19A2-C0AE-7170-FA4F-D4232E4080D5}"/>
          </ac:picMkLst>
        </pc:picChg>
        <pc:picChg chg="add mod">
          <ac:chgData name="Kokchun Giang" userId="67e2125d-ec8c-4323-9653-9824a2ad815f" providerId="ADAL" clId="{C25B542B-E4E8-D141-AA14-043D930A865A}" dt="2024-01-24T19:01:14.172" v="109" actId="1076"/>
          <ac:picMkLst>
            <pc:docMk/>
            <pc:sldMk cId="2807130090" sldId="256"/>
            <ac:picMk id="1028" creationId="{741B562B-24FB-D56B-AAFE-B786A7662802}"/>
          </ac:picMkLst>
        </pc:picChg>
      </pc:sldChg>
      <pc:sldChg chg="addSp delSp modSp mod delAnim modAnim">
        <pc:chgData name="Kokchun Giang" userId="67e2125d-ec8c-4323-9653-9824a2ad815f" providerId="ADAL" clId="{C25B542B-E4E8-D141-AA14-043D930A865A}" dt="2024-01-24T19:55:26.975" v="1894"/>
        <pc:sldMkLst>
          <pc:docMk/>
          <pc:sldMk cId="2303502608" sldId="331"/>
        </pc:sldMkLst>
        <pc:spChg chg="mod">
          <ac:chgData name="Kokchun Giang" userId="67e2125d-ec8c-4323-9653-9824a2ad815f" providerId="ADAL" clId="{C25B542B-E4E8-D141-AA14-043D930A865A}" dt="2024-01-24T19:27:38.308" v="953" actId="20577"/>
          <ac:spMkLst>
            <pc:docMk/>
            <pc:sldMk cId="2303502608" sldId="331"/>
            <ac:spMk id="28" creationId="{7E8C0D03-019A-279A-6AD5-A5E7BD2580DB}"/>
          </ac:spMkLst>
        </pc:spChg>
        <pc:spChg chg="add mod">
          <ac:chgData name="Kokchun Giang" userId="67e2125d-ec8c-4323-9653-9824a2ad815f" providerId="ADAL" clId="{C25B542B-E4E8-D141-AA14-043D930A865A}" dt="2024-01-24T19:18:24.677" v="637" actId="1076"/>
          <ac:spMkLst>
            <pc:docMk/>
            <pc:sldMk cId="2303502608" sldId="331"/>
            <ac:spMk id="516" creationId="{E581D562-278C-CB69-F080-C04DC2B602C7}"/>
          </ac:spMkLst>
        </pc:spChg>
        <pc:grpChg chg="add mod">
          <ac:chgData name="Kokchun Giang" userId="67e2125d-ec8c-4323-9653-9824a2ad815f" providerId="ADAL" clId="{C25B542B-E4E8-D141-AA14-043D930A865A}" dt="2024-01-24T19:11:00.366" v="391" actId="164"/>
          <ac:grpSpMkLst>
            <pc:docMk/>
            <pc:sldMk cId="2303502608" sldId="331"/>
            <ac:grpSpMk id="3" creationId="{582B4985-6177-A6D2-FBD1-91CF75EA7F8C}"/>
          </ac:grpSpMkLst>
        </pc:grpChg>
        <pc:grpChg chg="del mod">
          <ac:chgData name="Kokchun Giang" userId="67e2125d-ec8c-4323-9653-9824a2ad815f" providerId="ADAL" clId="{C25B542B-E4E8-D141-AA14-043D930A865A}" dt="2024-01-24T19:07:42.670" v="232"/>
          <ac:grpSpMkLst>
            <pc:docMk/>
            <pc:sldMk cId="2303502608" sldId="331"/>
            <ac:grpSpMk id="26" creationId="{9F0F4CE7-6603-1F9A-67BE-03B739708805}"/>
          </ac:grpSpMkLst>
        </pc:grpChg>
        <pc:grpChg chg="mod">
          <ac:chgData name="Kokchun Giang" userId="67e2125d-ec8c-4323-9653-9824a2ad815f" providerId="ADAL" clId="{C25B542B-E4E8-D141-AA14-043D930A865A}" dt="2024-01-24T19:14:49.023" v="495"/>
          <ac:grpSpMkLst>
            <pc:docMk/>
            <pc:sldMk cId="2303502608" sldId="331"/>
            <ac:grpSpMk id="30" creationId="{091DF8E7-AFD9-1931-B82F-607ED7B604E5}"/>
          </ac:grpSpMkLst>
        </pc:grpChg>
        <pc:grpChg chg="mod">
          <ac:chgData name="Kokchun Giang" userId="67e2125d-ec8c-4323-9653-9824a2ad815f" providerId="ADAL" clId="{C25B542B-E4E8-D141-AA14-043D930A865A}" dt="2024-01-24T19:14:49.023" v="495"/>
          <ac:grpSpMkLst>
            <pc:docMk/>
            <pc:sldMk cId="2303502608" sldId="331"/>
            <ac:grpSpMk id="40" creationId="{F1418D19-3C71-4F94-04B6-C0C544559D3A}"/>
          </ac:grpSpMkLst>
        </pc:grpChg>
        <pc:grpChg chg="mod">
          <ac:chgData name="Kokchun Giang" userId="67e2125d-ec8c-4323-9653-9824a2ad815f" providerId="ADAL" clId="{C25B542B-E4E8-D141-AA14-043D930A865A}" dt="2024-01-24T19:14:49.023" v="495"/>
          <ac:grpSpMkLst>
            <pc:docMk/>
            <pc:sldMk cId="2303502608" sldId="331"/>
            <ac:grpSpMk id="44" creationId="{BBE2C8FE-E1EA-87AD-6154-DE6A7388B7EE}"/>
          </ac:grpSpMkLst>
        </pc:grpChg>
        <pc:grpChg chg="mod">
          <ac:chgData name="Kokchun Giang" userId="67e2125d-ec8c-4323-9653-9824a2ad815f" providerId="ADAL" clId="{C25B542B-E4E8-D141-AA14-043D930A865A}" dt="2024-01-24T19:09:04.597" v="286"/>
          <ac:grpSpMkLst>
            <pc:docMk/>
            <pc:sldMk cId="2303502608" sldId="331"/>
            <ac:grpSpMk id="46" creationId="{C54C7E3C-DC9F-8272-AB9A-B07647E9FC3C}"/>
          </ac:grpSpMkLst>
        </pc:grpChg>
        <pc:grpChg chg="mod">
          <ac:chgData name="Kokchun Giang" userId="67e2125d-ec8c-4323-9653-9824a2ad815f" providerId="ADAL" clId="{C25B542B-E4E8-D141-AA14-043D930A865A}" dt="2024-01-24T19:14:49.023" v="495"/>
          <ac:grpSpMkLst>
            <pc:docMk/>
            <pc:sldMk cId="2303502608" sldId="331"/>
            <ac:grpSpMk id="49" creationId="{F388E460-1644-EB48-4047-4655CE538A79}"/>
          </ac:grpSpMkLst>
        </pc:grpChg>
        <pc:grpChg chg="mod">
          <ac:chgData name="Kokchun Giang" userId="67e2125d-ec8c-4323-9653-9824a2ad815f" providerId="ADAL" clId="{C25B542B-E4E8-D141-AA14-043D930A865A}" dt="2024-01-24T19:14:49.023" v="495"/>
          <ac:grpSpMkLst>
            <pc:docMk/>
            <pc:sldMk cId="2303502608" sldId="331"/>
            <ac:grpSpMk id="52" creationId="{1014815B-6EC5-1155-C33C-C219497DA2F5}"/>
          </ac:grpSpMkLst>
        </pc:grpChg>
        <pc:grpChg chg="mod">
          <ac:chgData name="Kokchun Giang" userId="67e2125d-ec8c-4323-9653-9824a2ad815f" providerId="ADAL" clId="{C25B542B-E4E8-D141-AA14-043D930A865A}" dt="2024-01-24T19:14:51.408" v="510"/>
          <ac:grpSpMkLst>
            <pc:docMk/>
            <pc:sldMk cId="2303502608" sldId="331"/>
            <ac:grpSpMk id="55" creationId="{280569DE-77E8-DB9B-D432-75C6F3DF6F40}"/>
          </ac:grpSpMkLst>
        </pc:grpChg>
        <pc:grpChg chg="mod">
          <ac:chgData name="Kokchun Giang" userId="67e2125d-ec8c-4323-9653-9824a2ad815f" providerId="ADAL" clId="{C25B542B-E4E8-D141-AA14-043D930A865A}" dt="2024-01-24T19:09:04.597" v="286"/>
          <ac:grpSpMkLst>
            <pc:docMk/>
            <pc:sldMk cId="2303502608" sldId="331"/>
            <ac:grpSpMk id="55" creationId="{82803E1F-73DD-CA7A-31EA-56CEE4421280}"/>
          </ac:grpSpMkLst>
        </pc:grpChg>
        <pc:grpChg chg="del mod">
          <ac:chgData name="Kokchun Giang" userId="67e2125d-ec8c-4323-9653-9824a2ad815f" providerId="ADAL" clId="{C25B542B-E4E8-D141-AA14-043D930A865A}" dt="2024-01-24T19:08:06.322" v="260"/>
          <ac:grpSpMkLst>
            <pc:docMk/>
            <pc:sldMk cId="2303502608" sldId="331"/>
            <ac:grpSpMk id="62" creationId="{D4769ED1-799C-84C2-776A-010D748EABE3}"/>
          </ac:grpSpMkLst>
        </pc:grpChg>
        <pc:grpChg chg="mod">
          <ac:chgData name="Kokchun Giang" userId="67e2125d-ec8c-4323-9653-9824a2ad815f" providerId="ADAL" clId="{C25B542B-E4E8-D141-AA14-043D930A865A}" dt="2024-01-24T19:14:49.023" v="495"/>
          <ac:grpSpMkLst>
            <pc:docMk/>
            <pc:sldMk cId="2303502608" sldId="331"/>
            <ac:grpSpMk id="63" creationId="{8C4623A3-D763-81A8-3CB7-9A466FF6E3AA}"/>
          </ac:grpSpMkLst>
        </pc:grpChg>
        <pc:grpChg chg="del mod">
          <ac:chgData name="Kokchun Giang" userId="67e2125d-ec8c-4323-9653-9824a2ad815f" providerId="ADAL" clId="{C25B542B-E4E8-D141-AA14-043D930A865A}" dt="2024-01-24T19:08:12.924" v="268"/>
          <ac:grpSpMkLst>
            <pc:docMk/>
            <pc:sldMk cId="2303502608" sldId="331"/>
            <ac:grpSpMk id="390" creationId="{2EFA7F86-D9C6-0CBD-7598-7EEBCC36A8AC}"/>
          </ac:grpSpMkLst>
        </pc:grpChg>
        <pc:grpChg chg="mod">
          <ac:chgData name="Kokchun Giang" userId="67e2125d-ec8c-4323-9653-9824a2ad815f" providerId="ADAL" clId="{C25B542B-E4E8-D141-AA14-043D930A865A}" dt="2024-01-24T19:14:49.023" v="495"/>
          <ac:grpSpMkLst>
            <pc:docMk/>
            <pc:sldMk cId="2303502608" sldId="331"/>
            <ac:grpSpMk id="401" creationId="{CF74A21E-19F0-2846-22F4-F2810EB3D6A6}"/>
          </ac:grpSpMkLst>
        </pc:grpChg>
        <pc:grpChg chg="mod">
          <ac:chgData name="Kokchun Giang" userId="67e2125d-ec8c-4323-9653-9824a2ad815f" providerId="ADAL" clId="{C25B542B-E4E8-D141-AA14-043D930A865A}" dt="2024-01-24T19:14:49.023" v="495"/>
          <ac:grpSpMkLst>
            <pc:docMk/>
            <pc:sldMk cId="2303502608" sldId="331"/>
            <ac:grpSpMk id="402" creationId="{467DC622-9087-28BA-5787-A01E30597424}"/>
          </ac:grpSpMkLst>
        </pc:grpChg>
        <pc:grpChg chg="del mod">
          <ac:chgData name="Kokchun Giang" userId="67e2125d-ec8c-4323-9653-9824a2ad815f" providerId="ADAL" clId="{C25B542B-E4E8-D141-AA14-043D930A865A}" dt="2024-01-24T19:08:18.357" v="273"/>
          <ac:grpSpMkLst>
            <pc:docMk/>
            <pc:sldMk cId="2303502608" sldId="331"/>
            <ac:grpSpMk id="406" creationId="{B863D2D9-6D69-BE97-2EA5-CDF94970E331}"/>
          </ac:grpSpMkLst>
        </pc:grpChg>
        <pc:grpChg chg="mod">
          <ac:chgData name="Kokchun Giang" userId="67e2125d-ec8c-4323-9653-9824a2ad815f" providerId="ADAL" clId="{C25B542B-E4E8-D141-AA14-043D930A865A}" dt="2024-01-24T19:14:49.023" v="495"/>
          <ac:grpSpMkLst>
            <pc:docMk/>
            <pc:sldMk cId="2303502608" sldId="331"/>
            <ac:grpSpMk id="408" creationId="{5F3E32B7-5BA3-EB88-E0FC-5B9E90C09635}"/>
          </ac:grpSpMkLst>
        </pc:grpChg>
        <pc:grpChg chg="mod">
          <ac:chgData name="Kokchun Giang" userId="67e2125d-ec8c-4323-9653-9824a2ad815f" providerId="ADAL" clId="{C25B542B-E4E8-D141-AA14-043D930A865A}" dt="2024-01-24T19:13:44.753" v="453" actId="164"/>
          <ac:grpSpMkLst>
            <pc:docMk/>
            <pc:sldMk cId="2303502608" sldId="331"/>
            <ac:grpSpMk id="409" creationId="{A20C6FED-98A2-9CCE-B8BC-EF2BF41607E7}"/>
          </ac:grpSpMkLst>
        </pc:grpChg>
        <pc:grpChg chg="mod">
          <ac:chgData name="Kokchun Giang" userId="67e2125d-ec8c-4323-9653-9824a2ad815f" providerId="ADAL" clId="{C25B542B-E4E8-D141-AA14-043D930A865A}" dt="2024-01-24T19:13:44.753" v="453" actId="164"/>
          <ac:grpSpMkLst>
            <pc:docMk/>
            <pc:sldMk cId="2303502608" sldId="331"/>
            <ac:grpSpMk id="410" creationId="{F2F309A3-94BE-DC25-9553-6DA89BEB1623}"/>
          </ac:grpSpMkLst>
        </pc:grpChg>
        <pc:grpChg chg="mod">
          <ac:chgData name="Kokchun Giang" userId="67e2125d-ec8c-4323-9653-9824a2ad815f" providerId="ADAL" clId="{C25B542B-E4E8-D141-AA14-043D930A865A}" dt="2024-01-24T19:13:44.753" v="453" actId="164"/>
          <ac:grpSpMkLst>
            <pc:docMk/>
            <pc:sldMk cId="2303502608" sldId="331"/>
            <ac:grpSpMk id="411" creationId="{3BDC7BC2-56CD-2D7E-D75B-BD8D50144758}"/>
          </ac:grpSpMkLst>
        </pc:grpChg>
        <pc:grpChg chg="mod">
          <ac:chgData name="Kokchun Giang" userId="67e2125d-ec8c-4323-9653-9824a2ad815f" providerId="ADAL" clId="{C25B542B-E4E8-D141-AA14-043D930A865A}" dt="2024-01-24T19:13:44.753" v="453" actId="164"/>
          <ac:grpSpMkLst>
            <pc:docMk/>
            <pc:sldMk cId="2303502608" sldId="331"/>
            <ac:grpSpMk id="420" creationId="{DD8E244A-837D-06F5-1855-590BD6EB78A5}"/>
          </ac:grpSpMkLst>
        </pc:grpChg>
        <pc:grpChg chg="mod">
          <ac:chgData name="Kokchun Giang" userId="67e2125d-ec8c-4323-9653-9824a2ad815f" providerId="ADAL" clId="{C25B542B-E4E8-D141-AA14-043D930A865A}" dt="2024-01-24T19:13:44.753" v="453" actId="164"/>
          <ac:grpSpMkLst>
            <pc:docMk/>
            <pc:sldMk cId="2303502608" sldId="331"/>
            <ac:grpSpMk id="421" creationId="{42DC127E-0AD3-97F0-E00B-62E643C53465}"/>
          </ac:grpSpMkLst>
        </pc:grpChg>
        <pc:grpChg chg="del mod">
          <ac:chgData name="Kokchun Giang" userId="67e2125d-ec8c-4323-9653-9824a2ad815f" providerId="ADAL" clId="{C25B542B-E4E8-D141-AA14-043D930A865A}" dt="2024-01-24T19:09:56.366" v="332"/>
          <ac:grpSpMkLst>
            <pc:docMk/>
            <pc:sldMk cId="2303502608" sldId="331"/>
            <ac:grpSpMk id="425" creationId="{8274C428-FA7A-7827-CAD9-81A91F9C7E71}"/>
          </ac:grpSpMkLst>
        </pc:grpChg>
        <pc:grpChg chg="mod">
          <ac:chgData name="Kokchun Giang" userId="67e2125d-ec8c-4323-9653-9824a2ad815f" providerId="ADAL" clId="{C25B542B-E4E8-D141-AA14-043D930A865A}" dt="2024-01-24T19:11:00.366" v="391" actId="164"/>
          <ac:grpSpMkLst>
            <pc:docMk/>
            <pc:sldMk cId="2303502608" sldId="331"/>
            <ac:grpSpMk id="436" creationId="{41194E69-A5ED-4E33-C2B3-8268645212A8}"/>
          </ac:grpSpMkLst>
        </pc:grpChg>
        <pc:grpChg chg="mod">
          <ac:chgData name="Kokchun Giang" userId="67e2125d-ec8c-4323-9653-9824a2ad815f" providerId="ADAL" clId="{C25B542B-E4E8-D141-AA14-043D930A865A}" dt="2024-01-24T19:16:44.225" v="550" actId="1076"/>
          <ac:grpSpMkLst>
            <pc:docMk/>
            <pc:sldMk cId="2303502608" sldId="331"/>
            <ac:grpSpMk id="437" creationId="{D8CD7F62-9E00-C114-4DF9-C26977BFB98B}"/>
          </ac:grpSpMkLst>
        </pc:grpChg>
        <pc:grpChg chg="mod">
          <ac:chgData name="Kokchun Giang" userId="67e2125d-ec8c-4323-9653-9824a2ad815f" providerId="ADAL" clId="{C25B542B-E4E8-D141-AA14-043D930A865A}" dt="2024-01-24T19:10:00.001" v="339"/>
          <ac:grpSpMkLst>
            <pc:docMk/>
            <pc:sldMk cId="2303502608" sldId="331"/>
            <ac:grpSpMk id="441" creationId="{56BACF3E-99F5-06AD-236B-D5B8B54EDB70}"/>
          </ac:grpSpMkLst>
        </pc:grpChg>
        <pc:grpChg chg="mod">
          <ac:chgData name="Kokchun Giang" userId="67e2125d-ec8c-4323-9653-9824a2ad815f" providerId="ADAL" clId="{C25B542B-E4E8-D141-AA14-043D930A865A}" dt="2024-01-24T19:11:00.366" v="391" actId="164"/>
          <ac:grpSpMkLst>
            <pc:docMk/>
            <pc:sldMk cId="2303502608" sldId="331"/>
            <ac:grpSpMk id="451" creationId="{D3D71FFE-66C5-B9A1-16FC-AE1BC22510C6}"/>
          </ac:grpSpMkLst>
        </pc:grpChg>
        <pc:grpChg chg="mod">
          <ac:chgData name="Kokchun Giang" userId="67e2125d-ec8c-4323-9653-9824a2ad815f" providerId="ADAL" clId="{C25B542B-E4E8-D141-AA14-043D930A865A}" dt="2024-01-24T19:11:32.219" v="394" actId="164"/>
          <ac:grpSpMkLst>
            <pc:docMk/>
            <pc:sldMk cId="2303502608" sldId="331"/>
            <ac:grpSpMk id="460" creationId="{6F767243-CCFC-3393-6E96-544133A70095}"/>
          </ac:grpSpMkLst>
        </pc:grpChg>
        <pc:grpChg chg="mod">
          <ac:chgData name="Kokchun Giang" userId="67e2125d-ec8c-4323-9653-9824a2ad815f" providerId="ADAL" clId="{C25B542B-E4E8-D141-AA14-043D930A865A}" dt="2024-01-24T19:14:51.408" v="510"/>
          <ac:grpSpMkLst>
            <pc:docMk/>
            <pc:sldMk cId="2303502608" sldId="331"/>
            <ac:grpSpMk id="463" creationId="{9E7448C4-EB16-582D-3A45-6CB6453D80C1}"/>
          </ac:grpSpMkLst>
        </pc:grpChg>
        <pc:grpChg chg="mod">
          <ac:chgData name="Kokchun Giang" userId="67e2125d-ec8c-4323-9653-9824a2ad815f" providerId="ADAL" clId="{C25B542B-E4E8-D141-AA14-043D930A865A}" dt="2024-01-24T19:10:20.212" v="371"/>
          <ac:grpSpMkLst>
            <pc:docMk/>
            <pc:sldMk cId="2303502608" sldId="331"/>
            <ac:grpSpMk id="468" creationId="{A6296CDB-8863-0A15-64CB-B597186C4592}"/>
          </ac:grpSpMkLst>
        </pc:grpChg>
        <pc:grpChg chg="add del mod">
          <ac:chgData name="Kokchun Giang" userId="67e2125d-ec8c-4323-9653-9824a2ad815f" providerId="ADAL" clId="{C25B542B-E4E8-D141-AA14-043D930A865A}" dt="2024-01-24T19:16:44.225" v="550" actId="1076"/>
          <ac:grpSpMkLst>
            <pc:docMk/>
            <pc:sldMk cId="2303502608" sldId="331"/>
            <ac:grpSpMk id="477" creationId="{7E979BAF-22CC-063A-1A24-993C3B6C1044}"/>
          </ac:grpSpMkLst>
        </pc:grpChg>
        <pc:grpChg chg="add mod">
          <ac:chgData name="Kokchun Giang" userId="67e2125d-ec8c-4323-9653-9824a2ad815f" providerId="ADAL" clId="{C25B542B-E4E8-D141-AA14-043D930A865A}" dt="2024-01-24T19:16:44.225" v="550" actId="1076"/>
          <ac:grpSpMkLst>
            <pc:docMk/>
            <pc:sldMk cId="2303502608" sldId="331"/>
            <ac:grpSpMk id="478" creationId="{081E90D3-64A8-1A38-B469-D674C7358A40}"/>
          </ac:grpSpMkLst>
        </pc:grpChg>
        <pc:grpChg chg="add mod">
          <ac:chgData name="Kokchun Giang" userId="67e2125d-ec8c-4323-9653-9824a2ad815f" providerId="ADAL" clId="{C25B542B-E4E8-D141-AA14-043D930A865A}" dt="2024-01-24T19:16:44.225" v="550" actId="1076"/>
          <ac:grpSpMkLst>
            <pc:docMk/>
            <pc:sldMk cId="2303502608" sldId="331"/>
            <ac:grpSpMk id="479" creationId="{0F0C6CBD-095A-9BB2-6D18-54068F44199A}"/>
          </ac:grpSpMkLst>
        </pc:grpChg>
        <pc:grpChg chg="add mod">
          <ac:chgData name="Kokchun Giang" userId="67e2125d-ec8c-4323-9653-9824a2ad815f" providerId="ADAL" clId="{C25B542B-E4E8-D141-AA14-043D930A865A}" dt="2024-01-24T19:16:44.225" v="550" actId="1076"/>
          <ac:grpSpMkLst>
            <pc:docMk/>
            <pc:sldMk cId="2303502608" sldId="331"/>
            <ac:grpSpMk id="480" creationId="{585AD799-F391-7403-EEB9-240D07749BD6}"/>
          </ac:grpSpMkLst>
        </pc:grpChg>
        <pc:grpChg chg="add mod">
          <ac:chgData name="Kokchun Giang" userId="67e2125d-ec8c-4323-9653-9824a2ad815f" providerId="ADAL" clId="{C25B542B-E4E8-D141-AA14-043D930A865A}" dt="2024-01-24T19:13:46.482" v="454" actId="164"/>
          <ac:grpSpMkLst>
            <pc:docMk/>
            <pc:sldMk cId="2303502608" sldId="331"/>
            <ac:grpSpMk id="481" creationId="{1D1239E1-B9F4-3C73-0FF3-0D2238FB2656}"/>
          </ac:grpSpMkLst>
        </pc:grpChg>
        <pc:grpChg chg="add mod">
          <ac:chgData name="Kokchun Giang" userId="67e2125d-ec8c-4323-9653-9824a2ad815f" providerId="ADAL" clId="{C25B542B-E4E8-D141-AA14-043D930A865A}" dt="2024-01-24T19:13:46.482" v="454" actId="164"/>
          <ac:grpSpMkLst>
            <pc:docMk/>
            <pc:sldMk cId="2303502608" sldId="331"/>
            <ac:grpSpMk id="482" creationId="{5F8E575C-C4E3-D786-259B-6F95665339A8}"/>
          </ac:grpSpMkLst>
        </pc:grpChg>
        <pc:grpChg chg="add mod">
          <ac:chgData name="Kokchun Giang" userId="67e2125d-ec8c-4323-9653-9824a2ad815f" providerId="ADAL" clId="{C25B542B-E4E8-D141-AA14-043D930A865A}" dt="2024-01-24T19:16:44.225" v="550" actId="1076"/>
          <ac:grpSpMkLst>
            <pc:docMk/>
            <pc:sldMk cId="2303502608" sldId="331"/>
            <ac:grpSpMk id="483" creationId="{050F617E-2057-27B9-0BA0-36417753A9DA}"/>
          </ac:grpSpMkLst>
        </pc:grpChg>
        <pc:grpChg chg="mod">
          <ac:chgData name="Kokchun Giang" userId="67e2125d-ec8c-4323-9653-9824a2ad815f" providerId="ADAL" clId="{C25B542B-E4E8-D141-AA14-043D930A865A}" dt="2024-01-24T19:14:49.142" v="497"/>
          <ac:grpSpMkLst>
            <pc:docMk/>
            <pc:sldMk cId="2303502608" sldId="331"/>
            <ac:grpSpMk id="488" creationId="{F32F39AE-97C1-F857-EE3D-AF47C2A74751}"/>
          </ac:grpSpMkLst>
        </pc:grpChg>
        <pc:grpChg chg="mod">
          <ac:chgData name="Kokchun Giang" userId="67e2125d-ec8c-4323-9653-9824a2ad815f" providerId="ADAL" clId="{C25B542B-E4E8-D141-AA14-043D930A865A}" dt="2024-01-24T19:14:49.142" v="497"/>
          <ac:grpSpMkLst>
            <pc:docMk/>
            <pc:sldMk cId="2303502608" sldId="331"/>
            <ac:grpSpMk id="489" creationId="{496907F3-F342-3DCC-DA2C-AD3087DD20E5}"/>
          </ac:grpSpMkLst>
        </pc:grpChg>
        <pc:grpChg chg="mod">
          <ac:chgData name="Kokchun Giang" userId="67e2125d-ec8c-4323-9653-9824a2ad815f" providerId="ADAL" clId="{C25B542B-E4E8-D141-AA14-043D930A865A}" dt="2024-01-24T19:13:32.213" v="416"/>
          <ac:grpSpMkLst>
            <pc:docMk/>
            <pc:sldMk cId="2303502608" sldId="331"/>
            <ac:grpSpMk id="489" creationId="{CE02097A-B2F6-CBFF-45FB-6BDE1A78ADB7}"/>
          </ac:grpSpMkLst>
        </pc:grpChg>
        <pc:grpChg chg="mod">
          <ac:chgData name="Kokchun Giang" userId="67e2125d-ec8c-4323-9653-9824a2ad815f" providerId="ADAL" clId="{C25B542B-E4E8-D141-AA14-043D930A865A}" dt="2024-01-24T19:14:49.142" v="497"/>
          <ac:grpSpMkLst>
            <pc:docMk/>
            <pc:sldMk cId="2303502608" sldId="331"/>
            <ac:grpSpMk id="492" creationId="{D551D1BC-7EF7-28C7-8E8E-4A8746D9D783}"/>
          </ac:grpSpMkLst>
        </pc:grpChg>
        <pc:grpChg chg="add del mod">
          <ac:chgData name="Kokchun Giang" userId="67e2125d-ec8c-4323-9653-9824a2ad815f" providerId="ADAL" clId="{C25B542B-E4E8-D141-AA14-043D930A865A}" dt="2024-01-24T19:14:49.142" v="497"/>
          <ac:grpSpMkLst>
            <pc:docMk/>
            <pc:sldMk cId="2303502608" sldId="331"/>
            <ac:grpSpMk id="493" creationId="{D06D235E-B4C0-976D-F2D5-4BBA23EC2B39}"/>
          </ac:grpSpMkLst>
        </pc:grpChg>
        <pc:grpChg chg="mod">
          <ac:chgData name="Kokchun Giang" userId="67e2125d-ec8c-4323-9653-9824a2ad815f" providerId="ADAL" clId="{C25B542B-E4E8-D141-AA14-043D930A865A}" dt="2024-01-24T19:13:39.399" v="435"/>
          <ac:grpSpMkLst>
            <pc:docMk/>
            <pc:sldMk cId="2303502608" sldId="331"/>
            <ac:grpSpMk id="501" creationId="{E9A632E3-546E-AD12-7563-4B633FBADDB1}"/>
          </ac:grpSpMkLst>
        </pc:grpChg>
        <pc:grpChg chg="mod">
          <ac:chgData name="Kokchun Giang" userId="67e2125d-ec8c-4323-9653-9824a2ad815f" providerId="ADAL" clId="{C25B542B-E4E8-D141-AA14-043D930A865A}" dt="2024-01-24T19:13:39.399" v="435"/>
          <ac:grpSpMkLst>
            <pc:docMk/>
            <pc:sldMk cId="2303502608" sldId="331"/>
            <ac:grpSpMk id="502" creationId="{DBBB42FD-17E1-9DEB-0ECA-32957D1C69C3}"/>
          </ac:grpSpMkLst>
        </pc:grpChg>
        <pc:grpChg chg="mod">
          <ac:chgData name="Kokchun Giang" userId="67e2125d-ec8c-4323-9653-9824a2ad815f" providerId="ADAL" clId="{C25B542B-E4E8-D141-AA14-043D930A865A}" dt="2024-01-24T19:15:30.252" v="540" actId="164"/>
          <ac:grpSpMkLst>
            <pc:docMk/>
            <pc:sldMk cId="2303502608" sldId="331"/>
            <ac:grpSpMk id="506" creationId="{A2E7A5DA-8EEF-1FDF-1B88-6804AE1A848D}"/>
          </ac:grpSpMkLst>
        </pc:grpChg>
        <pc:grpChg chg="mod">
          <ac:chgData name="Kokchun Giang" userId="67e2125d-ec8c-4323-9653-9824a2ad815f" providerId="ADAL" clId="{C25B542B-E4E8-D141-AA14-043D930A865A}" dt="2024-01-24T19:15:30.252" v="540" actId="164"/>
          <ac:grpSpMkLst>
            <pc:docMk/>
            <pc:sldMk cId="2303502608" sldId="331"/>
            <ac:grpSpMk id="507" creationId="{9382F30B-CC5F-142A-DD25-5A145DA7C00A}"/>
          </ac:grpSpMkLst>
        </pc:grpChg>
        <pc:grpChg chg="mod">
          <ac:chgData name="Kokchun Giang" userId="67e2125d-ec8c-4323-9653-9824a2ad815f" providerId="ADAL" clId="{C25B542B-E4E8-D141-AA14-043D930A865A}" dt="2024-01-24T19:16:44.225" v="550" actId="1076"/>
          <ac:grpSpMkLst>
            <pc:docMk/>
            <pc:sldMk cId="2303502608" sldId="331"/>
            <ac:grpSpMk id="510" creationId="{DA930E97-DC89-5C42-59BA-2657B7F1E04E}"/>
          </ac:grpSpMkLst>
        </pc:grpChg>
        <pc:grpChg chg="mod">
          <ac:chgData name="Kokchun Giang" userId="67e2125d-ec8c-4323-9653-9824a2ad815f" providerId="ADAL" clId="{C25B542B-E4E8-D141-AA14-043D930A865A}" dt="2024-01-24T19:16:44.225" v="550" actId="1076"/>
          <ac:grpSpMkLst>
            <pc:docMk/>
            <pc:sldMk cId="2303502608" sldId="331"/>
            <ac:grpSpMk id="513" creationId="{E8DDF0CB-37BC-5D76-C171-20198B2819A9}"/>
          </ac:grpSpMkLst>
        </pc:grpChg>
        <pc:grpChg chg="add mod">
          <ac:chgData name="Kokchun Giang" userId="67e2125d-ec8c-4323-9653-9824a2ad815f" providerId="ADAL" clId="{C25B542B-E4E8-D141-AA14-043D930A865A}" dt="2024-01-24T19:16:44.225" v="550" actId="1076"/>
          <ac:grpSpMkLst>
            <pc:docMk/>
            <pc:sldMk cId="2303502608" sldId="331"/>
            <ac:grpSpMk id="514" creationId="{85606CD8-5103-EF70-C7F9-B7BF3C809245}"/>
          </ac:grpSpMkLst>
        </pc:grpChg>
        <pc:grpChg chg="add mod">
          <ac:chgData name="Kokchun Giang" userId="67e2125d-ec8c-4323-9653-9824a2ad815f" providerId="ADAL" clId="{C25B542B-E4E8-D141-AA14-043D930A865A}" dt="2024-01-24T19:16:44.225" v="550" actId="1076"/>
          <ac:grpSpMkLst>
            <pc:docMk/>
            <pc:sldMk cId="2303502608" sldId="331"/>
            <ac:grpSpMk id="515" creationId="{73CBE0EC-BB2E-3284-57EB-F3CD1FAE6668}"/>
          </ac:grpSpMkLst>
        </pc:grpChg>
        <pc:grpChg chg="mod">
          <ac:chgData name="Kokchun Giang" userId="67e2125d-ec8c-4323-9653-9824a2ad815f" providerId="ADAL" clId="{C25B542B-E4E8-D141-AA14-043D930A865A}" dt="2024-01-24T19:52:29.598" v="1863" actId="164"/>
          <ac:grpSpMkLst>
            <pc:docMk/>
            <pc:sldMk cId="2303502608" sldId="331"/>
            <ac:grpSpMk id="520" creationId="{1776F2E4-47E6-98AB-AF84-66B1127A4F52}"/>
          </ac:grpSpMkLst>
        </pc:grpChg>
        <pc:grpChg chg="mod">
          <ac:chgData name="Kokchun Giang" userId="67e2125d-ec8c-4323-9653-9824a2ad815f" providerId="ADAL" clId="{C25B542B-E4E8-D141-AA14-043D930A865A}" dt="2024-01-24T19:52:29.598" v="1863" actId="164"/>
          <ac:grpSpMkLst>
            <pc:docMk/>
            <pc:sldMk cId="2303502608" sldId="331"/>
            <ac:grpSpMk id="526" creationId="{DF9DDF65-D805-5E4B-67F5-91AC910D3046}"/>
          </ac:grpSpMkLst>
        </pc:grpChg>
        <pc:grpChg chg="del mod">
          <ac:chgData name="Kokchun Giang" userId="67e2125d-ec8c-4323-9653-9824a2ad815f" providerId="ADAL" clId="{C25B542B-E4E8-D141-AA14-043D930A865A}" dt="2024-01-24T19:20:49.727" v="653"/>
          <ac:grpSpMkLst>
            <pc:docMk/>
            <pc:sldMk cId="2303502608" sldId="331"/>
            <ac:grpSpMk id="529" creationId="{8831CFC9-9EEC-BC7B-70CD-F0525CAD9093}"/>
          </ac:grpSpMkLst>
        </pc:grpChg>
        <pc:grpChg chg="mod">
          <ac:chgData name="Kokchun Giang" userId="67e2125d-ec8c-4323-9653-9824a2ad815f" providerId="ADAL" clId="{C25B542B-E4E8-D141-AA14-043D930A865A}" dt="2024-01-24T19:52:45.951" v="1864" actId="164"/>
          <ac:grpSpMkLst>
            <pc:docMk/>
            <pc:sldMk cId="2303502608" sldId="331"/>
            <ac:grpSpMk id="531" creationId="{0F7B8609-C4FE-625F-9AE2-449453681B53}"/>
          </ac:grpSpMkLst>
        </pc:grpChg>
        <pc:grpChg chg="mod">
          <ac:chgData name="Kokchun Giang" userId="67e2125d-ec8c-4323-9653-9824a2ad815f" providerId="ADAL" clId="{C25B542B-E4E8-D141-AA14-043D930A865A}" dt="2024-01-24T19:52:45.951" v="1864" actId="164"/>
          <ac:grpSpMkLst>
            <pc:docMk/>
            <pc:sldMk cId="2303502608" sldId="331"/>
            <ac:grpSpMk id="537" creationId="{06D7FA0F-5D09-CED8-0B31-A46D43414CA4}"/>
          </ac:grpSpMkLst>
        </pc:grpChg>
        <pc:grpChg chg="del mod">
          <ac:chgData name="Kokchun Giang" userId="67e2125d-ec8c-4323-9653-9824a2ad815f" providerId="ADAL" clId="{C25B542B-E4E8-D141-AA14-043D930A865A}" dt="2024-01-24T19:21:10.574" v="678"/>
          <ac:grpSpMkLst>
            <pc:docMk/>
            <pc:sldMk cId="2303502608" sldId="331"/>
            <ac:grpSpMk id="547" creationId="{B79DB016-AB13-3190-B224-B5F4BBE12603}"/>
          </ac:grpSpMkLst>
        </pc:grpChg>
        <pc:grpChg chg="mod">
          <ac:chgData name="Kokchun Giang" userId="67e2125d-ec8c-4323-9653-9824a2ad815f" providerId="ADAL" clId="{C25B542B-E4E8-D141-AA14-043D930A865A}" dt="2024-01-24T19:52:45.951" v="1864" actId="164"/>
          <ac:grpSpMkLst>
            <pc:docMk/>
            <pc:sldMk cId="2303502608" sldId="331"/>
            <ac:grpSpMk id="556" creationId="{BA9631BD-62EA-793F-F988-29CC2AF10C91}"/>
          </ac:grpSpMkLst>
        </pc:grpChg>
        <pc:grpChg chg="mod">
          <ac:chgData name="Kokchun Giang" userId="67e2125d-ec8c-4323-9653-9824a2ad815f" providerId="ADAL" clId="{C25B542B-E4E8-D141-AA14-043D930A865A}" dt="2024-01-24T19:52:57.697" v="1865" actId="164"/>
          <ac:grpSpMkLst>
            <pc:docMk/>
            <pc:sldMk cId="2303502608" sldId="331"/>
            <ac:grpSpMk id="559" creationId="{612B270D-1A87-8FBF-DD29-01DDF359B7B6}"/>
          </ac:grpSpMkLst>
        </pc:grpChg>
        <pc:grpChg chg="mod">
          <ac:chgData name="Kokchun Giang" userId="67e2125d-ec8c-4323-9653-9824a2ad815f" providerId="ADAL" clId="{C25B542B-E4E8-D141-AA14-043D930A865A}" dt="2024-01-24T19:52:57.697" v="1865" actId="164"/>
          <ac:grpSpMkLst>
            <pc:docMk/>
            <pc:sldMk cId="2303502608" sldId="331"/>
            <ac:grpSpMk id="565" creationId="{B4C5A92A-D261-2900-8769-F896CEC0FD99}"/>
          </ac:grpSpMkLst>
        </pc:grpChg>
        <pc:grpChg chg="mod">
          <ac:chgData name="Kokchun Giang" userId="67e2125d-ec8c-4323-9653-9824a2ad815f" providerId="ADAL" clId="{C25B542B-E4E8-D141-AA14-043D930A865A}" dt="2024-01-24T19:52:57.697" v="1865" actId="164"/>
          <ac:grpSpMkLst>
            <pc:docMk/>
            <pc:sldMk cId="2303502608" sldId="331"/>
            <ac:grpSpMk id="571" creationId="{4653928A-93B9-2527-44DD-7E9273A634C3}"/>
          </ac:grpSpMkLst>
        </pc:grpChg>
        <pc:grpChg chg="mod">
          <ac:chgData name="Kokchun Giang" userId="67e2125d-ec8c-4323-9653-9824a2ad815f" providerId="ADAL" clId="{C25B542B-E4E8-D141-AA14-043D930A865A}" dt="2024-01-24T19:21:52.999" v="702"/>
          <ac:grpSpMkLst>
            <pc:docMk/>
            <pc:sldMk cId="2303502608" sldId="331"/>
            <ac:grpSpMk id="577" creationId="{C6A90E2E-6757-EC06-7576-C231DF07AF98}"/>
          </ac:grpSpMkLst>
        </pc:grpChg>
        <pc:grpChg chg="add del mod">
          <ac:chgData name="Kokchun Giang" userId="67e2125d-ec8c-4323-9653-9824a2ad815f" providerId="ADAL" clId="{C25B542B-E4E8-D141-AA14-043D930A865A}" dt="2024-01-24T19:22:05.021" v="734"/>
          <ac:grpSpMkLst>
            <pc:docMk/>
            <pc:sldMk cId="2303502608" sldId="331"/>
            <ac:grpSpMk id="580" creationId="{02CBDDFB-6953-8E44-EA64-DEA2FAF41D65}"/>
          </ac:grpSpMkLst>
        </pc:grpChg>
        <pc:grpChg chg="mod">
          <ac:chgData name="Kokchun Giang" userId="67e2125d-ec8c-4323-9653-9824a2ad815f" providerId="ADAL" clId="{C25B542B-E4E8-D141-AA14-043D930A865A}" dt="2024-01-24T19:22:02.702" v="721"/>
          <ac:grpSpMkLst>
            <pc:docMk/>
            <pc:sldMk cId="2303502608" sldId="331"/>
            <ac:grpSpMk id="593" creationId="{2022950A-BFAA-CF66-D575-73234CC1EB6E}"/>
          </ac:grpSpMkLst>
        </pc:grpChg>
        <pc:grpChg chg="mod">
          <ac:chgData name="Kokchun Giang" userId="67e2125d-ec8c-4323-9653-9824a2ad815f" providerId="ADAL" clId="{C25B542B-E4E8-D141-AA14-043D930A865A}" dt="2024-01-24T19:53:03.984" v="1866" actId="164"/>
          <ac:grpSpMkLst>
            <pc:docMk/>
            <pc:sldMk cId="2303502608" sldId="331"/>
            <ac:grpSpMk id="599" creationId="{44C06A86-8D95-C7CB-1921-8DE7475C891C}"/>
          </ac:grpSpMkLst>
        </pc:grpChg>
        <pc:grpChg chg="del mod">
          <ac:chgData name="Kokchun Giang" userId="67e2125d-ec8c-4323-9653-9824a2ad815f" providerId="ADAL" clId="{C25B542B-E4E8-D141-AA14-043D930A865A}" dt="2024-01-24T19:22:27.557" v="759"/>
          <ac:grpSpMkLst>
            <pc:docMk/>
            <pc:sldMk cId="2303502608" sldId="331"/>
            <ac:grpSpMk id="610" creationId="{2123840E-CAF0-6EDD-7462-B3E16BBA4A24}"/>
          </ac:grpSpMkLst>
        </pc:grpChg>
        <pc:grpChg chg="mod">
          <ac:chgData name="Kokchun Giang" userId="67e2125d-ec8c-4323-9653-9824a2ad815f" providerId="ADAL" clId="{C25B542B-E4E8-D141-AA14-043D930A865A}" dt="2024-01-24T19:53:03.984" v="1866" actId="164"/>
          <ac:grpSpMkLst>
            <pc:docMk/>
            <pc:sldMk cId="2303502608" sldId="331"/>
            <ac:grpSpMk id="612" creationId="{E64D5AB1-F9D0-DDFD-2B7E-9CAE8C8CC6F9}"/>
          </ac:grpSpMkLst>
        </pc:grpChg>
        <pc:grpChg chg="del mod">
          <ac:chgData name="Kokchun Giang" userId="67e2125d-ec8c-4323-9653-9824a2ad815f" providerId="ADAL" clId="{C25B542B-E4E8-D141-AA14-043D930A865A}" dt="2024-01-24T19:22:33.772" v="766"/>
          <ac:grpSpMkLst>
            <pc:docMk/>
            <pc:sldMk cId="2303502608" sldId="331"/>
            <ac:grpSpMk id="617" creationId="{EEFE0226-4EAC-F650-FF8C-E7826283CA7E}"/>
          </ac:grpSpMkLst>
        </pc:grpChg>
        <pc:grpChg chg="del mod">
          <ac:chgData name="Kokchun Giang" userId="67e2125d-ec8c-4323-9653-9824a2ad815f" providerId="ADAL" clId="{C25B542B-E4E8-D141-AA14-043D930A865A}" dt="2024-01-24T19:22:34.853" v="768"/>
          <ac:grpSpMkLst>
            <pc:docMk/>
            <pc:sldMk cId="2303502608" sldId="331"/>
            <ac:grpSpMk id="619" creationId="{CAAC7610-EB0A-BBBA-EDD2-69C69B97E40A}"/>
          </ac:grpSpMkLst>
        </pc:grpChg>
        <pc:grpChg chg="del mod">
          <ac:chgData name="Kokchun Giang" userId="67e2125d-ec8c-4323-9653-9824a2ad815f" providerId="ADAL" clId="{C25B542B-E4E8-D141-AA14-043D930A865A}" dt="2024-01-24T19:22:36.794" v="770"/>
          <ac:grpSpMkLst>
            <pc:docMk/>
            <pc:sldMk cId="2303502608" sldId="331"/>
            <ac:grpSpMk id="621" creationId="{BDF6614A-14C6-8A4E-2802-7F4B252E0BB8}"/>
          </ac:grpSpMkLst>
        </pc:grpChg>
        <pc:grpChg chg="del mod">
          <ac:chgData name="Kokchun Giang" userId="67e2125d-ec8c-4323-9653-9824a2ad815f" providerId="ADAL" clId="{C25B542B-E4E8-D141-AA14-043D930A865A}" dt="2024-01-24T19:22:44.496" v="780"/>
          <ac:grpSpMkLst>
            <pc:docMk/>
            <pc:sldMk cId="2303502608" sldId="331"/>
            <ac:grpSpMk id="623" creationId="{CF3C262B-6900-8D58-E6C7-04D96783C150}"/>
          </ac:grpSpMkLst>
        </pc:grpChg>
        <pc:grpChg chg="del mod">
          <ac:chgData name="Kokchun Giang" userId="67e2125d-ec8c-4323-9653-9824a2ad815f" providerId="ADAL" clId="{C25B542B-E4E8-D141-AA14-043D930A865A}" dt="2024-01-24T19:22:44.496" v="780"/>
          <ac:grpSpMkLst>
            <pc:docMk/>
            <pc:sldMk cId="2303502608" sldId="331"/>
            <ac:grpSpMk id="627" creationId="{95BDA699-287D-C6AC-4DE1-1F607F1052B8}"/>
          </ac:grpSpMkLst>
        </pc:grpChg>
        <pc:grpChg chg="del mod">
          <ac:chgData name="Kokchun Giang" userId="67e2125d-ec8c-4323-9653-9824a2ad815f" providerId="ADAL" clId="{C25B542B-E4E8-D141-AA14-043D930A865A}" dt="2024-01-24T19:23:56.873" v="801"/>
          <ac:grpSpMkLst>
            <pc:docMk/>
            <pc:sldMk cId="2303502608" sldId="331"/>
            <ac:grpSpMk id="633" creationId="{4D58E58E-25EC-A29C-7EE2-5F0821F14EF2}"/>
          </ac:grpSpMkLst>
        </pc:grpChg>
        <pc:grpChg chg="del mod">
          <ac:chgData name="Kokchun Giang" userId="67e2125d-ec8c-4323-9653-9824a2ad815f" providerId="ADAL" clId="{C25B542B-E4E8-D141-AA14-043D930A865A}" dt="2024-01-24T19:23:56.873" v="801"/>
          <ac:grpSpMkLst>
            <pc:docMk/>
            <pc:sldMk cId="2303502608" sldId="331"/>
            <ac:grpSpMk id="637" creationId="{A293EA28-C563-8615-EF13-4B35B5581FE1}"/>
          </ac:grpSpMkLst>
        </pc:grpChg>
        <pc:grpChg chg="mod">
          <ac:chgData name="Kokchun Giang" userId="67e2125d-ec8c-4323-9653-9824a2ad815f" providerId="ADAL" clId="{C25B542B-E4E8-D141-AA14-043D930A865A}" dt="2024-01-24T19:53:33.941" v="1872" actId="1076"/>
          <ac:grpSpMkLst>
            <pc:docMk/>
            <pc:sldMk cId="2303502608" sldId="331"/>
            <ac:grpSpMk id="649" creationId="{191C0D97-B5D4-BA9F-AD57-85C71D0AB955}"/>
          </ac:grpSpMkLst>
        </pc:grpChg>
        <pc:grpChg chg="mod">
          <ac:chgData name="Kokchun Giang" userId="67e2125d-ec8c-4323-9653-9824a2ad815f" providerId="ADAL" clId="{C25B542B-E4E8-D141-AA14-043D930A865A}" dt="2024-01-24T19:53:49.517" v="1874" actId="164"/>
          <ac:grpSpMkLst>
            <pc:docMk/>
            <pc:sldMk cId="2303502608" sldId="331"/>
            <ac:grpSpMk id="659" creationId="{19E9BEEF-C69E-E896-08C3-A7DEC57F9D1A}"/>
          </ac:grpSpMkLst>
        </pc:grpChg>
        <pc:grpChg chg="mod">
          <ac:chgData name="Kokchun Giang" userId="67e2125d-ec8c-4323-9653-9824a2ad815f" providerId="ADAL" clId="{C25B542B-E4E8-D141-AA14-043D930A865A}" dt="2024-01-24T19:53:49.517" v="1874" actId="164"/>
          <ac:grpSpMkLst>
            <pc:docMk/>
            <pc:sldMk cId="2303502608" sldId="331"/>
            <ac:grpSpMk id="660" creationId="{956A2E80-0EC2-1DF4-96DA-D2AF0E64EF44}"/>
          </ac:grpSpMkLst>
        </pc:grpChg>
        <pc:grpChg chg="mod">
          <ac:chgData name="Kokchun Giang" userId="67e2125d-ec8c-4323-9653-9824a2ad815f" providerId="ADAL" clId="{C25B542B-E4E8-D141-AA14-043D930A865A}" dt="2024-01-24T19:53:49.517" v="1874" actId="164"/>
          <ac:grpSpMkLst>
            <pc:docMk/>
            <pc:sldMk cId="2303502608" sldId="331"/>
            <ac:grpSpMk id="663" creationId="{705FEF20-53B2-5856-446F-108F13ED7F33}"/>
          </ac:grpSpMkLst>
        </pc:grpChg>
        <pc:grpChg chg="mod">
          <ac:chgData name="Kokchun Giang" userId="67e2125d-ec8c-4323-9653-9824a2ad815f" providerId="ADAL" clId="{C25B542B-E4E8-D141-AA14-043D930A865A}" dt="2024-01-24T19:53:49.517" v="1874" actId="164"/>
          <ac:grpSpMkLst>
            <pc:docMk/>
            <pc:sldMk cId="2303502608" sldId="331"/>
            <ac:grpSpMk id="674" creationId="{AB19BAA0-B0CB-8432-0876-519EAB36C885}"/>
          </ac:grpSpMkLst>
        </pc:grpChg>
        <pc:grpChg chg="mod">
          <ac:chgData name="Kokchun Giang" userId="67e2125d-ec8c-4323-9653-9824a2ad815f" providerId="ADAL" clId="{C25B542B-E4E8-D141-AA14-043D930A865A}" dt="2024-01-24T19:53:49.517" v="1874" actId="164"/>
          <ac:grpSpMkLst>
            <pc:docMk/>
            <pc:sldMk cId="2303502608" sldId="331"/>
            <ac:grpSpMk id="675" creationId="{CE57C6AC-6460-7F23-F6B9-B35A8AE7519B}"/>
          </ac:grpSpMkLst>
        </pc:grpChg>
        <pc:grpChg chg="mod">
          <ac:chgData name="Kokchun Giang" userId="67e2125d-ec8c-4323-9653-9824a2ad815f" providerId="ADAL" clId="{C25B542B-E4E8-D141-AA14-043D930A865A}" dt="2024-01-24T19:53:49.517" v="1874" actId="164"/>
          <ac:grpSpMkLst>
            <pc:docMk/>
            <pc:sldMk cId="2303502608" sldId="331"/>
            <ac:grpSpMk id="676" creationId="{99DCE2AD-B4C8-66A7-4123-1BD80B8008E9}"/>
          </ac:grpSpMkLst>
        </pc:grpChg>
        <pc:grpChg chg="mod">
          <ac:chgData name="Kokchun Giang" userId="67e2125d-ec8c-4323-9653-9824a2ad815f" providerId="ADAL" clId="{C25B542B-E4E8-D141-AA14-043D930A865A}" dt="2024-01-24T19:24:33.076" v="836"/>
          <ac:grpSpMkLst>
            <pc:docMk/>
            <pc:sldMk cId="2303502608" sldId="331"/>
            <ac:grpSpMk id="685" creationId="{CB4A3C81-204A-FD11-A636-40CC2419B0F9}"/>
          </ac:grpSpMkLst>
        </pc:grpChg>
        <pc:grpChg chg="mod">
          <ac:chgData name="Kokchun Giang" userId="67e2125d-ec8c-4323-9653-9824a2ad815f" providerId="ADAL" clId="{C25B542B-E4E8-D141-AA14-043D930A865A}" dt="2024-01-24T19:24:33.076" v="836"/>
          <ac:grpSpMkLst>
            <pc:docMk/>
            <pc:sldMk cId="2303502608" sldId="331"/>
            <ac:grpSpMk id="686" creationId="{E873C26A-7462-1C2B-B55C-C098A9250B52}"/>
          </ac:grpSpMkLst>
        </pc:grpChg>
        <pc:grpChg chg="mod">
          <ac:chgData name="Kokchun Giang" userId="67e2125d-ec8c-4323-9653-9824a2ad815f" providerId="ADAL" clId="{C25B542B-E4E8-D141-AA14-043D930A865A}" dt="2024-01-24T19:53:49.517" v="1874" actId="164"/>
          <ac:grpSpMkLst>
            <pc:docMk/>
            <pc:sldMk cId="2303502608" sldId="331"/>
            <ac:grpSpMk id="690" creationId="{2839F6F6-5219-38D3-D7AB-A37F8FA1EFF4}"/>
          </ac:grpSpMkLst>
        </pc:grpChg>
        <pc:grpChg chg="mod">
          <ac:chgData name="Kokchun Giang" userId="67e2125d-ec8c-4323-9653-9824a2ad815f" providerId="ADAL" clId="{C25B542B-E4E8-D141-AA14-043D930A865A}" dt="2024-01-24T19:53:49.517" v="1874" actId="164"/>
          <ac:grpSpMkLst>
            <pc:docMk/>
            <pc:sldMk cId="2303502608" sldId="331"/>
            <ac:grpSpMk id="701" creationId="{53F92277-5575-2FDF-1597-5875084416E1}"/>
          </ac:grpSpMkLst>
        </pc:grpChg>
        <pc:grpChg chg="mod">
          <ac:chgData name="Kokchun Giang" userId="67e2125d-ec8c-4323-9653-9824a2ad815f" providerId="ADAL" clId="{C25B542B-E4E8-D141-AA14-043D930A865A}" dt="2024-01-24T19:53:49.517" v="1874" actId="164"/>
          <ac:grpSpMkLst>
            <pc:docMk/>
            <pc:sldMk cId="2303502608" sldId="331"/>
            <ac:grpSpMk id="702" creationId="{3F44E4CE-7AEB-FB07-BFD0-0A645E010230}"/>
          </ac:grpSpMkLst>
        </pc:grpChg>
        <pc:grpChg chg="mod">
          <ac:chgData name="Kokchun Giang" userId="67e2125d-ec8c-4323-9653-9824a2ad815f" providerId="ADAL" clId="{C25B542B-E4E8-D141-AA14-043D930A865A}" dt="2024-01-24T19:53:49.517" v="1874" actId="164"/>
          <ac:grpSpMkLst>
            <pc:docMk/>
            <pc:sldMk cId="2303502608" sldId="331"/>
            <ac:grpSpMk id="708" creationId="{FAF4C6C8-4581-73FB-958D-C269C1A02C74}"/>
          </ac:grpSpMkLst>
        </pc:grpChg>
        <pc:grpChg chg="mod">
          <ac:chgData name="Kokchun Giang" userId="67e2125d-ec8c-4323-9653-9824a2ad815f" providerId="ADAL" clId="{C25B542B-E4E8-D141-AA14-043D930A865A}" dt="2024-01-24T19:53:49.517" v="1874" actId="164"/>
          <ac:grpSpMkLst>
            <pc:docMk/>
            <pc:sldMk cId="2303502608" sldId="331"/>
            <ac:grpSpMk id="712" creationId="{40B79DC1-2D58-A9BE-F962-7F3B031187D7}"/>
          </ac:grpSpMkLst>
        </pc:grpChg>
        <pc:grpChg chg="mod">
          <ac:chgData name="Kokchun Giang" userId="67e2125d-ec8c-4323-9653-9824a2ad815f" providerId="ADAL" clId="{C25B542B-E4E8-D141-AA14-043D930A865A}" dt="2024-01-24T19:53:57.126" v="1876" actId="164"/>
          <ac:grpSpMkLst>
            <pc:docMk/>
            <pc:sldMk cId="2303502608" sldId="331"/>
            <ac:grpSpMk id="723" creationId="{9D28EB31-AB7D-FF80-4556-A857C091A382}"/>
          </ac:grpSpMkLst>
        </pc:grpChg>
        <pc:grpChg chg="mod">
          <ac:chgData name="Kokchun Giang" userId="67e2125d-ec8c-4323-9653-9824a2ad815f" providerId="ADAL" clId="{C25B542B-E4E8-D141-AA14-043D930A865A}" dt="2024-01-24T19:53:57.126" v="1876" actId="164"/>
          <ac:grpSpMkLst>
            <pc:docMk/>
            <pc:sldMk cId="2303502608" sldId="331"/>
            <ac:grpSpMk id="728" creationId="{CD76B42F-8669-9098-EFE8-6015C12D7A96}"/>
          </ac:grpSpMkLst>
        </pc:grpChg>
        <pc:grpChg chg="del mod">
          <ac:chgData name="Kokchun Giang" userId="67e2125d-ec8c-4323-9653-9824a2ad815f" providerId="ADAL" clId="{C25B542B-E4E8-D141-AA14-043D930A865A}" dt="2024-01-24T19:25:43.269" v="893"/>
          <ac:grpSpMkLst>
            <pc:docMk/>
            <pc:sldMk cId="2303502608" sldId="331"/>
            <ac:grpSpMk id="737" creationId="{3AC6CA9F-BD1B-FB4D-E94D-A5F8FC3E652F}"/>
          </ac:grpSpMkLst>
        </pc:grpChg>
        <pc:grpChg chg="mod">
          <ac:chgData name="Kokchun Giang" userId="67e2125d-ec8c-4323-9653-9824a2ad815f" providerId="ADAL" clId="{C25B542B-E4E8-D141-AA14-043D930A865A}" dt="2024-01-24T19:53:57.126" v="1876" actId="164"/>
          <ac:grpSpMkLst>
            <pc:docMk/>
            <pc:sldMk cId="2303502608" sldId="331"/>
            <ac:grpSpMk id="742" creationId="{DDF1E37A-DE53-30C9-A81B-9B6E4B22CC41}"/>
          </ac:grpSpMkLst>
        </pc:grpChg>
        <pc:grpChg chg="del mod">
          <ac:chgData name="Kokchun Giang" userId="67e2125d-ec8c-4323-9653-9824a2ad815f" providerId="ADAL" clId="{C25B542B-E4E8-D141-AA14-043D930A865A}" dt="2024-01-24T19:26:00.755" v="916"/>
          <ac:grpSpMkLst>
            <pc:docMk/>
            <pc:sldMk cId="2303502608" sldId="331"/>
            <ac:grpSpMk id="756" creationId="{FAFEA813-9A58-2CBD-BC17-78A37DDF389F}"/>
          </ac:grpSpMkLst>
        </pc:grpChg>
        <pc:grpChg chg="mod">
          <ac:chgData name="Kokchun Giang" userId="67e2125d-ec8c-4323-9653-9824a2ad815f" providerId="ADAL" clId="{C25B542B-E4E8-D141-AA14-043D930A865A}" dt="2024-01-24T19:53:57.126" v="1876" actId="164"/>
          <ac:grpSpMkLst>
            <pc:docMk/>
            <pc:sldMk cId="2303502608" sldId="331"/>
            <ac:grpSpMk id="757" creationId="{0E36F8CA-CF88-8767-7803-2A7D40BEAB07}"/>
          </ac:grpSpMkLst>
        </pc:grpChg>
        <pc:grpChg chg="mod">
          <ac:chgData name="Kokchun Giang" userId="67e2125d-ec8c-4323-9653-9824a2ad815f" providerId="ADAL" clId="{C25B542B-E4E8-D141-AA14-043D930A865A}" dt="2024-01-24T19:53:57.126" v="1876" actId="164"/>
          <ac:grpSpMkLst>
            <pc:docMk/>
            <pc:sldMk cId="2303502608" sldId="331"/>
            <ac:grpSpMk id="766" creationId="{50A2A420-C46D-0D4D-E9E3-333EA599F9F4}"/>
          </ac:grpSpMkLst>
        </pc:grpChg>
        <pc:grpChg chg="mod">
          <ac:chgData name="Kokchun Giang" userId="67e2125d-ec8c-4323-9653-9824a2ad815f" providerId="ADAL" clId="{C25B542B-E4E8-D141-AA14-043D930A865A}" dt="2024-01-24T19:53:57.126" v="1876" actId="164"/>
          <ac:grpSpMkLst>
            <pc:docMk/>
            <pc:sldMk cId="2303502608" sldId="331"/>
            <ac:grpSpMk id="782" creationId="{A0FE48D1-D8B1-3D24-E847-F4926F9D0C47}"/>
          </ac:grpSpMkLst>
        </pc:grpChg>
        <pc:grpChg chg="mod">
          <ac:chgData name="Kokchun Giang" userId="67e2125d-ec8c-4323-9653-9824a2ad815f" providerId="ADAL" clId="{C25B542B-E4E8-D141-AA14-043D930A865A}" dt="2024-01-24T19:26:16.383" v="937"/>
          <ac:grpSpMkLst>
            <pc:docMk/>
            <pc:sldMk cId="2303502608" sldId="331"/>
            <ac:grpSpMk id="785" creationId="{84B529F7-C82E-CF48-3EBB-F9178BA4CD02}"/>
          </ac:grpSpMkLst>
        </pc:grpChg>
        <pc:grpChg chg="mod">
          <ac:chgData name="Kokchun Giang" userId="67e2125d-ec8c-4323-9653-9824a2ad815f" providerId="ADAL" clId="{C25B542B-E4E8-D141-AA14-043D930A865A}" dt="2024-01-24T19:53:57.126" v="1876" actId="164"/>
          <ac:grpSpMkLst>
            <pc:docMk/>
            <pc:sldMk cId="2303502608" sldId="331"/>
            <ac:grpSpMk id="789" creationId="{44EB9C7E-817D-5473-7473-1F0E33A2FFC6}"/>
          </ac:grpSpMkLst>
        </pc:grpChg>
        <pc:grpChg chg="add mod">
          <ac:chgData name="Kokchun Giang" userId="67e2125d-ec8c-4323-9653-9824a2ad815f" providerId="ADAL" clId="{C25B542B-E4E8-D141-AA14-043D930A865A}" dt="2024-01-24T19:52:29.598" v="1863" actId="164"/>
          <ac:grpSpMkLst>
            <pc:docMk/>
            <pc:sldMk cId="2303502608" sldId="331"/>
            <ac:grpSpMk id="790" creationId="{9491FD81-0914-7BFF-0AE1-63CB5E480BB7}"/>
          </ac:grpSpMkLst>
        </pc:grpChg>
        <pc:grpChg chg="add mod">
          <ac:chgData name="Kokchun Giang" userId="67e2125d-ec8c-4323-9653-9824a2ad815f" providerId="ADAL" clId="{C25B542B-E4E8-D141-AA14-043D930A865A}" dt="2024-01-24T19:52:45.951" v="1864" actId="164"/>
          <ac:grpSpMkLst>
            <pc:docMk/>
            <pc:sldMk cId="2303502608" sldId="331"/>
            <ac:grpSpMk id="791" creationId="{2928BD2B-973A-0161-8976-53AB869B3F4F}"/>
          </ac:grpSpMkLst>
        </pc:grpChg>
        <pc:grpChg chg="add mod">
          <ac:chgData name="Kokchun Giang" userId="67e2125d-ec8c-4323-9653-9824a2ad815f" providerId="ADAL" clId="{C25B542B-E4E8-D141-AA14-043D930A865A}" dt="2024-01-24T19:52:57.697" v="1865" actId="164"/>
          <ac:grpSpMkLst>
            <pc:docMk/>
            <pc:sldMk cId="2303502608" sldId="331"/>
            <ac:grpSpMk id="792" creationId="{460532E1-3911-B8BB-370D-21BD7F414EBD}"/>
          </ac:grpSpMkLst>
        </pc:grpChg>
        <pc:grpChg chg="add mod">
          <ac:chgData name="Kokchun Giang" userId="67e2125d-ec8c-4323-9653-9824a2ad815f" providerId="ADAL" clId="{C25B542B-E4E8-D141-AA14-043D930A865A}" dt="2024-01-24T19:53:03.984" v="1866" actId="164"/>
          <ac:grpSpMkLst>
            <pc:docMk/>
            <pc:sldMk cId="2303502608" sldId="331"/>
            <ac:grpSpMk id="793" creationId="{E8C21EE4-D88C-18A2-B1E1-C7E514040225}"/>
          </ac:grpSpMkLst>
        </pc:grpChg>
        <pc:grpChg chg="add mod">
          <ac:chgData name="Kokchun Giang" userId="67e2125d-ec8c-4323-9653-9824a2ad815f" providerId="ADAL" clId="{C25B542B-E4E8-D141-AA14-043D930A865A}" dt="2024-01-24T19:53:49.517" v="1874" actId="164"/>
          <ac:grpSpMkLst>
            <pc:docMk/>
            <pc:sldMk cId="2303502608" sldId="331"/>
            <ac:grpSpMk id="794" creationId="{B01AC7AE-5C49-DE29-F729-B34E81CA0B3D}"/>
          </ac:grpSpMkLst>
        </pc:grpChg>
        <pc:grpChg chg="add mod">
          <ac:chgData name="Kokchun Giang" userId="67e2125d-ec8c-4323-9653-9824a2ad815f" providerId="ADAL" clId="{C25B542B-E4E8-D141-AA14-043D930A865A}" dt="2024-01-24T19:53:57.126" v="1876" actId="164"/>
          <ac:grpSpMkLst>
            <pc:docMk/>
            <pc:sldMk cId="2303502608" sldId="331"/>
            <ac:grpSpMk id="795" creationId="{614691FE-B391-F224-0FD4-67183BAED134}"/>
          </ac:grpSpMkLst>
        </pc:grpChg>
        <pc:grpChg chg="del">
          <ac:chgData name="Kokchun Giang" userId="67e2125d-ec8c-4323-9653-9824a2ad815f" providerId="ADAL" clId="{C25B542B-E4E8-D141-AA14-043D930A865A}" dt="2024-01-24T19:01:26.975" v="110" actId="478"/>
          <ac:grpSpMkLst>
            <pc:docMk/>
            <pc:sldMk cId="2303502608" sldId="331"/>
            <ac:grpSpMk id="802" creationId="{1D3CCE38-07C2-BF20-AD6C-18809CCB40D9}"/>
          </ac:grpSpMkLst>
        </pc:grpChg>
        <pc:grpChg chg="del">
          <ac:chgData name="Kokchun Giang" userId="67e2125d-ec8c-4323-9653-9824a2ad815f" providerId="ADAL" clId="{C25B542B-E4E8-D141-AA14-043D930A865A}" dt="2024-01-24T19:01:26.975" v="110" actId="478"/>
          <ac:grpSpMkLst>
            <pc:docMk/>
            <pc:sldMk cId="2303502608" sldId="331"/>
            <ac:grpSpMk id="911" creationId="{889E9641-AF50-FF18-80EE-2939BC019AA4}"/>
          </ac:grpSpMkLst>
        </pc:grpChg>
        <pc:grpChg chg="del">
          <ac:chgData name="Kokchun Giang" userId="67e2125d-ec8c-4323-9653-9824a2ad815f" providerId="ADAL" clId="{C25B542B-E4E8-D141-AA14-043D930A865A}" dt="2024-01-24T19:01:26.975" v="110" actId="478"/>
          <ac:grpSpMkLst>
            <pc:docMk/>
            <pc:sldMk cId="2303502608" sldId="331"/>
            <ac:grpSpMk id="952" creationId="{C33101FC-87CF-303B-794B-C19872FE629D}"/>
          </ac:grpSpMkLst>
        </pc:grpChg>
        <pc:grpChg chg="del">
          <ac:chgData name="Kokchun Giang" userId="67e2125d-ec8c-4323-9653-9824a2ad815f" providerId="ADAL" clId="{C25B542B-E4E8-D141-AA14-043D930A865A}" dt="2024-01-24T19:01:26.975" v="110" actId="478"/>
          <ac:grpSpMkLst>
            <pc:docMk/>
            <pc:sldMk cId="2303502608" sldId="331"/>
            <ac:grpSpMk id="1025" creationId="{C1E00A59-B481-429E-EEE4-8FFDC32271C2}"/>
          </ac:grpSpMkLst>
        </pc:grpChg>
        <pc:grpChg chg="del">
          <ac:chgData name="Kokchun Giang" userId="67e2125d-ec8c-4323-9653-9824a2ad815f" providerId="ADAL" clId="{C25B542B-E4E8-D141-AA14-043D930A865A}" dt="2024-01-24T19:01:26.975" v="110" actId="478"/>
          <ac:grpSpMkLst>
            <pc:docMk/>
            <pc:sldMk cId="2303502608" sldId="331"/>
            <ac:grpSpMk id="1032" creationId="{11997E55-BA3C-2A73-EBEA-AE1D2769B846}"/>
          </ac:grpSpMkLst>
        </pc:grpChg>
        <pc:grpChg chg="del">
          <ac:chgData name="Kokchun Giang" userId="67e2125d-ec8c-4323-9653-9824a2ad815f" providerId="ADAL" clId="{C25B542B-E4E8-D141-AA14-043D930A865A}" dt="2024-01-24T19:01:26.975" v="110" actId="478"/>
          <ac:grpSpMkLst>
            <pc:docMk/>
            <pc:sldMk cId="2303502608" sldId="331"/>
            <ac:grpSpMk id="1180" creationId="{86BE86ED-D4A5-1146-4DB3-61F3FBD1AD73}"/>
          </ac:grpSpMkLst>
        </pc:grpChg>
        <pc:grpChg chg="del">
          <ac:chgData name="Kokchun Giang" userId="67e2125d-ec8c-4323-9653-9824a2ad815f" providerId="ADAL" clId="{C25B542B-E4E8-D141-AA14-043D930A865A}" dt="2024-01-24T19:01:26.975" v="110" actId="478"/>
          <ac:grpSpMkLst>
            <pc:docMk/>
            <pc:sldMk cId="2303502608" sldId="331"/>
            <ac:grpSpMk id="1181" creationId="{75A5E2C8-BC75-4E93-9709-9E455E5CDF6C}"/>
          </ac:grpSpMkLst>
        </pc:grpChg>
        <pc:grpChg chg="del">
          <ac:chgData name="Kokchun Giang" userId="67e2125d-ec8c-4323-9653-9824a2ad815f" providerId="ADAL" clId="{C25B542B-E4E8-D141-AA14-043D930A865A}" dt="2024-01-24T19:01:26.975" v="110" actId="478"/>
          <ac:grpSpMkLst>
            <pc:docMk/>
            <pc:sldMk cId="2303502608" sldId="331"/>
            <ac:grpSpMk id="1182" creationId="{BA2F354C-1461-F9E6-005B-35BD079CD083}"/>
          </ac:grpSpMkLst>
        </pc:grpChg>
        <pc:grpChg chg="del">
          <ac:chgData name="Kokchun Giang" userId="67e2125d-ec8c-4323-9653-9824a2ad815f" providerId="ADAL" clId="{C25B542B-E4E8-D141-AA14-043D930A865A}" dt="2024-01-24T19:01:26.975" v="110" actId="478"/>
          <ac:grpSpMkLst>
            <pc:docMk/>
            <pc:sldMk cId="2303502608" sldId="331"/>
            <ac:grpSpMk id="1183" creationId="{07E2F2AC-98B7-C24D-8AFC-97284533DE15}"/>
          </ac:grpSpMkLst>
        </pc:grpChg>
        <pc:grpChg chg="del">
          <ac:chgData name="Kokchun Giang" userId="67e2125d-ec8c-4323-9653-9824a2ad815f" providerId="ADAL" clId="{C25B542B-E4E8-D141-AA14-043D930A865A}" dt="2024-01-24T19:01:26.975" v="110" actId="478"/>
          <ac:grpSpMkLst>
            <pc:docMk/>
            <pc:sldMk cId="2303502608" sldId="331"/>
            <ac:grpSpMk id="1184" creationId="{891FE3F7-B07D-1627-4747-2D17FF92419B}"/>
          </ac:grpSpMkLst>
        </pc:grpChg>
        <pc:grpChg chg="del">
          <ac:chgData name="Kokchun Giang" userId="67e2125d-ec8c-4323-9653-9824a2ad815f" providerId="ADAL" clId="{C25B542B-E4E8-D141-AA14-043D930A865A}" dt="2024-01-24T19:01:26.975" v="110" actId="478"/>
          <ac:grpSpMkLst>
            <pc:docMk/>
            <pc:sldMk cId="2303502608" sldId="331"/>
            <ac:grpSpMk id="1185" creationId="{C77D534F-9EE1-B73C-D7AD-BA6D84B8252D}"/>
          </ac:grpSpMkLst>
        </pc:grpChg>
        <pc:grpChg chg="del">
          <ac:chgData name="Kokchun Giang" userId="67e2125d-ec8c-4323-9653-9824a2ad815f" providerId="ADAL" clId="{C25B542B-E4E8-D141-AA14-043D930A865A}" dt="2024-01-24T19:01:28.963" v="111" actId="478"/>
          <ac:grpSpMkLst>
            <pc:docMk/>
            <pc:sldMk cId="2303502608" sldId="331"/>
            <ac:grpSpMk id="1186" creationId="{36FD1336-54DC-5836-5532-B80196FA34FA}"/>
          </ac:grpSpMkLst>
        </pc:grpChg>
        <pc:grpChg chg="del">
          <ac:chgData name="Kokchun Giang" userId="67e2125d-ec8c-4323-9653-9824a2ad815f" providerId="ADAL" clId="{C25B542B-E4E8-D141-AA14-043D930A865A}" dt="2024-01-24T19:01:26.975" v="110" actId="478"/>
          <ac:grpSpMkLst>
            <pc:docMk/>
            <pc:sldMk cId="2303502608" sldId="331"/>
            <ac:grpSpMk id="1187" creationId="{1501F5A4-CD77-E70E-33CD-CE26C9F566C2}"/>
          </ac:grpSpMkLst>
        </pc:grpChg>
        <pc:inkChg chg="add del">
          <ac:chgData name="Kokchun Giang" userId="67e2125d-ec8c-4323-9653-9824a2ad815f" providerId="ADAL" clId="{C25B542B-E4E8-D141-AA14-043D930A865A}" dt="2024-01-24T19:09:07.372" v="295" actId="9405"/>
          <ac:inkMkLst>
            <pc:docMk/>
            <pc:sldMk cId="2303502608" sldId="331"/>
            <ac:inkMk id="5" creationId="{28A1B774-FD60-ACA9-3D6C-78199CCC55DF}"/>
          </ac:inkMkLst>
        </pc:inkChg>
        <pc:inkChg chg="add mod">
          <ac:chgData name="Kokchun Giang" userId="67e2125d-ec8c-4323-9653-9824a2ad815f" providerId="ADAL" clId="{C25B542B-E4E8-D141-AA14-043D930A865A}" dt="2024-01-24T19:15:25.580" v="539" actId="164"/>
          <ac:inkMkLst>
            <pc:docMk/>
            <pc:sldMk cId="2303502608" sldId="331"/>
            <ac:inkMk id="5" creationId="{3107C20B-19E9-10A8-21B5-FB841715B4D9}"/>
          </ac:inkMkLst>
        </pc:inkChg>
        <pc:inkChg chg="add mod">
          <ac:chgData name="Kokchun Giang" userId="67e2125d-ec8c-4323-9653-9824a2ad815f" providerId="ADAL" clId="{C25B542B-E4E8-D141-AA14-043D930A865A}" dt="2024-01-24T19:15:25.580" v="539" actId="164"/>
          <ac:inkMkLst>
            <pc:docMk/>
            <pc:sldMk cId="2303502608" sldId="331"/>
            <ac:inkMk id="7" creationId="{2B5B239C-E6C0-C197-5CC0-9D972DABEEAF}"/>
          </ac:inkMkLst>
        </pc:inkChg>
        <pc:inkChg chg="add del">
          <ac:chgData name="Kokchun Giang" userId="67e2125d-ec8c-4323-9653-9824a2ad815f" providerId="ADAL" clId="{C25B542B-E4E8-D141-AA14-043D930A865A}" dt="2024-01-24T19:09:07.246" v="294" actId="9405"/>
          <ac:inkMkLst>
            <pc:docMk/>
            <pc:sldMk cId="2303502608" sldId="331"/>
            <ac:inkMk id="7" creationId="{F9BE2A2D-6391-884E-49B8-F39DE6B69435}"/>
          </ac:inkMkLst>
        </pc:inkChg>
        <pc:inkChg chg="add mod">
          <ac:chgData name="Kokchun Giang" userId="67e2125d-ec8c-4323-9653-9824a2ad815f" providerId="ADAL" clId="{C25B542B-E4E8-D141-AA14-043D930A865A}" dt="2024-01-24T19:14:49.023" v="495"/>
          <ac:inkMkLst>
            <pc:docMk/>
            <pc:sldMk cId="2303502608" sldId="331"/>
            <ac:inkMk id="8" creationId="{96850D9E-3B63-400F-5EB7-F271B97A5F46}"/>
          </ac:inkMkLst>
        </pc:inkChg>
        <pc:inkChg chg="add mod">
          <ac:chgData name="Kokchun Giang" userId="67e2125d-ec8c-4323-9653-9824a2ad815f" providerId="ADAL" clId="{C25B542B-E4E8-D141-AA14-043D930A865A}" dt="2024-01-24T19:14:49.023" v="495"/>
          <ac:inkMkLst>
            <pc:docMk/>
            <pc:sldMk cId="2303502608" sldId="331"/>
            <ac:inkMk id="9" creationId="{732472C6-9E01-454E-6180-4BA59106E04A}"/>
          </ac:inkMkLst>
        </pc:inkChg>
        <pc:inkChg chg="add mod">
          <ac:chgData name="Kokchun Giang" userId="67e2125d-ec8c-4323-9653-9824a2ad815f" providerId="ADAL" clId="{C25B542B-E4E8-D141-AA14-043D930A865A}" dt="2024-01-24T19:15:25.580" v="539" actId="164"/>
          <ac:inkMkLst>
            <pc:docMk/>
            <pc:sldMk cId="2303502608" sldId="331"/>
            <ac:inkMk id="10" creationId="{2E6612E7-E7F4-B589-3040-F70616144FFB}"/>
          </ac:inkMkLst>
        </pc:inkChg>
        <pc:inkChg chg="add del mod">
          <ac:chgData name="Kokchun Giang" userId="67e2125d-ec8c-4323-9653-9824a2ad815f" providerId="ADAL" clId="{C25B542B-E4E8-D141-AA14-043D930A865A}" dt="2024-01-24T19:09:06.831" v="293" actId="9405"/>
          <ac:inkMkLst>
            <pc:docMk/>
            <pc:sldMk cId="2303502608" sldId="331"/>
            <ac:inkMk id="10" creationId="{45604BAC-272E-F7DF-EC2B-8CB6FC2A43A1}"/>
          </ac:inkMkLst>
        </pc:inkChg>
        <pc:inkChg chg="add mod">
          <ac:chgData name="Kokchun Giang" userId="67e2125d-ec8c-4323-9653-9824a2ad815f" providerId="ADAL" clId="{C25B542B-E4E8-D141-AA14-043D930A865A}" dt="2024-01-24T19:14:49.023" v="495"/>
          <ac:inkMkLst>
            <pc:docMk/>
            <pc:sldMk cId="2303502608" sldId="331"/>
            <ac:inkMk id="11" creationId="{1BBD4AD9-0AFF-BA66-9EE6-A15A8EE9EFAC}"/>
          </ac:inkMkLst>
        </pc:inkChg>
        <pc:inkChg chg="add mod">
          <ac:chgData name="Kokchun Giang" userId="67e2125d-ec8c-4323-9653-9824a2ad815f" providerId="ADAL" clId="{C25B542B-E4E8-D141-AA14-043D930A865A}" dt="2024-01-24T19:14:49.023" v="495"/>
          <ac:inkMkLst>
            <pc:docMk/>
            <pc:sldMk cId="2303502608" sldId="331"/>
            <ac:inkMk id="12" creationId="{08D5CDAF-97C2-5E9B-1605-306F149BCD9C}"/>
          </ac:inkMkLst>
        </pc:inkChg>
        <pc:inkChg chg="add del mod">
          <ac:chgData name="Kokchun Giang" userId="67e2125d-ec8c-4323-9653-9824a2ad815f" providerId="ADAL" clId="{C25B542B-E4E8-D141-AA14-043D930A865A}" dt="2024-01-24T19:14:49.023" v="495"/>
          <ac:inkMkLst>
            <pc:docMk/>
            <pc:sldMk cId="2303502608" sldId="331"/>
            <ac:inkMk id="13" creationId="{81DC858B-BE37-2209-F4EA-C0A01149C7B8}"/>
          </ac:inkMkLst>
        </pc:inkChg>
        <pc:inkChg chg="add mod">
          <ac:chgData name="Kokchun Giang" userId="67e2125d-ec8c-4323-9653-9824a2ad815f" providerId="ADAL" clId="{C25B542B-E4E8-D141-AA14-043D930A865A}" dt="2024-01-24T19:14:49.023" v="495"/>
          <ac:inkMkLst>
            <pc:docMk/>
            <pc:sldMk cId="2303502608" sldId="331"/>
            <ac:inkMk id="14" creationId="{7A86AFC8-1924-E836-0B6E-5C1F929E1A44}"/>
          </ac:inkMkLst>
        </pc:inkChg>
        <pc:inkChg chg="add del mod">
          <ac:chgData name="Kokchun Giang" userId="67e2125d-ec8c-4323-9653-9824a2ad815f" providerId="ADAL" clId="{C25B542B-E4E8-D141-AA14-043D930A865A}" dt="2024-01-24T19:09:06.644" v="292" actId="9405"/>
          <ac:inkMkLst>
            <pc:docMk/>
            <pc:sldMk cId="2303502608" sldId="331"/>
            <ac:inkMk id="15" creationId="{3659F9A7-ED9B-91FA-0ED7-B5C912A7F101}"/>
          </ac:inkMkLst>
        </pc:inkChg>
        <pc:inkChg chg="add mod">
          <ac:chgData name="Kokchun Giang" userId="67e2125d-ec8c-4323-9653-9824a2ad815f" providerId="ADAL" clId="{C25B542B-E4E8-D141-AA14-043D930A865A}" dt="2024-01-24T19:15:25.580" v="539" actId="164"/>
          <ac:inkMkLst>
            <pc:docMk/>
            <pc:sldMk cId="2303502608" sldId="331"/>
            <ac:inkMk id="15" creationId="{CC99DCFF-ACF7-1527-E049-106423479789}"/>
          </ac:inkMkLst>
        </pc:inkChg>
        <pc:inkChg chg="add mod">
          <ac:chgData name="Kokchun Giang" userId="67e2125d-ec8c-4323-9653-9824a2ad815f" providerId="ADAL" clId="{C25B542B-E4E8-D141-AA14-043D930A865A}" dt="2024-01-24T19:14:49.023" v="495"/>
          <ac:inkMkLst>
            <pc:docMk/>
            <pc:sldMk cId="2303502608" sldId="331"/>
            <ac:inkMk id="16" creationId="{1EE0DC6D-D35D-DE74-3B3C-66C9AC0084D9}"/>
          </ac:inkMkLst>
        </pc:inkChg>
        <pc:inkChg chg="add mod">
          <ac:chgData name="Kokchun Giang" userId="67e2125d-ec8c-4323-9653-9824a2ad815f" providerId="ADAL" clId="{C25B542B-E4E8-D141-AA14-043D930A865A}" dt="2024-01-24T19:14:49.023" v="495"/>
          <ac:inkMkLst>
            <pc:docMk/>
            <pc:sldMk cId="2303502608" sldId="331"/>
            <ac:inkMk id="17" creationId="{0C2BDAC6-E8FF-07C4-A6CB-2CD287883A7F}"/>
          </ac:inkMkLst>
        </pc:inkChg>
        <pc:inkChg chg="add del mod">
          <ac:chgData name="Kokchun Giang" userId="67e2125d-ec8c-4323-9653-9824a2ad815f" providerId="ADAL" clId="{C25B542B-E4E8-D141-AA14-043D930A865A}" dt="2024-01-24T19:14:49.023" v="495"/>
          <ac:inkMkLst>
            <pc:docMk/>
            <pc:sldMk cId="2303502608" sldId="331"/>
            <ac:inkMk id="18" creationId="{3AF24256-D60E-8074-71D0-F35E75960A7F}"/>
          </ac:inkMkLst>
        </pc:inkChg>
        <pc:inkChg chg="add mod">
          <ac:chgData name="Kokchun Giang" userId="67e2125d-ec8c-4323-9653-9824a2ad815f" providerId="ADAL" clId="{C25B542B-E4E8-D141-AA14-043D930A865A}" dt="2024-01-24T19:14:49.023" v="495"/>
          <ac:inkMkLst>
            <pc:docMk/>
            <pc:sldMk cId="2303502608" sldId="331"/>
            <ac:inkMk id="19" creationId="{AAA0ABB7-D727-C838-00A3-84AD411086D1}"/>
          </ac:inkMkLst>
        </pc:inkChg>
        <pc:inkChg chg="add mod">
          <ac:chgData name="Kokchun Giang" userId="67e2125d-ec8c-4323-9653-9824a2ad815f" providerId="ADAL" clId="{C25B542B-E4E8-D141-AA14-043D930A865A}" dt="2024-01-24T19:14:49.023" v="495"/>
          <ac:inkMkLst>
            <pc:docMk/>
            <pc:sldMk cId="2303502608" sldId="331"/>
            <ac:inkMk id="20" creationId="{C6C2C944-EC6F-D76F-E696-F97CC95F5364}"/>
          </ac:inkMkLst>
        </pc:inkChg>
        <pc:inkChg chg="add del">
          <ac:chgData name="Kokchun Giang" userId="67e2125d-ec8c-4323-9653-9824a2ad815f" providerId="ADAL" clId="{C25B542B-E4E8-D141-AA14-043D930A865A}" dt="2024-01-24T19:09:06.528" v="291" actId="9405"/>
          <ac:inkMkLst>
            <pc:docMk/>
            <pc:sldMk cId="2303502608" sldId="331"/>
            <ac:inkMk id="21" creationId="{405450D8-DEF1-F301-1934-9270D2B71296}"/>
          </ac:inkMkLst>
        </pc:inkChg>
        <pc:inkChg chg="add mod">
          <ac:chgData name="Kokchun Giang" userId="67e2125d-ec8c-4323-9653-9824a2ad815f" providerId="ADAL" clId="{C25B542B-E4E8-D141-AA14-043D930A865A}" dt="2024-01-24T19:15:25.580" v="539" actId="164"/>
          <ac:inkMkLst>
            <pc:docMk/>
            <pc:sldMk cId="2303502608" sldId="331"/>
            <ac:inkMk id="21" creationId="{D496C2EA-BDF7-409F-9EFB-050C344A26A7}"/>
          </ac:inkMkLst>
        </pc:inkChg>
        <pc:inkChg chg="add mod">
          <ac:chgData name="Kokchun Giang" userId="67e2125d-ec8c-4323-9653-9824a2ad815f" providerId="ADAL" clId="{C25B542B-E4E8-D141-AA14-043D930A865A}" dt="2024-01-24T19:14:49.023" v="495"/>
          <ac:inkMkLst>
            <pc:docMk/>
            <pc:sldMk cId="2303502608" sldId="331"/>
            <ac:inkMk id="22" creationId="{0FC18638-63D7-47EF-44F5-FCA83392CB19}"/>
          </ac:inkMkLst>
        </pc:inkChg>
        <pc:inkChg chg="add mod">
          <ac:chgData name="Kokchun Giang" userId="67e2125d-ec8c-4323-9653-9824a2ad815f" providerId="ADAL" clId="{C25B542B-E4E8-D141-AA14-043D930A865A}" dt="2024-01-24T19:14:49.023" v="495"/>
          <ac:inkMkLst>
            <pc:docMk/>
            <pc:sldMk cId="2303502608" sldId="331"/>
            <ac:inkMk id="23" creationId="{FC58886F-0902-FF38-B3A8-1A29FECA08C1}"/>
          </ac:inkMkLst>
        </pc:inkChg>
        <pc:inkChg chg="add mod">
          <ac:chgData name="Kokchun Giang" userId="67e2125d-ec8c-4323-9653-9824a2ad815f" providerId="ADAL" clId="{C25B542B-E4E8-D141-AA14-043D930A865A}" dt="2024-01-24T19:14:49.023" v="495"/>
          <ac:inkMkLst>
            <pc:docMk/>
            <pc:sldMk cId="2303502608" sldId="331"/>
            <ac:inkMk id="24" creationId="{04FF61D8-7062-5D58-90A1-A9C3ED04BCD5}"/>
          </ac:inkMkLst>
        </pc:inkChg>
        <pc:inkChg chg="add mod">
          <ac:chgData name="Kokchun Giang" userId="67e2125d-ec8c-4323-9653-9824a2ad815f" providerId="ADAL" clId="{C25B542B-E4E8-D141-AA14-043D930A865A}" dt="2024-01-24T19:14:49.023" v="495"/>
          <ac:inkMkLst>
            <pc:docMk/>
            <pc:sldMk cId="2303502608" sldId="331"/>
            <ac:inkMk id="25" creationId="{5C575A08-2784-52B5-59A5-5D8505E87C05}"/>
          </ac:inkMkLst>
        </pc:inkChg>
        <pc:inkChg chg="add del">
          <ac:chgData name="Kokchun Giang" userId="67e2125d-ec8c-4323-9653-9824a2ad815f" providerId="ADAL" clId="{C25B542B-E4E8-D141-AA14-043D930A865A}" dt="2024-01-24T19:09:06.047" v="290" actId="9405"/>
          <ac:inkMkLst>
            <pc:docMk/>
            <pc:sldMk cId="2303502608" sldId="331"/>
            <ac:inkMk id="26" creationId="{B7BE111C-B9C0-8938-CD47-43F09E39D2F9}"/>
          </ac:inkMkLst>
        </pc:inkChg>
        <pc:inkChg chg="add mod">
          <ac:chgData name="Kokchun Giang" userId="67e2125d-ec8c-4323-9653-9824a2ad815f" providerId="ADAL" clId="{C25B542B-E4E8-D141-AA14-043D930A865A}" dt="2024-01-24T19:15:25.580" v="539" actId="164"/>
          <ac:inkMkLst>
            <pc:docMk/>
            <pc:sldMk cId="2303502608" sldId="331"/>
            <ac:inkMk id="26" creationId="{E2F94B91-4E7F-C01F-B74D-B80CAEC1BFB2}"/>
          </ac:inkMkLst>
        </pc:inkChg>
        <pc:inkChg chg="add mod">
          <ac:chgData name="Kokchun Giang" userId="67e2125d-ec8c-4323-9653-9824a2ad815f" providerId="ADAL" clId="{C25B542B-E4E8-D141-AA14-043D930A865A}" dt="2024-01-24T19:14:49.023" v="495"/>
          <ac:inkMkLst>
            <pc:docMk/>
            <pc:sldMk cId="2303502608" sldId="331"/>
            <ac:inkMk id="27" creationId="{740FF4D8-0CBC-6F30-7C80-DFB66BB84F2E}"/>
          </ac:inkMkLst>
        </pc:inkChg>
        <pc:inkChg chg="add del">
          <ac:chgData name="Kokchun Giang" userId="67e2125d-ec8c-4323-9653-9824a2ad815f" providerId="ADAL" clId="{C25B542B-E4E8-D141-AA14-043D930A865A}" dt="2024-01-24T19:09:05.861" v="289" actId="9405"/>
          <ac:inkMkLst>
            <pc:docMk/>
            <pc:sldMk cId="2303502608" sldId="331"/>
            <ac:inkMk id="29" creationId="{47078CFB-C0B9-C2A3-D832-63A9EAFCBA69}"/>
          </ac:inkMkLst>
        </pc:inkChg>
        <pc:inkChg chg="add mod">
          <ac:chgData name="Kokchun Giang" userId="67e2125d-ec8c-4323-9653-9824a2ad815f" providerId="ADAL" clId="{C25B542B-E4E8-D141-AA14-043D930A865A}" dt="2024-01-24T19:15:25.580" v="539" actId="164"/>
          <ac:inkMkLst>
            <pc:docMk/>
            <pc:sldMk cId="2303502608" sldId="331"/>
            <ac:inkMk id="29" creationId="{CD3DBA88-36C1-E66F-B798-B50D9B630BB0}"/>
          </ac:inkMkLst>
        </pc:inkChg>
        <pc:inkChg chg="add mod">
          <ac:chgData name="Kokchun Giang" userId="67e2125d-ec8c-4323-9653-9824a2ad815f" providerId="ADAL" clId="{C25B542B-E4E8-D141-AA14-043D930A865A}" dt="2024-01-24T19:15:25.580" v="539" actId="164"/>
          <ac:inkMkLst>
            <pc:docMk/>
            <pc:sldMk cId="2303502608" sldId="331"/>
            <ac:inkMk id="31" creationId="{04F4CE6D-D004-0902-AC83-6FF59620514A}"/>
          </ac:inkMkLst>
        </pc:inkChg>
        <pc:inkChg chg="add del">
          <ac:chgData name="Kokchun Giang" userId="67e2125d-ec8c-4323-9653-9824a2ad815f" providerId="ADAL" clId="{C25B542B-E4E8-D141-AA14-043D930A865A}" dt="2024-01-24T19:09:05.737" v="288" actId="9405"/>
          <ac:inkMkLst>
            <pc:docMk/>
            <pc:sldMk cId="2303502608" sldId="331"/>
            <ac:inkMk id="31" creationId="{A1881AD9-2712-7A32-B2EF-87C54E277469}"/>
          </ac:inkMkLst>
        </pc:inkChg>
        <pc:inkChg chg="add mod">
          <ac:chgData name="Kokchun Giang" userId="67e2125d-ec8c-4323-9653-9824a2ad815f" providerId="ADAL" clId="{C25B542B-E4E8-D141-AA14-043D930A865A}" dt="2024-01-24T19:14:49.023" v="495"/>
          <ac:inkMkLst>
            <pc:docMk/>
            <pc:sldMk cId="2303502608" sldId="331"/>
            <ac:inkMk id="32" creationId="{EE73D841-3773-ABE5-1343-34BD36670AF3}"/>
          </ac:inkMkLst>
        </pc:inkChg>
        <pc:inkChg chg="add mod">
          <ac:chgData name="Kokchun Giang" userId="67e2125d-ec8c-4323-9653-9824a2ad815f" providerId="ADAL" clId="{C25B542B-E4E8-D141-AA14-043D930A865A}" dt="2024-01-24T19:14:49.023" v="495"/>
          <ac:inkMkLst>
            <pc:docMk/>
            <pc:sldMk cId="2303502608" sldId="331"/>
            <ac:inkMk id="33" creationId="{4A2F71E5-CC1A-8291-F81B-28EE8355E8C4}"/>
          </ac:inkMkLst>
        </pc:inkChg>
        <pc:inkChg chg="add mod">
          <ac:chgData name="Kokchun Giang" userId="67e2125d-ec8c-4323-9653-9824a2ad815f" providerId="ADAL" clId="{C25B542B-E4E8-D141-AA14-043D930A865A}" dt="2024-01-24T19:14:49.023" v="495"/>
          <ac:inkMkLst>
            <pc:docMk/>
            <pc:sldMk cId="2303502608" sldId="331"/>
            <ac:inkMk id="34" creationId="{27657B22-C3CA-254A-245B-4D1E3CC7C774}"/>
          </ac:inkMkLst>
        </pc:inkChg>
        <pc:inkChg chg="add mod">
          <ac:chgData name="Kokchun Giang" userId="67e2125d-ec8c-4323-9653-9824a2ad815f" providerId="ADAL" clId="{C25B542B-E4E8-D141-AA14-043D930A865A}" dt="2024-01-24T19:14:49.023" v="495"/>
          <ac:inkMkLst>
            <pc:docMk/>
            <pc:sldMk cId="2303502608" sldId="331"/>
            <ac:inkMk id="35" creationId="{1E4D17DB-EFCE-62EC-6092-6DA77F383B5B}"/>
          </ac:inkMkLst>
        </pc:inkChg>
        <pc:inkChg chg="add mod">
          <ac:chgData name="Kokchun Giang" userId="67e2125d-ec8c-4323-9653-9824a2ad815f" providerId="ADAL" clId="{C25B542B-E4E8-D141-AA14-043D930A865A}" dt="2024-01-24T19:14:49.023" v="495"/>
          <ac:inkMkLst>
            <pc:docMk/>
            <pc:sldMk cId="2303502608" sldId="331"/>
            <ac:inkMk id="36" creationId="{85BCE560-094C-554F-1AE6-10CFDC984723}"/>
          </ac:inkMkLst>
        </pc:inkChg>
        <pc:inkChg chg="add mod">
          <ac:chgData name="Kokchun Giang" userId="67e2125d-ec8c-4323-9653-9824a2ad815f" providerId="ADAL" clId="{C25B542B-E4E8-D141-AA14-043D930A865A}" dt="2024-01-24T19:15:25.580" v="539" actId="164"/>
          <ac:inkMkLst>
            <pc:docMk/>
            <pc:sldMk cId="2303502608" sldId="331"/>
            <ac:inkMk id="37" creationId="{CD211D27-EF2C-DFA4-1D75-C2FB7635B0CE}"/>
          </ac:inkMkLst>
        </pc:inkChg>
        <pc:inkChg chg="add del mod">
          <ac:chgData name="Kokchun Giang" userId="67e2125d-ec8c-4323-9653-9824a2ad815f" providerId="ADAL" clId="{C25B542B-E4E8-D141-AA14-043D930A865A}" dt="2024-01-24T19:09:05.610" v="287" actId="9405"/>
          <ac:inkMkLst>
            <pc:docMk/>
            <pc:sldMk cId="2303502608" sldId="331"/>
            <ac:inkMk id="37" creationId="{D0BFF934-9598-E7C8-DFB0-E1D5CAD5B3F9}"/>
          </ac:inkMkLst>
        </pc:inkChg>
        <pc:inkChg chg="add mod">
          <ac:chgData name="Kokchun Giang" userId="67e2125d-ec8c-4323-9653-9824a2ad815f" providerId="ADAL" clId="{C25B542B-E4E8-D141-AA14-043D930A865A}" dt="2024-01-24T19:14:49.023" v="495"/>
          <ac:inkMkLst>
            <pc:docMk/>
            <pc:sldMk cId="2303502608" sldId="331"/>
            <ac:inkMk id="38" creationId="{98E94799-8536-C776-1049-812DA9E02DB3}"/>
          </ac:inkMkLst>
        </pc:inkChg>
        <pc:inkChg chg="add mod">
          <ac:chgData name="Kokchun Giang" userId="67e2125d-ec8c-4323-9653-9824a2ad815f" providerId="ADAL" clId="{C25B542B-E4E8-D141-AA14-043D930A865A}" dt="2024-01-24T19:14:49.023" v="495"/>
          <ac:inkMkLst>
            <pc:docMk/>
            <pc:sldMk cId="2303502608" sldId="331"/>
            <ac:inkMk id="39" creationId="{AF3908F1-8EC7-6CA7-28BD-F42D172B8335}"/>
          </ac:inkMkLst>
        </pc:inkChg>
        <pc:inkChg chg="add mod">
          <ac:chgData name="Kokchun Giang" userId="67e2125d-ec8c-4323-9653-9824a2ad815f" providerId="ADAL" clId="{C25B542B-E4E8-D141-AA14-043D930A865A}" dt="2024-01-24T19:14:49.023" v="495"/>
          <ac:inkMkLst>
            <pc:docMk/>
            <pc:sldMk cId="2303502608" sldId="331"/>
            <ac:inkMk id="41" creationId="{FD690181-0910-C793-E992-89D9C70A50F9}"/>
          </ac:inkMkLst>
        </pc:inkChg>
        <pc:inkChg chg="add mod">
          <ac:chgData name="Kokchun Giang" userId="67e2125d-ec8c-4323-9653-9824a2ad815f" providerId="ADAL" clId="{C25B542B-E4E8-D141-AA14-043D930A865A}" dt="2024-01-24T19:14:49.023" v="495"/>
          <ac:inkMkLst>
            <pc:docMk/>
            <pc:sldMk cId="2303502608" sldId="331"/>
            <ac:inkMk id="42" creationId="{D180ADF4-F0F3-2F6F-12B6-BDA107F797A9}"/>
          </ac:inkMkLst>
        </pc:inkChg>
        <pc:inkChg chg="add mod">
          <ac:chgData name="Kokchun Giang" userId="67e2125d-ec8c-4323-9653-9824a2ad815f" providerId="ADAL" clId="{C25B542B-E4E8-D141-AA14-043D930A865A}" dt="2024-01-24T19:14:49.023" v="495"/>
          <ac:inkMkLst>
            <pc:docMk/>
            <pc:sldMk cId="2303502608" sldId="331"/>
            <ac:inkMk id="43" creationId="{E1DBA02A-2577-9607-00AB-683FC03EDD80}"/>
          </ac:inkMkLst>
        </pc:inkChg>
        <pc:inkChg chg="add del mod">
          <ac:chgData name="Kokchun Giang" userId="67e2125d-ec8c-4323-9653-9824a2ad815f" providerId="ADAL" clId="{C25B542B-E4E8-D141-AA14-043D930A865A}" dt="2024-01-24T19:14:51.409" v="511" actId="9405"/>
          <ac:inkMkLst>
            <pc:docMk/>
            <pc:sldMk cId="2303502608" sldId="331"/>
            <ac:inkMk id="45" creationId="{CF524CA5-336B-2C47-DEF5-208467E4A350}"/>
          </ac:inkMkLst>
        </pc:inkChg>
        <pc:inkChg chg="add del mod">
          <ac:chgData name="Kokchun Giang" userId="67e2125d-ec8c-4323-9653-9824a2ad815f" providerId="ADAL" clId="{C25B542B-E4E8-D141-AA14-043D930A865A}" dt="2024-01-24T19:09:04.597" v="286"/>
          <ac:inkMkLst>
            <pc:docMk/>
            <pc:sldMk cId="2303502608" sldId="331"/>
            <ac:inkMk id="45" creationId="{F8A5E670-44AB-8B1D-6D3F-2ED6BE706807}"/>
          </ac:inkMkLst>
        </pc:inkChg>
        <pc:inkChg chg="add del mod">
          <ac:chgData name="Kokchun Giang" userId="67e2125d-ec8c-4323-9653-9824a2ad815f" providerId="ADAL" clId="{C25B542B-E4E8-D141-AA14-043D930A865A}" dt="2024-01-24T19:14:51.408" v="510"/>
          <ac:inkMkLst>
            <pc:docMk/>
            <pc:sldMk cId="2303502608" sldId="331"/>
            <ac:inkMk id="46" creationId="{D6A9C989-DF18-753F-083D-5387A4E799E8}"/>
          </ac:inkMkLst>
        </pc:inkChg>
        <pc:inkChg chg="add mod">
          <ac:chgData name="Kokchun Giang" userId="67e2125d-ec8c-4323-9653-9824a2ad815f" providerId="ADAL" clId="{C25B542B-E4E8-D141-AA14-043D930A865A}" dt="2024-01-24T19:14:49.023" v="495"/>
          <ac:inkMkLst>
            <pc:docMk/>
            <pc:sldMk cId="2303502608" sldId="331"/>
            <ac:inkMk id="47" creationId="{382EC558-7FDA-E032-E8BB-6FACBA74A914}"/>
          </ac:inkMkLst>
        </pc:inkChg>
        <pc:inkChg chg="add mod">
          <ac:chgData name="Kokchun Giang" userId="67e2125d-ec8c-4323-9653-9824a2ad815f" providerId="ADAL" clId="{C25B542B-E4E8-D141-AA14-043D930A865A}" dt="2024-01-24T19:14:49.023" v="495"/>
          <ac:inkMkLst>
            <pc:docMk/>
            <pc:sldMk cId="2303502608" sldId="331"/>
            <ac:inkMk id="48" creationId="{D7525D3A-4A0A-18F0-80A1-C64EBE631D64}"/>
          </ac:inkMkLst>
        </pc:inkChg>
        <pc:inkChg chg="add mod">
          <ac:chgData name="Kokchun Giang" userId="67e2125d-ec8c-4323-9653-9824a2ad815f" providerId="ADAL" clId="{C25B542B-E4E8-D141-AA14-043D930A865A}" dt="2024-01-24T19:14:49.023" v="495"/>
          <ac:inkMkLst>
            <pc:docMk/>
            <pc:sldMk cId="2303502608" sldId="331"/>
            <ac:inkMk id="50" creationId="{CCB2F79B-708C-D738-6F1B-6AE7B147105F}"/>
          </ac:inkMkLst>
        </pc:inkChg>
        <pc:inkChg chg="add mod">
          <ac:chgData name="Kokchun Giang" userId="67e2125d-ec8c-4323-9653-9824a2ad815f" providerId="ADAL" clId="{C25B542B-E4E8-D141-AA14-043D930A865A}" dt="2024-01-24T19:14:49.023" v="495"/>
          <ac:inkMkLst>
            <pc:docMk/>
            <pc:sldMk cId="2303502608" sldId="331"/>
            <ac:inkMk id="51" creationId="{0BD267AD-6494-AB2A-D111-B2B7659EE57B}"/>
          </ac:inkMkLst>
        </pc:inkChg>
        <pc:inkChg chg="add mod">
          <ac:chgData name="Kokchun Giang" userId="67e2125d-ec8c-4323-9653-9824a2ad815f" providerId="ADAL" clId="{C25B542B-E4E8-D141-AA14-043D930A865A}" dt="2024-01-24T19:14:49.023" v="495"/>
          <ac:inkMkLst>
            <pc:docMk/>
            <pc:sldMk cId="2303502608" sldId="331"/>
            <ac:inkMk id="53" creationId="{7881B55E-4A7E-11B0-91C8-15AC87A0C3A0}"/>
          </ac:inkMkLst>
        </pc:inkChg>
        <pc:inkChg chg="add mod">
          <ac:chgData name="Kokchun Giang" userId="67e2125d-ec8c-4323-9653-9824a2ad815f" providerId="ADAL" clId="{C25B542B-E4E8-D141-AA14-043D930A865A}" dt="2024-01-24T19:14:49.023" v="495"/>
          <ac:inkMkLst>
            <pc:docMk/>
            <pc:sldMk cId="2303502608" sldId="331"/>
            <ac:inkMk id="54" creationId="{C5F8409F-80D4-724D-402E-54188482BD2D}"/>
          </ac:inkMkLst>
        </pc:inkChg>
        <pc:inkChg chg="add mod">
          <ac:chgData name="Kokchun Giang" userId="67e2125d-ec8c-4323-9653-9824a2ad815f" providerId="ADAL" clId="{C25B542B-E4E8-D141-AA14-043D930A865A}" dt="2024-01-24T19:13:44.753" v="453" actId="164"/>
          <ac:inkMkLst>
            <pc:docMk/>
            <pc:sldMk cId="2303502608" sldId="331"/>
            <ac:inkMk id="56" creationId="{805B2A7E-EFEB-FF94-8FD4-3AF395567C90}"/>
          </ac:inkMkLst>
        </pc:inkChg>
        <pc:inkChg chg="add mod">
          <ac:chgData name="Kokchun Giang" userId="67e2125d-ec8c-4323-9653-9824a2ad815f" providerId="ADAL" clId="{C25B542B-E4E8-D141-AA14-043D930A865A}" dt="2024-01-24T19:13:44.753" v="453" actId="164"/>
          <ac:inkMkLst>
            <pc:docMk/>
            <pc:sldMk cId="2303502608" sldId="331"/>
            <ac:inkMk id="57" creationId="{5F14A2C0-D87D-0ED8-51D6-AA968F729EE1}"/>
          </ac:inkMkLst>
        </pc:inkChg>
        <pc:inkChg chg="add mod">
          <ac:chgData name="Kokchun Giang" userId="67e2125d-ec8c-4323-9653-9824a2ad815f" providerId="ADAL" clId="{C25B542B-E4E8-D141-AA14-043D930A865A}" dt="2024-01-24T19:13:44.753" v="453" actId="164"/>
          <ac:inkMkLst>
            <pc:docMk/>
            <pc:sldMk cId="2303502608" sldId="331"/>
            <ac:inkMk id="58" creationId="{EB76E960-420E-8B89-4F1F-5B5CBB86807F}"/>
          </ac:inkMkLst>
        </pc:inkChg>
        <pc:inkChg chg="add mod">
          <ac:chgData name="Kokchun Giang" userId="67e2125d-ec8c-4323-9653-9824a2ad815f" providerId="ADAL" clId="{C25B542B-E4E8-D141-AA14-043D930A865A}" dt="2024-01-24T19:13:44.753" v="453" actId="164"/>
          <ac:inkMkLst>
            <pc:docMk/>
            <pc:sldMk cId="2303502608" sldId="331"/>
            <ac:inkMk id="59" creationId="{00606604-E496-1906-6FBB-EEE212086D8B}"/>
          </ac:inkMkLst>
        </pc:inkChg>
        <pc:inkChg chg="add mod">
          <ac:chgData name="Kokchun Giang" userId="67e2125d-ec8c-4323-9653-9824a2ad815f" providerId="ADAL" clId="{C25B542B-E4E8-D141-AA14-043D930A865A}" dt="2024-01-24T19:14:49.023" v="495"/>
          <ac:inkMkLst>
            <pc:docMk/>
            <pc:sldMk cId="2303502608" sldId="331"/>
            <ac:inkMk id="60" creationId="{537AA9B4-578A-45B2-403E-A764465116DD}"/>
          </ac:inkMkLst>
        </pc:inkChg>
        <pc:inkChg chg="add mod">
          <ac:chgData name="Kokchun Giang" userId="67e2125d-ec8c-4323-9653-9824a2ad815f" providerId="ADAL" clId="{C25B542B-E4E8-D141-AA14-043D930A865A}" dt="2024-01-24T19:14:49.023" v="495"/>
          <ac:inkMkLst>
            <pc:docMk/>
            <pc:sldMk cId="2303502608" sldId="331"/>
            <ac:inkMk id="61" creationId="{9A9B2FC4-B3DC-10D6-4089-D9E5FCB7B851}"/>
          </ac:inkMkLst>
        </pc:inkChg>
        <pc:inkChg chg="add mod">
          <ac:chgData name="Kokchun Giang" userId="67e2125d-ec8c-4323-9653-9824a2ad815f" providerId="ADAL" clId="{C25B542B-E4E8-D141-AA14-043D930A865A}" dt="2024-01-24T19:13:44.753" v="453" actId="164"/>
          <ac:inkMkLst>
            <pc:docMk/>
            <pc:sldMk cId="2303502608" sldId="331"/>
            <ac:inkMk id="62" creationId="{AB4328DC-AE00-37EA-D4EA-D11D725BEFCB}"/>
          </ac:inkMkLst>
        </pc:inkChg>
        <pc:inkChg chg="add mod">
          <ac:chgData name="Kokchun Giang" userId="67e2125d-ec8c-4323-9653-9824a2ad815f" providerId="ADAL" clId="{C25B542B-E4E8-D141-AA14-043D930A865A}" dt="2024-01-24T19:14:49.023" v="495"/>
          <ac:inkMkLst>
            <pc:docMk/>
            <pc:sldMk cId="2303502608" sldId="331"/>
            <ac:inkMk id="384" creationId="{DD760EEB-DE1E-11FB-0649-78CC4E36DA23}"/>
          </ac:inkMkLst>
        </pc:inkChg>
        <pc:inkChg chg="add mod">
          <ac:chgData name="Kokchun Giang" userId="67e2125d-ec8c-4323-9653-9824a2ad815f" providerId="ADAL" clId="{C25B542B-E4E8-D141-AA14-043D930A865A}" dt="2024-01-24T19:14:49.023" v="495"/>
          <ac:inkMkLst>
            <pc:docMk/>
            <pc:sldMk cId="2303502608" sldId="331"/>
            <ac:inkMk id="385" creationId="{11DEE96A-75AF-C87D-5DAF-BD1660184DEE}"/>
          </ac:inkMkLst>
        </pc:inkChg>
        <pc:inkChg chg="add mod">
          <ac:chgData name="Kokchun Giang" userId="67e2125d-ec8c-4323-9653-9824a2ad815f" providerId="ADAL" clId="{C25B542B-E4E8-D141-AA14-043D930A865A}" dt="2024-01-24T19:14:49.023" v="495"/>
          <ac:inkMkLst>
            <pc:docMk/>
            <pc:sldMk cId="2303502608" sldId="331"/>
            <ac:inkMk id="386" creationId="{42B6C258-3CDC-441A-E941-BC457B46BDBA}"/>
          </ac:inkMkLst>
        </pc:inkChg>
        <pc:inkChg chg="add mod">
          <ac:chgData name="Kokchun Giang" userId="67e2125d-ec8c-4323-9653-9824a2ad815f" providerId="ADAL" clId="{C25B542B-E4E8-D141-AA14-043D930A865A}" dt="2024-01-24T19:13:44.753" v="453" actId="164"/>
          <ac:inkMkLst>
            <pc:docMk/>
            <pc:sldMk cId="2303502608" sldId="331"/>
            <ac:inkMk id="387" creationId="{00378640-AA40-AC8D-EC7C-727FB8316E10}"/>
          </ac:inkMkLst>
        </pc:inkChg>
        <pc:inkChg chg="add mod">
          <ac:chgData name="Kokchun Giang" userId="67e2125d-ec8c-4323-9653-9824a2ad815f" providerId="ADAL" clId="{C25B542B-E4E8-D141-AA14-043D930A865A}" dt="2024-01-24T19:14:49.023" v="495"/>
          <ac:inkMkLst>
            <pc:docMk/>
            <pc:sldMk cId="2303502608" sldId="331"/>
            <ac:inkMk id="388" creationId="{247C869F-282D-35B7-DE75-DC228945CB03}"/>
          </ac:inkMkLst>
        </pc:inkChg>
        <pc:inkChg chg="add mod">
          <ac:chgData name="Kokchun Giang" userId="67e2125d-ec8c-4323-9653-9824a2ad815f" providerId="ADAL" clId="{C25B542B-E4E8-D141-AA14-043D930A865A}" dt="2024-01-24T19:13:44.753" v="453" actId="164"/>
          <ac:inkMkLst>
            <pc:docMk/>
            <pc:sldMk cId="2303502608" sldId="331"/>
            <ac:inkMk id="389" creationId="{EC4FE0B3-40F2-EC78-CC7E-940C44EDE495}"/>
          </ac:inkMkLst>
        </pc:inkChg>
        <pc:inkChg chg="add mod">
          <ac:chgData name="Kokchun Giang" userId="67e2125d-ec8c-4323-9653-9824a2ad815f" providerId="ADAL" clId="{C25B542B-E4E8-D141-AA14-043D930A865A}" dt="2024-01-24T19:13:44.753" v="453" actId="164"/>
          <ac:inkMkLst>
            <pc:docMk/>
            <pc:sldMk cId="2303502608" sldId="331"/>
            <ac:inkMk id="390" creationId="{48EA3C4C-6D64-2115-DC86-7BC18619E05D}"/>
          </ac:inkMkLst>
        </pc:inkChg>
        <pc:inkChg chg="add mod">
          <ac:chgData name="Kokchun Giang" userId="67e2125d-ec8c-4323-9653-9824a2ad815f" providerId="ADAL" clId="{C25B542B-E4E8-D141-AA14-043D930A865A}" dt="2024-01-24T19:13:44.753" v="453" actId="164"/>
          <ac:inkMkLst>
            <pc:docMk/>
            <pc:sldMk cId="2303502608" sldId="331"/>
            <ac:inkMk id="391" creationId="{746403B6-3B90-0D02-82BC-75176BBAB093}"/>
          </ac:inkMkLst>
        </pc:inkChg>
        <pc:inkChg chg="add mod">
          <ac:chgData name="Kokchun Giang" userId="67e2125d-ec8c-4323-9653-9824a2ad815f" providerId="ADAL" clId="{C25B542B-E4E8-D141-AA14-043D930A865A}" dt="2024-01-24T19:14:49.023" v="495"/>
          <ac:inkMkLst>
            <pc:docMk/>
            <pc:sldMk cId="2303502608" sldId="331"/>
            <ac:inkMk id="393" creationId="{13C24E4C-526E-5ED0-84D4-440C01E2AC0D}"/>
          </ac:inkMkLst>
        </pc:inkChg>
        <pc:inkChg chg="add mod">
          <ac:chgData name="Kokchun Giang" userId="67e2125d-ec8c-4323-9653-9824a2ad815f" providerId="ADAL" clId="{C25B542B-E4E8-D141-AA14-043D930A865A}" dt="2024-01-24T19:13:44.753" v="453" actId="164"/>
          <ac:inkMkLst>
            <pc:docMk/>
            <pc:sldMk cId="2303502608" sldId="331"/>
            <ac:inkMk id="394" creationId="{8207BC9C-752B-8D22-84EE-746F60CC3E4F}"/>
          </ac:inkMkLst>
        </pc:inkChg>
        <pc:inkChg chg="add mod">
          <ac:chgData name="Kokchun Giang" userId="67e2125d-ec8c-4323-9653-9824a2ad815f" providerId="ADAL" clId="{C25B542B-E4E8-D141-AA14-043D930A865A}" dt="2024-01-24T19:14:49.023" v="495"/>
          <ac:inkMkLst>
            <pc:docMk/>
            <pc:sldMk cId="2303502608" sldId="331"/>
            <ac:inkMk id="395" creationId="{56BDAB0A-5B12-0C65-EE6B-F70D9F2322F3}"/>
          </ac:inkMkLst>
        </pc:inkChg>
        <pc:inkChg chg="add mod">
          <ac:chgData name="Kokchun Giang" userId="67e2125d-ec8c-4323-9653-9824a2ad815f" providerId="ADAL" clId="{C25B542B-E4E8-D141-AA14-043D930A865A}" dt="2024-01-24T19:14:49.023" v="495"/>
          <ac:inkMkLst>
            <pc:docMk/>
            <pc:sldMk cId="2303502608" sldId="331"/>
            <ac:inkMk id="396" creationId="{2A5290F2-C728-FDBE-BDAC-7AEC2E22F202}"/>
          </ac:inkMkLst>
        </pc:inkChg>
        <pc:inkChg chg="add mod">
          <ac:chgData name="Kokchun Giang" userId="67e2125d-ec8c-4323-9653-9824a2ad815f" providerId="ADAL" clId="{C25B542B-E4E8-D141-AA14-043D930A865A}" dt="2024-01-24T19:14:49.023" v="495"/>
          <ac:inkMkLst>
            <pc:docMk/>
            <pc:sldMk cId="2303502608" sldId="331"/>
            <ac:inkMk id="397" creationId="{91D4B390-11EE-22AC-23CA-0FF30A0047D2}"/>
          </ac:inkMkLst>
        </pc:inkChg>
        <pc:inkChg chg="add mod">
          <ac:chgData name="Kokchun Giang" userId="67e2125d-ec8c-4323-9653-9824a2ad815f" providerId="ADAL" clId="{C25B542B-E4E8-D141-AA14-043D930A865A}" dt="2024-01-24T19:14:49.023" v="495"/>
          <ac:inkMkLst>
            <pc:docMk/>
            <pc:sldMk cId="2303502608" sldId="331"/>
            <ac:inkMk id="398" creationId="{F9E00D61-759A-A6C4-AE5D-6209F8BA8135}"/>
          </ac:inkMkLst>
        </pc:inkChg>
        <pc:inkChg chg="add mod">
          <ac:chgData name="Kokchun Giang" userId="67e2125d-ec8c-4323-9653-9824a2ad815f" providerId="ADAL" clId="{C25B542B-E4E8-D141-AA14-043D930A865A}" dt="2024-01-24T19:14:49.023" v="495"/>
          <ac:inkMkLst>
            <pc:docMk/>
            <pc:sldMk cId="2303502608" sldId="331"/>
            <ac:inkMk id="399" creationId="{172735D6-681B-A4FF-5559-44DEDA06F515}"/>
          </ac:inkMkLst>
        </pc:inkChg>
        <pc:inkChg chg="add mod">
          <ac:chgData name="Kokchun Giang" userId="67e2125d-ec8c-4323-9653-9824a2ad815f" providerId="ADAL" clId="{C25B542B-E4E8-D141-AA14-043D930A865A}" dt="2024-01-24T19:14:49.023" v="495"/>
          <ac:inkMkLst>
            <pc:docMk/>
            <pc:sldMk cId="2303502608" sldId="331"/>
            <ac:inkMk id="400" creationId="{65C6F6F4-DBB2-9156-0A76-0338DC1597FF}"/>
          </ac:inkMkLst>
        </pc:inkChg>
        <pc:inkChg chg="add mod">
          <ac:chgData name="Kokchun Giang" userId="67e2125d-ec8c-4323-9653-9824a2ad815f" providerId="ADAL" clId="{C25B542B-E4E8-D141-AA14-043D930A865A}" dt="2024-01-24T19:13:44.753" v="453" actId="164"/>
          <ac:inkMkLst>
            <pc:docMk/>
            <pc:sldMk cId="2303502608" sldId="331"/>
            <ac:inkMk id="403" creationId="{77E79ECF-63A1-0DEB-AA86-295C3A394ED5}"/>
          </ac:inkMkLst>
        </pc:inkChg>
        <pc:inkChg chg="add mod">
          <ac:chgData name="Kokchun Giang" userId="67e2125d-ec8c-4323-9653-9824a2ad815f" providerId="ADAL" clId="{C25B542B-E4E8-D141-AA14-043D930A865A}" dt="2024-01-24T19:14:49.023" v="495"/>
          <ac:inkMkLst>
            <pc:docMk/>
            <pc:sldMk cId="2303502608" sldId="331"/>
            <ac:inkMk id="404" creationId="{D422B949-8496-B4E1-3159-4E074C90FC71}"/>
          </ac:inkMkLst>
        </pc:inkChg>
        <pc:inkChg chg="add mod">
          <ac:chgData name="Kokchun Giang" userId="67e2125d-ec8c-4323-9653-9824a2ad815f" providerId="ADAL" clId="{C25B542B-E4E8-D141-AA14-043D930A865A}" dt="2024-01-24T19:14:49.023" v="495"/>
          <ac:inkMkLst>
            <pc:docMk/>
            <pc:sldMk cId="2303502608" sldId="331"/>
            <ac:inkMk id="405" creationId="{B8E8A06C-C240-8204-03DF-242EE1171ED5}"/>
          </ac:inkMkLst>
        </pc:inkChg>
        <pc:inkChg chg="add mod">
          <ac:chgData name="Kokchun Giang" userId="67e2125d-ec8c-4323-9653-9824a2ad815f" providerId="ADAL" clId="{C25B542B-E4E8-D141-AA14-043D930A865A}" dt="2024-01-24T19:13:44.753" v="453" actId="164"/>
          <ac:inkMkLst>
            <pc:docMk/>
            <pc:sldMk cId="2303502608" sldId="331"/>
            <ac:inkMk id="406" creationId="{7CCE9BF1-DDDC-A0F5-21F0-060D7A719029}"/>
          </ac:inkMkLst>
        </pc:inkChg>
        <pc:inkChg chg="add mod">
          <ac:chgData name="Kokchun Giang" userId="67e2125d-ec8c-4323-9653-9824a2ad815f" providerId="ADAL" clId="{C25B542B-E4E8-D141-AA14-043D930A865A}" dt="2024-01-24T19:14:49.023" v="495"/>
          <ac:inkMkLst>
            <pc:docMk/>
            <pc:sldMk cId="2303502608" sldId="331"/>
            <ac:inkMk id="407" creationId="{C6471B7F-11A3-4F21-70AC-04E5D8DE6D1C}"/>
          </ac:inkMkLst>
        </pc:inkChg>
        <pc:inkChg chg="add mod">
          <ac:chgData name="Kokchun Giang" userId="67e2125d-ec8c-4323-9653-9824a2ad815f" providerId="ADAL" clId="{C25B542B-E4E8-D141-AA14-043D930A865A}" dt="2024-01-24T19:13:44.753" v="453" actId="164"/>
          <ac:inkMkLst>
            <pc:docMk/>
            <pc:sldMk cId="2303502608" sldId="331"/>
            <ac:inkMk id="412" creationId="{AE0347F3-DB52-9B86-41D6-3DDAFD2EFB54}"/>
          </ac:inkMkLst>
        </pc:inkChg>
        <pc:inkChg chg="add mod">
          <ac:chgData name="Kokchun Giang" userId="67e2125d-ec8c-4323-9653-9824a2ad815f" providerId="ADAL" clId="{C25B542B-E4E8-D141-AA14-043D930A865A}" dt="2024-01-24T19:13:44.753" v="453" actId="164"/>
          <ac:inkMkLst>
            <pc:docMk/>
            <pc:sldMk cId="2303502608" sldId="331"/>
            <ac:inkMk id="413" creationId="{622925DB-6E45-D6E3-50D9-D4911F8169CB}"/>
          </ac:inkMkLst>
        </pc:inkChg>
        <pc:inkChg chg="add mod">
          <ac:chgData name="Kokchun Giang" userId="67e2125d-ec8c-4323-9653-9824a2ad815f" providerId="ADAL" clId="{C25B542B-E4E8-D141-AA14-043D930A865A}" dt="2024-01-24T19:13:44.753" v="453" actId="164"/>
          <ac:inkMkLst>
            <pc:docMk/>
            <pc:sldMk cId="2303502608" sldId="331"/>
            <ac:inkMk id="414" creationId="{1CFE929B-84F4-5C9F-9711-A334AC245687}"/>
          </ac:inkMkLst>
        </pc:inkChg>
        <pc:inkChg chg="add mod">
          <ac:chgData name="Kokchun Giang" userId="67e2125d-ec8c-4323-9653-9824a2ad815f" providerId="ADAL" clId="{C25B542B-E4E8-D141-AA14-043D930A865A}" dt="2024-01-24T19:13:44.753" v="453" actId="164"/>
          <ac:inkMkLst>
            <pc:docMk/>
            <pc:sldMk cId="2303502608" sldId="331"/>
            <ac:inkMk id="415" creationId="{D6EE13E6-F737-BEA5-0384-178DF5029EA1}"/>
          </ac:inkMkLst>
        </pc:inkChg>
        <pc:inkChg chg="add mod">
          <ac:chgData name="Kokchun Giang" userId="67e2125d-ec8c-4323-9653-9824a2ad815f" providerId="ADAL" clId="{C25B542B-E4E8-D141-AA14-043D930A865A}" dt="2024-01-24T19:13:44.753" v="453" actId="164"/>
          <ac:inkMkLst>
            <pc:docMk/>
            <pc:sldMk cId="2303502608" sldId="331"/>
            <ac:inkMk id="416" creationId="{B8E9DA43-792B-4D98-DA16-45032D69C666}"/>
          </ac:inkMkLst>
        </pc:inkChg>
        <pc:inkChg chg="add mod">
          <ac:chgData name="Kokchun Giang" userId="67e2125d-ec8c-4323-9653-9824a2ad815f" providerId="ADAL" clId="{C25B542B-E4E8-D141-AA14-043D930A865A}" dt="2024-01-24T19:13:44.753" v="453" actId="164"/>
          <ac:inkMkLst>
            <pc:docMk/>
            <pc:sldMk cId="2303502608" sldId="331"/>
            <ac:inkMk id="417" creationId="{156C4E04-98BC-DC9B-D75B-A3C174C31A5E}"/>
          </ac:inkMkLst>
        </pc:inkChg>
        <pc:inkChg chg="add mod">
          <ac:chgData name="Kokchun Giang" userId="67e2125d-ec8c-4323-9653-9824a2ad815f" providerId="ADAL" clId="{C25B542B-E4E8-D141-AA14-043D930A865A}" dt="2024-01-24T19:13:44.753" v="453" actId="164"/>
          <ac:inkMkLst>
            <pc:docMk/>
            <pc:sldMk cId="2303502608" sldId="331"/>
            <ac:inkMk id="418" creationId="{D08E6D53-CD3A-9DC6-2D08-47C8E7D02A25}"/>
          </ac:inkMkLst>
        </pc:inkChg>
        <pc:inkChg chg="add mod">
          <ac:chgData name="Kokchun Giang" userId="67e2125d-ec8c-4323-9653-9824a2ad815f" providerId="ADAL" clId="{C25B542B-E4E8-D141-AA14-043D930A865A}" dt="2024-01-24T19:13:44.753" v="453" actId="164"/>
          <ac:inkMkLst>
            <pc:docMk/>
            <pc:sldMk cId="2303502608" sldId="331"/>
            <ac:inkMk id="419" creationId="{46F58173-849B-B19D-40C7-128C4AE59887}"/>
          </ac:inkMkLst>
        </pc:inkChg>
        <pc:inkChg chg="add mod">
          <ac:chgData name="Kokchun Giang" userId="67e2125d-ec8c-4323-9653-9824a2ad815f" providerId="ADAL" clId="{C25B542B-E4E8-D141-AA14-043D930A865A}" dt="2024-01-24T19:09:56.366" v="332"/>
          <ac:inkMkLst>
            <pc:docMk/>
            <pc:sldMk cId="2303502608" sldId="331"/>
            <ac:inkMk id="422" creationId="{66045EEA-2D6C-0908-7424-3FEB27A0F58B}"/>
          </ac:inkMkLst>
        </pc:inkChg>
        <pc:inkChg chg="add mod">
          <ac:chgData name="Kokchun Giang" userId="67e2125d-ec8c-4323-9653-9824a2ad815f" providerId="ADAL" clId="{C25B542B-E4E8-D141-AA14-043D930A865A}" dt="2024-01-24T19:09:56.366" v="332"/>
          <ac:inkMkLst>
            <pc:docMk/>
            <pc:sldMk cId="2303502608" sldId="331"/>
            <ac:inkMk id="423" creationId="{6ADDD48E-62F4-0E9F-CDD1-04C0FF70351B}"/>
          </ac:inkMkLst>
        </pc:inkChg>
        <pc:inkChg chg="add mod">
          <ac:chgData name="Kokchun Giang" userId="67e2125d-ec8c-4323-9653-9824a2ad815f" providerId="ADAL" clId="{C25B542B-E4E8-D141-AA14-043D930A865A}" dt="2024-01-24T19:09:56.366" v="332"/>
          <ac:inkMkLst>
            <pc:docMk/>
            <pc:sldMk cId="2303502608" sldId="331"/>
            <ac:inkMk id="424" creationId="{26302472-4E39-7E79-7C25-7A701203960E}"/>
          </ac:inkMkLst>
        </pc:inkChg>
        <pc:inkChg chg="add mod">
          <ac:chgData name="Kokchun Giang" userId="67e2125d-ec8c-4323-9653-9824a2ad815f" providerId="ADAL" clId="{C25B542B-E4E8-D141-AA14-043D930A865A}" dt="2024-01-24T19:15:07.858" v="530"/>
          <ac:inkMkLst>
            <pc:docMk/>
            <pc:sldMk cId="2303502608" sldId="331"/>
            <ac:inkMk id="425" creationId="{7AA0E6E3-5D05-9ABC-586F-C8372B94586A}"/>
          </ac:inkMkLst>
        </pc:inkChg>
        <pc:inkChg chg="add mod">
          <ac:chgData name="Kokchun Giang" userId="67e2125d-ec8c-4323-9653-9824a2ad815f" providerId="ADAL" clId="{C25B542B-E4E8-D141-AA14-043D930A865A}" dt="2024-01-24T19:09:56.366" v="332"/>
          <ac:inkMkLst>
            <pc:docMk/>
            <pc:sldMk cId="2303502608" sldId="331"/>
            <ac:inkMk id="426" creationId="{8AC99F8A-EB78-5017-3709-88A83FE2CAAA}"/>
          </ac:inkMkLst>
        </pc:inkChg>
        <pc:inkChg chg="add mod">
          <ac:chgData name="Kokchun Giang" userId="67e2125d-ec8c-4323-9653-9824a2ad815f" providerId="ADAL" clId="{C25B542B-E4E8-D141-AA14-043D930A865A}" dt="2024-01-24T19:09:56.366" v="332"/>
          <ac:inkMkLst>
            <pc:docMk/>
            <pc:sldMk cId="2303502608" sldId="331"/>
            <ac:inkMk id="427" creationId="{852C8C63-99B3-9467-4102-3402C7CE82DC}"/>
          </ac:inkMkLst>
        </pc:inkChg>
        <pc:inkChg chg="add mod">
          <ac:chgData name="Kokchun Giang" userId="67e2125d-ec8c-4323-9653-9824a2ad815f" providerId="ADAL" clId="{C25B542B-E4E8-D141-AA14-043D930A865A}" dt="2024-01-24T19:09:56.366" v="332"/>
          <ac:inkMkLst>
            <pc:docMk/>
            <pc:sldMk cId="2303502608" sldId="331"/>
            <ac:inkMk id="428" creationId="{ADA91B33-DF28-C6C3-D91F-CAD6311412F8}"/>
          </ac:inkMkLst>
        </pc:inkChg>
        <pc:inkChg chg="add mod">
          <ac:chgData name="Kokchun Giang" userId="67e2125d-ec8c-4323-9653-9824a2ad815f" providerId="ADAL" clId="{C25B542B-E4E8-D141-AA14-043D930A865A}" dt="2024-01-24T19:09:56.366" v="332"/>
          <ac:inkMkLst>
            <pc:docMk/>
            <pc:sldMk cId="2303502608" sldId="331"/>
            <ac:inkMk id="429" creationId="{D432E215-4922-6F6D-3D6D-DE2515A00966}"/>
          </ac:inkMkLst>
        </pc:inkChg>
        <pc:inkChg chg="add mod">
          <ac:chgData name="Kokchun Giang" userId="67e2125d-ec8c-4323-9653-9824a2ad815f" providerId="ADAL" clId="{C25B542B-E4E8-D141-AA14-043D930A865A}" dt="2024-01-24T19:09:56.366" v="332"/>
          <ac:inkMkLst>
            <pc:docMk/>
            <pc:sldMk cId="2303502608" sldId="331"/>
            <ac:inkMk id="430" creationId="{4E4FF1D3-1CB8-EA01-A3AC-AD6EB4003516}"/>
          </ac:inkMkLst>
        </pc:inkChg>
        <pc:inkChg chg="add mod">
          <ac:chgData name="Kokchun Giang" userId="67e2125d-ec8c-4323-9653-9824a2ad815f" providerId="ADAL" clId="{C25B542B-E4E8-D141-AA14-043D930A865A}" dt="2024-01-24T19:09:56.366" v="332"/>
          <ac:inkMkLst>
            <pc:docMk/>
            <pc:sldMk cId="2303502608" sldId="331"/>
            <ac:inkMk id="431" creationId="{49A6483F-F32B-4CCF-09AA-751084258A85}"/>
          </ac:inkMkLst>
        </pc:inkChg>
        <pc:inkChg chg="add mod">
          <ac:chgData name="Kokchun Giang" userId="67e2125d-ec8c-4323-9653-9824a2ad815f" providerId="ADAL" clId="{C25B542B-E4E8-D141-AA14-043D930A865A}" dt="2024-01-24T19:09:56.366" v="332"/>
          <ac:inkMkLst>
            <pc:docMk/>
            <pc:sldMk cId="2303502608" sldId="331"/>
            <ac:inkMk id="432" creationId="{694C0163-C74B-3047-285D-D2AA4A7864CA}"/>
          </ac:inkMkLst>
        </pc:inkChg>
        <pc:inkChg chg="add mod">
          <ac:chgData name="Kokchun Giang" userId="67e2125d-ec8c-4323-9653-9824a2ad815f" providerId="ADAL" clId="{C25B542B-E4E8-D141-AA14-043D930A865A}" dt="2024-01-24T19:09:56.366" v="332"/>
          <ac:inkMkLst>
            <pc:docMk/>
            <pc:sldMk cId="2303502608" sldId="331"/>
            <ac:inkMk id="433" creationId="{C21CA4CB-E963-B713-13E3-BC2BD0692746}"/>
          </ac:inkMkLst>
        </pc:inkChg>
        <pc:inkChg chg="add mod">
          <ac:chgData name="Kokchun Giang" userId="67e2125d-ec8c-4323-9653-9824a2ad815f" providerId="ADAL" clId="{C25B542B-E4E8-D141-AA14-043D930A865A}" dt="2024-01-24T19:09:56.366" v="332"/>
          <ac:inkMkLst>
            <pc:docMk/>
            <pc:sldMk cId="2303502608" sldId="331"/>
            <ac:inkMk id="434" creationId="{B053A59F-AD3C-FC91-880C-F4F2BFC76A34}"/>
          </ac:inkMkLst>
        </pc:inkChg>
        <pc:inkChg chg="add mod">
          <ac:chgData name="Kokchun Giang" userId="67e2125d-ec8c-4323-9653-9824a2ad815f" providerId="ADAL" clId="{C25B542B-E4E8-D141-AA14-043D930A865A}" dt="2024-01-24T19:09:56.366" v="332"/>
          <ac:inkMkLst>
            <pc:docMk/>
            <pc:sldMk cId="2303502608" sldId="331"/>
            <ac:inkMk id="435" creationId="{6646C4A0-5800-D94B-5721-FFA0F91F7854}"/>
          </ac:inkMkLst>
        </pc:inkChg>
        <pc:inkChg chg="add del mod">
          <ac:chgData name="Kokchun Giang" userId="67e2125d-ec8c-4323-9653-9824a2ad815f" providerId="ADAL" clId="{C25B542B-E4E8-D141-AA14-043D930A865A}" dt="2024-01-24T19:10:01.119" v="342" actId="9405"/>
          <ac:inkMkLst>
            <pc:docMk/>
            <pc:sldMk cId="2303502608" sldId="331"/>
            <ac:inkMk id="437" creationId="{DF2566FE-65D6-6409-2C7B-FE172CEF4647}"/>
          </ac:inkMkLst>
        </pc:inkChg>
        <pc:inkChg chg="add del mod">
          <ac:chgData name="Kokchun Giang" userId="67e2125d-ec8c-4323-9653-9824a2ad815f" providerId="ADAL" clId="{C25B542B-E4E8-D141-AA14-043D930A865A}" dt="2024-01-24T19:10:00.564" v="341" actId="9405"/>
          <ac:inkMkLst>
            <pc:docMk/>
            <pc:sldMk cId="2303502608" sldId="331"/>
            <ac:inkMk id="438" creationId="{734BB3F7-041E-FF3E-3EDE-7553C73F7E00}"/>
          </ac:inkMkLst>
        </pc:inkChg>
        <pc:inkChg chg="add del">
          <ac:chgData name="Kokchun Giang" userId="67e2125d-ec8c-4323-9653-9824a2ad815f" providerId="ADAL" clId="{C25B542B-E4E8-D141-AA14-043D930A865A}" dt="2024-01-24T19:15:10.176" v="534" actId="9405"/>
          <ac:inkMkLst>
            <pc:docMk/>
            <pc:sldMk cId="2303502608" sldId="331"/>
            <ac:inkMk id="438" creationId="{BD548779-FD2C-2BCD-2917-241416C8D6B3}"/>
          </ac:inkMkLst>
        </pc:inkChg>
        <pc:inkChg chg="add del">
          <ac:chgData name="Kokchun Giang" userId="67e2125d-ec8c-4323-9653-9824a2ad815f" providerId="ADAL" clId="{C25B542B-E4E8-D141-AA14-043D930A865A}" dt="2024-01-24T19:15:09.543" v="533" actId="9405"/>
          <ac:inkMkLst>
            <pc:docMk/>
            <pc:sldMk cId="2303502608" sldId="331"/>
            <ac:inkMk id="439" creationId="{337167D8-935F-222E-1043-3B6E4B92BE53}"/>
          </ac:inkMkLst>
        </pc:inkChg>
        <pc:inkChg chg="add del mod">
          <ac:chgData name="Kokchun Giang" userId="67e2125d-ec8c-4323-9653-9824a2ad815f" providerId="ADAL" clId="{C25B542B-E4E8-D141-AA14-043D930A865A}" dt="2024-01-24T19:10:00.215" v="340" actId="9405"/>
          <ac:inkMkLst>
            <pc:docMk/>
            <pc:sldMk cId="2303502608" sldId="331"/>
            <ac:inkMk id="439" creationId="{71873E2B-8A7F-3482-E906-2F0B8CD9B8B8}"/>
          </ac:inkMkLst>
        </pc:inkChg>
        <pc:inkChg chg="add mod">
          <ac:chgData name="Kokchun Giang" userId="67e2125d-ec8c-4323-9653-9824a2ad815f" providerId="ADAL" clId="{C25B542B-E4E8-D141-AA14-043D930A865A}" dt="2024-01-24T19:15:13.184" v="538"/>
          <ac:inkMkLst>
            <pc:docMk/>
            <pc:sldMk cId="2303502608" sldId="331"/>
            <ac:inkMk id="440" creationId="{099A67E4-B22B-2F2D-E3F0-AAD29A4F40EF}"/>
          </ac:inkMkLst>
        </pc:inkChg>
        <pc:inkChg chg="add del mod">
          <ac:chgData name="Kokchun Giang" userId="67e2125d-ec8c-4323-9653-9824a2ad815f" providerId="ADAL" clId="{C25B542B-E4E8-D141-AA14-043D930A865A}" dt="2024-01-24T19:10:00.001" v="339"/>
          <ac:inkMkLst>
            <pc:docMk/>
            <pc:sldMk cId="2303502608" sldId="331"/>
            <ac:inkMk id="440" creationId="{0C723264-981D-57E1-0C15-8904DB11F357}"/>
          </ac:inkMkLst>
        </pc:inkChg>
        <pc:inkChg chg="add mod">
          <ac:chgData name="Kokchun Giang" userId="67e2125d-ec8c-4323-9653-9824a2ad815f" providerId="ADAL" clId="{C25B542B-E4E8-D141-AA14-043D930A865A}" dt="2024-01-24T19:15:13.184" v="538"/>
          <ac:inkMkLst>
            <pc:docMk/>
            <pc:sldMk cId="2303502608" sldId="331"/>
            <ac:inkMk id="441" creationId="{CE2E5275-3017-2E22-B76D-219B265A12AA}"/>
          </ac:inkMkLst>
        </pc:inkChg>
        <pc:inkChg chg="add mod">
          <ac:chgData name="Kokchun Giang" userId="67e2125d-ec8c-4323-9653-9824a2ad815f" providerId="ADAL" clId="{C25B542B-E4E8-D141-AA14-043D930A865A}" dt="2024-01-24T19:10:04.752" v="352"/>
          <ac:inkMkLst>
            <pc:docMk/>
            <pc:sldMk cId="2303502608" sldId="331"/>
            <ac:inkMk id="442" creationId="{B6BD915D-4480-761B-7BC5-7E39AB47CA50}"/>
          </ac:inkMkLst>
        </pc:inkChg>
        <pc:inkChg chg="add mod">
          <ac:chgData name="Kokchun Giang" userId="67e2125d-ec8c-4323-9653-9824a2ad815f" providerId="ADAL" clId="{C25B542B-E4E8-D141-AA14-043D930A865A}" dt="2024-01-24T19:10:04.752" v="352"/>
          <ac:inkMkLst>
            <pc:docMk/>
            <pc:sldMk cId="2303502608" sldId="331"/>
            <ac:inkMk id="443" creationId="{ACEB7EE1-D1DF-1ADF-C1E4-05645D75DFAC}"/>
          </ac:inkMkLst>
        </pc:inkChg>
        <pc:inkChg chg="add mod">
          <ac:chgData name="Kokchun Giang" userId="67e2125d-ec8c-4323-9653-9824a2ad815f" providerId="ADAL" clId="{C25B542B-E4E8-D141-AA14-043D930A865A}" dt="2024-01-24T19:10:04.752" v="352"/>
          <ac:inkMkLst>
            <pc:docMk/>
            <pc:sldMk cId="2303502608" sldId="331"/>
            <ac:inkMk id="444" creationId="{F72D1259-8EED-AB21-0AB0-290995881C7A}"/>
          </ac:inkMkLst>
        </pc:inkChg>
        <pc:inkChg chg="add mod">
          <ac:chgData name="Kokchun Giang" userId="67e2125d-ec8c-4323-9653-9824a2ad815f" providerId="ADAL" clId="{C25B542B-E4E8-D141-AA14-043D930A865A}" dt="2024-01-24T19:10:04.752" v="352"/>
          <ac:inkMkLst>
            <pc:docMk/>
            <pc:sldMk cId="2303502608" sldId="331"/>
            <ac:inkMk id="445" creationId="{BDF0C5BF-E502-343A-F23F-C97D897AF143}"/>
          </ac:inkMkLst>
        </pc:inkChg>
        <pc:inkChg chg="add mod">
          <ac:chgData name="Kokchun Giang" userId="67e2125d-ec8c-4323-9653-9824a2ad815f" providerId="ADAL" clId="{C25B542B-E4E8-D141-AA14-043D930A865A}" dt="2024-01-24T19:10:04.752" v="352"/>
          <ac:inkMkLst>
            <pc:docMk/>
            <pc:sldMk cId="2303502608" sldId="331"/>
            <ac:inkMk id="446" creationId="{9A4590F6-F78B-EFF4-F291-4CA39D909CFB}"/>
          </ac:inkMkLst>
        </pc:inkChg>
        <pc:inkChg chg="add mod">
          <ac:chgData name="Kokchun Giang" userId="67e2125d-ec8c-4323-9653-9824a2ad815f" providerId="ADAL" clId="{C25B542B-E4E8-D141-AA14-043D930A865A}" dt="2024-01-24T19:10:04.752" v="352"/>
          <ac:inkMkLst>
            <pc:docMk/>
            <pc:sldMk cId="2303502608" sldId="331"/>
            <ac:inkMk id="447" creationId="{10C38711-F518-3230-6945-0DEBEF008CFA}"/>
          </ac:inkMkLst>
        </pc:inkChg>
        <pc:inkChg chg="add mod">
          <ac:chgData name="Kokchun Giang" userId="67e2125d-ec8c-4323-9653-9824a2ad815f" providerId="ADAL" clId="{C25B542B-E4E8-D141-AA14-043D930A865A}" dt="2024-01-24T19:10:04.752" v="352"/>
          <ac:inkMkLst>
            <pc:docMk/>
            <pc:sldMk cId="2303502608" sldId="331"/>
            <ac:inkMk id="448" creationId="{43E5E304-A3AB-4A86-7120-B68823437317}"/>
          </ac:inkMkLst>
        </pc:inkChg>
        <pc:inkChg chg="add mod">
          <ac:chgData name="Kokchun Giang" userId="67e2125d-ec8c-4323-9653-9824a2ad815f" providerId="ADAL" clId="{C25B542B-E4E8-D141-AA14-043D930A865A}" dt="2024-01-24T19:10:04.752" v="352"/>
          <ac:inkMkLst>
            <pc:docMk/>
            <pc:sldMk cId="2303502608" sldId="331"/>
            <ac:inkMk id="449" creationId="{2CF31384-A071-18B5-EB06-0FAC2E9AE85A}"/>
          </ac:inkMkLst>
        </pc:inkChg>
        <pc:inkChg chg="add mod">
          <ac:chgData name="Kokchun Giang" userId="67e2125d-ec8c-4323-9653-9824a2ad815f" providerId="ADAL" clId="{C25B542B-E4E8-D141-AA14-043D930A865A}" dt="2024-01-24T19:10:04.752" v="352"/>
          <ac:inkMkLst>
            <pc:docMk/>
            <pc:sldMk cId="2303502608" sldId="331"/>
            <ac:inkMk id="450" creationId="{5CE4E939-3845-F4D5-22D8-1FCC265754B4}"/>
          </ac:inkMkLst>
        </pc:inkChg>
        <pc:inkChg chg="add mod">
          <ac:chgData name="Kokchun Giang" userId="67e2125d-ec8c-4323-9653-9824a2ad815f" providerId="ADAL" clId="{C25B542B-E4E8-D141-AA14-043D930A865A}" dt="2024-01-24T19:11:32.219" v="394" actId="164"/>
          <ac:inkMkLst>
            <pc:docMk/>
            <pc:sldMk cId="2303502608" sldId="331"/>
            <ac:inkMk id="452" creationId="{B6919C36-9C99-9FF9-4662-8B93091B3D87}"/>
          </ac:inkMkLst>
        </pc:inkChg>
        <pc:inkChg chg="add mod">
          <ac:chgData name="Kokchun Giang" userId="67e2125d-ec8c-4323-9653-9824a2ad815f" providerId="ADAL" clId="{C25B542B-E4E8-D141-AA14-043D930A865A}" dt="2024-01-24T19:10:13.951" v="361"/>
          <ac:inkMkLst>
            <pc:docMk/>
            <pc:sldMk cId="2303502608" sldId="331"/>
            <ac:inkMk id="453" creationId="{F8224E80-00A6-750A-D718-9FD8A96CA2A9}"/>
          </ac:inkMkLst>
        </pc:inkChg>
        <pc:inkChg chg="add mod">
          <ac:chgData name="Kokchun Giang" userId="67e2125d-ec8c-4323-9653-9824a2ad815f" providerId="ADAL" clId="{C25B542B-E4E8-D141-AA14-043D930A865A}" dt="2024-01-24T19:10:13.951" v="361"/>
          <ac:inkMkLst>
            <pc:docMk/>
            <pc:sldMk cId="2303502608" sldId="331"/>
            <ac:inkMk id="454" creationId="{B866C616-8BCC-A7A1-C19F-6F894E8C44F2}"/>
          </ac:inkMkLst>
        </pc:inkChg>
        <pc:inkChg chg="add mod">
          <ac:chgData name="Kokchun Giang" userId="67e2125d-ec8c-4323-9653-9824a2ad815f" providerId="ADAL" clId="{C25B542B-E4E8-D141-AA14-043D930A865A}" dt="2024-01-24T19:10:13.951" v="361"/>
          <ac:inkMkLst>
            <pc:docMk/>
            <pc:sldMk cId="2303502608" sldId="331"/>
            <ac:inkMk id="455" creationId="{BD3EAC2F-A683-58BE-1CF7-3DC3C14D14CE}"/>
          </ac:inkMkLst>
        </pc:inkChg>
        <pc:inkChg chg="add mod">
          <ac:chgData name="Kokchun Giang" userId="67e2125d-ec8c-4323-9653-9824a2ad815f" providerId="ADAL" clId="{C25B542B-E4E8-D141-AA14-043D930A865A}" dt="2024-01-24T19:10:13.951" v="361"/>
          <ac:inkMkLst>
            <pc:docMk/>
            <pc:sldMk cId="2303502608" sldId="331"/>
            <ac:inkMk id="456" creationId="{866D8600-2490-821D-C07B-C8E3CAD3C517}"/>
          </ac:inkMkLst>
        </pc:inkChg>
        <pc:inkChg chg="add mod">
          <ac:chgData name="Kokchun Giang" userId="67e2125d-ec8c-4323-9653-9824a2ad815f" providerId="ADAL" clId="{C25B542B-E4E8-D141-AA14-043D930A865A}" dt="2024-01-24T19:10:13.951" v="361"/>
          <ac:inkMkLst>
            <pc:docMk/>
            <pc:sldMk cId="2303502608" sldId="331"/>
            <ac:inkMk id="457" creationId="{0975CDFB-6462-4630-07E8-E1EC6A1028F9}"/>
          </ac:inkMkLst>
        </pc:inkChg>
        <pc:inkChg chg="add mod">
          <ac:chgData name="Kokchun Giang" userId="67e2125d-ec8c-4323-9653-9824a2ad815f" providerId="ADAL" clId="{C25B542B-E4E8-D141-AA14-043D930A865A}" dt="2024-01-24T19:10:13.951" v="361"/>
          <ac:inkMkLst>
            <pc:docMk/>
            <pc:sldMk cId="2303502608" sldId="331"/>
            <ac:inkMk id="458" creationId="{87830E34-90B3-53DA-5BB4-0290C739ABBD}"/>
          </ac:inkMkLst>
        </pc:inkChg>
        <pc:inkChg chg="add mod">
          <ac:chgData name="Kokchun Giang" userId="67e2125d-ec8c-4323-9653-9824a2ad815f" providerId="ADAL" clId="{C25B542B-E4E8-D141-AA14-043D930A865A}" dt="2024-01-24T19:10:13.951" v="361"/>
          <ac:inkMkLst>
            <pc:docMk/>
            <pc:sldMk cId="2303502608" sldId="331"/>
            <ac:inkMk id="459" creationId="{6C698834-CD67-BF8B-B21B-207527200DA7}"/>
          </ac:inkMkLst>
        </pc:inkChg>
        <pc:inkChg chg="add mod">
          <ac:chgData name="Kokchun Giang" userId="67e2125d-ec8c-4323-9653-9824a2ad815f" providerId="ADAL" clId="{C25B542B-E4E8-D141-AA14-043D930A865A}" dt="2024-01-24T19:13:39.399" v="435"/>
          <ac:inkMkLst>
            <pc:docMk/>
            <pc:sldMk cId="2303502608" sldId="331"/>
            <ac:inkMk id="461" creationId="{EF7A2AE5-759B-2A3F-4660-CE19F33AF901}"/>
          </ac:inkMkLst>
        </pc:inkChg>
        <pc:inkChg chg="add mod">
          <ac:chgData name="Kokchun Giang" userId="67e2125d-ec8c-4323-9653-9824a2ad815f" providerId="ADAL" clId="{C25B542B-E4E8-D141-AA14-043D930A865A}" dt="2024-01-24T19:13:39.399" v="435"/>
          <ac:inkMkLst>
            <pc:docMk/>
            <pc:sldMk cId="2303502608" sldId="331"/>
            <ac:inkMk id="462" creationId="{4C1A7CB4-96D4-078E-A766-4D168AF763E3}"/>
          </ac:inkMkLst>
        </pc:inkChg>
        <pc:inkChg chg="add del mod">
          <ac:chgData name="Kokchun Giang" userId="67e2125d-ec8c-4323-9653-9824a2ad815f" providerId="ADAL" clId="{C25B542B-E4E8-D141-AA14-043D930A865A}" dt="2024-01-24T19:10:21.538" v="375" actId="9405"/>
          <ac:inkMkLst>
            <pc:docMk/>
            <pc:sldMk cId="2303502608" sldId="331"/>
            <ac:inkMk id="463" creationId="{05CF3D6E-45E0-880C-A0A5-8F37853939E0}"/>
          </ac:inkMkLst>
        </pc:inkChg>
        <pc:inkChg chg="add del mod">
          <ac:chgData name="Kokchun Giang" userId="67e2125d-ec8c-4323-9653-9824a2ad815f" providerId="ADAL" clId="{C25B542B-E4E8-D141-AA14-043D930A865A}" dt="2024-01-24T19:14:51.192" v="508" actId="9405"/>
          <ac:inkMkLst>
            <pc:docMk/>
            <pc:sldMk cId="2303502608" sldId="331"/>
            <ac:inkMk id="464" creationId="{3B7FDE90-289E-B09D-2DE8-CCCB9EE6BE25}"/>
          </ac:inkMkLst>
        </pc:inkChg>
        <pc:inkChg chg="add del mod">
          <ac:chgData name="Kokchun Giang" userId="67e2125d-ec8c-4323-9653-9824a2ad815f" providerId="ADAL" clId="{C25B542B-E4E8-D141-AA14-043D930A865A}" dt="2024-01-24T19:10:21.103" v="374" actId="9405"/>
          <ac:inkMkLst>
            <pc:docMk/>
            <pc:sldMk cId="2303502608" sldId="331"/>
            <ac:inkMk id="464" creationId="{79B651DE-3258-4BA0-94D7-E40DF740474A}"/>
          </ac:inkMkLst>
        </pc:inkChg>
        <pc:inkChg chg="add del mod">
          <ac:chgData name="Kokchun Giang" userId="67e2125d-ec8c-4323-9653-9824a2ad815f" providerId="ADAL" clId="{C25B542B-E4E8-D141-AA14-043D930A865A}" dt="2024-01-24T19:10:20.764" v="373" actId="9405"/>
          <ac:inkMkLst>
            <pc:docMk/>
            <pc:sldMk cId="2303502608" sldId="331"/>
            <ac:inkMk id="465" creationId="{1DBD5352-A4F8-C8C1-ED93-7DAE94E2D5C5}"/>
          </ac:inkMkLst>
        </pc:inkChg>
        <pc:inkChg chg="add del mod">
          <ac:chgData name="Kokchun Giang" userId="67e2125d-ec8c-4323-9653-9824a2ad815f" providerId="ADAL" clId="{C25B542B-E4E8-D141-AA14-043D930A865A}" dt="2024-01-24T19:14:51.190" v="507" actId="9405"/>
          <ac:inkMkLst>
            <pc:docMk/>
            <pc:sldMk cId="2303502608" sldId="331"/>
            <ac:inkMk id="465" creationId="{A26C3083-0FA0-1169-00CA-04C4A6737149}"/>
          </ac:inkMkLst>
        </pc:inkChg>
        <pc:inkChg chg="add del mod">
          <ac:chgData name="Kokchun Giang" userId="67e2125d-ec8c-4323-9653-9824a2ad815f" providerId="ADAL" clId="{C25B542B-E4E8-D141-AA14-043D930A865A}" dt="2024-01-24T19:14:50.975" v="506" actId="9405"/>
          <ac:inkMkLst>
            <pc:docMk/>
            <pc:sldMk cId="2303502608" sldId="331"/>
            <ac:inkMk id="466" creationId="{34E802C4-A3C3-9089-0BB1-6B1A110F6D63}"/>
          </ac:inkMkLst>
        </pc:inkChg>
        <pc:inkChg chg="add del mod">
          <ac:chgData name="Kokchun Giang" userId="67e2125d-ec8c-4323-9653-9824a2ad815f" providerId="ADAL" clId="{C25B542B-E4E8-D141-AA14-043D930A865A}" dt="2024-01-24T19:10:20.471" v="372" actId="9405"/>
          <ac:inkMkLst>
            <pc:docMk/>
            <pc:sldMk cId="2303502608" sldId="331"/>
            <ac:inkMk id="466" creationId="{D48E965B-3B31-BBCB-447E-3840A791ACD8}"/>
          </ac:inkMkLst>
        </pc:inkChg>
        <pc:inkChg chg="add del mod">
          <ac:chgData name="Kokchun Giang" userId="67e2125d-ec8c-4323-9653-9824a2ad815f" providerId="ADAL" clId="{C25B542B-E4E8-D141-AA14-043D930A865A}" dt="2024-01-24T19:14:50.966" v="505" actId="9405"/>
          <ac:inkMkLst>
            <pc:docMk/>
            <pc:sldMk cId="2303502608" sldId="331"/>
            <ac:inkMk id="467" creationId="{6968DFF4-7417-AD13-37D9-0BE7F4707ECD}"/>
          </ac:inkMkLst>
        </pc:inkChg>
        <pc:inkChg chg="add del mod">
          <ac:chgData name="Kokchun Giang" userId="67e2125d-ec8c-4323-9653-9824a2ad815f" providerId="ADAL" clId="{C25B542B-E4E8-D141-AA14-043D930A865A}" dt="2024-01-24T19:10:20.212" v="371"/>
          <ac:inkMkLst>
            <pc:docMk/>
            <pc:sldMk cId="2303502608" sldId="331"/>
            <ac:inkMk id="467" creationId="{99DA1A3F-3ED7-099C-BA02-E78B9BC1A059}"/>
          </ac:inkMkLst>
        </pc:inkChg>
        <pc:inkChg chg="add del mod">
          <ac:chgData name="Kokchun Giang" userId="67e2125d-ec8c-4323-9653-9824a2ad815f" providerId="ADAL" clId="{C25B542B-E4E8-D141-AA14-043D930A865A}" dt="2024-01-24T19:14:50.748" v="504" actId="9405"/>
          <ac:inkMkLst>
            <pc:docMk/>
            <pc:sldMk cId="2303502608" sldId="331"/>
            <ac:inkMk id="468" creationId="{FD4314C3-D4C9-85FA-3E49-168949B3F34C}"/>
          </ac:inkMkLst>
        </pc:inkChg>
        <pc:inkChg chg="add del mod">
          <ac:chgData name="Kokchun Giang" userId="67e2125d-ec8c-4323-9653-9824a2ad815f" providerId="ADAL" clId="{C25B542B-E4E8-D141-AA14-043D930A865A}" dt="2024-01-24T19:14:50.640" v="503" actId="9405"/>
          <ac:inkMkLst>
            <pc:docMk/>
            <pc:sldMk cId="2303502608" sldId="331"/>
            <ac:inkMk id="469" creationId="{4F806E98-93F2-DF76-193D-3CE10C9C01F2}"/>
          </ac:inkMkLst>
        </pc:inkChg>
        <pc:inkChg chg="add del">
          <ac:chgData name="Kokchun Giang" userId="67e2125d-ec8c-4323-9653-9824a2ad815f" providerId="ADAL" clId="{C25B542B-E4E8-D141-AA14-043D930A865A}" dt="2024-01-24T19:10:24.699" v="381" actId="9405"/>
          <ac:inkMkLst>
            <pc:docMk/>
            <pc:sldMk cId="2303502608" sldId="331"/>
            <ac:inkMk id="469" creationId="{F00C5300-42D6-B31E-3AEB-28F5C839FCD7}"/>
          </ac:inkMkLst>
        </pc:inkChg>
        <pc:inkChg chg="add del mod">
          <ac:chgData name="Kokchun Giang" userId="67e2125d-ec8c-4323-9653-9824a2ad815f" providerId="ADAL" clId="{C25B542B-E4E8-D141-AA14-043D930A865A}" dt="2024-01-24T19:14:50.106" v="502" actId="9405"/>
          <ac:inkMkLst>
            <pc:docMk/>
            <pc:sldMk cId="2303502608" sldId="331"/>
            <ac:inkMk id="470" creationId="{106251C8-0284-B700-9F1E-D8391E105345}"/>
          </ac:inkMkLst>
        </pc:inkChg>
        <pc:inkChg chg="add del">
          <ac:chgData name="Kokchun Giang" userId="67e2125d-ec8c-4323-9653-9824a2ad815f" providerId="ADAL" clId="{C25B542B-E4E8-D141-AA14-043D930A865A}" dt="2024-01-24T19:10:24.072" v="380" actId="9405"/>
          <ac:inkMkLst>
            <pc:docMk/>
            <pc:sldMk cId="2303502608" sldId="331"/>
            <ac:inkMk id="470" creationId="{E8FEA532-9CB0-85F3-D8FD-F4FAAB31F8D3}"/>
          </ac:inkMkLst>
        </pc:inkChg>
        <pc:inkChg chg="add del">
          <ac:chgData name="Kokchun Giang" userId="67e2125d-ec8c-4323-9653-9824a2ad815f" providerId="ADAL" clId="{C25B542B-E4E8-D141-AA14-043D930A865A}" dt="2024-01-24T19:14:49.988" v="501" actId="9405"/>
          <ac:inkMkLst>
            <pc:docMk/>
            <pc:sldMk cId="2303502608" sldId="331"/>
            <ac:inkMk id="471" creationId="{3B2AD95E-B73D-BAA6-E748-E876EC09B1E5}"/>
          </ac:inkMkLst>
        </pc:inkChg>
        <pc:inkChg chg="add del">
          <ac:chgData name="Kokchun Giang" userId="67e2125d-ec8c-4323-9653-9824a2ad815f" providerId="ADAL" clId="{C25B542B-E4E8-D141-AA14-043D930A865A}" dt="2024-01-24T19:10:23.604" v="379" actId="9405"/>
          <ac:inkMkLst>
            <pc:docMk/>
            <pc:sldMk cId="2303502608" sldId="331"/>
            <ac:inkMk id="471" creationId="{ED123EC1-33FD-35F9-644D-99941728601C}"/>
          </ac:inkMkLst>
        </pc:inkChg>
        <pc:inkChg chg="add mod">
          <ac:chgData name="Kokchun Giang" userId="67e2125d-ec8c-4323-9653-9824a2ad815f" providerId="ADAL" clId="{C25B542B-E4E8-D141-AA14-043D930A865A}" dt="2024-01-24T19:13:39.399" v="435"/>
          <ac:inkMkLst>
            <pc:docMk/>
            <pc:sldMk cId="2303502608" sldId="331"/>
            <ac:inkMk id="472" creationId="{A527864F-14FD-F467-B56A-C1D48A3B614F}"/>
          </ac:inkMkLst>
        </pc:inkChg>
        <pc:inkChg chg="add mod">
          <ac:chgData name="Kokchun Giang" userId="67e2125d-ec8c-4323-9653-9824a2ad815f" providerId="ADAL" clId="{C25B542B-E4E8-D141-AA14-043D930A865A}" dt="2024-01-24T19:13:39.399" v="435"/>
          <ac:inkMkLst>
            <pc:docMk/>
            <pc:sldMk cId="2303502608" sldId="331"/>
            <ac:inkMk id="473" creationId="{747FB6F2-2FC4-10B4-3ABC-092813116860}"/>
          </ac:inkMkLst>
        </pc:inkChg>
        <pc:inkChg chg="add mod">
          <ac:chgData name="Kokchun Giang" userId="67e2125d-ec8c-4323-9653-9824a2ad815f" providerId="ADAL" clId="{C25B542B-E4E8-D141-AA14-043D930A865A}" dt="2024-01-24T19:13:39.399" v="435"/>
          <ac:inkMkLst>
            <pc:docMk/>
            <pc:sldMk cId="2303502608" sldId="331"/>
            <ac:inkMk id="474" creationId="{D29E2892-F293-2F3C-F1E8-E86899FE28CD}"/>
          </ac:inkMkLst>
        </pc:inkChg>
        <pc:inkChg chg="add mod">
          <ac:chgData name="Kokchun Giang" userId="67e2125d-ec8c-4323-9653-9824a2ad815f" providerId="ADAL" clId="{C25B542B-E4E8-D141-AA14-043D930A865A}" dt="2024-01-24T19:13:39.399" v="435"/>
          <ac:inkMkLst>
            <pc:docMk/>
            <pc:sldMk cId="2303502608" sldId="331"/>
            <ac:inkMk id="475" creationId="{D2D4883C-723F-A181-0B7F-6B4AF8989749}"/>
          </ac:inkMkLst>
        </pc:inkChg>
        <pc:inkChg chg="add mod">
          <ac:chgData name="Kokchun Giang" userId="67e2125d-ec8c-4323-9653-9824a2ad815f" providerId="ADAL" clId="{C25B542B-E4E8-D141-AA14-043D930A865A}" dt="2024-01-24T19:13:39.399" v="435"/>
          <ac:inkMkLst>
            <pc:docMk/>
            <pc:sldMk cId="2303502608" sldId="331"/>
            <ac:inkMk id="476" creationId="{3413E2C2-F682-4065-CC9A-DFD929F44C61}"/>
          </ac:inkMkLst>
        </pc:inkChg>
        <pc:inkChg chg="add del mod">
          <ac:chgData name="Kokchun Giang" userId="67e2125d-ec8c-4323-9653-9824a2ad815f" providerId="ADAL" clId="{C25B542B-E4E8-D141-AA14-043D930A865A}" dt="2024-01-24T19:13:33.568" v="420" actId="9405"/>
          <ac:inkMkLst>
            <pc:docMk/>
            <pc:sldMk cId="2303502608" sldId="331"/>
            <ac:inkMk id="484" creationId="{583A34CA-EB45-E37B-D790-0BDBB9A15528}"/>
          </ac:inkMkLst>
        </pc:inkChg>
        <pc:inkChg chg="add del">
          <ac:chgData name="Kokchun Giang" userId="67e2125d-ec8c-4323-9653-9824a2ad815f" providerId="ADAL" clId="{C25B542B-E4E8-D141-AA14-043D930A865A}" dt="2024-01-24T19:14:49.591" v="500" actId="9405"/>
          <ac:inkMkLst>
            <pc:docMk/>
            <pc:sldMk cId="2303502608" sldId="331"/>
            <ac:inkMk id="484" creationId="{D62396CE-0C0E-DE46-51EC-937EC5B94CAA}"/>
          </ac:inkMkLst>
        </pc:inkChg>
        <pc:inkChg chg="add del mod">
          <ac:chgData name="Kokchun Giang" userId="67e2125d-ec8c-4323-9653-9824a2ad815f" providerId="ADAL" clId="{C25B542B-E4E8-D141-AA14-043D930A865A}" dt="2024-01-24T19:14:49.406" v="499" actId="9405"/>
          <ac:inkMkLst>
            <pc:docMk/>
            <pc:sldMk cId="2303502608" sldId="331"/>
            <ac:inkMk id="485" creationId="{ABE36FD2-9B40-6BE3-46FE-DE32B24C4E33}"/>
          </ac:inkMkLst>
        </pc:inkChg>
        <pc:inkChg chg="add del mod">
          <ac:chgData name="Kokchun Giang" userId="67e2125d-ec8c-4323-9653-9824a2ad815f" providerId="ADAL" clId="{C25B542B-E4E8-D141-AA14-043D930A865A}" dt="2024-01-24T19:13:33.226" v="419" actId="9405"/>
          <ac:inkMkLst>
            <pc:docMk/>
            <pc:sldMk cId="2303502608" sldId="331"/>
            <ac:inkMk id="485" creationId="{B7282520-6A9E-B59A-83D4-2D1CC135C0BF}"/>
          </ac:inkMkLst>
        </pc:inkChg>
        <pc:inkChg chg="add del mod">
          <ac:chgData name="Kokchun Giang" userId="67e2125d-ec8c-4323-9653-9824a2ad815f" providerId="ADAL" clId="{C25B542B-E4E8-D141-AA14-043D930A865A}" dt="2024-01-24T19:14:49.272" v="498" actId="9405"/>
          <ac:inkMkLst>
            <pc:docMk/>
            <pc:sldMk cId="2303502608" sldId="331"/>
            <ac:inkMk id="486" creationId="{E9BDDBA9-DC5F-E5FF-4F97-D817FD6E6EDA}"/>
          </ac:inkMkLst>
        </pc:inkChg>
        <pc:inkChg chg="add del mod">
          <ac:chgData name="Kokchun Giang" userId="67e2125d-ec8c-4323-9653-9824a2ad815f" providerId="ADAL" clId="{C25B542B-E4E8-D141-AA14-043D930A865A}" dt="2024-01-24T19:13:32.901" v="418" actId="9405"/>
          <ac:inkMkLst>
            <pc:docMk/>
            <pc:sldMk cId="2303502608" sldId="331"/>
            <ac:inkMk id="486" creationId="{F956B54C-BDFE-EAFF-90E4-AB79F4C30B1C}"/>
          </ac:inkMkLst>
        </pc:inkChg>
        <pc:inkChg chg="add del">
          <ac:chgData name="Kokchun Giang" userId="67e2125d-ec8c-4323-9653-9824a2ad815f" providerId="ADAL" clId="{C25B542B-E4E8-D141-AA14-043D930A865A}" dt="2024-01-24T19:13:32.566" v="417" actId="9405"/>
          <ac:inkMkLst>
            <pc:docMk/>
            <pc:sldMk cId="2303502608" sldId="331"/>
            <ac:inkMk id="487" creationId="{6A66A23B-4A6A-DF5B-45BF-6501BC47AB4A}"/>
          </ac:inkMkLst>
        </pc:inkChg>
        <pc:inkChg chg="add del">
          <ac:chgData name="Kokchun Giang" userId="67e2125d-ec8c-4323-9653-9824a2ad815f" providerId="ADAL" clId="{C25B542B-E4E8-D141-AA14-043D930A865A}" dt="2024-01-24T19:14:49.142" v="497"/>
          <ac:inkMkLst>
            <pc:docMk/>
            <pc:sldMk cId="2303502608" sldId="331"/>
            <ac:inkMk id="487" creationId="{EE1A9218-B30C-E1CB-2643-7D416769A688}"/>
          </ac:inkMkLst>
        </pc:inkChg>
        <pc:inkChg chg="add del">
          <ac:chgData name="Kokchun Giang" userId="67e2125d-ec8c-4323-9653-9824a2ad815f" providerId="ADAL" clId="{C25B542B-E4E8-D141-AA14-043D930A865A}" dt="2024-01-24T19:13:32.213" v="416"/>
          <ac:inkMkLst>
            <pc:docMk/>
            <pc:sldMk cId="2303502608" sldId="331"/>
            <ac:inkMk id="488" creationId="{A1E9384B-BAB7-E3FA-F4C2-5ED884074FED}"/>
          </ac:inkMkLst>
        </pc:inkChg>
        <pc:inkChg chg="add del mod">
          <ac:chgData name="Kokchun Giang" userId="67e2125d-ec8c-4323-9653-9824a2ad815f" providerId="ADAL" clId="{C25B542B-E4E8-D141-AA14-043D930A865A}" dt="2024-01-24T19:15:25.580" v="539" actId="164"/>
          <ac:inkMkLst>
            <pc:docMk/>
            <pc:sldMk cId="2303502608" sldId="331"/>
            <ac:inkMk id="490" creationId="{21297581-E100-2F90-AE39-2F3D8F511165}"/>
          </ac:inkMkLst>
        </pc:inkChg>
        <pc:inkChg chg="add del mod">
          <ac:chgData name="Kokchun Giang" userId="67e2125d-ec8c-4323-9653-9824a2ad815f" providerId="ADAL" clId="{C25B542B-E4E8-D141-AA14-043D930A865A}" dt="2024-01-24T19:15:25.580" v="539" actId="164"/>
          <ac:inkMkLst>
            <pc:docMk/>
            <pc:sldMk cId="2303502608" sldId="331"/>
            <ac:inkMk id="491" creationId="{3DA5ED0C-6362-E8CD-F240-FD225D637183}"/>
          </ac:inkMkLst>
        </pc:inkChg>
        <pc:inkChg chg="add del mod">
          <ac:chgData name="Kokchun Giang" userId="67e2125d-ec8c-4323-9653-9824a2ad815f" providerId="ADAL" clId="{C25B542B-E4E8-D141-AA14-043D930A865A}" dt="2024-01-24T19:13:41.909" v="443" actId="9405"/>
          <ac:inkMkLst>
            <pc:docMk/>
            <pc:sldMk cId="2303502608" sldId="331"/>
            <ac:inkMk id="492" creationId="{DC852148-7F9F-C37B-902A-70A90E2FC1B2}"/>
          </ac:inkMkLst>
        </pc:inkChg>
        <pc:inkChg chg="add del mod">
          <ac:chgData name="Kokchun Giang" userId="67e2125d-ec8c-4323-9653-9824a2ad815f" providerId="ADAL" clId="{C25B542B-E4E8-D141-AA14-043D930A865A}" dt="2024-01-24T19:13:41.606" v="442" actId="9405"/>
          <ac:inkMkLst>
            <pc:docMk/>
            <pc:sldMk cId="2303502608" sldId="331"/>
            <ac:inkMk id="493" creationId="{6A47B0BE-5F36-3754-8EE1-7EFB56043742}"/>
          </ac:inkMkLst>
        </pc:inkChg>
        <pc:inkChg chg="add mod">
          <ac:chgData name="Kokchun Giang" userId="67e2125d-ec8c-4323-9653-9824a2ad815f" providerId="ADAL" clId="{C25B542B-E4E8-D141-AA14-043D930A865A}" dt="2024-01-24T19:15:25.580" v="539" actId="164"/>
          <ac:inkMkLst>
            <pc:docMk/>
            <pc:sldMk cId="2303502608" sldId="331"/>
            <ac:inkMk id="494" creationId="{529A774D-CC0B-A02C-6A78-28579495A68A}"/>
          </ac:inkMkLst>
        </pc:inkChg>
        <pc:inkChg chg="add del mod">
          <ac:chgData name="Kokchun Giang" userId="67e2125d-ec8c-4323-9653-9824a2ad815f" providerId="ADAL" clId="{C25B542B-E4E8-D141-AA14-043D930A865A}" dt="2024-01-24T19:13:41.291" v="441" actId="9405"/>
          <ac:inkMkLst>
            <pc:docMk/>
            <pc:sldMk cId="2303502608" sldId="331"/>
            <ac:inkMk id="494" creationId="{89A1ECAA-40CD-A9CA-EE70-CC28CE3A0E03}"/>
          </ac:inkMkLst>
        </pc:inkChg>
        <pc:inkChg chg="add mod">
          <ac:chgData name="Kokchun Giang" userId="67e2125d-ec8c-4323-9653-9824a2ad815f" providerId="ADAL" clId="{C25B542B-E4E8-D141-AA14-043D930A865A}" dt="2024-01-24T19:14:58.809" v="524"/>
          <ac:inkMkLst>
            <pc:docMk/>
            <pc:sldMk cId="2303502608" sldId="331"/>
            <ac:inkMk id="495" creationId="{02C48A01-9A08-412F-633A-3A9ECBB95F4D}"/>
          </ac:inkMkLst>
        </pc:inkChg>
        <pc:inkChg chg="add del mod">
          <ac:chgData name="Kokchun Giang" userId="67e2125d-ec8c-4323-9653-9824a2ad815f" providerId="ADAL" clId="{C25B542B-E4E8-D141-AA14-043D930A865A}" dt="2024-01-24T19:13:40.974" v="440" actId="9405"/>
          <ac:inkMkLst>
            <pc:docMk/>
            <pc:sldMk cId="2303502608" sldId="331"/>
            <ac:inkMk id="495" creationId="{D0380A31-16C3-ACEB-8C3D-E2433A372BFE}"/>
          </ac:inkMkLst>
        </pc:inkChg>
        <pc:inkChg chg="add del">
          <ac:chgData name="Kokchun Giang" userId="67e2125d-ec8c-4323-9653-9824a2ad815f" providerId="ADAL" clId="{C25B542B-E4E8-D141-AA14-043D930A865A}" dt="2024-01-24T19:13:40.673" v="439" actId="9405"/>
          <ac:inkMkLst>
            <pc:docMk/>
            <pc:sldMk cId="2303502608" sldId="331"/>
            <ac:inkMk id="496" creationId="{A1B6B7A5-C793-321B-A47B-1AF3AB45AD3D}"/>
          </ac:inkMkLst>
        </pc:inkChg>
        <pc:inkChg chg="add mod">
          <ac:chgData name="Kokchun Giang" userId="67e2125d-ec8c-4323-9653-9824a2ad815f" providerId="ADAL" clId="{C25B542B-E4E8-D141-AA14-043D930A865A}" dt="2024-01-24T19:14:58.809" v="524"/>
          <ac:inkMkLst>
            <pc:docMk/>
            <pc:sldMk cId="2303502608" sldId="331"/>
            <ac:inkMk id="496" creationId="{AF2FAF86-9A20-3218-376A-EACDC441B653}"/>
          </ac:inkMkLst>
        </pc:inkChg>
        <pc:inkChg chg="add mod">
          <ac:chgData name="Kokchun Giang" userId="67e2125d-ec8c-4323-9653-9824a2ad815f" providerId="ADAL" clId="{C25B542B-E4E8-D141-AA14-043D930A865A}" dt="2024-01-24T19:14:58.809" v="524"/>
          <ac:inkMkLst>
            <pc:docMk/>
            <pc:sldMk cId="2303502608" sldId="331"/>
            <ac:inkMk id="497" creationId="{2086503A-863B-9B86-A7E1-C82CF272173E}"/>
          </ac:inkMkLst>
        </pc:inkChg>
        <pc:inkChg chg="add del">
          <ac:chgData name="Kokchun Giang" userId="67e2125d-ec8c-4323-9653-9824a2ad815f" providerId="ADAL" clId="{C25B542B-E4E8-D141-AA14-043D930A865A}" dt="2024-01-24T19:13:40.357" v="438" actId="9405"/>
          <ac:inkMkLst>
            <pc:docMk/>
            <pc:sldMk cId="2303502608" sldId="331"/>
            <ac:inkMk id="497" creationId="{A34DA087-FAA8-EC20-6954-5B952EA89566}"/>
          </ac:inkMkLst>
        </pc:inkChg>
        <pc:inkChg chg="add mod">
          <ac:chgData name="Kokchun Giang" userId="67e2125d-ec8c-4323-9653-9824a2ad815f" providerId="ADAL" clId="{C25B542B-E4E8-D141-AA14-043D930A865A}" dt="2024-01-24T19:14:58.809" v="524"/>
          <ac:inkMkLst>
            <pc:docMk/>
            <pc:sldMk cId="2303502608" sldId="331"/>
            <ac:inkMk id="498" creationId="{27DD2E05-A3DF-A485-DB82-69E2B20333EF}"/>
          </ac:inkMkLst>
        </pc:inkChg>
        <pc:inkChg chg="add del">
          <ac:chgData name="Kokchun Giang" userId="67e2125d-ec8c-4323-9653-9824a2ad815f" providerId="ADAL" clId="{C25B542B-E4E8-D141-AA14-043D930A865A}" dt="2024-01-24T19:13:40.040" v="437" actId="9405"/>
          <ac:inkMkLst>
            <pc:docMk/>
            <pc:sldMk cId="2303502608" sldId="331"/>
            <ac:inkMk id="498" creationId="{6A248156-80FD-2980-FD85-0710ECF254CC}"/>
          </ac:inkMkLst>
        </pc:inkChg>
        <pc:inkChg chg="add del mod">
          <ac:chgData name="Kokchun Giang" userId="67e2125d-ec8c-4323-9653-9824a2ad815f" providerId="ADAL" clId="{C25B542B-E4E8-D141-AA14-043D930A865A}" dt="2024-01-24T19:13:39.724" v="436" actId="9405"/>
          <ac:inkMkLst>
            <pc:docMk/>
            <pc:sldMk cId="2303502608" sldId="331"/>
            <ac:inkMk id="499" creationId="{366FD862-FEA2-9196-F73E-05EBA77916A4}"/>
          </ac:inkMkLst>
        </pc:inkChg>
        <pc:inkChg chg="add mod">
          <ac:chgData name="Kokchun Giang" userId="67e2125d-ec8c-4323-9653-9824a2ad815f" providerId="ADAL" clId="{C25B542B-E4E8-D141-AA14-043D930A865A}" dt="2024-01-24T19:14:58.809" v="524"/>
          <ac:inkMkLst>
            <pc:docMk/>
            <pc:sldMk cId="2303502608" sldId="331"/>
            <ac:inkMk id="499" creationId="{C7E22254-5DD2-415A-933D-D81B400CBF18}"/>
          </ac:inkMkLst>
        </pc:inkChg>
        <pc:inkChg chg="add mod">
          <ac:chgData name="Kokchun Giang" userId="67e2125d-ec8c-4323-9653-9824a2ad815f" providerId="ADAL" clId="{C25B542B-E4E8-D141-AA14-043D930A865A}" dt="2024-01-24T19:14:58.809" v="524"/>
          <ac:inkMkLst>
            <pc:docMk/>
            <pc:sldMk cId="2303502608" sldId="331"/>
            <ac:inkMk id="500" creationId="{02C73339-872A-E787-4142-3DD78942A848}"/>
          </ac:inkMkLst>
        </pc:inkChg>
        <pc:inkChg chg="add del mod">
          <ac:chgData name="Kokchun Giang" userId="67e2125d-ec8c-4323-9653-9824a2ad815f" providerId="ADAL" clId="{C25B542B-E4E8-D141-AA14-043D930A865A}" dt="2024-01-24T19:13:39.399" v="435"/>
          <ac:inkMkLst>
            <pc:docMk/>
            <pc:sldMk cId="2303502608" sldId="331"/>
            <ac:inkMk id="500" creationId="{3017C03B-48EA-414B-BB96-DFF9E8E906F2}"/>
          </ac:inkMkLst>
        </pc:inkChg>
        <pc:inkChg chg="add mod">
          <ac:chgData name="Kokchun Giang" userId="67e2125d-ec8c-4323-9653-9824a2ad815f" providerId="ADAL" clId="{C25B542B-E4E8-D141-AA14-043D930A865A}" dt="2024-01-24T19:14:58.809" v="524"/>
          <ac:inkMkLst>
            <pc:docMk/>
            <pc:sldMk cId="2303502608" sldId="331"/>
            <ac:inkMk id="501" creationId="{5308BA11-FFE3-E1E4-190B-2FC4EC74DE22}"/>
          </ac:inkMkLst>
        </pc:inkChg>
        <pc:inkChg chg="add mod">
          <ac:chgData name="Kokchun Giang" userId="67e2125d-ec8c-4323-9653-9824a2ad815f" providerId="ADAL" clId="{C25B542B-E4E8-D141-AA14-043D930A865A}" dt="2024-01-24T19:14:58.809" v="524"/>
          <ac:inkMkLst>
            <pc:docMk/>
            <pc:sldMk cId="2303502608" sldId="331"/>
            <ac:inkMk id="502" creationId="{A2FD3ECF-6C26-8847-AB6C-DAA6DE43FBD3}"/>
          </ac:inkMkLst>
        </pc:inkChg>
        <pc:inkChg chg="add mod">
          <ac:chgData name="Kokchun Giang" userId="67e2125d-ec8c-4323-9653-9824a2ad815f" providerId="ADAL" clId="{C25B542B-E4E8-D141-AA14-043D930A865A}" dt="2024-01-24T19:14:58.809" v="524"/>
          <ac:inkMkLst>
            <pc:docMk/>
            <pc:sldMk cId="2303502608" sldId="331"/>
            <ac:inkMk id="503" creationId="{61DC0929-5B78-FE16-0614-1B1F346BF041}"/>
          </ac:inkMkLst>
        </pc:inkChg>
        <pc:inkChg chg="add mod">
          <ac:chgData name="Kokchun Giang" userId="67e2125d-ec8c-4323-9653-9824a2ad815f" providerId="ADAL" clId="{C25B542B-E4E8-D141-AA14-043D930A865A}" dt="2024-01-24T19:15:30.252" v="540" actId="164"/>
          <ac:inkMkLst>
            <pc:docMk/>
            <pc:sldMk cId="2303502608" sldId="331"/>
            <ac:inkMk id="504" creationId="{BDD4D3DE-AE95-EF74-E6D8-F508C2F2CA0D}"/>
          </ac:inkMkLst>
        </pc:inkChg>
        <pc:inkChg chg="add mod">
          <ac:chgData name="Kokchun Giang" userId="67e2125d-ec8c-4323-9653-9824a2ad815f" providerId="ADAL" clId="{C25B542B-E4E8-D141-AA14-043D930A865A}" dt="2024-01-24T19:15:30.252" v="540" actId="164"/>
          <ac:inkMkLst>
            <pc:docMk/>
            <pc:sldMk cId="2303502608" sldId="331"/>
            <ac:inkMk id="505" creationId="{2626F761-0B31-1B05-D125-C4B14A100605}"/>
          </ac:inkMkLst>
        </pc:inkChg>
        <pc:inkChg chg="add mod">
          <ac:chgData name="Kokchun Giang" userId="67e2125d-ec8c-4323-9653-9824a2ad815f" providerId="ADAL" clId="{C25B542B-E4E8-D141-AA14-043D930A865A}" dt="2024-01-24T19:15:04.678" v="527"/>
          <ac:inkMkLst>
            <pc:docMk/>
            <pc:sldMk cId="2303502608" sldId="331"/>
            <ac:inkMk id="508" creationId="{463FE002-8F7F-E0FF-D8FE-5F111A31D1AC}"/>
          </ac:inkMkLst>
        </pc:inkChg>
        <pc:inkChg chg="add mod">
          <ac:chgData name="Kokchun Giang" userId="67e2125d-ec8c-4323-9653-9824a2ad815f" providerId="ADAL" clId="{C25B542B-E4E8-D141-AA14-043D930A865A}" dt="2024-01-24T19:15:04.678" v="527"/>
          <ac:inkMkLst>
            <pc:docMk/>
            <pc:sldMk cId="2303502608" sldId="331"/>
            <ac:inkMk id="509" creationId="{8BCBC626-580A-7010-7DB5-2942D7163F74}"/>
          </ac:inkMkLst>
        </pc:inkChg>
        <pc:inkChg chg="add mod">
          <ac:chgData name="Kokchun Giang" userId="67e2125d-ec8c-4323-9653-9824a2ad815f" providerId="ADAL" clId="{C25B542B-E4E8-D141-AA14-043D930A865A}" dt="2024-01-24T19:15:07.858" v="530"/>
          <ac:inkMkLst>
            <pc:docMk/>
            <pc:sldMk cId="2303502608" sldId="331"/>
            <ac:inkMk id="511" creationId="{478F2349-5791-7C13-557A-65A91C920954}"/>
          </ac:inkMkLst>
        </pc:inkChg>
        <pc:inkChg chg="add mod">
          <ac:chgData name="Kokchun Giang" userId="67e2125d-ec8c-4323-9653-9824a2ad815f" providerId="ADAL" clId="{C25B542B-E4E8-D141-AA14-043D930A865A}" dt="2024-01-24T19:15:13.184" v="538"/>
          <ac:inkMkLst>
            <pc:docMk/>
            <pc:sldMk cId="2303502608" sldId="331"/>
            <ac:inkMk id="512" creationId="{F45EC965-2B5D-FC5B-3C81-24312677B711}"/>
          </ac:inkMkLst>
        </pc:inkChg>
        <pc:inkChg chg="add mod">
          <ac:chgData name="Kokchun Giang" userId="67e2125d-ec8c-4323-9653-9824a2ad815f" providerId="ADAL" clId="{C25B542B-E4E8-D141-AA14-043D930A865A}" dt="2024-01-24T19:52:29.598" v="1863" actId="164"/>
          <ac:inkMkLst>
            <pc:docMk/>
            <pc:sldMk cId="2303502608" sldId="331"/>
            <ac:inkMk id="517" creationId="{D2F0923E-7FD7-9E91-61B3-07A3C8127477}"/>
          </ac:inkMkLst>
        </pc:inkChg>
        <pc:inkChg chg="add mod">
          <ac:chgData name="Kokchun Giang" userId="67e2125d-ec8c-4323-9653-9824a2ad815f" providerId="ADAL" clId="{C25B542B-E4E8-D141-AA14-043D930A865A}" dt="2024-01-24T19:20:20.199" v="642"/>
          <ac:inkMkLst>
            <pc:docMk/>
            <pc:sldMk cId="2303502608" sldId="331"/>
            <ac:inkMk id="518" creationId="{4FE9DB46-6033-E69F-C6F7-C5C31F839B17}"/>
          </ac:inkMkLst>
        </pc:inkChg>
        <pc:inkChg chg="add mod">
          <ac:chgData name="Kokchun Giang" userId="67e2125d-ec8c-4323-9653-9824a2ad815f" providerId="ADAL" clId="{C25B542B-E4E8-D141-AA14-043D930A865A}" dt="2024-01-24T19:20:20.199" v="642"/>
          <ac:inkMkLst>
            <pc:docMk/>
            <pc:sldMk cId="2303502608" sldId="331"/>
            <ac:inkMk id="519" creationId="{6B76355B-CFA5-5E10-3134-99C4FFF46840}"/>
          </ac:inkMkLst>
        </pc:inkChg>
        <pc:inkChg chg="add mod">
          <ac:chgData name="Kokchun Giang" userId="67e2125d-ec8c-4323-9653-9824a2ad815f" providerId="ADAL" clId="{C25B542B-E4E8-D141-AA14-043D930A865A}" dt="2024-01-24T19:52:29.598" v="1863" actId="164"/>
          <ac:inkMkLst>
            <pc:docMk/>
            <pc:sldMk cId="2303502608" sldId="331"/>
            <ac:inkMk id="521" creationId="{CE725051-2AFD-DB92-35B7-176DC70C99E9}"/>
          </ac:inkMkLst>
        </pc:inkChg>
        <pc:inkChg chg="add mod">
          <ac:chgData name="Kokchun Giang" userId="67e2125d-ec8c-4323-9653-9824a2ad815f" providerId="ADAL" clId="{C25B542B-E4E8-D141-AA14-043D930A865A}" dt="2024-01-24T19:20:25.080" v="648"/>
          <ac:inkMkLst>
            <pc:docMk/>
            <pc:sldMk cId="2303502608" sldId="331"/>
            <ac:inkMk id="522" creationId="{9A27D13D-AA41-7F41-58F4-924F1CB26922}"/>
          </ac:inkMkLst>
        </pc:inkChg>
        <pc:inkChg chg="add mod">
          <ac:chgData name="Kokchun Giang" userId="67e2125d-ec8c-4323-9653-9824a2ad815f" providerId="ADAL" clId="{C25B542B-E4E8-D141-AA14-043D930A865A}" dt="2024-01-24T19:20:25.080" v="648"/>
          <ac:inkMkLst>
            <pc:docMk/>
            <pc:sldMk cId="2303502608" sldId="331"/>
            <ac:inkMk id="523" creationId="{136D3EB6-D187-300D-4BCC-A28797FA168D}"/>
          </ac:inkMkLst>
        </pc:inkChg>
        <pc:inkChg chg="add mod">
          <ac:chgData name="Kokchun Giang" userId="67e2125d-ec8c-4323-9653-9824a2ad815f" providerId="ADAL" clId="{C25B542B-E4E8-D141-AA14-043D930A865A}" dt="2024-01-24T19:20:25.080" v="648"/>
          <ac:inkMkLst>
            <pc:docMk/>
            <pc:sldMk cId="2303502608" sldId="331"/>
            <ac:inkMk id="524" creationId="{626789A4-9C0E-36D9-F029-C7316350C3D8}"/>
          </ac:inkMkLst>
        </pc:inkChg>
        <pc:inkChg chg="add mod">
          <ac:chgData name="Kokchun Giang" userId="67e2125d-ec8c-4323-9653-9824a2ad815f" providerId="ADAL" clId="{C25B542B-E4E8-D141-AA14-043D930A865A}" dt="2024-01-24T19:20:25.080" v="648"/>
          <ac:inkMkLst>
            <pc:docMk/>
            <pc:sldMk cId="2303502608" sldId="331"/>
            <ac:inkMk id="525" creationId="{A9FA79CC-E120-02AA-54BF-DB9E16BD9D0E}"/>
          </ac:inkMkLst>
        </pc:inkChg>
        <pc:inkChg chg="add mod">
          <ac:chgData name="Kokchun Giang" userId="67e2125d-ec8c-4323-9653-9824a2ad815f" providerId="ADAL" clId="{C25B542B-E4E8-D141-AA14-043D930A865A}" dt="2024-01-24T19:20:49.727" v="653"/>
          <ac:inkMkLst>
            <pc:docMk/>
            <pc:sldMk cId="2303502608" sldId="331"/>
            <ac:inkMk id="527" creationId="{13B2164C-9EC7-FB77-EC83-C2F9A0FF800C}"/>
          </ac:inkMkLst>
        </pc:inkChg>
        <pc:inkChg chg="add mod">
          <ac:chgData name="Kokchun Giang" userId="67e2125d-ec8c-4323-9653-9824a2ad815f" providerId="ADAL" clId="{C25B542B-E4E8-D141-AA14-043D930A865A}" dt="2024-01-24T19:20:49.727" v="653"/>
          <ac:inkMkLst>
            <pc:docMk/>
            <pc:sldMk cId="2303502608" sldId="331"/>
            <ac:inkMk id="528" creationId="{3A5C14DB-F608-18E0-3A0B-9B728E017F4E}"/>
          </ac:inkMkLst>
        </pc:inkChg>
        <pc:inkChg chg="add mod">
          <ac:chgData name="Kokchun Giang" userId="67e2125d-ec8c-4323-9653-9824a2ad815f" providerId="ADAL" clId="{C25B542B-E4E8-D141-AA14-043D930A865A}" dt="2024-01-24T19:20:49.727" v="653"/>
          <ac:inkMkLst>
            <pc:docMk/>
            <pc:sldMk cId="2303502608" sldId="331"/>
            <ac:inkMk id="530" creationId="{7A2615DF-2650-2908-2ECF-681F41418F8F}"/>
          </ac:inkMkLst>
        </pc:inkChg>
        <pc:inkChg chg="add mod">
          <ac:chgData name="Kokchun Giang" userId="67e2125d-ec8c-4323-9653-9824a2ad815f" providerId="ADAL" clId="{C25B542B-E4E8-D141-AA14-043D930A865A}" dt="2024-01-24T19:20:58.389" v="659"/>
          <ac:inkMkLst>
            <pc:docMk/>
            <pc:sldMk cId="2303502608" sldId="331"/>
            <ac:inkMk id="532" creationId="{CBE9E599-4D5B-2BB9-AF17-FD7C2DF170CF}"/>
          </ac:inkMkLst>
        </pc:inkChg>
        <pc:inkChg chg="add mod">
          <ac:chgData name="Kokchun Giang" userId="67e2125d-ec8c-4323-9653-9824a2ad815f" providerId="ADAL" clId="{C25B542B-E4E8-D141-AA14-043D930A865A}" dt="2024-01-24T19:20:58.389" v="659"/>
          <ac:inkMkLst>
            <pc:docMk/>
            <pc:sldMk cId="2303502608" sldId="331"/>
            <ac:inkMk id="533" creationId="{2EC87FB9-60F5-1B4F-7A0C-DE06061370EF}"/>
          </ac:inkMkLst>
        </pc:inkChg>
        <pc:inkChg chg="add mod">
          <ac:chgData name="Kokchun Giang" userId="67e2125d-ec8c-4323-9653-9824a2ad815f" providerId="ADAL" clId="{C25B542B-E4E8-D141-AA14-043D930A865A}" dt="2024-01-24T19:20:58.389" v="659"/>
          <ac:inkMkLst>
            <pc:docMk/>
            <pc:sldMk cId="2303502608" sldId="331"/>
            <ac:inkMk id="534" creationId="{C30B4054-298D-0BE9-2623-B0037EABDF40}"/>
          </ac:inkMkLst>
        </pc:inkChg>
        <pc:inkChg chg="add mod">
          <ac:chgData name="Kokchun Giang" userId="67e2125d-ec8c-4323-9653-9824a2ad815f" providerId="ADAL" clId="{C25B542B-E4E8-D141-AA14-043D930A865A}" dt="2024-01-24T19:20:58.389" v="659"/>
          <ac:inkMkLst>
            <pc:docMk/>
            <pc:sldMk cId="2303502608" sldId="331"/>
            <ac:inkMk id="535" creationId="{7352EDC3-DFB6-EC84-3306-C1ACDE221FAC}"/>
          </ac:inkMkLst>
        </pc:inkChg>
        <pc:inkChg chg="add mod">
          <ac:chgData name="Kokchun Giang" userId="67e2125d-ec8c-4323-9653-9824a2ad815f" providerId="ADAL" clId="{C25B542B-E4E8-D141-AA14-043D930A865A}" dt="2024-01-24T19:20:58.389" v="659"/>
          <ac:inkMkLst>
            <pc:docMk/>
            <pc:sldMk cId="2303502608" sldId="331"/>
            <ac:inkMk id="536" creationId="{435A5595-354B-7EFF-D492-1DB937F038AF}"/>
          </ac:inkMkLst>
        </pc:inkChg>
        <pc:inkChg chg="add mod">
          <ac:chgData name="Kokchun Giang" userId="67e2125d-ec8c-4323-9653-9824a2ad815f" providerId="ADAL" clId="{C25B542B-E4E8-D141-AA14-043D930A865A}" dt="2024-01-24T19:21:10.574" v="678"/>
          <ac:inkMkLst>
            <pc:docMk/>
            <pc:sldMk cId="2303502608" sldId="331"/>
            <ac:inkMk id="538" creationId="{B287A21C-3C1E-EB65-E1E3-23B8FADD38E2}"/>
          </ac:inkMkLst>
        </pc:inkChg>
        <pc:inkChg chg="add mod">
          <ac:chgData name="Kokchun Giang" userId="67e2125d-ec8c-4323-9653-9824a2ad815f" providerId="ADAL" clId="{C25B542B-E4E8-D141-AA14-043D930A865A}" dt="2024-01-24T19:21:10.574" v="678"/>
          <ac:inkMkLst>
            <pc:docMk/>
            <pc:sldMk cId="2303502608" sldId="331"/>
            <ac:inkMk id="539" creationId="{DEB6448B-78FD-8B4B-C245-73ED128A9EC3}"/>
          </ac:inkMkLst>
        </pc:inkChg>
        <pc:inkChg chg="add mod">
          <ac:chgData name="Kokchun Giang" userId="67e2125d-ec8c-4323-9653-9824a2ad815f" providerId="ADAL" clId="{C25B542B-E4E8-D141-AA14-043D930A865A}" dt="2024-01-24T19:21:10.574" v="678"/>
          <ac:inkMkLst>
            <pc:docMk/>
            <pc:sldMk cId="2303502608" sldId="331"/>
            <ac:inkMk id="540" creationId="{FB320649-A9BE-C66B-C2A7-0D93845BE7C8}"/>
          </ac:inkMkLst>
        </pc:inkChg>
        <pc:inkChg chg="add mod">
          <ac:chgData name="Kokchun Giang" userId="67e2125d-ec8c-4323-9653-9824a2ad815f" providerId="ADAL" clId="{C25B542B-E4E8-D141-AA14-043D930A865A}" dt="2024-01-24T19:21:10.574" v="678"/>
          <ac:inkMkLst>
            <pc:docMk/>
            <pc:sldMk cId="2303502608" sldId="331"/>
            <ac:inkMk id="541" creationId="{1A76E3CA-D9FE-E5CE-9FBC-6ED441327C78}"/>
          </ac:inkMkLst>
        </pc:inkChg>
        <pc:inkChg chg="add mod">
          <ac:chgData name="Kokchun Giang" userId="67e2125d-ec8c-4323-9653-9824a2ad815f" providerId="ADAL" clId="{C25B542B-E4E8-D141-AA14-043D930A865A}" dt="2024-01-24T19:21:10.574" v="678"/>
          <ac:inkMkLst>
            <pc:docMk/>
            <pc:sldMk cId="2303502608" sldId="331"/>
            <ac:inkMk id="542" creationId="{15E26293-445C-168B-89EC-5943DBF81371}"/>
          </ac:inkMkLst>
        </pc:inkChg>
        <pc:inkChg chg="add mod">
          <ac:chgData name="Kokchun Giang" userId="67e2125d-ec8c-4323-9653-9824a2ad815f" providerId="ADAL" clId="{C25B542B-E4E8-D141-AA14-043D930A865A}" dt="2024-01-24T19:21:10.574" v="678"/>
          <ac:inkMkLst>
            <pc:docMk/>
            <pc:sldMk cId="2303502608" sldId="331"/>
            <ac:inkMk id="543" creationId="{52192D1D-6B44-80D3-06F4-DE97A2629A65}"/>
          </ac:inkMkLst>
        </pc:inkChg>
        <pc:inkChg chg="add mod">
          <ac:chgData name="Kokchun Giang" userId="67e2125d-ec8c-4323-9653-9824a2ad815f" providerId="ADAL" clId="{C25B542B-E4E8-D141-AA14-043D930A865A}" dt="2024-01-24T19:21:10.574" v="678"/>
          <ac:inkMkLst>
            <pc:docMk/>
            <pc:sldMk cId="2303502608" sldId="331"/>
            <ac:inkMk id="544" creationId="{E3353CE6-A770-0F37-4B9F-4E2CB3C956E7}"/>
          </ac:inkMkLst>
        </pc:inkChg>
        <pc:inkChg chg="add mod">
          <ac:chgData name="Kokchun Giang" userId="67e2125d-ec8c-4323-9653-9824a2ad815f" providerId="ADAL" clId="{C25B542B-E4E8-D141-AA14-043D930A865A}" dt="2024-01-24T19:21:10.574" v="678"/>
          <ac:inkMkLst>
            <pc:docMk/>
            <pc:sldMk cId="2303502608" sldId="331"/>
            <ac:inkMk id="545" creationId="{21AF4066-FF0E-F33C-5D5C-066AEA6CABE0}"/>
          </ac:inkMkLst>
        </pc:inkChg>
        <pc:inkChg chg="add mod">
          <ac:chgData name="Kokchun Giang" userId="67e2125d-ec8c-4323-9653-9824a2ad815f" providerId="ADAL" clId="{C25B542B-E4E8-D141-AA14-043D930A865A}" dt="2024-01-24T19:21:10.574" v="678"/>
          <ac:inkMkLst>
            <pc:docMk/>
            <pc:sldMk cId="2303502608" sldId="331"/>
            <ac:inkMk id="546" creationId="{59196588-C1D4-4766-9AB2-08A85B20B83A}"/>
          </ac:inkMkLst>
        </pc:inkChg>
        <pc:inkChg chg="add mod">
          <ac:chgData name="Kokchun Giang" userId="67e2125d-ec8c-4323-9653-9824a2ad815f" providerId="ADAL" clId="{C25B542B-E4E8-D141-AA14-043D930A865A}" dt="2024-01-24T19:21:10.574" v="678"/>
          <ac:inkMkLst>
            <pc:docMk/>
            <pc:sldMk cId="2303502608" sldId="331"/>
            <ac:inkMk id="548" creationId="{FD5495C1-DFB5-76B4-93F8-3F790745D954}"/>
          </ac:inkMkLst>
        </pc:inkChg>
        <pc:inkChg chg="add mod">
          <ac:chgData name="Kokchun Giang" userId="67e2125d-ec8c-4323-9653-9824a2ad815f" providerId="ADAL" clId="{C25B542B-E4E8-D141-AA14-043D930A865A}" dt="2024-01-24T19:21:10.574" v="678"/>
          <ac:inkMkLst>
            <pc:docMk/>
            <pc:sldMk cId="2303502608" sldId="331"/>
            <ac:inkMk id="549" creationId="{DEAF8E81-79CF-AFED-D62E-FAFD2DE8E461}"/>
          </ac:inkMkLst>
        </pc:inkChg>
        <pc:inkChg chg="add mod">
          <ac:chgData name="Kokchun Giang" userId="67e2125d-ec8c-4323-9653-9824a2ad815f" providerId="ADAL" clId="{C25B542B-E4E8-D141-AA14-043D930A865A}" dt="2024-01-24T19:21:10.574" v="678"/>
          <ac:inkMkLst>
            <pc:docMk/>
            <pc:sldMk cId="2303502608" sldId="331"/>
            <ac:inkMk id="550" creationId="{716F6C99-DA72-57E4-C885-BC9759E50DBD}"/>
          </ac:inkMkLst>
        </pc:inkChg>
        <pc:inkChg chg="add mod">
          <ac:chgData name="Kokchun Giang" userId="67e2125d-ec8c-4323-9653-9824a2ad815f" providerId="ADAL" clId="{C25B542B-E4E8-D141-AA14-043D930A865A}" dt="2024-01-24T19:21:10.574" v="678"/>
          <ac:inkMkLst>
            <pc:docMk/>
            <pc:sldMk cId="2303502608" sldId="331"/>
            <ac:inkMk id="551" creationId="{3D2D4A06-585E-C68F-7468-6B24E39B09E6}"/>
          </ac:inkMkLst>
        </pc:inkChg>
        <pc:inkChg chg="add mod">
          <ac:chgData name="Kokchun Giang" userId="67e2125d-ec8c-4323-9653-9824a2ad815f" providerId="ADAL" clId="{C25B542B-E4E8-D141-AA14-043D930A865A}" dt="2024-01-24T19:21:10.574" v="678"/>
          <ac:inkMkLst>
            <pc:docMk/>
            <pc:sldMk cId="2303502608" sldId="331"/>
            <ac:inkMk id="552" creationId="{69B2EB2B-7507-5696-74EA-9DB20A889128}"/>
          </ac:inkMkLst>
        </pc:inkChg>
        <pc:inkChg chg="add mod">
          <ac:chgData name="Kokchun Giang" userId="67e2125d-ec8c-4323-9653-9824a2ad815f" providerId="ADAL" clId="{C25B542B-E4E8-D141-AA14-043D930A865A}" dt="2024-01-24T19:21:10.574" v="678"/>
          <ac:inkMkLst>
            <pc:docMk/>
            <pc:sldMk cId="2303502608" sldId="331"/>
            <ac:inkMk id="553" creationId="{812D074A-B5FB-54DA-F6C2-D11D2C62B077}"/>
          </ac:inkMkLst>
        </pc:inkChg>
        <pc:inkChg chg="add mod">
          <ac:chgData name="Kokchun Giang" userId="67e2125d-ec8c-4323-9653-9824a2ad815f" providerId="ADAL" clId="{C25B542B-E4E8-D141-AA14-043D930A865A}" dt="2024-01-24T19:21:10.574" v="678"/>
          <ac:inkMkLst>
            <pc:docMk/>
            <pc:sldMk cId="2303502608" sldId="331"/>
            <ac:inkMk id="554" creationId="{74F19740-56E7-E386-0EE0-3EB1CD1D12DB}"/>
          </ac:inkMkLst>
        </pc:inkChg>
        <pc:inkChg chg="add mod">
          <ac:chgData name="Kokchun Giang" userId="67e2125d-ec8c-4323-9653-9824a2ad815f" providerId="ADAL" clId="{C25B542B-E4E8-D141-AA14-043D930A865A}" dt="2024-01-24T19:21:10.574" v="678"/>
          <ac:inkMkLst>
            <pc:docMk/>
            <pc:sldMk cId="2303502608" sldId="331"/>
            <ac:inkMk id="555" creationId="{0163EC17-7012-4DA9-55A3-E43AEB4A4885}"/>
          </ac:inkMkLst>
        </pc:inkChg>
        <pc:inkChg chg="add mod">
          <ac:chgData name="Kokchun Giang" userId="67e2125d-ec8c-4323-9653-9824a2ad815f" providerId="ADAL" clId="{C25B542B-E4E8-D141-AA14-043D930A865A}" dt="2024-01-24T19:21:17.785" v="681"/>
          <ac:inkMkLst>
            <pc:docMk/>
            <pc:sldMk cId="2303502608" sldId="331"/>
            <ac:inkMk id="557" creationId="{1F27E7B2-C8F8-D952-F638-CBB18D70F5E2}"/>
          </ac:inkMkLst>
        </pc:inkChg>
        <pc:inkChg chg="add mod">
          <ac:chgData name="Kokchun Giang" userId="67e2125d-ec8c-4323-9653-9824a2ad815f" providerId="ADAL" clId="{C25B542B-E4E8-D141-AA14-043D930A865A}" dt="2024-01-24T19:21:17.785" v="681"/>
          <ac:inkMkLst>
            <pc:docMk/>
            <pc:sldMk cId="2303502608" sldId="331"/>
            <ac:inkMk id="558" creationId="{AAC9309B-54A4-3EC7-5882-0508965FE392}"/>
          </ac:inkMkLst>
        </pc:inkChg>
        <pc:inkChg chg="add mod">
          <ac:chgData name="Kokchun Giang" userId="67e2125d-ec8c-4323-9653-9824a2ad815f" providerId="ADAL" clId="{C25B542B-E4E8-D141-AA14-043D930A865A}" dt="2024-01-24T19:52:57.697" v="1865" actId="164"/>
          <ac:inkMkLst>
            <pc:docMk/>
            <pc:sldMk cId="2303502608" sldId="331"/>
            <ac:inkMk id="560" creationId="{AB231084-86DE-FF1C-C958-6CEA2B4CE38C}"/>
          </ac:inkMkLst>
        </pc:inkChg>
        <pc:inkChg chg="add mod">
          <ac:chgData name="Kokchun Giang" userId="67e2125d-ec8c-4323-9653-9824a2ad815f" providerId="ADAL" clId="{C25B542B-E4E8-D141-AA14-043D930A865A}" dt="2024-01-24T19:21:21.838" v="687"/>
          <ac:inkMkLst>
            <pc:docMk/>
            <pc:sldMk cId="2303502608" sldId="331"/>
            <ac:inkMk id="561" creationId="{4EE29E04-8716-0635-C9B7-12E9304BCAD5}"/>
          </ac:inkMkLst>
        </pc:inkChg>
        <pc:inkChg chg="add mod">
          <ac:chgData name="Kokchun Giang" userId="67e2125d-ec8c-4323-9653-9824a2ad815f" providerId="ADAL" clId="{C25B542B-E4E8-D141-AA14-043D930A865A}" dt="2024-01-24T19:21:21.838" v="687"/>
          <ac:inkMkLst>
            <pc:docMk/>
            <pc:sldMk cId="2303502608" sldId="331"/>
            <ac:inkMk id="562" creationId="{50409821-CB4A-57B4-ABB9-5A2022BA0B9C}"/>
          </ac:inkMkLst>
        </pc:inkChg>
        <pc:inkChg chg="add mod">
          <ac:chgData name="Kokchun Giang" userId="67e2125d-ec8c-4323-9653-9824a2ad815f" providerId="ADAL" clId="{C25B542B-E4E8-D141-AA14-043D930A865A}" dt="2024-01-24T19:21:21.838" v="687"/>
          <ac:inkMkLst>
            <pc:docMk/>
            <pc:sldMk cId="2303502608" sldId="331"/>
            <ac:inkMk id="563" creationId="{C295D8C7-377C-B552-F6F6-D22C04F63575}"/>
          </ac:inkMkLst>
        </pc:inkChg>
        <pc:inkChg chg="add mod">
          <ac:chgData name="Kokchun Giang" userId="67e2125d-ec8c-4323-9653-9824a2ad815f" providerId="ADAL" clId="{C25B542B-E4E8-D141-AA14-043D930A865A}" dt="2024-01-24T19:21:21.838" v="687"/>
          <ac:inkMkLst>
            <pc:docMk/>
            <pc:sldMk cId="2303502608" sldId="331"/>
            <ac:inkMk id="564" creationId="{300C1D9F-97F2-1691-7D68-BC0BA70955D8}"/>
          </ac:inkMkLst>
        </pc:inkChg>
        <pc:inkChg chg="add mod">
          <ac:chgData name="Kokchun Giang" userId="67e2125d-ec8c-4323-9653-9824a2ad815f" providerId="ADAL" clId="{C25B542B-E4E8-D141-AA14-043D930A865A}" dt="2024-01-24T19:21:25.204" v="693"/>
          <ac:inkMkLst>
            <pc:docMk/>
            <pc:sldMk cId="2303502608" sldId="331"/>
            <ac:inkMk id="566" creationId="{7E0C0E1D-3E32-39C8-76E6-616FF3BCE3C2}"/>
          </ac:inkMkLst>
        </pc:inkChg>
        <pc:inkChg chg="add mod">
          <ac:chgData name="Kokchun Giang" userId="67e2125d-ec8c-4323-9653-9824a2ad815f" providerId="ADAL" clId="{C25B542B-E4E8-D141-AA14-043D930A865A}" dt="2024-01-24T19:21:25.204" v="693"/>
          <ac:inkMkLst>
            <pc:docMk/>
            <pc:sldMk cId="2303502608" sldId="331"/>
            <ac:inkMk id="567" creationId="{D70E73DC-B50A-DD85-A2B4-17869A4B91A9}"/>
          </ac:inkMkLst>
        </pc:inkChg>
        <pc:inkChg chg="add mod">
          <ac:chgData name="Kokchun Giang" userId="67e2125d-ec8c-4323-9653-9824a2ad815f" providerId="ADAL" clId="{C25B542B-E4E8-D141-AA14-043D930A865A}" dt="2024-01-24T19:21:25.204" v="693"/>
          <ac:inkMkLst>
            <pc:docMk/>
            <pc:sldMk cId="2303502608" sldId="331"/>
            <ac:inkMk id="568" creationId="{E16A5575-76D4-72E4-FBA0-C0BCB4AA44B3}"/>
          </ac:inkMkLst>
        </pc:inkChg>
        <pc:inkChg chg="add mod">
          <ac:chgData name="Kokchun Giang" userId="67e2125d-ec8c-4323-9653-9824a2ad815f" providerId="ADAL" clId="{C25B542B-E4E8-D141-AA14-043D930A865A}" dt="2024-01-24T19:21:25.204" v="693"/>
          <ac:inkMkLst>
            <pc:docMk/>
            <pc:sldMk cId="2303502608" sldId="331"/>
            <ac:inkMk id="569" creationId="{A4B6E698-ADFA-E0E3-B82F-54BE08EC6050}"/>
          </ac:inkMkLst>
        </pc:inkChg>
        <pc:inkChg chg="add mod">
          <ac:chgData name="Kokchun Giang" userId="67e2125d-ec8c-4323-9653-9824a2ad815f" providerId="ADAL" clId="{C25B542B-E4E8-D141-AA14-043D930A865A}" dt="2024-01-24T19:21:25.204" v="693"/>
          <ac:inkMkLst>
            <pc:docMk/>
            <pc:sldMk cId="2303502608" sldId="331"/>
            <ac:inkMk id="570" creationId="{AE2AFB4A-829F-D323-3EF2-1BA62ADC3D03}"/>
          </ac:inkMkLst>
        </pc:inkChg>
        <pc:inkChg chg="add del">
          <ac:chgData name="Kokchun Giang" userId="67e2125d-ec8c-4323-9653-9824a2ad815f" providerId="ADAL" clId="{C25B542B-E4E8-D141-AA14-043D930A865A}" dt="2024-01-24T19:21:35.880" v="695" actId="9405"/>
          <ac:inkMkLst>
            <pc:docMk/>
            <pc:sldMk cId="2303502608" sldId="331"/>
            <ac:inkMk id="572" creationId="{DC3B5AE4-BB57-B08B-056E-03955F880507}"/>
          </ac:inkMkLst>
        </pc:inkChg>
        <pc:inkChg chg="add del">
          <ac:chgData name="Kokchun Giang" userId="67e2125d-ec8c-4323-9653-9824a2ad815f" providerId="ADAL" clId="{C25B542B-E4E8-D141-AA14-043D930A865A}" dt="2024-01-24T19:22:05.887" v="737" actId="9405"/>
          <ac:inkMkLst>
            <pc:docMk/>
            <pc:sldMk cId="2303502608" sldId="331"/>
            <ac:inkMk id="573" creationId="{0668A8A5-56B7-9F0F-9D53-309E2AF95B73}"/>
          </ac:inkMkLst>
        </pc:inkChg>
        <pc:inkChg chg="add del">
          <ac:chgData name="Kokchun Giang" userId="67e2125d-ec8c-4323-9653-9824a2ad815f" providerId="ADAL" clId="{C25B542B-E4E8-D141-AA14-043D930A865A}" dt="2024-01-24T19:22:05.569" v="736" actId="9405"/>
          <ac:inkMkLst>
            <pc:docMk/>
            <pc:sldMk cId="2303502608" sldId="331"/>
            <ac:inkMk id="574" creationId="{D11D06D3-2186-5775-35F0-E5034CE17E80}"/>
          </ac:inkMkLst>
        </pc:inkChg>
        <pc:inkChg chg="add del mod">
          <ac:chgData name="Kokchun Giang" userId="67e2125d-ec8c-4323-9653-9824a2ad815f" providerId="ADAL" clId="{C25B542B-E4E8-D141-AA14-043D930A865A}" dt="2024-01-24T19:21:53.672" v="703" actId="9405"/>
          <ac:inkMkLst>
            <pc:docMk/>
            <pc:sldMk cId="2303502608" sldId="331"/>
            <ac:inkMk id="575" creationId="{3FD32758-D1C2-04CF-0443-CD215E7ADFBD}"/>
          </ac:inkMkLst>
        </pc:inkChg>
        <pc:inkChg chg="add del mod">
          <ac:chgData name="Kokchun Giang" userId="67e2125d-ec8c-4323-9653-9824a2ad815f" providerId="ADAL" clId="{C25B542B-E4E8-D141-AA14-043D930A865A}" dt="2024-01-24T19:21:52.999" v="702"/>
          <ac:inkMkLst>
            <pc:docMk/>
            <pc:sldMk cId="2303502608" sldId="331"/>
            <ac:inkMk id="576" creationId="{527F6D4F-21A1-FAC8-4068-7DA9586B924A}"/>
          </ac:inkMkLst>
        </pc:inkChg>
        <pc:inkChg chg="add del mod">
          <ac:chgData name="Kokchun Giang" userId="67e2125d-ec8c-4323-9653-9824a2ad815f" providerId="ADAL" clId="{C25B542B-E4E8-D141-AA14-043D930A865A}" dt="2024-01-24T19:22:05.220" v="735" actId="9405"/>
          <ac:inkMkLst>
            <pc:docMk/>
            <pc:sldMk cId="2303502608" sldId="331"/>
            <ac:inkMk id="578" creationId="{69AED327-5A89-5374-DB58-8AEAD49231F8}"/>
          </ac:inkMkLst>
        </pc:inkChg>
        <pc:inkChg chg="add del mod">
          <ac:chgData name="Kokchun Giang" userId="67e2125d-ec8c-4323-9653-9824a2ad815f" providerId="ADAL" clId="{C25B542B-E4E8-D141-AA14-043D930A865A}" dt="2024-01-24T19:22:05.021" v="734"/>
          <ac:inkMkLst>
            <pc:docMk/>
            <pc:sldMk cId="2303502608" sldId="331"/>
            <ac:inkMk id="579" creationId="{F46F4ADB-4CFD-BD06-5BA2-DB7AFB757ACD}"/>
          </ac:inkMkLst>
        </pc:inkChg>
        <pc:inkChg chg="add del mod">
          <ac:chgData name="Kokchun Giang" userId="67e2125d-ec8c-4323-9653-9824a2ad815f" providerId="ADAL" clId="{C25B542B-E4E8-D141-AA14-043D930A865A}" dt="2024-01-24T19:22:04.838" v="732" actId="9405"/>
          <ac:inkMkLst>
            <pc:docMk/>
            <pc:sldMk cId="2303502608" sldId="331"/>
            <ac:inkMk id="581" creationId="{F9F07329-4B75-959C-0019-FE39CADB1BCD}"/>
          </ac:inkMkLst>
        </pc:inkChg>
        <pc:inkChg chg="add del mod">
          <ac:chgData name="Kokchun Giang" userId="67e2125d-ec8c-4323-9653-9824a2ad815f" providerId="ADAL" clId="{C25B542B-E4E8-D141-AA14-043D930A865A}" dt="2024-01-24T19:22:04.652" v="731" actId="9405"/>
          <ac:inkMkLst>
            <pc:docMk/>
            <pc:sldMk cId="2303502608" sldId="331"/>
            <ac:inkMk id="582" creationId="{2F1D4213-5E48-5198-4295-CFEDBC3103A8}"/>
          </ac:inkMkLst>
        </pc:inkChg>
        <pc:inkChg chg="add del mod">
          <ac:chgData name="Kokchun Giang" userId="67e2125d-ec8c-4323-9653-9824a2ad815f" providerId="ADAL" clId="{C25B542B-E4E8-D141-AA14-043D930A865A}" dt="2024-01-24T19:22:04.470" v="730" actId="9405"/>
          <ac:inkMkLst>
            <pc:docMk/>
            <pc:sldMk cId="2303502608" sldId="331"/>
            <ac:inkMk id="583" creationId="{7B7529FF-A95E-C2A2-84AC-E7C172421A07}"/>
          </ac:inkMkLst>
        </pc:inkChg>
        <pc:inkChg chg="add del mod">
          <ac:chgData name="Kokchun Giang" userId="67e2125d-ec8c-4323-9653-9824a2ad815f" providerId="ADAL" clId="{C25B542B-E4E8-D141-AA14-043D930A865A}" dt="2024-01-24T19:22:04.287" v="729" actId="9405"/>
          <ac:inkMkLst>
            <pc:docMk/>
            <pc:sldMk cId="2303502608" sldId="331"/>
            <ac:inkMk id="584" creationId="{2F783E8A-1147-5258-B334-2D5FFB99BF45}"/>
          </ac:inkMkLst>
        </pc:inkChg>
        <pc:inkChg chg="add del mod">
          <ac:chgData name="Kokchun Giang" userId="67e2125d-ec8c-4323-9653-9824a2ad815f" providerId="ADAL" clId="{C25B542B-E4E8-D141-AA14-043D930A865A}" dt="2024-01-24T19:22:04.095" v="728" actId="9405"/>
          <ac:inkMkLst>
            <pc:docMk/>
            <pc:sldMk cId="2303502608" sldId="331"/>
            <ac:inkMk id="585" creationId="{E32A2D1A-A196-6C5A-D9D3-498A1CF0FC76}"/>
          </ac:inkMkLst>
        </pc:inkChg>
        <pc:inkChg chg="add del mod">
          <ac:chgData name="Kokchun Giang" userId="67e2125d-ec8c-4323-9653-9824a2ad815f" providerId="ADAL" clId="{C25B542B-E4E8-D141-AA14-043D930A865A}" dt="2024-01-24T19:22:03.903" v="727" actId="9405"/>
          <ac:inkMkLst>
            <pc:docMk/>
            <pc:sldMk cId="2303502608" sldId="331"/>
            <ac:inkMk id="586" creationId="{0B7EA028-B575-3553-C626-427E3F087E92}"/>
          </ac:inkMkLst>
        </pc:inkChg>
        <pc:inkChg chg="add del mod">
          <ac:chgData name="Kokchun Giang" userId="67e2125d-ec8c-4323-9653-9824a2ad815f" providerId="ADAL" clId="{C25B542B-E4E8-D141-AA14-043D930A865A}" dt="2024-01-24T19:22:03.719" v="726" actId="9405"/>
          <ac:inkMkLst>
            <pc:docMk/>
            <pc:sldMk cId="2303502608" sldId="331"/>
            <ac:inkMk id="587" creationId="{DD1D3CAF-CA2E-65DC-BD8A-5582A588010F}"/>
          </ac:inkMkLst>
        </pc:inkChg>
        <pc:inkChg chg="add del mod">
          <ac:chgData name="Kokchun Giang" userId="67e2125d-ec8c-4323-9653-9824a2ad815f" providerId="ADAL" clId="{C25B542B-E4E8-D141-AA14-043D930A865A}" dt="2024-01-24T19:22:03.528" v="725" actId="9405"/>
          <ac:inkMkLst>
            <pc:docMk/>
            <pc:sldMk cId="2303502608" sldId="331"/>
            <ac:inkMk id="588" creationId="{8375012F-0FA4-C1B0-452C-B7626741A20C}"/>
          </ac:inkMkLst>
        </pc:inkChg>
        <pc:inkChg chg="add del mod">
          <ac:chgData name="Kokchun Giang" userId="67e2125d-ec8c-4323-9653-9824a2ad815f" providerId="ADAL" clId="{C25B542B-E4E8-D141-AA14-043D930A865A}" dt="2024-01-24T19:22:03.344" v="724" actId="9405"/>
          <ac:inkMkLst>
            <pc:docMk/>
            <pc:sldMk cId="2303502608" sldId="331"/>
            <ac:inkMk id="589" creationId="{B7425902-886B-467D-2C6B-65CBF2576635}"/>
          </ac:inkMkLst>
        </pc:inkChg>
        <pc:inkChg chg="add del mod">
          <ac:chgData name="Kokchun Giang" userId="67e2125d-ec8c-4323-9653-9824a2ad815f" providerId="ADAL" clId="{C25B542B-E4E8-D141-AA14-043D930A865A}" dt="2024-01-24T19:22:03.144" v="723" actId="9405"/>
          <ac:inkMkLst>
            <pc:docMk/>
            <pc:sldMk cId="2303502608" sldId="331"/>
            <ac:inkMk id="590" creationId="{6A26BDA1-BB2A-DF80-C4AC-2E58D8E4DAF9}"/>
          </ac:inkMkLst>
        </pc:inkChg>
        <pc:inkChg chg="add del mod">
          <ac:chgData name="Kokchun Giang" userId="67e2125d-ec8c-4323-9653-9824a2ad815f" providerId="ADAL" clId="{C25B542B-E4E8-D141-AA14-043D930A865A}" dt="2024-01-24T19:22:02.936" v="722" actId="9405"/>
          <ac:inkMkLst>
            <pc:docMk/>
            <pc:sldMk cId="2303502608" sldId="331"/>
            <ac:inkMk id="591" creationId="{1AF8B9FD-916B-1481-01F7-D6D93C463517}"/>
          </ac:inkMkLst>
        </pc:inkChg>
        <pc:inkChg chg="add del mod">
          <ac:chgData name="Kokchun Giang" userId="67e2125d-ec8c-4323-9653-9824a2ad815f" providerId="ADAL" clId="{C25B542B-E4E8-D141-AA14-043D930A865A}" dt="2024-01-24T19:22:02.702" v="721"/>
          <ac:inkMkLst>
            <pc:docMk/>
            <pc:sldMk cId="2303502608" sldId="331"/>
            <ac:inkMk id="592" creationId="{10402C96-9B71-4026-4801-5CE2C092AD81}"/>
          </ac:inkMkLst>
        </pc:inkChg>
        <pc:inkChg chg="add mod">
          <ac:chgData name="Kokchun Giang" userId="67e2125d-ec8c-4323-9653-9824a2ad815f" providerId="ADAL" clId="{C25B542B-E4E8-D141-AA14-043D930A865A}" dt="2024-01-24T19:52:45.951" v="1864" actId="164"/>
          <ac:inkMkLst>
            <pc:docMk/>
            <pc:sldMk cId="2303502608" sldId="331"/>
            <ac:inkMk id="594" creationId="{348C38A6-EEFD-0B62-3F45-478ECA9A6299}"/>
          </ac:inkMkLst>
        </pc:inkChg>
        <pc:inkChg chg="add del mod">
          <ac:chgData name="Kokchun Giang" userId="67e2125d-ec8c-4323-9653-9824a2ad815f" providerId="ADAL" clId="{C25B542B-E4E8-D141-AA14-043D930A865A}" dt="2024-01-24T19:52:57.697" v="1865" actId="164"/>
          <ac:inkMkLst>
            <pc:docMk/>
            <pc:sldMk cId="2303502608" sldId="331"/>
            <ac:inkMk id="595" creationId="{5C747A01-C471-234C-1F4B-17C2853127FB}"/>
          </ac:inkMkLst>
        </pc:inkChg>
        <pc:inkChg chg="add del">
          <ac:chgData name="Kokchun Giang" userId="67e2125d-ec8c-4323-9653-9824a2ad815f" providerId="ADAL" clId="{C25B542B-E4E8-D141-AA14-043D930A865A}" dt="2024-01-24T19:22:14.641" v="741" actId="9405"/>
          <ac:inkMkLst>
            <pc:docMk/>
            <pc:sldMk cId="2303502608" sldId="331"/>
            <ac:inkMk id="596" creationId="{3FCF81B4-10FE-FDA4-2E3E-C89D84D9E931}"/>
          </ac:inkMkLst>
        </pc:inkChg>
        <pc:inkChg chg="add mod">
          <ac:chgData name="Kokchun Giang" userId="67e2125d-ec8c-4323-9653-9824a2ad815f" providerId="ADAL" clId="{C25B542B-E4E8-D141-AA14-043D930A865A}" dt="2024-01-24T19:22:19.585" v="746"/>
          <ac:inkMkLst>
            <pc:docMk/>
            <pc:sldMk cId="2303502608" sldId="331"/>
            <ac:inkMk id="597" creationId="{5B60741C-4419-E37B-25E8-E862DA81DBC7}"/>
          </ac:inkMkLst>
        </pc:inkChg>
        <pc:inkChg chg="add mod">
          <ac:chgData name="Kokchun Giang" userId="67e2125d-ec8c-4323-9653-9824a2ad815f" providerId="ADAL" clId="{C25B542B-E4E8-D141-AA14-043D930A865A}" dt="2024-01-24T19:22:19.585" v="746"/>
          <ac:inkMkLst>
            <pc:docMk/>
            <pc:sldMk cId="2303502608" sldId="331"/>
            <ac:inkMk id="598" creationId="{E9D5C35B-607E-6C68-13B0-3D033292D568}"/>
          </ac:inkMkLst>
        </pc:inkChg>
        <pc:inkChg chg="add mod">
          <ac:chgData name="Kokchun Giang" userId="67e2125d-ec8c-4323-9653-9824a2ad815f" providerId="ADAL" clId="{C25B542B-E4E8-D141-AA14-043D930A865A}" dt="2024-01-24T19:22:27.557" v="759"/>
          <ac:inkMkLst>
            <pc:docMk/>
            <pc:sldMk cId="2303502608" sldId="331"/>
            <ac:inkMk id="600" creationId="{A7DA6AA2-3C2C-B06B-E0E0-8221A8D50FFE}"/>
          </ac:inkMkLst>
        </pc:inkChg>
        <pc:inkChg chg="add mod">
          <ac:chgData name="Kokchun Giang" userId="67e2125d-ec8c-4323-9653-9824a2ad815f" providerId="ADAL" clId="{C25B542B-E4E8-D141-AA14-043D930A865A}" dt="2024-01-24T19:22:27.557" v="759"/>
          <ac:inkMkLst>
            <pc:docMk/>
            <pc:sldMk cId="2303502608" sldId="331"/>
            <ac:inkMk id="601" creationId="{D7AF3DF4-686A-336D-0F92-88AC0F965AC4}"/>
          </ac:inkMkLst>
        </pc:inkChg>
        <pc:inkChg chg="add mod">
          <ac:chgData name="Kokchun Giang" userId="67e2125d-ec8c-4323-9653-9824a2ad815f" providerId="ADAL" clId="{C25B542B-E4E8-D141-AA14-043D930A865A}" dt="2024-01-24T19:22:27.557" v="759"/>
          <ac:inkMkLst>
            <pc:docMk/>
            <pc:sldMk cId="2303502608" sldId="331"/>
            <ac:inkMk id="602" creationId="{96C1E96A-78C5-F45C-6175-94BC805D309D}"/>
          </ac:inkMkLst>
        </pc:inkChg>
        <pc:inkChg chg="add mod">
          <ac:chgData name="Kokchun Giang" userId="67e2125d-ec8c-4323-9653-9824a2ad815f" providerId="ADAL" clId="{C25B542B-E4E8-D141-AA14-043D930A865A}" dt="2024-01-24T19:22:27.557" v="759"/>
          <ac:inkMkLst>
            <pc:docMk/>
            <pc:sldMk cId="2303502608" sldId="331"/>
            <ac:inkMk id="603" creationId="{CC2F1850-90DE-8957-3251-6088EE401E04}"/>
          </ac:inkMkLst>
        </pc:inkChg>
        <pc:inkChg chg="add mod">
          <ac:chgData name="Kokchun Giang" userId="67e2125d-ec8c-4323-9653-9824a2ad815f" providerId="ADAL" clId="{C25B542B-E4E8-D141-AA14-043D930A865A}" dt="2024-01-24T19:22:27.557" v="759"/>
          <ac:inkMkLst>
            <pc:docMk/>
            <pc:sldMk cId="2303502608" sldId="331"/>
            <ac:inkMk id="604" creationId="{7D6E53BB-F015-D7D8-52F3-BFB6258DF3F2}"/>
          </ac:inkMkLst>
        </pc:inkChg>
        <pc:inkChg chg="add mod">
          <ac:chgData name="Kokchun Giang" userId="67e2125d-ec8c-4323-9653-9824a2ad815f" providerId="ADAL" clId="{C25B542B-E4E8-D141-AA14-043D930A865A}" dt="2024-01-24T19:22:27.557" v="759"/>
          <ac:inkMkLst>
            <pc:docMk/>
            <pc:sldMk cId="2303502608" sldId="331"/>
            <ac:inkMk id="605" creationId="{F8DF481A-7F28-FB28-7CA1-75B76437C74F}"/>
          </ac:inkMkLst>
        </pc:inkChg>
        <pc:inkChg chg="add mod">
          <ac:chgData name="Kokchun Giang" userId="67e2125d-ec8c-4323-9653-9824a2ad815f" providerId="ADAL" clId="{C25B542B-E4E8-D141-AA14-043D930A865A}" dt="2024-01-24T19:22:27.557" v="759"/>
          <ac:inkMkLst>
            <pc:docMk/>
            <pc:sldMk cId="2303502608" sldId="331"/>
            <ac:inkMk id="606" creationId="{BA4F2F6C-FE1B-0E06-5676-5217FC30556A}"/>
          </ac:inkMkLst>
        </pc:inkChg>
        <pc:inkChg chg="add mod">
          <ac:chgData name="Kokchun Giang" userId="67e2125d-ec8c-4323-9653-9824a2ad815f" providerId="ADAL" clId="{C25B542B-E4E8-D141-AA14-043D930A865A}" dt="2024-01-24T19:22:27.557" v="759"/>
          <ac:inkMkLst>
            <pc:docMk/>
            <pc:sldMk cId="2303502608" sldId="331"/>
            <ac:inkMk id="607" creationId="{1552BA9C-FAC2-5EFC-0CD4-BD0D1D68A976}"/>
          </ac:inkMkLst>
        </pc:inkChg>
        <pc:inkChg chg="add mod">
          <ac:chgData name="Kokchun Giang" userId="67e2125d-ec8c-4323-9653-9824a2ad815f" providerId="ADAL" clId="{C25B542B-E4E8-D141-AA14-043D930A865A}" dt="2024-01-24T19:22:27.557" v="759"/>
          <ac:inkMkLst>
            <pc:docMk/>
            <pc:sldMk cId="2303502608" sldId="331"/>
            <ac:inkMk id="608" creationId="{3A4B9517-48E1-EB42-5223-7EA8B46CC21B}"/>
          </ac:inkMkLst>
        </pc:inkChg>
        <pc:inkChg chg="add mod">
          <ac:chgData name="Kokchun Giang" userId="67e2125d-ec8c-4323-9653-9824a2ad815f" providerId="ADAL" clId="{C25B542B-E4E8-D141-AA14-043D930A865A}" dt="2024-01-24T19:22:27.557" v="759"/>
          <ac:inkMkLst>
            <pc:docMk/>
            <pc:sldMk cId="2303502608" sldId="331"/>
            <ac:inkMk id="609" creationId="{2D0103FE-EE3F-5E29-484E-E2573E1FAA2D}"/>
          </ac:inkMkLst>
        </pc:inkChg>
        <pc:inkChg chg="add mod">
          <ac:chgData name="Kokchun Giang" userId="67e2125d-ec8c-4323-9653-9824a2ad815f" providerId="ADAL" clId="{C25B542B-E4E8-D141-AA14-043D930A865A}" dt="2024-01-24T19:22:27.557" v="759"/>
          <ac:inkMkLst>
            <pc:docMk/>
            <pc:sldMk cId="2303502608" sldId="331"/>
            <ac:inkMk id="611" creationId="{E536FB52-632F-1F23-1036-AE61C2855CE9}"/>
          </ac:inkMkLst>
        </pc:inkChg>
        <pc:inkChg chg="add mod">
          <ac:chgData name="Kokchun Giang" userId="67e2125d-ec8c-4323-9653-9824a2ad815f" providerId="ADAL" clId="{C25B542B-E4E8-D141-AA14-043D930A865A}" dt="2024-01-24T19:23:56.873" v="801"/>
          <ac:inkMkLst>
            <pc:docMk/>
            <pc:sldMk cId="2303502608" sldId="331"/>
            <ac:inkMk id="613" creationId="{43B10586-10D8-7E67-8EAA-80F03DCCC7C3}"/>
          </ac:inkMkLst>
        </pc:inkChg>
        <pc:inkChg chg="add mod">
          <ac:chgData name="Kokchun Giang" userId="67e2125d-ec8c-4323-9653-9824a2ad815f" providerId="ADAL" clId="{C25B542B-E4E8-D141-AA14-043D930A865A}" dt="2024-01-24T19:23:56.873" v="801"/>
          <ac:inkMkLst>
            <pc:docMk/>
            <pc:sldMk cId="2303502608" sldId="331"/>
            <ac:inkMk id="614" creationId="{D6928DF3-D524-1192-3A5E-34DB5B7DBBAB}"/>
          </ac:inkMkLst>
        </pc:inkChg>
        <pc:inkChg chg="add mod">
          <ac:chgData name="Kokchun Giang" userId="67e2125d-ec8c-4323-9653-9824a2ad815f" providerId="ADAL" clId="{C25B542B-E4E8-D141-AA14-043D930A865A}" dt="2024-01-24T19:23:56.873" v="801"/>
          <ac:inkMkLst>
            <pc:docMk/>
            <pc:sldMk cId="2303502608" sldId="331"/>
            <ac:inkMk id="615" creationId="{FACDD497-535A-35A8-F48F-D775B95478D5}"/>
          </ac:inkMkLst>
        </pc:inkChg>
        <pc:inkChg chg="add mod">
          <ac:chgData name="Kokchun Giang" userId="67e2125d-ec8c-4323-9653-9824a2ad815f" providerId="ADAL" clId="{C25B542B-E4E8-D141-AA14-043D930A865A}" dt="2024-01-24T19:23:56.873" v="801"/>
          <ac:inkMkLst>
            <pc:docMk/>
            <pc:sldMk cId="2303502608" sldId="331"/>
            <ac:inkMk id="616" creationId="{C8F1C4C2-8888-FF4C-56B0-5A3BFD619457}"/>
          </ac:inkMkLst>
        </pc:inkChg>
        <pc:inkChg chg="add mod">
          <ac:chgData name="Kokchun Giang" userId="67e2125d-ec8c-4323-9653-9824a2ad815f" providerId="ADAL" clId="{C25B542B-E4E8-D141-AA14-043D930A865A}" dt="2024-01-24T19:23:56.873" v="801"/>
          <ac:inkMkLst>
            <pc:docMk/>
            <pc:sldMk cId="2303502608" sldId="331"/>
            <ac:inkMk id="618" creationId="{4E56C63E-DBA1-BD40-403A-89A641735F8C}"/>
          </ac:inkMkLst>
        </pc:inkChg>
        <pc:inkChg chg="add mod">
          <ac:chgData name="Kokchun Giang" userId="67e2125d-ec8c-4323-9653-9824a2ad815f" providerId="ADAL" clId="{C25B542B-E4E8-D141-AA14-043D930A865A}" dt="2024-01-24T19:23:56.873" v="801"/>
          <ac:inkMkLst>
            <pc:docMk/>
            <pc:sldMk cId="2303502608" sldId="331"/>
            <ac:inkMk id="620" creationId="{78FCC121-030A-0AEF-1273-2E7EF073802B}"/>
          </ac:inkMkLst>
        </pc:inkChg>
        <pc:inkChg chg="add mod">
          <ac:chgData name="Kokchun Giang" userId="67e2125d-ec8c-4323-9653-9824a2ad815f" providerId="ADAL" clId="{C25B542B-E4E8-D141-AA14-043D930A865A}" dt="2024-01-24T19:23:56.873" v="801"/>
          <ac:inkMkLst>
            <pc:docMk/>
            <pc:sldMk cId="2303502608" sldId="331"/>
            <ac:inkMk id="622" creationId="{2B38AB27-0E9B-F249-7404-CE6AB14E9EF3}"/>
          </ac:inkMkLst>
        </pc:inkChg>
        <pc:inkChg chg="add mod">
          <ac:chgData name="Kokchun Giang" userId="67e2125d-ec8c-4323-9653-9824a2ad815f" providerId="ADAL" clId="{C25B542B-E4E8-D141-AA14-043D930A865A}" dt="2024-01-24T19:23:56.873" v="801"/>
          <ac:inkMkLst>
            <pc:docMk/>
            <pc:sldMk cId="2303502608" sldId="331"/>
            <ac:inkMk id="624" creationId="{62225CEC-4862-D4F5-D47E-A2928E79E7B9}"/>
          </ac:inkMkLst>
        </pc:inkChg>
        <pc:inkChg chg="add mod">
          <ac:chgData name="Kokchun Giang" userId="67e2125d-ec8c-4323-9653-9824a2ad815f" providerId="ADAL" clId="{C25B542B-E4E8-D141-AA14-043D930A865A}" dt="2024-01-24T19:23:56.873" v="801"/>
          <ac:inkMkLst>
            <pc:docMk/>
            <pc:sldMk cId="2303502608" sldId="331"/>
            <ac:inkMk id="625" creationId="{94DD1504-F14D-5E13-EC64-AA41181DCEA2}"/>
          </ac:inkMkLst>
        </pc:inkChg>
        <pc:inkChg chg="add mod">
          <ac:chgData name="Kokchun Giang" userId="67e2125d-ec8c-4323-9653-9824a2ad815f" providerId="ADAL" clId="{C25B542B-E4E8-D141-AA14-043D930A865A}" dt="2024-01-24T19:23:56.873" v="801"/>
          <ac:inkMkLst>
            <pc:docMk/>
            <pc:sldMk cId="2303502608" sldId="331"/>
            <ac:inkMk id="626" creationId="{9203C807-2475-C558-8DA4-B86D15AAE497}"/>
          </ac:inkMkLst>
        </pc:inkChg>
        <pc:inkChg chg="add del mod">
          <ac:chgData name="Kokchun Giang" userId="67e2125d-ec8c-4323-9653-9824a2ad815f" providerId="ADAL" clId="{C25B542B-E4E8-D141-AA14-043D930A865A}" dt="2024-01-24T19:23:45.750" v="781"/>
          <ac:inkMkLst>
            <pc:docMk/>
            <pc:sldMk cId="2303502608" sldId="331"/>
            <ac:inkMk id="628" creationId="{D302F006-16C7-52D3-F667-6615E88BC439}"/>
          </ac:inkMkLst>
        </pc:inkChg>
        <pc:inkChg chg="add del mod">
          <ac:chgData name="Kokchun Giang" userId="67e2125d-ec8c-4323-9653-9824a2ad815f" providerId="ADAL" clId="{C25B542B-E4E8-D141-AA14-043D930A865A}" dt="2024-01-24T19:23:45.755" v="785"/>
          <ac:inkMkLst>
            <pc:docMk/>
            <pc:sldMk cId="2303502608" sldId="331"/>
            <ac:inkMk id="629" creationId="{8B81D19F-2CCA-8528-04BB-9533C97149DF}"/>
          </ac:inkMkLst>
        </pc:inkChg>
        <pc:inkChg chg="add del mod">
          <ac:chgData name="Kokchun Giang" userId="67e2125d-ec8c-4323-9653-9824a2ad815f" providerId="ADAL" clId="{C25B542B-E4E8-D141-AA14-043D930A865A}" dt="2024-01-24T19:23:45.753" v="782"/>
          <ac:inkMkLst>
            <pc:docMk/>
            <pc:sldMk cId="2303502608" sldId="331"/>
            <ac:inkMk id="630" creationId="{0437BCFD-C75A-99D4-FADE-93D9EFD1177E}"/>
          </ac:inkMkLst>
        </pc:inkChg>
        <pc:inkChg chg="add del mod">
          <ac:chgData name="Kokchun Giang" userId="67e2125d-ec8c-4323-9653-9824a2ad815f" providerId="ADAL" clId="{C25B542B-E4E8-D141-AA14-043D930A865A}" dt="2024-01-24T19:23:45.754" v="784"/>
          <ac:inkMkLst>
            <pc:docMk/>
            <pc:sldMk cId="2303502608" sldId="331"/>
            <ac:inkMk id="631" creationId="{7299C2C2-6D09-B175-07E4-38C105498D27}"/>
          </ac:inkMkLst>
        </pc:inkChg>
        <pc:inkChg chg="add del mod">
          <ac:chgData name="Kokchun Giang" userId="67e2125d-ec8c-4323-9653-9824a2ad815f" providerId="ADAL" clId="{C25B542B-E4E8-D141-AA14-043D930A865A}" dt="2024-01-24T19:23:45.754" v="783"/>
          <ac:inkMkLst>
            <pc:docMk/>
            <pc:sldMk cId="2303502608" sldId="331"/>
            <ac:inkMk id="632" creationId="{145F95FC-DBC0-2286-597C-B7BC63FCAD4A}"/>
          </ac:inkMkLst>
        </pc:inkChg>
        <pc:inkChg chg="add mod">
          <ac:chgData name="Kokchun Giang" userId="67e2125d-ec8c-4323-9653-9824a2ad815f" providerId="ADAL" clId="{C25B542B-E4E8-D141-AA14-043D930A865A}" dt="2024-01-24T19:23:56.873" v="801"/>
          <ac:inkMkLst>
            <pc:docMk/>
            <pc:sldMk cId="2303502608" sldId="331"/>
            <ac:inkMk id="634" creationId="{1736AF09-9C85-6515-A955-D6A0C176FBED}"/>
          </ac:inkMkLst>
        </pc:inkChg>
        <pc:inkChg chg="add mod">
          <ac:chgData name="Kokchun Giang" userId="67e2125d-ec8c-4323-9653-9824a2ad815f" providerId="ADAL" clId="{C25B542B-E4E8-D141-AA14-043D930A865A}" dt="2024-01-24T19:23:56.873" v="801"/>
          <ac:inkMkLst>
            <pc:docMk/>
            <pc:sldMk cId="2303502608" sldId="331"/>
            <ac:inkMk id="635" creationId="{D858A824-BE6E-AE4B-C71D-A3487E433AB2}"/>
          </ac:inkMkLst>
        </pc:inkChg>
        <pc:inkChg chg="add mod">
          <ac:chgData name="Kokchun Giang" userId="67e2125d-ec8c-4323-9653-9824a2ad815f" providerId="ADAL" clId="{C25B542B-E4E8-D141-AA14-043D930A865A}" dt="2024-01-24T19:23:56.873" v="801"/>
          <ac:inkMkLst>
            <pc:docMk/>
            <pc:sldMk cId="2303502608" sldId="331"/>
            <ac:inkMk id="636" creationId="{F0328F17-657A-771F-A8E8-4CE8FFE0627F}"/>
          </ac:inkMkLst>
        </pc:inkChg>
        <pc:inkChg chg="add mod">
          <ac:chgData name="Kokchun Giang" userId="67e2125d-ec8c-4323-9653-9824a2ad815f" providerId="ADAL" clId="{C25B542B-E4E8-D141-AA14-043D930A865A}" dt="2024-01-24T19:23:56.873" v="801"/>
          <ac:inkMkLst>
            <pc:docMk/>
            <pc:sldMk cId="2303502608" sldId="331"/>
            <ac:inkMk id="638" creationId="{B65A1AFC-227D-F80C-8B4D-DC3D9FC73878}"/>
          </ac:inkMkLst>
        </pc:inkChg>
        <pc:inkChg chg="add mod">
          <ac:chgData name="Kokchun Giang" userId="67e2125d-ec8c-4323-9653-9824a2ad815f" providerId="ADAL" clId="{C25B542B-E4E8-D141-AA14-043D930A865A}" dt="2024-01-24T19:23:56.873" v="801"/>
          <ac:inkMkLst>
            <pc:docMk/>
            <pc:sldMk cId="2303502608" sldId="331"/>
            <ac:inkMk id="639" creationId="{81BD03B0-3F5D-C035-7F55-730055AB918F}"/>
          </ac:inkMkLst>
        </pc:inkChg>
        <pc:inkChg chg="add mod">
          <ac:chgData name="Kokchun Giang" userId="67e2125d-ec8c-4323-9653-9824a2ad815f" providerId="ADAL" clId="{C25B542B-E4E8-D141-AA14-043D930A865A}" dt="2024-01-24T19:23:56.873" v="801"/>
          <ac:inkMkLst>
            <pc:docMk/>
            <pc:sldMk cId="2303502608" sldId="331"/>
            <ac:inkMk id="640" creationId="{93E64899-B245-4B90-BF3E-7349B3BB40EC}"/>
          </ac:inkMkLst>
        </pc:inkChg>
        <pc:inkChg chg="add mod">
          <ac:chgData name="Kokchun Giang" userId="67e2125d-ec8c-4323-9653-9824a2ad815f" providerId="ADAL" clId="{C25B542B-E4E8-D141-AA14-043D930A865A}" dt="2024-01-24T19:23:56.873" v="801"/>
          <ac:inkMkLst>
            <pc:docMk/>
            <pc:sldMk cId="2303502608" sldId="331"/>
            <ac:inkMk id="641" creationId="{3C88511B-3114-0869-BDFC-890E884BEC8A}"/>
          </ac:inkMkLst>
        </pc:inkChg>
        <pc:inkChg chg="add mod">
          <ac:chgData name="Kokchun Giang" userId="67e2125d-ec8c-4323-9653-9824a2ad815f" providerId="ADAL" clId="{C25B542B-E4E8-D141-AA14-043D930A865A}" dt="2024-01-24T19:23:56.873" v="801"/>
          <ac:inkMkLst>
            <pc:docMk/>
            <pc:sldMk cId="2303502608" sldId="331"/>
            <ac:inkMk id="642" creationId="{3BA91182-199F-9A12-41E3-BB1CD8756BDB}"/>
          </ac:inkMkLst>
        </pc:inkChg>
        <pc:inkChg chg="add mod">
          <ac:chgData name="Kokchun Giang" userId="67e2125d-ec8c-4323-9653-9824a2ad815f" providerId="ADAL" clId="{C25B542B-E4E8-D141-AA14-043D930A865A}" dt="2024-01-24T19:23:56.873" v="801"/>
          <ac:inkMkLst>
            <pc:docMk/>
            <pc:sldMk cId="2303502608" sldId="331"/>
            <ac:inkMk id="643" creationId="{CDF365E8-2C0A-3FB5-0433-C4F9371C2AD2}"/>
          </ac:inkMkLst>
        </pc:inkChg>
        <pc:inkChg chg="add mod">
          <ac:chgData name="Kokchun Giang" userId="67e2125d-ec8c-4323-9653-9824a2ad815f" providerId="ADAL" clId="{C25B542B-E4E8-D141-AA14-043D930A865A}" dt="2024-01-24T19:23:56.873" v="801"/>
          <ac:inkMkLst>
            <pc:docMk/>
            <pc:sldMk cId="2303502608" sldId="331"/>
            <ac:inkMk id="644" creationId="{FF1F4A9E-5C79-8102-2600-4BA14022D208}"/>
          </ac:inkMkLst>
        </pc:inkChg>
        <pc:inkChg chg="add mod">
          <ac:chgData name="Kokchun Giang" userId="67e2125d-ec8c-4323-9653-9824a2ad815f" providerId="ADAL" clId="{C25B542B-E4E8-D141-AA14-043D930A865A}" dt="2024-01-24T19:23:56.873" v="801"/>
          <ac:inkMkLst>
            <pc:docMk/>
            <pc:sldMk cId="2303502608" sldId="331"/>
            <ac:inkMk id="645" creationId="{581028A9-449B-4616-4E8D-9DC83319766A}"/>
          </ac:inkMkLst>
        </pc:inkChg>
        <pc:inkChg chg="add mod">
          <ac:chgData name="Kokchun Giang" userId="67e2125d-ec8c-4323-9653-9824a2ad815f" providerId="ADAL" clId="{C25B542B-E4E8-D141-AA14-043D930A865A}" dt="2024-01-24T19:23:56.873" v="801"/>
          <ac:inkMkLst>
            <pc:docMk/>
            <pc:sldMk cId="2303502608" sldId="331"/>
            <ac:inkMk id="646" creationId="{9B30A262-7C7D-3BDA-CA81-1C9C436ABEBE}"/>
          </ac:inkMkLst>
        </pc:inkChg>
        <pc:inkChg chg="add mod">
          <ac:chgData name="Kokchun Giang" userId="67e2125d-ec8c-4323-9653-9824a2ad815f" providerId="ADAL" clId="{C25B542B-E4E8-D141-AA14-043D930A865A}" dt="2024-01-24T19:23:56.873" v="801"/>
          <ac:inkMkLst>
            <pc:docMk/>
            <pc:sldMk cId="2303502608" sldId="331"/>
            <ac:inkMk id="647" creationId="{7477D5E0-893E-5E25-C4F7-85EA92A0705F}"/>
          </ac:inkMkLst>
        </pc:inkChg>
        <pc:inkChg chg="add mod">
          <ac:chgData name="Kokchun Giang" userId="67e2125d-ec8c-4323-9653-9824a2ad815f" providerId="ADAL" clId="{C25B542B-E4E8-D141-AA14-043D930A865A}" dt="2024-01-24T19:23:56.873" v="801"/>
          <ac:inkMkLst>
            <pc:docMk/>
            <pc:sldMk cId="2303502608" sldId="331"/>
            <ac:inkMk id="648" creationId="{DEC8C9B9-1FBD-D601-116F-DA24ED12649D}"/>
          </ac:inkMkLst>
        </pc:inkChg>
        <pc:inkChg chg="add mod">
          <ac:chgData name="Kokchun Giang" userId="67e2125d-ec8c-4323-9653-9824a2ad815f" providerId="ADAL" clId="{C25B542B-E4E8-D141-AA14-043D930A865A}" dt="2024-01-24T19:24:13.546" v="811"/>
          <ac:inkMkLst>
            <pc:docMk/>
            <pc:sldMk cId="2303502608" sldId="331"/>
            <ac:inkMk id="650" creationId="{1BC084D5-6569-E899-EF73-9D39EF99066D}"/>
          </ac:inkMkLst>
        </pc:inkChg>
        <pc:inkChg chg="add mod">
          <ac:chgData name="Kokchun Giang" userId="67e2125d-ec8c-4323-9653-9824a2ad815f" providerId="ADAL" clId="{C25B542B-E4E8-D141-AA14-043D930A865A}" dt="2024-01-24T19:24:13.546" v="811"/>
          <ac:inkMkLst>
            <pc:docMk/>
            <pc:sldMk cId="2303502608" sldId="331"/>
            <ac:inkMk id="651" creationId="{B07591A7-25B9-B12A-0254-19B1CFBE936F}"/>
          </ac:inkMkLst>
        </pc:inkChg>
        <pc:inkChg chg="add mod">
          <ac:chgData name="Kokchun Giang" userId="67e2125d-ec8c-4323-9653-9824a2ad815f" providerId="ADAL" clId="{C25B542B-E4E8-D141-AA14-043D930A865A}" dt="2024-01-24T19:24:13.546" v="811"/>
          <ac:inkMkLst>
            <pc:docMk/>
            <pc:sldMk cId="2303502608" sldId="331"/>
            <ac:inkMk id="652" creationId="{7BF33DD8-7344-0727-F194-4C5A2ECF993C}"/>
          </ac:inkMkLst>
        </pc:inkChg>
        <pc:inkChg chg="add mod">
          <ac:chgData name="Kokchun Giang" userId="67e2125d-ec8c-4323-9653-9824a2ad815f" providerId="ADAL" clId="{C25B542B-E4E8-D141-AA14-043D930A865A}" dt="2024-01-24T19:24:13.546" v="811"/>
          <ac:inkMkLst>
            <pc:docMk/>
            <pc:sldMk cId="2303502608" sldId="331"/>
            <ac:inkMk id="653" creationId="{94A81BB8-7895-C6FE-9DF0-1A74103DA536}"/>
          </ac:inkMkLst>
        </pc:inkChg>
        <pc:inkChg chg="add mod">
          <ac:chgData name="Kokchun Giang" userId="67e2125d-ec8c-4323-9653-9824a2ad815f" providerId="ADAL" clId="{C25B542B-E4E8-D141-AA14-043D930A865A}" dt="2024-01-24T19:24:13.546" v="811"/>
          <ac:inkMkLst>
            <pc:docMk/>
            <pc:sldMk cId="2303502608" sldId="331"/>
            <ac:inkMk id="654" creationId="{8BE8F082-D904-8A86-2B80-395FF5C6B882}"/>
          </ac:inkMkLst>
        </pc:inkChg>
        <pc:inkChg chg="add mod">
          <ac:chgData name="Kokchun Giang" userId="67e2125d-ec8c-4323-9653-9824a2ad815f" providerId="ADAL" clId="{C25B542B-E4E8-D141-AA14-043D930A865A}" dt="2024-01-24T19:24:13.546" v="811"/>
          <ac:inkMkLst>
            <pc:docMk/>
            <pc:sldMk cId="2303502608" sldId="331"/>
            <ac:inkMk id="655" creationId="{3644924B-804B-C3A8-E906-96614F350B16}"/>
          </ac:inkMkLst>
        </pc:inkChg>
        <pc:inkChg chg="add mod">
          <ac:chgData name="Kokchun Giang" userId="67e2125d-ec8c-4323-9653-9824a2ad815f" providerId="ADAL" clId="{C25B542B-E4E8-D141-AA14-043D930A865A}" dt="2024-01-24T19:24:13.546" v="811"/>
          <ac:inkMkLst>
            <pc:docMk/>
            <pc:sldMk cId="2303502608" sldId="331"/>
            <ac:inkMk id="656" creationId="{101BE03D-5CB6-AB1B-0F56-79F5573B5F19}"/>
          </ac:inkMkLst>
        </pc:inkChg>
        <pc:inkChg chg="add mod">
          <ac:chgData name="Kokchun Giang" userId="67e2125d-ec8c-4323-9653-9824a2ad815f" providerId="ADAL" clId="{C25B542B-E4E8-D141-AA14-043D930A865A}" dt="2024-01-24T19:24:13.546" v="811"/>
          <ac:inkMkLst>
            <pc:docMk/>
            <pc:sldMk cId="2303502608" sldId="331"/>
            <ac:inkMk id="657" creationId="{E15DAE74-B4AD-56A3-2F6A-16D1A9E6F9F3}"/>
          </ac:inkMkLst>
        </pc:inkChg>
        <pc:inkChg chg="add mod">
          <ac:chgData name="Kokchun Giang" userId="67e2125d-ec8c-4323-9653-9824a2ad815f" providerId="ADAL" clId="{C25B542B-E4E8-D141-AA14-043D930A865A}" dt="2024-01-24T19:24:13.546" v="811"/>
          <ac:inkMkLst>
            <pc:docMk/>
            <pc:sldMk cId="2303502608" sldId="331"/>
            <ac:inkMk id="658" creationId="{06F3248C-2586-D56A-2AAC-9D38ABEB6EA6}"/>
          </ac:inkMkLst>
        </pc:inkChg>
        <pc:inkChg chg="add mod">
          <ac:chgData name="Kokchun Giang" userId="67e2125d-ec8c-4323-9653-9824a2ad815f" providerId="ADAL" clId="{C25B542B-E4E8-D141-AA14-043D930A865A}" dt="2024-01-24T19:24:15.985" v="814"/>
          <ac:inkMkLst>
            <pc:docMk/>
            <pc:sldMk cId="2303502608" sldId="331"/>
            <ac:inkMk id="661" creationId="{E35D8ABC-E62E-F641-255F-0CF944939DCA}"/>
          </ac:inkMkLst>
        </pc:inkChg>
        <pc:inkChg chg="add mod">
          <ac:chgData name="Kokchun Giang" userId="67e2125d-ec8c-4323-9653-9824a2ad815f" providerId="ADAL" clId="{C25B542B-E4E8-D141-AA14-043D930A865A}" dt="2024-01-24T19:24:15.985" v="814"/>
          <ac:inkMkLst>
            <pc:docMk/>
            <pc:sldMk cId="2303502608" sldId="331"/>
            <ac:inkMk id="662" creationId="{55335A5E-CD34-F1B1-B1B7-A9FF06B1444A}"/>
          </ac:inkMkLst>
        </pc:inkChg>
        <pc:inkChg chg="add mod">
          <ac:chgData name="Kokchun Giang" userId="67e2125d-ec8c-4323-9653-9824a2ad815f" providerId="ADAL" clId="{C25B542B-E4E8-D141-AA14-043D930A865A}" dt="2024-01-24T19:24:25.448" v="825"/>
          <ac:inkMkLst>
            <pc:docMk/>
            <pc:sldMk cId="2303502608" sldId="331"/>
            <ac:inkMk id="664" creationId="{EF03ACF1-F77F-3526-15C2-E63A9E819662}"/>
          </ac:inkMkLst>
        </pc:inkChg>
        <pc:inkChg chg="add mod">
          <ac:chgData name="Kokchun Giang" userId="67e2125d-ec8c-4323-9653-9824a2ad815f" providerId="ADAL" clId="{C25B542B-E4E8-D141-AA14-043D930A865A}" dt="2024-01-24T19:24:25.448" v="825"/>
          <ac:inkMkLst>
            <pc:docMk/>
            <pc:sldMk cId="2303502608" sldId="331"/>
            <ac:inkMk id="665" creationId="{D875F5CA-F14F-8BD8-1E35-53A6C005ADF7}"/>
          </ac:inkMkLst>
        </pc:inkChg>
        <pc:inkChg chg="add mod">
          <ac:chgData name="Kokchun Giang" userId="67e2125d-ec8c-4323-9653-9824a2ad815f" providerId="ADAL" clId="{C25B542B-E4E8-D141-AA14-043D930A865A}" dt="2024-01-24T19:24:25.448" v="825"/>
          <ac:inkMkLst>
            <pc:docMk/>
            <pc:sldMk cId="2303502608" sldId="331"/>
            <ac:inkMk id="666" creationId="{56149C26-75BA-4354-1FE0-F26C1A4A5CE3}"/>
          </ac:inkMkLst>
        </pc:inkChg>
        <pc:inkChg chg="add mod">
          <ac:chgData name="Kokchun Giang" userId="67e2125d-ec8c-4323-9653-9824a2ad815f" providerId="ADAL" clId="{C25B542B-E4E8-D141-AA14-043D930A865A}" dt="2024-01-24T19:24:25.448" v="825"/>
          <ac:inkMkLst>
            <pc:docMk/>
            <pc:sldMk cId="2303502608" sldId="331"/>
            <ac:inkMk id="667" creationId="{02C450FE-9E8B-A805-2737-DE767FED5B7E}"/>
          </ac:inkMkLst>
        </pc:inkChg>
        <pc:inkChg chg="add mod">
          <ac:chgData name="Kokchun Giang" userId="67e2125d-ec8c-4323-9653-9824a2ad815f" providerId="ADAL" clId="{C25B542B-E4E8-D141-AA14-043D930A865A}" dt="2024-01-24T19:24:25.448" v="825"/>
          <ac:inkMkLst>
            <pc:docMk/>
            <pc:sldMk cId="2303502608" sldId="331"/>
            <ac:inkMk id="668" creationId="{989189A0-6E06-92C8-BFB5-0321D0D8DCD7}"/>
          </ac:inkMkLst>
        </pc:inkChg>
        <pc:inkChg chg="add mod">
          <ac:chgData name="Kokchun Giang" userId="67e2125d-ec8c-4323-9653-9824a2ad815f" providerId="ADAL" clId="{C25B542B-E4E8-D141-AA14-043D930A865A}" dt="2024-01-24T19:24:25.448" v="825"/>
          <ac:inkMkLst>
            <pc:docMk/>
            <pc:sldMk cId="2303502608" sldId="331"/>
            <ac:inkMk id="669" creationId="{687BF5FD-8772-9C57-933C-CC6090B59549}"/>
          </ac:inkMkLst>
        </pc:inkChg>
        <pc:inkChg chg="add mod">
          <ac:chgData name="Kokchun Giang" userId="67e2125d-ec8c-4323-9653-9824a2ad815f" providerId="ADAL" clId="{C25B542B-E4E8-D141-AA14-043D930A865A}" dt="2024-01-24T19:24:25.448" v="825"/>
          <ac:inkMkLst>
            <pc:docMk/>
            <pc:sldMk cId="2303502608" sldId="331"/>
            <ac:inkMk id="670" creationId="{50099B7A-2F03-7C74-A52E-4E875EEA5E68}"/>
          </ac:inkMkLst>
        </pc:inkChg>
        <pc:inkChg chg="add mod">
          <ac:chgData name="Kokchun Giang" userId="67e2125d-ec8c-4323-9653-9824a2ad815f" providerId="ADAL" clId="{C25B542B-E4E8-D141-AA14-043D930A865A}" dt="2024-01-24T19:24:25.448" v="825"/>
          <ac:inkMkLst>
            <pc:docMk/>
            <pc:sldMk cId="2303502608" sldId="331"/>
            <ac:inkMk id="671" creationId="{D25898D8-EF66-6E6B-9C5F-CE89806A3F57}"/>
          </ac:inkMkLst>
        </pc:inkChg>
        <pc:inkChg chg="add mod">
          <ac:chgData name="Kokchun Giang" userId="67e2125d-ec8c-4323-9653-9824a2ad815f" providerId="ADAL" clId="{C25B542B-E4E8-D141-AA14-043D930A865A}" dt="2024-01-24T19:24:25.448" v="825"/>
          <ac:inkMkLst>
            <pc:docMk/>
            <pc:sldMk cId="2303502608" sldId="331"/>
            <ac:inkMk id="672" creationId="{3427C8BA-1FAC-DD96-1492-D866F364F70D}"/>
          </ac:inkMkLst>
        </pc:inkChg>
        <pc:inkChg chg="add mod">
          <ac:chgData name="Kokchun Giang" userId="67e2125d-ec8c-4323-9653-9824a2ad815f" providerId="ADAL" clId="{C25B542B-E4E8-D141-AA14-043D930A865A}" dt="2024-01-24T19:24:25.448" v="825"/>
          <ac:inkMkLst>
            <pc:docMk/>
            <pc:sldMk cId="2303502608" sldId="331"/>
            <ac:inkMk id="673" creationId="{B30A2962-0A55-3E4E-BBBD-7430A20DA74F}"/>
          </ac:inkMkLst>
        </pc:inkChg>
        <pc:inkChg chg="add mod">
          <ac:chgData name="Kokchun Giang" userId="67e2125d-ec8c-4323-9653-9824a2ad815f" providerId="ADAL" clId="{C25B542B-E4E8-D141-AA14-043D930A865A}" dt="2024-01-24T19:53:49.517" v="1874" actId="164"/>
          <ac:inkMkLst>
            <pc:docMk/>
            <pc:sldMk cId="2303502608" sldId="331"/>
            <ac:inkMk id="677" creationId="{CAB9C937-7EE1-AD81-D9CB-1804629E4488}"/>
          </ac:inkMkLst>
        </pc:inkChg>
        <pc:inkChg chg="add mod">
          <ac:chgData name="Kokchun Giang" userId="67e2125d-ec8c-4323-9653-9824a2ad815f" providerId="ADAL" clId="{C25B542B-E4E8-D141-AA14-043D930A865A}" dt="2024-01-24T19:53:49.517" v="1874" actId="164"/>
          <ac:inkMkLst>
            <pc:docMk/>
            <pc:sldMk cId="2303502608" sldId="331"/>
            <ac:inkMk id="678" creationId="{3853A7B5-D444-E416-ED44-1A3C16688A66}"/>
          </ac:inkMkLst>
        </pc:inkChg>
        <pc:inkChg chg="add mod">
          <ac:chgData name="Kokchun Giang" userId="67e2125d-ec8c-4323-9653-9824a2ad815f" providerId="ADAL" clId="{C25B542B-E4E8-D141-AA14-043D930A865A}" dt="2024-01-24T19:53:49.517" v="1874" actId="164"/>
          <ac:inkMkLst>
            <pc:docMk/>
            <pc:sldMk cId="2303502608" sldId="331"/>
            <ac:inkMk id="679" creationId="{C4161654-2919-D205-8785-3DFFEBAEFC67}"/>
          </ac:inkMkLst>
        </pc:inkChg>
        <pc:inkChg chg="add mod">
          <ac:chgData name="Kokchun Giang" userId="67e2125d-ec8c-4323-9653-9824a2ad815f" providerId="ADAL" clId="{C25B542B-E4E8-D141-AA14-043D930A865A}" dt="2024-01-24T19:53:49.517" v="1874" actId="164"/>
          <ac:inkMkLst>
            <pc:docMk/>
            <pc:sldMk cId="2303502608" sldId="331"/>
            <ac:inkMk id="680" creationId="{CB65B214-7BDC-08DF-5C84-3C8ABC13244F}"/>
          </ac:inkMkLst>
        </pc:inkChg>
        <pc:inkChg chg="add mod">
          <ac:chgData name="Kokchun Giang" userId="67e2125d-ec8c-4323-9653-9824a2ad815f" providerId="ADAL" clId="{C25B542B-E4E8-D141-AA14-043D930A865A}" dt="2024-01-24T19:53:49.517" v="1874" actId="164"/>
          <ac:inkMkLst>
            <pc:docMk/>
            <pc:sldMk cId="2303502608" sldId="331"/>
            <ac:inkMk id="681" creationId="{30F91883-3D90-A365-1F32-9A4C36E6F924}"/>
          </ac:inkMkLst>
        </pc:inkChg>
        <pc:inkChg chg="add del mod">
          <ac:chgData name="Kokchun Giang" userId="67e2125d-ec8c-4323-9653-9824a2ad815f" providerId="ADAL" clId="{C25B542B-E4E8-D141-AA14-043D930A865A}" dt="2024-01-24T19:24:33.969" v="838" actId="9405"/>
          <ac:inkMkLst>
            <pc:docMk/>
            <pc:sldMk cId="2303502608" sldId="331"/>
            <ac:inkMk id="682" creationId="{D939FE00-7A18-4CC1-4218-F6246F5A6A9F}"/>
          </ac:inkMkLst>
        </pc:inkChg>
        <pc:inkChg chg="add del mod">
          <ac:chgData name="Kokchun Giang" userId="67e2125d-ec8c-4323-9653-9824a2ad815f" providerId="ADAL" clId="{C25B542B-E4E8-D141-AA14-043D930A865A}" dt="2024-01-24T19:24:33.403" v="837" actId="9405"/>
          <ac:inkMkLst>
            <pc:docMk/>
            <pc:sldMk cId="2303502608" sldId="331"/>
            <ac:inkMk id="683" creationId="{D28642C4-FFCE-EC04-241A-3A08AE1FABC3}"/>
          </ac:inkMkLst>
        </pc:inkChg>
        <pc:inkChg chg="add del mod">
          <ac:chgData name="Kokchun Giang" userId="67e2125d-ec8c-4323-9653-9824a2ad815f" providerId="ADAL" clId="{C25B542B-E4E8-D141-AA14-043D930A865A}" dt="2024-01-24T19:24:33.076" v="836"/>
          <ac:inkMkLst>
            <pc:docMk/>
            <pc:sldMk cId="2303502608" sldId="331"/>
            <ac:inkMk id="684" creationId="{D322136B-7DE0-74DD-C215-220D90DDA415}"/>
          </ac:inkMkLst>
        </pc:inkChg>
        <pc:inkChg chg="add mod">
          <ac:chgData name="Kokchun Giang" userId="67e2125d-ec8c-4323-9653-9824a2ad815f" providerId="ADAL" clId="{C25B542B-E4E8-D141-AA14-043D930A865A}" dt="2024-01-24T19:24:36.658" v="842"/>
          <ac:inkMkLst>
            <pc:docMk/>
            <pc:sldMk cId="2303502608" sldId="331"/>
            <ac:inkMk id="687" creationId="{5637BF87-6D6A-77B9-9523-7F3B4C96A2DF}"/>
          </ac:inkMkLst>
        </pc:inkChg>
        <pc:inkChg chg="add mod">
          <ac:chgData name="Kokchun Giang" userId="67e2125d-ec8c-4323-9653-9824a2ad815f" providerId="ADAL" clId="{C25B542B-E4E8-D141-AA14-043D930A865A}" dt="2024-01-24T19:24:36.658" v="842"/>
          <ac:inkMkLst>
            <pc:docMk/>
            <pc:sldMk cId="2303502608" sldId="331"/>
            <ac:inkMk id="688" creationId="{DDA9FAE5-50B9-F34D-A918-6B0A11A225EC}"/>
          </ac:inkMkLst>
        </pc:inkChg>
        <pc:inkChg chg="add mod">
          <ac:chgData name="Kokchun Giang" userId="67e2125d-ec8c-4323-9653-9824a2ad815f" providerId="ADAL" clId="{C25B542B-E4E8-D141-AA14-043D930A865A}" dt="2024-01-24T19:24:36.658" v="842"/>
          <ac:inkMkLst>
            <pc:docMk/>
            <pc:sldMk cId="2303502608" sldId="331"/>
            <ac:inkMk id="689" creationId="{2CE85F99-39F3-F130-BCDF-9ED2D735ADB2}"/>
          </ac:inkMkLst>
        </pc:inkChg>
        <pc:inkChg chg="add mod">
          <ac:chgData name="Kokchun Giang" userId="67e2125d-ec8c-4323-9653-9824a2ad815f" providerId="ADAL" clId="{C25B542B-E4E8-D141-AA14-043D930A865A}" dt="2024-01-24T19:24:41.982" v="853"/>
          <ac:inkMkLst>
            <pc:docMk/>
            <pc:sldMk cId="2303502608" sldId="331"/>
            <ac:inkMk id="691" creationId="{D0B0B086-A867-635B-D74D-C16ECC670997}"/>
          </ac:inkMkLst>
        </pc:inkChg>
        <pc:inkChg chg="add mod">
          <ac:chgData name="Kokchun Giang" userId="67e2125d-ec8c-4323-9653-9824a2ad815f" providerId="ADAL" clId="{C25B542B-E4E8-D141-AA14-043D930A865A}" dt="2024-01-24T19:24:41.982" v="853"/>
          <ac:inkMkLst>
            <pc:docMk/>
            <pc:sldMk cId="2303502608" sldId="331"/>
            <ac:inkMk id="692" creationId="{238BA3D3-2E85-70E2-3A69-723CF6FBAC84}"/>
          </ac:inkMkLst>
        </pc:inkChg>
        <pc:inkChg chg="add mod">
          <ac:chgData name="Kokchun Giang" userId="67e2125d-ec8c-4323-9653-9824a2ad815f" providerId="ADAL" clId="{C25B542B-E4E8-D141-AA14-043D930A865A}" dt="2024-01-24T19:24:41.982" v="853"/>
          <ac:inkMkLst>
            <pc:docMk/>
            <pc:sldMk cId="2303502608" sldId="331"/>
            <ac:inkMk id="693" creationId="{31BEF44B-A593-A79E-09AB-C7633FDBD024}"/>
          </ac:inkMkLst>
        </pc:inkChg>
        <pc:inkChg chg="add mod">
          <ac:chgData name="Kokchun Giang" userId="67e2125d-ec8c-4323-9653-9824a2ad815f" providerId="ADAL" clId="{C25B542B-E4E8-D141-AA14-043D930A865A}" dt="2024-01-24T19:24:41.982" v="853"/>
          <ac:inkMkLst>
            <pc:docMk/>
            <pc:sldMk cId="2303502608" sldId="331"/>
            <ac:inkMk id="694" creationId="{5791A928-D402-7DA2-C7E7-9AFC6E979568}"/>
          </ac:inkMkLst>
        </pc:inkChg>
        <pc:inkChg chg="add mod">
          <ac:chgData name="Kokchun Giang" userId="67e2125d-ec8c-4323-9653-9824a2ad815f" providerId="ADAL" clId="{C25B542B-E4E8-D141-AA14-043D930A865A}" dt="2024-01-24T19:24:41.982" v="853"/>
          <ac:inkMkLst>
            <pc:docMk/>
            <pc:sldMk cId="2303502608" sldId="331"/>
            <ac:inkMk id="695" creationId="{F5612D1F-8B54-D4CF-928A-4D1277D7AD96}"/>
          </ac:inkMkLst>
        </pc:inkChg>
        <pc:inkChg chg="add mod">
          <ac:chgData name="Kokchun Giang" userId="67e2125d-ec8c-4323-9653-9824a2ad815f" providerId="ADAL" clId="{C25B542B-E4E8-D141-AA14-043D930A865A}" dt="2024-01-24T19:24:41.982" v="853"/>
          <ac:inkMkLst>
            <pc:docMk/>
            <pc:sldMk cId="2303502608" sldId="331"/>
            <ac:inkMk id="696" creationId="{807A7D6A-3BBA-7F8E-AC4D-325C7509E6AB}"/>
          </ac:inkMkLst>
        </pc:inkChg>
        <pc:inkChg chg="add mod">
          <ac:chgData name="Kokchun Giang" userId="67e2125d-ec8c-4323-9653-9824a2ad815f" providerId="ADAL" clId="{C25B542B-E4E8-D141-AA14-043D930A865A}" dt="2024-01-24T19:24:41.982" v="853"/>
          <ac:inkMkLst>
            <pc:docMk/>
            <pc:sldMk cId="2303502608" sldId="331"/>
            <ac:inkMk id="697" creationId="{30CCC420-EA6E-2DA7-D6B9-838C18099ED9}"/>
          </ac:inkMkLst>
        </pc:inkChg>
        <pc:inkChg chg="add mod">
          <ac:chgData name="Kokchun Giang" userId="67e2125d-ec8c-4323-9653-9824a2ad815f" providerId="ADAL" clId="{C25B542B-E4E8-D141-AA14-043D930A865A}" dt="2024-01-24T19:24:41.982" v="853"/>
          <ac:inkMkLst>
            <pc:docMk/>
            <pc:sldMk cId="2303502608" sldId="331"/>
            <ac:inkMk id="698" creationId="{EA79D3B3-ED52-5798-CA89-4C426E12FD59}"/>
          </ac:inkMkLst>
        </pc:inkChg>
        <pc:inkChg chg="add mod">
          <ac:chgData name="Kokchun Giang" userId="67e2125d-ec8c-4323-9653-9824a2ad815f" providerId="ADAL" clId="{C25B542B-E4E8-D141-AA14-043D930A865A}" dt="2024-01-24T19:24:41.982" v="853"/>
          <ac:inkMkLst>
            <pc:docMk/>
            <pc:sldMk cId="2303502608" sldId="331"/>
            <ac:inkMk id="699" creationId="{5D0CC96F-F8F2-3D6D-A7D9-9B8F738201B2}"/>
          </ac:inkMkLst>
        </pc:inkChg>
        <pc:inkChg chg="add mod">
          <ac:chgData name="Kokchun Giang" userId="67e2125d-ec8c-4323-9653-9824a2ad815f" providerId="ADAL" clId="{C25B542B-E4E8-D141-AA14-043D930A865A}" dt="2024-01-24T19:24:41.982" v="853"/>
          <ac:inkMkLst>
            <pc:docMk/>
            <pc:sldMk cId="2303502608" sldId="331"/>
            <ac:inkMk id="700" creationId="{04C0E99E-8AD9-3182-42EC-00CA18DF49F0}"/>
          </ac:inkMkLst>
        </pc:inkChg>
        <pc:inkChg chg="add mod">
          <ac:chgData name="Kokchun Giang" userId="67e2125d-ec8c-4323-9653-9824a2ad815f" providerId="ADAL" clId="{C25B542B-E4E8-D141-AA14-043D930A865A}" dt="2024-01-24T19:24:47.550" v="859"/>
          <ac:inkMkLst>
            <pc:docMk/>
            <pc:sldMk cId="2303502608" sldId="331"/>
            <ac:inkMk id="703" creationId="{34E855A6-90BB-B7D5-D564-FB7006484D47}"/>
          </ac:inkMkLst>
        </pc:inkChg>
        <pc:inkChg chg="add mod">
          <ac:chgData name="Kokchun Giang" userId="67e2125d-ec8c-4323-9653-9824a2ad815f" providerId="ADAL" clId="{C25B542B-E4E8-D141-AA14-043D930A865A}" dt="2024-01-24T19:24:47.550" v="859"/>
          <ac:inkMkLst>
            <pc:docMk/>
            <pc:sldMk cId="2303502608" sldId="331"/>
            <ac:inkMk id="704" creationId="{E3CD455C-5DDB-AD59-2BD0-4CBEBB1D1494}"/>
          </ac:inkMkLst>
        </pc:inkChg>
        <pc:inkChg chg="add mod">
          <ac:chgData name="Kokchun Giang" userId="67e2125d-ec8c-4323-9653-9824a2ad815f" providerId="ADAL" clId="{C25B542B-E4E8-D141-AA14-043D930A865A}" dt="2024-01-24T19:24:47.550" v="859"/>
          <ac:inkMkLst>
            <pc:docMk/>
            <pc:sldMk cId="2303502608" sldId="331"/>
            <ac:inkMk id="705" creationId="{F271BBE4-FF53-9EC6-8BB5-94D4DB2ECD45}"/>
          </ac:inkMkLst>
        </pc:inkChg>
        <pc:inkChg chg="add mod">
          <ac:chgData name="Kokchun Giang" userId="67e2125d-ec8c-4323-9653-9824a2ad815f" providerId="ADAL" clId="{C25B542B-E4E8-D141-AA14-043D930A865A}" dt="2024-01-24T19:24:47.550" v="859"/>
          <ac:inkMkLst>
            <pc:docMk/>
            <pc:sldMk cId="2303502608" sldId="331"/>
            <ac:inkMk id="706" creationId="{98D26108-E687-4BBE-A032-EA9074BFD12E}"/>
          </ac:inkMkLst>
        </pc:inkChg>
        <pc:inkChg chg="add mod">
          <ac:chgData name="Kokchun Giang" userId="67e2125d-ec8c-4323-9653-9824a2ad815f" providerId="ADAL" clId="{C25B542B-E4E8-D141-AA14-043D930A865A}" dt="2024-01-24T19:24:47.550" v="859"/>
          <ac:inkMkLst>
            <pc:docMk/>
            <pc:sldMk cId="2303502608" sldId="331"/>
            <ac:inkMk id="707" creationId="{56391BF8-7420-77B2-4B72-E1CB8A20F60D}"/>
          </ac:inkMkLst>
        </pc:inkChg>
        <pc:inkChg chg="add mod">
          <ac:chgData name="Kokchun Giang" userId="67e2125d-ec8c-4323-9653-9824a2ad815f" providerId="ADAL" clId="{C25B542B-E4E8-D141-AA14-043D930A865A}" dt="2024-01-24T19:24:49.997" v="863"/>
          <ac:inkMkLst>
            <pc:docMk/>
            <pc:sldMk cId="2303502608" sldId="331"/>
            <ac:inkMk id="709" creationId="{9158E552-517B-910C-2185-1EACA1FC927A}"/>
          </ac:inkMkLst>
        </pc:inkChg>
        <pc:inkChg chg="add mod">
          <ac:chgData name="Kokchun Giang" userId="67e2125d-ec8c-4323-9653-9824a2ad815f" providerId="ADAL" clId="{C25B542B-E4E8-D141-AA14-043D930A865A}" dt="2024-01-24T19:24:49.997" v="863"/>
          <ac:inkMkLst>
            <pc:docMk/>
            <pc:sldMk cId="2303502608" sldId="331"/>
            <ac:inkMk id="710" creationId="{5FAF922B-2926-2118-72BF-A16DD1FE24DE}"/>
          </ac:inkMkLst>
        </pc:inkChg>
        <pc:inkChg chg="add mod">
          <ac:chgData name="Kokchun Giang" userId="67e2125d-ec8c-4323-9653-9824a2ad815f" providerId="ADAL" clId="{C25B542B-E4E8-D141-AA14-043D930A865A}" dt="2024-01-24T19:24:49.997" v="863"/>
          <ac:inkMkLst>
            <pc:docMk/>
            <pc:sldMk cId="2303502608" sldId="331"/>
            <ac:inkMk id="711" creationId="{4DD50D15-87BB-54A0-3BEF-889E41BE9768}"/>
          </ac:inkMkLst>
        </pc:inkChg>
        <pc:inkChg chg="add mod">
          <ac:chgData name="Kokchun Giang" userId="67e2125d-ec8c-4323-9653-9824a2ad815f" providerId="ADAL" clId="{C25B542B-E4E8-D141-AA14-043D930A865A}" dt="2024-01-24T19:25:21.514" v="874"/>
          <ac:inkMkLst>
            <pc:docMk/>
            <pc:sldMk cId="2303502608" sldId="331"/>
            <ac:inkMk id="713" creationId="{09E073BD-50D2-7713-E4F3-7C11AD8170AD}"/>
          </ac:inkMkLst>
        </pc:inkChg>
        <pc:inkChg chg="add mod">
          <ac:chgData name="Kokchun Giang" userId="67e2125d-ec8c-4323-9653-9824a2ad815f" providerId="ADAL" clId="{C25B542B-E4E8-D141-AA14-043D930A865A}" dt="2024-01-24T19:25:21.514" v="874"/>
          <ac:inkMkLst>
            <pc:docMk/>
            <pc:sldMk cId="2303502608" sldId="331"/>
            <ac:inkMk id="714" creationId="{9BDBC4D2-978D-D206-3B33-2613336A2BB5}"/>
          </ac:inkMkLst>
        </pc:inkChg>
        <pc:inkChg chg="add mod">
          <ac:chgData name="Kokchun Giang" userId="67e2125d-ec8c-4323-9653-9824a2ad815f" providerId="ADAL" clId="{C25B542B-E4E8-D141-AA14-043D930A865A}" dt="2024-01-24T19:25:21.514" v="874"/>
          <ac:inkMkLst>
            <pc:docMk/>
            <pc:sldMk cId="2303502608" sldId="331"/>
            <ac:inkMk id="715" creationId="{76CE2BF9-F1D5-8647-B0DE-BCBC2D7D51DD}"/>
          </ac:inkMkLst>
        </pc:inkChg>
        <pc:inkChg chg="add mod">
          <ac:chgData name="Kokchun Giang" userId="67e2125d-ec8c-4323-9653-9824a2ad815f" providerId="ADAL" clId="{C25B542B-E4E8-D141-AA14-043D930A865A}" dt="2024-01-24T19:25:21.514" v="874"/>
          <ac:inkMkLst>
            <pc:docMk/>
            <pc:sldMk cId="2303502608" sldId="331"/>
            <ac:inkMk id="716" creationId="{CBAC4846-EF98-1F73-4142-7A466A19E75D}"/>
          </ac:inkMkLst>
        </pc:inkChg>
        <pc:inkChg chg="add mod">
          <ac:chgData name="Kokchun Giang" userId="67e2125d-ec8c-4323-9653-9824a2ad815f" providerId="ADAL" clId="{C25B542B-E4E8-D141-AA14-043D930A865A}" dt="2024-01-24T19:25:21.514" v="874"/>
          <ac:inkMkLst>
            <pc:docMk/>
            <pc:sldMk cId="2303502608" sldId="331"/>
            <ac:inkMk id="717" creationId="{23A908EA-56AF-E745-8C51-01FC7AF5E6C9}"/>
          </ac:inkMkLst>
        </pc:inkChg>
        <pc:inkChg chg="add mod">
          <ac:chgData name="Kokchun Giang" userId="67e2125d-ec8c-4323-9653-9824a2ad815f" providerId="ADAL" clId="{C25B542B-E4E8-D141-AA14-043D930A865A}" dt="2024-01-24T19:25:21.514" v="874"/>
          <ac:inkMkLst>
            <pc:docMk/>
            <pc:sldMk cId="2303502608" sldId="331"/>
            <ac:inkMk id="718" creationId="{149662EE-598C-D1F5-1015-01B6E1B5529B}"/>
          </ac:inkMkLst>
        </pc:inkChg>
        <pc:inkChg chg="add mod">
          <ac:chgData name="Kokchun Giang" userId="67e2125d-ec8c-4323-9653-9824a2ad815f" providerId="ADAL" clId="{C25B542B-E4E8-D141-AA14-043D930A865A}" dt="2024-01-24T19:25:21.514" v="874"/>
          <ac:inkMkLst>
            <pc:docMk/>
            <pc:sldMk cId="2303502608" sldId="331"/>
            <ac:inkMk id="719" creationId="{64713F3F-735F-39C1-99C6-70005224871B}"/>
          </ac:inkMkLst>
        </pc:inkChg>
        <pc:inkChg chg="add mod">
          <ac:chgData name="Kokchun Giang" userId="67e2125d-ec8c-4323-9653-9824a2ad815f" providerId="ADAL" clId="{C25B542B-E4E8-D141-AA14-043D930A865A}" dt="2024-01-24T19:25:21.514" v="874"/>
          <ac:inkMkLst>
            <pc:docMk/>
            <pc:sldMk cId="2303502608" sldId="331"/>
            <ac:inkMk id="720" creationId="{D1871D5D-7601-3A53-F0AE-D606385BF950}"/>
          </ac:inkMkLst>
        </pc:inkChg>
        <pc:inkChg chg="add mod">
          <ac:chgData name="Kokchun Giang" userId="67e2125d-ec8c-4323-9653-9824a2ad815f" providerId="ADAL" clId="{C25B542B-E4E8-D141-AA14-043D930A865A}" dt="2024-01-24T19:25:21.514" v="874"/>
          <ac:inkMkLst>
            <pc:docMk/>
            <pc:sldMk cId="2303502608" sldId="331"/>
            <ac:inkMk id="721" creationId="{17106502-EC40-4187-E33E-8BF91CA60ED2}"/>
          </ac:inkMkLst>
        </pc:inkChg>
        <pc:inkChg chg="add mod">
          <ac:chgData name="Kokchun Giang" userId="67e2125d-ec8c-4323-9653-9824a2ad815f" providerId="ADAL" clId="{C25B542B-E4E8-D141-AA14-043D930A865A}" dt="2024-01-24T19:25:21.514" v="874"/>
          <ac:inkMkLst>
            <pc:docMk/>
            <pc:sldMk cId="2303502608" sldId="331"/>
            <ac:inkMk id="722" creationId="{D2E1C483-FE54-DCF7-B995-71D97ABB16A2}"/>
          </ac:inkMkLst>
        </pc:inkChg>
        <pc:inkChg chg="add mod">
          <ac:chgData name="Kokchun Giang" userId="67e2125d-ec8c-4323-9653-9824a2ad815f" providerId="ADAL" clId="{C25B542B-E4E8-D141-AA14-043D930A865A}" dt="2024-01-24T19:25:29.414" v="879"/>
          <ac:inkMkLst>
            <pc:docMk/>
            <pc:sldMk cId="2303502608" sldId="331"/>
            <ac:inkMk id="724" creationId="{24FB95B0-1FBF-FDF2-A750-2648EF3B801D}"/>
          </ac:inkMkLst>
        </pc:inkChg>
        <pc:inkChg chg="add mod">
          <ac:chgData name="Kokchun Giang" userId="67e2125d-ec8c-4323-9653-9824a2ad815f" providerId="ADAL" clId="{C25B542B-E4E8-D141-AA14-043D930A865A}" dt="2024-01-24T19:25:29.414" v="879"/>
          <ac:inkMkLst>
            <pc:docMk/>
            <pc:sldMk cId="2303502608" sldId="331"/>
            <ac:inkMk id="725" creationId="{0AC15E5F-CBB8-6874-4C15-209AD3F31A94}"/>
          </ac:inkMkLst>
        </pc:inkChg>
        <pc:inkChg chg="add mod">
          <ac:chgData name="Kokchun Giang" userId="67e2125d-ec8c-4323-9653-9824a2ad815f" providerId="ADAL" clId="{C25B542B-E4E8-D141-AA14-043D930A865A}" dt="2024-01-24T19:25:29.414" v="879"/>
          <ac:inkMkLst>
            <pc:docMk/>
            <pc:sldMk cId="2303502608" sldId="331"/>
            <ac:inkMk id="726" creationId="{4B564FD5-715E-2F59-8324-4B2E531F23EB}"/>
          </ac:inkMkLst>
        </pc:inkChg>
        <pc:inkChg chg="add mod">
          <ac:chgData name="Kokchun Giang" userId="67e2125d-ec8c-4323-9653-9824a2ad815f" providerId="ADAL" clId="{C25B542B-E4E8-D141-AA14-043D930A865A}" dt="2024-01-24T19:25:29.414" v="879"/>
          <ac:inkMkLst>
            <pc:docMk/>
            <pc:sldMk cId="2303502608" sldId="331"/>
            <ac:inkMk id="727" creationId="{C1AC911B-F767-28D4-F5DD-A13A93EA1A97}"/>
          </ac:inkMkLst>
        </pc:inkChg>
        <pc:inkChg chg="add mod">
          <ac:chgData name="Kokchun Giang" userId="67e2125d-ec8c-4323-9653-9824a2ad815f" providerId="ADAL" clId="{C25B542B-E4E8-D141-AA14-043D930A865A}" dt="2024-01-24T19:25:43.269" v="893"/>
          <ac:inkMkLst>
            <pc:docMk/>
            <pc:sldMk cId="2303502608" sldId="331"/>
            <ac:inkMk id="729" creationId="{8626B5E9-EF74-F231-FA4C-D294C7459EFD}"/>
          </ac:inkMkLst>
        </pc:inkChg>
        <pc:inkChg chg="add mod">
          <ac:chgData name="Kokchun Giang" userId="67e2125d-ec8c-4323-9653-9824a2ad815f" providerId="ADAL" clId="{C25B542B-E4E8-D141-AA14-043D930A865A}" dt="2024-01-24T19:25:43.269" v="893"/>
          <ac:inkMkLst>
            <pc:docMk/>
            <pc:sldMk cId="2303502608" sldId="331"/>
            <ac:inkMk id="730" creationId="{39AF801C-544D-027F-4521-E43B44EE2693}"/>
          </ac:inkMkLst>
        </pc:inkChg>
        <pc:inkChg chg="add mod">
          <ac:chgData name="Kokchun Giang" userId="67e2125d-ec8c-4323-9653-9824a2ad815f" providerId="ADAL" clId="{C25B542B-E4E8-D141-AA14-043D930A865A}" dt="2024-01-24T19:25:43.269" v="893"/>
          <ac:inkMkLst>
            <pc:docMk/>
            <pc:sldMk cId="2303502608" sldId="331"/>
            <ac:inkMk id="731" creationId="{95D7DE03-05E7-103C-21E1-00D6567B18D0}"/>
          </ac:inkMkLst>
        </pc:inkChg>
        <pc:inkChg chg="add mod">
          <ac:chgData name="Kokchun Giang" userId="67e2125d-ec8c-4323-9653-9824a2ad815f" providerId="ADAL" clId="{C25B542B-E4E8-D141-AA14-043D930A865A}" dt="2024-01-24T19:25:43.269" v="893"/>
          <ac:inkMkLst>
            <pc:docMk/>
            <pc:sldMk cId="2303502608" sldId="331"/>
            <ac:inkMk id="732" creationId="{1A78F71C-04C2-A21F-D754-BCBCDCD9E196}"/>
          </ac:inkMkLst>
        </pc:inkChg>
        <pc:inkChg chg="add mod">
          <ac:chgData name="Kokchun Giang" userId="67e2125d-ec8c-4323-9653-9824a2ad815f" providerId="ADAL" clId="{C25B542B-E4E8-D141-AA14-043D930A865A}" dt="2024-01-24T19:25:43.269" v="893"/>
          <ac:inkMkLst>
            <pc:docMk/>
            <pc:sldMk cId="2303502608" sldId="331"/>
            <ac:inkMk id="733" creationId="{79F3AE35-D0E5-B292-AAA5-48B755AB3026}"/>
          </ac:inkMkLst>
        </pc:inkChg>
        <pc:inkChg chg="add mod">
          <ac:chgData name="Kokchun Giang" userId="67e2125d-ec8c-4323-9653-9824a2ad815f" providerId="ADAL" clId="{C25B542B-E4E8-D141-AA14-043D930A865A}" dt="2024-01-24T19:25:43.269" v="893"/>
          <ac:inkMkLst>
            <pc:docMk/>
            <pc:sldMk cId="2303502608" sldId="331"/>
            <ac:inkMk id="734" creationId="{2B45FCC0-7C87-C4B6-95FD-F752878B2EF5}"/>
          </ac:inkMkLst>
        </pc:inkChg>
        <pc:inkChg chg="add mod">
          <ac:chgData name="Kokchun Giang" userId="67e2125d-ec8c-4323-9653-9824a2ad815f" providerId="ADAL" clId="{C25B542B-E4E8-D141-AA14-043D930A865A}" dt="2024-01-24T19:25:43.269" v="893"/>
          <ac:inkMkLst>
            <pc:docMk/>
            <pc:sldMk cId="2303502608" sldId="331"/>
            <ac:inkMk id="735" creationId="{292B175C-1BF9-480E-EDE4-3F6AAC7071F4}"/>
          </ac:inkMkLst>
        </pc:inkChg>
        <pc:inkChg chg="add mod">
          <ac:chgData name="Kokchun Giang" userId="67e2125d-ec8c-4323-9653-9824a2ad815f" providerId="ADAL" clId="{C25B542B-E4E8-D141-AA14-043D930A865A}" dt="2024-01-24T19:25:43.269" v="893"/>
          <ac:inkMkLst>
            <pc:docMk/>
            <pc:sldMk cId="2303502608" sldId="331"/>
            <ac:inkMk id="736" creationId="{D22B3C67-3F3A-5E20-BE72-C59E77874808}"/>
          </ac:inkMkLst>
        </pc:inkChg>
        <pc:inkChg chg="add mod">
          <ac:chgData name="Kokchun Giang" userId="67e2125d-ec8c-4323-9653-9824a2ad815f" providerId="ADAL" clId="{C25B542B-E4E8-D141-AA14-043D930A865A}" dt="2024-01-24T19:25:43.269" v="893"/>
          <ac:inkMkLst>
            <pc:docMk/>
            <pc:sldMk cId="2303502608" sldId="331"/>
            <ac:inkMk id="738" creationId="{352CEDFC-64A7-803C-C31C-AA0CC4D27D87}"/>
          </ac:inkMkLst>
        </pc:inkChg>
        <pc:inkChg chg="add mod">
          <ac:chgData name="Kokchun Giang" userId="67e2125d-ec8c-4323-9653-9824a2ad815f" providerId="ADAL" clId="{C25B542B-E4E8-D141-AA14-043D930A865A}" dt="2024-01-24T19:25:43.269" v="893"/>
          <ac:inkMkLst>
            <pc:docMk/>
            <pc:sldMk cId="2303502608" sldId="331"/>
            <ac:inkMk id="739" creationId="{0D6B80DE-A751-F51D-66B2-9145B520A54B}"/>
          </ac:inkMkLst>
        </pc:inkChg>
        <pc:inkChg chg="add mod">
          <ac:chgData name="Kokchun Giang" userId="67e2125d-ec8c-4323-9653-9824a2ad815f" providerId="ADAL" clId="{C25B542B-E4E8-D141-AA14-043D930A865A}" dt="2024-01-24T19:25:43.269" v="893"/>
          <ac:inkMkLst>
            <pc:docMk/>
            <pc:sldMk cId="2303502608" sldId="331"/>
            <ac:inkMk id="740" creationId="{16C33C4F-35A7-7EC3-A32C-6274BFF47037}"/>
          </ac:inkMkLst>
        </pc:inkChg>
        <pc:inkChg chg="add mod">
          <ac:chgData name="Kokchun Giang" userId="67e2125d-ec8c-4323-9653-9824a2ad815f" providerId="ADAL" clId="{C25B542B-E4E8-D141-AA14-043D930A865A}" dt="2024-01-24T19:25:43.269" v="893"/>
          <ac:inkMkLst>
            <pc:docMk/>
            <pc:sldMk cId="2303502608" sldId="331"/>
            <ac:inkMk id="741" creationId="{E0F70C66-E11C-08AD-DDB7-136F17FFF61C}"/>
          </ac:inkMkLst>
        </pc:inkChg>
        <pc:inkChg chg="add mod">
          <ac:chgData name="Kokchun Giang" userId="67e2125d-ec8c-4323-9653-9824a2ad815f" providerId="ADAL" clId="{C25B542B-E4E8-D141-AA14-043D930A865A}" dt="2024-01-24T19:25:56.962" v="907"/>
          <ac:inkMkLst>
            <pc:docMk/>
            <pc:sldMk cId="2303502608" sldId="331"/>
            <ac:inkMk id="743" creationId="{3877EA89-961B-27C1-940F-755C44056E1D}"/>
          </ac:inkMkLst>
        </pc:inkChg>
        <pc:inkChg chg="add mod">
          <ac:chgData name="Kokchun Giang" userId="67e2125d-ec8c-4323-9653-9824a2ad815f" providerId="ADAL" clId="{C25B542B-E4E8-D141-AA14-043D930A865A}" dt="2024-01-24T19:25:56.962" v="907"/>
          <ac:inkMkLst>
            <pc:docMk/>
            <pc:sldMk cId="2303502608" sldId="331"/>
            <ac:inkMk id="744" creationId="{8F792901-F099-0BF7-E585-DD1FE1E767F8}"/>
          </ac:inkMkLst>
        </pc:inkChg>
        <pc:inkChg chg="add mod">
          <ac:chgData name="Kokchun Giang" userId="67e2125d-ec8c-4323-9653-9824a2ad815f" providerId="ADAL" clId="{C25B542B-E4E8-D141-AA14-043D930A865A}" dt="2024-01-24T19:25:56.962" v="907"/>
          <ac:inkMkLst>
            <pc:docMk/>
            <pc:sldMk cId="2303502608" sldId="331"/>
            <ac:inkMk id="745" creationId="{AEE5E0E5-93BC-A3C2-C09C-47248B6179FC}"/>
          </ac:inkMkLst>
        </pc:inkChg>
        <pc:inkChg chg="add mod">
          <ac:chgData name="Kokchun Giang" userId="67e2125d-ec8c-4323-9653-9824a2ad815f" providerId="ADAL" clId="{C25B542B-E4E8-D141-AA14-043D930A865A}" dt="2024-01-24T19:25:56.962" v="907"/>
          <ac:inkMkLst>
            <pc:docMk/>
            <pc:sldMk cId="2303502608" sldId="331"/>
            <ac:inkMk id="746" creationId="{2C87FF0F-CD49-6D02-359D-3EA227350532}"/>
          </ac:inkMkLst>
        </pc:inkChg>
        <pc:inkChg chg="add mod">
          <ac:chgData name="Kokchun Giang" userId="67e2125d-ec8c-4323-9653-9824a2ad815f" providerId="ADAL" clId="{C25B542B-E4E8-D141-AA14-043D930A865A}" dt="2024-01-24T19:25:56.962" v="907"/>
          <ac:inkMkLst>
            <pc:docMk/>
            <pc:sldMk cId="2303502608" sldId="331"/>
            <ac:inkMk id="747" creationId="{1FFF42A9-190C-406D-C7AE-5AADB1BF3628}"/>
          </ac:inkMkLst>
        </pc:inkChg>
        <pc:inkChg chg="add mod">
          <ac:chgData name="Kokchun Giang" userId="67e2125d-ec8c-4323-9653-9824a2ad815f" providerId="ADAL" clId="{C25B542B-E4E8-D141-AA14-043D930A865A}" dt="2024-01-24T19:25:56.962" v="907"/>
          <ac:inkMkLst>
            <pc:docMk/>
            <pc:sldMk cId="2303502608" sldId="331"/>
            <ac:inkMk id="748" creationId="{08501B0F-15C3-D648-D0C2-3042760D68C5}"/>
          </ac:inkMkLst>
        </pc:inkChg>
        <pc:inkChg chg="add mod">
          <ac:chgData name="Kokchun Giang" userId="67e2125d-ec8c-4323-9653-9824a2ad815f" providerId="ADAL" clId="{C25B542B-E4E8-D141-AA14-043D930A865A}" dt="2024-01-24T19:25:56.962" v="907"/>
          <ac:inkMkLst>
            <pc:docMk/>
            <pc:sldMk cId="2303502608" sldId="331"/>
            <ac:inkMk id="749" creationId="{C470D543-C146-5961-0810-AC9C3FE39A70}"/>
          </ac:inkMkLst>
        </pc:inkChg>
        <pc:inkChg chg="add mod">
          <ac:chgData name="Kokchun Giang" userId="67e2125d-ec8c-4323-9653-9824a2ad815f" providerId="ADAL" clId="{C25B542B-E4E8-D141-AA14-043D930A865A}" dt="2024-01-24T19:25:56.962" v="907"/>
          <ac:inkMkLst>
            <pc:docMk/>
            <pc:sldMk cId="2303502608" sldId="331"/>
            <ac:inkMk id="750" creationId="{2DC4037D-D708-E9EA-FEB1-84753E12A7B4}"/>
          </ac:inkMkLst>
        </pc:inkChg>
        <pc:inkChg chg="add mod">
          <ac:chgData name="Kokchun Giang" userId="67e2125d-ec8c-4323-9653-9824a2ad815f" providerId="ADAL" clId="{C25B542B-E4E8-D141-AA14-043D930A865A}" dt="2024-01-24T19:25:56.962" v="907"/>
          <ac:inkMkLst>
            <pc:docMk/>
            <pc:sldMk cId="2303502608" sldId="331"/>
            <ac:inkMk id="751" creationId="{8DA0A6BF-E5A7-012D-15C9-6F2CE5D33831}"/>
          </ac:inkMkLst>
        </pc:inkChg>
        <pc:inkChg chg="add mod">
          <ac:chgData name="Kokchun Giang" userId="67e2125d-ec8c-4323-9653-9824a2ad815f" providerId="ADAL" clId="{C25B542B-E4E8-D141-AA14-043D930A865A}" dt="2024-01-24T19:25:56.962" v="907"/>
          <ac:inkMkLst>
            <pc:docMk/>
            <pc:sldMk cId="2303502608" sldId="331"/>
            <ac:inkMk id="752" creationId="{33C993DC-5758-3849-73D0-67996026056F}"/>
          </ac:inkMkLst>
        </pc:inkChg>
        <pc:inkChg chg="add mod">
          <ac:chgData name="Kokchun Giang" userId="67e2125d-ec8c-4323-9653-9824a2ad815f" providerId="ADAL" clId="{C25B542B-E4E8-D141-AA14-043D930A865A}" dt="2024-01-24T19:25:56.962" v="907"/>
          <ac:inkMkLst>
            <pc:docMk/>
            <pc:sldMk cId="2303502608" sldId="331"/>
            <ac:inkMk id="753" creationId="{677D00CD-73FD-1B6C-D687-C4B9D8CD35A3}"/>
          </ac:inkMkLst>
        </pc:inkChg>
        <pc:inkChg chg="add mod">
          <ac:chgData name="Kokchun Giang" userId="67e2125d-ec8c-4323-9653-9824a2ad815f" providerId="ADAL" clId="{C25B542B-E4E8-D141-AA14-043D930A865A}" dt="2024-01-24T19:26:00.755" v="916"/>
          <ac:inkMkLst>
            <pc:docMk/>
            <pc:sldMk cId="2303502608" sldId="331"/>
            <ac:inkMk id="754" creationId="{791BDBA1-D7BC-F206-A082-8179501BA594}"/>
          </ac:inkMkLst>
        </pc:inkChg>
        <pc:inkChg chg="add mod">
          <ac:chgData name="Kokchun Giang" userId="67e2125d-ec8c-4323-9653-9824a2ad815f" providerId="ADAL" clId="{C25B542B-E4E8-D141-AA14-043D930A865A}" dt="2024-01-24T19:26:00.755" v="916"/>
          <ac:inkMkLst>
            <pc:docMk/>
            <pc:sldMk cId="2303502608" sldId="331"/>
            <ac:inkMk id="755" creationId="{ECA36B79-C859-CBFA-ED78-C618096B5A4C}"/>
          </ac:inkMkLst>
        </pc:inkChg>
        <pc:inkChg chg="add mod">
          <ac:chgData name="Kokchun Giang" userId="67e2125d-ec8c-4323-9653-9824a2ad815f" providerId="ADAL" clId="{C25B542B-E4E8-D141-AA14-043D930A865A}" dt="2024-01-24T19:26:00.755" v="916"/>
          <ac:inkMkLst>
            <pc:docMk/>
            <pc:sldMk cId="2303502608" sldId="331"/>
            <ac:inkMk id="758" creationId="{BA99EF40-EF87-89B1-CEB4-92591C0E46AC}"/>
          </ac:inkMkLst>
        </pc:inkChg>
        <pc:inkChg chg="add mod">
          <ac:chgData name="Kokchun Giang" userId="67e2125d-ec8c-4323-9653-9824a2ad815f" providerId="ADAL" clId="{C25B542B-E4E8-D141-AA14-043D930A865A}" dt="2024-01-24T19:26:00.755" v="916"/>
          <ac:inkMkLst>
            <pc:docMk/>
            <pc:sldMk cId="2303502608" sldId="331"/>
            <ac:inkMk id="759" creationId="{FA71B009-508A-9107-0CE9-6B09BB4C7F23}"/>
          </ac:inkMkLst>
        </pc:inkChg>
        <pc:inkChg chg="add mod">
          <ac:chgData name="Kokchun Giang" userId="67e2125d-ec8c-4323-9653-9824a2ad815f" providerId="ADAL" clId="{C25B542B-E4E8-D141-AA14-043D930A865A}" dt="2024-01-24T19:26:00.755" v="916"/>
          <ac:inkMkLst>
            <pc:docMk/>
            <pc:sldMk cId="2303502608" sldId="331"/>
            <ac:inkMk id="760" creationId="{4D0456DE-3B5A-9BEF-F2A7-39B54ACEB3D9}"/>
          </ac:inkMkLst>
        </pc:inkChg>
        <pc:inkChg chg="add mod">
          <ac:chgData name="Kokchun Giang" userId="67e2125d-ec8c-4323-9653-9824a2ad815f" providerId="ADAL" clId="{C25B542B-E4E8-D141-AA14-043D930A865A}" dt="2024-01-24T19:26:00.755" v="916"/>
          <ac:inkMkLst>
            <pc:docMk/>
            <pc:sldMk cId="2303502608" sldId="331"/>
            <ac:inkMk id="761" creationId="{E7022A5F-8D89-BB19-7F15-C42356851CEA}"/>
          </ac:inkMkLst>
        </pc:inkChg>
        <pc:inkChg chg="add mod">
          <ac:chgData name="Kokchun Giang" userId="67e2125d-ec8c-4323-9653-9824a2ad815f" providerId="ADAL" clId="{C25B542B-E4E8-D141-AA14-043D930A865A}" dt="2024-01-24T19:26:00.755" v="916"/>
          <ac:inkMkLst>
            <pc:docMk/>
            <pc:sldMk cId="2303502608" sldId="331"/>
            <ac:inkMk id="762" creationId="{78991463-4F3E-E5AE-654E-B4AA2BBFC8B2}"/>
          </ac:inkMkLst>
        </pc:inkChg>
        <pc:inkChg chg="add mod">
          <ac:chgData name="Kokchun Giang" userId="67e2125d-ec8c-4323-9653-9824a2ad815f" providerId="ADAL" clId="{C25B542B-E4E8-D141-AA14-043D930A865A}" dt="2024-01-24T19:26:00.755" v="916"/>
          <ac:inkMkLst>
            <pc:docMk/>
            <pc:sldMk cId="2303502608" sldId="331"/>
            <ac:inkMk id="763" creationId="{85B15F59-21DC-A062-ACA3-08D750F25264}"/>
          </ac:inkMkLst>
        </pc:inkChg>
        <pc:inkChg chg="add mod">
          <ac:chgData name="Kokchun Giang" userId="67e2125d-ec8c-4323-9653-9824a2ad815f" providerId="ADAL" clId="{C25B542B-E4E8-D141-AA14-043D930A865A}" dt="2024-01-24T19:26:00.755" v="916"/>
          <ac:inkMkLst>
            <pc:docMk/>
            <pc:sldMk cId="2303502608" sldId="331"/>
            <ac:inkMk id="764" creationId="{E0880395-AEEC-19CB-E072-36C225F25BD4}"/>
          </ac:inkMkLst>
        </pc:inkChg>
        <pc:inkChg chg="add mod">
          <ac:chgData name="Kokchun Giang" userId="67e2125d-ec8c-4323-9653-9824a2ad815f" providerId="ADAL" clId="{C25B542B-E4E8-D141-AA14-043D930A865A}" dt="2024-01-24T19:26:00.755" v="916"/>
          <ac:inkMkLst>
            <pc:docMk/>
            <pc:sldMk cId="2303502608" sldId="331"/>
            <ac:inkMk id="765" creationId="{9EC0D8F1-DBD7-6550-AA33-4CFCA3416C84}"/>
          </ac:inkMkLst>
        </pc:inkChg>
        <pc:inkChg chg="add mod">
          <ac:chgData name="Kokchun Giang" userId="67e2125d-ec8c-4323-9653-9824a2ad815f" providerId="ADAL" clId="{C25B542B-E4E8-D141-AA14-043D930A865A}" dt="2024-01-24T19:26:10.354" v="932"/>
          <ac:inkMkLst>
            <pc:docMk/>
            <pc:sldMk cId="2303502608" sldId="331"/>
            <ac:inkMk id="767" creationId="{4B077630-BF57-90F4-BE7D-5CAFB0F9C079}"/>
          </ac:inkMkLst>
        </pc:inkChg>
        <pc:inkChg chg="add mod">
          <ac:chgData name="Kokchun Giang" userId="67e2125d-ec8c-4323-9653-9824a2ad815f" providerId="ADAL" clId="{C25B542B-E4E8-D141-AA14-043D930A865A}" dt="2024-01-24T19:26:10.354" v="932"/>
          <ac:inkMkLst>
            <pc:docMk/>
            <pc:sldMk cId="2303502608" sldId="331"/>
            <ac:inkMk id="768" creationId="{3654175D-71D2-25FE-D2B3-03927FA7EDA0}"/>
          </ac:inkMkLst>
        </pc:inkChg>
        <pc:inkChg chg="add mod">
          <ac:chgData name="Kokchun Giang" userId="67e2125d-ec8c-4323-9653-9824a2ad815f" providerId="ADAL" clId="{C25B542B-E4E8-D141-AA14-043D930A865A}" dt="2024-01-24T19:26:10.354" v="932"/>
          <ac:inkMkLst>
            <pc:docMk/>
            <pc:sldMk cId="2303502608" sldId="331"/>
            <ac:inkMk id="769" creationId="{D17348E1-71C9-9155-37FC-928F3633B27D}"/>
          </ac:inkMkLst>
        </pc:inkChg>
        <pc:inkChg chg="add mod">
          <ac:chgData name="Kokchun Giang" userId="67e2125d-ec8c-4323-9653-9824a2ad815f" providerId="ADAL" clId="{C25B542B-E4E8-D141-AA14-043D930A865A}" dt="2024-01-24T19:26:10.354" v="932"/>
          <ac:inkMkLst>
            <pc:docMk/>
            <pc:sldMk cId="2303502608" sldId="331"/>
            <ac:inkMk id="770" creationId="{0ADAD600-C32D-028E-1517-A1812FC9D425}"/>
          </ac:inkMkLst>
        </pc:inkChg>
        <pc:inkChg chg="add mod">
          <ac:chgData name="Kokchun Giang" userId="67e2125d-ec8c-4323-9653-9824a2ad815f" providerId="ADAL" clId="{C25B542B-E4E8-D141-AA14-043D930A865A}" dt="2024-01-24T19:26:10.354" v="932"/>
          <ac:inkMkLst>
            <pc:docMk/>
            <pc:sldMk cId="2303502608" sldId="331"/>
            <ac:inkMk id="771" creationId="{2D62AC92-4A36-31FE-D626-F366DD4B9819}"/>
          </ac:inkMkLst>
        </pc:inkChg>
        <pc:inkChg chg="add mod">
          <ac:chgData name="Kokchun Giang" userId="67e2125d-ec8c-4323-9653-9824a2ad815f" providerId="ADAL" clId="{C25B542B-E4E8-D141-AA14-043D930A865A}" dt="2024-01-24T19:26:10.354" v="932"/>
          <ac:inkMkLst>
            <pc:docMk/>
            <pc:sldMk cId="2303502608" sldId="331"/>
            <ac:inkMk id="772" creationId="{1E3435A9-1016-0307-5D2B-935B67B23792}"/>
          </ac:inkMkLst>
        </pc:inkChg>
        <pc:inkChg chg="add mod">
          <ac:chgData name="Kokchun Giang" userId="67e2125d-ec8c-4323-9653-9824a2ad815f" providerId="ADAL" clId="{C25B542B-E4E8-D141-AA14-043D930A865A}" dt="2024-01-24T19:26:10.354" v="932"/>
          <ac:inkMkLst>
            <pc:docMk/>
            <pc:sldMk cId="2303502608" sldId="331"/>
            <ac:inkMk id="773" creationId="{C3AEA39C-148F-B541-151F-C0DFC7720C81}"/>
          </ac:inkMkLst>
        </pc:inkChg>
        <pc:inkChg chg="add mod">
          <ac:chgData name="Kokchun Giang" userId="67e2125d-ec8c-4323-9653-9824a2ad815f" providerId="ADAL" clId="{C25B542B-E4E8-D141-AA14-043D930A865A}" dt="2024-01-24T19:26:10.354" v="932"/>
          <ac:inkMkLst>
            <pc:docMk/>
            <pc:sldMk cId="2303502608" sldId="331"/>
            <ac:inkMk id="774" creationId="{2F3358E5-3F65-96DB-B587-04CE284E06B5}"/>
          </ac:inkMkLst>
        </pc:inkChg>
        <pc:inkChg chg="add mod">
          <ac:chgData name="Kokchun Giang" userId="67e2125d-ec8c-4323-9653-9824a2ad815f" providerId="ADAL" clId="{C25B542B-E4E8-D141-AA14-043D930A865A}" dt="2024-01-24T19:26:10.354" v="932"/>
          <ac:inkMkLst>
            <pc:docMk/>
            <pc:sldMk cId="2303502608" sldId="331"/>
            <ac:inkMk id="775" creationId="{DA4D8A45-25ED-732A-F9E2-6594B8616ADF}"/>
          </ac:inkMkLst>
        </pc:inkChg>
        <pc:inkChg chg="add mod">
          <ac:chgData name="Kokchun Giang" userId="67e2125d-ec8c-4323-9653-9824a2ad815f" providerId="ADAL" clId="{C25B542B-E4E8-D141-AA14-043D930A865A}" dt="2024-01-24T19:26:10.354" v="932"/>
          <ac:inkMkLst>
            <pc:docMk/>
            <pc:sldMk cId="2303502608" sldId="331"/>
            <ac:inkMk id="776" creationId="{2087C608-F2BB-92A7-8F36-B9237BCA8036}"/>
          </ac:inkMkLst>
        </pc:inkChg>
        <pc:inkChg chg="add mod">
          <ac:chgData name="Kokchun Giang" userId="67e2125d-ec8c-4323-9653-9824a2ad815f" providerId="ADAL" clId="{C25B542B-E4E8-D141-AA14-043D930A865A}" dt="2024-01-24T19:26:10.354" v="932"/>
          <ac:inkMkLst>
            <pc:docMk/>
            <pc:sldMk cId="2303502608" sldId="331"/>
            <ac:inkMk id="777" creationId="{E915A920-1FF5-422D-0E15-92E50692F434}"/>
          </ac:inkMkLst>
        </pc:inkChg>
        <pc:inkChg chg="add mod">
          <ac:chgData name="Kokchun Giang" userId="67e2125d-ec8c-4323-9653-9824a2ad815f" providerId="ADAL" clId="{C25B542B-E4E8-D141-AA14-043D930A865A}" dt="2024-01-24T19:26:10.354" v="932"/>
          <ac:inkMkLst>
            <pc:docMk/>
            <pc:sldMk cId="2303502608" sldId="331"/>
            <ac:inkMk id="778" creationId="{7802F837-6C98-C296-BF1B-07E5925FE069}"/>
          </ac:inkMkLst>
        </pc:inkChg>
        <pc:inkChg chg="add mod">
          <ac:chgData name="Kokchun Giang" userId="67e2125d-ec8c-4323-9653-9824a2ad815f" providerId="ADAL" clId="{C25B542B-E4E8-D141-AA14-043D930A865A}" dt="2024-01-24T19:26:10.354" v="932"/>
          <ac:inkMkLst>
            <pc:docMk/>
            <pc:sldMk cId="2303502608" sldId="331"/>
            <ac:inkMk id="779" creationId="{43BB22A5-1E66-DBD5-A03D-805B387BC338}"/>
          </ac:inkMkLst>
        </pc:inkChg>
        <pc:inkChg chg="add mod">
          <ac:chgData name="Kokchun Giang" userId="67e2125d-ec8c-4323-9653-9824a2ad815f" providerId="ADAL" clId="{C25B542B-E4E8-D141-AA14-043D930A865A}" dt="2024-01-24T19:26:10.354" v="932"/>
          <ac:inkMkLst>
            <pc:docMk/>
            <pc:sldMk cId="2303502608" sldId="331"/>
            <ac:inkMk id="780" creationId="{86BD0DD2-3BC3-5111-DAF6-8FAF442C38B1}"/>
          </ac:inkMkLst>
        </pc:inkChg>
        <pc:inkChg chg="add mod">
          <ac:chgData name="Kokchun Giang" userId="67e2125d-ec8c-4323-9653-9824a2ad815f" providerId="ADAL" clId="{C25B542B-E4E8-D141-AA14-043D930A865A}" dt="2024-01-24T19:26:10.354" v="932"/>
          <ac:inkMkLst>
            <pc:docMk/>
            <pc:sldMk cId="2303502608" sldId="331"/>
            <ac:inkMk id="781" creationId="{7EE6DF0A-2E29-42B6-8D96-C84335CD18A6}"/>
          </ac:inkMkLst>
        </pc:inkChg>
        <pc:inkChg chg="add mod">
          <ac:chgData name="Kokchun Giang" userId="67e2125d-ec8c-4323-9653-9824a2ad815f" providerId="ADAL" clId="{C25B542B-E4E8-D141-AA14-043D930A865A}" dt="2024-01-24T19:53:57.126" v="1876" actId="164"/>
          <ac:inkMkLst>
            <pc:docMk/>
            <pc:sldMk cId="2303502608" sldId="331"/>
            <ac:inkMk id="783" creationId="{4EE12F53-888E-5A5A-CA49-A0ABA8D40E4C}"/>
          </ac:inkMkLst>
        </pc:inkChg>
        <pc:inkChg chg="add del mod">
          <ac:chgData name="Kokchun Giang" userId="67e2125d-ec8c-4323-9653-9824a2ad815f" providerId="ADAL" clId="{C25B542B-E4E8-D141-AA14-043D930A865A}" dt="2024-01-24T19:26:16.383" v="937"/>
          <ac:inkMkLst>
            <pc:docMk/>
            <pc:sldMk cId="2303502608" sldId="331"/>
            <ac:inkMk id="784" creationId="{EFF393E3-3040-6938-B49B-84113B24D170}"/>
          </ac:inkMkLst>
        </pc:inkChg>
        <pc:inkChg chg="add mod">
          <ac:chgData name="Kokchun Giang" userId="67e2125d-ec8c-4323-9653-9824a2ad815f" providerId="ADAL" clId="{C25B542B-E4E8-D141-AA14-043D930A865A}" dt="2024-01-24T19:26:19.785" v="941"/>
          <ac:inkMkLst>
            <pc:docMk/>
            <pc:sldMk cId="2303502608" sldId="331"/>
            <ac:inkMk id="786" creationId="{299E446A-B802-E416-302F-B0EBB670807D}"/>
          </ac:inkMkLst>
        </pc:inkChg>
        <pc:inkChg chg="add mod">
          <ac:chgData name="Kokchun Giang" userId="67e2125d-ec8c-4323-9653-9824a2ad815f" providerId="ADAL" clId="{C25B542B-E4E8-D141-AA14-043D930A865A}" dt="2024-01-24T19:26:19.785" v="941"/>
          <ac:inkMkLst>
            <pc:docMk/>
            <pc:sldMk cId="2303502608" sldId="331"/>
            <ac:inkMk id="787" creationId="{EB49CA42-11B8-CF9E-D994-650D8F89C937}"/>
          </ac:inkMkLst>
        </pc:inkChg>
        <pc:inkChg chg="add mod">
          <ac:chgData name="Kokchun Giang" userId="67e2125d-ec8c-4323-9653-9824a2ad815f" providerId="ADAL" clId="{C25B542B-E4E8-D141-AA14-043D930A865A}" dt="2024-01-24T19:26:19.785" v="941"/>
          <ac:inkMkLst>
            <pc:docMk/>
            <pc:sldMk cId="2303502608" sldId="331"/>
            <ac:inkMk id="788" creationId="{8992AE4B-C064-3A24-7393-D30513502720}"/>
          </ac:inkMkLst>
        </pc:inkChg>
        <pc:inkChg chg="del">
          <ac:chgData name="Kokchun Giang" userId="67e2125d-ec8c-4323-9653-9824a2ad815f" providerId="ADAL" clId="{C25B542B-E4E8-D141-AA14-043D930A865A}" dt="2024-01-24T19:01:26.975" v="110" actId="478"/>
          <ac:inkMkLst>
            <pc:docMk/>
            <pc:sldMk cId="2303502608" sldId="331"/>
            <ac:inkMk id="965" creationId="{9FEC784A-ACE0-5372-36A1-C171FFA231B4}"/>
          </ac:inkMkLst>
        </pc:inkChg>
        <pc:cxnChg chg="mod">
          <ac:chgData name="Kokchun Giang" userId="67e2125d-ec8c-4323-9653-9824a2ad815f" providerId="ADAL" clId="{C25B542B-E4E8-D141-AA14-043D930A865A}" dt="2024-01-24T19:06:13.507" v="209"/>
          <ac:cxnSpMkLst>
            <pc:docMk/>
            <pc:sldMk cId="2303502608" sldId="331"/>
            <ac:cxnSpMk id="4" creationId="{04D28717-3D0E-2EA0-D28F-56A8DDB91E40}"/>
          </ac:cxnSpMkLst>
        </pc:cxnChg>
        <pc:cxnChg chg="mod">
          <ac:chgData name="Kokchun Giang" userId="67e2125d-ec8c-4323-9653-9824a2ad815f" providerId="ADAL" clId="{C25B542B-E4E8-D141-AA14-043D930A865A}" dt="2024-01-24T19:06:13.507" v="209"/>
          <ac:cxnSpMkLst>
            <pc:docMk/>
            <pc:sldMk cId="2303502608" sldId="331"/>
            <ac:cxnSpMk id="6" creationId="{943DE23A-B150-B5F7-69F9-F9E52C5340EB}"/>
          </ac:cxnSpMkLst>
        </pc:cxnChg>
      </pc:sldChg>
      <pc:sldChg chg="addSp delSp modSp add mod delAnim modAnim">
        <pc:chgData name="Kokchun Giang" userId="67e2125d-ec8c-4323-9653-9824a2ad815f" providerId="ADAL" clId="{C25B542B-E4E8-D141-AA14-043D930A865A}" dt="2024-01-24T19:58:50.841" v="1928"/>
        <pc:sldMkLst>
          <pc:docMk/>
          <pc:sldMk cId="2374835458" sldId="332"/>
        </pc:sldMkLst>
        <pc:spChg chg="mod">
          <ac:chgData name="Kokchun Giang" userId="67e2125d-ec8c-4323-9653-9824a2ad815f" providerId="ADAL" clId="{C25B542B-E4E8-D141-AA14-043D930A865A}" dt="2024-01-24T19:36:34.834" v="1236" actId="20577"/>
          <ac:spMkLst>
            <pc:docMk/>
            <pc:sldMk cId="2374835458" sldId="332"/>
            <ac:spMk id="28" creationId="{B6771C1F-81FB-CFF9-8EA8-1D62692EE064}"/>
          </ac:spMkLst>
        </pc:spChg>
        <pc:spChg chg="del">
          <ac:chgData name="Kokchun Giang" userId="67e2125d-ec8c-4323-9653-9824a2ad815f" providerId="ADAL" clId="{C25B542B-E4E8-D141-AA14-043D930A865A}" dt="2024-01-24T19:28:15.781" v="955" actId="478"/>
          <ac:spMkLst>
            <pc:docMk/>
            <pc:sldMk cId="2374835458" sldId="332"/>
            <ac:spMk id="516" creationId="{BDEC6302-28C7-B9EB-C535-5AC23E5DE60E}"/>
          </ac:spMkLst>
        </pc:spChg>
        <pc:grpChg chg="del mod">
          <ac:chgData name="Kokchun Giang" userId="67e2125d-ec8c-4323-9653-9824a2ad815f" providerId="ADAL" clId="{C25B542B-E4E8-D141-AA14-043D930A865A}" dt="2024-01-24T19:32:22.640" v="974"/>
          <ac:grpSpMkLst>
            <pc:docMk/>
            <pc:sldMk cId="2374835458" sldId="332"/>
            <ac:grpSpMk id="55" creationId="{CF2F13CE-9853-5478-EE69-CE59E5F2A639}"/>
          </ac:grpSpMkLst>
        </pc:grpChg>
        <pc:grpChg chg="del">
          <ac:chgData name="Kokchun Giang" userId="67e2125d-ec8c-4323-9653-9824a2ad815f" providerId="ADAL" clId="{C25B542B-E4E8-D141-AA14-043D930A865A}" dt="2024-01-24T19:28:15.781" v="955" actId="478"/>
          <ac:grpSpMkLst>
            <pc:docMk/>
            <pc:sldMk cId="2374835458" sldId="332"/>
            <ac:grpSpMk id="437" creationId="{5374C2CC-7501-B7BD-87B9-8D6C7ABD8340}"/>
          </ac:grpSpMkLst>
        </pc:grpChg>
        <pc:grpChg chg="del">
          <ac:chgData name="Kokchun Giang" userId="67e2125d-ec8c-4323-9653-9824a2ad815f" providerId="ADAL" clId="{C25B542B-E4E8-D141-AA14-043D930A865A}" dt="2024-01-24T19:28:15.781" v="955" actId="478"/>
          <ac:grpSpMkLst>
            <pc:docMk/>
            <pc:sldMk cId="2374835458" sldId="332"/>
            <ac:grpSpMk id="477" creationId="{7887EFBF-E9C6-F1F9-087B-573FF9CD29DD}"/>
          </ac:grpSpMkLst>
        </pc:grpChg>
        <pc:grpChg chg="del">
          <ac:chgData name="Kokchun Giang" userId="67e2125d-ec8c-4323-9653-9824a2ad815f" providerId="ADAL" clId="{C25B542B-E4E8-D141-AA14-043D930A865A}" dt="2024-01-24T19:28:15.781" v="955" actId="478"/>
          <ac:grpSpMkLst>
            <pc:docMk/>
            <pc:sldMk cId="2374835458" sldId="332"/>
            <ac:grpSpMk id="478" creationId="{B2F89161-644E-AF06-D08A-F53CA0395DEA}"/>
          </ac:grpSpMkLst>
        </pc:grpChg>
        <pc:grpChg chg="del">
          <ac:chgData name="Kokchun Giang" userId="67e2125d-ec8c-4323-9653-9824a2ad815f" providerId="ADAL" clId="{C25B542B-E4E8-D141-AA14-043D930A865A}" dt="2024-01-24T19:28:16.918" v="956" actId="478"/>
          <ac:grpSpMkLst>
            <pc:docMk/>
            <pc:sldMk cId="2374835458" sldId="332"/>
            <ac:grpSpMk id="479" creationId="{1EB2C32C-F137-8610-8753-B1F8B22588A4}"/>
          </ac:grpSpMkLst>
        </pc:grpChg>
        <pc:grpChg chg="del">
          <ac:chgData name="Kokchun Giang" userId="67e2125d-ec8c-4323-9653-9824a2ad815f" providerId="ADAL" clId="{C25B542B-E4E8-D141-AA14-043D930A865A}" dt="2024-01-24T19:28:15.781" v="955" actId="478"/>
          <ac:grpSpMkLst>
            <pc:docMk/>
            <pc:sldMk cId="2374835458" sldId="332"/>
            <ac:grpSpMk id="480" creationId="{D5DBAD91-9280-B083-54CA-D69B9C2EC1AF}"/>
          </ac:grpSpMkLst>
        </pc:grpChg>
        <pc:grpChg chg="del">
          <ac:chgData name="Kokchun Giang" userId="67e2125d-ec8c-4323-9653-9824a2ad815f" providerId="ADAL" clId="{C25B542B-E4E8-D141-AA14-043D930A865A}" dt="2024-01-24T19:28:15.781" v="955" actId="478"/>
          <ac:grpSpMkLst>
            <pc:docMk/>
            <pc:sldMk cId="2374835458" sldId="332"/>
            <ac:grpSpMk id="483" creationId="{51295761-B4B7-56EE-9CF8-2755CB6C6EA1}"/>
          </ac:grpSpMkLst>
        </pc:grpChg>
        <pc:grpChg chg="mod">
          <ac:chgData name="Kokchun Giang" userId="67e2125d-ec8c-4323-9653-9824a2ad815f" providerId="ADAL" clId="{C25B542B-E4E8-D141-AA14-043D930A865A}" dt="2024-01-24T19:55:48.008" v="1895" actId="164"/>
          <ac:grpSpMkLst>
            <pc:docMk/>
            <pc:sldMk cId="2374835458" sldId="332"/>
            <ac:grpSpMk id="487" creationId="{B862457C-7C07-6EF1-B6AF-5AB19474C48C}"/>
          </ac:grpSpMkLst>
        </pc:grpChg>
        <pc:grpChg chg="mod">
          <ac:chgData name="Kokchun Giang" userId="67e2125d-ec8c-4323-9653-9824a2ad815f" providerId="ADAL" clId="{C25B542B-E4E8-D141-AA14-043D930A865A}" dt="2024-01-24T19:55:48.008" v="1895" actId="164"/>
          <ac:grpSpMkLst>
            <pc:docMk/>
            <pc:sldMk cId="2374835458" sldId="332"/>
            <ac:grpSpMk id="488" creationId="{724F2F1F-E7D6-A976-267F-0D6D19211F67}"/>
          </ac:grpSpMkLst>
        </pc:grpChg>
        <pc:grpChg chg="del">
          <ac:chgData name="Kokchun Giang" userId="67e2125d-ec8c-4323-9653-9824a2ad815f" providerId="ADAL" clId="{C25B542B-E4E8-D141-AA14-043D930A865A}" dt="2024-01-24T19:28:15.781" v="955" actId="478"/>
          <ac:grpSpMkLst>
            <pc:docMk/>
            <pc:sldMk cId="2374835458" sldId="332"/>
            <ac:grpSpMk id="510" creationId="{C1C675EC-1C89-78B7-F247-7BCD23EA4E04}"/>
          </ac:grpSpMkLst>
        </pc:grpChg>
        <pc:grpChg chg="del">
          <ac:chgData name="Kokchun Giang" userId="67e2125d-ec8c-4323-9653-9824a2ad815f" providerId="ADAL" clId="{C25B542B-E4E8-D141-AA14-043D930A865A}" dt="2024-01-24T19:28:15.781" v="955" actId="478"/>
          <ac:grpSpMkLst>
            <pc:docMk/>
            <pc:sldMk cId="2374835458" sldId="332"/>
            <ac:grpSpMk id="513" creationId="{3C59DA7B-611D-99C1-8344-72CCC0AF3EAF}"/>
          </ac:grpSpMkLst>
        </pc:grpChg>
        <pc:grpChg chg="del">
          <ac:chgData name="Kokchun Giang" userId="67e2125d-ec8c-4323-9653-9824a2ad815f" providerId="ADAL" clId="{C25B542B-E4E8-D141-AA14-043D930A865A}" dt="2024-01-24T19:28:15.781" v="955" actId="478"/>
          <ac:grpSpMkLst>
            <pc:docMk/>
            <pc:sldMk cId="2374835458" sldId="332"/>
            <ac:grpSpMk id="514" creationId="{9A023F7F-AE2D-6479-4A38-8BFC6E5A6DD1}"/>
          </ac:grpSpMkLst>
        </pc:grpChg>
        <pc:grpChg chg="del">
          <ac:chgData name="Kokchun Giang" userId="67e2125d-ec8c-4323-9653-9824a2ad815f" providerId="ADAL" clId="{C25B542B-E4E8-D141-AA14-043D930A865A}" dt="2024-01-24T19:28:15.781" v="955" actId="478"/>
          <ac:grpSpMkLst>
            <pc:docMk/>
            <pc:sldMk cId="2374835458" sldId="332"/>
            <ac:grpSpMk id="515" creationId="{E334D8C1-41AF-9D40-6D10-2A1B4C73ED10}"/>
          </ac:grpSpMkLst>
        </pc:grpChg>
        <pc:grpChg chg="del">
          <ac:chgData name="Kokchun Giang" userId="67e2125d-ec8c-4323-9653-9824a2ad815f" providerId="ADAL" clId="{C25B542B-E4E8-D141-AA14-043D930A865A}" dt="2024-01-24T19:28:20.285" v="957" actId="478"/>
          <ac:grpSpMkLst>
            <pc:docMk/>
            <pc:sldMk cId="2374835458" sldId="332"/>
            <ac:grpSpMk id="520" creationId="{BF26F4D3-589C-3EC8-1CF8-E9F5DCF6E610}"/>
          </ac:grpSpMkLst>
        </pc:grpChg>
        <pc:grpChg chg="del">
          <ac:chgData name="Kokchun Giang" userId="67e2125d-ec8c-4323-9653-9824a2ad815f" providerId="ADAL" clId="{C25B542B-E4E8-D141-AA14-043D930A865A}" dt="2024-01-24T19:28:20.285" v="957" actId="478"/>
          <ac:grpSpMkLst>
            <pc:docMk/>
            <pc:sldMk cId="2374835458" sldId="332"/>
            <ac:grpSpMk id="526" creationId="{C72A1F7C-6499-711F-7511-65170DEABE2B}"/>
          </ac:grpSpMkLst>
        </pc:grpChg>
        <pc:grpChg chg="del">
          <ac:chgData name="Kokchun Giang" userId="67e2125d-ec8c-4323-9653-9824a2ad815f" providerId="ADAL" clId="{C25B542B-E4E8-D141-AA14-043D930A865A}" dt="2024-01-24T19:28:20.285" v="957" actId="478"/>
          <ac:grpSpMkLst>
            <pc:docMk/>
            <pc:sldMk cId="2374835458" sldId="332"/>
            <ac:grpSpMk id="531" creationId="{BCDDBBC8-2C44-D134-683B-CE28BB115EB3}"/>
          </ac:grpSpMkLst>
        </pc:grpChg>
        <pc:grpChg chg="del">
          <ac:chgData name="Kokchun Giang" userId="67e2125d-ec8c-4323-9653-9824a2ad815f" providerId="ADAL" clId="{C25B542B-E4E8-D141-AA14-043D930A865A}" dt="2024-01-24T19:28:20.285" v="957" actId="478"/>
          <ac:grpSpMkLst>
            <pc:docMk/>
            <pc:sldMk cId="2374835458" sldId="332"/>
            <ac:grpSpMk id="537" creationId="{DDBB39DC-651B-3A0E-88F7-D1C258D9F68C}"/>
          </ac:grpSpMkLst>
        </pc:grpChg>
        <pc:grpChg chg="del">
          <ac:chgData name="Kokchun Giang" userId="67e2125d-ec8c-4323-9653-9824a2ad815f" providerId="ADAL" clId="{C25B542B-E4E8-D141-AA14-043D930A865A}" dt="2024-01-24T19:28:20.285" v="957" actId="478"/>
          <ac:grpSpMkLst>
            <pc:docMk/>
            <pc:sldMk cId="2374835458" sldId="332"/>
            <ac:grpSpMk id="556" creationId="{C5249D27-4261-CA23-4330-BE448F5E2621}"/>
          </ac:grpSpMkLst>
        </pc:grpChg>
        <pc:grpChg chg="del">
          <ac:chgData name="Kokchun Giang" userId="67e2125d-ec8c-4323-9653-9824a2ad815f" providerId="ADAL" clId="{C25B542B-E4E8-D141-AA14-043D930A865A}" dt="2024-01-24T19:28:20.285" v="957" actId="478"/>
          <ac:grpSpMkLst>
            <pc:docMk/>
            <pc:sldMk cId="2374835458" sldId="332"/>
            <ac:grpSpMk id="559" creationId="{BDAE61FD-E626-30DF-8CE1-315AA8CE29EC}"/>
          </ac:grpSpMkLst>
        </pc:grpChg>
        <pc:grpChg chg="del">
          <ac:chgData name="Kokchun Giang" userId="67e2125d-ec8c-4323-9653-9824a2ad815f" providerId="ADAL" clId="{C25B542B-E4E8-D141-AA14-043D930A865A}" dt="2024-01-24T19:28:20.285" v="957" actId="478"/>
          <ac:grpSpMkLst>
            <pc:docMk/>
            <pc:sldMk cId="2374835458" sldId="332"/>
            <ac:grpSpMk id="565" creationId="{F6E9150C-95A2-E42F-604A-FD32944335CB}"/>
          </ac:grpSpMkLst>
        </pc:grpChg>
        <pc:grpChg chg="del">
          <ac:chgData name="Kokchun Giang" userId="67e2125d-ec8c-4323-9653-9824a2ad815f" providerId="ADAL" clId="{C25B542B-E4E8-D141-AA14-043D930A865A}" dt="2024-01-24T19:28:20.285" v="957" actId="478"/>
          <ac:grpSpMkLst>
            <pc:docMk/>
            <pc:sldMk cId="2374835458" sldId="332"/>
            <ac:grpSpMk id="571" creationId="{11C2D549-EA4C-B7CE-B52F-C9EADE18F463}"/>
          </ac:grpSpMkLst>
        </pc:grpChg>
        <pc:grpChg chg="mod">
          <ac:chgData name="Kokchun Giang" userId="67e2125d-ec8c-4323-9653-9824a2ad815f" providerId="ADAL" clId="{C25B542B-E4E8-D141-AA14-043D930A865A}" dt="2024-01-24T19:55:48.008" v="1895" actId="164"/>
          <ac:grpSpMkLst>
            <pc:docMk/>
            <pc:sldMk cId="2374835458" sldId="332"/>
            <ac:grpSpMk id="581" creationId="{19BDA6EE-792B-2F8F-3252-22876130A2B1}"/>
          </ac:grpSpMkLst>
        </pc:grpChg>
        <pc:grpChg chg="mod">
          <ac:chgData name="Kokchun Giang" userId="67e2125d-ec8c-4323-9653-9824a2ad815f" providerId="ADAL" clId="{C25B542B-E4E8-D141-AA14-043D930A865A}" dt="2024-01-24T19:55:48.008" v="1895" actId="164"/>
          <ac:grpSpMkLst>
            <pc:docMk/>
            <pc:sldMk cId="2374835458" sldId="332"/>
            <ac:grpSpMk id="582" creationId="{DEEC98E4-4DAC-D45A-D610-EFDD250AF73B}"/>
          </ac:grpSpMkLst>
        </pc:grpChg>
        <pc:grpChg chg="del">
          <ac:chgData name="Kokchun Giang" userId="67e2125d-ec8c-4323-9653-9824a2ad815f" providerId="ADAL" clId="{C25B542B-E4E8-D141-AA14-043D930A865A}" dt="2024-01-24T19:28:20.285" v="957" actId="478"/>
          <ac:grpSpMkLst>
            <pc:docMk/>
            <pc:sldMk cId="2374835458" sldId="332"/>
            <ac:grpSpMk id="599" creationId="{D49F5277-F2B9-9A49-2781-25476542659F}"/>
          </ac:grpSpMkLst>
        </pc:grpChg>
        <pc:grpChg chg="del">
          <ac:chgData name="Kokchun Giang" userId="67e2125d-ec8c-4323-9653-9824a2ad815f" providerId="ADAL" clId="{C25B542B-E4E8-D141-AA14-043D930A865A}" dt="2024-01-24T19:28:20.285" v="957" actId="478"/>
          <ac:grpSpMkLst>
            <pc:docMk/>
            <pc:sldMk cId="2374835458" sldId="332"/>
            <ac:grpSpMk id="612" creationId="{B378CCC0-561C-DD04-186E-83654B0A5D17}"/>
          </ac:grpSpMkLst>
        </pc:grpChg>
        <pc:grpChg chg="mod">
          <ac:chgData name="Kokchun Giang" userId="67e2125d-ec8c-4323-9653-9824a2ad815f" providerId="ADAL" clId="{C25B542B-E4E8-D141-AA14-043D930A865A}" dt="2024-01-24T19:33:08.873" v="1021"/>
          <ac:grpSpMkLst>
            <pc:docMk/>
            <pc:sldMk cId="2374835458" sldId="332"/>
            <ac:grpSpMk id="617" creationId="{AD80C1D0-494E-A4A3-CB97-ACA79D623DC8}"/>
          </ac:grpSpMkLst>
        </pc:grpChg>
        <pc:grpChg chg="mod">
          <ac:chgData name="Kokchun Giang" userId="67e2125d-ec8c-4323-9653-9824a2ad815f" providerId="ADAL" clId="{C25B542B-E4E8-D141-AA14-043D930A865A}" dt="2024-01-24T19:33:07.272" v="1013"/>
          <ac:grpSpMkLst>
            <pc:docMk/>
            <pc:sldMk cId="2374835458" sldId="332"/>
            <ac:grpSpMk id="631" creationId="{E20B8D8A-CD51-8A80-321B-22A9DBCDA982}"/>
          </ac:grpSpMkLst>
        </pc:grpChg>
        <pc:grpChg chg="mod">
          <ac:chgData name="Kokchun Giang" userId="67e2125d-ec8c-4323-9653-9824a2ad815f" providerId="ADAL" clId="{C25B542B-E4E8-D141-AA14-043D930A865A}" dt="2024-01-24T19:33:07.272" v="1013"/>
          <ac:grpSpMkLst>
            <pc:docMk/>
            <pc:sldMk cId="2374835458" sldId="332"/>
            <ac:grpSpMk id="632" creationId="{2DE429A9-EB62-66E3-598B-75A28C859335}"/>
          </ac:grpSpMkLst>
        </pc:grpChg>
        <pc:grpChg chg="del">
          <ac:chgData name="Kokchun Giang" userId="67e2125d-ec8c-4323-9653-9824a2ad815f" providerId="ADAL" clId="{C25B542B-E4E8-D141-AA14-043D930A865A}" dt="2024-01-24T19:28:20.285" v="957" actId="478"/>
          <ac:grpSpMkLst>
            <pc:docMk/>
            <pc:sldMk cId="2374835458" sldId="332"/>
            <ac:grpSpMk id="649" creationId="{589EA7A0-393A-1132-4591-DB8BFAB2A809}"/>
          </ac:grpSpMkLst>
        </pc:grpChg>
        <pc:grpChg chg="del">
          <ac:chgData name="Kokchun Giang" userId="67e2125d-ec8c-4323-9653-9824a2ad815f" providerId="ADAL" clId="{C25B542B-E4E8-D141-AA14-043D930A865A}" dt="2024-01-24T19:28:22.655" v="958" actId="478"/>
          <ac:grpSpMkLst>
            <pc:docMk/>
            <pc:sldMk cId="2374835458" sldId="332"/>
            <ac:grpSpMk id="659" creationId="{1E442B25-C243-50D7-0743-9E0F0CE0A6EB}"/>
          </ac:grpSpMkLst>
        </pc:grpChg>
        <pc:grpChg chg="del">
          <ac:chgData name="Kokchun Giang" userId="67e2125d-ec8c-4323-9653-9824a2ad815f" providerId="ADAL" clId="{C25B542B-E4E8-D141-AA14-043D930A865A}" dt="2024-01-24T19:28:22.655" v="958" actId="478"/>
          <ac:grpSpMkLst>
            <pc:docMk/>
            <pc:sldMk cId="2374835458" sldId="332"/>
            <ac:grpSpMk id="660" creationId="{B7D9791A-D204-7394-3D7E-DDEA4945A132}"/>
          </ac:grpSpMkLst>
        </pc:grpChg>
        <pc:grpChg chg="del">
          <ac:chgData name="Kokchun Giang" userId="67e2125d-ec8c-4323-9653-9824a2ad815f" providerId="ADAL" clId="{C25B542B-E4E8-D141-AA14-043D930A865A}" dt="2024-01-24T19:28:22.655" v="958" actId="478"/>
          <ac:grpSpMkLst>
            <pc:docMk/>
            <pc:sldMk cId="2374835458" sldId="332"/>
            <ac:grpSpMk id="663" creationId="{75BE7B4B-879C-7ADC-7497-66563430992D}"/>
          </ac:grpSpMkLst>
        </pc:grpChg>
        <pc:grpChg chg="del">
          <ac:chgData name="Kokchun Giang" userId="67e2125d-ec8c-4323-9653-9824a2ad815f" providerId="ADAL" clId="{C25B542B-E4E8-D141-AA14-043D930A865A}" dt="2024-01-24T19:28:22.655" v="958" actId="478"/>
          <ac:grpSpMkLst>
            <pc:docMk/>
            <pc:sldMk cId="2374835458" sldId="332"/>
            <ac:grpSpMk id="674" creationId="{5570056E-4800-9AF3-C10C-9F5D5660E19E}"/>
          </ac:grpSpMkLst>
        </pc:grpChg>
        <pc:grpChg chg="del">
          <ac:chgData name="Kokchun Giang" userId="67e2125d-ec8c-4323-9653-9824a2ad815f" providerId="ADAL" clId="{C25B542B-E4E8-D141-AA14-043D930A865A}" dt="2024-01-24T19:28:22.655" v="958" actId="478"/>
          <ac:grpSpMkLst>
            <pc:docMk/>
            <pc:sldMk cId="2374835458" sldId="332"/>
            <ac:grpSpMk id="675" creationId="{833679A8-80BA-A80B-6A8D-CAB5901C2A67}"/>
          </ac:grpSpMkLst>
        </pc:grpChg>
        <pc:grpChg chg="del">
          <ac:chgData name="Kokchun Giang" userId="67e2125d-ec8c-4323-9653-9824a2ad815f" providerId="ADAL" clId="{C25B542B-E4E8-D141-AA14-043D930A865A}" dt="2024-01-24T19:28:22.655" v="958" actId="478"/>
          <ac:grpSpMkLst>
            <pc:docMk/>
            <pc:sldMk cId="2374835458" sldId="332"/>
            <ac:grpSpMk id="676" creationId="{36EE6A70-9B52-65A4-9349-0B7B617501AA}"/>
          </ac:grpSpMkLst>
        </pc:grpChg>
        <pc:grpChg chg="mod">
          <ac:chgData name="Kokchun Giang" userId="67e2125d-ec8c-4323-9653-9824a2ad815f" providerId="ADAL" clId="{C25B542B-E4E8-D141-AA14-043D930A865A}" dt="2024-01-24T19:55:48.008" v="1895" actId="164"/>
          <ac:grpSpMkLst>
            <pc:docMk/>
            <pc:sldMk cId="2374835458" sldId="332"/>
            <ac:grpSpMk id="683" creationId="{08CE5C43-B042-FD23-1E38-DCCBB0B33AD3}"/>
          </ac:grpSpMkLst>
        </pc:grpChg>
        <pc:grpChg chg="del">
          <ac:chgData name="Kokchun Giang" userId="67e2125d-ec8c-4323-9653-9824a2ad815f" providerId="ADAL" clId="{C25B542B-E4E8-D141-AA14-043D930A865A}" dt="2024-01-24T19:28:22.655" v="958" actId="478"/>
          <ac:grpSpMkLst>
            <pc:docMk/>
            <pc:sldMk cId="2374835458" sldId="332"/>
            <ac:grpSpMk id="690" creationId="{CBA1974E-4AE9-AFF3-241A-BB03111A807C}"/>
          </ac:grpSpMkLst>
        </pc:grpChg>
        <pc:grpChg chg="del">
          <ac:chgData name="Kokchun Giang" userId="67e2125d-ec8c-4323-9653-9824a2ad815f" providerId="ADAL" clId="{C25B542B-E4E8-D141-AA14-043D930A865A}" dt="2024-01-24T19:28:22.655" v="958" actId="478"/>
          <ac:grpSpMkLst>
            <pc:docMk/>
            <pc:sldMk cId="2374835458" sldId="332"/>
            <ac:grpSpMk id="701" creationId="{F6408C5E-4D0E-5E66-616E-6FCD8F2A9734}"/>
          </ac:grpSpMkLst>
        </pc:grpChg>
        <pc:grpChg chg="del">
          <ac:chgData name="Kokchun Giang" userId="67e2125d-ec8c-4323-9653-9824a2ad815f" providerId="ADAL" clId="{C25B542B-E4E8-D141-AA14-043D930A865A}" dt="2024-01-24T19:28:22.655" v="958" actId="478"/>
          <ac:grpSpMkLst>
            <pc:docMk/>
            <pc:sldMk cId="2374835458" sldId="332"/>
            <ac:grpSpMk id="702" creationId="{E8287F59-CC22-E66D-3CA4-FBFA93FB9A57}"/>
          </ac:grpSpMkLst>
        </pc:grpChg>
        <pc:grpChg chg="del">
          <ac:chgData name="Kokchun Giang" userId="67e2125d-ec8c-4323-9653-9824a2ad815f" providerId="ADAL" clId="{C25B542B-E4E8-D141-AA14-043D930A865A}" dt="2024-01-24T19:28:22.655" v="958" actId="478"/>
          <ac:grpSpMkLst>
            <pc:docMk/>
            <pc:sldMk cId="2374835458" sldId="332"/>
            <ac:grpSpMk id="708" creationId="{494069AA-56C1-9F14-E244-05AAA0E83174}"/>
          </ac:grpSpMkLst>
        </pc:grpChg>
        <pc:grpChg chg="del">
          <ac:chgData name="Kokchun Giang" userId="67e2125d-ec8c-4323-9653-9824a2ad815f" providerId="ADAL" clId="{C25B542B-E4E8-D141-AA14-043D930A865A}" dt="2024-01-24T19:28:22.655" v="958" actId="478"/>
          <ac:grpSpMkLst>
            <pc:docMk/>
            <pc:sldMk cId="2374835458" sldId="332"/>
            <ac:grpSpMk id="712" creationId="{CDCE8468-9561-7D73-8736-CB9A60F1F8D2}"/>
          </ac:grpSpMkLst>
        </pc:grpChg>
        <pc:grpChg chg="del">
          <ac:chgData name="Kokchun Giang" userId="67e2125d-ec8c-4323-9653-9824a2ad815f" providerId="ADAL" clId="{C25B542B-E4E8-D141-AA14-043D930A865A}" dt="2024-01-24T19:28:22.655" v="958" actId="478"/>
          <ac:grpSpMkLst>
            <pc:docMk/>
            <pc:sldMk cId="2374835458" sldId="332"/>
            <ac:grpSpMk id="723" creationId="{B3732D0E-E4FB-8A1F-95E9-AB039A0484A9}"/>
          </ac:grpSpMkLst>
        </pc:grpChg>
        <pc:grpChg chg="del">
          <ac:chgData name="Kokchun Giang" userId="67e2125d-ec8c-4323-9653-9824a2ad815f" providerId="ADAL" clId="{C25B542B-E4E8-D141-AA14-043D930A865A}" dt="2024-01-24T19:28:22.655" v="958" actId="478"/>
          <ac:grpSpMkLst>
            <pc:docMk/>
            <pc:sldMk cId="2374835458" sldId="332"/>
            <ac:grpSpMk id="728" creationId="{FD1E8749-1514-3C39-1C38-BA4472AB4ADD}"/>
          </ac:grpSpMkLst>
        </pc:grpChg>
        <pc:grpChg chg="del">
          <ac:chgData name="Kokchun Giang" userId="67e2125d-ec8c-4323-9653-9824a2ad815f" providerId="ADAL" clId="{C25B542B-E4E8-D141-AA14-043D930A865A}" dt="2024-01-24T19:28:22.655" v="958" actId="478"/>
          <ac:grpSpMkLst>
            <pc:docMk/>
            <pc:sldMk cId="2374835458" sldId="332"/>
            <ac:grpSpMk id="742" creationId="{91370F99-D043-ADE3-B4B4-3332206C452C}"/>
          </ac:grpSpMkLst>
        </pc:grpChg>
        <pc:grpChg chg="del">
          <ac:chgData name="Kokchun Giang" userId="67e2125d-ec8c-4323-9653-9824a2ad815f" providerId="ADAL" clId="{C25B542B-E4E8-D141-AA14-043D930A865A}" dt="2024-01-24T19:28:22.655" v="958" actId="478"/>
          <ac:grpSpMkLst>
            <pc:docMk/>
            <pc:sldMk cId="2374835458" sldId="332"/>
            <ac:grpSpMk id="757" creationId="{CBF76F7E-E241-2574-80BD-FB151024001E}"/>
          </ac:grpSpMkLst>
        </pc:grpChg>
        <pc:grpChg chg="del">
          <ac:chgData name="Kokchun Giang" userId="67e2125d-ec8c-4323-9653-9824a2ad815f" providerId="ADAL" clId="{C25B542B-E4E8-D141-AA14-043D930A865A}" dt="2024-01-24T19:28:22.655" v="958" actId="478"/>
          <ac:grpSpMkLst>
            <pc:docMk/>
            <pc:sldMk cId="2374835458" sldId="332"/>
            <ac:grpSpMk id="766" creationId="{780C41E4-A8BF-3A6E-C815-371A4F24A132}"/>
          </ac:grpSpMkLst>
        </pc:grpChg>
        <pc:grpChg chg="del">
          <ac:chgData name="Kokchun Giang" userId="67e2125d-ec8c-4323-9653-9824a2ad815f" providerId="ADAL" clId="{C25B542B-E4E8-D141-AA14-043D930A865A}" dt="2024-01-24T19:28:22.655" v="958" actId="478"/>
          <ac:grpSpMkLst>
            <pc:docMk/>
            <pc:sldMk cId="2374835458" sldId="332"/>
            <ac:grpSpMk id="782" creationId="{50D24966-C771-F7D4-0936-5507225A1F62}"/>
          </ac:grpSpMkLst>
        </pc:grpChg>
        <pc:grpChg chg="del">
          <ac:chgData name="Kokchun Giang" userId="67e2125d-ec8c-4323-9653-9824a2ad815f" providerId="ADAL" clId="{C25B542B-E4E8-D141-AA14-043D930A865A}" dt="2024-01-24T19:28:22.655" v="958" actId="478"/>
          <ac:grpSpMkLst>
            <pc:docMk/>
            <pc:sldMk cId="2374835458" sldId="332"/>
            <ac:grpSpMk id="789" creationId="{577309B6-AB83-4BDA-AC05-3AD0DAA1C0F0}"/>
          </ac:grpSpMkLst>
        </pc:grpChg>
        <pc:grpChg chg="mod">
          <ac:chgData name="Kokchun Giang" userId="67e2125d-ec8c-4323-9653-9824a2ad815f" providerId="ADAL" clId="{C25B542B-E4E8-D141-AA14-043D930A865A}" dt="2024-01-24T19:55:48.008" v="1895" actId="164"/>
          <ac:grpSpMkLst>
            <pc:docMk/>
            <pc:sldMk cId="2374835458" sldId="332"/>
            <ac:grpSpMk id="795" creationId="{536F6426-C712-6E48-8D6F-3AA782CDED0A}"/>
          </ac:grpSpMkLst>
        </pc:grpChg>
        <pc:grpChg chg="mod">
          <ac:chgData name="Kokchun Giang" userId="67e2125d-ec8c-4323-9653-9824a2ad815f" providerId="ADAL" clId="{C25B542B-E4E8-D141-AA14-043D930A865A}" dt="2024-01-24T19:55:48.008" v="1895" actId="164"/>
          <ac:grpSpMkLst>
            <pc:docMk/>
            <pc:sldMk cId="2374835458" sldId="332"/>
            <ac:grpSpMk id="796" creationId="{97B7A491-935D-D5EA-939A-06A016A0891B}"/>
          </ac:grpSpMkLst>
        </pc:grpChg>
        <pc:grpChg chg="mod">
          <ac:chgData name="Kokchun Giang" userId="67e2125d-ec8c-4323-9653-9824a2ad815f" providerId="ADAL" clId="{C25B542B-E4E8-D141-AA14-043D930A865A}" dt="2024-01-24T19:55:48.008" v="1895" actId="164"/>
          <ac:grpSpMkLst>
            <pc:docMk/>
            <pc:sldMk cId="2374835458" sldId="332"/>
            <ac:grpSpMk id="797" creationId="{29D3E0CD-6CBE-5B22-5868-B8DA85D889BD}"/>
          </ac:grpSpMkLst>
        </pc:grpChg>
        <pc:grpChg chg="mod">
          <ac:chgData name="Kokchun Giang" userId="67e2125d-ec8c-4323-9653-9824a2ad815f" providerId="ADAL" clId="{C25B542B-E4E8-D141-AA14-043D930A865A}" dt="2024-01-24T19:55:48.008" v="1895" actId="164"/>
          <ac:grpSpMkLst>
            <pc:docMk/>
            <pc:sldMk cId="2374835458" sldId="332"/>
            <ac:grpSpMk id="798" creationId="{CC17D252-70C9-0C4D-72CE-4A1EFC4F59EF}"/>
          </ac:grpSpMkLst>
        </pc:grpChg>
        <pc:grpChg chg="mod">
          <ac:chgData name="Kokchun Giang" userId="67e2125d-ec8c-4323-9653-9824a2ad815f" providerId="ADAL" clId="{C25B542B-E4E8-D141-AA14-043D930A865A}" dt="2024-01-24T19:55:54.174" v="1897" actId="164"/>
          <ac:grpSpMkLst>
            <pc:docMk/>
            <pc:sldMk cId="2374835458" sldId="332"/>
            <ac:grpSpMk id="802" creationId="{995AA1D0-C9CA-21E0-1701-B6865CA6B169}"/>
          </ac:grpSpMkLst>
        </pc:grpChg>
        <pc:grpChg chg="del mod">
          <ac:chgData name="Kokchun Giang" userId="67e2125d-ec8c-4323-9653-9824a2ad815f" providerId="ADAL" clId="{C25B542B-E4E8-D141-AA14-043D930A865A}" dt="2024-01-24T19:34:02.143" v="1065"/>
          <ac:grpSpMkLst>
            <pc:docMk/>
            <pc:sldMk cId="2374835458" sldId="332"/>
            <ac:grpSpMk id="805" creationId="{8A471B51-5FA9-788D-2BBB-CF145EE968C3}"/>
          </ac:grpSpMkLst>
        </pc:grpChg>
        <pc:grpChg chg="mod">
          <ac:chgData name="Kokchun Giang" userId="67e2125d-ec8c-4323-9653-9824a2ad815f" providerId="ADAL" clId="{C25B542B-E4E8-D141-AA14-043D930A865A}" dt="2024-01-24T19:55:54.174" v="1897" actId="164"/>
          <ac:grpSpMkLst>
            <pc:docMk/>
            <pc:sldMk cId="2374835458" sldId="332"/>
            <ac:grpSpMk id="813" creationId="{6F67BF84-6E05-84B1-62D9-33ECF557881A}"/>
          </ac:grpSpMkLst>
        </pc:grpChg>
        <pc:grpChg chg="mod">
          <ac:chgData name="Kokchun Giang" userId="67e2125d-ec8c-4323-9653-9824a2ad815f" providerId="ADAL" clId="{C25B542B-E4E8-D141-AA14-043D930A865A}" dt="2024-01-24T19:55:54.174" v="1897" actId="164"/>
          <ac:grpSpMkLst>
            <pc:docMk/>
            <pc:sldMk cId="2374835458" sldId="332"/>
            <ac:grpSpMk id="814" creationId="{7B0AAADE-BCFA-B043-4B6C-31EC4098DDB2}"/>
          </ac:grpSpMkLst>
        </pc:grpChg>
        <pc:grpChg chg="mod">
          <ac:chgData name="Kokchun Giang" userId="67e2125d-ec8c-4323-9653-9824a2ad815f" providerId="ADAL" clId="{C25B542B-E4E8-D141-AA14-043D930A865A}" dt="2024-01-24T19:55:54.174" v="1897" actId="164"/>
          <ac:grpSpMkLst>
            <pc:docMk/>
            <pc:sldMk cId="2374835458" sldId="332"/>
            <ac:grpSpMk id="821" creationId="{2F336554-F0E3-9364-F02A-0D2ABC37152A}"/>
          </ac:grpSpMkLst>
        </pc:grpChg>
        <pc:grpChg chg="mod">
          <ac:chgData name="Kokchun Giang" userId="67e2125d-ec8c-4323-9653-9824a2ad815f" providerId="ADAL" clId="{C25B542B-E4E8-D141-AA14-043D930A865A}" dt="2024-01-24T19:55:54.174" v="1897" actId="164"/>
          <ac:grpSpMkLst>
            <pc:docMk/>
            <pc:sldMk cId="2374835458" sldId="332"/>
            <ac:grpSpMk id="829" creationId="{BD9F9B39-A8BE-B8AF-3F5E-278F31B36821}"/>
          </ac:grpSpMkLst>
        </pc:grpChg>
        <pc:grpChg chg="mod">
          <ac:chgData name="Kokchun Giang" userId="67e2125d-ec8c-4323-9653-9824a2ad815f" providerId="ADAL" clId="{C25B542B-E4E8-D141-AA14-043D930A865A}" dt="2024-01-24T19:55:54.174" v="1897" actId="164"/>
          <ac:grpSpMkLst>
            <pc:docMk/>
            <pc:sldMk cId="2374835458" sldId="332"/>
            <ac:grpSpMk id="838" creationId="{F3FACEA4-6434-14E3-14BD-6E0A4EE98CF4}"/>
          </ac:grpSpMkLst>
        </pc:grpChg>
        <pc:grpChg chg="mod">
          <ac:chgData name="Kokchun Giang" userId="67e2125d-ec8c-4323-9653-9824a2ad815f" providerId="ADAL" clId="{C25B542B-E4E8-D141-AA14-043D930A865A}" dt="2024-01-24T19:55:54.174" v="1897" actId="164"/>
          <ac:grpSpMkLst>
            <pc:docMk/>
            <pc:sldMk cId="2374835458" sldId="332"/>
            <ac:grpSpMk id="843" creationId="{9BDDB4B8-96C3-A035-D3F7-1579A3191D2A}"/>
          </ac:grpSpMkLst>
        </pc:grpChg>
        <pc:grpChg chg="mod">
          <ac:chgData name="Kokchun Giang" userId="67e2125d-ec8c-4323-9653-9824a2ad815f" providerId="ADAL" clId="{C25B542B-E4E8-D141-AA14-043D930A865A}" dt="2024-01-24T19:55:54.174" v="1897" actId="164"/>
          <ac:grpSpMkLst>
            <pc:docMk/>
            <pc:sldMk cId="2374835458" sldId="332"/>
            <ac:grpSpMk id="859" creationId="{A690B605-B01C-EFD9-03DB-FFBEC3B3F508}"/>
          </ac:grpSpMkLst>
        </pc:grpChg>
        <pc:grpChg chg="mod">
          <ac:chgData name="Kokchun Giang" userId="67e2125d-ec8c-4323-9653-9824a2ad815f" providerId="ADAL" clId="{C25B542B-E4E8-D141-AA14-043D930A865A}" dt="2024-01-24T19:55:54.174" v="1897" actId="164"/>
          <ac:grpSpMkLst>
            <pc:docMk/>
            <pc:sldMk cId="2374835458" sldId="332"/>
            <ac:grpSpMk id="860" creationId="{3CCD6F91-5734-22E1-2494-45477568647D}"/>
          </ac:grpSpMkLst>
        </pc:grpChg>
        <pc:grpChg chg="add del mod">
          <ac:chgData name="Kokchun Giang" userId="67e2125d-ec8c-4323-9653-9824a2ad815f" providerId="ADAL" clId="{C25B542B-E4E8-D141-AA14-043D930A865A}" dt="2024-01-24T19:55:59.133" v="1899" actId="164"/>
          <ac:grpSpMkLst>
            <pc:docMk/>
            <pc:sldMk cId="2374835458" sldId="332"/>
            <ac:grpSpMk id="865" creationId="{04736ACB-DE47-1EB5-AA4E-75D7D91C16BB}"/>
          </ac:grpSpMkLst>
        </pc:grpChg>
        <pc:grpChg chg="mod">
          <ac:chgData name="Kokchun Giang" userId="67e2125d-ec8c-4323-9653-9824a2ad815f" providerId="ADAL" clId="{C25B542B-E4E8-D141-AA14-043D930A865A}" dt="2024-01-24T19:35:04.943" v="1127"/>
          <ac:grpSpMkLst>
            <pc:docMk/>
            <pc:sldMk cId="2374835458" sldId="332"/>
            <ac:grpSpMk id="873" creationId="{1B983869-6559-1C97-5FED-82B31456AB79}"/>
          </ac:grpSpMkLst>
        </pc:grpChg>
        <pc:grpChg chg="add del mod">
          <ac:chgData name="Kokchun Giang" userId="67e2125d-ec8c-4323-9653-9824a2ad815f" providerId="ADAL" clId="{C25B542B-E4E8-D141-AA14-043D930A865A}" dt="2024-01-24T19:35:50.954" v="1161"/>
          <ac:grpSpMkLst>
            <pc:docMk/>
            <pc:sldMk cId="2374835458" sldId="332"/>
            <ac:grpSpMk id="883" creationId="{B293F4F7-ED7E-A6C6-753F-80049C35768A}"/>
          </ac:grpSpMkLst>
        </pc:grpChg>
        <pc:grpChg chg="mod">
          <ac:chgData name="Kokchun Giang" userId="67e2125d-ec8c-4323-9653-9824a2ad815f" providerId="ADAL" clId="{C25B542B-E4E8-D141-AA14-043D930A865A}" dt="2024-01-24T19:55:59.133" v="1899" actId="164"/>
          <ac:grpSpMkLst>
            <pc:docMk/>
            <pc:sldMk cId="2374835458" sldId="332"/>
            <ac:grpSpMk id="895" creationId="{36D1C57C-AD15-87C3-9CB4-74D302E9EB43}"/>
          </ac:grpSpMkLst>
        </pc:grpChg>
        <pc:grpChg chg="del mod">
          <ac:chgData name="Kokchun Giang" userId="67e2125d-ec8c-4323-9653-9824a2ad815f" providerId="ADAL" clId="{C25B542B-E4E8-D141-AA14-043D930A865A}" dt="2024-01-24T19:36:55.316" v="1256"/>
          <ac:grpSpMkLst>
            <pc:docMk/>
            <pc:sldMk cId="2374835458" sldId="332"/>
            <ac:grpSpMk id="902" creationId="{98FC3E38-9A6F-1F40-E554-00B55D851D29}"/>
          </ac:grpSpMkLst>
        </pc:grpChg>
        <pc:grpChg chg="mod">
          <ac:chgData name="Kokchun Giang" userId="67e2125d-ec8c-4323-9653-9824a2ad815f" providerId="ADAL" clId="{C25B542B-E4E8-D141-AA14-043D930A865A}" dt="2024-01-24T19:36:55.316" v="1256"/>
          <ac:grpSpMkLst>
            <pc:docMk/>
            <pc:sldMk cId="2374835458" sldId="332"/>
            <ac:grpSpMk id="916" creationId="{F86EDA44-A1AA-8DD4-F3EE-BF04E00B60B5}"/>
          </ac:grpSpMkLst>
        </pc:grpChg>
        <pc:grpChg chg="mod">
          <ac:chgData name="Kokchun Giang" userId="67e2125d-ec8c-4323-9653-9824a2ad815f" providerId="ADAL" clId="{C25B542B-E4E8-D141-AA14-043D930A865A}" dt="2024-01-24T19:37:02.072" v="1259"/>
          <ac:grpSpMkLst>
            <pc:docMk/>
            <pc:sldMk cId="2374835458" sldId="332"/>
            <ac:grpSpMk id="919" creationId="{97E60E94-7CAC-50E3-F005-B0BD9C7E596B}"/>
          </ac:grpSpMkLst>
        </pc:grpChg>
        <pc:grpChg chg="mod">
          <ac:chgData name="Kokchun Giang" userId="67e2125d-ec8c-4323-9653-9824a2ad815f" providerId="ADAL" clId="{C25B542B-E4E8-D141-AA14-043D930A865A}" dt="2024-01-24T19:37:09.182" v="1271"/>
          <ac:grpSpMkLst>
            <pc:docMk/>
            <pc:sldMk cId="2374835458" sldId="332"/>
            <ac:grpSpMk id="931" creationId="{69775CE8-8C35-3F03-FC7C-A24884A3A412}"/>
          </ac:grpSpMkLst>
        </pc:grpChg>
        <pc:grpChg chg="mod">
          <ac:chgData name="Kokchun Giang" userId="67e2125d-ec8c-4323-9653-9824a2ad815f" providerId="ADAL" clId="{C25B542B-E4E8-D141-AA14-043D930A865A}" dt="2024-01-24T19:37:09.182" v="1271"/>
          <ac:grpSpMkLst>
            <pc:docMk/>
            <pc:sldMk cId="2374835458" sldId="332"/>
            <ac:grpSpMk id="932" creationId="{3E3D4BCB-EBFD-E3E5-85EB-A89B1776403B}"/>
          </ac:grpSpMkLst>
        </pc:grpChg>
        <pc:grpChg chg="del mod">
          <ac:chgData name="Kokchun Giang" userId="67e2125d-ec8c-4323-9653-9824a2ad815f" providerId="ADAL" clId="{C25B542B-E4E8-D141-AA14-043D930A865A}" dt="2024-01-24T19:37:13.266" v="1286"/>
          <ac:grpSpMkLst>
            <pc:docMk/>
            <pc:sldMk cId="2374835458" sldId="332"/>
            <ac:grpSpMk id="945" creationId="{821DDAD0-5175-0FEF-BE04-013CE4F21621}"/>
          </ac:grpSpMkLst>
        </pc:grpChg>
        <pc:grpChg chg="mod">
          <ac:chgData name="Kokchun Giang" userId="67e2125d-ec8c-4323-9653-9824a2ad815f" providerId="ADAL" clId="{C25B542B-E4E8-D141-AA14-043D930A865A}" dt="2024-01-24T19:37:13.266" v="1286"/>
          <ac:grpSpMkLst>
            <pc:docMk/>
            <pc:sldMk cId="2374835458" sldId="332"/>
            <ac:grpSpMk id="947" creationId="{83F3D894-845B-CEC4-B1BD-CA0D1325F3B1}"/>
          </ac:grpSpMkLst>
        </pc:grpChg>
        <pc:grpChg chg="mod">
          <ac:chgData name="Kokchun Giang" userId="67e2125d-ec8c-4323-9653-9824a2ad815f" providerId="ADAL" clId="{C25B542B-E4E8-D141-AA14-043D930A865A}" dt="2024-01-24T19:56:19.165" v="1903" actId="164"/>
          <ac:grpSpMkLst>
            <pc:docMk/>
            <pc:sldMk cId="2374835458" sldId="332"/>
            <ac:grpSpMk id="968" creationId="{A1086E19-7D82-2DB1-A159-C7F2F3AB2113}"/>
          </ac:grpSpMkLst>
        </pc:grpChg>
        <pc:grpChg chg="mod">
          <ac:chgData name="Kokchun Giang" userId="67e2125d-ec8c-4323-9653-9824a2ad815f" providerId="ADAL" clId="{C25B542B-E4E8-D141-AA14-043D930A865A}" dt="2024-01-24T19:56:19.165" v="1903" actId="164"/>
          <ac:grpSpMkLst>
            <pc:docMk/>
            <pc:sldMk cId="2374835458" sldId="332"/>
            <ac:grpSpMk id="969" creationId="{5E898101-E67A-31E4-AAE0-C91F27280B68}"/>
          </ac:grpSpMkLst>
        </pc:grpChg>
        <pc:grpChg chg="mod">
          <ac:chgData name="Kokchun Giang" userId="67e2125d-ec8c-4323-9653-9824a2ad815f" providerId="ADAL" clId="{C25B542B-E4E8-D141-AA14-043D930A865A}" dt="2024-01-24T19:56:19.165" v="1903" actId="164"/>
          <ac:grpSpMkLst>
            <pc:docMk/>
            <pc:sldMk cId="2374835458" sldId="332"/>
            <ac:grpSpMk id="970" creationId="{C912AA6C-6CF8-8E0F-F539-FC8F08234CCC}"/>
          </ac:grpSpMkLst>
        </pc:grpChg>
        <pc:grpChg chg="mod">
          <ac:chgData name="Kokchun Giang" userId="67e2125d-ec8c-4323-9653-9824a2ad815f" providerId="ADAL" clId="{C25B542B-E4E8-D141-AA14-043D930A865A}" dt="2024-01-24T19:56:19.165" v="1903" actId="164"/>
          <ac:grpSpMkLst>
            <pc:docMk/>
            <pc:sldMk cId="2374835458" sldId="332"/>
            <ac:grpSpMk id="985" creationId="{2D6095A4-5F88-2882-E5EF-A19D7D5C41DC}"/>
          </ac:grpSpMkLst>
        </pc:grpChg>
        <pc:grpChg chg="mod">
          <ac:chgData name="Kokchun Giang" userId="67e2125d-ec8c-4323-9653-9824a2ad815f" providerId="ADAL" clId="{C25B542B-E4E8-D141-AA14-043D930A865A}" dt="2024-01-24T19:56:19.165" v="1903" actId="164"/>
          <ac:grpSpMkLst>
            <pc:docMk/>
            <pc:sldMk cId="2374835458" sldId="332"/>
            <ac:grpSpMk id="986" creationId="{A3A5A36B-683B-227D-8581-BC6FA82C13C8}"/>
          </ac:grpSpMkLst>
        </pc:grpChg>
        <pc:grpChg chg="mod">
          <ac:chgData name="Kokchun Giang" userId="67e2125d-ec8c-4323-9653-9824a2ad815f" providerId="ADAL" clId="{C25B542B-E4E8-D141-AA14-043D930A865A}" dt="2024-01-24T19:56:19.165" v="1903" actId="164"/>
          <ac:grpSpMkLst>
            <pc:docMk/>
            <pc:sldMk cId="2374835458" sldId="332"/>
            <ac:grpSpMk id="990" creationId="{62BF8CBC-1F49-C77B-34FB-51B1480B08D5}"/>
          </ac:grpSpMkLst>
        </pc:grpChg>
        <pc:grpChg chg="mod">
          <ac:chgData name="Kokchun Giang" userId="67e2125d-ec8c-4323-9653-9824a2ad815f" providerId="ADAL" clId="{C25B542B-E4E8-D141-AA14-043D930A865A}" dt="2024-01-24T19:56:19.165" v="1903" actId="164"/>
          <ac:grpSpMkLst>
            <pc:docMk/>
            <pc:sldMk cId="2374835458" sldId="332"/>
            <ac:grpSpMk id="1007" creationId="{C03FB060-0102-B40E-D295-80636BAAD36A}"/>
          </ac:grpSpMkLst>
        </pc:grpChg>
        <pc:grpChg chg="mod">
          <ac:chgData name="Kokchun Giang" userId="67e2125d-ec8c-4323-9653-9824a2ad815f" providerId="ADAL" clId="{C25B542B-E4E8-D141-AA14-043D930A865A}" dt="2024-01-24T19:56:19.165" v="1903" actId="164"/>
          <ac:grpSpMkLst>
            <pc:docMk/>
            <pc:sldMk cId="2374835458" sldId="332"/>
            <ac:grpSpMk id="1008" creationId="{D9B92FD3-FFCE-FFE0-ADC2-BBC6C8A73A14}"/>
          </ac:grpSpMkLst>
        </pc:grpChg>
        <pc:grpChg chg="mod">
          <ac:chgData name="Kokchun Giang" userId="67e2125d-ec8c-4323-9653-9824a2ad815f" providerId="ADAL" clId="{C25B542B-E4E8-D141-AA14-043D930A865A}" dt="2024-01-24T19:56:19.165" v="1903" actId="164"/>
          <ac:grpSpMkLst>
            <pc:docMk/>
            <pc:sldMk cId="2374835458" sldId="332"/>
            <ac:grpSpMk id="1022" creationId="{7BDDD5C8-C141-28F0-D17A-3A4F70B4A9B8}"/>
          </ac:grpSpMkLst>
        </pc:grpChg>
        <pc:grpChg chg="mod">
          <ac:chgData name="Kokchun Giang" userId="67e2125d-ec8c-4323-9653-9824a2ad815f" providerId="ADAL" clId="{C25B542B-E4E8-D141-AA14-043D930A865A}" dt="2024-01-24T19:56:19.165" v="1903" actId="164"/>
          <ac:grpSpMkLst>
            <pc:docMk/>
            <pc:sldMk cId="2374835458" sldId="332"/>
            <ac:grpSpMk id="1023" creationId="{F4AF3AB4-E0A3-0D95-A048-D39EB51A7301}"/>
          </ac:grpSpMkLst>
        </pc:grpChg>
        <pc:grpChg chg="mod">
          <ac:chgData name="Kokchun Giang" userId="67e2125d-ec8c-4323-9653-9824a2ad815f" providerId="ADAL" clId="{C25B542B-E4E8-D141-AA14-043D930A865A}" dt="2024-01-24T19:38:37.147" v="1366"/>
          <ac:grpSpMkLst>
            <pc:docMk/>
            <pc:sldMk cId="2374835458" sldId="332"/>
            <ac:grpSpMk id="1031" creationId="{594FDF36-3DBC-CE57-A115-10D38AE5C373}"/>
          </ac:grpSpMkLst>
        </pc:grpChg>
        <pc:grpChg chg="mod">
          <ac:chgData name="Kokchun Giang" userId="67e2125d-ec8c-4323-9653-9824a2ad815f" providerId="ADAL" clId="{C25B542B-E4E8-D141-AA14-043D930A865A}" dt="2024-01-24T19:56:40.132" v="1907" actId="164"/>
          <ac:grpSpMkLst>
            <pc:docMk/>
            <pc:sldMk cId="2374835458" sldId="332"/>
            <ac:grpSpMk id="1035" creationId="{1916B7F7-846D-5476-CE4B-EE0972ED2B64}"/>
          </ac:grpSpMkLst>
        </pc:grpChg>
        <pc:grpChg chg="mod">
          <ac:chgData name="Kokchun Giang" userId="67e2125d-ec8c-4323-9653-9824a2ad815f" providerId="ADAL" clId="{C25B542B-E4E8-D141-AA14-043D930A865A}" dt="2024-01-24T19:56:40.132" v="1907" actId="164"/>
          <ac:grpSpMkLst>
            <pc:docMk/>
            <pc:sldMk cId="2374835458" sldId="332"/>
            <ac:grpSpMk id="1044" creationId="{ADC10675-2779-3A56-DF9A-2D306C70B920}"/>
          </ac:grpSpMkLst>
        </pc:grpChg>
        <pc:grpChg chg="mod">
          <ac:chgData name="Kokchun Giang" userId="67e2125d-ec8c-4323-9653-9824a2ad815f" providerId="ADAL" clId="{C25B542B-E4E8-D141-AA14-043D930A865A}" dt="2024-01-24T19:56:40.132" v="1907" actId="164"/>
          <ac:grpSpMkLst>
            <pc:docMk/>
            <pc:sldMk cId="2374835458" sldId="332"/>
            <ac:grpSpMk id="1047" creationId="{7641D3E1-E270-39EC-BE41-38713C61B5E4}"/>
          </ac:grpSpMkLst>
        </pc:grpChg>
        <pc:grpChg chg="mod">
          <ac:chgData name="Kokchun Giang" userId="67e2125d-ec8c-4323-9653-9824a2ad815f" providerId="ADAL" clId="{C25B542B-E4E8-D141-AA14-043D930A865A}" dt="2024-01-24T19:56:40.132" v="1907" actId="164"/>
          <ac:grpSpMkLst>
            <pc:docMk/>
            <pc:sldMk cId="2374835458" sldId="332"/>
            <ac:grpSpMk id="1076" creationId="{ABEBA7D7-C57D-E5C7-6436-2AC6AFD8F2A9}"/>
          </ac:grpSpMkLst>
        </pc:grpChg>
        <pc:grpChg chg="mod">
          <ac:chgData name="Kokchun Giang" userId="67e2125d-ec8c-4323-9653-9824a2ad815f" providerId="ADAL" clId="{C25B542B-E4E8-D141-AA14-043D930A865A}" dt="2024-01-24T19:56:40.132" v="1907" actId="164"/>
          <ac:grpSpMkLst>
            <pc:docMk/>
            <pc:sldMk cId="2374835458" sldId="332"/>
            <ac:grpSpMk id="1077" creationId="{471C2B7D-4A86-B90B-6F97-31DF2992BAAB}"/>
          </ac:grpSpMkLst>
        </pc:grpChg>
        <pc:grpChg chg="mod">
          <ac:chgData name="Kokchun Giang" userId="67e2125d-ec8c-4323-9653-9824a2ad815f" providerId="ADAL" clId="{C25B542B-E4E8-D141-AA14-043D930A865A}" dt="2024-01-24T19:56:40.132" v="1907" actId="164"/>
          <ac:grpSpMkLst>
            <pc:docMk/>
            <pc:sldMk cId="2374835458" sldId="332"/>
            <ac:grpSpMk id="1078" creationId="{24276790-9B9A-B991-8051-B3E432CC094F}"/>
          </ac:grpSpMkLst>
        </pc:grpChg>
        <pc:grpChg chg="mod">
          <ac:chgData name="Kokchun Giang" userId="67e2125d-ec8c-4323-9653-9824a2ad815f" providerId="ADAL" clId="{C25B542B-E4E8-D141-AA14-043D930A865A}" dt="2024-01-24T19:56:40.132" v="1907" actId="164"/>
          <ac:grpSpMkLst>
            <pc:docMk/>
            <pc:sldMk cId="2374835458" sldId="332"/>
            <ac:grpSpMk id="1079" creationId="{55B10F6C-6461-3E09-B7E0-B534183624B2}"/>
          </ac:grpSpMkLst>
        </pc:grpChg>
        <pc:grpChg chg="del mod">
          <ac:chgData name="Kokchun Giang" userId="67e2125d-ec8c-4323-9653-9824a2ad815f" providerId="ADAL" clId="{C25B542B-E4E8-D141-AA14-043D930A865A}" dt="2024-01-24T19:39:29.737" v="1416"/>
          <ac:grpSpMkLst>
            <pc:docMk/>
            <pc:sldMk cId="2374835458" sldId="332"/>
            <ac:grpSpMk id="1082" creationId="{41706F3D-2FC9-1129-E267-A6BD23ABE4C1}"/>
          </ac:grpSpMkLst>
        </pc:grpChg>
        <pc:grpChg chg="del mod">
          <ac:chgData name="Kokchun Giang" userId="67e2125d-ec8c-4323-9653-9824a2ad815f" providerId="ADAL" clId="{C25B542B-E4E8-D141-AA14-043D930A865A}" dt="2024-01-24T19:39:31.114" v="1419"/>
          <ac:grpSpMkLst>
            <pc:docMk/>
            <pc:sldMk cId="2374835458" sldId="332"/>
            <ac:grpSpMk id="1084" creationId="{749FD821-3FFC-0DAA-7F9F-65C23B1948F2}"/>
          </ac:grpSpMkLst>
        </pc:grpChg>
        <pc:grpChg chg="del mod">
          <ac:chgData name="Kokchun Giang" userId="67e2125d-ec8c-4323-9653-9824a2ad815f" providerId="ADAL" clId="{C25B542B-E4E8-D141-AA14-043D930A865A}" dt="2024-01-24T19:39:34.256" v="1426"/>
          <ac:grpSpMkLst>
            <pc:docMk/>
            <pc:sldMk cId="2374835458" sldId="332"/>
            <ac:grpSpMk id="1087" creationId="{4E8F4791-D596-3ECF-61F2-1808131FA790}"/>
          </ac:grpSpMkLst>
        </pc:grpChg>
        <pc:grpChg chg="del mod">
          <ac:chgData name="Kokchun Giang" userId="67e2125d-ec8c-4323-9653-9824a2ad815f" providerId="ADAL" clId="{C25B542B-E4E8-D141-AA14-043D930A865A}" dt="2024-01-24T19:39:34.256" v="1426"/>
          <ac:grpSpMkLst>
            <pc:docMk/>
            <pc:sldMk cId="2374835458" sldId="332"/>
            <ac:grpSpMk id="1094" creationId="{B2D367CD-6F74-9145-B695-32BE91AE9194}"/>
          </ac:grpSpMkLst>
        </pc:grpChg>
        <pc:grpChg chg="mod">
          <ac:chgData name="Kokchun Giang" userId="67e2125d-ec8c-4323-9653-9824a2ad815f" providerId="ADAL" clId="{C25B542B-E4E8-D141-AA14-043D930A865A}" dt="2024-01-24T19:39:34.256" v="1426"/>
          <ac:grpSpMkLst>
            <pc:docMk/>
            <pc:sldMk cId="2374835458" sldId="332"/>
            <ac:grpSpMk id="1095" creationId="{52A71516-83D6-CBDD-88B1-2F34581D4417}"/>
          </ac:grpSpMkLst>
        </pc:grpChg>
        <pc:grpChg chg="mod">
          <ac:chgData name="Kokchun Giang" userId="67e2125d-ec8c-4323-9653-9824a2ad815f" providerId="ADAL" clId="{C25B542B-E4E8-D141-AA14-043D930A865A}" dt="2024-01-24T19:56:54.710" v="1910" actId="164"/>
          <ac:grpSpMkLst>
            <pc:docMk/>
            <pc:sldMk cId="2374835458" sldId="332"/>
            <ac:grpSpMk id="1100" creationId="{AE270512-C241-F461-4C40-2663B4D0A90A}"/>
          </ac:grpSpMkLst>
        </pc:grpChg>
        <pc:grpChg chg="mod">
          <ac:chgData name="Kokchun Giang" userId="67e2125d-ec8c-4323-9653-9824a2ad815f" providerId="ADAL" clId="{C25B542B-E4E8-D141-AA14-043D930A865A}" dt="2024-01-24T19:56:54.710" v="1910" actId="164"/>
          <ac:grpSpMkLst>
            <pc:docMk/>
            <pc:sldMk cId="2374835458" sldId="332"/>
            <ac:grpSpMk id="1116" creationId="{F139F9E6-0262-B8D7-9EEE-51E2E0185CC2}"/>
          </ac:grpSpMkLst>
        </pc:grpChg>
        <pc:grpChg chg="mod">
          <ac:chgData name="Kokchun Giang" userId="67e2125d-ec8c-4323-9653-9824a2ad815f" providerId="ADAL" clId="{C25B542B-E4E8-D141-AA14-043D930A865A}" dt="2024-01-24T19:56:54.710" v="1910" actId="164"/>
          <ac:grpSpMkLst>
            <pc:docMk/>
            <pc:sldMk cId="2374835458" sldId="332"/>
            <ac:grpSpMk id="1117" creationId="{50432355-F7ED-85EE-F714-807733D5E66C}"/>
          </ac:grpSpMkLst>
        </pc:grpChg>
        <pc:grpChg chg="mod">
          <ac:chgData name="Kokchun Giang" userId="67e2125d-ec8c-4323-9653-9824a2ad815f" providerId="ADAL" clId="{C25B542B-E4E8-D141-AA14-043D930A865A}" dt="2024-01-24T19:56:54.710" v="1910" actId="164"/>
          <ac:grpSpMkLst>
            <pc:docMk/>
            <pc:sldMk cId="2374835458" sldId="332"/>
            <ac:grpSpMk id="1125" creationId="{7FF728D2-CB44-C293-9A22-4BEC3C9B11FC}"/>
          </ac:grpSpMkLst>
        </pc:grpChg>
        <pc:grpChg chg="mod">
          <ac:chgData name="Kokchun Giang" userId="67e2125d-ec8c-4323-9653-9824a2ad815f" providerId="ADAL" clId="{C25B542B-E4E8-D141-AA14-043D930A865A}" dt="2024-01-24T19:56:54.710" v="1910" actId="164"/>
          <ac:grpSpMkLst>
            <pc:docMk/>
            <pc:sldMk cId="2374835458" sldId="332"/>
            <ac:grpSpMk id="1126" creationId="{167F33BC-0C1D-1EB0-085A-20F9C8A5D498}"/>
          </ac:grpSpMkLst>
        </pc:grpChg>
        <pc:grpChg chg="mod">
          <ac:chgData name="Kokchun Giang" userId="67e2125d-ec8c-4323-9653-9824a2ad815f" providerId="ADAL" clId="{C25B542B-E4E8-D141-AA14-043D930A865A}" dt="2024-01-24T19:56:54.710" v="1910" actId="164"/>
          <ac:grpSpMkLst>
            <pc:docMk/>
            <pc:sldMk cId="2374835458" sldId="332"/>
            <ac:grpSpMk id="1131" creationId="{595DFED0-93D7-F162-8FE0-8E1EBCB8ABE8}"/>
          </ac:grpSpMkLst>
        </pc:grpChg>
        <pc:grpChg chg="mod">
          <ac:chgData name="Kokchun Giang" userId="67e2125d-ec8c-4323-9653-9824a2ad815f" providerId="ADAL" clId="{C25B542B-E4E8-D141-AA14-043D930A865A}" dt="2024-01-24T19:57:03.233" v="1912" actId="164"/>
          <ac:grpSpMkLst>
            <pc:docMk/>
            <pc:sldMk cId="2374835458" sldId="332"/>
            <ac:grpSpMk id="1148" creationId="{1B3ECCB8-F76A-EFA5-336B-90327D96DB01}"/>
          </ac:grpSpMkLst>
        </pc:grpChg>
        <pc:grpChg chg="mod">
          <ac:chgData name="Kokchun Giang" userId="67e2125d-ec8c-4323-9653-9824a2ad815f" providerId="ADAL" clId="{C25B542B-E4E8-D141-AA14-043D930A865A}" dt="2024-01-24T19:57:12.657" v="1914" actId="164"/>
          <ac:grpSpMkLst>
            <pc:docMk/>
            <pc:sldMk cId="2374835458" sldId="332"/>
            <ac:grpSpMk id="1151" creationId="{2F642EDA-A35A-FF74-D60A-20F3D7F41445}"/>
          </ac:grpSpMkLst>
        </pc:grpChg>
        <pc:grpChg chg="mod">
          <ac:chgData name="Kokchun Giang" userId="67e2125d-ec8c-4323-9653-9824a2ad815f" providerId="ADAL" clId="{C25B542B-E4E8-D141-AA14-043D930A865A}" dt="2024-01-24T19:57:12.657" v="1914" actId="164"/>
          <ac:grpSpMkLst>
            <pc:docMk/>
            <pc:sldMk cId="2374835458" sldId="332"/>
            <ac:grpSpMk id="1169" creationId="{D7256DD3-888F-2F3D-C5F1-750F8A8047D7}"/>
          </ac:grpSpMkLst>
        </pc:grpChg>
        <pc:grpChg chg="mod">
          <ac:chgData name="Kokchun Giang" userId="67e2125d-ec8c-4323-9653-9824a2ad815f" providerId="ADAL" clId="{C25B542B-E4E8-D141-AA14-043D930A865A}" dt="2024-01-24T19:57:12.657" v="1914" actId="164"/>
          <ac:grpSpMkLst>
            <pc:docMk/>
            <pc:sldMk cId="2374835458" sldId="332"/>
            <ac:grpSpMk id="1170" creationId="{88D4F78F-2DD4-AA58-78B4-9A9A14A98EC5}"/>
          </ac:grpSpMkLst>
        </pc:grpChg>
        <pc:grpChg chg="mod">
          <ac:chgData name="Kokchun Giang" userId="67e2125d-ec8c-4323-9653-9824a2ad815f" providerId="ADAL" clId="{C25B542B-E4E8-D141-AA14-043D930A865A}" dt="2024-01-24T19:57:12.657" v="1914" actId="164"/>
          <ac:grpSpMkLst>
            <pc:docMk/>
            <pc:sldMk cId="2374835458" sldId="332"/>
            <ac:grpSpMk id="1176" creationId="{0EB08518-7DE2-FC01-49EE-8C8354827CC0}"/>
          </ac:grpSpMkLst>
        </pc:grpChg>
        <pc:grpChg chg="mod">
          <ac:chgData name="Kokchun Giang" userId="67e2125d-ec8c-4323-9653-9824a2ad815f" providerId="ADAL" clId="{C25B542B-E4E8-D141-AA14-043D930A865A}" dt="2024-01-24T19:57:20.995" v="1916" actId="164"/>
          <ac:grpSpMkLst>
            <pc:docMk/>
            <pc:sldMk cId="2374835458" sldId="332"/>
            <ac:grpSpMk id="1189" creationId="{0080D975-6CE4-9051-EB70-E0EB0D13382B}"/>
          </ac:grpSpMkLst>
        </pc:grpChg>
        <pc:grpChg chg="mod">
          <ac:chgData name="Kokchun Giang" userId="67e2125d-ec8c-4323-9653-9824a2ad815f" providerId="ADAL" clId="{C25B542B-E4E8-D141-AA14-043D930A865A}" dt="2024-01-24T19:57:20.995" v="1916" actId="164"/>
          <ac:grpSpMkLst>
            <pc:docMk/>
            <pc:sldMk cId="2374835458" sldId="332"/>
            <ac:grpSpMk id="1190" creationId="{1B2A443F-085E-F596-3A80-506855489FDB}"/>
          </ac:grpSpMkLst>
        </pc:grpChg>
        <pc:grpChg chg="mod">
          <ac:chgData name="Kokchun Giang" userId="67e2125d-ec8c-4323-9653-9824a2ad815f" providerId="ADAL" clId="{C25B542B-E4E8-D141-AA14-043D930A865A}" dt="2024-01-24T19:57:20.995" v="1916" actId="164"/>
          <ac:grpSpMkLst>
            <pc:docMk/>
            <pc:sldMk cId="2374835458" sldId="332"/>
            <ac:grpSpMk id="1191" creationId="{0ADAC1A5-2535-EE99-29B9-738B866CE5DA}"/>
          </ac:grpSpMkLst>
        </pc:grpChg>
        <pc:grpChg chg="mod">
          <ac:chgData name="Kokchun Giang" userId="67e2125d-ec8c-4323-9653-9824a2ad815f" providerId="ADAL" clId="{C25B542B-E4E8-D141-AA14-043D930A865A}" dt="2024-01-24T19:57:20.995" v="1916" actId="164"/>
          <ac:grpSpMkLst>
            <pc:docMk/>
            <pc:sldMk cId="2374835458" sldId="332"/>
            <ac:grpSpMk id="1192" creationId="{00F85706-FBAD-225F-8561-AC73FE0B71C1}"/>
          </ac:grpSpMkLst>
        </pc:grpChg>
        <pc:grpChg chg="mod">
          <ac:chgData name="Kokchun Giang" userId="67e2125d-ec8c-4323-9653-9824a2ad815f" providerId="ADAL" clId="{C25B542B-E4E8-D141-AA14-043D930A865A}" dt="2024-01-24T19:57:26.161" v="1918" actId="164"/>
          <ac:grpSpMkLst>
            <pc:docMk/>
            <pc:sldMk cId="2374835458" sldId="332"/>
            <ac:grpSpMk id="1206" creationId="{28739899-5D44-CA3C-5382-A65A143F351E}"/>
          </ac:grpSpMkLst>
        </pc:grpChg>
        <pc:grpChg chg="mod">
          <ac:chgData name="Kokchun Giang" userId="67e2125d-ec8c-4323-9653-9824a2ad815f" providerId="ADAL" clId="{C25B542B-E4E8-D141-AA14-043D930A865A}" dt="2024-01-24T19:57:26.161" v="1918" actId="164"/>
          <ac:grpSpMkLst>
            <pc:docMk/>
            <pc:sldMk cId="2374835458" sldId="332"/>
            <ac:grpSpMk id="1207" creationId="{055B5AB0-88AF-B45B-EF3E-1BA0E369F9BA}"/>
          </ac:grpSpMkLst>
        </pc:grpChg>
        <pc:grpChg chg="mod">
          <ac:chgData name="Kokchun Giang" userId="67e2125d-ec8c-4323-9653-9824a2ad815f" providerId="ADAL" clId="{C25B542B-E4E8-D141-AA14-043D930A865A}" dt="2024-01-24T19:57:26.161" v="1918" actId="164"/>
          <ac:grpSpMkLst>
            <pc:docMk/>
            <pc:sldMk cId="2374835458" sldId="332"/>
            <ac:grpSpMk id="1208" creationId="{7D0B1D98-3726-3A72-1B73-48F17D4CE7D2}"/>
          </ac:grpSpMkLst>
        </pc:grpChg>
        <pc:grpChg chg="mod">
          <ac:chgData name="Kokchun Giang" userId="67e2125d-ec8c-4323-9653-9824a2ad815f" providerId="ADAL" clId="{C25B542B-E4E8-D141-AA14-043D930A865A}" dt="2024-01-24T19:57:26.161" v="1918" actId="164"/>
          <ac:grpSpMkLst>
            <pc:docMk/>
            <pc:sldMk cId="2374835458" sldId="332"/>
            <ac:grpSpMk id="1217" creationId="{51DC279A-E52E-F044-AB4F-460F82E6244C}"/>
          </ac:grpSpMkLst>
        </pc:grpChg>
        <pc:grpChg chg="mod">
          <ac:chgData name="Kokchun Giang" userId="67e2125d-ec8c-4323-9653-9824a2ad815f" providerId="ADAL" clId="{C25B542B-E4E8-D141-AA14-043D930A865A}" dt="2024-01-24T19:57:32.026" v="1920" actId="164"/>
          <ac:grpSpMkLst>
            <pc:docMk/>
            <pc:sldMk cId="2374835458" sldId="332"/>
            <ac:grpSpMk id="1230" creationId="{E59FA947-881F-E5A9-D7FC-0D894F2EEA8C}"/>
          </ac:grpSpMkLst>
        </pc:grpChg>
        <pc:grpChg chg="mod">
          <ac:chgData name="Kokchun Giang" userId="67e2125d-ec8c-4323-9653-9824a2ad815f" providerId="ADAL" clId="{C25B542B-E4E8-D141-AA14-043D930A865A}" dt="2024-01-24T19:44:44.497" v="1560"/>
          <ac:grpSpMkLst>
            <pc:docMk/>
            <pc:sldMk cId="2374835458" sldId="332"/>
            <ac:grpSpMk id="1233" creationId="{034C195C-E0FA-D82C-3505-AC3E6897C4D2}"/>
          </ac:grpSpMkLst>
        </pc:grpChg>
        <pc:grpChg chg="mod">
          <ac:chgData name="Kokchun Giang" userId="67e2125d-ec8c-4323-9653-9824a2ad815f" providerId="ADAL" clId="{C25B542B-E4E8-D141-AA14-043D930A865A}" dt="2024-01-24T19:57:32.026" v="1920" actId="164"/>
          <ac:grpSpMkLst>
            <pc:docMk/>
            <pc:sldMk cId="2374835458" sldId="332"/>
            <ac:grpSpMk id="1243" creationId="{DF1BBEE1-D8A2-7B35-6E32-45593A7E2545}"/>
          </ac:grpSpMkLst>
        </pc:grpChg>
        <pc:grpChg chg="mod">
          <ac:chgData name="Kokchun Giang" userId="67e2125d-ec8c-4323-9653-9824a2ad815f" providerId="ADAL" clId="{C25B542B-E4E8-D141-AA14-043D930A865A}" dt="2024-01-24T19:57:32.026" v="1920" actId="164"/>
          <ac:grpSpMkLst>
            <pc:docMk/>
            <pc:sldMk cId="2374835458" sldId="332"/>
            <ac:grpSpMk id="1256" creationId="{DD59B485-B8ED-39A1-E512-055C150C0EDE}"/>
          </ac:grpSpMkLst>
        </pc:grpChg>
        <pc:grpChg chg="mod">
          <ac:chgData name="Kokchun Giang" userId="67e2125d-ec8c-4323-9653-9824a2ad815f" providerId="ADAL" clId="{C25B542B-E4E8-D141-AA14-043D930A865A}" dt="2024-01-24T19:57:32.026" v="1920" actId="164"/>
          <ac:grpSpMkLst>
            <pc:docMk/>
            <pc:sldMk cId="2374835458" sldId="332"/>
            <ac:grpSpMk id="1258" creationId="{C574F059-55A2-DF1B-C3C1-54CF449FABBE}"/>
          </ac:grpSpMkLst>
        </pc:grpChg>
        <pc:grpChg chg="add mod">
          <ac:chgData name="Kokchun Giang" userId="67e2125d-ec8c-4323-9653-9824a2ad815f" providerId="ADAL" clId="{C25B542B-E4E8-D141-AA14-043D930A865A}" dt="2024-01-24T19:55:48.008" v="1895" actId="164"/>
          <ac:grpSpMkLst>
            <pc:docMk/>
            <pc:sldMk cId="2374835458" sldId="332"/>
            <ac:grpSpMk id="1259" creationId="{5F0E4342-EA67-15D3-81F1-C841B3A4900E}"/>
          </ac:grpSpMkLst>
        </pc:grpChg>
        <pc:grpChg chg="add mod">
          <ac:chgData name="Kokchun Giang" userId="67e2125d-ec8c-4323-9653-9824a2ad815f" providerId="ADAL" clId="{C25B542B-E4E8-D141-AA14-043D930A865A}" dt="2024-01-24T19:55:54.174" v="1897" actId="164"/>
          <ac:grpSpMkLst>
            <pc:docMk/>
            <pc:sldMk cId="2374835458" sldId="332"/>
            <ac:grpSpMk id="1260" creationId="{55BC7FE9-C44C-0036-DA3A-2680637B788C}"/>
          </ac:grpSpMkLst>
        </pc:grpChg>
        <pc:grpChg chg="add mod">
          <ac:chgData name="Kokchun Giang" userId="67e2125d-ec8c-4323-9653-9824a2ad815f" providerId="ADAL" clId="{C25B542B-E4E8-D141-AA14-043D930A865A}" dt="2024-01-24T19:55:59.133" v="1899" actId="164"/>
          <ac:grpSpMkLst>
            <pc:docMk/>
            <pc:sldMk cId="2374835458" sldId="332"/>
            <ac:grpSpMk id="1261" creationId="{2843CDC4-ECE0-18D5-CFEB-3F45E0F4F27C}"/>
          </ac:grpSpMkLst>
        </pc:grpChg>
        <pc:grpChg chg="add mod">
          <ac:chgData name="Kokchun Giang" userId="67e2125d-ec8c-4323-9653-9824a2ad815f" providerId="ADAL" clId="{C25B542B-E4E8-D141-AA14-043D930A865A}" dt="2024-01-24T19:56:19.165" v="1903" actId="164"/>
          <ac:grpSpMkLst>
            <pc:docMk/>
            <pc:sldMk cId="2374835458" sldId="332"/>
            <ac:grpSpMk id="1262" creationId="{B833B5ED-5B1C-8DA2-9ADA-AACFAF349C58}"/>
          </ac:grpSpMkLst>
        </pc:grpChg>
        <pc:grpChg chg="add mod">
          <ac:chgData name="Kokchun Giang" userId="67e2125d-ec8c-4323-9653-9824a2ad815f" providerId="ADAL" clId="{C25B542B-E4E8-D141-AA14-043D930A865A}" dt="2024-01-24T19:56:40.132" v="1907" actId="164"/>
          <ac:grpSpMkLst>
            <pc:docMk/>
            <pc:sldMk cId="2374835458" sldId="332"/>
            <ac:grpSpMk id="1263" creationId="{0BAAD3BC-97F8-2FDB-7677-77CA49241CE3}"/>
          </ac:grpSpMkLst>
        </pc:grpChg>
        <pc:grpChg chg="add mod">
          <ac:chgData name="Kokchun Giang" userId="67e2125d-ec8c-4323-9653-9824a2ad815f" providerId="ADAL" clId="{C25B542B-E4E8-D141-AA14-043D930A865A}" dt="2024-01-24T19:56:54.710" v="1910" actId="164"/>
          <ac:grpSpMkLst>
            <pc:docMk/>
            <pc:sldMk cId="2374835458" sldId="332"/>
            <ac:grpSpMk id="1264" creationId="{60E80131-8FC5-0B6B-1557-91701CA2DC5A}"/>
          </ac:grpSpMkLst>
        </pc:grpChg>
        <pc:grpChg chg="add mod">
          <ac:chgData name="Kokchun Giang" userId="67e2125d-ec8c-4323-9653-9824a2ad815f" providerId="ADAL" clId="{C25B542B-E4E8-D141-AA14-043D930A865A}" dt="2024-01-24T19:57:03.233" v="1912" actId="164"/>
          <ac:grpSpMkLst>
            <pc:docMk/>
            <pc:sldMk cId="2374835458" sldId="332"/>
            <ac:grpSpMk id="1265" creationId="{544553E2-6D4E-ACE9-9F15-1696541D9A31}"/>
          </ac:grpSpMkLst>
        </pc:grpChg>
        <pc:grpChg chg="add mod">
          <ac:chgData name="Kokchun Giang" userId="67e2125d-ec8c-4323-9653-9824a2ad815f" providerId="ADAL" clId="{C25B542B-E4E8-D141-AA14-043D930A865A}" dt="2024-01-24T19:57:12.657" v="1914" actId="164"/>
          <ac:grpSpMkLst>
            <pc:docMk/>
            <pc:sldMk cId="2374835458" sldId="332"/>
            <ac:grpSpMk id="1266" creationId="{01B07E22-F80A-DD3B-0784-9C3220AA4F1E}"/>
          </ac:grpSpMkLst>
        </pc:grpChg>
        <pc:grpChg chg="add mod">
          <ac:chgData name="Kokchun Giang" userId="67e2125d-ec8c-4323-9653-9824a2ad815f" providerId="ADAL" clId="{C25B542B-E4E8-D141-AA14-043D930A865A}" dt="2024-01-24T19:57:20.995" v="1916" actId="164"/>
          <ac:grpSpMkLst>
            <pc:docMk/>
            <pc:sldMk cId="2374835458" sldId="332"/>
            <ac:grpSpMk id="1267" creationId="{E52D5252-E785-9387-A311-4C23AE67B231}"/>
          </ac:grpSpMkLst>
        </pc:grpChg>
        <pc:grpChg chg="add mod">
          <ac:chgData name="Kokchun Giang" userId="67e2125d-ec8c-4323-9653-9824a2ad815f" providerId="ADAL" clId="{C25B542B-E4E8-D141-AA14-043D930A865A}" dt="2024-01-24T19:57:26.161" v="1918" actId="164"/>
          <ac:grpSpMkLst>
            <pc:docMk/>
            <pc:sldMk cId="2374835458" sldId="332"/>
            <ac:grpSpMk id="1268" creationId="{B66BCEED-F9AD-2D85-F338-A453CA5E690B}"/>
          </ac:grpSpMkLst>
        </pc:grpChg>
        <pc:grpChg chg="add mod">
          <ac:chgData name="Kokchun Giang" userId="67e2125d-ec8c-4323-9653-9824a2ad815f" providerId="ADAL" clId="{C25B542B-E4E8-D141-AA14-043D930A865A}" dt="2024-01-24T19:57:32.026" v="1920" actId="164"/>
          <ac:grpSpMkLst>
            <pc:docMk/>
            <pc:sldMk cId="2374835458" sldId="332"/>
            <ac:grpSpMk id="1269" creationId="{58D89A2F-0D4F-5EF0-24C5-208E9BD3DD67}"/>
          </ac:grpSpMkLst>
        </pc:grpChg>
        <pc:inkChg chg="add mod">
          <ac:chgData name="Kokchun Giang" userId="67e2125d-ec8c-4323-9653-9824a2ad815f" providerId="ADAL" clId="{C25B542B-E4E8-D141-AA14-043D930A865A}" dt="2024-01-24T19:32:22.640" v="974"/>
          <ac:inkMkLst>
            <pc:docMk/>
            <pc:sldMk cId="2374835458" sldId="332"/>
            <ac:inkMk id="45" creationId="{1B79E920-9988-3F5A-55A0-0385981F413E}"/>
          </ac:inkMkLst>
        </pc:inkChg>
        <pc:inkChg chg="add mod">
          <ac:chgData name="Kokchun Giang" userId="67e2125d-ec8c-4323-9653-9824a2ad815f" providerId="ADAL" clId="{C25B542B-E4E8-D141-AA14-043D930A865A}" dt="2024-01-24T19:32:22.640" v="974"/>
          <ac:inkMkLst>
            <pc:docMk/>
            <pc:sldMk cId="2374835458" sldId="332"/>
            <ac:inkMk id="46" creationId="{E266A47C-1B83-0B51-F7E5-2614A7AE6BDC}"/>
          </ac:inkMkLst>
        </pc:inkChg>
        <pc:inkChg chg="add mod">
          <ac:chgData name="Kokchun Giang" userId="67e2125d-ec8c-4323-9653-9824a2ad815f" providerId="ADAL" clId="{C25B542B-E4E8-D141-AA14-043D930A865A}" dt="2024-01-24T19:34:17.339" v="1091"/>
          <ac:inkMkLst>
            <pc:docMk/>
            <pc:sldMk cId="2374835458" sldId="332"/>
            <ac:inkMk id="438" creationId="{6A80B02B-673A-B961-B27B-F48881789B04}"/>
          </ac:inkMkLst>
        </pc:inkChg>
        <pc:inkChg chg="add mod">
          <ac:chgData name="Kokchun Giang" userId="67e2125d-ec8c-4323-9653-9824a2ad815f" providerId="ADAL" clId="{C25B542B-E4E8-D141-AA14-043D930A865A}" dt="2024-01-24T19:34:17.339" v="1091"/>
          <ac:inkMkLst>
            <pc:docMk/>
            <pc:sldMk cId="2374835458" sldId="332"/>
            <ac:inkMk id="439" creationId="{9BBE1CA2-7A0B-CC09-A7F2-E907D21316C3}"/>
          </ac:inkMkLst>
        </pc:inkChg>
        <pc:inkChg chg="add mod">
          <ac:chgData name="Kokchun Giang" userId="67e2125d-ec8c-4323-9653-9824a2ad815f" providerId="ADAL" clId="{C25B542B-E4E8-D141-AA14-043D930A865A}" dt="2024-01-24T19:32:22.640" v="974"/>
          <ac:inkMkLst>
            <pc:docMk/>
            <pc:sldMk cId="2374835458" sldId="332"/>
            <ac:inkMk id="463" creationId="{DB1EEC39-1154-752E-E779-19FC9E748EED}"/>
          </ac:inkMkLst>
        </pc:inkChg>
        <pc:inkChg chg="add mod">
          <ac:chgData name="Kokchun Giang" userId="67e2125d-ec8c-4323-9653-9824a2ad815f" providerId="ADAL" clId="{C25B542B-E4E8-D141-AA14-043D930A865A}" dt="2024-01-24T19:32:22.640" v="974"/>
          <ac:inkMkLst>
            <pc:docMk/>
            <pc:sldMk cId="2374835458" sldId="332"/>
            <ac:inkMk id="464" creationId="{00096DA4-DD0D-DF22-D50E-0F03D3AEDDA4}"/>
          </ac:inkMkLst>
        </pc:inkChg>
        <pc:inkChg chg="add mod">
          <ac:chgData name="Kokchun Giang" userId="67e2125d-ec8c-4323-9653-9824a2ad815f" providerId="ADAL" clId="{C25B542B-E4E8-D141-AA14-043D930A865A}" dt="2024-01-24T19:32:22.640" v="974"/>
          <ac:inkMkLst>
            <pc:docMk/>
            <pc:sldMk cId="2374835458" sldId="332"/>
            <ac:inkMk id="465" creationId="{A3A6E290-B2CB-4E0D-D2A0-B82BBDC40615}"/>
          </ac:inkMkLst>
        </pc:inkChg>
        <pc:inkChg chg="add mod">
          <ac:chgData name="Kokchun Giang" userId="67e2125d-ec8c-4323-9653-9824a2ad815f" providerId="ADAL" clId="{C25B542B-E4E8-D141-AA14-043D930A865A}" dt="2024-01-24T19:32:22.640" v="974"/>
          <ac:inkMkLst>
            <pc:docMk/>
            <pc:sldMk cId="2374835458" sldId="332"/>
            <ac:inkMk id="466" creationId="{6629122E-8B6E-EE28-6CA5-E79F6C7B7E3A}"/>
          </ac:inkMkLst>
        </pc:inkChg>
        <pc:inkChg chg="add mod">
          <ac:chgData name="Kokchun Giang" userId="67e2125d-ec8c-4323-9653-9824a2ad815f" providerId="ADAL" clId="{C25B542B-E4E8-D141-AA14-043D930A865A}" dt="2024-01-24T19:32:22.640" v="974"/>
          <ac:inkMkLst>
            <pc:docMk/>
            <pc:sldMk cId="2374835458" sldId="332"/>
            <ac:inkMk id="467" creationId="{2B3223A4-E786-F6F3-0336-D33CFCB11B97}"/>
          </ac:inkMkLst>
        </pc:inkChg>
        <pc:inkChg chg="add mod">
          <ac:chgData name="Kokchun Giang" userId="67e2125d-ec8c-4323-9653-9824a2ad815f" providerId="ADAL" clId="{C25B542B-E4E8-D141-AA14-043D930A865A}" dt="2024-01-24T19:32:22.640" v="974"/>
          <ac:inkMkLst>
            <pc:docMk/>
            <pc:sldMk cId="2374835458" sldId="332"/>
            <ac:inkMk id="468" creationId="{6CFA7BFB-D95D-ED7C-469F-C590CF6C4000}"/>
          </ac:inkMkLst>
        </pc:inkChg>
        <pc:inkChg chg="add mod">
          <ac:chgData name="Kokchun Giang" userId="67e2125d-ec8c-4323-9653-9824a2ad815f" providerId="ADAL" clId="{C25B542B-E4E8-D141-AA14-043D930A865A}" dt="2024-01-24T19:32:22.640" v="974"/>
          <ac:inkMkLst>
            <pc:docMk/>
            <pc:sldMk cId="2374835458" sldId="332"/>
            <ac:inkMk id="469" creationId="{0D475016-69F6-6596-2B45-734807F55594}"/>
          </ac:inkMkLst>
        </pc:inkChg>
        <pc:inkChg chg="add mod">
          <ac:chgData name="Kokchun Giang" userId="67e2125d-ec8c-4323-9653-9824a2ad815f" providerId="ADAL" clId="{C25B542B-E4E8-D141-AA14-043D930A865A}" dt="2024-01-24T19:32:22.640" v="974"/>
          <ac:inkMkLst>
            <pc:docMk/>
            <pc:sldMk cId="2374835458" sldId="332"/>
            <ac:inkMk id="470" creationId="{173DECC1-89EF-2E4D-8B6A-7B86E54512BD}"/>
          </ac:inkMkLst>
        </pc:inkChg>
        <pc:inkChg chg="add mod">
          <ac:chgData name="Kokchun Giang" userId="67e2125d-ec8c-4323-9653-9824a2ad815f" providerId="ADAL" clId="{C25B542B-E4E8-D141-AA14-043D930A865A}" dt="2024-01-24T19:32:22.640" v="974"/>
          <ac:inkMkLst>
            <pc:docMk/>
            <pc:sldMk cId="2374835458" sldId="332"/>
            <ac:inkMk id="471" creationId="{47A5E660-7048-EF08-A2C8-EA24CCDF2D71}"/>
          </ac:inkMkLst>
        </pc:inkChg>
        <pc:inkChg chg="add mod">
          <ac:chgData name="Kokchun Giang" userId="67e2125d-ec8c-4323-9653-9824a2ad815f" providerId="ADAL" clId="{C25B542B-E4E8-D141-AA14-043D930A865A}" dt="2024-01-24T19:32:22.640" v="974"/>
          <ac:inkMkLst>
            <pc:docMk/>
            <pc:sldMk cId="2374835458" sldId="332"/>
            <ac:inkMk id="484" creationId="{012BA785-9302-56A0-EC30-4F78EF47354E}"/>
          </ac:inkMkLst>
        </pc:inkChg>
        <pc:inkChg chg="add mod">
          <ac:chgData name="Kokchun Giang" userId="67e2125d-ec8c-4323-9653-9824a2ad815f" providerId="ADAL" clId="{C25B542B-E4E8-D141-AA14-043D930A865A}" dt="2024-01-24T19:32:22.640" v="974"/>
          <ac:inkMkLst>
            <pc:docMk/>
            <pc:sldMk cId="2374835458" sldId="332"/>
            <ac:inkMk id="485" creationId="{59B5AB25-4B20-C5D2-93B8-A1B04E781E8A}"/>
          </ac:inkMkLst>
        </pc:inkChg>
        <pc:inkChg chg="add mod">
          <ac:chgData name="Kokchun Giang" userId="67e2125d-ec8c-4323-9653-9824a2ad815f" providerId="ADAL" clId="{C25B542B-E4E8-D141-AA14-043D930A865A}" dt="2024-01-24T19:32:22.640" v="974"/>
          <ac:inkMkLst>
            <pc:docMk/>
            <pc:sldMk cId="2374835458" sldId="332"/>
            <ac:inkMk id="486" creationId="{9EC1F925-704C-810C-D7F2-8D2C2D4EC365}"/>
          </ac:inkMkLst>
        </pc:inkChg>
        <pc:inkChg chg="add mod">
          <ac:chgData name="Kokchun Giang" userId="67e2125d-ec8c-4323-9653-9824a2ad815f" providerId="ADAL" clId="{C25B542B-E4E8-D141-AA14-043D930A865A}" dt="2024-01-24T19:32:28.391" v="989"/>
          <ac:inkMkLst>
            <pc:docMk/>
            <pc:sldMk cId="2374835458" sldId="332"/>
            <ac:inkMk id="489" creationId="{B13EEEAD-DBAD-E180-8022-C90C5EA19E75}"/>
          </ac:inkMkLst>
        </pc:inkChg>
        <pc:inkChg chg="add mod">
          <ac:chgData name="Kokchun Giang" userId="67e2125d-ec8c-4323-9653-9824a2ad815f" providerId="ADAL" clId="{C25B542B-E4E8-D141-AA14-043D930A865A}" dt="2024-01-24T19:32:28.391" v="989"/>
          <ac:inkMkLst>
            <pc:docMk/>
            <pc:sldMk cId="2374835458" sldId="332"/>
            <ac:inkMk id="492" creationId="{F397D5DF-D274-C292-3A23-A5E65153C117}"/>
          </ac:inkMkLst>
        </pc:inkChg>
        <pc:inkChg chg="add mod">
          <ac:chgData name="Kokchun Giang" userId="67e2125d-ec8c-4323-9653-9824a2ad815f" providerId="ADAL" clId="{C25B542B-E4E8-D141-AA14-043D930A865A}" dt="2024-01-24T19:32:28.391" v="989"/>
          <ac:inkMkLst>
            <pc:docMk/>
            <pc:sldMk cId="2374835458" sldId="332"/>
            <ac:inkMk id="493" creationId="{19925027-ED16-4A22-DD13-70F128649544}"/>
          </ac:inkMkLst>
        </pc:inkChg>
        <pc:inkChg chg="del">
          <ac:chgData name="Kokchun Giang" userId="67e2125d-ec8c-4323-9653-9824a2ad815f" providerId="ADAL" clId="{C25B542B-E4E8-D141-AA14-043D930A865A}" dt="2024-01-24T19:28:20.285" v="957" actId="478"/>
          <ac:inkMkLst>
            <pc:docMk/>
            <pc:sldMk cId="2374835458" sldId="332"/>
            <ac:inkMk id="517" creationId="{FA315856-D211-50B8-3D5C-77C9CC560C59}"/>
          </ac:inkMkLst>
        </pc:inkChg>
        <pc:inkChg chg="del">
          <ac:chgData name="Kokchun Giang" userId="67e2125d-ec8c-4323-9653-9824a2ad815f" providerId="ADAL" clId="{C25B542B-E4E8-D141-AA14-043D930A865A}" dt="2024-01-24T19:28:20.285" v="957" actId="478"/>
          <ac:inkMkLst>
            <pc:docMk/>
            <pc:sldMk cId="2374835458" sldId="332"/>
            <ac:inkMk id="521" creationId="{46E1C3D0-D00B-09A0-1EB3-526106746C15}"/>
          </ac:inkMkLst>
        </pc:inkChg>
        <pc:inkChg chg="add mod">
          <ac:chgData name="Kokchun Giang" userId="67e2125d-ec8c-4323-9653-9824a2ad815f" providerId="ADAL" clId="{C25B542B-E4E8-D141-AA14-043D930A865A}" dt="2024-01-24T19:32:28.391" v="989"/>
          <ac:inkMkLst>
            <pc:docMk/>
            <pc:sldMk cId="2374835458" sldId="332"/>
            <ac:inkMk id="529" creationId="{2D8A81A3-0EAD-C88E-5C84-721B677CEB62}"/>
          </ac:inkMkLst>
        </pc:inkChg>
        <pc:inkChg chg="add mod">
          <ac:chgData name="Kokchun Giang" userId="67e2125d-ec8c-4323-9653-9824a2ad815f" providerId="ADAL" clId="{C25B542B-E4E8-D141-AA14-043D930A865A}" dt="2024-01-24T19:32:28.391" v="989"/>
          <ac:inkMkLst>
            <pc:docMk/>
            <pc:sldMk cId="2374835458" sldId="332"/>
            <ac:inkMk id="547" creationId="{487CEB27-51E7-4014-6C43-F039CED37C72}"/>
          </ac:inkMkLst>
        </pc:inkChg>
        <pc:inkChg chg="del">
          <ac:chgData name="Kokchun Giang" userId="67e2125d-ec8c-4323-9653-9824a2ad815f" providerId="ADAL" clId="{C25B542B-E4E8-D141-AA14-043D930A865A}" dt="2024-01-24T19:28:20.285" v="957" actId="478"/>
          <ac:inkMkLst>
            <pc:docMk/>
            <pc:sldMk cId="2374835458" sldId="332"/>
            <ac:inkMk id="560" creationId="{F358D0F6-73C6-6090-B462-C42CC4BC2CE8}"/>
          </ac:inkMkLst>
        </pc:inkChg>
        <pc:inkChg chg="add mod">
          <ac:chgData name="Kokchun Giang" userId="67e2125d-ec8c-4323-9653-9824a2ad815f" providerId="ADAL" clId="{C25B542B-E4E8-D141-AA14-043D930A865A}" dt="2024-01-24T19:32:28.391" v="989"/>
          <ac:inkMkLst>
            <pc:docMk/>
            <pc:sldMk cId="2374835458" sldId="332"/>
            <ac:inkMk id="572" creationId="{B140F469-0C19-AC98-9530-086131E21587}"/>
          </ac:inkMkLst>
        </pc:inkChg>
        <pc:inkChg chg="add mod">
          <ac:chgData name="Kokchun Giang" userId="67e2125d-ec8c-4323-9653-9824a2ad815f" providerId="ADAL" clId="{C25B542B-E4E8-D141-AA14-043D930A865A}" dt="2024-01-24T19:32:28.391" v="989"/>
          <ac:inkMkLst>
            <pc:docMk/>
            <pc:sldMk cId="2374835458" sldId="332"/>
            <ac:inkMk id="573" creationId="{12D12920-F108-7C09-6784-1746C78B6C1F}"/>
          </ac:inkMkLst>
        </pc:inkChg>
        <pc:inkChg chg="add mod">
          <ac:chgData name="Kokchun Giang" userId="67e2125d-ec8c-4323-9653-9824a2ad815f" providerId="ADAL" clId="{C25B542B-E4E8-D141-AA14-043D930A865A}" dt="2024-01-24T19:32:28.391" v="989"/>
          <ac:inkMkLst>
            <pc:docMk/>
            <pc:sldMk cId="2374835458" sldId="332"/>
            <ac:inkMk id="574" creationId="{B3D3EB80-A7C1-D277-7124-68A4FB5B885F}"/>
          </ac:inkMkLst>
        </pc:inkChg>
        <pc:inkChg chg="add mod">
          <ac:chgData name="Kokchun Giang" userId="67e2125d-ec8c-4323-9653-9824a2ad815f" providerId="ADAL" clId="{C25B542B-E4E8-D141-AA14-043D930A865A}" dt="2024-01-24T19:32:28.391" v="989"/>
          <ac:inkMkLst>
            <pc:docMk/>
            <pc:sldMk cId="2374835458" sldId="332"/>
            <ac:inkMk id="575" creationId="{75996273-1DDE-199D-9BA9-BB9FBB46C318}"/>
          </ac:inkMkLst>
        </pc:inkChg>
        <pc:inkChg chg="add mod">
          <ac:chgData name="Kokchun Giang" userId="67e2125d-ec8c-4323-9653-9824a2ad815f" providerId="ADAL" clId="{C25B542B-E4E8-D141-AA14-043D930A865A}" dt="2024-01-24T19:32:28.391" v="989"/>
          <ac:inkMkLst>
            <pc:docMk/>
            <pc:sldMk cId="2374835458" sldId="332"/>
            <ac:inkMk id="576" creationId="{8B1AA286-8E05-F0B1-9F55-85652A360685}"/>
          </ac:inkMkLst>
        </pc:inkChg>
        <pc:inkChg chg="add mod">
          <ac:chgData name="Kokchun Giang" userId="67e2125d-ec8c-4323-9653-9824a2ad815f" providerId="ADAL" clId="{C25B542B-E4E8-D141-AA14-043D930A865A}" dt="2024-01-24T19:32:28.391" v="989"/>
          <ac:inkMkLst>
            <pc:docMk/>
            <pc:sldMk cId="2374835458" sldId="332"/>
            <ac:inkMk id="577" creationId="{067A7B27-AF38-97A3-237F-643CB01E808A}"/>
          </ac:inkMkLst>
        </pc:inkChg>
        <pc:inkChg chg="add mod">
          <ac:chgData name="Kokchun Giang" userId="67e2125d-ec8c-4323-9653-9824a2ad815f" providerId="ADAL" clId="{C25B542B-E4E8-D141-AA14-043D930A865A}" dt="2024-01-24T19:32:28.391" v="989"/>
          <ac:inkMkLst>
            <pc:docMk/>
            <pc:sldMk cId="2374835458" sldId="332"/>
            <ac:inkMk id="578" creationId="{CAAF3C94-A914-0067-7297-5AE3E6FC35DF}"/>
          </ac:inkMkLst>
        </pc:inkChg>
        <pc:inkChg chg="add mod">
          <ac:chgData name="Kokchun Giang" userId="67e2125d-ec8c-4323-9653-9824a2ad815f" providerId="ADAL" clId="{C25B542B-E4E8-D141-AA14-043D930A865A}" dt="2024-01-24T19:32:28.391" v="989"/>
          <ac:inkMkLst>
            <pc:docMk/>
            <pc:sldMk cId="2374835458" sldId="332"/>
            <ac:inkMk id="579" creationId="{3CBADC8C-7C80-4E1C-E6F5-9B6E053D0F14}"/>
          </ac:inkMkLst>
        </pc:inkChg>
        <pc:inkChg chg="add mod">
          <ac:chgData name="Kokchun Giang" userId="67e2125d-ec8c-4323-9653-9824a2ad815f" providerId="ADAL" clId="{C25B542B-E4E8-D141-AA14-043D930A865A}" dt="2024-01-24T19:32:28.391" v="989"/>
          <ac:inkMkLst>
            <pc:docMk/>
            <pc:sldMk cId="2374835458" sldId="332"/>
            <ac:inkMk id="580" creationId="{0A3A80E0-60CB-63DA-86D8-24630038AC26}"/>
          </ac:inkMkLst>
        </pc:inkChg>
        <pc:inkChg chg="add del mod">
          <ac:chgData name="Kokchun Giang" userId="67e2125d-ec8c-4323-9653-9824a2ad815f" providerId="ADAL" clId="{C25B542B-E4E8-D141-AA14-043D930A865A}" dt="2024-01-24T19:33:12.729" v="1033" actId="9405"/>
          <ac:inkMkLst>
            <pc:docMk/>
            <pc:sldMk cId="2374835458" sldId="332"/>
            <ac:inkMk id="583" creationId="{CDE07997-2317-3F37-CA20-AD2308BE2927}"/>
          </ac:inkMkLst>
        </pc:inkChg>
        <pc:inkChg chg="add del mod">
          <ac:chgData name="Kokchun Giang" userId="67e2125d-ec8c-4323-9653-9824a2ad815f" providerId="ADAL" clId="{C25B542B-E4E8-D141-AA14-043D930A865A}" dt="2024-01-24T19:33:12.019" v="1032" actId="9405"/>
          <ac:inkMkLst>
            <pc:docMk/>
            <pc:sldMk cId="2374835458" sldId="332"/>
            <ac:inkMk id="584" creationId="{01B51CC5-81A0-C0CB-800C-D52878000CB0}"/>
          </ac:inkMkLst>
        </pc:inkChg>
        <pc:inkChg chg="add del mod">
          <ac:chgData name="Kokchun Giang" userId="67e2125d-ec8c-4323-9653-9824a2ad815f" providerId="ADAL" clId="{C25B542B-E4E8-D141-AA14-043D930A865A}" dt="2024-01-24T19:33:11.681" v="1031" actId="9405"/>
          <ac:inkMkLst>
            <pc:docMk/>
            <pc:sldMk cId="2374835458" sldId="332"/>
            <ac:inkMk id="585" creationId="{35F31D4A-4E98-213F-0107-101626EC61D3}"/>
          </ac:inkMkLst>
        </pc:inkChg>
        <pc:inkChg chg="add del mod">
          <ac:chgData name="Kokchun Giang" userId="67e2125d-ec8c-4323-9653-9824a2ad815f" providerId="ADAL" clId="{C25B542B-E4E8-D141-AA14-043D930A865A}" dt="2024-01-24T19:33:11.325" v="1030" actId="9405"/>
          <ac:inkMkLst>
            <pc:docMk/>
            <pc:sldMk cId="2374835458" sldId="332"/>
            <ac:inkMk id="586" creationId="{E889B942-3C08-94AD-32FA-FFD6F3671EDA}"/>
          </ac:inkMkLst>
        </pc:inkChg>
        <pc:inkChg chg="add del mod">
          <ac:chgData name="Kokchun Giang" userId="67e2125d-ec8c-4323-9653-9824a2ad815f" providerId="ADAL" clId="{C25B542B-E4E8-D141-AA14-043D930A865A}" dt="2024-01-24T19:33:10.977" v="1029" actId="9405"/>
          <ac:inkMkLst>
            <pc:docMk/>
            <pc:sldMk cId="2374835458" sldId="332"/>
            <ac:inkMk id="587" creationId="{61B7EAB7-C20E-C44A-CDA6-55DDC47BAAE9}"/>
          </ac:inkMkLst>
        </pc:inkChg>
        <pc:inkChg chg="add del mod">
          <ac:chgData name="Kokchun Giang" userId="67e2125d-ec8c-4323-9653-9824a2ad815f" providerId="ADAL" clId="{C25B542B-E4E8-D141-AA14-043D930A865A}" dt="2024-01-24T19:33:10.610" v="1028" actId="9405"/>
          <ac:inkMkLst>
            <pc:docMk/>
            <pc:sldMk cId="2374835458" sldId="332"/>
            <ac:inkMk id="588" creationId="{5B9E64AF-68CA-2565-55DD-2BAD45FCE7B9}"/>
          </ac:inkMkLst>
        </pc:inkChg>
        <pc:inkChg chg="add del mod">
          <ac:chgData name="Kokchun Giang" userId="67e2125d-ec8c-4323-9653-9824a2ad815f" providerId="ADAL" clId="{C25B542B-E4E8-D141-AA14-043D930A865A}" dt="2024-01-24T19:33:10.325" v="1027" actId="9405"/>
          <ac:inkMkLst>
            <pc:docMk/>
            <pc:sldMk cId="2374835458" sldId="332"/>
            <ac:inkMk id="589" creationId="{25BF95C7-1E99-AB04-249C-361D371AEB76}"/>
          </ac:inkMkLst>
        </pc:inkChg>
        <pc:inkChg chg="add del mod">
          <ac:chgData name="Kokchun Giang" userId="67e2125d-ec8c-4323-9653-9824a2ad815f" providerId="ADAL" clId="{C25B542B-E4E8-D141-AA14-043D930A865A}" dt="2024-01-24T19:33:10.106" v="1026" actId="9405"/>
          <ac:inkMkLst>
            <pc:docMk/>
            <pc:sldMk cId="2374835458" sldId="332"/>
            <ac:inkMk id="590" creationId="{447ACBB1-4320-0557-73DA-30DD581E0627}"/>
          </ac:inkMkLst>
        </pc:inkChg>
        <pc:inkChg chg="add del mod">
          <ac:chgData name="Kokchun Giang" userId="67e2125d-ec8c-4323-9653-9824a2ad815f" providerId="ADAL" clId="{C25B542B-E4E8-D141-AA14-043D930A865A}" dt="2024-01-24T19:33:09.809" v="1025" actId="9405"/>
          <ac:inkMkLst>
            <pc:docMk/>
            <pc:sldMk cId="2374835458" sldId="332"/>
            <ac:inkMk id="591" creationId="{905C1C22-3CF2-2209-0A3F-0DFD5B20CF26}"/>
          </ac:inkMkLst>
        </pc:inkChg>
        <pc:inkChg chg="add del mod">
          <ac:chgData name="Kokchun Giang" userId="67e2125d-ec8c-4323-9653-9824a2ad815f" providerId="ADAL" clId="{C25B542B-E4E8-D141-AA14-043D930A865A}" dt="2024-01-24T19:33:09.561" v="1024" actId="9405"/>
          <ac:inkMkLst>
            <pc:docMk/>
            <pc:sldMk cId="2374835458" sldId="332"/>
            <ac:inkMk id="592" creationId="{7F32296E-8A84-9743-3DCC-770469D9DCA2}"/>
          </ac:inkMkLst>
        </pc:inkChg>
        <pc:inkChg chg="add del mod">
          <ac:chgData name="Kokchun Giang" userId="67e2125d-ec8c-4323-9653-9824a2ad815f" providerId="ADAL" clId="{C25B542B-E4E8-D141-AA14-043D930A865A}" dt="2024-01-24T19:33:09.301" v="1023" actId="9405"/>
          <ac:inkMkLst>
            <pc:docMk/>
            <pc:sldMk cId="2374835458" sldId="332"/>
            <ac:inkMk id="593" creationId="{AA27370D-6D4F-86B2-7DE3-70BC34D4C516}"/>
          </ac:inkMkLst>
        </pc:inkChg>
        <pc:inkChg chg="del">
          <ac:chgData name="Kokchun Giang" userId="67e2125d-ec8c-4323-9653-9824a2ad815f" providerId="ADAL" clId="{C25B542B-E4E8-D141-AA14-043D930A865A}" dt="2024-01-24T19:28:20.285" v="957" actId="478"/>
          <ac:inkMkLst>
            <pc:docMk/>
            <pc:sldMk cId="2374835458" sldId="332"/>
            <ac:inkMk id="594" creationId="{4330FE2F-8AEF-3033-73D4-B94EA24AFF84}"/>
          </ac:inkMkLst>
        </pc:inkChg>
        <pc:inkChg chg="del">
          <ac:chgData name="Kokchun Giang" userId="67e2125d-ec8c-4323-9653-9824a2ad815f" providerId="ADAL" clId="{C25B542B-E4E8-D141-AA14-043D930A865A}" dt="2024-01-24T19:28:20.285" v="957" actId="478"/>
          <ac:inkMkLst>
            <pc:docMk/>
            <pc:sldMk cId="2374835458" sldId="332"/>
            <ac:inkMk id="595" creationId="{90D67265-35D2-2104-950C-C49B18577209}"/>
          </ac:inkMkLst>
        </pc:inkChg>
        <pc:inkChg chg="add del mod">
          <ac:chgData name="Kokchun Giang" userId="67e2125d-ec8c-4323-9653-9824a2ad815f" providerId="ADAL" clId="{C25B542B-E4E8-D141-AA14-043D930A865A}" dt="2024-01-24T19:33:09.043" v="1022" actId="9405"/>
          <ac:inkMkLst>
            <pc:docMk/>
            <pc:sldMk cId="2374835458" sldId="332"/>
            <ac:inkMk id="596" creationId="{D2274587-63EA-167D-77A4-AA7215C11C74}"/>
          </ac:inkMkLst>
        </pc:inkChg>
        <pc:inkChg chg="add del mod">
          <ac:chgData name="Kokchun Giang" userId="67e2125d-ec8c-4323-9653-9824a2ad815f" providerId="ADAL" clId="{C25B542B-E4E8-D141-AA14-043D930A865A}" dt="2024-01-24T19:33:08.873" v="1021"/>
          <ac:inkMkLst>
            <pc:docMk/>
            <pc:sldMk cId="2374835458" sldId="332"/>
            <ac:inkMk id="610" creationId="{0967166F-0D8A-498C-1AF6-597F507DB563}"/>
          </ac:inkMkLst>
        </pc:inkChg>
        <pc:inkChg chg="add del mod">
          <ac:chgData name="Kokchun Giang" userId="67e2125d-ec8c-4323-9653-9824a2ad815f" providerId="ADAL" clId="{C25B542B-E4E8-D141-AA14-043D930A865A}" dt="2024-01-24T19:33:08.620" v="1019" actId="9405"/>
          <ac:inkMkLst>
            <pc:docMk/>
            <pc:sldMk cId="2374835458" sldId="332"/>
            <ac:inkMk id="619" creationId="{873947C6-D154-7848-7A9E-6E3FEFCFF79D}"/>
          </ac:inkMkLst>
        </pc:inkChg>
        <pc:inkChg chg="add del mod">
          <ac:chgData name="Kokchun Giang" userId="67e2125d-ec8c-4323-9653-9824a2ad815f" providerId="ADAL" clId="{C25B542B-E4E8-D141-AA14-043D930A865A}" dt="2024-01-24T19:33:08.410" v="1018" actId="9405"/>
          <ac:inkMkLst>
            <pc:docMk/>
            <pc:sldMk cId="2374835458" sldId="332"/>
            <ac:inkMk id="621" creationId="{422E2324-BF08-E759-B24B-E2CA6A9E3007}"/>
          </ac:inkMkLst>
        </pc:inkChg>
        <pc:inkChg chg="add del mod">
          <ac:chgData name="Kokchun Giang" userId="67e2125d-ec8c-4323-9653-9824a2ad815f" providerId="ADAL" clId="{C25B542B-E4E8-D141-AA14-043D930A865A}" dt="2024-01-24T19:33:08.226" v="1017" actId="9405"/>
          <ac:inkMkLst>
            <pc:docMk/>
            <pc:sldMk cId="2374835458" sldId="332"/>
            <ac:inkMk id="623" creationId="{5F000EBD-5843-BAB4-DCE2-300728719700}"/>
          </ac:inkMkLst>
        </pc:inkChg>
        <pc:inkChg chg="add del mod">
          <ac:chgData name="Kokchun Giang" userId="67e2125d-ec8c-4323-9653-9824a2ad815f" providerId="ADAL" clId="{C25B542B-E4E8-D141-AA14-043D930A865A}" dt="2024-01-24T19:33:07.991" v="1016" actId="9405"/>
          <ac:inkMkLst>
            <pc:docMk/>
            <pc:sldMk cId="2374835458" sldId="332"/>
            <ac:inkMk id="627" creationId="{0B31596C-694D-5E2C-6899-CC8266058741}"/>
          </ac:inkMkLst>
        </pc:inkChg>
        <pc:inkChg chg="add del mod">
          <ac:chgData name="Kokchun Giang" userId="67e2125d-ec8c-4323-9653-9824a2ad815f" providerId="ADAL" clId="{C25B542B-E4E8-D141-AA14-043D930A865A}" dt="2024-01-24T19:33:07.788" v="1015" actId="9405"/>
          <ac:inkMkLst>
            <pc:docMk/>
            <pc:sldMk cId="2374835458" sldId="332"/>
            <ac:inkMk id="628" creationId="{8D67A512-BBD2-2526-3203-07ECD4930E49}"/>
          </ac:inkMkLst>
        </pc:inkChg>
        <pc:inkChg chg="add del mod">
          <ac:chgData name="Kokchun Giang" userId="67e2125d-ec8c-4323-9653-9824a2ad815f" providerId="ADAL" clId="{C25B542B-E4E8-D141-AA14-043D930A865A}" dt="2024-01-24T19:33:07.573" v="1014" actId="9405"/>
          <ac:inkMkLst>
            <pc:docMk/>
            <pc:sldMk cId="2374835458" sldId="332"/>
            <ac:inkMk id="629" creationId="{80FA6795-46E7-1BAC-2A8C-81F13BDC5A2B}"/>
          </ac:inkMkLst>
        </pc:inkChg>
        <pc:inkChg chg="add del mod">
          <ac:chgData name="Kokchun Giang" userId="67e2125d-ec8c-4323-9653-9824a2ad815f" providerId="ADAL" clId="{C25B542B-E4E8-D141-AA14-043D930A865A}" dt="2024-01-24T19:33:07.272" v="1013"/>
          <ac:inkMkLst>
            <pc:docMk/>
            <pc:sldMk cId="2374835458" sldId="332"/>
            <ac:inkMk id="630" creationId="{F1D1B1C7-7647-A117-8984-1126EC76EC0E}"/>
          </ac:inkMkLst>
        </pc:inkChg>
        <pc:inkChg chg="add mod">
          <ac:chgData name="Kokchun Giang" userId="67e2125d-ec8c-4323-9653-9824a2ad815f" providerId="ADAL" clId="{C25B542B-E4E8-D141-AA14-043D930A865A}" dt="2024-01-24T19:33:29.913" v="1037"/>
          <ac:inkMkLst>
            <pc:docMk/>
            <pc:sldMk cId="2374835458" sldId="332"/>
            <ac:inkMk id="633" creationId="{574919A7-448A-79EA-32B2-5C7EEDBD7A82}"/>
          </ac:inkMkLst>
        </pc:inkChg>
        <pc:inkChg chg="add mod">
          <ac:chgData name="Kokchun Giang" userId="67e2125d-ec8c-4323-9653-9824a2ad815f" providerId="ADAL" clId="{C25B542B-E4E8-D141-AA14-043D930A865A}" dt="2024-01-24T19:33:29.913" v="1037"/>
          <ac:inkMkLst>
            <pc:docMk/>
            <pc:sldMk cId="2374835458" sldId="332"/>
            <ac:inkMk id="637" creationId="{B9141D87-6047-DDBD-D2E3-0C240B2E01CF}"/>
          </ac:inkMkLst>
        </pc:inkChg>
        <pc:inkChg chg="del">
          <ac:chgData name="Kokchun Giang" userId="67e2125d-ec8c-4323-9653-9824a2ad815f" providerId="ADAL" clId="{C25B542B-E4E8-D141-AA14-043D930A865A}" dt="2024-01-24T19:28:22.655" v="958" actId="478"/>
          <ac:inkMkLst>
            <pc:docMk/>
            <pc:sldMk cId="2374835458" sldId="332"/>
            <ac:inkMk id="677" creationId="{01DAC80F-6E5D-B43C-3AB7-14D80E3FDC46}"/>
          </ac:inkMkLst>
        </pc:inkChg>
        <pc:inkChg chg="del">
          <ac:chgData name="Kokchun Giang" userId="67e2125d-ec8c-4323-9653-9824a2ad815f" providerId="ADAL" clId="{C25B542B-E4E8-D141-AA14-043D930A865A}" dt="2024-01-24T19:28:22.655" v="958" actId="478"/>
          <ac:inkMkLst>
            <pc:docMk/>
            <pc:sldMk cId="2374835458" sldId="332"/>
            <ac:inkMk id="678" creationId="{DE5EC3A3-AE92-F028-2D0A-0D046F57EEA6}"/>
          </ac:inkMkLst>
        </pc:inkChg>
        <pc:inkChg chg="del">
          <ac:chgData name="Kokchun Giang" userId="67e2125d-ec8c-4323-9653-9824a2ad815f" providerId="ADAL" clId="{C25B542B-E4E8-D141-AA14-043D930A865A}" dt="2024-01-24T19:28:22.655" v="958" actId="478"/>
          <ac:inkMkLst>
            <pc:docMk/>
            <pc:sldMk cId="2374835458" sldId="332"/>
            <ac:inkMk id="679" creationId="{03620795-9FBE-29DC-5F57-56207CBC5A26}"/>
          </ac:inkMkLst>
        </pc:inkChg>
        <pc:inkChg chg="del">
          <ac:chgData name="Kokchun Giang" userId="67e2125d-ec8c-4323-9653-9824a2ad815f" providerId="ADAL" clId="{C25B542B-E4E8-D141-AA14-043D930A865A}" dt="2024-01-24T19:28:22.655" v="958" actId="478"/>
          <ac:inkMkLst>
            <pc:docMk/>
            <pc:sldMk cId="2374835458" sldId="332"/>
            <ac:inkMk id="680" creationId="{754F7ACE-D031-AC57-E1AB-2854B81396C7}"/>
          </ac:inkMkLst>
        </pc:inkChg>
        <pc:inkChg chg="del">
          <ac:chgData name="Kokchun Giang" userId="67e2125d-ec8c-4323-9653-9824a2ad815f" providerId="ADAL" clId="{C25B542B-E4E8-D141-AA14-043D930A865A}" dt="2024-01-24T19:28:22.655" v="958" actId="478"/>
          <ac:inkMkLst>
            <pc:docMk/>
            <pc:sldMk cId="2374835458" sldId="332"/>
            <ac:inkMk id="681" creationId="{77E81280-C7F8-C7A2-D715-496F4452BC21}"/>
          </ac:inkMkLst>
        </pc:inkChg>
        <pc:inkChg chg="add mod">
          <ac:chgData name="Kokchun Giang" userId="67e2125d-ec8c-4323-9653-9824a2ad815f" providerId="ADAL" clId="{C25B542B-E4E8-D141-AA14-043D930A865A}" dt="2024-01-24T19:33:29.913" v="1037"/>
          <ac:inkMkLst>
            <pc:docMk/>
            <pc:sldMk cId="2374835458" sldId="332"/>
            <ac:inkMk id="682" creationId="{E257B19C-0952-73E8-7E24-7EEC1D802D4D}"/>
          </ac:inkMkLst>
        </pc:inkChg>
        <pc:inkChg chg="add mod">
          <ac:chgData name="Kokchun Giang" userId="67e2125d-ec8c-4323-9653-9824a2ad815f" providerId="ADAL" clId="{C25B542B-E4E8-D141-AA14-043D930A865A}" dt="2024-01-24T19:33:40.368" v="1050"/>
          <ac:inkMkLst>
            <pc:docMk/>
            <pc:sldMk cId="2374835458" sldId="332"/>
            <ac:inkMk id="684" creationId="{683F5626-72FC-A645-2189-236FC69752E4}"/>
          </ac:inkMkLst>
        </pc:inkChg>
        <pc:inkChg chg="add mod">
          <ac:chgData name="Kokchun Giang" userId="67e2125d-ec8c-4323-9653-9824a2ad815f" providerId="ADAL" clId="{C25B542B-E4E8-D141-AA14-043D930A865A}" dt="2024-01-24T19:33:40.368" v="1050"/>
          <ac:inkMkLst>
            <pc:docMk/>
            <pc:sldMk cId="2374835458" sldId="332"/>
            <ac:inkMk id="685" creationId="{5CA21E26-46BF-E6FF-C03A-DC2C0005B879}"/>
          </ac:inkMkLst>
        </pc:inkChg>
        <pc:inkChg chg="add mod">
          <ac:chgData name="Kokchun Giang" userId="67e2125d-ec8c-4323-9653-9824a2ad815f" providerId="ADAL" clId="{C25B542B-E4E8-D141-AA14-043D930A865A}" dt="2024-01-24T19:33:40.368" v="1050"/>
          <ac:inkMkLst>
            <pc:docMk/>
            <pc:sldMk cId="2374835458" sldId="332"/>
            <ac:inkMk id="686" creationId="{C804F006-6096-6289-865E-A04EE0D9992C}"/>
          </ac:inkMkLst>
        </pc:inkChg>
        <pc:inkChg chg="add mod">
          <ac:chgData name="Kokchun Giang" userId="67e2125d-ec8c-4323-9653-9824a2ad815f" providerId="ADAL" clId="{C25B542B-E4E8-D141-AA14-043D930A865A}" dt="2024-01-24T19:33:40.368" v="1050"/>
          <ac:inkMkLst>
            <pc:docMk/>
            <pc:sldMk cId="2374835458" sldId="332"/>
            <ac:inkMk id="737" creationId="{374CAD46-E29B-864D-7C09-5EA06E4C0003}"/>
          </ac:inkMkLst>
        </pc:inkChg>
        <pc:inkChg chg="add mod">
          <ac:chgData name="Kokchun Giang" userId="67e2125d-ec8c-4323-9653-9824a2ad815f" providerId="ADAL" clId="{C25B542B-E4E8-D141-AA14-043D930A865A}" dt="2024-01-24T19:33:40.368" v="1050"/>
          <ac:inkMkLst>
            <pc:docMk/>
            <pc:sldMk cId="2374835458" sldId="332"/>
            <ac:inkMk id="756" creationId="{D9745246-F75D-C484-50D0-CEE16D616CBC}"/>
          </ac:inkMkLst>
        </pc:inkChg>
        <pc:inkChg chg="del">
          <ac:chgData name="Kokchun Giang" userId="67e2125d-ec8c-4323-9653-9824a2ad815f" providerId="ADAL" clId="{C25B542B-E4E8-D141-AA14-043D930A865A}" dt="2024-01-24T19:28:22.655" v="958" actId="478"/>
          <ac:inkMkLst>
            <pc:docMk/>
            <pc:sldMk cId="2374835458" sldId="332"/>
            <ac:inkMk id="783" creationId="{3C76B25B-B0F2-07AE-3D30-E1D706627B23}"/>
          </ac:inkMkLst>
        </pc:inkChg>
        <pc:inkChg chg="add mod">
          <ac:chgData name="Kokchun Giang" userId="67e2125d-ec8c-4323-9653-9824a2ad815f" providerId="ADAL" clId="{C25B542B-E4E8-D141-AA14-043D930A865A}" dt="2024-01-24T19:33:40.368" v="1050"/>
          <ac:inkMkLst>
            <pc:docMk/>
            <pc:sldMk cId="2374835458" sldId="332"/>
            <ac:inkMk id="784" creationId="{13471278-9FEA-104A-3D16-A281B5BBE86E}"/>
          </ac:inkMkLst>
        </pc:inkChg>
        <pc:inkChg chg="add mod">
          <ac:chgData name="Kokchun Giang" userId="67e2125d-ec8c-4323-9653-9824a2ad815f" providerId="ADAL" clId="{C25B542B-E4E8-D141-AA14-043D930A865A}" dt="2024-01-24T19:33:40.368" v="1050"/>
          <ac:inkMkLst>
            <pc:docMk/>
            <pc:sldMk cId="2374835458" sldId="332"/>
            <ac:inkMk id="785" creationId="{1FF1E015-1F55-9D16-E90B-EA60F90DD10F}"/>
          </ac:inkMkLst>
        </pc:inkChg>
        <pc:inkChg chg="add mod">
          <ac:chgData name="Kokchun Giang" userId="67e2125d-ec8c-4323-9653-9824a2ad815f" providerId="ADAL" clId="{C25B542B-E4E8-D141-AA14-043D930A865A}" dt="2024-01-24T19:33:40.368" v="1050"/>
          <ac:inkMkLst>
            <pc:docMk/>
            <pc:sldMk cId="2374835458" sldId="332"/>
            <ac:inkMk id="790" creationId="{5E1840E7-5F22-ECDB-F0B3-FD062C03E57C}"/>
          </ac:inkMkLst>
        </pc:inkChg>
        <pc:inkChg chg="add mod">
          <ac:chgData name="Kokchun Giang" userId="67e2125d-ec8c-4323-9653-9824a2ad815f" providerId="ADAL" clId="{C25B542B-E4E8-D141-AA14-043D930A865A}" dt="2024-01-24T19:33:40.368" v="1050"/>
          <ac:inkMkLst>
            <pc:docMk/>
            <pc:sldMk cId="2374835458" sldId="332"/>
            <ac:inkMk id="791" creationId="{057EA302-9407-4AC1-BF40-B85870DE1684}"/>
          </ac:inkMkLst>
        </pc:inkChg>
        <pc:inkChg chg="add mod">
          <ac:chgData name="Kokchun Giang" userId="67e2125d-ec8c-4323-9653-9824a2ad815f" providerId="ADAL" clId="{C25B542B-E4E8-D141-AA14-043D930A865A}" dt="2024-01-24T19:33:40.368" v="1050"/>
          <ac:inkMkLst>
            <pc:docMk/>
            <pc:sldMk cId="2374835458" sldId="332"/>
            <ac:inkMk id="792" creationId="{29EBBE87-542D-B245-8A30-71AA5F55172B}"/>
          </ac:inkMkLst>
        </pc:inkChg>
        <pc:inkChg chg="add mod">
          <ac:chgData name="Kokchun Giang" userId="67e2125d-ec8c-4323-9653-9824a2ad815f" providerId="ADAL" clId="{C25B542B-E4E8-D141-AA14-043D930A865A}" dt="2024-01-24T19:33:40.368" v="1050"/>
          <ac:inkMkLst>
            <pc:docMk/>
            <pc:sldMk cId="2374835458" sldId="332"/>
            <ac:inkMk id="793" creationId="{96BD18EE-7E53-EEF0-23B2-9E7D0A7CC400}"/>
          </ac:inkMkLst>
        </pc:inkChg>
        <pc:inkChg chg="add mod">
          <ac:chgData name="Kokchun Giang" userId="67e2125d-ec8c-4323-9653-9824a2ad815f" providerId="ADAL" clId="{C25B542B-E4E8-D141-AA14-043D930A865A}" dt="2024-01-24T19:33:40.368" v="1050"/>
          <ac:inkMkLst>
            <pc:docMk/>
            <pc:sldMk cId="2374835458" sldId="332"/>
            <ac:inkMk id="794" creationId="{30C4DEDD-FBAA-2650-EC3E-E89DA24AD6F1}"/>
          </ac:inkMkLst>
        </pc:inkChg>
        <pc:inkChg chg="add mod">
          <ac:chgData name="Kokchun Giang" userId="67e2125d-ec8c-4323-9653-9824a2ad815f" providerId="ADAL" clId="{C25B542B-E4E8-D141-AA14-043D930A865A}" dt="2024-01-24T19:33:57.671" v="1054"/>
          <ac:inkMkLst>
            <pc:docMk/>
            <pc:sldMk cId="2374835458" sldId="332"/>
            <ac:inkMk id="799" creationId="{75166C3B-7B97-D7A4-44AB-B1A60C086402}"/>
          </ac:inkMkLst>
        </pc:inkChg>
        <pc:inkChg chg="add mod">
          <ac:chgData name="Kokchun Giang" userId="67e2125d-ec8c-4323-9653-9824a2ad815f" providerId="ADAL" clId="{C25B542B-E4E8-D141-AA14-043D930A865A}" dt="2024-01-24T19:33:57.671" v="1054"/>
          <ac:inkMkLst>
            <pc:docMk/>
            <pc:sldMk cId="2374835458" sldId="332"/>
            <ac:inkMk id="800" creationId="{B013A4C7-A679-E428-5C51-E1A3B2E1D9C8}"/>
          </ac:inkMkLst>
        </pc:inkChg>
        <pc:inkChg chg="add mod">
          <ac:chgData name="Kokchun Giang" userId="67e2125d-ec8c-4323-9653-9824a2ad815f" providerId="ADAL" clId="{C25B542B-E4E8-D141-AA14-043D930A865A}" dt="2024-01-24T19:33:57.671" v="1054"/>
          <ac:inkMkLst>
            <pc:docMk/>
            <pc:sldMk cId="2374835458" sldId="332"/>
            <ac:inkMk id="801" creationId="{0EAA80AB-6D2E-4C79-939A-8E4A76581969}"/>
          </ac:inkMkLst>
        </pc:inkChg>
        <pc:inkChg chg="add mod">
          <ac:chgData name="Kokchun Giang" userId="67e2125d-ec8c-4323-9653-9824a2ad815f" providerId="ADAL" clId="{C25B542B-E4E8-D141-AA14-043D930A865A}" dt="2024-01-24T19:34:02.143" v="1065"/>
          <ac:inkMkLst>
            <pc:docMk/>
            <pc:sldMk cId="2374835458" sldId="332"/>
            <ac:inkMk id="803" creationId="{338AC4D5-6B23-A82E-3F69-C946EF3AECE5}"/>
          </ac:inkMkLst>
        </pc:inkChg>
        <pc:inkChg chg="add mod">
          <ac:chgData name="Kokchun Giang" userId="67e2125d-ec8c-4323-9653-9824a2ad815f" providerId="ADAL" clId="{C25B542B-E4E8-D141-AA14-043D930A865A}" dt="2024-01-24T19:34:02.143" v="1065"/>
          <ac:inkMkLst>
            <pc:docMk/>
            <pc:sldMk cId="2374835458" sldId="332"/>
            <ac:inkMk id="804" creationId="{0EF60B1B-3394-2C8C-DA64-4AFF7EF70961}"/>
          </ac:inkMkLst>
        </pc:inkChg>
        <pc:inkChg chg="add mod">
          <ac:chgData name="Kokchun Giang" userId="67e2125d-ec8c-4323-9653-9824a2ad815f" providerId="ADAL" clId="{C25B542B-E4E8-D141-AA14-043D930A865A}" dt="2024-01-24T19:34:02.143" v="1065"/>
          <ac:inkMkLst>
            <pc:docMk/>
            <pc:sldMk cId="2374835458" sldId="332"/>
            <ac:inkMk id="806" creationId="{54041951-0EDD-914A-E1BD-A51614EC7E49}"/>
          </ac:inkMkLst>
        </pc:inkChg>
        <pc:inkChg chg="add mod">
          <ac:chgData name="Kokchun Giang" userId="67e2125d-ec8c-4323-9653-9824a2ad815f" providerId="ADAL" clId="{C25B542B-E4E8-D141-AA14-043D930A865A}" dt="2024-01-24T19:34:02.143" v="1065"/>
          <ac:inkMkLst>
            <pc:docMk/>
            <pc:sldMk cId="2374835458" sldId="332"/>
            <ac:inkMk id="807" creationId="{8E73DD99-0971-CDA5-E74D-12C55A752E7D}"/>
          </ac:inkMkLst>
        </pc:inkChg>
        <pc:inkChg chg="add mod">
          <ac:chgData name="Kokchun Giang" userId="67e2125d-ec8c-4323-9653-9824a2ad815f" providerId="ADAL" clId="{C25B542B-E4E8-D141-AA14-043D930A865A}" dt="2024-01-24T19:34:02.143" v="1065"/>
          <ac:inkMkLst>
            <pc:docMk/>
            <pc:sldMk cId="2374835458" sldId="332"/>
            <ac:inkMk id="808" creationId="{8C34B852-88DF-26A2-E0A1-7D23FE31AB7C}"/>
          </ac:inkMkLst>
        </pc:inkChg>
        <pc:inkChg chg="add mod">
          <ac:chgData name="Kokchun Giang" userId="67e2125d-ec8c-4323-9653-9824a2ad815f" providerId="ADAL" clId="{C25B542B-E4E8-D141-AA14-043D930A865A}" dt="2024-01-24T19:34:02.143" v="1065"/>
          <ac:inkMkLst>
            <pc:docMk/>
            <pc:sldMk cId="2374835458" sldId="332"/>
            <ac:inkMk id="809" creationId="{1304EC98-3BB7-5B10-EA34-F2D023F008FC}"/>
          </ac:inkMkLst>
        </pc:inkChg>
        <pc:inkChg chg="add mod">
          <ac:chgData name="Kokchun Giang" userId="67e2125d-ec8c-4323-9653-9824a2ad815f" providerId="ADAL" clId="{C25B542B-E4E8-D141-AA14-043D930A865A}" dt="2024-01-24T19:34:02.143" v="1065"/>
          <ac:inkMkLst>
            <pc:docMk/>
            <pc:sldMk cId="2374835458" sldId="332"/>
            <ac:inkMk id="810" creationId="{67C9A02C-7F73-5F41-BCE8-DEB31A2E2307}"/>
          </ac:inkMkLst>
        </pc:inkChg>
        <pc:inkChg chg="add mod">
          <ac:chgData name="Kokchun Giang" userId="67e2125d-ec8c-4323-9653-9824a2ad815f" providerId="ADAL" clId="{C25B542B-E4E8-D141-AA14-043D930A865A}" dt="2024-01-24T19:34:02.143" v="1065"/>
          <ac:inkMkLst>
            <pc:docMk/>
            <pc:sldMk cId="2374835458" sldId="332"/>
            <ac:inkMk id="811" creationId="{BDDC2ACA-317F-FF96-B426-1A83EA4153BD}"/>
          </ac:inkMkLst>
        </pc:inkChg>
        <pc:inkChg chg="add mod">
          <ac:chgData name="Kokchun Giang" userId="67e2125d-ec8c-4323-9653-9824a2ad815f" providerId="ADAL" clId="{C25B542B-E4E8-D141-AA14-043D930A865A}" dt="2024-01-24T19:34:02.143" v="1065"/>
          <ac:inkMkLst>
            <pc:docMk/>
            <pc:sldMk cId="2374835458" sldId="332"/>
            <ac:inkMk id="812" creationId="{C441A83C-827C-EB90-8862-52CDA2A26232}"/>
          </ac:inkMkLst>
        </pc:inkChg>
        <pc:inkChg chg="add mod">
          <ac:chgData name="Kokchun Giang" userId="67e2125d-ec8c-4323-9653-9824a2ad815f" providerId="ADAL" clId="{C25B542B-E4E8-D141-AA14-043D930A865A}" dt="2024-01-24T19:34:06.944" v="1072"/>
          <ac:inkMkLst>
            <pc:docMk/>
            <pc:sldMk cId="2374835458" sldId="332"/>
            <ac:inkMk id="815" creationId="{F6C30015-835C-5E43-727A-1FE08A66D6B9}"/>
          </ac:inkMkLst>
        </pc:inkChg>
        <pc:inkChg chg="add mod">
          <ac:chgData name="Kokchun Giang" userId="67e2125d-ec8c-4323-9653-9824a2ad815f" providerId="ADAL" clId="{C25B542B-E4E8-D141-AA14-043D930A865A}" dt="2024-01-24T19:34:06.944" v="1072"/>
          <ac:inkMkLst>
            <pc:docMk/>
            <pc:sldMk cId="2374835458" sldId="332"/>
            <ac:inkMk id="816" creationId="{E20239B0-DD62-4ABF-8DF6-58C2F0A310A5}"/>
          </ac:inkMkLst>
        </pc:inkChg>
        <pc:inkChg chg="add mod">
          <ac:chgData name="Kokchun Giang" userId="67e2125d-ec8c-4323-9653-9824a2ad815f" providerId="ADAL" clId="{C25B542B-E4E8-D141-AA14-043D930A865A}" dt="2024-01-24T19:34:06.944" v="1072"/>
          <ac:inkMkLst>
            <pc:docMk/>
            <pc:sldMk cId="2374835458" sldId="332"/>
            <ac:inkMk id="817" creationId="{E57C83E4-D057-3A73-33E7-185902C4EBA4}"/>
          </ac:inkMkLst>
        </pc:inkChg>
        <pc:inkChg chg="add mod">
          <ac:chgData name="Kokchun Giang" userId="67e2125d-ec8c-4323-9653-9824a2ad815f" providerId="ADAL" clId="{C25B542B-E4E8-D141-AA14-043D930A865A}" dt="2024-01-24T19:34:06.944" v="1072"/>
          <ac:inkMkLst>
            <pc:docMk/>
            <pc:sldMk cId="2374835458" sldId="332"/>
            <ac:inkMk id="818" creationId="{14D46927-E7C1-890C-B4BF-4E955978302C}"/>
          </ac:inkMkLst>
        </pc:inkChg>
        <pc:inkChg chg="add mod">
          <ac:chgData name="Kokchun Giang" userId="67e2125d-ec8c-4323-9653-9824a2ad815f" providerId="ADAL" clId="{C25B542B-E4E8-D141-AA14-043D930A865A}" dt="2024-01-24T19:34:06.944" v="1072"/>
          <ac:inkMkLst>
            <pc:docMk/>
            <pc:sldMk cId="2374835458" sldId="332"/>
            <ac:inkMk id="819" creationId="{4665F13C-9369-70FD-AAAD-DF089B2E8A6E}"/>
          </ac:inkMkLst>
        </pc:inkChg>
        <pc:inkChg chg="add mod">
          <ac:chgData name="Kokchun Giang" userId="67e2125d-ec8c-4323-9653-9824a2ad815f" providerId="ADAL" clId="{C25B542B-E4E8-D141-AA14-043D930A865A}" dt="2024-01-24T19:34:06.944" v="1072"/>
          <ac:inkMkLst>
            <pc:docMk/>
            <pc:sldMk cId="2374835458" sldId="332"/>
            <ac:inkMk id="820" creationId="{DF94D419-CB93-3D3E-CC90-37F0E1F83073}"/>
          </ac:inkMkLst>
        </pc:inkChg>
        <pc:inkChg chg="add mod">
          <ac:chgData name="Kokchun Giang" userId="67e2125d-ec8c-4323-9653-9824a2ad815f" providerId="ADAL" clId="{C25B542B-E4E8-D141-AA14-043D930A865A}" dt="2024-01-24T19:34:11.534" v="1080"/>
          <ac:inkMkLst>
            <pc:docMk/>
            <pc:sldMk cId="2374835458" sldId="332"/>
            <ac:inkMk id="822" creationId="{F0925140-6A89-D48E-481E-19F1B9846AED}"/>
          </ac:inkMkLst>
        </pc:inkChg>
        <pc:inkChg chg="add mod">
          <ac:chgData name="Kokchun Giang" userId="67e2125d-ec8c-4323-9653-9824a2ad815f" providerId="ADAL" clId="{C25B542B-E4E8-D141-AA14-043D930A865A}" dt="2024-01-24T19:34:11.534" v="1080"/>
          <ac:inkMkLst>
            <pc:docMk/>
            <pc:sldMk cId="2374835458" sldId="332"/>
            <ac:inkMk id="823" creationId="{9EFC2C1D-0670-19BE-4E33-230AEDCEF93C}"/>
          </ac:inkMkLst>
        </pc:inkChg>
        <pc:inkChg chg="add mod">
          <ac:chgData name="Kokchun Giang" userId="67e2125d-ec8c-4323-9653-9824a2ad815f" providerId="ADAL" clId="{C25B542B-E4E8-D141-AA14-043D930A865A}" dt="2024-01-24T19:34:11.534" v="1080"/>
          <ac:inkMkLst>
            <pc:docMk/>
            <pc:sldMk cId="2374835458" sldId="332"/>
            <ac:inkMk id="824" creationId="{B6047E39-410F-01FF-C41D-AD25D524246D}"/>
          </ac:inkMkLst>
        </pc:inkChg>
        <pc:inkChg chg="add mod">
          <ac:chgData name="Kokchun Giang" userId="67e2125d-ec8c-4323-9653-9824a2ad815f" providerId="ADAL" clId="{C25B542B-E4E8-D141-AA14-043D930A865A}" dt="2024-01-24T19:34:11.534" v="1080"/>
          <ac:inkMkLst>
            <pc:docMk/>
            <pc:sldMk cId="2374835458" sldId="332"/>
            <ac:inkMk id="825" creationId="{C2FF0687-5904-1DEE-1F65-54E367549D7B}"/>
          </ac:inkMkLst>
        </pc:inkChg>
        <pc:inkChg chg="add mod">
          <ac:chgData name="Kokchun Giang" userId="67e2125d-ec8c-4323-9653-9824a2ad815f" providerId="ADAL" clId="{C25B542B-E4E8-D141-AA14-043D930A865A}" dt="2024-01-24T19:34:11.534" v="1080"/>
          <ac:inkMkLst>
            <pc:docMk/>
            <pc:sldMk cId="2374835458" sldId="332"/>
            <ac:inkMk id="826" creationId="{01A997B5-00E5-CAB4-8F99-7B1C47C972DE}"/>
          </ac:inkMkLst>
        </pc:inkChg>
        <pc:inkChg chg="add mod">
          <ac:chgData name="Kokchun Giang" userId="67e2125d-ec8c-4323-9653-9824a2ad815f" providerId="ADAL" clId="{C25B542B-E4E8-D141-AA14-043D930A865A}" dt="2024-01-24T19:34:11.534" v="1080"/>
          <ac:inkMkLst>
            <pc:docMk/>
            <pc:sldMk cId="2374835458" sldId="332"/>
            <ac:inkMk id="827" creationId="{2CB5EF37-AF27-DDF6-C7B1-EC1E3FA16C4A}"/>
          </ac:inkMkLst>
        </pc:inkChg>
        <pc:inkChg chg="add mod">
          <ac:chgData name="Kokchun Giang" userId="67e2125d-ec8c-4323-9653-9824a2ad815f" providerId="ADAL" clId="{C25B542B-E4E8-D141-AA14-043D930A865A}" dt="2024-01-24T19:34:11.534" v="1080"/>
          <ac:inkMkLst>
            <pc:docMk/>
            <pc:sldMk cId="2374835458" sldId="332"/>
            <ac:inkMk id="828" creationId="{F8E362B8-D4A7-122C-DF8E-A448F78C3A4F}"/>
          </ac:inkMkLst>
        </pc:inkChg>
        <pc:inkChg chg="add mod">
          <ac:chgData name="Kokchun Giang" userId="67e2125d-ec8c-4323-9653-9824a2ad815f" providerId="ADAL" clId="{C25B542B-E4E8-D141-AA14-043D930A865A}" dt="2024-01-24T19:34:17.339" v="1091"/>
          <ac:inkMkLst>
            <pc:docMk/>
            <pc:sldMk cId="2374835458" sldId="332"/>
            <ac:inkMk id="830" creationId="{42CED6AF-EB53-7230-C7EF-3DCCA85F2BAB}"/>
          </ac:inkMkLst>
        </pc:inkChg>
        <pc:inkChg chg="add mod">
          <ac:chgData name="Kokchun Giang" userId="67e2125d-ec8c-4323-9653-9824a2ad815f" providerId="ADAL" clId="{C25B542B-E4E8-D141-AA14-043D930A865A}" dt="2024-01-24T19:34:17.339" v="1091"/>
          <ac:inkMkLst>
            <pc:docMk/>
            <pc:sldMk cId="2374835458" sldId="332"/>
            <ac:inkMk id="831" creationId="{AE8BCDDA-2C3D-2ED9-69E8-D448F337B8CC}"/>
          </ac:inkMkLst>
        </pc:inkChg>
        <pc:inkChg chg="add mod">
          <ac:chgData name="Kokchun Giang" userId="67e2125d-ec8c-4323-9653-9824a2ad815f" providerId="ADAL" clId="{C25B542B-E4E8-D141-AA14-043D930A865A}" dt="2024-01-24T19:34:17.339" v="1091"/>
          <ac:inkMkLst>
            <pc:docMk/>
            <pc:sldMk cId="2374835458" sldId="332"/>
            <ac:inkMk id="832" creationId="{A6143E29-0658-A548-5A3C-5F57CBB694F2}"/>
          </ac:inkMkLst>
        </pc:inkChg>
        <pc:inkChg chg="add mod">
          <ac:chgData name="Kokchun Giang" userId="67e2125d-ec8c-4323-9653-9824a2ad815f" providerId="ADAL" clId="{C25B542B-E4E8-D141-AA14-043D930A865A}" dt="2024-01-24T19:34:17.339" v="1091"/>
          <ac:inkMkLst>
            <pc:docMk/>
            <pc:sldMk cId="2374835458" sldId="332"/>
            <ac:inkMk id="833" creationId="{C2FE42A5-C085-B170-082B-0BC92D17E496}"/>
          </ac:inkMkLst>
        </pc:inkChg>
        <pc:inkChg chg="add mod">
          <ac:chgData name="Kokchun Giang" userId="67e2125d-ec8c-4323-9653-9824a2ad815f" providerId="ADAL" clId="{C25B542B-E4E8-D141-AA14-043D930A865A}" dt="2024-01-24T19:34:17.339" v="1091"/>
          <ac:inkMkLst>
            <pc:docMk/>
            <pc:sldMk cId="2374835458" sldId="332"/>
            <ac:inkMk id="834" creationId="{897B5426-414B-39B4-6EA1-72DAFB18DAA7}"/>
          </ac:inkMkLst>
        </pc:inkChg>
        <pc:inkChg chg="add mod">
          <ac:chgData name="Kokchun Giang" userId="67e2125d-ec8c-4323-9653-9824a2ad815f" providerId="ADAL" clId="{C25B542B-E4E8-D141-AA14-043D930A865A}" dt="2024-01-24T19:34:17.339" v="1091"/>
          <ac:inkMkLst>
            <pc:docMk/>
            <pc:sldMk cId="2374835458" sldId="332"/>
            <ac:inkMk id="835" creationId="{904B5FA4-EEBC-2F1B-C24A-A5760B473BE8}"/>
          </ac:inkMkLst>
        </pc:inkChg>
        <pc:inkChg chg="add mod">
          <ac:chgData name="Kokchun Giang" userId="67e2125d-ec8c-4323-9653-9824a2ad815f" providerId="ADAL" clId="{C25B542B-E4E8-D141-AA14-043D930A865A}" dt="2024-01-24T19:34:17.339" v="1091"/>
          <ac:inkMkLst>
            <pc:docMk/>
            <pc:sldMk cId="2374835458" sldId="332"/>
            <ac:inkMk id="836" creationId="{AED673C2-2970-F5FD-722A-E2DD2140224B}"/>
          </ac:inkMkLst>
        </pc:inkChg>
        <pc:inkChg chg="add mod">
          <ac:chgData name="Kokchun Giang" userId="67e2125d-ec8c-4323-9653-9824a2ad815f" providerId="ADAL" clId="{C25B542B-E4E8-D141-AA14-043D930A865A}" dt="2024-01-24T19:34:17.339" v="1091"/>
          <ac:inkMkLst>
            <pc:docMk/>
            <pc:sldMk cId="2374835458" sldId="332"/>
            <ac:inkMk id="837" creationId="{5A514F27-C3CE-E21F-B942-6D5FF638884D}"/>
          </ac:inkMkLst>
        </pc:inkChg>
        <pc:inkChg chg="add mod">
          <ac:chgData name="Kokchun Giang" userId="67e2125d-ec8c-4323-9653-9824a2ad815f" providerId="ADAL" clId="{C25B542B-E4E8-D141-AA14-043D930A865A}" dt="2024-01-24T19:34:21.254" v="1096"/>
          <ac:inkMkLst>
            <pc:docMk/>
            <pc:sldMk cId="2374835458" sldId="332"/>
            <ac:inkMk id="839" creationId="{B680F558-0324-A0FB-EDA9-B47928EC89EC}"/>
          </ac:inkMkLst>
        </pc:inkChg>
        <pc:inkChg chg="add mod">
          <ac:chgData name="Kokchun Giang" userId="67e2125d-ec8c-4323-9653-9824a2ad815f" providerId="ADAL" clId="{C25B542B-E4E8-D141-AA14-043D930A865A}" dt="2024-01-24T19:34:21.254" v="1096"/>
          <ac:inkMkLst>
            <pc:docMk/>
            <pc:sldMk cId="2374835458" sldId="332"/>
            <ac:inkMk id="840" creationId="{9999625B-007D-FE9F-12CC-79160868C4D2}"/>
          </ac:inkMkLst>
        </pc:inkChg>
        <pc:inkChg chg="add mod">
          <ac:chgData name="Kokchun Giang" userId="67e2125d-ec8c-4323-9653-9824a2ad815f" providerId="ADAL" clId="{C25B542B-E4E8-D141-AA14-043D930A865A}" dt="2024-01-24T19:34:21.254" v="1096"/>
          <ac:inkMkLst>
            <pc:docMk/>
            <pc:sldMk cId="2374835458" sldId="332"/>
            <ac:inkMk id="841" creationId="{16176A1C-8D96-92BC-EAA2-1D4E044DE971}"/>
          </ac:inkMkLst>
        </pc:inkChg>
        <pc:inkChg chg="add mod">
          <ac:chgData name="Kokchun Giang" userId="67e2125d-ec8c-4323-9653-9824a2ad815f" providerId="ADAL" clId="{C25B542B-E4E8-D141-AA14-043D930A865A}" dt="2024-01-24T19:34:21.254" v="1096"/>
          <ac:inkMkLst>
            <pc:docMk/>
            <pc:sldMk cId="2374835458" sldId="332"/>
            <ac:inkMk id="842" creationId="{429DEECA-4AD2-FFE5-169D-302687149213}"/>
          </ac:inkMkLst>
        </pc:inkChg>
        <pc:inkChg chg="add mod">
          <ac:chgData name="Kokchun Giang" userId="67e2125d-ec8c-4323-9653-9824a2ad815f" providerId="ADAL" clId="{C25B542B-E4E8-D141-AA14-043D930A865A}" dt="2024-01-24T19:34:29.170" v="1112"/>
          <ac:inkMkLst>
            <pc:docMk/>
            <pc:sldMk cId="2374835458" sldId="332"/>
            <ac:inkMk id="844" creationId="{D3E447AD-1EDD-018B-D300-D682D4F86EBA}"/>
          </ac:inkMkLst>
        </pc:inkChg>
        <pc:inkChg chg="add mod">
          <ac:chgData name="Kokchun Giang" userId="67e2125d-ec8c-4323-9653-9824a2ad815f" providerId="ADAL" clId="{C25B542B-E4E8-D141-AA14-043D930A865A}" dt="2024-01-24T19:34:29.170" v="1112"/>
          <ac:inkMkLst>
            <pc:docMk/>
            <pc:sldMk cId="2374835458" sldId="332"/>
            <ac:inkMk id="845" creationId="{2676B112-5BD5-CC42-F062-9C6B7467EE4B}"/>
          </ac:inkMkLst>
        </pc:inkChg>
        <pc:inkChg chg="add mod">
          <ac:chgData name="Kokchun Giang" userId="67e2125d-ec8c-4323-9653-9824a2ad815f" providerId="ADAL" clId="{C25B542B-E4E8-D141-AA14-043D930A865A}" dt="2024-01-24T19:34:29.170" v="1112"/>
          <ac:inkMkLst>
            <pc:docMk/>
            <pc:sldMk cId="2374835458" sldId="332"/>
            <ac:inkMk id="846" creationId="{CA356B8A-417A-536A-1597-5C00DF622006}"/>
          </ac:inkMkLst>
        </pc:inkChg>
        <pc:inkChg chg="add mod">
          <ac:chgData name="Kokchun Giang" userId="67e2125d-ec8c-4323-9653-9824a2ad815f" providerId="ADAL" clId="{C25B542B-E4E8-D141-AA14-043D930A865A}" dt="2024-01-24T19:34:29.170" v="1112"/>
          <ac:inkMkLst>
            <pc:docMk/>
            <pc:sldMk cId="2374835458" sldId="332"/>
            <ac:inkMk id="847" creationId="{A7CA0FBF-25E6-83C6-7463-C67C83E1B11A}"/>
          </ac:inkMkLst>
        </pc:inkChg>
        <pc:inkChg chg="add mod">
          <ac:chgData name="Kokchun Giang" userId="67e2125d-ec8c-4323-9653-9824a2ad815f" providerId="ADAL" clId="{C25B542B-E4E8-D141-AA14-043D930A865A}" dt="2024-01-24T19:34:29.170" v="1112"/>
          <ac:inkMkLst>
            <pc:docMk/>
            <pc:sldMk cId="2374835458" sldId="332"/>
            <ac:inkMk id="848" creationId="{D8FF88AE-829B-6A26-E4FA-7BCB873C592E}"/>
          </ac:inkMkLst>
        </pc:inkChg>
        <pc:inkChg chg="add mod">
          <ac:chgData name="Kokchun Giang" userId="67e2125d-ec8c-4323-9653-9824a2ad815f" providerId="ADAL" clId="{C25B542B-E4E8-D141-AA14-043D930A865A}" dt="2024-01-24T19:34:29.170" v="1112"/>
          <ac:inkMkLst>
            <pc:docMk/>
            <pc:sldMk cId="2374835458" sldId="332"/>
            <ac:inkMk id="849" creationId="{61C6B909-7033-A811-A924-92693139B086}"/>
          </ac:inkMkLst>
        </pc:inkChg>
        <pc:inkChg chg="add mod">
          <ac:chgData name="Kokchun Giang" userId="67e2125d-ec8c-4323-9653-9824a2ad815f" providerId="ADAL" clId="{C25B542B-E4E8-D141-AA14-043D930A865A}" dt="2024-01-24T19:34:29.170" v="1112"/>
          <ac:inkMkLst>
            <pc:docMk/>
            <pc:sldMk cId="2374835458" sldId="332"/>
            <ac:inkMk id="850" creationId="{920EB380-6BEE-EFA9-5B9D-26280A063BD3}"/>
          </ac:inkMkLst>
        </pc:inkChg>
        <pc:inkChg chg="add mod">
          <ac:chgData name="Kokchun Giang" userId="67e2125d-ec8c-4323-9653-9824a2ad815f" providerId="ADAL" clId="{C25B542B-E4E8-D141-AA14-043D930A865A}" dt="2024-01-24T19:34:29.170" v="1112"/>
          <ac:inkMkLst>
            <pc:docMk/>
            <pc:sldMk cId="2374835458" sldId="332"/>
            <ac:inkMk id="851" creationId="{EB8382CB-E224-0FD2-391A-05D550043C08}"/>
          </ac:inkMkLst>
        </pc:inkChg>
        <pc:inkChg chg="add mod">
          <ac:chgData name="Kokchun Giang" userId="67e2125d-ec8c-4323-9653-9824a2ad815f" providerId="ADAL" clId="{C25B542B-E4E8-D141-AA14-043D930A865A}" dt="2024-01-24T19:34:29.170" v="1112"/>
          <ac:inkMkLst>
            <pc:docMk/>
            <pc:sldMk cId="2374835458" sldId="332"/>
            <ac:inkMk id="852" creationId="{54BAD496-334B-083D-9257-0DD7C5F4AF61}"/>
          </ac:inkMkLst>
        </pc:inkChg>
        <pc:inkChg chg="add mod">
          <ac:chgData name="Kokchun Giang" userId="67e2125d-ec8c-4323-9653-9824a2ad815f" providerId="ADAL" clId="{C25B542B-E4E8-D141-AA14-043D930A865A}" dt="2024-01-24T19:34:29.170" v="1112"/>
          <ac:inkMkLst>
            <pc:docMk/>
            <pc:sldMk cId="2374835458" sldId="332"/>
            <ac:inkMk id="853" creationId="{23851C2A-4879-8996-E931-F880C1924144}"/>
          </ac:inkMkLst>
        </pc:inkChg>
        <pc:inkChg chg="add mod">
          <ac:chgData name="Kokchun Giang" userId="67e2125d-ec8c-4323-9653-9824a2ad815f" providerId="ADAL" clId="{C25B542B-E4E8-D141-AA14-043D930A865A}" dt="2024-01-24T19:34:29.170" v="1112"/>
          <ac:inkMkLst>
            <pc:docMk/>
            <pc:sldMk cId="2374835458" sldId="332"/>
            <ac:inkMk id="854" creationId="{896DBB56-1EE4-031A-1FD1-93034658D4F8}"/>
          </ac:inkMkLst>
        </pc:inkChg>
        <pc:inkChg chg="add mod">
          <ac:chgData name="Kokchun Giang" userId="67e2125d-ec8c-4323-9653-9824a2ad815f" providerId="ADAL" clId="{C25B542B-E4E8-D141-AA14-043D930A865A}" dt="2024-01-24T19:34:29.170" v="1112"/>
          <ac:inkMkLst>
            <pc:docMk/>
            <pc:sldMk cId="2374835458" sldId="332"/>
            <ac:inkMk id="855" creationId="{EFA78CD9-C424-C656-1E88-7E8AC7DB34F9}"/>
          </ac:inkMkLst>
        </pc:inkChg>
        <pc:inkChg chg="add mod">
          <ac:chgData name="Kokchun Giang" userId="67e2125d-ec8c-4323-9653-9824a2ad815f" providerId="ADAL" clId="{C25B542B-E4E8-D141-AA14-043D930A865A}" dt="2024-01-24T19:34:29.170" v="1112"/>
          <ac:inkMkLst>
            <pc:docMk/>
            <pc:sldMk cId="2374835458" sldId="332"/>
            <ac:inkMk id="856" creationId="{1F7D73E1-EF49-B1BE-B7DF-DC79F77C5EC7}"/>
          </ac:inkMkLst>
        </pc:inkChg>
        <pc:inkChg chg="add mod">
          <ac:chgData name="Kokchun Giang" userId="67e2125d-ec8c-4323-9653-9824a2ad815f" providerId="ADAL" clId="{C25B542B-E4E8-D141-AA14-043D930A865A}" dt="2024-01-24T19:34:29.170" v="1112"/>
          <ac:inkMkLst>
            <pc:docMk/>
            <pc:sldMk cId="2374835458" sldId="332"/>
            <ac:inkMk id="857" creationId="{A96BDEF3-4779-3263-9FEE-1518914CADCC}"/>
          </ac:inkMkLst>
        </pc:inkChg>
        <pc:inkChg chg="add mod">
          <ac:chgData name="Kokchun Giang" userId="67e2125d-ec8c-4323-9653-9824a2ad815f" providerId="ADAL" clId="{C25B542B-E4E8-D141-AA14-043D930A865A}" dt="2024-01-24T19:34:29.170" v="1112"/>
          <ac:inkMkLst>
            <pc:docMk/>
            <pc:sldMk cId="2374835458" sldId="332"/>
            <ac:inkMk id="858" creationId="{E28677E0-113C-2742-851B-EA84BC5454BC}"/>
          </ac:inkMkLst>
        </pc:inkChg>
        <pc:inkChg chg="add mod">
          <ac:chgData name="Kokchun Giang" userId="67e2125d-ec8c-4323-9653-9824a2ad815f" providerId="ADAL" clId="{C25B542B-E4E8-D141-AA14-043D930A865A}" dt="2024-01-24T19:55:54.174" v="1897" actId="164"/>
          <ac:inkMkLst>
            <pc:docMk/>
            <pc:sldMk cId="2374835458" sldId="332"/>
            <ac:inkMk id="861" creationId="{A4B7DF20-CD08-7B5A-60FF-EAA22AE760F9}"/>
          </ac:inkMkLst>
        </pc:inkChg>
        <pc:inkChg chg="add mod">
          <ac:chgData name="Kokchun Giang" userId="67e2125d-ec8c-4323-9653-9824a2ad815f" providerId="ADAL" clId="{C25B542B-E4E8-D141-AA14-043D930A865A}" dt="2024-01-24T19:35:04.943" v="1127"/>
          <ac:inkMkLst>
            <pc:docMk/>
            <pc:sldMk cId="2374835458" sldId="332"/>
            <ac:inkMk id="862" creationId="{8D00E508-E5DB-231F-A735-F450B729766A}"/>
          </ac:inkMkLst>
        </pc:inkChg>
        <pc:inkChg chg="add mod">
          <ac:chgData name="Kokchun Giang" userId="67e2125d-ec8c-4323-9653-9824a2ad815f" providerId="ADAL" clId="{C25B542B-E4E8-D141-AA14-043D930A865A}" dt="2024-01-24T19:35:04.943" v="1127"/>
          <ac:inkMkLst>
            <pc:docMk/>
            <pc:sldMk cId="2374835458" sldId="332"/>
            <ac:inkMk id="863" creationId="{778F2A72-51F9-D04F-B421-201E81EFBF05}"/>
          </ac:inkMkLst>
        </pc:inkChg>
        <pc:inkChg chg="add mod">
          <ac:chgData name="Kokchun Giang" userId="67e2125d-ec8c-4323-9653-9824a2ad815f" providerId="ADAL" clId="{C25B542B-E4E8-D141-AA14-043D930A865A}" dt="2024-01-24T19:35:04.943" v="1127"/>
          <ac:inkMkLst>
            <pc:docMk/>
            <pc:sldMk cId="2374835458" sldId="332"/>
            <ac:inkMk id="864" creationId="{456D18C5-62FD-29EF-21B0-1EFD2C8859AF}"/>
          </ac:inkMkLst>
        </pc:inkChg>
        <pc:inkChg chg="add del mod">
          <ac:chgData name="Kokchun Giang" userId="67e2125d-ec8c-4323-9653-9824a2ad815f" providerId="ADAL" clId="{C25B542B-E4E8-D141-AA14-043D930A865A}" dt="2024-01-24T19:35:06.740" v="1133" actId="9405"/>
          <ac:inkMkLst>
            <pc:docMk/>
            <pc:sldMk cId="2374835458" sldId="332"/>
            <ac:inkMk id="866" creationId="{E9C3CB25-14E0-931F-A1B6-9DD34862968E}"/>
          </ac:inkMkLst>
        </pc:inkChg>
        <pc:inkChg chg="add del mod">
          <ac:chgData name="Kokchun Giang" userId="67e2125d-ec8c-4323-9653-9824a2ad815f" providerId="ADAL" clId="{C25B542B-E4E8-D141-AA14-043D930A865A}" dt="2024-01-24T19:35:06.179" v="1132" actId="9405"/>
          <ac:inkMkLst>
            <pc:docMk/>
            <pc:sldMk cId="2374835458" sldId="332"/>
            <ac:inkMk id="867" creationId="{C01BCA39-979C-CF44-76F8-E7DCE6B6DC40}"/>
          </ac:inkMkLst>
        </pc:inkChg>
        <pc:inkChg chg="add del mod">
          <ac:chgData name="Kokchun Giang" userId="67e2125d-ec8c-4323-9653-9824a2ad815f" providerId="ADAL" clId="{C25B542B-E4E8-D141-AA14-043D930A865A}" dt="2024-01-24T19:35:05.827" v="1131" actId="9405"/>
          <ac:inkMkLst>
            <pc:docMk/>
            <pc:sldMk cId="2374835458" sldId="332"/>
            <ac:inkMk id="868" creationId="{977E2D21-9A6B-1F25-00A0-E7CAD9F1FE71}"/>
          </ac:inkMkLst>
        </pc:inkChg>
        <pc:inkChg chg="add del mod">
          <ac:chgData name="Kokchun Giang" userId="67e2125d-ec8c-4323-9653-9824a2ad815f" providerId="ADAL" clId="{C25B542B-E4E8-D141-AA14-043D930A865A}" dt="2024-01-24T19:35:05.612" v="1130" actId="9405"/>
          <ac:inkMkLst>
            <pc:docMk/>
            <pc:sldMk cId="2374835458" sldId="332"/>
            <ac:inkMk id="869" creationId="{72D8B67D-2CA9-DDAD-29AD-ADE5BC0400C7}"/>
          </ac:inkMkLst>
        </pc:inkChg>
        <pc:inkChg chg="add del mod">
          <ac:chgData name="Kokchun Giang" userId="67e2125d-ec8c-4323-9653-9824a2ad815f" providerId="ADAL" clId="{C25B542B-E4E8-D141-AA14-043D930A865A}" dt="2024-01-24T19:35:05.373" v="1129" actId="9405"/>
          <ac:inkMkLst>
            <pc:docMk/>
            <pc:sldMk cId="2374835458" sldId="332"/>
            <ac:inkMk id="870" creationId="{5FC8744A-264D-29BF-6C29-F2F4DAF7998B}"/>
          </ac:inkMkLst>
        </pc:inkChg>
        <pc:inkChg chg="add del mod">
          <ac:chgData name="Kokchun Giang" userId="67e2125d-ec8c-4323-9653-9824a2ad815f" providerId="ADAL" clId="{C25B542B-E4E8-D141-AA14-043D930A865A}" dt="2024-01-24T19:35:05.184" v="1128" actId="9405"/>
          <ac:inkMkLst>
            <pc:docMk/>
            <pc:sldMk cId="2374835458" sldId="332"/>
            <ac:inkMk id="871" creationId="{D04CA254-EA91-FDC6-A00A-D59B4995EE22}"/>
          </ac:inkMkLst>
        </pc:inkChg>
        <pc:inkChg chg="add del mod">
          <ac:chgData name="Kokchun Giang" userId="67e2125d-ec8c-4323-9653-9824a2ad815f" providerId="ADAL" clId="{C25B542B-E4E8-D141-AA14-043D930A865A}" dt="2024-01-24T19:35:04.943" v="1127"/>
          <ac:inkMkLst>
            <pc:docMk/>
            <pc:sldMk cId="2374835458" sldId="332"/>
            <ac:inkMk id="872" creationId="{188C164F-5B88-786C-CAE1-DD3D9A1BCFF9}"/>
          </ac:inkMkLst>
        </pc:inkChg>
        <pc:inkChg chg="add mod">
          <ac:chgData name="Kokchun Giang" userId="67e2125d-ec8c-4323-9653-9824a2ad815f" providerId="ADAL" clId="{C25B542B-E4E8-D141-AA14-043D930A865A}" dt="2024-01-24T19:35:50.954" v="1161"/>
          <ac:inkMkLst>
            <pc:docMk/>
            <pc:sldMk cId="2374835458" sldId="332"/>
            <ac:inkMk id="874" creationId="{E7BD06CE-9DB8-8C71-ABCE-9FA6CEF497D9}"/>
          </ac:inkMkLst>
        </pc:inkChg>
        <pc:inkChg chg="add mod">
          <ac:chgData name="Kokchun Giang" userId="67e2125d-ec8c-4323-9653-9824a2ad815f" providerId="ADAL" clId="{C25B542B-E4E8-D141-AA14-043D930A865A}" dt="2024-01-24T19:35:50.954" v="1161"/>
          <ac:inkMkLst>
            <pc:docMk/>
            <pc:sldMk cId="2374835458" sldId="332"/>
            <ac:inkMk id="875" creationId="{CD1F493E-F942-8ABE-685A-7D0855748051}"/>
          </ac:inkMkLst>
        </pc:inkChg>
        <pc:inkChg chg="add mod">
          <ac:chgData name="Kokchun Giang" userId="67e2125d-ec8c-4323-9653-9824a2ad815f" providerId="ADAL" clId="{C25B542B-E4E8-D141-AA14-043D930A865A}" dt="2024-01-24T19:35:50.954" v="1161"/>
          <ac:inkMkLst>
            <pc:docMk/>
            <pc:sldMk cId="2374835458" sldId="332"/>
            <ac:inkMk id="876" creationId="{C8F65D8C-0CB9-D29B-6F1F-E51F548403C4}"/>
          </ac:inkMkLst>
        </pc:inkChg>
        <pc:inkChg chg="add mod">
          <ac:chgData name="Kokchun Giang" userId="67e2125d-ec8c-4323-9653-9824a2ad815f" providerId="ADAL" clId="{C25B542B-E4E8-D141-AA14-043D930A865A}" dt="2024-01-24T19:35:50.954" v="1161"/>
          <ac:inkMkLst>
            <pc:docMk/>
            <pc:sldMk cId="2374835458" sldId="332"/>
            <ac:inkMk id="877" creationId="{C4250927-BBBF-4766-FA7F-E0A7C06B0621}"/>
          </ac:inkMkLst>
        </pc:inkChg>
        <pc:inkChg chg="add mod">
          <ac:chgData name="Kokchun Giang" userId="67e2125d-ec8c-4323-9653-9824a2ad815f" providerId="ADAL" clId="{C25B542B-E4E8-D141-AA14-043D930A865A}" dt="2024-01-24T19:35:50.954" v="1161"/>
          <ac:inkMkLst>
            <pc:docMk/>
            <pc:sldMk cId="2374835458" sldId="332"/>
            <ac:inkMk id="878" creationId="{4A92E229-E13A-4F02-6F63-A465774E40EE}"/>
          </ac:inkMkLst>
        </pc:inkChg>
        <pc:inkChg chg="add mod">
          <ac:chgData name="Kokchun Giang" userId="67e2125d-ec8c-4323-9653-9824a2ad815f" providerId="ADAL" clId="{C25B542B-E4E8-D141-AA14-043D930A865A}" dt="2024-01-24T19:35:50.954" v="1161"/>
          <ac:inkMkLst>
            <pc:docMk/>
            <pc:sldMk cId="2374835458" sldId="332"/>
            <ac:inkMk id="879" creationId="{0C40EDE9-942C-0BC1-F0AE-C544A0269BB6}"/>
          </ac:inkMkLst>
        </pc:inkChg>
        <pc:inkChg chg="add mod">
          <ac:chgData name="Kokchun Giang" userId="67e2125d-ec8c-4323-9653-9824a2ad815f" providerId="ADAL" clId="{C25B542B-E4E8-D141-AA14-043D930A865A}" dt="2024-01-24T19:35:50.954" v="1161"/>
          <ac:inkMkLst>
            <pc:docMk/>
            <pc:sldMk cId="2374835458" sldId="332"/>
            <ac:inkMk id="880" creationId="{E953ED9D-4E7F-C9C3-192D-EA6A58B7D153}"/>
          </ac:inkMkLst>
        </pc:inkChg>
        <pc:inkChg chg="add mod">
          <ac:chgData name="Kokchun Giang" userId="67e2125d-ec8c-4323-9653-9824a2ad815f" providerId="ADAL" clId="{C25B542B-E4E8-D141-AA14-043D930A865A}" dt="2024-01-24T19:35:50.954" v="1161"/>
          <ac:inkMkLst>
            <pc:docMk/>
            <pc:sldMk cId="2374835458" sldId="332"/>
            <ac:inkMk id="881" creationId="{68DF9EEF-4238-97E0-FA69-7BD5BF24F8DE}"/>
          </ac:inkMkLst>
        </pc:inkChg>
        <pc:inkChg chg="add mod">
          <ac:chgData name="Kokchun Giang" userId="67e2125d-ec8c-4323-9653-9824a2ad815f" providerId="ADAL" clId="{C25B542B-E4E8-D141-AA14-043D930A865A}" dt="2024-01-24T19:35:50.954" v="1161"/>
          <ac:inkMkLst>
            <pc:docMk/>
            <pc:sldMk cId="2374835458" sldId="332"/>
            <ac:inkMk id="882" creationId="{3B10F353-54C8-A2E4-932B-20C06B85805C}"/>
          </ac:inkMkLst>
        </pc:inkChg>
        <pc:inkChg chg="add mod">
          <ac:chgData name="Kokchun Giang" userId="67e2125d-ec8c-4323-9653-9824a2ad815f" providerId="ADAL" clId="{C25B542B-E4E8-D141-AA14-043D930A865A}" dt="2024-01-24T19:35:50.954" v="1161"/>
          <ac:inkMkLst>
            <pc:docMk/>
            <pc:sldMk cId="2374835458" sldId="332"/>
            <ac:inkMk id="884" creationId="{B92A44FE-927C-6B09-137D-A25643ECA4D6}"/>
          </ac:inkMkLst>
        </pc:inkChg>
        <pc:inkChg chg="add mod">
          <ac:chgData name="Kokchun Giang" userId="67e2125d-ec8c-4323-9653-9824a2ad815f" providerId="ADAL" clId="{C25B542B-E4E8-D141-AA14-043D930A865A}" dt="2024-01-24T19:35:50.954" v="1161"/>
          <ac:inkMkLst>
            <pc:docMk/>
            <pc:sldMk cId="2374835458" sldId="332"/>
            <ac:inkMk id="885" creationId="{03A46014-763E-AE8D-0A47-BC1816D732B7}"/>
          </ac:inkMkLst>
        </pc:inkChg>
        <pc:inkChg chg="add mod">
          <ac:chgData name="Kokchun Giang" userId="67e2125d-ec8c-4323-9653-9824a2ad815f" providerId="ADAL" clId="{C25B542B-E4E8-D141-AA14-043D930A865A}" dt="2024-01-24T19:35:50.954" v="1161"/>
          <ac:inkMkLst>
            <pc:docMk/>
            <pc:sldMk cId="2374835458" sldId="332"/>
            <ac:inkMk id="886" creationId="{CC052652-870A-1717-F58D-530F009D6A10}"/>
          </ac:inkMkLst>
        </pc:inkChg>
        <pc:inkChg chg="add mod">
          <ac:chgData name="Kokchun Giang" userId="67e2125d-ec8c-4323-9653-9824a2ad815f" providerId="ADAL" clId="{C25B542B-E4E8-D141-AA14-043D930A865A}" dt="2024-01-24T19:35:50.954" v="1161"/>
          <ac:inkMkLst>
            <pc:docMk/>
            <pc:sldMk cId="2374835458" sldId="332"/>
            <ac:inkMk id="887" creationId="{14094B97-345B-B6D9-E137-35DA5E0C3772}"/>
          </ac:inkMkLst>
        </pc:inkChg>
        <pc:inkChg chg="add mod">
          <ac:chgData name="Kokchun Giang" userId="67e2125d-ec8c-4323-9653-9824a2ad815f" providerId="ADAL" clId="{C25B542B-E4E8-D141-AA14-043D930A865A}" dt="2024-01-24T19:35:50.954" v="1161"/>
          <ac:inkMkLst>
            <pc:docMk/>
            <pc:sldMk cId="2374835458" sldId="332"/>
            <ac:inkMk id="888" creationId="{8E63F6DF-6C0B-1EC5-433D-8267F86A4EF6}"/>
          </ac:inkMkLst>
        </pc:inkChg>
        <pc:inkChg chg="add mod">
          <ac:chgData name="Kokchun Giang" userId="67e2125d-ec8c-4323-9653-9824a2ad815f" providerId="ADAL" clId="{C25B542B-E4E8-D141-AA14-043D930A865A}" dt="2024-01-24T19:35:50.954" v="1161"/>
          <ac:inkMkLst>
            <pc:docMk/>
            <pc:sldMk cId="2374835458" sldId="332"/>
            <ac:inkMk id="889" creationId="{F81709FC-C589-8A4D-693D-31173CADFA53}"/>
          </ac:inkMkLst>
        </pc:inkChg>
        <pc:inkChg chg="add mod">
          <ac:chgData name="Kokchun Giang" userId="67e2125d-ec8c-4323-9653-9824a2ad815f" providerId="ADAL" clId="{C25B542B-E4E8-D141-AA14-043D930A865A}" dt="2024-01-24T19:35:50.954" v="1161"/>
          <ac:inkMkLst>
            <pc:docMk/>
            <pc:sldMk cId="2374835458" sldId="332"/>
            <ac:inkMk id="890" creationId="{2580B1E3-9D14-E0F6-5350-B0CFDA0CC825}"/>
          </ac:inkMkLst>
        </pc:inkChg>
        <pc:inkChg chg="add mod">
          <ac:chgData name="Kokchun Giang" userId="67e2125d-ec8c-4323-9653-9824a2ad815f" providerId="ADAL" clId="{C25B542B-E4E8-D141-AA14-043D930A865A}" dt="2024-01-24T19:35:50.954" v="1161"/>
          <ac:inkMkLst>
            <pc:docMk/>
            <pc:sldMk cId="2374835458" sldId="332"/>
            <ac:inkMk id="891" creationId="{9B4DD186-3A67-26AC-D7B9-5095083BDB9B}"/>
          </ac:inkMkLst>
        </pc:inkChg>
        <pc:inkChg chg="add mod">
          <ac:chgData name="Kokchun Giang" userId="67e2125d-ec8c-4323-9653-9824a2ad815f" providerId="ADAL" clId="{C25B542B-E4E8-D141-AA14-043D930A865A}" dt="2024-01-24T19:35:50.954" v="1161"/>
          <ac:inkMkLst>
            <pc:docMk/>
            <pc:sldMk cId="2374835458" sldId="332"/>
            <ac:inkMk id="892" creationId="{E3566325-67F2-110E-887C-C55D2C6A8FD3}"/>
          </ac:inkMkLst>
        </pc:inkChg>
        <pc:inkChg chg="add mod">
          <ac:chgData name="Kokchun Giang" userId="67e2125d-ec8c-4323-9653-9824a2ad815f" providerId="ADAL" clId="{C25B542B-E4E8-D141-AA14-043D930A865A}" dt="2024-01-24T19:35:50.954" v="1161"/>
          <ac:inkMkLst>
            <pc:docMk/>
            <pc:sldMk cId="2374835458" sldId="332"/>
            <ac:inkMk id="893" creationId="{C2AC0D75-D8A2-3844-B4A6-55BD07035477}"/>
          </ac:inkMkLst>
        </pc:inkChg>
        <pc:inkChg chg="add del mod">
          <ac:chgData name="Kokchun Giang" userId="67e2125d-ec8c-4323-9653-9824a2ad815f" providerId="ADAL" clId="{C25B542B-E4E8-D141-AA14-043D930A865A}" dt="2024-01-24T19:35:50.954" v="1161"/>
          <ac:inkMkLst>
            <pc:docMk/>
            <pc:sldMk cId="2374835458" sldId="332"/>
            <ac:inkMk id="894" creationId="{0BCBDEDE-0414-C297-80EF-D84E0B0008F1}"/>
          </ac:inkMkLst>
        </pc:inkChg>
        <pc:inkChg chg="add del">
          <ac:chgData name="Kokchun Giang" userId="67e2125d-ec8c-4323-9653-9824a2ad815f" providerId="ADAL" clId="{C25B542B-E4E8-D141-AA14-043D930A865A}" dt="2024-01-24T19:35:48.458" v="1157" actId="9405"/>
          <ac:inkMkLst>
            <pc:docMk/>
            <pc:sldMk cId="2374835458" sldId="332"/>
            <ac:inkMk id="896" creationId="{59037BE2-9538-45B0-D30B-46ED5949129A}"/>
          </ac:inkMkLst>
        </pc:inkChg>
        <pc:inkChg chg="add mod">
          <ac:chgData name="Kokchun Giang" userId="67e2125d-ec8c-4323-9653-9824a2ad815f" providerId="ADAL" clId="{C25B542B-E4E8-D141-AA14-043D930A865A}" dt="2024-01-24T19:36:55.316" v="1256"/>
          <ac:inkMkLst>
            <pc:docMk/>
            <pc:sldMk cId="2374835458" sldId="332"/>
            <ac:inkMk id="897" creationId="{6FEEF37E-DE6E-F867-E0FD-1C2AD9EFAEBD}"/>
          </ac:inkMkLst>
        </pc:inkChg>
        <pc:inkChg chg="add mod">
          <ac:chgData name="Kokchun Giang" userId="67e2125d-ec8c-4323-9653-9824a2ad815f" providerId="ADAL" clId="{C25B542B-E4E8-D141-AA14-043D930A865A}" dt="2024-01-24T19:36:55.316" v="1256"/>
          <ac:inkMkLst>
            <pc:docMk/>
            <pc:sldMk cId="2374835458" sldId="332"/>
            <ac:inkMk id="898" creationId="{203A8812-336F-36FF-D533-09602D930CFE}"/>
          </ac:inkMkLst>
        </pc:inkChg>
        <pc:inkChg chg="add mod">
          <ac:chgData name="Kokchun Giang" userId="67e2125d-ec8c-4323-9653-9824a2ad815f" providerId="ADAL" clId="{C25B542B-E4E8-D141-AA14-043D930A865A}" dt="2024-01-24T19:36:55.316" v="1256"/>
          <ac:inkMkLst>
            <pc:docMk/>
            <pc:sldMk cId="2374835458" sldId="332"/>
            <ac:inkMk id="899" creationId="{B65867E3-0966-C5C9-F116-0E232363DB23}"/>
          </ac:inkMkLst>
        </pc:inkChg>
        <pc:inkChg chg="add mod">
          <ac:chgData name="Kokchun Giang" userId="67e2125d-ec8c-4323-9653-9824a2ad815f" providerId="ADAL" clId="{C25B542B-E4E8-D141-AA14-043D930A865A}" dt="2024-01-24T19:36:55.316" v="1256"/>
          <ac:inkMkLst>
            <pc:docMk/>
            <pc:sldMk cId="2374835458" sldId="332"/>
            <ac:inkMk id="900" creationId="{AA433C0A-C684-ECD2-1274-C59F101D8A00}"/>
          </ac:inkMkLst>
        </pc:inkChg>
        <pc:inkChg chg="add mod">
          <ac:chgData name="Kokchun Giang" userId="67e2125d-ec8c-4323-9653-9824a2ad815f" providerId="ADAL" clId="{C25B542B-E4E8-D141-AA14-043D930A865A}" dt="2024-01-24T19:36:55.316" v="1256"/>
          <ac:inkMkLst>
            <pc:docMk/>
            <pc:sldMk cId="2374835458" sldId="332"/>
            <ac:inkMk id="901" creationId="{582BECFF-4C2C-42DE-9E08-61628427F934}"/>
          </ac:inkMkLst>
        </pc:inkChg>
        <pc:inkChg chg="add mod">
          <ac:chgData name="Kokchun Giang" userId="67e2125d-ec8c-4323-9653-9824a2ad815f" providerId="ADAL" clId="{C25B542B-E4E8-D141-AA14-043D930A865A}" dt="2024-01-24T19:36:55.316" v="1256"/>
          <ac:inkMkLst>
            <pc:docMk/>
            <pc:sldMk cId="2374835458" sldId="332"/>
            <ac:inkMk id="903" creationId="{EC2E51E8-9F51-7961-B2DE-2ED5C440A1BD}"/>
          </ac:inkMkLst>
        </pc:inkChg>
        <pc:inkChg chg="add mod">
          <ac:chgData name="Kokchun Giang" userId="67e2125d-ec8c-4323-9653-9824a2ad815f" providerId="ADAL" clId="{C25B542B-E4E8-D141-AA14-043D930A865A}" dt="2024-01-24T19:36:55.316" v="1256"/>
          <ac:inkMkLst>
            <pc:docMk/>
            <pc:sldMk cId="2374835458" sldId="332"/>
            <ac:inkMk id="904" creationId="{54A1BADC-FE13-443F-1FC1-2E8D1EA60B87}"/>
          </ac:inkMkLst>
        </pc:inkChg>
        <pc:inkChg chg="add mod">
          <ac:chgData name="Kokchun Giang" userId="67e2125d-ec8c-4323-9653-9824a2ad815f" providerId="ADAL" clId="{C25B542B-E4E8-D141-AA14-043D930A865A}" dt="2024-01-24T19:36:55.316" v="1256"/>
          <ac:inkMkLst>
            <pc:docMk/>
            <pc:sldMk cId="2374835458" sldId="332"/>
            <ac:inkMk id="905" creationId="{EEFBCFFE-A2AB-EF85-49C2-1D2BE29AE1EF}"/>
          </ac:inkMkLst>
        </pc:inkChg>
        <pc:inkChg chg="add mod">
          <ac:chgData name="Kokchun Giang" userId="67e2125d-ec8c-4323-9653-9824a2ad815f" providerId="ADAL" clId="{C25B542B-E4E8-D141-AA14-043D930A865A}" dt="2024-01-24T19:36:55.316" v="1256"/>
          <ac:inkMkLst>
            <pc:docMk/>
            <pc:sldMk cId="2374835458" sldId="332"/>
            <ac:inkMk id="906" creationId="{35BD755D-145A-0155-950F-08828AFA84D0}"/>
          </ac:inkMkLst>
        </pc:inkChg>
        <pc:inkChg chg="add mod">
          <ac:chgData name="Kokchun Giang" userId="67e2125d-ec8c-4323-9653-9824a2ad815f" providerId="ADAL" clId="{C25B542B-E4E8-D141-AA14-043D930A865A}" dt="2024-01-24T19:36:55.316" v="1256"/>
          <ac:inkMkLst>
            <pc:docMk/>
            <pc:sldMk cId="2374835458" sldId="332"/>
            <ac:inkMk id="907" creationId="{E5D8DC50-602E-EDAA-2D61-C94D8D0D4C0E}"/>
          </ac:inkMkLst>
        </pc:inkChg>
        <pc:inkChg chg="add mod">
          <ac:chgData name="Kokchun Giang" userId="67e2125d-ec8c-4323-9653-9824a2ad815f" providerId="ADAL" clId="{C25B542B-E4E8-D141-AA14-043D930A865A}" dt="2024-01-24T19:36:55.316" v="1256"/>
          <ac:inkMkLst>
            <pc:docMk/>
            <pc:sldMk cId="2374835458" sldId="332"/>
            <ac:inkMk id="908" creationId="{F3A7C797-9338-475D-EF37-8D44B451EFD3}"/>
          </ac:inkMkLst>
        </pc:inkChg>
        <pc:inkChg chg="add mod">
          <ac:chgData name="Kokchun Giang" userId="67e2125d-ec8c-4323-9653-9824a2ad815f" providerId="ADAL" clId="{C25B542B-E4E8-D141-AA14-043D930A865A}" dt="2024-01-24T19:36:55.316" v="1256"/>
          <ac:inkMkLst>
            <pc:docMk/>
            <pc:sldMk cId="2374835458" sldId="332"/>
            <ac:inkMk id="909" creationId="{CDF4E4EC-53BA-786A-C16F-51EA3D5DC130}"/>
          </ac:inkMkLst>
        </pc:inkChg>
        <pc:inkChg chg="add mod">
          <ac:chgData name="Kokchun Giang" userId="67e2125d-ec8c-4323-9653-9824a2ad815f" providerId="ADAL" clId="{C25B542B-E4E8-D141-AA14-043D930A865A}" dt="2024-01-24T19:36:55.316" v="1256"/>
          <ac:inkMkLst>
            <pc:docMk/>
            <pc:sldMk cId="2374835458" sldId="332"/>
            <ac:inkMk id="910" creationId="{12036167-0C6A-A0AB-9F1D-40D62199E1D7}"/>
          </ac:inkMkLst>
        </pc:inkChg>
        <pc:inkChg chg="add mod">
          <ac:chgData name="Kokchun Giang" userId="67e2125d-ec8c-4323-9653-9824a2ad815f" providerId="ADAL" clId="{C25B542B-E4E8-D141-AA14-043D930A865A}" dt="2024-01-24T19:36:55.316" v="1256"/>
          <ac:inkMkLst>
            <pc:docMk/>
            <pc:sldMk cId="2374835458" sldId="332"/>
            <ac:inkMk id="911" creationId="{0D381D6E-FDC2-5A97-09ED-8B564B7B464B}"/>
          </ac:inkMkLst>
        </pc:inkChg>
        <pc:inkChg chg="add mod">
          <ac:chgData name="Kokchun Giang" userId="67e2125d-ec8c-4323-9653-9824a2ad815f" providerId="ADAL" clId="{C25B542B-E4E8-D141-AA14-043D930A865A}" dt="2024-01-24T19:36:55.316" v="1256"/>
          <ac:inkMkLst>
            <pc:docMk/>
            <pc:sldMk cId="2374835458" sldId="332"/>
            <ac:inkMk id="912" creationId="{E4A904DF-2BC4-46A0-7F6F-45CD22F4997C}"/>
          </ac:inkMkLst>
        </pc:inkChg>
        <pc:inkChg chg="add mod">
          <ac:chgData name="Kokchun Giang" userId="67e2125d-ec8c-4323-9653-9824a2ad815f" providerId="ADAL" clId="{C25B542B-E4E8-D141-AA14-043D930A865A}" dt="2024-01-24T19:36:55.316" v="1256"/>
          <ac:inkMkLst>
            <pc:docMk/>
            <pc:sldMk cId="2374835458" sldId="332"/>
            <ac:inkMk id="913" creationId="{8F5A8F86-9E20-3589-63D6-4559B1522099}"/>
          </ac:inkMkLst>
        </pc:inkChg>
        <pc:inkChg chg="add mod">
          <ac:chgData name="Kokchun Giang" userId="67e2125d-ec8c-4323-9653-9824a2ad815f" providerId="ADAL" clId="{C25B542B-E4E8-D141-AA14-043D930A865A}" dt="2024-01-24T19:36:55.316" v="1256"/>
          <ac:inkMkLst>
            <pc:docMk/>
            <pc:sldMk cId="2374835458" sldId="332"/>
            <ac:inkMk id="914" creationId="{ADD6ADFE-62ED-B50B-03A0-9ECDFCB7B2EC}"/>
          </ac:inkMkLst>
        </pc:inkChg>
        <pc:inkChg chg="add mod">
          <ac:chgData name="Kokchun Giang" userId="67e2125d-ec8c-4323-9653-9824a2ad815f" providerId="ADAL" clId="{C25B542B-E4E8-D141-AA14-043D930A865A}" dt="2024-01-24T19:36:55.316" v="1256"/>
          <ac:inkMkLst>
            <pc:docMk/>
            <pc:sldMk cId="2374835458" sldId="332"/>
            <ac:inkMk id="915" creationId="{CBD121DB-0B2B-0163-B11D-C9A3AFD5B269}"/>
          </ac:inkMkLst>
        </pc:inkChg>
        <pc:inkChg chg="add mod">
          <ac:chgData name="Kokchun Giang" userId="67e2125d-ec8c-4323-9653-9824a2ad815f" providerId="ADAL" clId="{C25B542B-E4E8-D141-AA14-043D930A865A}" dt="2024-01-24T19:37:02.072" v="1259"/>
          <ac:inkMkLst>
            <pc:docMk/>
            <pc:sldMk cId="2374835458" sldId="332"/>
            <ac:inkMk id="917" creationId="{412F6360-05A4-F4FF-D63C-9168ADC50BA0}"/>
          </ac:inkMkLst>
        </pc:inkChg>
        <pc:inkChg chg="add mod">
          <ac:chgData name="Kokchun Giang" userId="67e2125d-ec8c-4323-9653-9824a2ad815f" providerId="ADAL" clId="{C25B542B-E4E8-D141-AA14-043D930A865A}" dt="2024-01-24T19:37:02.072" v="1259"/>
          <ac:inkMkLst>
            <pc:docMk/>
            <pc:sldMk cId="2374835458" sldId="332"/>
            <ac:inkMk id="918" creationId="{5A82BE42-BE17-A33E-CD86-E0B42C48E1E6}"/>
          </ac:inkMkLst>
        </pc:inkChg>
        <pc:inkChg chg="add mod">
          <ac:chgData name="Kokchun Giang" userId="67e2125d-ec8c-4323-9653-9824a2ad815f" providerId="ADAL" clId="{C25B542B-E4E8-D141-AA14-043D930A865A}" dt="2024-01-24T19:37:09.182" v="1271"/>
          <ac:inkMkLst>
            <pc:docMk/>
            <pc:sldMk cId="2374835458" sldId="332"/>
            <ac:inkMk id="920" creationId="{861F3684-FA84-7105-3784-693794531461}"/>
          </ac:inkMkLst>
        </pc:inkChg>
        <pc:inkChg chg="add mod">
          <ac:chgData name="Kokchun Giang" userId="67e2125d-ec8c-4323-9653-9824a2ad815f" providerId="ADAL" clId="{C25B542B-E4E8-D141-AA14-043D930A865A}" dt="2024-01-24T19:37:09.182" v="1271"/>
          <ac:inkMkLst>
            <pc:docMk/>
            <pc:sldMk cId="2374835458" sldId="332"/>
            <ac:inkMk id="921" creationId="{70C0C338-AC32-D958-74D0-3CB0366CC51F}"/>
          </ac:inkMkLst>
        </pc:inkChg>
        <pc:inkChg chg="add mod">
          <ac:chgData name="Kokchun Giang" userId="67e2125d-ec8c-4323-9653-9824a2ad815f" providerId="ADAL" clId="{C25B542B-E4E8-D141-AA14-043D930A865A}" dt="2024-01-24T19:37:09.182" v="1271"/>
          <ac:inkMkLst>
            <pc:docMk/>
            <pc:sldMk cId="2374835458" sldId="332"/>
            <ac:inkMk id="922" creationId="{EB9CF96F-A13E-4B05-0882-C1F97A5437A8}"/>
          </ac:inkMkLst>
        </pc:inkChg>
        <pc:inkChg chg="add mod">
          <ac:chgData name="Kokchun Giang" userId="67e2125d-ec8c-4323-9653-9824a2ad815f" providerId="ADAL" clId="{C25B542B-E4E8-D141-AA14-043D930A865A}" dt="2024-01-24T19:37:09.182" v="1271"/>
          <ac:inkMkLst>
            <pc:docMk/>
            <pc:sldMk cId="2374835458" sldId="332"/>
            <ac:inkMk id="923" creationId="{0C5B3D4C-F5D3-18DD-0D6D-966537711D5A}"/>
          </ac:inkMkLst>
        </pc:inkChg>
        <pc:inkChg chg="add mod">
          <ac:chgData name="Kokchun Giang" userId="67e2125d-ec8c-4323-9653-9824a2ad815f" providerId="ADAL" clId="{C25B542B-E4E8-D141-AA14-043D930A865A}" dt="2024-01-24T19:37:09.182" v="1271"/>
          <ac:inkMkLst>
            <pc:docMk/>
            <pc:sldMk cId="2374835458" sldId="332"/>
            <ac:inkMk id="924" creationId="{4B7694C3-A9D9-1F03-D82B-0485F59AAEEC}"/>
          </ac:inkMkLst>
        </pc:inkChg>
        <pc:inkChg chg="add mod">
          <ac:chgData name="Kokchun Giang" userId="67e2125d-ec8c-4323-9653-9824a2ad815f" providerId="ADAL" clId="{C25B542B-E4E8-D141-AA14-043D930A865A}" dt="2024-01-24T19:37:09.182" v="1271"/>
          <ac:inkMkLst>
            <pc:docMk/>
            <pc:sldMk cId="2374835458" sldId="332"/>
            <ac:inkMk id="925" creationId="{153373CF-5840-76F7-5329-8AC133C75DB7}"/>
          </ac:inkMkLst>
        </pc:inkChg>
        <pc:inkChg chg="add mod">
          <ac:chgData name="Kokchun Giang" userId="67e2125d-ec8c-4323-9653-9824a2ad815f" providerId="ADAL" clId="{C25B542B-E4E8-D141-AA14-043D930A865A}" dt="2024-01-24T19:37:09.182" v="1271"/>
          <ac:inkMkLst>
            <pc:docMk/>
            <pc:sldMk cId="2374835458" sldId="332"/>
            <ac:inkMk id="926" creationId="{DB0CD9EB-0FC6-C452-FCA5-DD0F50E45D81}"/>
          </ac:inkMkLst>
        </pc:inkChg>
        <pc:inkChg chg="add mod">
          <ac:chgData name="Kokchun Giang" userId="67e2125d-ec8c-4323-9653-9824a2ad815f" providerId="ADAL" clId="{C25B542B-E4E8-D141-AA14-043D930A865A}" dt="2024-01-24T19:37:09.182" v="1271"/>
          <ac:inkMkLst>
            <pc:docMk/>
            <pc:sldMk cId="2374835458" sldId="332"/>
            <ac:inkMk id="927" creationId="{246840D0-8FEC-CC97-2FCF-72203B6117D2}"/>
          </ac:inkMkLst>
        </pc:inkChg>
        <pc:inkChg chg="add mod">
          <ac:chgData name="Kokchun Giang" userId="67e2125d-ec8c-4323-9653-9824a2ad815f" providerId="ADAL" clId="{C25B542B-E4E8-D141-AA14-043D930A865A}" dt="2024-01-24T19:37:09.182" v="1271"/>
          <ac:inkMkLst>
            <pc:docMk/>
            <pc:sldMk cId="2374835458" sldId="332"/>
            <ac:inkMk id="928" creationId="{B20D8AFE-A843-92BF-96B0-F853CD787D20}"/>
          </ac:inkMkLst>
        </pc:inkChg>
        <pc:inkChg chg="add mod">
          <ac:chgData name="Kokchun Giang" userId="67e2125d-ec8c-4323-9653-9824a2ad815f" providerId="ADAL" clId="{C25B542B-E4E8-D141-AA14-043D930A865A}" dt="2024-01-24T19:37:09.182" v="1271"/>
          <ac:inkMkLst>
            <pc:docMk/>
            <pc:sldMk cId="2374835458" sldId="332"/>
            <ac:inkMk id="929" creationId="{30FB56B5-3267-8A69-4193-E72B21007301}"/>
          </ac:inkMkLst>
        </pc:inkChg>
        <pc:inkChg chg="add mod">
          <ac:chgData name="Kokchun Giang" userId="67e2125d-ec8c-4323-9653-9824a2ad815f" providerId="ADAL" clId="{C25B542B-E4E8-D141-AA14-043D930A865A}" dt="2024-01-24T19:37:09.182" v="1271"/>
          <ac:inkMkLst>
            <pc:docMk/>
            <pc:sldMk cId="2374835458" sldId="332"/>
            <ac:inkMk id="930" creationId="{CBBE9C06-40BF-3A78-29C1-D81C25CE49E9}"/>
          </ac:inkMkLst>
        </pc:inkChg>
        <pc:inkChg chg="add mod">
          <ac:chgData name="Kokchun Giang" userId="67e2125d-ec8c-4323-9653-9824a2ad815f" providerId="ADAL" clId="{C25B542B-E4E8-D141-AA14-043D930A865A}" dt="2024-01-24T19:37:13.266" v="1286"/>
          <ac:inkMkLst>
            <pc:docMk/>
            <pc:sldMk cId="2374835458" sldId="332"/>
            <ac:inkMk id="933" creationId="{D9C134D3-086B-0BA1-1D96-9E16605A0368}"/>
          </ac:inkMkLst>
        </pc:inkChg>
        <pc:inkChg chg="add mod">
          <ac:chgData name="Kokchun Giang" userId="67e2125d-ec8c-4323-9653-9824a2ad815f" providerId="ADAL" clId="{C25B542B-E4E8-D141-AA14-043D930A865A}" dt="2024-01-24T19:37:13.266" v="1286"/>
          <ac:inkMkLst>
            <pc:docMk/>
            <pc:sldMk cId="2374835458" sldId="332"/>
            <ac:inkMk id="934" creationId="{2C24795D-D54A-7608-8CD1-7BA3C5D3DF7C}"/>
          </ac:inkMkLst>
        </pc:inkChg>
        <pc:inkChg chg="add mod">
          <ac:chgData name="Kokchun Giang" userId="67e2125d-ec8c-4323-9653-9824a2ad815f" providerId="ADAL" clId="{C25B542B-E4E8-D141-AA14-043D930A865A}" dt="2024-01-24T19:37:13.266" v="1286"/>
          <ac:inkMkLst>
            <pc:docMk/>
            <pc:sldMk cId="2374835458" sldId="332"/>
            <ac:inkMk id="935" creationId="{4FB3AE0C-F31B-0507-8F56-A917E07B2739}"/>
          </ac:inkMkLst>
        </pc:inkChg>
        <pc:inkChg chg="add mod">
          <ac:chgData name="Kokchun Giang" userId="67e2125d-ec8c-4323-9653-9824a2ad815f" providerId="ADAL" clId="{C25B542B-E4E8-D141-AA14-043D930A865A}" dt="2024-01-24T19:37:13.266" v="1286"/>
          <ac:inkMkLst>
            <pc:docMk/>
            <pc:sldMk cId="2374835458" sldId="332"/>
            <ac:inkMk id="936" creationId="{69D2F293-AC6C-78BA-9744-A5C91353DD10}"/>
          </ac:inkMkLst>
        </pc:inkChg>
        <pc:inkChg chg="add mod">
          <ac:chgData name="Kokchun Giang" userId="67e2125d-ec8c-4323-9653-9824a2ad815f" providerId="ADAL" clId="{C25B542B-E4E8-D141-AA14-043D930A865A}" dt="2024-01-24T19:37:13.266" v="1286"/>
          <ac:inkMkLst>
            <pc:docMk/>
            <pc:sldMk cId="2374835458" sldId="332"/>
            <ac:inkMk id="937" creationId="{2905C8C3-5F3B-C723-6C83-6DF3EB412E28}"/>
          </ac:inkMkLst>
        </pc:inkChg>
        <pc:inkChg chg="add mod">
          <ac:chgData name="Kokchun Giang" userId="67e2125d-ec8c-4323-9653-9824a2ad815f" providerId="ADAL" clId="{C25B542B-E4E8-D141-AA14-043D930A865A}" dt="2024-01-24T19:37:13.266" v="1286"/>
          <ac:inkMkLst>
            <pc:docMk/>
            <pc:sldMk cId="2374835458" sldId="332"/>
            <ac:inkMk id="938" creationId="{7BDF88A2-D26A-E1D5-5A6E-84BAD3D74D29}"/>
          </ac:inkMkLst>
        </pc:inkChg>
        <pc:inkChg chg="add mod">
          <ac:chgData name="Kokchun Giang" userId="67e2125d-ec8c-4323-9653-9824a2ad815f" providerId="ADAL" clId="{C25B542B-E4E8-D141-AA14-043D930A865A}" dt="2024-01-24T19:37:13.266" v="1286"/>
          <ac:inkMkLst>
            <pc:docMk/>
            <pc:sldMk cId="2374835458" sldId="332"/>
            <ac:inkMk id="939" creationId="{540ED01E-DF01-AE16-5AAE-E99ED0A4F4BA}"/>
          </ac:inkMkLst>
        </pc:inkChg>
        <pc:inkChg chg="add mod">
          <ac:chgData name="Kokchun Giang" userId="67e2125d-ec8c-4323-9653-9824a2ad815f" providerId="ADAL" clId="{C25B542B-E4E8-D141-AA14-043D930A865A}" dt="2024-01-24T19:37:13.266" v="1286"/>
          <ac:inkMkLst>
            <pc:docMk/>
            <pc:sldMk cId="2374835458" sldId="332"/>
            <ac:inkMk id="940" creationId="{DF852EFA-03D6-F700-240B-8D977B16F082}"/>
          </ac:inkMkLst>
        </pc:inkChg>
        <pc:inkChg chg="add mod">
          <ac:chgData name="Kokchun Giang" userId="67e2125d-ec8c-4323-9653-9824a2ad815f" providerId="ADAL" clId="{C25B542B-E4E8-D141-AA14-043D930A865A}" dt="2024-01-24T19:37:13.266" v="1286"/>
          <ac:inkMkLst>
            <pc:docMk/>
            <pc:sldMk cId="2374835458" sldId="332"/>
            <ac:inkMk id="941" creationId="{0CBAD067-7716-68F0-3046-5DDBA57B07F2}"/>
          </ac:inkMkLst>
        </pc:inkChg>
        <pc:inkChg chg="add mod">
          <ac:chgData name="Kokchun Giang" userId="67e2125d-ec8c-4323-9653-9824a2ad815f" providerId="ADAL" clId="{C25B542B-E4E8-D141-AA14-043D930A865A}" dt="2024-01-24T19:37:13.266" v="1286"/>
          <ac:inkMkLst>
            <pc:docMk/>
            <pc:sldMk cId="2374835458" sldId="332"/>
            <ac:inkMk id="942" creationId="{F789B16C-1522-D6F3-B844-2C30D1D813B6}"/>
          </ac:inkMkLst>
        </pc:inkChg>
        <pc:inkChg chg="add mod">
          <ac:chgData name="Kokchun Giang" userId="67e2125d-ec8c-4323-9653-9824a2ad815f" providerId="ADAL" clId="{C25B542B-E4E8-D141-AA14-043D930A865A}" dt="2024-01-24T19:37:13.266" v="1286"/>
          <ac:inkMkLst>
            <pc:docMk/>
            <pc:sldMk cId="2374835458" sldId="332"/>
            <ac:inkMk id="943" creationId="{EC796D58-F8B8-7C08-3FCA-4A9E22BB57FF}"/>
          </ac:inkMkLst>
        </pc:inkChg>
        <pc:inkChg chg="add mod">
          <ac:chgData name="Kokchun Giang" userId="67e2125d-ec8c-4323-9653-9824a2ad815f" providerId="ADAL" clId="{C25B542B-E4E8-D141-AA14-043D930A865A}" dt="2024-01-24T19:37:13.266" v="1286"/>
          <ac:inkMkLst>
            <pc:docMk/>
            <pc:sldMk cId="2374835458" sldId="332"/>
            <ac:inkMk id="944" creationId="{037F3383-6D8D-0612-3C8F-2918ECD443E5}"/>
          </ac:inkMkLst>
        </pc:inkChg>
        <pc:inkChg chg="add mod">
          <ac:chgData name="Kokchun Giang" userId="67e2125d-ec8c-4323-9653-9824a2ad815f" providerId="ADAL" clId="{C25B542B-E4E8-D141-AA14-043D930A865A}" dt="2024-01-24T19:37:13.266" v="1286"/>
          <ac:inkMkLst>
            <pc:docMk/>
            <pc:sldMk cId="2374835458" sldId="332"/>
            <ac:inkMk id="946" creationId="{CAC77999-4104-CAB0-E57B-F1EF490ECA8D}"/>
          </ac:inkMkLst>
        </pc:inkChg>
        <pc:inkChg chg="add mod">
          <ac:chgData name="Kokchun Giang" userId="67e2125d-ec8c-4323-9653-9824a2ad815f" providerId="ADAL" clId="{C25B542B-E4E8-D141-AA14-043D930A865A}" dt="2024-01-24T19:56:19.165" v="1903" actId="164"/>
          <ac:inkMkLst>
            <pc:docMk/>
            <pc:sldMk cId="2374835458" sldId="332"/>
            <ac:inkMk id="948" creationId="{D2D93783-CBAC-0251-31A5-728562FCBCC4}"/>
          </ac:inkMkLst>
        </pc:inkChg>
        <pc:inkChg chg="add mod">
          <ac:chgData name="Kokchun Giang" userId="67e2125d-ec8c-4323-9653-9824a2ad815f" providerId="ADAL" clId="{C25B542B-E4E8-D141-AA14-043D930A865A}" dt="2024-01-24T19:37:34.258" v="1307"/>
          <ac:inkMkLst>
            <pc:docMk/>
            <pc:sldMk cId="2374835458" sldId="332"/>
            <ac:inkMk id="949" creationId="{324FBBC3-D39F-A218-C19E-BDEF9EF3FC1F}"/>
          </ac:inkMkLst>
        </pc:inkChg>
        <pc:inkChg chg="add mod">
          <ac:chgData name="Kokchun Giang" userId="67e2125d-ec8c-4323-9653-9824a2ad815f" providerId="ADAL" clId="{C25B542B-E4E8-D141-AA14-043D930A865A}" dt="2024-01-24T19:37:34.258" v="1307"/>
          <ac:inkMkLst>
            <pc:docMk/>
            <pc:sldMk cId="2374835458" sldId="332"/>
            <ac:inkMk id="950" creationId="{8EA65778-F06B-E234-99B2-6688B60A2A5B}"/>
          </ac:inkMkLst>
        </pc:inkChg>
        <pc:inkChg chg="add mod">
          <ac:chgData name="Kokchun Giang" userId="67e2125d-ec8c-4323-9653-9824a2ad815f" providerId="ADAL" clId="{C25B542B-E4E8-D141-AA14-043D930A865A}" dt="2024-01-24T19:37:34.258" v="1307"/>
          <ac:inkMkLst>
            <pc:docMk/>
            <pc:sldMk cId="2374835458" sldId="332"/>
            <ac:inkMk id="951" creationId="{62C5F50D-F999-CB52-E54B-378D5B8D6C92}"/>
          </ac:inkMkLst>
        </pc:inkChg>
        <pc:inkChg chg="add mod">
          <ac:chgData name="Kokchun Giang" userId="67e2125d-ec8c-4323-9653-9824a2ad815f" providerId="ADAL" clId="{C25B542B-E4E8-D141-AA14-043D930A865A}" dt="2024-01-24T19:37:34.258" v="1307"/>
          <ac:inkMkLst>
            <pc:docMk/>
            <pc:sldMk cId="2374835458" sldId="332"/>
            <ac:inkMk id="952" creationId="{7D07576E-10FD-C0E8-E18C-763CE620AAE6}"/>
          </ac:inkMkLst>
        </pc:inkChg>
        <pc:inkChg chg="add mod">
          <ac:chgData name="Kokchun Giang" userId="67e2125d-ec8c-4323-9653-9824a2ad815f" providerId="ADAL" clId="{C25B542B-E4E8-D141-AA14-043D930A865A}" dt="2024-01-24T19:37:34.258" v="1307"/>
          <ac:inkMkLst>
            <pc:docMk/>
            <pc:sldMk cId="2374835458" sldId="332"/>
            <ac:inkMk id="953" creationId="{A652B9DF-DB59-220B-9E41-497C2DCCB670}"/>
          </ac:inkMkLst>
        </pc:inkChg>
        <pc:inkChg chg="add mod">
          <ac:chgData name="Kokchun Giang" userId="67e2125d-ec8c-4323-9653-9824a2ad815f" providerId="ADAL" clId="{C25B542B-E4E8-D141-AA14-043D930A865A}" dt="2024-01-24T19:37:34.258" v="1307"/>
          <ac:inkMkLst>
            <pc:docMk/>
            <pc:sldMk cId="2374835458" sldId="332"/>
            <ac:inkMk id="954" creationId="{EF43F766-903A-DD87-8196-B24E55C4998B}"/>
          </ac:inkMkLst>
        </pc:inkChg>
        <pc:inkChg chg="add mod">
          <ac:chgData name="Kokchun Giang" userId="67e2125d-ec8c-4323-9653-9824a2ad815f" providerId="ADAL" clId="{C25B542B-E4E8-D141-AA14-043D930A865A}" dt="2024-01-24T19:37:34.258" v="1307"/>
          <ac:inkMkLst>
            <pc:docMk/>
            <pc:sldMk cId="2374835458" sldId="332"/>
            <ac:inkMk id="955" creationId="{A758207E-7BB6-1669-F7B1-B1EB855C8968}"/>
          </ac:inkMkLst>
        </pc:inkChg>
        <pc:inkChg chg="add mod">
          <ac:chgData name="Kokchun Giang" userId="67e2125d-ec8c-4323-9653-9824a2ad815f" providerId="ADAL" clId="{C25B542B-E4E8-D141-AA14-043D930A865A}" dt="2024-01-24T19:37:34.258" v="1307"/>
          <ac:inkMkLst>
            <pc:docMk/>
            <pc:sldMk cId="2374835458" sldId="332"/>
            <ac:inkMk id="956" creationId="{DB0CFC23-F5A6-742F-C597-56F2D96F803D}"/>
          </ac:inkMkLst>
        </pc:inkChg>
        <pc:inkChg chg="add mod">
          <ac:chgData name="Kokchun Giang" userId="67e2125d-ec8c-4323-9653-9824a2ad815f" providerId="ADAL" clId="{C25B542B-E4E8-D141-AA14-043D930A865A}" dt="2024-01-24T19:37:34.258" v="1307"/>
          <ac:inkMkLst>
            <pc:docMk/>
            <pc:sldMk cId="2374835458" sldId="332"/>
            <ac:inkMk id="957" creationId="{F3BF8FB4-1FCD-F89E-671E-5D1DC67E64DB}"/>
          </ac:inkMkLst>
        </pc:inkChg>
        <pc:inkChg chg="add mod">
          <ac:chgData name="Kokchun Giang" userId="67e2125d-ec8c-4323-9653-9824a2ad815f" providerId="ADAL" clId="{C25B542B-E4E8-D141-AA14-043D930A865A}" dt="2024-01-24T19:37:34.258" v="1307"/>
          <ac:inkMkLst>
            <pc:docMk/>
            <pc:sldMk cId="2374835458" sldId="332"/>
            <ac:inkMk id="958" creationId="{13EF3009-AA74-FDA7-468B-4F573CD2301D}"/>
          </ac:inkMkLst>
        </pc:inkChg>
        <pc:inkChg chg="add mod">
          <ac:chgData name="Kokchun Giang" userId="67e2125d-ec8c-4323-9653-9824a2ad815f" providerId="ADAL" clId="{C25B542B-E4E8-D141-AA14-043D930A865A}" dt="2024-01-24T19:37:34.258" v="1307"/>
          <ac:inkMkLst>
            <pc:docMk/>
            <pc:sldMk cId="2374835458" sldId="332"/>
            <ac:inkMk id="959" creationId="{79FCBEBC-C65C-3451-CE25-1CFE9C040560}"/>
          </ac:inkMkLst>
        </pc:inkChg>
        <pc:inkChg chg="add mod">
          <ac:chgData name="Kokchun Giang" userId="67e2125d-ec8c-4323-9653-9824a2ad815f" providerId="ADAL" clId="{C25B542B-E4E8-D141-AA14-043D930A865A}" dt="2024-01-24T19:37:34.258" v="1307"/>
          <ac:inkMkLst>
            <pc:docMk/>
            <pc:sldMk cId="2374835458" sldId="332"/>
            <ac:inkMk id="960" creationId="{C6C61013-91E4-EF54-6B1F-ADA2B160E5B5}"/>
          </ac:inkMkLst>
        </pc:inkChg>
        <pc:inkChg chg="add mod">
          <ac:chgData name="Kokchun Giang" userId="67e2125d-ec8c-4323-9653-9824a2ad815f" providerId="ADAL" clId="{C25B542B-E4E8-D141-AA14-043D930A865A}" dt="2024-01-24T19:37:34.258" v="1307"/>
          <ac:inkMkLst>
            <pc:docMk/>
            <pc:sldMk cId="2374835458" sldId="332"/>
            <ac:inkMk id="961" creationId="{D228C133-DD4C-D12A-D1BC-1170B2173588}"/>
          </ac:inkMkLst>
        </pc:inkChg>
        <pc:inkChg chg="add mod">
          <ac:chgData name="Kokchun Giang" userId="67e2125d-ec8c-4323-9653-9824a2ad815f" providerId="ADAL" clId="{C25B542B-E4E8-D141-AA14-043D930A865A}" dt="2024-01-24T19:37:34.258" v="1307"/>
          <ac:inkMkLst>
            <pc:docMk/>
            <pc:sldMk cId="2374835458" sldId="332"/>
            <ac:inkMk id="962" creationId="{8FF9956D-5EF0-C1BA-D7BA-212785A42CC8}"/>
          </ac:inkMkLst>
        </pc:inkChg>
        <pc:inkChg chg="add mod">
          <ac:chgData name="Kokchun Giang" userId="67e2125d-ec8c-4323-9653-9824a2ad815f" providerId="ADAL" clId="{C25B542B-E4E8-D141-AA14-043D930A865A}" dt="2024-01-24T19:37:34.258" v="1307"/>
          <ac:inkMkLst>
            <pc:docMk/>
            <pc:sldMk cId="2374835458" sldId="332"/>
            <ac:inkMk id="963" creationId="{F6375821-3852-264B-2E68-D344F1992F7A}"/>
          </ac:inkMkLst>
        </pc:inkChg>
        <pc:inkChg chg="add mod">
          <ac:chgData name="Kokchun Giang" userId="67e2125d-ec8c-4323-9653-9824a2ad815f" providerId="ADAL" clId="{C25B542B-E4E8-D141-AA14-043D930A865A}" dt="2024-01-24T19:37:34.258" v="1307"/>
          <ac:inkMkLst>
            <pc:docMk/>
            <pc:sldMk cId="2374835458" sldId="332"/>
            <ac:inkMk id="964" creationId="{186A6F08-B12F-1C3A-B867-F2F087395C1E}"/>
          </ac:inkMkLst>
        </pc:inkChg>
        <pc:inkChg chg="add mod">
          <ac:chgData name="Kokchun Giang" userId="67e2125d-ec8c-4323-9653-9824a2ad815f" providerId="ADAL" clId="{C25B542B-E4E8-D141-AA14-043D930A865A}" dt="2024-01-24T19:37:34.258" v="1307"/>
          <ac:inkMkLst>
            <pc:docMk/>
            <pc:sldMk cId="2374835458" sldId="332"/>
            <ac:inkMk id="965" creationId="{14C232CE-68A2-DD74-29BA-B5DC53DF628E}"/>
          </ac:inkMkLst>
        </pc:inkChg>
        <pc:inkChg chg="add mod">
          <ac:chgData name="Kokchun Giang" userId="67e2125d-ec8c-4323-9653-9824a2ad815f" providerId="ADAL" clId="{C25B542B-E4E8-D141-AA14-043D930A865A}" dt="2024-01-24T19:37:34.258" v="1307"/>
          <ac:inkMkLst>
            <pc:docMk/>
            <pc:sldMk cId="2374835458" sldId="332"/>
            <ac:inkMk id="966" creationId="{9B503B9E-68A9-C5AF-0CF4-3A1514CCC782}"/>
          </ac:inkMkLst>
        </pc:inkChg>
        <pc:inkChg chg="add mod">
          <ac:chgData name="Kokchun Giang" userId="67e2125d-ec8c-4323-9653-9824a2ad815f" providerId="ADAL" clId="{C25B542B-E4E8-D141-AA14-043D930A865A}" dt="2024-01-24T19:37:34.258" v="1307"/>
          <ac:inkMkLst>
            <pc:docMk/>
            <pc:sldMk cId="2374835458" sldId="332"/>
            <ac:inkMk id="967" creationId="{28F97ECC-F05F-A231-E3A6-58C461299BD2}"/>
          </ac:inkMkLst>
        </pc:inkChg>
        <pc:inkChg chg="add mod">
          <ac:chgData name="Kokchun Giang" userId="67e2125d-ec8c-4323-9653-9824a2ad815f" providerId="ADAL" clId="{C25B542B-E4E8-D141-AA14-043D930A865A}" dt="2024-01-24T19:37:58.779" v="1322"/>
          <ac:inkMkLst>
            <pc:docMk/>
            <pc:sldMk cId="2374835458" sldId="332"/>
            <ac:inkMk id="971" creationId="{0A088D9C-51BA-7C86-AF00-ACF77D1DFF0B}"/>
          </ac:inkMkLst>
        </pc:inkChg>
        <pc:inkChg chg="add mod">
          <ac:chgData name="Kokchun Giang" userId="67e2125d-ec8c-4323-9653-9824a2ad815f" providerId="ADAL" clId="{C25B542B-E4E8-D141-AA14-043D930A865A}" dt="2024-01-24T19:37:58.779" v="1322"/>
          <ac:inkMkLst>
            <pc:docMk/>
            <pc:sldMk cId="2374835458" sldId="332"/>
            <ac:inkMk id="972" creationId="{938E812D-4B0B-204D-45F7-0D60E092AA21}"/>
          </ac:inkMkLst>
        </pc:inkChg>
        <pc:inkChg chg="add mod">
          <ac:chgData name="Kokchun Giang" userId="67e2125d-ec8c-4323-9653-9824a2ad815f" providerId="ADAL" clId="{C25B542B-E4E8-D141-AA14-043D930A865A}" dt="2024-01-24T19:37:58.779" v="1322"/>
          <ac:inkMkLst>
            <pc:docMk/>
            <pc:sldMk cId="2374835458" sldId="332"/>
            <ac:inkMk id="973" creationId="{70964AF7-1B37-AC45-DA0F-2B1EDF4B8F8D}"/>
          </ac:inkMkLst>
        </pc:inkChg>
        <pc:inkChg chg="add mod">
          <ac:chgData name="Kokchun Giang" userId="67e2125d-ec8c-4323-9653-9824a2ad815f" providerId="ADAL" clId="{C25B542B-E4E8-D141-AA14-043D930A865A}" dt="2024-01-24T19:37:58.779" v="1322"/>
          <ac:inkMkLst>
            <pc:docMk/>
            <pc:sldMk cId="2374835458" sldId="332"/>
            <ac:inkMk id="974" creationId="{7C278BAA-6540-D538-DD14-728C5A5F2597}"/>
          </ac:inkMkLst>
        </pc:inkChg>
        <pc:inkChg chg="add mod">
          <ac:chgData name="Kokchun Giang" userId="67e2125d-ec8c-4323-9653-9824a2ad815f" providerId="ADAL" clId="{C25B542B-E4E8-D141-AA14-043D930A865A}" dt="2024-01-24T19:37:58.779" v="1322"/>
          <ac:inkMkLst>
            <pc:docMk/>
            <pc:sldMk cId="2374835458" sldId="332"/>
            <ac:inkMk id="975" creationId="{4E5C8A71-EB99-6A89-AFEC-262931D27E6B}"/>
          </ac:inkMkLst>
        </pc:inkChg>
        <pc:inkChg chg="add mod">
          <ac:chgData name="Kokchun Giang" userId="67e2125d-ec8c-4323-9653-9824a2ad815f" providerId="ADAL" clId="{C25B542B-E4E8-D141-AA14-043D930A865A}" dt="2024-01-24T19:37:58.779" v="1322"/>
          <ac:inkMkLst>
            <pc:docMk/>
            <pc:sldMk cId="2374835458" sldId="332"/>
            <ac:inkMk id="976" creationId="{72E43210-DB60-B421-2D64-594A39466AC9}"/>
          </ac:inkMkLst>
        </pc:inkChg>
        <pc:inkChg chg="add mod">
          <ac:chgData name="Kokchun Giang" userId="67e2125d-ec8c-4323-9653-9824a2ad815f" providerId="ADAL" clId="{C25B542B-E4E8-D141-AA14-043D930A865A}" dt="2024-01-24T19:37:58.779" v="1322"/>
          <ac:inkMkLst>
            <pc:docMk/>
            <pc:sldMk cId="2374835458" sldId="332"/>
            <ac:inkMk id="977" creationId="{2EE440D3-0867-3FF6-1FF3-BE05137C1B4D}"/>
          </ac:inkMkLst>
        </pc:inkChg>
        <pc:inkChg chg="add mod">
          <ac:chgData name="Kokchun Giang" userId="67e2125d-ec8c-4323-9653-9824a2ad815f" providerId="ADAL" clId="{C25B542B-E4E8-D141-AA14-043D930A865A}" dt="2024-01-24T19:37:58.779" v="1322"/>
          <ac:inkMkLst>
            <pc:docMk/>
            <pc:sldMk cId="2374835458" sldId="332"/>
            <ac:inkMk id="978" creationId="{94511C41-6875-C0C1-8351-9A75BE5CB55C}"/>
          </ac:inkMkLst>
        </pc:inkChg>
        <pc:inkChg chg="add mod">
          <ac:chgData name="Kokchun Giang" userId="67e2125d-ec8c-4323-9653-9824a2ad815f" providerId="ADAL" clId="{C25B542B-E4E8-D141-AA14-043D930A865A}" dt="2024-01-24T19:37:58.779" v="1322"/>
          <ac:inkMkLst>
            <pc:docMk/>
            <pc:sldMk cId="2374835458" sldId="332"/>
            <ac:inkMk id="979" creationId="{0C9E1190-EE7C-D5EC-8965-7A594D659570}"/>
          </ac:inkMkLst>
        </pc:inkChg>
        <pc:inkChg chg="add mod">
          <ac:chgData name="Kokchun Giang" userId="67e2125d-ec8c-4323-9653-9824a2ad815f" providerId="ADAL" clId="{C25B542B-E4E8-D141-AA14-043D930A865A}" dt="2024-01-24T19:37:58.779" v="1322"/>
          <ac:inkMkLst>
            <pc:docMk/>
            <pc:sldMk cId="2374835458" sldId="332"/>
            <ac:inkMk id="980" creationId="{C20D22FE-B29C-59E3-AD1A-51E6E41489D7}"/>
          </ac:inkMkLst>
        </pc:inkChg>
        <pc:inkChg chg="add mod">
          <ac:chgData name="Kokchun Giang" userId="67e2125d-ec8c-4323-9653-9824a2ad815f" providerId="ADAL" clId="{C25B542B-E4E8-D141-AA14-043D930A865A}" dt="2024-01-24T19:37:58.779" v="1322"/>
          <ac:inkMkLst>
            <pc:docMk/>
            <pc:sldMk cId="2374835458" sldId="332"/>
            <ac:inkMk id="981" creationId="{E36E427E-ED7D-65A6-20CF-7E3EFF416EFB}"/>
          </ac:inkMkLst>
        </pc:inkChg>
        <pc:inkChg chg="add mod">
          <ac:chgData name="Kokchun Giang" userId="67e2125d-ec8c-4323-9653-9824a2ad815f" providerId="ADAL" clId="{C25B542B-E4E8-D141-AA14-043D930A865A}" dt="2024-01-24T19:37:58.779" v="1322"/>
          <ac:inkMkLst>
            <pc:docMk/>
            <pc:sldMk cId="2374835458" sldId="332"/>
            <ac:inkMk id="982" creationId="{C6E0B760-DF8A-A0C4-D883-57A7D1C9A20F}"/>
          </ac:inkMkLst>
        </pc:inkChg>
        <pc:inkChg chg="add mod">
          <ac:chgData name="Kokchun Giang" userId="67e2125d-ec8c-4323-9653-9824a2ad815f" providerId="ADAL" clId="{C25B542B-E4E8-D141-AA14-043D930A865A}" dt="2024-01-24T19:37:58.779" v="1322"/>
          <ac:inkMkLst>
            <pc:docMk/>
            <pc:sldMk cId="2374835458" sldId="332"/>
            <ac:inkMk id="983" creationId="{94209216-BD23-0658-687A-65230CD2BEC6}"/>
          </ac:inkMkLst>
        </pc:inkChg>
        <pc:inkChg chg="add mod">
          <ac:chgData name="Kokchun Giang" userId="67e2125d-ec8c-4323-9653-9824a2ad815f" providerId="ADAL" clId="{C25B542B-E4E8-D141-AA14-043D930A865A}" dt="2024-01-24T19:37:58.779" v="1322"/>
          <ac:inkMkLst>
            <pc:docMk/>
            <pc:sldMk cId="2374835458" sldId="332"/>
            <ac:inkMk id="984" creationId="{B8C8A8BB-AA72-E936-0F60-090AD8B6908F}"/>
          </ac:inkMkLst>
        </pc:inkChg>
        <pc:inkChg chg="add mod">
          <ac:chgData name="Kokchun Giang" userId="67e2125d-ec8c-4323-9653-9824a2ad815f" providerId="ADAL" clId="{C25B542B-E4E8-D141-AA14-043D930A865A}" dt="2024-01-24T19:38:02.934" v="1326"/>
          <ac:inkMkLst>
            <pc:docMk/>
            <pc:sldMk cId="2374835458" sldId="332"/>
            <ac:inkMk id="987" creationId="{2FBAFE91-959E-4183-46F5-ACCA3CF28B95}"/>
          </ac:inkMkLst>
        </pc:inkChg>
        <pc:inkChg chg="add mod">
          <ac:chgData name="Kokchun Giang" userId="67e2125d-ec8c-4323-9653-9824a2ad815f" providerId="ADAL" clId="{C25B542B-E4E8-D141-AA14-043D930A865A}" dt="2024-01-24T19:38:02.934" v="1326"/>
          <ac:inkMkLst>
            <pc:docMk/>
            <pc:sldMk cId="2374835458" sldId="332"/>
            <ac:inkMk id="988" creationId="{D468584C-BF08-D875-577E-83325EC9935F}"/>
          </ac:inkMkLst>
        </pc:inkChg>
        <pc:inkChg chg="add mod">
          <ac:chgData name="Kokchun Giang" userId="67e2125d-ec8c-4323-9653-9824a2ad815f" providerId="ADAL" clId="{C25B542B-E4E8-D141-AA14-043D930A865A}" dt="2024-01-24T19:38:02.934" v="1326"/>
          <ac:inkMkLst>
            <pc:docMk/>
            <pc:sldMk cId="2374835458" sldId="332"/>
            <ac:inkMk id="989" creationId="{4E212C76-8B27-D947-C4AA-FFD79D7A6BFB}"/>
          </ac:inkMkLst>
        </pc:inkChg>
        <pc:inkChg chg="add mod">
          <ac:chgData name="Kokchun Giang" userId="67e2125d-ec8c-4323-9653-9824a2ad815f" providerId="ADAL" clId="{C25B542B-E4E8-D141-AA14-043D930A865A}" dt="2024-01-24T19:38:08.848" v="1343"/>
          <ac:inkMkLst>
            <pc:docMk/>
            <pc:sldMk cId="2374835458" sldId="332"/>
            <ac:inkMk id="991" creationId="{77FBCC12-B7F0-B1C9-AA09-479A089CBED9}"/>
          </ac:inkMkLst>
        </pc:inkChg>
        <pc:inkChg chg="add mod">
          <ac:chgData name="Kokchun Giang" userId="67e2125d-ec8c-4323-9653-9824a2ad815f" providerId="ADAL" clId="{C25B542B-E4E8-D141-AA14-043D930A865A}" dt="2024-01-24T19:38:08.848" v="1343"/>
          <ac:inkMkLst>
            <pc:docMk/>
            <pc:sldMk cId="2374835458" sldId="332"/>
            <ac:inkMk id="992" creationId="{F065432A-6655-6073-B4A1-E2D50279A071}"/>
          </ac:inkMkLst>
        </pc:inkChg>
        <pc:inkChg chg="add mod">
          <ac:chgData name="Kokchun Giang" userId="67e2125d-ec8c-4323-9653-9824a2ad815f" providerId="ADAL" clId="{C25B542B-E4E8-D141-AA14-043D930A865A}" dt="2024-01-24T19:38:08.848" v="1343"/>
          <ac:inkMkLst>
            <pc:docMk/>
            <pc:sldMk cId="2374835458" sldId="332"/>
            <ac:inkMk id="993" creationId="{57579BF7-E660-FF59-BDE3-FD35CCD6670B}"/>
          </ac:inkMkLst>
        </pc:inkChg>
        <pc:inkChg chg="add mod">
          <ac:chgData name="Kokchun Giang" userId="67e2125d-ec8c-4323-9653-9824a2ad815f" providerId="ADAL" clId="{C25B542B-E4E8-D141-AA14-043D930A865A}" dt="2024-01-24T19:38:08.848" v="1343"/>
          <ac:inkMkLst>
            <pc:docMk/>
            <pc:sldMk cId="2374835458" sldId="332"/>
            <ac:inkMk id="994" creationId="{75032F5F-2057-9B9B-16C4-6481DD5F6754}"/>
          </ac:inkMkLst>
        </pc:inkChg>
        <pc:inkChg chg="add mod">
          <ac:chgData name="Kokchun Giang" userId="67e2125d-ec8c-4323-9653-9824a2ad815f" providerId="ADAL" clId="{C25B542B-E4E8-D141-AA14-043D930A865A}" dt="2024-01-24T19:38:08.848" v="1343"/>
          <ac:inkMkLst>
            <pc:docMk/>
            <pc:sldMk cId="2374835458" sldId="332"/>
            <ac:inkMk id="995" creationId="{A41BF893-A05F-7D85-6475-AFC0E8D37167}"/>
          </ac:inkMkLst>
        </pc:inkChg>
        <pc:inkChg chg="add mod">
          <ac:chgData name="Kokchun Giang" userId="67e2125d-ec8c-4323-9653-9824a2ad815f" providerId="ADAL" clId="{C25B542B-E4E8-D141-AA14-043D930A865A}" dt="2024-01-24T19:38:08.848" v="1343"/>
          <ac:inkMkLst>
            <pc:docMk/>
            <pc:sldMk cId="2374835458" sldId="332"/>
            <ac:inkMk id="996" creationId="{1405C135-7A26-E6FC-EA67-7004F04422F3}"/>
          </ac:inkMkLst>
        </pc:inkChg>
        <pc:inkChg chg="add mod">
          <ac:chgData name="Kokchun Giang" userId="67e2125d-ec8c-4323-9653-9824a2ad815f" providerId="ADAL" clId="{C25B542B-E4E8-D141-AA14-043D930A865A}" dt="2024-01-24T19:38:08.848" v="1343"/>
          <ac:inkMkLst>
            <pc:docMk/>
            <pc:sldMk cId="2374835458" sldId="332"/>
            <ac:inkMk id="997" creationId="{2573C2AF-F075-7FDB-94C2-196A18A671BF}"/>
          </ac:inkMkLst>
        </pc:inkChg>
        <pc:inkChg chg="add mod">
          <ac:chgData name="Kokchun Giang" userId="67e2125d-ec8c-4323-9653-9824a2ad815f" providerId="ADAL" clId="{C25B542B-E4E8-D141-AA14-043D930A865A}" dt="2024-01-24T19:38:08.848" v="1343"/>
          <ac:inkMkLst>
            <pc:docMk/>
            <pc:sldMk cId="2374835458" sldId="332"/>
            <ac:inkMk id="998" creationId="{E6191BF2-AE10-61C8-6F8B-1D24CF603668}"/>
          </ac:inkMkLst>
        </pc:inkChg>
        <pc:inkChg chg="add mod">
          <ac:chgData name="Kokchun Giang" userId="67e2125d-ec8c-4323-9653-9824a2ad815f" providerId="ADAL" clId="{C25B542B-E4E8-D141-AA14-043D930A865A}" dt="2024-01-24T19:38:08.848" v="1343"/>
          <ac:inkMkLst>
            <pc:docMk/>
            <pc:sldMk cId="2374835458" sldId="332"/>
            <ac:inkMk id="999" creationId="{86273297-0A83-3191-92A0-C29E3F0F8A90}"/>
          </ac:inkMkLst>
        </pc:inkChg>
        <pc:inkChg chg="add mod">
          <ac:chgData name="Kokchun Giang" userId="67e2125d-ec8c-4323-9653-9824a2ad815f" providerId="ADAL" clId="{C25B542B-E4E8-D141-AA14-043D930A865A}" dt="2024-01-24T19:38:08.848" v="1343"/>
          <ac:inkMkLst>
            <pc:docMk/>
            <pc:sldMk cId="2374835458" sldId="332"/>
            <ac:inkMk id="1000" creationId="{4F9D17DF-181D-7D90-3FA9-D9341CAC10DA}"/>
          </ac:inkMkLst>
        </pc:inkChg>
        <pc:inkChg chg="add mod">
          <ac:chgData name="Kokchun Giang" userId="67e2125d-ec8c-4323-9653-9824a2ad815f" providerId="ADAL" clId="{C25B542B-E4E8-D141-AA14-043D930A865A}" dt="2024-01-24T19:38:08.848" v="1343"/>
          <ac:inkMkLst>
            <pc:docMk/>
            <pc:sldMk cId="2374835458" sldId="332"/>
            <ac:inkMk id="1001" creationId="{20DFB7CB-8F68-94EE-9534-977ACDD0BBCC}"/>
          </ac:inkMkLst>
        </pc:inkChg>
        <pc:inkChg chg="add mod">
          <ac:chgData name="Kokchun Giang" userId="67e2125d-ec8c-4323-9653-9824a2ad815f" providerId="ADAL" clId="{C25B542B-E4E8-D141-AA14-043D930A865A}" dt="2024-01-24T19:38:08.848" v="1343"/>
          <ac:inkMkLst>
            <pc:docMk/>
            <pc:sldMk cId="2374835458" sldId="332"/>
            <ac:inkMk id="1002" creationId="{F6870A42-9217-3A1F-81AF-BE9EF82DEAD8}"/>
          </ac:inkMkLst>
        </pc:inkChg>
        <pc:inkChg chg="add mod">
          <ac:chgData name="Kokchun Giang" userId="67e2125d-ec8c-4323-9653-9824a2ad815f" providerId="ADAL" clId="{C25B542B-E4E8-D141-AA14-043D930A865A}" dt="2024-01-24T19:38:08.848" v="1343"/>
          <ac:inkMkLst>
            <pc:docMk/>
            <pc:sldMk cId="2374835458" sldId="332"/>
            <ac:inkMk id="1003" creationId="{743CE283-8F25-CB21-4253-9D042E15A3A5}"/>
          </ac:inkMkLst>
        </pc:inkChg>
        <pc:inkChg chg="add mod">
          <ac:chgData name="Kokchun Giang" userId="67e2125d-ec8c-4323-9653-9824a2ad815f" providerId="ADAL" clId="{C25B542B-E4E8-D141-AA14-043D930A865A}" dt="2024-01-24T19:38:08.848" v="1343"/>
          <ac:inkMkLst>
            <pc:docMk/>
            <pc:sldMk cId="2374835458" sldId="332"/>
            <ac:inkMk id="1004" creationId="{A16D44AC-5255-102B-2B9B-C290DC8B99E4}"/>
          </ac:inkMkLst>
        </pc:inkChg>
        <pc:inkChg chg="add mod">
          <ac:chgData name="Kokchun Giang" userId="67e2125d-ec8c-4323-9653-9824a2ad815f" providerId="ADAL" clId="{C25B542B-E4E8-D141-AA14-043D930A865A}" dt="2024-01-24T19:38:08.848" v="1343"/>
          <ac:inkMkLst>
            <pc:docMk/>
            <pc:sldMk cId="2374835458" sldId="332"/>
            <ac:inkMk id="1005" creationId="{066BA430-0F00-9495-E880-7B068B9D8AF5}"/>
          </ac:inkMkLst>
        </pc:inkChg>
        <pc:inkChg chg="add mod">
          <ac:chgData name="Kokchun Giang" userId="67e2125d-ec8c-4323-9653-9824a2ad815f" providerId="ADAL" clId="{C25B542B-E4E8-D141-AA14-043D930A865A}" dt="2024-01-24T19:38:08.848" v="1343"/>
          <ac:inkMkLst>
            <pc:docMk/>
            <pc:sldMk cId="2374835458" sldId="332"/>
            <ac:inkMk id="1006" creationId="{B4D1A2AA-B0D7-045E-D52F-07F5489C0391}"/>
          </ac:inkMkLst>
        </pc:inkChg>
        <pc:inkChg chg="add mod">
          <ac:chgData name="Kokchun Giang" userId="67e2125d-ec8c-4323-9653-9824a2ad815f" providerId="ADAL" clId="{C25B542B-E4E8-D141-AA14-043D930A865A}" dt="2024-01-24T19:56:19.165" v="1903" actId="164"/>
          <ac:inkMkLst>
            <pc:docMk/>
            <pc:sldMk cId="2374835458" sldId="332"/>
            <ac:inkMk id="1009" creationId="{47EB1B19-71E1-A976-741A-5AB37100D781}"/>
          </ac:inkMkLst>
        </pc:inkChg>
        <pc:inkChg chg="add mod">
          <ac:chgData name="Kokchun Giang" userId="67e2125d-ec8c-4323-9653-9824a2ad815f" providerId="ADAL" clId="{C25B542B-E4E8-D141-AA14-043D930A865A}" dt="2024-01-24T19:38:19.527" v="1357"/>
          <ac:inkMkLst>
            <pc:docMk/>
            <pc:sldMk cId="2374835458" sldId="332"/>
            <ac:inkMk id="1010" creationId="{662FBFEE-2802-672D-3257-73197D0749A4}"/>
          </ac:inkMkLst>
        </pc:inkChg>
        <pc:inkChg chg="add mod">
          <ac:chgData name="Kokchun Giang" userId="67e2125d-ec8c-4323-9653-9824a2ad815f" providerId="ADAL" clId="{C25B542B-E4E8-D141-AA14-043D930A865A}" dt="2024-01-24T19:38:19.527" v="1357"/>
          <ac:inkMkLst>
            <pc:docMk/>
            <pc:sldMk cId="2374835458" sldId="332"/>
            <ac:inkMk id="1011" creationId="{70DA9663-04FE-1954-C933-40CF16C1AF09}"/>
          </ac:inkMkLst>
        </pc:inkChg>
        <pc:inkChg chg="add mod">
          <ac:chgData name="Kokchun Giang" userId="67e2125d-ec8c-4323-9653-9824a2ad815f" providerId="ADAL" clId="{C25B542B-E4E8-D141-AA14-043D930A865A}" dt="2024-01-24T19:38:19.527" v="1357"/>
          <ac:inkMkLst>
            <pc:docMk/>
            <pc:sldMk cId="2374835458" sldId="332"/>
            <ac:inkMk id="1012" creationId="{21682FD1-8084-5568-B1DC-826ABF691359}"/>
          </ac:inkMkLst>
        </pc:inkChg>
        <pc:inkChg chg="add mod">
          <ac:chgData name="Kokchun Giang" userId="67e2125d-ec8c-4323-9653-9824a2ad815f" providerId="ADAL" clId="{C25B542B-E4E8-D141-AA14-043D930A865A}" dt="2024-01-24T19:38:19.527" v="1357"/>
          <ac:inkMkLst>
            <pc:docMk/>
            <pc:sldMk cId="2374835458" sldId="332"/>
            <ac:inkMk id="1013" creationId="{0DF9D7E3-BC9D-81CC-0E71-3AD7E6D727C4}"/>
          </ac:inkMkLst>
        </pc:inkChg>
        <pc:inkChg chg="add mod">
          <ac:chgData name="Kokchun Giang" userId="67e2125d-ec8c-4323-9653-9824a2ad815f" providerId="ADAL" clId="{C25B542B-E4E8-D141-AA14-043D930A865A}" dt="2024-01-24T19:38:19.527" v="1357"/>
          <ac:inkMkLst>
            <pc:docMk/>
            <pc:sldMk cId="2374835458" sldId="332"/>
            <ac:inkMk id="1014" creationId="{F72A1318-F478-6AA3-EA17-1B9213972826}"/>
          </ac:inkMkLst>
        </pc:inkChg>
        <pc:inkChg chg="add mod">
          <ac:chgData name="Kokchun Giang" userId="67e2125d-ec8c-4323-9653-9824a2ad815f" providerId="ADAL" clId="{C25B542B-E4E8-D141-AA14-043D930A865A}" dt="2024-01-24T19:38:19.527" v="1357"/>
          <ac:inkMkLst>
            <pc:docMk/>
            <pc:sldMk cId="2374835458" sldId="332"/>
            <ac:inkMk id="1015" creationId="{A600C963-EB19-4202-EA94-012A4C694DF1}"/>
          </ac:inkMkLst>
        </pc:inkChg>
        <pc:inkChg chg="add mod">
          <ac:chgData name="Kokchun Giang" userId="67e2125d-ec8c-4323-9653-9824a2ad815f" providerId="ADAL" clId="{C25B542B-E4E8-D141-AA14-043D930A865A}" dt="2024-01-24T19:38:19.527" v="1357"/>
          <ac:inkMkLst>
            <pc:docMk/>
            <pc:sldMk cId="2374835458" sldId="332"/>
            <ac:inkMk id="1016" creationId="{1EBC96EB-FDDD-622D-F54A-C2715AC6DC06}"/>
          </ac:inkMkLst>
        </pc:inkChg>
        <pc:inkChg chg="add mod">
          <ac:chgData name="Kokchun Giang" userId="67e2125d-ec8c-4323-9653-9824a2ad815f" providerId="ADAL" clId="{C25B542B-E4E8-D141-AA14-043D930A865A}" dt="2024-01-24T19:38:19.527" v="1357"/>
          <ac:inkMkLst>
            <pc:docMk/>
            <pc:sldMk cId="2374835458" sldId="332"/>
            <ac:inkMk id="1017" creationId="{1703236C-E844-7B3F-3B22-C18A0FF40663}"/>
          </ac:inkMkLst>
        </pc:inkChg>
        <pc:inkChg chg="add mod">
          <ac:chgData name="Kokchun Giang" userId="67e2125d-ec8c-4323-9653-9824a2ad815f" providerId="ADAL" clId="{C25B542B-E4E8-D141-AA14-043D930A865A}" dt="2024-01-24T19:38:19.527" v="1357"/>
          <ac:inkMkLst>
            <pc:docMk/>
            <pc:sldMk cId="2374835458" sldId="332"/>
            <ac:inkMk id="1018" creationId="{1471D488-78B7-23F4-B727-E130A51DD689}"/>
          </ac:inkMkLst>
        </pc:inkChg>
        <pc:inkChg chg="add mod">
          <ac:chgData name="Kokchun Giang" userId="67e2125d-ec8c-4323-9653-9824a2ad815f" providerId="ADAL" clId="{C25B542B-E4E8-D141-AA14-043D930A865A}" dt="2024-01-24T19:38:19.527" v="1357"/>
          <ac:inkMkLst>
            <pc:docMk/>
            <pc:sldMk cId="2374835458" sldId="332"/>
            <ac:inkMk id="1019" creationId="{43712DDB-B248-DEF8-19A2-70184451285A}"/>
          </ac:inkMkLst>
        </pc:inkChg>
        <pc:inkChg chg="add mod">
          <ac:chgData name="Kokchun Giang" userId="67e2125d-ec8c-4323-9653-9824a2ad815f" providerId="ADAL" clId="{C25B542B-E4E8-D141-AA14-043D930A865A}" dt="2024-01-24T19:38:19.527" v="1357"/>
          <ac:inkMkLst>
            <pc:docMk/>
            <pc:sldMk cId="2374835458" sldId="332"/>
            <ac:inkMk id="1020" creationId="{E8AC84BB-3722-C70A-E3D6-3FC1D9CF98BD}"/>
          </ac:inkMkLst>
        </pc:inkChg>
        <pc:inkChg chg="add mod">
          <ac:chgData name="Kokchun Giang" userId="67e2125d-ec8c-4323-9653-9824a2ad815f" providerId="ADAL" clId="{C25B542B-E4E8-D141-AA14-043D930A865A}" dt="2024-01-24T19:38:19.527" v="1357"/>
          <ac:inkMkLst>
            <pc:docMk/>
            <pc:sldMk cId="2374835458" sldId="332"/>
            <ac:inkMk id="1021" creationId="{3BE64E14-19B9-E758-E71A-1EE5ACCE3DB7}"/>
          </ac:inkMkLst>
        </pc:inkChg>
        <pc:inkChg chg="add del">
          <ac:chgData name="Kokchun Giang" userId="67e2125d-ec8c-4323-9653-9824a2ad815f" providerId="ADAL" clId="{C25B542B-E4E8-D141-AA14-043D930A865A}" dt="2024-01-24T19:38:31.764" v="1359" actId="9405"/>
          <ac:inkMkLst>
            <pc:docMk/>
            <pc:sldMk cId="2374835458" sldId="332"/>
            <ac:inkMk id="1024" creationId="{FE8F52AD-7F78-5E89-A58C-83C1458079C4}"/>
          </ac:inkMkLst>
        </pc:inkChg>
        <pc:inkChg chg="add mod">
          <ac:chgData name="Kokchun Giang" userId="67e2125d-ec8c-4323-9653-9824a2ad815f" providerId="ADAL" clId="{C25B542B-E4E8-D141-AA14-043D930A865A}" dt="2024-01-24T19:38:37.147" v="1366"/>
          <ac:inkMkLst>
            <pc:docMk/>
            <pc:sldMk cId="2374835458" sldId="332"/>
            <ac:inkMk id="1025" creationId="{8D7A62B7-D548-135A-AC5D-72D5C2DBB093}"/>
          </ac:inkMkLst>
        </pc:inkChg>
        <pc:inkChg chg="add mod">
          <ac:chgData name="Kokchun Giang" userId="67e2125d-ec8c-4323-9653-9824a2ad815f" providerId="ADAL" clId="{C25B542B-E4E8-D141-AA14-043D930A865A}" dt="2024-01-24T19:38:37.147" v="1366"/>
          <ac:inkMkLst>
            <pc:docMk/>
            <pc:sldMk cId="2374835458" sldId="332"/>
            <ac:inkMk id="1026" creationId="{32DE6054-A090-A05A-BD96-7C588D34F9AC}"/>
          </ac:inkMkLst>
        </pc:inkChg>
        <pc:inkChg chg="add mod">
          <ac:chgData name="Kokchun Giang" userId="67e2125d-ec8c-4323-9653-9824a2ad815f" providerId="ADAL" clId="{C25B542B-E4E8-D141-AA14-043D930A865A}" dt="2024-01-24T19:38:37.147" v="1366"/>
          <ac:inkMkLst>
            <pc:docMk/>
            <pc:sldMk cId="2374835458" sldId="332"/>
            <ac:inkMk id="1027" creationId="{4B524F78-D7DB-F0A4-9BAA-3B9BBEAF6A2C}"/>
          </ac:inkMkLst>
        </pc:inkChg>
        <pc:inkChg chg="add mod">
          <ac:chgData name="Kokchun Giang" userId="67e2125d-ec8c-4323-9653-9824a2ad815f" providerId="ADAL" clId="{C25B542B-E4E8-D141-AA14-043D930A865A}" dt="2024-01-24T19:38:37.147" v="1366"/>
          <ac:inkMkLst>
            <pc:docMk/>
            <pc:sldMk cId="2374835458" sldId="332"/>
            <ac:inkMk id="1028" creationId="{8546F6DF-C08C-A963-1D60-9D42F188111F}"/>
          </ac:inkMkLst>
        </pc:inkChg>
        <pc:inkChg chg="add mod">
          <ac:chgData name="Kokchun Giang" userId="67e2125d-ec8c-4323-9653-9824a2ad815f" providerId="ADAL" clId="{C25B542B-E4E8-D141-AA14-043D930A865A}" dt="2024-01-24T19:38:37.147" v="1366"/>
          <ac:inkMkLst>
            <pc:docMk/>
            <pc:sldMk cId="2374835458" sldId="332"/>
            <ac:inkMk id="1029" creationId="{1DA74287-CE84-F929-5DAC-17CC8788496B}"/>
          </ac:inkMkLst>
        </pc:inkChg>
        <pc:inkChg chg="add mod">
          <ac:chgData name="Kokchun Giang" userId="67e2125d-ec8c-4323-9653-9824a2ad815f" providerId="ADAL" clId="{C25B542B-E4E8-D141-AA14-043D930A865A}" dt="2024-01-24T19:38:37.147" v="1366"/>
          <ac:inkMkLst>
            <pc:docMk/>
            <pc:sldMk cId="2374835458" sldId="332"/>
            <ac:inkMk id="1030" creationId="{865EFB02-35F1-C162-0952-1745A9B94260}"/>
          </ac:inkMkLst>
        </pc:inkChg>
        <pc:inkChg chg="add">
          <ac:chgData name="Kokchun Giang" userId="67e2125d-ec8c-4323-9653-9824a2ad815f" providerId="ADAL" clId="{C25B542B-E4E8-D141-AA14-043D930A865A}" dt="2024-01-24T19:38:40.507" v="1367" actId="9405"/>
          <ac:inkMkLst>
            <pc:docMk/>
            <pc:sldMk cId="2374835458" sldId="332"/>
            <ac:inkMk id="1032" creationId="{182B9A7F-1B74-E9AC-F0B9-2333F3516541}"/>
          </ac:inkMkLst>
        </pc:inkChg>
        <pc:inkChg chg="add mod">
          <ac:chgData name="Kokchun Giang" userId="67e2125d-ec8c-4323-9653-9824a2ad815f" providerId="ADAL" clId="{C25B542B-E4E8-D141-AA14-043D930A865A}" dt="2024-01-24T19:38:47.360" v="1370"/>
          <ac:inkMkLst>
            <pc:docMk/>
            <pc:sldMk cId="2374835458" sldId="332"/>
            <ac:inkMk id="1033" creationId="{BD462C7E-6068-B00B-4BCB-C1DE87F534B7}"/>
          </ac:inkMkLst>
        </pc:inkChg>
        <pc:inkChg chg="add mod">
          <ac:chgData name="Kokchun Giang" userId="67e2125d-ec8c-4323-9653-9824a2ad815f" providerId="ADAL" clId="{C25B542B-E4E8-D141-AA14-043D930A865A}" dt="2024-01-24T19:38:47.360" v="1370"/>
          <ac:inkMkLst>
            <pc:docMk/>
            <pc:sldMk cId="2374835458" sldId="332"/>
            <ac:inkMk id="1034" creationId="{8DAAAFFA-008F-11C6-F2CB-A354E87035A4}"/>
          </ac:inkMkLst>
        </pc:inkChg>
        <pc:inkChg chg="add mod">
          <ac:chgData name="Kokchun Giang" userId="67e2125d-ec8c-4323-9653-9824a2ad815f" providerId="ADAL" clId="{C25B542B-E4E8-D141-AA14-043D930A865A}" dt="2024-01-24T19:38:56.876" v="1379"/>
          <ac:inkMkLst>
            <pc:docMk/>
            <pc:sldMk cId="2374835458" sldId="332"/>
            <ac:inkMk id="1036" creationId="{40119BD8-F583-A257-6388-55AB815468BB}"/>
          </ac:inkMkLst>
        </pc:inkChg>
        <pc:inkChg chg="add mod">
          <ac:chgData name="Kokchun Giang" userId="67e2125d-ec8c-4323-9653-9824a2ad815f" providerId="ADAL" clId="{C25B542B-E4E8-D141-AA14-043D930A865A}" dt="2024-01-24T19:38:56.876" v="1379"/>
          <ac:inkMkLst>
            <pc:docMk/>
            <pc:sldMk cId="2374835458" sldId="332"/>
            <ac:inkMk id="1037" creationId="{771CB848-6149-DF0D-33F5-52B111F3364D}"/>
          </ac:inkMkLst>
        </pc:inkChg>
        <pc:inkChg chg="add mod">
          <ac:chgData name="Kokchun Giang" userId="67e2125d-ec8c-4323-9653-9824a2ad815f" providerId="ADAL" clId="{C25B542B-E4E8-D141-AA14-043D930A865A}" dt="2024-01-24T19:38:56.876" v="1379"/>
          <ac:inkMkLst>
            <pc:docMk/>
            <pc:sldMk cId="2374835458" sldId="332"/>
            <ac:inkMk id="1038" creationId="{DC51231C-D2A6-3ACC-153F-B462F49D1932}"/>
          </ac:inkMkLst>
        </pc:inkChg>
        <pc:inkChg chg="add mod">
          <ac:chgData name="Kokchun Giang" userId="67e2125d-ec8c-4323-9653-9824a2ad815f" providerId="ADAL" clId="{C25B542B-E4E8-D141-AA14-043D930A865A}" dt="2024-01-24T19:38:56.876" v="1379"/>
          <ac:inkMkLst>
            <pc:docMk/>
            <pc:sldMk cId="2374835458" sldId="332"/>
            <ac:inkMk id="1039" creationId="{0394C79F-5B57-79D1-06F1-F4B738C62BEB}"/>
          </ac:inkMkLst>
        </pc:inkChg>
        <pc:inkChg chg="add mod">
          <ac:chgData name="Kokchun Giang" userId="67e2125d-ec8c-4323-9653-9824a2ad815f" providerId="ADAL" clId="{C25B542B-E4E8-D141-AA14-043D930A865A}" dt="2024-01-24T19:38:56.876" v="1379"/>
          <ac:inkMkLst>
            <pc:docMk/>
            <pc:sldMk cId="2374835458" sldId="332"/>
            <ac:inkMk id="1040" creationId="{9E60C2D7-9186-9729-D500-96E6383B619B}"/>
          </ac:inkMkLst>
        </pc:inkChg>
        <pc:inkChg chg="add mod">
          <ac:chgData name="Kokchun Giang" userId="67e2125d-ec8c-4323-9653-9824a2ad815f" providerId="ADAL" clId="{C25B542B-E4E8-D141-AA14-043D930A865A}" dt="2024-01-24T19:38:56.876" v="1379"/>
          <ac:inkMkLst>
            <pc:docMk/>
            <pc:sldMk cId="2374835458" sldId="332"/>
            <ac:inkMk id="1041" creationId="{B2EE7F7C-1585-CD2D-62F7-7EA3110A1017}"/>
          </ac:inkMkLst>
        </pc:inkChg>
        <pc:inkChg chg="add mod">
          <ac:chgData name="Kokchun Giang" userId="67e2125d-ec8c-4323-9653-9824a2ad815f" providerId="ADAL" clId="{C25B542B-E4E8-D141-AA14-043D930A865A}" dt="2024-01-24T19:38:56.876" v="1379"/>
          <ac:inkMkLst>
            <pc:docMk/>
            <pc:sldMk cId="2374835458" sldId="332"/>
            <ac:inkMk id="1042" creationId="{45549D04-B8C0-9E9E-D6DE-FD82513FCCBD}"/>
          </ac:inkMkLst>
        </pc:inkChg>
        <pc:inkChg chg="add mod">
          <ac:chgData name="Kokchun Giang" userId="67e2125d-ec8c-4323-9653-9824a2ad815f" providerId="ADAL" clId="{C25B542B-E4E8-D141-AA14-043D930A865A}" dt="2024-01-24T19:38:56.876" v="1379"/>
          <ac:inkMkLst>
            <pc:docMk/>
            <pc:sldMk cId="2374835458" sldId="332"/>
            <ac:inkMk id="1043" creationId="{DBF7A6C1-2CBB-0C66-459F-D8089460C92B}"/>
          </ac:inkMkLst>
        </pc:inkChg>
        <pc:inkChg chg="add mod">
          <ac:chgData name="Kokchun Giang" userId="67e2125d-ec8c-4323-9653-9824a2ad815f" providerId="ADAL" clId="{C25B542B-E4E8-D141-AA14-043D930A865A}" dt="2024-01-24T19:38:58.444" v="1382"/>
          <ac:inkMkLst>
            <pc:docMk/>
            <pc:sldMk cId="2374835458" sldId="332"/>
            <ac:inkMk id="1045" creationId="{4BFFD97A-DCFC-2EBC-42B5-4DF2C4124528}"/>
          </ac:inkMkLst>
        </pc:inkChg>
        <pc:inkChg chg="add mod">
          <ac:chgData name="Kokchun Giang" userId="67e2125d-ec8c-4323-9653-9824a2ad815f" providerId="ADAL" clId="{C25B542B-E4E8-D141-AA14-043D930A865A}" dt="2024-01-24T19:38:58.444" v="1382"/>
          <ac:inkMkLst>
            <pc:docMk/>
            <pc:sldMk cId="2374835458" sldId="332"/>
            <ac:inkMk id="1046" creationId="{4A8AC5C8-BBA2-6603-8D37-4994FE15C531}"/>
          </ac:inkMkLst>
        </pc:inkChg>
        <pc:inkChg chg="add mod">
          <ac:chgData name="Kokchun Giang" userId="67e2125d-ec8c-4323-9653-9824a2ad815f" providerId="ADAL" clId="{C25B542B-E4E8-D141-AA14-043D930A865A}" dt="2024-01-24T19:39:09.060" v="1411"/>
          <ac:inkMkLst>
            <pc:docMk/>
            <pc:sldMk cId="2374835458" sldId="332"/>
            <ac:inkMk id="1048" creationId="{3359B69A-14B0-EEEB-CC92-92010FFBF940}"/>
          </ac:inkMkLst>
        </pc:inkChg>
        <pc:inkChg chg="add mod">
          <ac:chgData name="Kokchun Giang" userId="67e2125d-ec8c-4323-9653-9824a2ad815f" providerId="ADAL" clId="{C25B542B-E4E8-D141-AA14-043D930A865A}" dt="2024-01-24T19:39:09.060" v="1411"/>
          <ac:inkMkLst>
            <pc:docMk/>
            <pc:sldMk cId="2374835458" sldId="332"/>
            <ac:inkMk id="1049" creationId="{B04BC01F-165D-800C-74D9-D4E3FC01D41C}"/>
          </ac:inkMkLst>
        </pc:inkChg>
        <pc:inkChg chg="add mod">
          <ac:chgData name="Kokchun Giang" userId="67e2125d-ec8c-4323-9653-9824a2ad815f" providerId="ADAL" clId="{C25B542B-E4E8-D141-AA14-043D930A865A}" dt="2024-01-24T19:39:09.060" v="1411"/>
          <ac:inkMkLst>
            <pc:docMk/>
            <pc:sldMk cId="2374835458" sldId="332"/>
            <ac:inkMk id="1050" creationId="{1CBC9577-899E-9292-3A31-8FEEB5A26AFF}"/>
          </ac:inkMkLst>
        </pc:inkChg>
        <pc:inkChg chg="add mod">
          <ac:chgData name="Kokchun Giang" userId="67e2125d-ec8c-4323-9653-9824a2ad815f" providerId="ADAL" clId="{C25B542B-E4E8-D141-AA14-043D930A865A}" dt="2024-01-24T19:39:09.060" v="1411"/>
          <ac:inkMkLst>
            <pc:docMk/>
            <pc:sldMk cId="2374835458" sldId="332"/>
            <ac:inkMk id="1051" creationId="{957CCB15-2C42-C2C0-4693-AD97BACEC5E1}"/>
          </ac:inkMkLst>
        </pc:inkChg>
        <pc:inkChg chg="add mod">
          <ac:chgData name="Kokchun Giang" userId="67e2125d-ec8c-4323-9653-9824a2ad815f" providerId="ADAL" clId="{C25B542B-E4E8-D141-AA14-043D930A865A}" dt="2024-01-24T19:39:09.060" v="1411"/>
          <ac:inkMkLst>
            <pc:docMk/>
            <pc:sldMk cId="2374835458" sldId="332"/>
            <ac:inkMk id="1052" creationId="{794F1C41-085E-AA04-388B-D5980A5F8B82}"/>
          </ac:inkMkLst>
        </pc:inkChg>
        <pc:inkChg chg="add mod">
          <ac:chgData name="Kokchun Giang" userId="67e2125d-ec8c-4323-9653-9824a2ad815f" providerId="ADAL" clId="{C25B542B-E4E8-D141-AA14-043D930A865A}" dt="2024-01-24T19:39:09.060" v="1411"/>
          <ac:inkMkLst>
            <pc:docMk/>
            <pc:sldMk cId="2374835458" sldId="332"/>
            <ac:inkMk id="1053" creationId="{25649B86-1DBE-1C22-ED09-DD96BBA5DB94}"/>
          </ac:inkMkLst>
        </pc:inkChg>
        <pc:inkChg chg="add mod">
          <ac:chgData name="Kokchun Giang" userId="67e2125d-ec8c-4323-9653-9824a2ad815f" providerId="ADAL" clId="{C25B542B-E4E8-D141-AA14-043D930A865A}" dt="2024-01-24T19:39:09.060" v="1411"/>
          <ac:inkMkLst>
            <pc:docMk/>
            <pc:sldMk cId="2374835458" sldId="332"/>
            <ac:inkMk id="1054" creationId="{6FB4C755-9CBD-9FE2-556E-EFB989D4743F}"/>
          </ac:inkMkLst>
        </pc:inkChg>
        <pc:inkChg chg="add mod">
          <ac:chgData name="Kokchun Giang" userId="67e2125d-ec8c-4323-9653-9824a2ad815f" providerId="ADAL" clId="{C25B542B-E4E8-D141-AA14-043D930A865A}" dt="2024-01-24T19:39:09.060" v="1411"/>
          <ac:inkMkLst>
            <pc:docMk/>
            <pc:sldMk cId="2374835458" sldId="332"/>
            <ac:inkMk id="1055" creationId="{FC25277F-4EAE-AF89-4135-2E4761A34A19}"/>
          </ac:inkMkLst>
        </pc:inkChg>
        <pc:inkChg chg="add mod">
          <ac:chgData name="Kokchun Giang" userId="67e2125d-ec8c-4323-9653-9824a2ad815f" providerId="ADAL" clId="{C25B542B-E4E8-D141-AA14-043D930A865A}" dt="2024-01-24T19:39:09.060" v="1411"/>
          <ac:inkMkLst>
            <pc:docMk/>
            <pc:sldMk cId="2374835458" sldId="332"/>
            <ac:inkMk id="1056" creationId="{03CEA883-D8DB-4EB6-77C2-F186BA37EDBF}"/>
          </ac:inkMkLst>
        </pc:inkChg>
        <pc:inkChg chg="add mod">
          <ac:chgData name="Kokchun Giang" userId="67e2125d-ec8c-4323-9653-9824a2ad815f" providerId="ADAL" clId="{C25B542B-E4E8-D141-AA14-043D930A865A}" dt="2024-01-24T19:39:09.060" v="1411"/>
          <ac:inkMkLst>
            <pc:docMk/>
            <pc:sldMk cId="2374835458" sldId="332"/>
            <ac:inkMk id="1057" creationId="{50CCE024-E0B8-1AE8-F3AB-BB2DCB940B3E}"/>
          </ac:inkMkLst>
        </pc:inkChg>
        <pc:inkChg chg="add mod">
          <ac:chgData name="Kokchun Giang" userId="67e2125d-ec8c-4323-9653-9824a2ad815f" providerId="ADAL" clId="{C25B542B-E4E8-D141-AA14-043D930A865A}" dt="2024-01-24T19:39:09.060" v="1411"/>
          <ac:inkMkLst>
            <pc:docMk/>
            <pc:sldMk cId="2374835458" sldId="332"/>
            <ac:inkMk id="1058" creationId="{399727A1-B663-61D9-ADEB-954E70801C8F}"/>
          </ac:inkMkLst>
        </pc:inkChg>
        <pc:inkChg chg="add mod">
          <ac:chgData name="Kokchun Giang" userId="67e2125d-ec8c-4323-9653-9824a2ad815f" providerId="ADAL" clId="{C25B542B-E4E8-D141-AA14-043D930A865A}" dt="2024-01-24T19:39:09.060" v="1411"/>
          <ac:inkMkLst>
            <pc:docMk/>
            <pc:sldMk cId="2374835458" sldId="332"/>
            <ac:inkMk id="1059" creationId="{8F1BF22A-3739-9B23-6FE9-F72CE8B6E871}"/>
          </ac:inkMkLst>
        </pc:inkChg>
        <pc:inkChg chg="add mod">
          <ac:chgData name="Kokchun Giang" userId="67e2125d-ec8c-4323-9653-9824a2ad815f" providerId="ADAL" clId="{C25B542B-E4E8-D141-AA14-043D930A865A}" dt="2024-01-24T19:39:09.060" v="1411"/>
          <ac:inkMkLst>
            <pc:docMk/>
            <pc:sldMk cId="2374835458" sldId="332"/>
            <ac:inkMk id="1060" creationId="{C4850929-6C05-C2C5-D7BF-EDF88BEBC362}"/>
          </ac:inkMkLst>
        </pc:inkChg>
        <pc:inkChg chg="add mod">
          <ac:chgData name="Kokchun Giang" userId="67e2125d-ec8c-4323-9653-9824a2ad815f" providerId="ADAL" clId="{C25B542B-E4E8-D141-AA14-043D930A865A}" dt="2024-01-24T19:39:09.060" v="1411"/>
          <ac:inkMkLst>
            <pc:docMk/>
            <pc:sldMk cId="2374835458" sldId="332"/>
            <ac:inkMk id="1061" creationId="{CF8052AB-7932-ACEA-8A83-A2D7B6D7CD53}"/>
          </ac:inkMkLst>
        </pc:inkChg>
        <pc:inkChg chg="add mod">
          <ac:chgData name="Kokchun Giang" userId="67e2125d-ec8c-4323-9653-9824a2ad815f" providerId="ADAL" clId="{C25B542B-E4E8-D141-AA14-043D930A865A}" dt="2024-01-24T19:39:09.060" v="1411"/>
          <ac:inkMkLst>
            <pc:docMk/>
            <pc:sldMk cId="2374835458" sldId="332"/>
            <ac:inkMk id="1062" creationId="{04DE6EC5-CA8C-D818-58B5-735D8D22995A}"/>
          </ac:inkMkLst>
        </pc:inkChg>
        <pc:inkChg chg="add mod">
          <ac:chgData name="Kokchun Giang" userId="67e2125d-ec8c-4323-9653-9824a2ad815f" providerId="ADAL" clId="{C25B542B-E4E8-D141-AA14-043D930A865A}" dt="2024-01-24T19:39:09.060" v="1411"/>
          <ac:inkMkLst>
            <pc:docMk/>
            <pc:sldMk cId="2374835458" sldId="332"/>
            <ac:inkMk id="1063" creationId="{24EF8DBF-7314-DE43-DC48-63033C54AC79}"/>
          </ac:inkMkLst>
        </pc:inkChg>
        <pc:inkChg chg="add mod">
          <ac:chgData name="Kokchun Giang" userId="67e2125d-ec8c-4323-9653-9824a2ad815f" providerId="ADAL" clId="{C25B542B-E4E8-D141-AA14-043D930A865A}" dt="2024-01-24T19:39:09.060" v="1411"/>
          <ac:inkMkLst>
            <pc:docMk/>
            <pc:sldMk cId="2374835458" sldId="332"/>
            <ac:inkMk id="1064" creationId="{C78B890B-B90C-CDA8-8C12-CBBC529261D4}"/>
          </ac:inkMkLst>
        </pc:inkChg>
        <pc:inkChg chg="add mod">
          <ac:chgData name="Kokchun Giang" userId="67e2125d-ec8c-4323-9653-9824a2ad815f" providerId="ADAL" clId="{C25B542B-E4E8-D141-AA14-043D930A865A}" dt="2024-01-24T19:39:09.060" v="1411"/>
          <ac:inkMkLst>
            <pc:docMk/>
            <pc:sldMk cId="2374835458" sldId="332"/>
            <ac:inkMk id="1065" creationId="{5512EA1D-759E-60E6-84B0-9353A31D59AB}"/>
          </ac:inkMkLst>
        </pc:inkChg>
        <pc:inkChg chg="add mod">
          <ac:chgData name="Kokchun Giang" userId="67e2125d-ec8c-4323-9653-9824a2ad815f" providerId="ADAL" clId="{C25B542B-E4E8-D141-AA14-043D930A865A}" dt="2024-01-24T19:39:09.060" v="1411"/>
          <ac:inkMkLst>
            <pc:docMk/>
            <pc:sldMk cId="2374835458" sldId="332"/>
            <ac:inkMk id="1066" creationId="{FE16AF6A-F7A5-C285-AEE4-D497C1CE0055}"/>
          </ac:inkMkLst>
        </pc:inkChg>
        <pc:inkChg chg="add mod">
          <ac:chgData name="Kokchun Giang" userId="67e2125d-ec8c-4323-9653-9824a2ad815f" providerId="ADAL" clId="{C25B542B-E4E8-D141-AA14-043D930A865A}" dt="2024-01-24T19:39:09.060" v="1411"/>
          <ac:inkMkLst>
            <pc:docMk/>
            <pc:sldMk cId="2374835458" sldId="332"/>
            <ac:inkMk id="1067" creationId="{586A233A-8116-6D51-14D2-30C3D39DC108}"/>
          </ac:inkMkLst>
        </pc:inkChg>
        <pc:inkChg chg="add mod">
          <ac:chgData name="Kokchun Giang" userId="67e2125d-ec8c-4323-9653-9824a2ad815f" providerId="ADAL" clId="{C25B542B-E4E8-D141-AA14-043D930A865A}" dt="2024-01-24T19:39:09.060" v="1411"/>
          <ac:inkMkLst>
            <pc:docMk/>
            <pc:sldMk cId="2374835458" sldId="332"/>
            <ac:inkMk id="1068" creationId="{0F94EA17-1CCA-BFFB-E78E-016E45158568}"/>
          </ac:inkMkLst>
        </pc:inkChg>
        <pc:inkChg chg="add mod">
          <ac:chgData name="Kokchun Giang" userId="67e2125d-ec8c-4323-9653-9824a2ad815f" providerId="ADAL" clId="{C25B542B-E4E8-D141-AA14-043D930A865A}" dt="2024-01-24T19:39:09.060" v="1411"/>
          <ac:inkMkLst>
            <pc:docMk/>
            <pc:sldMk cId="2374835458" sldId="332"/>
            <ac:inkMk id="1069" creationId="{844F4386-78BE-A00E-1F8D-5944F1F7EAC2}"/>
          </ac:inkMkLst>
        </pc:inkChg>
        <pc:inkChg chg="add mod">
          <ac:chgData name="Kokchun Giang" userId="67e2125d-ec8c-4323-9653-9824a2ad815f" providerId="ADAL" clId="{C25B542B-E4E8-D141-AA14-043D930A865A}" dt="2024-01-24T19:39:09.060" v="1411"/>
          <ac:inkMkLst>
            <pc:docMk/>
            <pc:sldMk cId="2374835458" sldId="332"/>
            <ac:inkMk id="1070" creationId="{94EC65F6-BA7D-D56F-FA87-6FC9BC066F12}"/>
          </ac:inkMkLst>
        </pc:inkChg>
        <pc:inkChg chg="add mod">
          <ac:chgData name="Kokchun Giang" userId="67e2125d-ec8c-4323-9653-9824a2ad815f" providerId="ADAL" clId="{C25B542B-E4E8-D141-AA14-043D930A865A}" dt="2024-01-24T19:39:09.060" v="1411"/>
          <ac:inkMkLst>
            <pc:docMk/>
            <pc:sldMk cId="2374835458" sldId="332"/>
            <ac:inkMk id="1071" creationId="{1D386227-C682-0A9C-7B42-65F876751124}"/>
          </ac:inkMkLst>
        </pc:inkChg>
        <pc:inkChg chg="add mod">
          <ac:chgData name="Kokchun Giang" userId="67e2125d-ec8c-4323-9653-9824a2ad815f" providerId="ADAL" clId="{C25B542B-E4E8-D141-AA14-043D930A865A}" dt="2024-01-24T19:39:09.060" v="1411"/>
          <ac:inkMkLst>
            <pc:docMk/>
            <pc:sldMk cId="2374835458" sldId="332"/>
            <ac:inkMk id="1072" creationId="{7D2C0316-8525-85C7-886F-C28C5B684EF6}"/>
          </ac:inkMkLst>
        </pc:inkChg>
        <pc:inkChg chg="add mod">
          <ac:chgData name="Kokchun Giang" userId="67e2125d-ec8c-4323-9653-9824a2ad815f" providerId="ADAL" clId="{C25B542B-E4E8-D141-AA14-043D930A865A}" dt="2024-01-24T19:39:09.060" v="1411"/>
          <ac:inkMkLst>
            <pc:docMk/>
            <pc:sldMk cId="2374835458" sldId="332"/>
            <ac:inkMk id="1073" creationId="{7D25E3F2-72B2-7928-B986-55EE7E103732}"/>
          </ac:inkMkLst>
        </pc:inkChg>
        <pc:inkChg chg="add mod">
          <ac:chgData name="Kokchun Giang" userId="67e2125d-ec8c-4323-9653-9824a2ad815f" providerId="ADAL" clId="{C25B542B-E4E8-D141-AA14-043D930A865A}" dt="2024-01-24T19:39:09.060" v="1411"/>
          <ac:inkMkLst>
            <pc:docMk/>
            <pc:sldMk cId="2374835458" sldId="332"/>
            <ac:inkMk id="1074" creationId="{F31A43EA-D9EE-2315-F124-F17BF59DBC8A}"/>
          </ac:inkMkLst>
        </pc:inkChg>
        <pc:inkChg chg="add mod">
          <ac:chgData name="Kokchun Giang" userId="67e2125d-ec8c-4323-9653-9824a2ad815f" providerId="ADAL" clId="{C25B542B-E4E8-D141-AA14-043D930A865A}" dt="2024-01-24T19:39:09.060" v="1411"/>
          <ac:inkMkLst>
            <pc:docMk/>
            <pc:sldMk cId="2374835458" sldId="332"/>
            <ac:inkMk id="1075" creationId="{65AF627A-97B7-19CA-DC3D-E91387D9F2DE}"/>
          </ac:inkMkLst>
        </pc:inkChg>
        <pc:inkChg chg="add mod">
          <ac:chgData name="Kokchun Giang" userId="67e2125d-ec8c-4323-9653-9824a2ad815f" providerId="ADAL" clId="{C25B542B-E4E8-D141-AA14-043D930A865A}" dt="2024-01-24T19:39:34.256" v="1426"/>
          <ac:inkMkLst>
            <pc:docMk/>
            <pc:sldMk cId="2374835458" sldId="332"/>
            <ac:inkMk id="1080" creationId="{FB5FB592-2E8A-1836-406D-622A3323E251}"/>
          </ac:inkMkLst>
        </pc:inkChg>
        <pc:inkChg chg="add mod">
          <ac:chgData name="Kokchun Giang" userId="67e2125d-ec8c-4323-9653-9824a2ad815f" providerId="ADAL" clId="{C25B542B-E4E8-D141-AA14-043D930A865A}" dt="2024-01-24T19:39:34.256" v="1426"/>
          <ac:inkMkLst>
            <pc:docMk/>
            <pc:sldMk cId="2374835458" sldId="332"/>
            <ac:inkMk id="1081" creationId="{C3F0F6A5-CB2B-15B8-E718-90F2CF0D2EBE}"/>
          </ac:inkMkLst>
        </pc:inkChg>
        <pc:inkChg chg="add mod">
          <ac:chgData name="Kokchun Giang" userId="67e2125d-ec8c-4323-9653-9824a2ad815f" providerId="ADAL" clId="{C25B542B-E4E8-D141-AA14-043D930A865A}" dt="2024-01-24T19:39:34.256" v="1426"/>
          <ac:inkMkLst>
            <pc:docMk/>
            <pc:sldMk cId="2374835458" sldId="332"/>
            <ac:inkMk id="1083" creationId="{91B13B5A-CC9E-654D-E02A-0B0C898BF968}"/>
          </ac:inkMkLst>
        </pc:inkChg>
        <pc:inkChg chg="add mod">
          <ac:chgData name="Kokchun Giang" userId="67e2125d-ec8c-4323-9653-9824a2ad815f" providerId="ADAL" clId="{C25B542B-E4E8-D141-AA14-043D930A865A}" dt="2024-01-24T19:39:34.256" v="1426"/>
          <ac:inkMkLst>
            <pc:docMk/>
            <pc:sldMk cId="2374835458" sldId="332"/>
            <ac:inkMk id="1085" creationId="{7A4F84A0-652C-1DA8-7529-77260F3E0D03}"/>
          </ac:inkMkLst>
        </pc:inkChg>
        <pc:inkChg chg="add mod">
          <ac:chgData name="Kokchun Giang" userId="67e2125d-ec8c-4323-9653-9824a2ad815f" providerId="ADAL" clId="{C25B542B-E4E8-D141-AA14-043D930A865A}" dt="2024-01-24T19:39:34.256" v="1426"/>
          <ac:inkMkLst>
            <pc:docMk/>
            <pc:sldMk cId="2374835458" sldId="332"/>
            <ac:inkMk id="1086" creationId="{3EA4F7F2-B342-CD4A-304D-3AFAAE7AC74F}"/>
          </ac:inkMkLst>
        </pc:inkChg>
        <pc:inkChg chg="add mod">
          <ac:chgData name="Kokchun Giang" userId="67e2125d-ec8c-4323-9653-9824a2ad815f" providerId="ADAL" clId="{C25B542B-E4E8-D141-AA14-043D930A865A}" dt="2024-01-24T19:39:34.256" v="1426"/>
          <ac:inkMkLst>
            <pc:docMk/>
            <pc:sldMk cId="2374835458" sldId="332"/>
            <ac:inkMk id="1088" creationId="{AF50C238-BEDD-321C-13AA-361EB9E2E8B1}"/>
          </ac:inkMkLst>
        </pc:inkChg>
        <pc:inkChg chg="add mod">
          <ac:chgData name="Kokchun Giang" userId="67e2125d-ec8c-4323-9653-9824a2ad815f" providerId="ADAL" clId="{C25B542B-E4E8-D141-AA14-043D930A865A}" dt="2024-01-24T19:39:34.256" v="1426"/>
          <ac:inkMkLst>
            <pc:docMk/>
            <pc:sldMk cId="2374835458" sldId="332"/>
            <ac:inkMk id="1089" creationId="{1240619D-DC6C-CFB1-BE54-C55E619BC266}"/>
          </ac:inkMkLst>
        </pc:inkChg>
        <pc:inkChg chg="add mod">
          <ac:chgData name="Kokchun Giang" userId="67e2125d-ec8c-4323-9653-9824a2ad815f" providerId="ADAL" clId="{C25B542B-E4E8-D141-AA14-043D930A865A}" dt="2024-01-24T19:39:34.256" v="1426"/>
          <ac:inkMkLst>
            <pc:docMk/>
            <pc:sldMk cId="2374835458" sldId="332"/>
            <ac:inkMk id="1090" creationId="{52D816E9-9128-2EC6-7A44-115CFFD3E90A}"/>
          </ac:inkMkLst>
        </pc:inkChg>
        <pc:inkChg chg="add mod">
          <ac:chgData name="Kokchun Giang" userId="67e2125d-ec8c-4323-9653-9824a2ad815f" providerId="ADAL" clId="{C25B542B-E4E8-D141-AA14-043D930A865A}" dt="2024-01-24T19:39:34.256" v="1426"/>
          <ac:inkMkLst>
            <pc:docMk/>
            <pc:sldMk cId="2374835458" sldId="332"/>
            <ac:inkMk id="1091" creationId="{8D6C3F23-4596-A5C6-5F84-8F55D3E7D1BF}"/>
          </ac:inkMkLst>
        </pc:inkChg>
        <pc:inkChg chg="add mod">
          <ac:chgData name="Kokchun Giang" userId="67e2125d-ec8c-4323-9653-9824a2ad815f" providerId="ADAL" clId="{C25B542B-E4E8-D141-AA14-043D930A865A}" dt="2024-01-24T19:39:34.256" v="1426"/>
          <ac:inkMkLst>
            <pc:docMk/>
            <pc:sldMk cId="2374835458" sldId="332"/>
            <ac:inkMk id="1092" creationId="{3EE9DE37-B172-21C0-6C8C-14711E527306}"/>
          </ac:inkMkLst>
        </pc:inkChg>
        <pc:inkChg chg="add mod">
          <ac:chgData name="Kokchun Giang" userId="67e2125d-ec8c-4323-9653-9824a2ad815f" providerId="ADAL" clId="{C25B542B-E4E8-D141-AA14-043D930A865A}" dt="2024-01-24T19:39:34.256" v="1426"/>
          <ac:inkMkLst>
            <pc:docMk/>
            <pc:sldMk cId="2374835458" sldId="332"/>
            <ac:inkMk id="1093" creationId="{7AD7FD7B-C5BA-C8FD-3868-4FBD9CF737C4}"/>
          </ac:inkMkLst>
        </pc:inkChg>
        <pc:inkChg chg="add mod">
          <ac:chgData name="Kokchun Giang" userId="67e2125d-ec8c-4323-9653-9824a2ad815f" providerId="ADAL" clId="{C25B542B-E4E8-D141-AA14-043D930A865A}" dt="2024-01-24T19:39:43.361" v="1431"/>
          <ac:inkMkLst>
            <pc:docMk/>
            <pc:sldMk cId="2374835458" sldId="332"/>
            <ac:inkMk id="1096" creationId="{B0AB022E-F99B-E134-9ABC-6C94BBD84A9E}"/>
          </ac:inkMkLst>
        </pc:inkChg>
        <pc:inkChg chg="add mod">
          <ac:chgData name="Kokchun Giang" userId="67e2125d-ec8c-4323-9653-9824a2ad815f" providerId="ADAL" clId="{C25B542B-E4E8-D141-AA14-043D930A865A}" dt="2024-01-24T19:39:43.361" v="1431"/>
          <ac:inkMkLst>
            <pc:docMk/>
            <pc:sldMk cId="2374835458" sldId="332"/>
            <ac:inkMk id="1097" creationId="{2B9CFC3F-E1CF-743C-1430-0E7CAF76E2F1}"/>
          </ac:inkMkLst>
        </pc:inkChg>
        <pc:inkChg chg="add mod">
          <ac:chgData name="Kokchun Giang" userId="67e2125d-ec8c-4323-9653-9824a2ad815f" providerId="ADAL" clId="{C25B542B-E4E8-D141-AA14-043D930A865A}" dt="2024-01-24T19:39:43.361" v="1431"/>
          <ac:inkMkLst>
            <pc:docMk/>
            <pc:sldMk cId="2374835458" sldId="332"/>
            <ac:inkMk id="1098" creationId="{0C0FCE06-73D1-A821-E5D4-EA785F4D61FC}"/>
          </ac:inkMkLst>
        </pc:inkChg>
        <pc:inkChg chg="add mod">
          <ac:chgData name="Kokchun Giang" userId="67e2125d-ec8c-4323-9653-9824a2ad815f" providerId="ADAL" clId="{C25B542B-E4E8-D141-AA14-043D930A865A}" dt="2024-01-24T19:39:43.361" v="1431"/>
          <ac:inkMkLst>
            <pc:docMk/>
            <pc:sldMk cId="2374835458" sldId="332"/>
            <ac:inkMk id="1099" creationId="{F64E4FA5-F1C4-22D2-161B-C08948FC4DB3}"/>
          </ac:inkMkLst>
        </pc:inkChg>
        <pc:inkChg chg="add mod">
          <ac:chgData name="Kokchun Giang" userId="67e2125d-ec8c-4323-9653-9824a2ad815f" providerId="ADAL" clId="{C25B542B-E4E8-D141-AA14-043D930A865A}" dt="2024-01-24T19:39:50.695" v="1447"/>
          <ac:inkMkLst>
            <pc:docMk/>
            <pc:sldMk cId="2374835458" sldId="332"/>
            <ac:inkMk id="1101" creationId="{B8E8BB8F-F7A5-37CA-8142-0ECE57967A8D}"/>
          </ac:inkMkLst>
        </pc:inkChg>
        <pc:inkChg chg="add mod">
          <ac:chgData name="Kokchun Giang" userId="67e2125d-ec8c-4323-9653-9824a2ad815f" providerId="ADAL" clId="{C25B542B-E4E8-D141-AA14-043D930A865A}" dt="2024-01-24T19:39:50.695" v="1447"/>
          <ac:inkMkLst>
            <pc:docMk/>
            <pc:sldMk cId="2374835458" sldId="332"/>
            <ac:inkMk id="1102" creationId="{89FC8928-C775-B738-D849-B6E8E4AFC9D3}"/>
          </ac:inkMkLst>
        </pc:inkChg>
        <pc:inkChg chg="add mod">
          <ac:chgData name="Kokchun Giang" userId="67e2125d-ec8c-4323-9653-9824a2ad815f" providerId="ADAL" clId="{C25B542B-E4E8-D141-AA14-043D930A865A}" dt="2024-01-24T19:39:50.695" v="1447"/>
          <ac:inkMkLst>
            <pc:docMk/>
            <pc:sldMk cId="2374835458" sldId="332"/>
            <ac:inkMk id="1103" creationId="{D9F1C955-0E75-AFBE-B980-C256D7E4C6CE}"/>
          </ac:inkMkLst>
        </pc:inkChg>
        <pc:inkChg chg="add mod">
          <ac:chgData name="Kokchun Giang" userId="67e2125d-ec8c-4323-9653-9824a2ad815f" providerId="ADAL" clId="{C25B542B-E4E8-D141-AA14-043D930A865A}" dt="2024-01-24T19:39:50.695" v="1447"/>
          <ac:inkMkLst>
            <pc:docMk/>
            <pc:sldMk cId="2374835458" sldId="332"/>
            <ac:inkMk id="1104" creationId="{F84DFE64-44D7-C7BA-F03B-4646B4EB18DC}"/>
          </ac:inkMkLst>
        </pc:inkChg>
        <pc:inkChg chg="add mod">
          <ac:chgData name="Kokchun Giang" userId="67e2125d-ec8c-4323-9653-9824a2ad815f" providerId="ADAL" clId="{C25B542B-E4E8-D141-AA14-043D930A865A}" dt="2024-01-24T19:39:50.695" v="1447"/>
          <ac:inkMkLst>
            <pc:docMk/>
            <pc:sldMk cId="2374835458" sldId="332"/>
            <ac:inkMk id="1105" creationId="{E40B3170-B683-157B-208A-AADCBD62A9D5}"/>
          </ac:inkMkLst>
        </pc:inkChg>
        <pc:inkChg chg="add mod">
          <ac:chgData name="Kokchun Giang" userId="67e2125d-ec8c-4323-9653-9824a2ad815f" providerId="ADAL" clId="{C25B542B-E4E8-D141-AA14-043D930A865A}" dt="2024-01-24T19:39:50.695" v="1447"/>
          <ac:inkMkLst>
            <pc:docMk/>
            <pc:sldMk cId="2374835458" sldId="332"/>
            <ac:inkMk id="1106" creationId="{20BC0E24-DA53-FAAE-55C3-DD6BC9C60D1E}"/>
          </ac:inkMkLst>
        </pc:inkChg>
        <pc:inkChg chg="add mod">
          <ac:chgData name="Kokchun Giang" userId="67e2125d-ec8c-4323-9653-9824a2ad815f" providerId="ADAL" clId="{C25B542B-E4E8-D141-AA14-043D930A865A}" dt="2024-01-24T19:39:50.695" v="1447"/>
          <ac:inkMkLst>
            <pc:docMk/>
            <pc:sldMk cId="2374835458" sldId="332"/>
            <ac:inkMk id="1107" creationId="{16A6EB1B-DDA3-2141-8980-E8F1E7808F54}"/>
          </ac:inkMkLst>
        </pc:inkChg>
        <pc:inkChg chg="add mod">
          <ac:chgData name="Kokchun Giang" userId="67e2125d-ec8c-4323-9653-9824a2ad815f" providerId="ADAL" clId="{C25B542B-E4E8-D141-AA14-043D930A865A}" dt="2024-01-24T19:39:50.695" v="1447"/>
          <ac:inkMkLst>
            <pc:docMk/>
            <pc:sldMk cId="2374835458" sldId="332"/>
            <ac:inkMk id="1108" creationId="{C4AA721C-1052-CB62-1D01-9B427F4BA358}"/>
          </ac:inkMkLst>
        </pc:inkChg>
        <pc:inkChg chg="add mod">
          <ac:chgData name="Kokchun Giang" userId="67e2125d-ec8c-4323-9653-9824a2ad815f" providerId="ADAL" clId="{C25B542B-E4E8-D141-AA14-043D930A865A}" dt="2024-01-24T19:39:50.695" v="1447"/>
          <ac:inkMkLst>
            <pc:docMk/>
            <pc:sldMk cId="2374835458" sldId="332"/>
            <ac:inkMk id="1109" creationId="{90F52734-35AA-5D95-5E85-3EECADF9466D}"/>
          </ac:inkMkLst>
        </pc:inkChg>
        <pc:inkChg chg="add mod">
          <ac:chgData name="Kokchun Giang" userId="67e2125d-ec8c-4323-9653-9824a2ad815f" providerId="ADAL" clId="{C25B542B-E4E8-D141-AA14-043D930A865A}" dt="2024-01-24T19:39:50.695" v="1447"/>
          <ac:inkMkLst>
            <pc:docMk/>
            <pc:sldMk cId="2374835458" sldId="332"/>
            <ac:inkMk id="1110" creationId="{DE772299-9917-4AED-432F-FBAB8704B4EF}"/>
          </ac:inkMkLst>
        </pc:inkChg>
        <pc:inkChg chg="add mod">
          <ac:chgData name="Kokchun Giang" userId="67e2125d-ec8c-4323-9653-9824a2ad815f" providerId="ADAL" clId="{C25B542B-E4E8-D141-AA14-043D930A865A}" dt="2024-01-24T19:39:50.695" v="1447"/>
          <ac:inkMkLst>
            <pc:docMk/>
            <pc:sldMk cId="2374835458" sldId="332"/>
            <ac:inkMk id="1111" creationId="{5EF87BF2-BC31-F06C-CE56-B0E02D66E577}"/>
          </ac:inkMkLst>
        </pc:inkChg>
        <pc:inkChg chg="add mod">
          <ac:chgData name="Kokchun Giang" userId="67e2125d-ec8c-4323-9653-9824a2ad815f" providerId="ADAL" clId="{C25B542B-E4E8-D141-AA14-043D930A865A}" dt="2024-01-24T19:39:50.695" v="1447"/>
          <ac:inkMkLst>
            <pc:docMk/>
            <pc:sldMk cId="2374835458" sldId="332"/>
            <ac:inkMk id="1112" creationId="{07D11372-AF60-B2E7-6528-276C1EFB8A4C}"/>
          </ac:inkMkLst>
        </pc:inkChg>
        <pc:inkChg chg="add mod">
          <ac:chgData name="Kokchun Giang" userId="67e2125d-ec8c-4323-9653-9824a2ad815f" providerId="ADAL" clId="{C25B542B-E4E8-D141-AA14-043D930A865A}" dt="2024-01-24T19:39:50.695" v="1447"/>
          <ac:inkMkLst>
            <pc:docMk/>
            <pc:sldMk cId="2374835458" sldId="332"/>
            <ac:inkMk id="1113" creationId="{F923A895-F2AE-5459-F3DC-D79C49EE7A56}"/>
          </ac:inkMkLst>
        </pc:inkChg>
        <pc:inkChg chg="add mod">
          <ac:chgData name="Kokchun Giang" userId="67e2125d-ec8c-4323-9653-9824a2ad815f" providerId="ADAL" clId="{C25B542B-E4E8-D141-AA14-043D930A865A}" dt="2024-01-24T19:39:50.695" v="1447"/>
          <ac:inkMkLst>
            <pc:docMk/>
            <pc:sldMk cId="2374835458" sldId="332"/>
            <ac:inkMk id="1114" creationId="{ACBE5765-C459-8F38-15F2-EEA5BA86A5E7}"/>
          </ac:inkMkLst>
        </pc:inkChg>
        <pc:inkChg chg="add mod">
          <ac:chgData name="Kokchun Giang" userId="67e2125d-ec8c-4323-9653-9824a2ad815f" providerId="ADAL" clId="{C25B542B-E4E8-D141-AA14-043D930A865A}" dt="2024-01-24T19:39:50.695" v="1447"/>
          <ac:inkMkLst>
            <pc:docMk/>
            <pc:sldMk cId="2374835458" sldId="332"/>
            <ac:inkMk id="1115" creationId="{1B625727-FC9F-F5E4-172C-41655CDD5D6D}"/>
          </ac:inkMkLst>
        </pc:inkChg>
        <pc:inkChg chg="add mod">
          <ac:chgData name="Kokchun Giang" userId="67e2125d-ec8c-4323-9653-9824a2ad815f" providerId="ADAL" clId="{C25B542B-E4E8-D141-AA14-043D930A865A}" dt="2024-01-24T19:39:53.747" v="1455"/>
          <ac:inkMkLst>
            <pc:docMk/>
            <pc:sldMk cId="2374835458" sldId="332"/>
            <ac:inkMk id="1118" creationId="{E1569EF8-03BB-F92A-1036-071874871B18}"/>
          </ac:inkMkLst>
        </pc:inkChg>
        <pc:inkChg chg="add mod">
          <ac:chgData name="Kokchun Giang" userId="67e2125d-ec8c-4323-9653-9824a2ad815f" providerId="ADAL" clId="{C25B542B-E4E8-D141-AA14-043D930A865A}" dt="2024-01-24T19:56:54.710" v="1910" actId="164"/>
          <ac:inkMkLst>
            <pc:docMk/>
            <pc:sldMk cId="2374835458" sldId="332"/>
            <ac:inkMk id="1119" creationId="{79C649E3-2C4C-2143-AF3D-3F99EC821EA4}"/>
          </ac:inkMkLst>
        </pc:inkChg>
        <pc:inkChg chg="add mod">
          <ac:chgData name="Kokchun Giang" userId="67e2125d-ec8c-4323-9653-9824a2ad815f" providerId="ADAL" clId="{C25B542B-E4E8-D141-AA14-043D930A865A}" dt="2024-01-24T19:39:53.747" v="1455"/>
          <ac:inkMkLst>
            <pc:docMk/>
            <pc:sldMk cId="2374835458" sldId="332"/>
            <ac:inkMk id="1120" creationId="{B0C5329C-DED9-A060-AE95-561E71E47AF7}"/>
          </ac:inkMkLst>
        </pc:inkChg>
        <pc:inkChg chg="add mod">
          <ac:chgData name="Kokchun Giang" userId="67e2125d-ec8c-4323-9653-9824a2ad815f" providerId="ADAL" clId="{C25B542B-E4E8-D141-AA14-043D930A865A}" dt="2024-01-24T19:39:53.747" v="1455"/>
          <ac:inkMkLst>
            <pc:docMk/>
            <pc:sldMk cId="2374835458" sldId="332"/>
            <ac:inkMk id="1121" creationId="{717C1A38-C2B6-399F-7CB3-2A82EDBA1EA3}"/>
          </ac:inkMkLst>
        </pc:inkChg>
        <pc:inkChg chg="add mod">
          <ac:chgData name="Kokchun Giang" userId="67e2125d-ec8c-4323-9653-9824a2ad815f" providerId="ADAL" clId="{C25B542B-E4E8-D141-AA14-043D930A865A}" dt="2024-01-24T19:39:53.747" v="1455"/>
          <ac:inkMkLst>
            <pc:docMk/>
            <pc:sldMk cId="2374835458" sldId="332"/>
            <ac:inkMk id="1122" creationId="{AE55F28A-1229-A682-C05A-DDA366A8662D}"/>
          </ac:inkMkLst>
        </pc:inkChg>
        <pc:inkChg chg="add mod">
          <ac:chgData name="Kokchun Giang" userId="67e2125d-ec8c-4323-9653-9824a2ad815f" providerId="ADAL" clId="{C25B542B-E4E8-D141-AA14-043D930A865A}" dt="2024-01-24T19:39:53.747" v="1455"/>
          <ac:inkMkLst>
            <pc:docMk/>
            <pc:sldMk cId="2374835458" sldId="332"/>
            <ac:inkMk id="1123" creationId="{47FA3FE8-8C5C-53AD-A283-864AA9A4662C}"/>
          </ac:inkMkLst>
        </pc:inkChg>
        <pc:inkChg chg="add mod">
          <ac:chgData name="Kokchun Giang" userId="67e2125d-ec8c-4323-9653-9824a2ad815f" providerId="ADAL" clId="{C25B542B-E4E8-D141-AA14-043D930A865A}" dt="2024-01-24T19:39:53.747" v="1455"/>
          <ac:inkMkLst>
            <pc:docMk/>
            <pc:sldMk cId="2374835458" sldId="332"/>
            <ac:inkMk id="1124" creationId="{A17D920C-1BB6-0617-DDEF-0170E592017E}"/>
          </ac:inkMkLst>
        </pc:inkChg>
        <pc:inkChg chg="add mod">
          <ac:chgData name="Kokchun Giang" userId="67e2125d-ec8c-4323-9653-9824a2ad815f" providerId="ADAL" clId="{C25B542B-E4E8-D141-AA14-043D930A865A}" dt="2024-01-24T19:39:56.897" v="1460"/>
          <ac:inkMkLst>
            <pc:docMk/>
            <pc:sldMk cId="2374835458" sldId="332"/>
            <ac:inkMk id="1127" creationId="{2D5AD6E6-C8F5-62C4-5CD1-74A007D883B9}"/>
          </ac:inkMkLst>
        </pc:inkChg>
        <pc:inkChg chg="add mod">
          <ac:chgData name="Kokchun Giang" userId="67e2125d-ec8c-4323-9653-9824a2ad815f" providerId="ADAL" clId="{C25B542B-E4E8-D141-AA14-043D930A865A}" dt="2024-01-24T19:39:56.897" v="1460"/>
          <ac:inkMkLst>
            <pc:docMk/>
            <pc:sldMk cId="2374835458" sldId="332"/>
            <ac:inkMk id="1128" creationId="{0A7AF3DA-7C24-0DA5-EFE7-97018EF7A9CC}"/>
          </ac:inkMkLst>
        </pc:inkChg>
        <pc:inkChg chg="add mod">
          <ac:chgData name="Kokchun Giang" userId="67e2125d-ec8c-4323-9653-9824a2ad815f" providerId="ADAL" clId="{C25B542B-E4E8-D141-AA14-043D930A865A}" dt="2024-01-24T19:39:56.897" v="1460"/>
          <ac:inkMkLst>
            <pc:docMk/>
            <pc:sldMk cId="2374835458" sldId="332"/>
            <ac:inkMk id="1129" creationId="{CC44E007-4DC3-8228-10C4-644CBC4DBBC6}"/>
          </ac:inkMkLst>
        </pc:inkChg>
        <pc:inkChg chg="add mod">
          <ac:chgData name="Kokchun Giang" userId="67e2125d-ec8c-4323-9653-9824a2ad815f" providerId="ADAL" clId="{C25B542B-E4E8-D141-AA14-043D930A865A}" dt="2024-01-24T19:39:56.897" v="1460"/>
          <ac:inkMkLst>
            <pc:docMk/>
            <pc:sldMk cId="2374835458" sldId="332"/>
            <ac:inkMk id="1130" creationId="{849A70E7-A23F-6190-3D0C-35C0D4164976}"/>
          </ac:inkMkLst>
        </pc:inkChg>
        <pc:inkChg chg="add mod">
          <ac:chgData name="Kokchun Giang" userId="67e2125d-ec8c-4323-9653-9824a2ad815f" providerId="ADAL" clId="{C25B542B-E4E8-D141-AA14-043D930A865A}" dt="2024-01-24T19:56:54.710" v="1910" actId="164"/>
          <ac:inkMkLst>
            <pc:docMk/>
            <pc:sldMk cId="2374835458" sldId="332"/>
            <ac:inkMk id="1132" creationId="{09B76807-CEF3-EDFE-8ABC-CE9DD6646EEA}"/>
          </ac:inkMkLst>
        </pc:inkChg>
        <pc:inkChg chg="add mod">
          <ac:chgData name="Kokchun Giang" userId="67e2125d-ec8c-4323-9653-9824a2ad815f" providerId="ADAL" clId="{C25B542B-E4E8-D141-AA14-043D930A865A}" dt="2024-01-24T19:56:54.710" v="1910" actId="164"/>
          <ac:inkMkLst>
            <pc:docMk/>
            <pc:sldMk cId="2374835458" sldId="332"/>
            <ac:inkMk id="1133" creationId="{FB2C2053-38A5-6C94-2AC6-007036ED3715}"/>
          </ac:inkMkLst>
        </pc:inkChg>
        <pc:inkChg chg="add mod">
          <ac:chgData name="Kokchun Giang" userId="67e2125d-ec8c-4323-9653-9824a2ad815f" providerId="ADAL" clId="{C25B542B-E4E8-D141-AA14-043D930A865A}" dt="2024-01-24T19:57:03.233" v="1912" actId="164"/>
          <ac:inkMkLst>
            <pc:docMk/>
            <pc:sldMk cId="2374835458" sldId="332"/>
            <ac:inkMk id="1134" creationId="{8A4246A2-D475-29AB-2C0C-3AA74637C4E4}"/>
          </ac:inkMkLst>
        </pc:inkChg>
        <pc:inkChg chg="add mod">
          <ac:chgData name="Kokchun Giang" userId="67e2125d-ec8c-4323-9653-9824a2ad815f" providerId="ADAL" clId="{C25B542B-E4E8-D141-AA14-043D930A865A}" dt="2024-01-24T19:40:37.938" v="1477"/>
          <ac:inkMkLst>
            <pc:docMk/>
            <pc:sldMk cId="2374835458" sldId="332"/>
            <ac:inkMk id="1135" creationId="{9B42ADE8-B724-7245-861F-612684F67B98}"/>
          </ac:inkMkLst>
        </pc:inkChg>
        <pc:inkChg chg="add mod">
          <ac:chgData name="Kokchun Giang" userId="67e2125d-ec8c-4323-9653-9824a2ad815f" providerId="ADAL" clId="{C25B542B-E4E8-D141-AA14-043D930A865A}" dt="2024-01-24T19:40:37.938" v="1477"/>
          <ac:inkMkLst>
            <pc:docMk/>
            <pc:sldMk cId="2374835458" sldId="332"/>
            <ac:inkMk id="1136" creationId="{A3980AD2-6234-7B92-5964-1FD4360402CA}"/>
          </ac:inkMkLst>
        </pc:inkChg>
        <pc:inkChg chg="add mod">
          <ac:chgData name="Kokchun Giang" userId="67e2125d-ec8c-4323-9653-9824a2ad815f" providerId="ADAL" clId="{C25B542B-E4E8-D141-AA14-043D930A865A}" dt="2024-01-24T19:40:37.938" v="1477"/>
          <ac:inkMkLst>
            <pc:docMk/>
            <pc:sldMk cId="2374835458" sldId="332"/>
            <ac:inkMk id="1137" creationId="{AE8B505F-EAA4-574F-AF97-58D56D3ECD0C}"/>
          </ac:inkMkLst>
        </pc:inkChg>
        <pc:inkChg chg="add mod">
          <ac:chgData name="Kokchun Giang" userId="67e2125d-ec8c-4323-9653-9824a2ad815f" providerId="ADAL" clId="{C25B542B-E4E8-D141-AA14-043D930A865A}" dt="2024-01-24T19:40:37.938" v="1477"/>
          <ac:inkMkLst>
            <pc:docMk/>
            <pc:sldMk cId="2374835458" sldId="332"/>
            <ac:inkMk id="1138" creationId="{A5BD8F05-C337-B8D0-9435-86E5EDF3D23E}"/>
          </ac:inkMkLst>
        </pc:inkChg>
        <pc:inkChg chg="add mod">
          <ac:chgData name="Kokchun Giang" userId="67e2125d-ec8c-4323-9653-9824a2ad815f" providerId="ADAL" clId="{C25B542B-E4E8-D141-AA14-043D930A865A}" dt="2024-01-24T19:40:37.938" v="1477"/>
          <ac:inkMkLst>
            <pc:docMk/>
            <pc:sldMk cId="2374835458" sldId="332"/>
            <ac:inkMk id="1139" creationId="{6E2A3BF5-543F-18D1-CE4B-3FD7102FA227}"/>
          </ac:inkMkLst>
        </pc:inkChg>
        <pc:inkChg chg="add mod">
          <ac:chgData name="Kokchun Giang" userId="67e2125d-ec8c-4323-9653-9824a2ad815f" providerId="ADAL" clId="{C25B542B-E4E8-D141-AA14-043D930A865A}" dt="2024-01-24T19:40:37.938" v="1477"/>
          <ac:inkMkLst>
            <pc:docMk/>
            <pc:sldMk cId="2374835458" sldId="332"/>
            <ac:inkMk id="1140" creationId="{A9969D93-D204-2DBF-E665-A9C1CF7BD297}"/>
          </ac:inkMkLst>
        </pc:inkChg>
        <pc:inkChg chg="add mod">
          <ac:chgData name="Kokchun Giang" userId="67e2125d-ec8c-4323-9653-9824a2ad815f" providerId="ADAL" clId="{C25B542B-E4E8-D141-AA14-043D930A865A}" dt="2024-01-24T19:40:37.938" v="1477"/>
          <ac:inkMkLst>
            <pc:docMk/>
            <pc:sldMk cId="2374835458" sldId="332"/>
            <ac:inkMk id="1141" creationId="{F43399B5-6B2D-3D44-D55E-12B246311034}"/>
          </ac:inkMkLst>
        </pc:inkChg>
        <pc:inkChg chg="add mod">
          <ac:chgData name="Kokchun Giang" userId="67e2125d-ec8c-4323-9653-9824a2ad815f" providerId="ADAL" clId="{C25B542B-E4E8-D141-AA14-043D930A865A}" dt="2024-01-24T19:40:37.938" v="1477"/>
          <ac:inkMkLst>
            <pc:docMk/>
            <pc:sldMk cId="2374835458" sldId="332"/>
            <ac:inkMk id="1142" creationId="{2F98DAFA-B5B8-A4BF-03D7-4548D9178FD3}"/>
          </ac:inkMkLst>
        </pc:inkChg>
        <pc:inkChg chg="add mod">
          <ac:chgData name="Kokchun Giang" userId="67e2125d-ec8c-4323-9653-9824a2ad815f" providerId="ADAL" clId="{C25B542B-E4E8-D141-AA14-043D930A865A}" dt="2024-01-24T19:40:37.938" v="1477"/>
          <ac:inkMkLst>
            <pc:docMk/>
            <pc:sldMk cId="2374835458" sldId="332"/>
            <ac:inkMk id="1143" creationId="{7DBD4A6D-C45D-EF43-718A-8DEE5484D7E1}"/>
          </ac:inkMkLst>
        </pc:inkChg>
        <pc:inkChg chg="add mod">
          <ac:chgData name="Kokchun Giang" userId="67e2125d-ec8c-4323-9653-9824a2ad815f" providerId="ADAL" clId="{C25B542B-E4E8-D141-AA14-043D930A865A}" dt="2024-01-24T19:40:37.938" v="1477"/>
          <ac:inkMkLst>
            <pc:docMk/>
            <pc:sldMk cId="2374835458" sldId="332"/>
            <ac:inkMk id="1144" creationId="{C200F8E9-46C8-AC24-F0BD-326E7DC4CDF9}"/>
          </ac:inkMkLst>
        </pc:inkChg>
        <pc:inkChg chg="add mod">
          <ac:chgData name="Kokchun Giang" userId="67e2125d-ec8c-4323-9653-9824a2ad815f" providerId="ADAL" clId="{C25B542B-E4E8-D141-AA14-043D930A865A}" dt="2024-01-24T19:40:37.938" v="1477"/>
          <ac:inkMkLst>
            <pc:docMk/>
            <pc:sldMk cId="2374835458" sldId="332"/>
            <ac:inkMk id="1145" creationId="{EA9893D6-4E25-3863-405C-08FA912549A2}"/>
          </ac:inkMkLst>
        </pc:inkChg>
        <pc:inkChg chg="add mod">
          <ac:chgData name="Kokchun Giang" userId="67e2125d-ec8c-4323-9653-9824a2ad815f" providerId="ADAL" clId="{C25B542B-E4E8-D141-AA14-043D930A865A}" dt="2024-01-24T19:40:37.938" v="1477"/>
          <ac:inkMkLst>
            <pc:docMk/>
            <pc:sldMk cId="2374835458" sldId="332"/>
            <ac:inkMk id="1146" creationId="{F8DD171D-56DC-BD63-0FE3-FF00D0EEF217}"/>
          </ac:inkMkLst>
        </pc:inkChg>
        <pc:inkChg chg="add mod">
          <ac:chgData name="Kokchun Giang" userId="67e2125d-ec8c-4323-9653-9824a2ad815f" providerId="ADAL" clId="{C25B542B-E4E8-D141-AA14-043D930A865A}" dt="2024-01-24T19:40:37.938" v="1477"/>
          <ac:inkMkLst>
            <pc:docMk/>
            <pc:sldMk cId="2374835458" sldId="332"/>
            <ac:inkMk id="1147" creationId="{23768971-0A6C-EFDF-92E7-089F69E85094}"/>
          </ac:inkMkLst>
        </pc:inkChg>
        <pc:inkChg chg="add mod">
          <ac:chgData name="Kokchun Giang" userId="67e2125d-ec8c-4323-9653-9824a2ad815f" providerId="ADAL" clId="{C25B542B-E4E8-D141-AA14-043D930A865A}" dt="2024-01-24T19:40:52.516" v="1480"/>
          <ac:inkMkLst>
            <pc:docMk/>
            <pc:sldMk cId="2374835458" sldId="332"/>
            <ac:inkMk id="1149" creationId="{F36FB57B-1F65-FE52-E122-AE8A2D2F5E01}"/>
          </ac:inkMkLst>
        </pc:inkChg>
        <pc:inkChg chg="add mod">
          <ac:chgData name="Kokchun Giang" userId="67e2125d-ec8c-4323-9653-9824a2ad815f" providerId="ADAL" clId="{C25B542B-E4E8-D141-AA14-043D930A865A}" dt="2024-01-24T19:40:52.516" v="1480"/>
          <ac:inkMkLst>
            <pc:docMk/>
            <pc:sldMk cId="2374835458" sldId="332"/>
            <ac:inkMk id="1150" creationId="{3DF9306A-7BA2-661F-ADA8-BEE914809C9A}"/>
          </ac:inkMkLst>
        </pc:inkChg>
        <pc:inkChg chg="add mod">
          <ac:chgData name="Kokchun Giang" userId="67e2125d-ec8c-4323-9653-9824a2ad815f" providerId="ADAL" clId="{C25B542B-E4E8-D141-AA14-043D930A865A}" dt="2024-01-24T19:40:58.945" v="1498"/>
          <ac:inkMkLst>
            <pc:docMk/>
            <pc:sldMk cId="2374835458" sldId="332"/>
            <ac:inkMk id="1152" creationId="{0012B84B-4F7E-6819-563B-E5FB081F4C44}"/>
          </ac:inkMkLst>
        </pc:inkChg>
        <pc:inkChg chg="add mod">
          <ac:chgData name="Kokchun Giang" userId="67e2125d-ec8c-4323-9653-9824a2ad815f" providerId="ADAL" clId="{C25B542B-E4E8-D141-AA14-043D930A865A}" dt="2024-01-24T19:40:58.945" v="1498"/>
          <ac:inkMkLst>
            <pc:docMk/>
            <pc:sldMk cId="2374835458" sldId="332"/>
            <ac:inkMk id="1153" creationId="{D878F0F1-044F-0759-B74C-5360B99E7608}"/>
          </ac:inkMkLst>
        </pc:inkChg>
        <pc:inkChg chg="add mod">
          <ac:chgData name="Kokchun Giang" userId="67e2125d-ec8c-4323-9653-9824a2ad815f" providerId="ADAL" clId="{C25B542B-E4E8-D141-AA14-043D930A865A}" dt="2024-01-24T19:40:58.945" v="1498"/>
          <ac:inkMkLst>
            <pc:docMk/>
            <pc:sldMk cId="2374835458" sldId="332"/>
            <ac:inkMk id="1154" creationId="{984AEA04-4FF1-3E82-0FB7-82EAE3A7CAA6}"/>
          </ac:inkMkLst>
        </pc:inkChg>
        <pc:inkChg chg="add mod">
          <ac:chgData name="Kokchun Giang" userId="67e2125d-ec8c-4323-9653-9824a2ad815f" providerId="ADAL" clId="{C25B542B-E4E8-D141-AA14-043D930A865A}" dt="2024-01-24T19:40:58.945" v="1498"/>
          <ac:inkMkLst>
            <pc:docMk/>
            <pc:sldMk cId="2374835458" sldId="332"/>
            <ac:inkMk id="1155" creationId="{9414D1C8-00E4-3D68-B9B6-3E487D7C7C02}"/>
          </ac:inkMkLst>
        </pc:inkChg>
        <pc:inkChg chg="add mod">
          <ac:chgData name="Kokchun Giang" userId="67e2125d-ec8c-4323-9653-9824a2ad815f" providerId="ADAL" clId="{C25B542B-E4E8-D141-AA14-043D930A865A}" dt="2024-01-24T19:40:58.945" v="1498"/>
          <ac:inkMkLst>
            <pc:docMk/>
            <pc:sldMk cId="2374835458" sldId="332"/>
            <ac:inkMk id="1156" creationId="{335B1127-F83C-F930-7FC7-998E92711783}"/>
          </ac:inkMkLst>
        </pc:inkChg>
        <pc:inkChg chg="add mod">
          <ac:chgData name="Kokchun Giang" userId="67e2125d-ec8c-4323-9653-9824a2ad815f" providerId="ADAL" clId="{C25B542B-E4E8-D141-AA14-043D930A865A}" dt="2024-01-24T19:40:58.945" v="1498"/>
          <ac:inkMkLst>
            <pc:docMk/>
            <pc:sldMk cId="2374835458" sldId="332"/>
            <ac:inkMk id="1157" creationId="{312534F4-8B23-144E-30DE-312D7DADE539}"/>
          </ac:inkMkLst>
        </pc:inkChg>
        <pc:inkChg chg="add mod">
          <ac:chgData name="Kokchun Giang" userId="67e2125d-ec8c-4323-9653-9824a2ad815f" providerId="ADAL" clId="{C25B542B-E4E8-D141-AA14-043D930A865A}" dt="2024-01-24T19:40:58.945" v="1498"/>
          <ac:inkMkLst>
            <pc:docMk/>
            <pc:sldMk cId="2374835458" sldId="332"/>
            <ac:inkMk id="1158" creationId="{84A687E0-6066-5EFF-F4F9-208914393025}"/>
          </ac:inkMkLst>
        </pc:inkChg>
        <pc:inkChg chg="add mod">
          <ac:chgData name="Kokchun Giang" userId="67e2125d-ec8c-4323-9653-9824a2ad815f" providerId="ADAL" clId="{C25B542B-E4E8-D141-AA14-043D930A865A}" dt="2024-01-24T19:40:58.945" v="1498"/>
          <ac:inkMkLst>
            <pc:docMk/>
            <pc:sldMk cId="2374835458" sldId="332"/>
            <ac:inkMk id="1159" creationId="{E214A3E1-BDE2-33B0-0FD6-963290992509}"/>
          </ac:inkMkLst>
        </pc:inkChg>
        <pc:inkChg chg="add mod">
          <ac:chgData name="Kokchun Giang" userId="67e2125d-ec8c-4323-9653-9824a2ad815f" providerId="ADAL" clId="{C25B542B-E4E8-D141-AA14-043D930A865A}" dt="2024-01-24T19:40:58.945" v="1498"/>
          <ac:inkMkLst>
            <pc:docMk/>
            <pc:sldMk cId="2374835458" sldId="332"/>
            <ac:inkMk id="1160" creationId="{24C97B35-2BE5-E3B0-3911-DAA3B0D2989A}"/>
          </ac:inkMkLst>
        </pc:inkChg>
        <pc:inkChg chg="add mod">
          <ac:chgData name="Kokchun Giang" userId="67e2125d-ec8c-4323-9653-9824a2ad815f" providerId="ADAL" clId="{C25B542B-E4E8-D141-AA14-043D930A865A}" dt="2024-01-24T19:40:58.945" v="1498"/>
          <ac:inkMkLst>
            <pc:docMk/>
            <pc:sldMk cId="2374835458" sldId="332"/>
            <ac:inkMk id="1161" creationId="{C2DBCBBD-5184-9A5D-1D8F-B4383AB98095}"/>
          </ac:inkMkLst>
        </pc:inkChg>
        <pc:inkChg chg="add mod">
          <ac:chgData name="Kokchun Giang" userId="67e2125d-ec8c-4323-9653-9824a2ad815f" providerId="ADAL" clId="{C25B542B-E4E8-D141-AA14-043D930A865A}" dt="2024-01-24T19:40:58.945" v="1498"/>
          <ac:inkMkLst>
            <pc:docMk/>
            <pc:sldMk cId="2374835458" sldId="332"/>
            <ac:inkMk id="1162" creationId="{A24523FC-A38D-B6F5-82BD-92544BAABDB3}"/>
          </ac:inkMkLst>
        </pc:inkChg>
        <pc:inkChg chg="add mod">
          <ac:chgData name="Kokchun Giang" userId="67e2125d-ec8c-4323-9653-9824a2ad815f" providerId="ADAL" clId="{C25B542B-E4E8-D141-AA14-043D930A865A}" dt="2024-01-24T19:40:58.945" v="1498"/>
          <ac:inkMkLst>
            <pc:docMk/>
            <pc:sldMk cId="2374835458" sldId="332"/>
            <ac:inkMk id="1163" creationId="{62564DB0-36C3-8DD6-0B8C-2FA4A98BB897}"/>
          </ac:inkMkLst>
        </pc:inkChg>
        <pc:inkChg chg="add mod">
          <ac:chgData name="Kokchun Giang" userId="67e2125d-ec8c-4323-9653-9824a2ad815f" providerId="ADAL" clId="{C25B542B-E4E8-D141-AA14-043D930A865A}" dt="2024-01-24T19:40:58.945" v="1498"/>
          <ac:inkMkLst>
            <pc:docMk/>
            <pc:sldMk cId="2374835458" sldId="332"/>
            <ac:inkMk id="1164" creationId="{C91889F2-FD3C-0170-DF41-739CEA25088B}"/>
          </ac:inkMkLst>
        </pc:inkChg>
        <pc:inkChg chg="add mod">
          <ac:chgData name="Kokchun Giang" userId="67e2125d-ec8c-4323-9653-9824a2ad815f" providerId="ADAL" clId="{C25B542B-E4E8-D141-AA14-043D930A865A}" dt="2024-01-24T19:40:58.945" v="1498"/>
          <ac:inkMkLst>
            <pc:docMk/>
            <pc:sldMk cId="2374835458" sldId="332"/>
            <ac:inkMk id="1165" creationId="{8CB940FF-8EB0-950D-984A-02FC2E54F0BC}"/>
          </ac:inkMkLst>
        </pc:inkChg>
        <pc:inkChg chg="add mod">
          <ac:chgData name="Kokchun Giang" userId="67e2125d-ec8c-4323-9653-9824a2ad815f" providerId="ADAL" clId="{C25B542B-E4E8-D141-AA14-043D930A865A}" dt="2024-01-24T19:40:58.945" v="1498"/>
          <ac:inkMkLst>
            <pc:docMk/>
            <pc:sldMk cId="2374835458" sldId="332"/>
            <ac:inkMk id="1166" creationId="{076A6365-D777-CFD7-A66E-3FADBEA50DC1}"/>
          </ac:inkMkLst>
        </pc:inkChg>
        <pc:inkChg chg="add mod">
          <ac:chgData name="Kokchun Giang" userId="67e2125d-ec8c-4323-9653-9824a2ad815f" providerId="ADAL" clId="{C25B542B-E4E8-D141-AA14-043D930A865A}" dt="2024-01-24T19:40:58.945" v="1498"/>
          <ac:inkMkLst>
            <pc:docMk/>
            <pc:sldMk cId="2374835458" sldId="332"/>
            <ac:inkMk id="1167" creationId="{F49AEB5D-39D6-B1C6-925B-D7F9959C5553}"/>
          </ac:inkMkLst>
        </pc:inkChg>
        <pc:inkChg chg="add mod">
          <ac:chgData name="Kokchun Giang" userId="67e2125d-ec8c-4323-9653-9824a2ad815f" providerId="ADAL" clId="{C25B542B-E4E8-D141-AA14-043D930A865A}" dt="2024-01-24T19:40:58.945" v="1498"/>
          <ac:inkMkLst>
            <pc:docMk/>
            <pc:sldMk cId="2374835458" sldId="332"/>
            <ac:inkMk id="1168" creationId="{B9AA252D-5024-809F-C5E2-500925A4E2CF}"/>
          </ac:inkMkLst>
        </pc:inkChg>
        <pc:inkChg chg="add mod">
          <ac:chgData name="Kokchun Giang" userId="67e2125d-ec8c-4323-9653-9824a2ad815f" providerId="ADAL" clId="{C25B542B-E4E8-D141-AA14-043D930A865A}" dt="2024-01-24T19:41:02.299" v="1504"/>
          <ac:inkMkLst>
            <pc:docMk/>
            <pc:sldMk cId="2374835458" sldId="332"/>
            <ac:inkMk id="1171" creationId="{25450A4D-1412-8D4A-6722-EFCFD3F8CE3D}"/>
          </ac:inkMkLst>
        </pc:inkChg>
        <pc:inkChg chg="add mod">
          <ac:chgData name="Kokchun Giang" userId="67e2125d-ec8c-4323-9653-9824a2ad815f" providerId="ADAL" clId="{C25B542B-E4E8-D141-AA14-043D930A865A}" dt="2024-01-24T19:41:02.299" v="1504"/>
          <ac:inkMkLst>
            <pc:docMk/>
            <pc:sldMk cId="2374835458" sldId="332"/>
            <ac:inkMk id="1172" creationId="{C3D2F7DD-75C8-ABFA-B547-932BDCB3909E}"/>
          </ac:inkMkLst>
        </pc:inkChg>
        <pc:inkChg chg="add mod">
          <ac:chgData name="Kokchun Giang" userId="67e2125d-ec8c-4323-9653-9824a2ad815f" providerId="ADAL" clId="{C25B542B-E4E8-D141-AA14-043D930A865A}" dt="2024-01-24T19:41:02.299" v="1504"/>
          <ac:inkMkLst>
            <pc:docMk/>
            <pc:sldMk cId="2374835458" sldId="332"/>
            <ac:inkMk id="1173" creationId="{3610C3C5-A03B-A5B9-81BD-8A23D1459ECA}"/>
          </ac:inkMkLst>
        </pc:inkChg>
        <pc:inkChg chg="add mod">
          <ac:chgData name="Kokchun Giang" userId="67e2125d-ec8c-4323-9653-9824a2ad815f" providerId="ADAL" clId="{C25B542B-E4E8-D141-AA14-043D930A865A}" dt="2024-01-24T19:41:02.299" v="1504"/>
          <ac:inkMkLst>
            <pc:docMk/>
            <pc:sldMk cId="2374835458" sldId="332"/>
            <ac:inkMk id="1174" creationId="{DE9BA7FD-FC08-871F-D82F-0B963CF63E26}"/>
          </ac:inkMkLst>
        </pc:inkChg>
        <pc:inkChg chg="add mod">
          <ac:chgData name="Kokchun Giang" userId="67e2125d-ec8c-4323-9653-9824a2ad815f" providerId="ADAL" clId="{C25B542B-E4E8-D141-AA14-043D930A865A}" dt="2024-01-24T19:41:02.299" v="1504"/>
          <ac:inkMkLst>
            <pc:docMk/>
            <pc:sldMk cId="2374835458" sldId="332"/>
            <ac:inkMk id="1175" creationId="{3E0EA288-B7B6-8C52-EC22-78D4F0D872F9}"/>
          </ac:inkMkLst>
        </pc:inkChg>
        <pc:inkChg chg="add mod">
          <ac:chgData name="Kokchun Giang" userId="67e2125d-ec8c-4323-9653-9824a2ad815f" providerId="ADAL" clId="{C25B542B-E4E8-D141-AA14-043D930A865A}" dt="2024-01-24T19:43:44.411" v="1517"/>
          <ac:inkMkLst>
            <pc:docMk/>
            <pc:sldMk cId="2374835458" sldId="332"/>
            <ac:inkMk id="1177" creationId="{8FC732D3-C621-1783-1E3A-5796CF09E254}"/>
          </ac:inkMkLst>
        </pc:inkChg>
        <pc:inkChg chg="add mod">
          <ac:chgData name="Kokchun Giang" userId="67e2125d-ec8c-4323-9653-9824a2ad815f" providerId="ADAL" clId="{C25B542B-E4E8-D141-AA14-043D930A865A}" dt="2024-01-24T19:43:44.411" v="1517"/>
          <ac:inkMkLst>
            <pc:docMk/>
            <pc:sldMk cId="2374835458" sldId="332"/>
            <ac:inkMk id="1178" creationId="{4091314E-6B41-D9CF-1265-1DF2C12B637C}"/>
          </ac:inkMkLst>
        </pc:inkChg>
        <pc:inkChg chg="add mod">
          <ac:chgData name="Kokchun Giang" userId="67e2125d-ec8c-4323-9653-9824a2ad815f" providerId="ADAL" clId="{C25B542B-E4E8-D141-AA14-043D930A865A}" dt="2024-01-24T19:43:44.411" v="1517"/>
          <ac:inkMkLst>
            <pc:docMk/>
            <pc:sldMk cId="2374835458" sldId="332"/>
            <ac:inkMk id="1179" creationId="{E1BF7182-1C7D-37AB-FD46-3143A26539DD}"/>
          </ac:inkMkLst>
        </pc:inkChg>
        <pc:inkChg chg="add mod">
          <ac:chgData name="Kokchun Giang" userId="67e2125d-ec8c-4323-9653-9824a2ad815f" providerId="ADAL" clId="{C25B542B-E4E8-D141-AA14-043D930A865A}" dt="2024-01-24T19:43:44.411" v="1517"/>
          <ac:inkMkLst>
            <pc:docMk/>
            <pc:sldMk cId="2374835458" sldId="332"/>
            <ac:inkMk id="1180" creationId="{11B2800E-2514-272D-EDB0-1E4F46AC5CFC}"/>
          </ac:inkMkLst>
        </pc:inkChg>
        <pc:inkChg chg="add mod">
          <ac:chgData name="Kokchun Giang" userId="67e2125d-ec8c-4323-9653-9824a2ad815f" providerId="ADAL" clId="{C25B542B-E4E8-D141-AA14-043D930A865A}" dt="2024-01-24T19:43:44.411" v="1517"/>
          <ac:inkMkLst>
            <pc:docMk/>
            <pc:sldMk cId="2374835458" sldId="332"/>
            <ac:inkMk id="1181" creationId="{B06C3F42-39F9-D103-CE4F-E59B4E65B7B0}"/>
          </ac:inkMkLst>
        </pc:inkChg>
        <pc:inkChg chg="add mod">
          <ac:chgData name="Kokchun Giang" userId="67e2125d-ec8c-4323-9653-9824a2ad815f" providerId="ADAL" clId="{C25B542B-E4E8-D141-AA14-043D930A865A}" dt="2024-01-24T19:43:44.411" v="1517"/>
          <ac:inkMkLst>
            <pc:docMk/>
            <pc:sldMk cId="2374835458" sldId="332"/>
            <ac:inkMk id="1182" creationId="{7CF8FD43-E24A-90AA-6BA5-B8B64C7B1070}"/>
          </ac:inkMkLst>
        </pc:inkChg>
        <pc:inkChg chg="add mod">
          <ac:chgData name="Kokchun Giang" userId="67e2125d-ec8c-4323-9653-9824a2ad815f" providerId="ADAL" clId="{C25B542B-E4E8-D141-AA14-043D930A865A}" dt="2024-01-24T19:43:44.411" v="1517"/>
          <ac:inkMkLst>
            <pc:docMk/>
            <pc:sldMk cId="2374835458" sldId="332"/>
            <ac:inkMk id="1183" creationId="{9F2A60AF-57C4-B8CF-E3B2-12639D5A0B74}"/>
          </ac:inkMkLst>
        </pc:inkChg>
        <pc:inkChg chg="add mod">
          <ac:chgData name="Kokchun Giang" userId="67e2125d-ec8c-4323-9653-9824a2ad815f" providerId="ADAL" clId="{C25B542B-E4E8-D141-AA14-043D930A865A}" dt="2024-01-24T19:43:44.411" v="1517"/>
          <ac:inkMkLst>
            <pc:docMk/>
            <pc:sldMk cId="2374835458" sldId="332"/>
            <ac:inkMk id="1184" creationId="{DD40DBF9-5817-C607-E417-A0FF789B4857}"/>
          </ac:inkMkLst>
        </pc:inkChg>
        <pc:inkChg chg="add mod">
          <ac:chgData name="Kokchun Giang" userId="67e2125d-ec8c-4323-9653-9824a2ad815f" providerId="ADAL" clId="{C25B542B-E4E8-D141-AA14-043D930A865A}" dt="2024-01-24T19:43:44.411" v="1517"/>
          <ac:inkMkLst>
            <pc:docMk/>
            <pc:sldMk cId="2374835458" sldId="332"/>
            <ac:inkMk id="1185" creationId="{AD75C92C-62C9-C38F-752F-DFEB98739457}"/>
          </ac:inkMkLst>
        </pc:inkChg>
        <pc:inkChg chg="add mod">
          <ac:chgData name="Kokchun Giang" userId="67e2125d-ec8c-4323-9653-9824a2ad815f" providerId="ADAL" clId="{C25B542B-E4E8-D141-AA14-043D930A865A}" dt="2024-01-24T19:43:44.411" v="1517"/>
          <ac:inkMkLst>
            <pc:docMk/>
            <pc:sldMk cId="2374835458" sldId="332"/>
            <ac:inkMk id="1186" creationId="{6282CEE6-2A92-2F17-D06C-6B9851C03838}"/>
          </ac:inkMkLst>
        </pc:inkChg>
        <pc:inkChg chg="add mod">
          <ac:chgData name="Kokchun Giang" userId="67e2125d-ec8c-4323-9653-9824a2ad815f" providerId="ADAL" clId="{C25B542B-E4E8-D141-AA14-043D930A865A}" dt="2024-01-24T19:43:44.411" v="1517"/>
          <ac:inkMkLst>
            <pc:docMk/>
            <pc:sldMk cId="2374835458" sldId="332"/>
            <ac:inkMk id="1187" creationId="{5726A2DC-86DF-1BF5-C459-5AFE379EB8F8}"/>
          </ac:inkMkLst>
        </pc:inkChg>
        <pc:inkChg chg="add mod">
          <ac:chgData name="Kokchun Giang" userId="67e2125d-ec8c-4323-9653-9824a2ad815f" providerId="ADAL" clId="{C25B542B-E4E8-D141-AA14-043D930A865A}" dt="2024-01-24T19:43:44.411" v="1517"/>
          <ac:inkMkLst>
            <pc:docMk/>
            <pc:sldMk cId="2374835458" sldId="332"/>
            <ac:inkMk id="1188" creationId="{AA9C290A-4B46-E814-A73D-B5BEDEF45D6D}"/>
          </ac:inkMkLst>
        </pc:inkChg>
        <pc:inkChg chg="add mod">
          <ac:chgData name="Kokchun Giang" userId="67e2125d-ec8c-4323-9653-9824a2ad815f" providerId="ADAL" clId="{C25B542B-E4E8-D141-AA14-043D930A865A}" dt="2024-01-24T19:43:53.466" v="1531"/>
          <ac:inkMkLst>
            <pc:docMk/>
            <pc:sldMk cId="2374835458" sldId="332"/>
            <ac:inkMk id="1193" creationId="{23F2AB6F-3CCA-2EA5-6CE6-D384D942A319}"/>
          </ac:inkMkLst>
        </pc:inkChg>
        <pc:inkChg chg="add mod">
          <ac:chgData name="Kokchun Giang" userId="67e2125d-ec8c-4323-9653-9824a2ad815f" providerId="ADAL" clId="{C25B542B-E4E8-D141-AA14-043D930A865A}" dt="2024-01-24T19:43:53.466" v="1531"/>
          <ac:inkMkLst>
            <pc:docMk/>
            <pc:sldMk cId="2374835458" sldId="332"/>
            <ac:inkMk id="1194" creationId="{14CFB3ED-0767-7394-E1C8-D84ABC69766D}"/>
          </ac:inkMkLst>
        </pc:inkChg>
        <pc:inkChg chg="add mod">
          <ac:chgData name="Kokchun Giang" userId="67e2125d-ec8c-4323-9653-9824a2ad815f" providerId="ADAL" clId="{C25B542B-E4E8-D141-AA14-043D930A865A}" dt="2024-01-24T19:43:53.466" v="1531"/>
          <ac:inkMkLst>
            <pc:docMk/>
            <pc:sldMk cId="2374835458" sldId="332"/>
            <ac:inkMk id="1195" creationId="{6F9E6351-086D-779A-D070-F267E1B3E1D5}"/>
          </ac:inkMkLst>
        </pc:inkChg>
        <pc:inkChg chg="add mod">
          <ac:chgData name="Kokchun Giang" userId="67e2125d-ec8c-4323-9653-9824a2ad815f" providerId="ADAL" clId="{C25B542B-E4E8-D141-AA14-043D930A865A}" dt="2024-01-24T19:43:53.466" v="1531"/>
          <ac:inkMkLst>
            <pc:docMk/>
            <pc:sldMk cId="2374835458" sldId="332"/>
            <ac:inkMk id="1196" creationId="{54EF11AE-D70F-9AD0-D990-10C72474FECF}"/>
          </ac:inkMkLst>
        </pc:inkChg>
        <pc:inkChg chg="add mod">
          <ac:chgData name="Kokchun Giang" userId="67e2125d-ec8c-4323-9653-9824a2ad815f" providerId="ADAL" clId="{C25B542B-E4E8-D141-AA14-043D930A865A}" dt="2024-01-24T19:43:53.466" v="1531"/>
          <ac:inkMkLst>
            <pc:docMk/>
            <pc:sldMk cId="2374835458" sldId="332"/>
            <ac:inkMk id="1197" creationId="{C6099DCF-F179-FFBA-E794-26FF1FEB8764}"/>
          </ac:inkMkLst>
        </pc:inkChg>
        <pc:inkChg chg="add mod">
          <ac:chgData name="Kokchun Giang" userId="67e2125d-ec8c-4323-9653-9824a2ad815f" providerId="ADAL" clId="{C25B542B-E4E8-D141-AA14-043D930A865A}" dt="2024-01-24T19:43:53.466" v="1531"/>
          <ac:inkMkLst>
            <pc:docMk/>
            <pc:sldMk cId="2374835458" sldId="332"/>
            <ac:inkMk id="1198" creationId="{BF9E5079-544C-305E-9BCD-D3BDB6A247A7}"/>
          </ac:inkMkLst>
        </pc:inkChg>
        <pc:inkChg chg="add mod">
          <ac:chgData name="Kokchun Giang" userId="67e2125d-ec8c-4323-9653-9824a2ad815f" providerId="ADAL" clId="{C25B542B-E4E8-D141-AA14-043D930A865A}" dt="2024-01-24T19:43:53.466" v="1531"/>
          <ac:inkMkLst>
            <pc:docMk/>
            <pc:sldMk cId="2374835458" sldId="332"/>
            <ac:inkMk id="1199" creationId="{75089BD3-9486-134E-8885-D23CBB931A01}"/>
          </ac:inkMkLst>
        </pc:inkChg>
        <pc:inkChg chg="add mod">
          <ac:chgData name="Kokchun Giang" userId="67e2125d-ec8c-4323-9653-9824a2ad815f" providerId="ADAL" clId="{C25B542B-E4E8-D141-AA14-043D930A865A}" dt="2024-01-24T19:43:53.466" v="1531"/>
          <ac:inkMkLst>
            <pc:docMk/>
            <pc:sldMk cId="2374835458" sldId="332"/>
            <ac:inkMk id="1200" creationId="{3E553EF3-D8AF-B9E5-4F8F-AF927736AE87}"/>
          </ac:inkMkLst>
        </pc:inkChg>
        <pc:inkChg chg="add mod">
          <ac:chgData name="Kokchun Giang" userId="67e2125d-ec8c-4323-9653-9824a2ad815f" providerId="ADAL" clId="{C25B542B-E4E8-D141-AA14-043D930A865A}" dt="2024-01-24T19:43:53.466" v="1531"/>
          <ac:inkMkLst>
            <pc:docMk/>
            <pc:sldMk cId="2374835458" sldId="332"/>
            <ac:inkMk id="1201" creationId="{546C2F62-1E80-3A19-02FA-7345C46A5556}"/>
          </ac:inkMkLst>
        </pc:inkChg>
        <pc:inkChg chg="add mod">
          <ac:chgData name="Kokchun Giang" userId="67e2125d-ec8c-4323-9653-9824a2ad815f" providerId="ADAL" clId="{C25B542B-E4E8-D141-AA14-043D930A865A}" dt="2024-01-24T19:43:53.466" v="1531"/>
          <ac:inkMkLst>
            <pc:docMk/>
            <pc:sldMk cId="2374835458" sldId="332"/>
            <ac:inkMk id="1202" creationId="{77E24125-14B0-12DB-228D-A0679E5D84C8}"/>
          </ac:inkMkLst>
        </pc:inkChg>
        <pc:inkChg chg="add mod">
          <ac:chgData name="Kokchun Giang" userId="67e2125d-ec8c-4323-9653-9824a2ad815f" providerId="ADAL" clId="{C25B542B-E4E8-D141-AA14-043D930A865A}" dt="2024-01-24T19:43:53.466" v="1531"/>
          <ac:inkMkLst>
            <pc:docMk/>
            <pc:sldMk cId="2374835458" sldId="332"/>
            <ac:inkMk id="1203" creationId="{AAF3B0C1-0335-88A0-DFBE-8D445EF1C0F3}"/>
          </ac:inkMkLst>
        </pc:inkChg>
        <pc:inkChg chg="add mod">
          <ac:chgData name="Kokchun Giang" userId="67e2125d-ec8c-4323-9653-9824a2ad815f" providerId="ADAL" clId="{C25B542B-E4E8-D141-AA14-043D930A865A}" dt="2024-01-24T19:43:53.466" v="1531"/>
          <ac:inkMkLst>
            <pc:docMk/>
            <pc:sldMk cId="2374835458" sldId="332"/>
            <ac:inkMk id="1204" creationId="{BC7D6609-06D6-21E4-EF21-2244BC0DAF61}"/>
          </ac:inkMkLst>
        </pc:inkChg>
        <pc:inkChg chg="add mod">
          <ac:chgData name="Kokchun Giang" userId="67e2125d-ec8c-4323-9653-9824a2ad815f" providerId="ADAL" clId="{C25B542B-E4E8-D141-AA14-043D930A865A}" dt="2024-01-24T19:43:53.466" v="1531"/>
          <ac:inkMkLst>
            <pc:docMk/>
            <pc:sldMk cId="2374835458" sldId="332"/>
            <ac:inkMk id="1205" creationId="{FF84447A-8C08-E233-7CF2-997214DF90BE}"/>
          </ac:inkMkLst>
        </pc:inkChg>
        <pc:inkChg chg="add mod">
          <ac:chgData name="Kokchun Giang" userId="67e2125d-ec8c-4323-9653-9824a2ad815f" providerId="ADAL" clId="{C25B542B-E4E8-D141-AA14-043D930A865A}" dt="2024-01-24T19:43:58.894" v="1540"/>
          <ac:inkMkLst>
            <pc:docMk/>
            <pc:sldMk cId="2374835458" sldId="332"/>
            <ac:inkMk id="1209" creationId="{1130A0B6-B638-3B10-09DE-05CF30FF4BE6}"/>
          </ac:inkMkLst>
        </pc:inkChg>
        <pc:inkChg chg="add mod">
          <ac:chgData name="Kokchun Giang" userId="67e2125d-ec8c-4323-9653-9824a2ad815f" providerId="ADAL" clId="{C25B542B-E4E8-D141-AA14-043D930A865A}" dt="2024-01-24T19:43:58.894" v="1540"/>
          <ac:inkMkLst>
            <pc:docMk/>
            <pc:sldMk cId="2374835458" sldId="332"/>
            <ac:inkMk id="1210" creationId="{4E80FDC3-287B-C3A6-CF99-D6CE51D6B55B}"/>
          </ac:inkMkLst>
        </pc:inkChg>
        <pc:inkChg chg="add mod">
          <ac:chgData name="Kokchun Giang" userId="67e2125d-ec8c-4323-9653-9824a2ad815f" providerId="ADAL" clId="{C25B542B-E4E8-D141-AA14-043D930A865A}" dt="2024-01-24T19:43:58.894" v="1540"/>
          <ac:inkMkLst>
            <pc:docMk/>
            <pc:sldMk cId="2374835458" sldId="332"/>
            <ac:inkMk id="1211" creationId="{CFD30975-D8D6-60B3-5CBA-6660EA3F3FCC}"/>
          </ac:inkMkLst>
        </pc:inkChg>
        <pc:inkChg chg="add mod">
          <ac:chgData name="Kokchun Giang" userId="67e2125d-ec8c-4323-9653-9824a2ad815f" providerId="ADAL" clId="{C25B542B-E4E8-D141-AA14-043D930A865A}" dt="2024-01-24T19:43:58.894" v="1540"/>
          <ac:inkMkLst>
            <pc:docMk/>
            <pc:sldMk cId="2374835458" sldId="332"/>
            <ac:inkMk id="1212" creationId="{1361CC93-46DD-ECDA-B8BC-9A22677E36FD}"/>
          </ac:inkMkLst>
        </pc:inkChg>
        <pc:inkChg chg="add mod">
          <ac:chgData name="Kokchun Giang" userId="67e2125d-ec8c-4323-9653-9824a2ad815f" providerId="ADAL" clId="{C25B542B-E4E8-D141-AA14-043D930A865A}" dt="2024-01-24T19:43:58.894" v="1540"/>
          <ac:inkMkLst>
            <pc:docMk/>
            <pc:sldMk cId="2374835458" sldId="332"/>
            <ac:inkMk id="1213" creationId="{8566E030-55C5-EFC2-32F5-F25D454DF318}"/>
          </ac:inkMkLst>
        </pc:inkChg>
        <pc:inkChg chg="add mod">
          <ac:chgData name="Kokchun Giang" userId="67e2125d-ec8c-4323-9653-9824a2ad815f" providerId="ADAL" clId="{C25B542B-E4E8-D141-AA14-043D930A865A}" dt="2024-01-24T19:43:58.894" v="1540"/>
          <ac:inkMkLst>
            <pc:docMk/>
            <pc:sldMk cId="2374835458" sldId="332"/>
            <ac:inkMk id="1214" creationId="{E744A8F3-77CD-E369-34D9-5EC7A54B9B67}"/>
          </ac:inkMkLst>
        </pc:inkChg>
        <pc:inkChg chg="add mod">
          <ac:chgData name="Kokchun Giang" userId="67e2125d-ec8c-4323-9653-9824a2ad815f" providerId="ADAL" clId="{C25B542B-E4E8-D141-AA14-043D930A865A}" dt="2024-01-24T19:43:58.894" v="1540"/>
          <ac:inkMkLst>
            <pc:docMk/>
            <pc:sldMk cId="2374835458" sldId="332"/>
            <ac:inkMk id="1215" creationId="{D6722C48-8BCA-4349-6EF7-E78D5D88E4B3}"/>
          </ac:inkMkLst>
        </pc:inkChg>
        <pc:inkChg chg="add mod">
          <ac:chgData name="Kokchun Giang" userId="67e2125d-ec8c-4323-9653-9824a2ad815f" providerId="ADAL" clId="{C25B542B-E4E8-D141-AA14-043D930A865A}" dt="2024-01-24T19:43:58.894" v="1540"/>
          <ac:inkMkLst>
            <pc:docMk/>
            <pc:sldMk cId="2374835458" sldId="332"/>
            <ac:inkMk id="1216" creationId="{E55F5FD1-FD96-0E42-453B-8E687B9C307D}"/>
          </ac:inkMkLst>
        </pc:inkChg>
        <pc:inkChg chg="add mod">
          <ac:chgData name="Kokchun Giang" userId="67e2125d-ec8c-4323-9653-9824a2ad815f" providerId="ADAL" clId="{C25B542B-E4E8-D141-AA14-043D930A865A}" dt="2024-01-24T19:57:32.026" v="1920" actId="164"/>
          <ac:inkMkLst>
            <pc:docMk/>
            <pc:sldMk cId="2374835458" sldId="332"/>
            <ac:inkMk id="1218" creationId="{9AA5DBEA-E457-38C0-3CB1-60CF985B88EE}"/>
          </ac:inkMkLst>
        </pc:inkChg>
        <pc:inkChg chg="add mod">
          <ac:chgData name="Kokchun Giang" userId="67e2125d-ec8c-4323-9653-9824a2ad815f" providerId="ADAL" clId="{C25B542B-E4E8-D141-AA14-043D930A865A}" dt="2024-01-24T19:44:09.136" v="1553"/>
          <ac:inkMkLst>
            <pc:docMk/>
            <pc:sldMk cId="2374835458" sldId="332"/>
            <ac:inkMk id="1219" creationId="{2F2F4548-DF6F-6852-04FB-87A79344EA23}"/>
          </ac:inkMkLst>
        </pc:inkChg>
        <pc:inkChg chg="add mod">
          <ac:chgData name="Kokchun Giang" userId="67e2125d-ec8c-4323-9653-9824a2ad815f" providerId="ADAL" clId="{C25B542B-E4E8-D141-AA14-043D930A865A}" dt="2024-01-24T19:44:09.136" v="1553"/>
          <ac:inkMkLst>
            <pc:docMk/>
            <pc:sldMk cId="2374835458" sldId="332"/>
            <ac:inkMk id="1220" creationId="{AF09BB43-23B1-F30C-5CAC-5C3244273A4D}"/>
          </ac:inkMkLst>
        </pc:inkChg>
        <pc:inkChg chg="add mod">
          <ac:chgData name="Kokchun Giang" userId="67e2125d-ec8c-4323-9653-9824a2ad815f" providerId="ADAL" clId="{C25B542B-E4E8-D141-AA14-043D930A865A}" dt="2024-01-24T19:44:09.136" v="1553"/>
          <ac:inkMkLst>
            <pc:docMk/>
            <pc:sldMk cId="2374835458" sldId="332"/>
            <ac:inkMk id="1221" creationId="{00057206-104B-6FE6-D898-A55706C3AE22}"/>
          </ac:inkMkLst>
        </pc:inkChg>
        <pc:inkChg chg="add mod">
          <ac:chgData name="Kokchun Giang" userId="67e2125d-ec8c-4323-9653-9824a2ad815f" providerId="ADAL" clId="{C25B542B-E4E8-D141-AA14-043D930A865A}" dt="2024-01-24T19:44:09.136" v="1553"/>
          <ac:inkMkLst>
            <pc:docMk/>
            <pc:sldMk cId="2374835458" sldId="332"/>
            <ac:inkMk id="1222" creationId="{2582CC64-6444-F740-0054-A34EF7B450F5}"/>
          </ac:inkMkLst>
        </pc:inkChg>
        <pc:inkChg chg="add mod">
          <ac:chgData name="Kokchun Giang" userId="67e2125d-ec8c-4323-9653-9824a2ad815f" providerId="ADAL" clId="{C25B542B-E4E8-D141-AA14-043D930A865A}" dt="2024-01-24T19:44:09.136" v="1553"/>
          <ac:inkMkLst>
            <pc:docMk/>
            <pc:sldMk cId="2374835458" sldId="332"/>
            <ac:inkMk id="1223" creationId="{49F797CE-E3F5-2FBF-F763-D97212548233}"/>
          </ac:inkMkLst>
        </pc:inkChg>
        <pc:inkChg chg="add mod">
          <ac:chgData name="Kokchun Giang" userId="67e2125d-ec8c-4323-9653-9824a2ad815f" providerId="ADAL" clId="{C25B542B-E4E8-D141-AA14-043D930A865A}" dt="2024-01-24T19:44:09.136" v="1553"/>
          <ac:inkMkLst>
            <pc:docMk/>
            <pc:sldMk cId="2374835458" sldId="332"/>
            <ac:inkMk id="1224" creationId="{D343083C-78D7-8620-DA3F-1AFF826E50A8}"/>
          </ac:inkMkLst>
        </pc:inkChg>
        <pc:inkChg chg="add mod">
          <ac:chgData name="Kokchun Giang" userId="67e2125d-ec8c-4323-9653-9824a2ad815f" providerId="ADAL" clId="{C25B542B-E4E8-D141-AA14-043D930A865A}" dt="2024-01-24T19:44:09.136" v="1553"/>
          <ac:inkMkLst>
            <pc:docMk/>
            <pc:sldMk cId="2374835458" sldId="332"/>
            <ac:inkMk id="1225" creationId="{6524E819-A845-B41E-21D7-C4E2099E3B49}"/>
          </ac:inkMkLst>
        </pc:inkChg>
        <pc:inkChg chg="add mod">
          <ac:chgData name="Kokchun Giang" userId="67e2125d-ec8c-4323-9653-9824a2ad815f" providerId="ADAL" clId="{C25B542B-E4E8-D141-AA14-043D930A865A}" dt="2024-01-24T19:44:09.136" v="1553"/>
          <ac:inkMkLst>
            <pc:docMk/>
            <pc:sldMk cId="2374835458" sldId="332"/>
            <ac:inkMk id="1226" creationId="{8ECA28EE-F091-B60C-CE66-921DB84E32AD}"/>
          </ac:inkMkLst>
        </pc:inkChg>
        <pc:inkChg chg="add mod">
          <ac:chgData name="Kokchun Giang" userId="67e2125d-ec8c-4323-9653-9824a2ad815f" providerId="ADAL" clId="{C25B542B-E4E8-D141-AA14-043D930A865A}" dt="2024-01-24T19:44:09.136" v="1553"/>
          <ac:inkMkLst>
            <pc:docMk/>
            <pc:sldMk cId="2374835458" sldId="332"/>
            <ac:inkMk id="1227" creationId="{8E93CD5D-5262-A641-E271-B971B178A897}"/>
          </ac:inkMkLst>
        </pc:inkChg>
        <pc:inkChg chg="add mod">
          <ac:chgData name="Kokchun Giang" userId="67e2125d-ec8c-4323-9653-9824a2ad815f" providerId="ADAL" clId="{C25B542B-E4E8-D141-AA14-043D930A865A}" dt="2024-01-24T19:44:09.136" v="1553"/>
          <ac:inkMkLst>
            <pc:docMk/>
            <pc:sldMk cId="2374835458" sldId="332"/>
            <ac:inkMk id="1228" creationId="{5623D81B-D0C1-FD50-1BE0-84A15B2A81E1}"/>
          </ac:inkMkLst>
        </pc:inkChg>
        <pc:inkChg chg="add mod">
          <ac:chgData name="Kokchun Giang" userId="67e2125d-ec8c-4323-9653-9824a2ad815f" providerId="ADAL" clId="{C25B542B-E4E8-D141-AA14-043D930A865A}" dt="2024-01-24T19:44:09.136" v="1553"/>
          <ac:inkMkLst>
            <pc:docMk/>
            <pc:sldMk cId="2374835458" sldId="332"/>
            <ac:inkMk id="1229" creationId="{7DADCB0C-0DCD-6FDE-78B8-BDB162674196}"/>
          </ac:inkMkLst>
        </pc:inkChg>
        <pc:inkChg chg="add del mod">
          <ac:chgData name="Kokchun Giang" userId="67e2125d-ec8c-4323-9653-9824a2ad815f" providerId="ADAL" clId="{C25B542B-E4E8-D141-AA14-043D930A865A}" dt="2024-01-24T19:44:45.557" v="1561" actId="9405"/>
          <ac:inkMkLst>
            <pc:docMk/>
            <pc:sldMk cId="2374835458" sldId="332"/>
            <ac:inkMk id="1231" creationId="{931373D6-0C61-B39B-3C74-890C8CC116CD}"/>
          </ac:inkMkLst>
        </pc:inkChg>
        <pc:inkChg chg="add del mod">
          <ac:chgData name="Kokchun Giang" userId="67e2125d-ec8c-4323-9653-9824a2ad815f" providerId="ADAL" clId="{C25B542B-E4E8-D141-AA14-043D930A865A}" dt="2024-01-24T19:44:44.497" v="1560"/>
          <ac:inkMkLst>
            <pc:docMk/>
            <pc:sldMk cId="2374835458" sldId="332"/>
            <ac:inkMk id="1232" creationId="{45D0EFD1-4CED-1AC6-579A-3D0E663E1D7D}"/>
          </ac:inkMkLst>
        </pc:inkChg>
        <pc:inkChg chg="add del">
          <ac:chgData name="Kokchun Giang" userId="67e2125d-ec8c-4323-9653-9824a2ad815f" providerId="ADAL" clId="{C25B542B-E4E8-D141-AA14-043D930A865A}" dt="2024-01-24T19:44:44.005" v="1558" actId="9405"/>
          <ac:inkMkLst>
            <pc:docMk/>
            <pc:sldMk cId="2374835458" sldId="332"/>
            <ac:inkMk id="1234" creationId="{81076B76-F653-0C08-ED30-6B1FADF6C241}"/>
          </ac:inkMkLst>
        </pc:inkChg>
        <pc:inkChg chg="add mod">
          <ac:chgData name="Kokchun Giang" userId="67e2125d-ec8c-4323-9653-9824a2ad815f" providerId="ADAL" clId="{C25B542B-E4E8-D141-AA14-043D930A865A}" dt="2024-01-24T19:45:17.873" v="1570"/>
          <ac:inkMkLst>
            <pc:docMk/>
            <pc:sldMk cId="2374835458" sldId="332"/>
            <ac:inkMk id="1235" creationId="{61DDF44D-6EE9-EE94-7D9A-E3BEA960C880}"/>
          </ac:inkMkLst>
        </pc:inkChg>
        <pc:inkChg chg="add mod">
          <ac:chgData name="Kokchun Giang" userId="67e2125d-ec8c-4323-9653-9824a2ad815f" providerId="ADAL" clId="{C25B542B-E4E8-D141-AA14-043D930A865A}" dt="2024-01-24T19:45:17.873" v="1570"/>
          <ac:inkMkLst>
            <pc:docMk/>
            <pc:sldMk cId="2374835458" sldId="332"/>
            <ac:inkMk id="1236" creationId="{32B7041B-0376-56A0-2E75-1FD309386ADA}"/>
          </ac:inkMkLst>
        </pc:inkChg>
        <pc:inkChg chg="add mod">
          <ac:chgData name="Kokchun Giang" userId="67e2125d-ec8c-4323-9653-9824a2ad815f" providerId="ADAL" clId="{C25B542B-E4E8-D141-AA14-043D930A865A}" dt="2024-01-24T19:45:17.873" v="1570"/>
          <ac:inkMkLst>
            <pc:docMk/>
            <pc:sldMk cId="2374835458" sldId="332"/>
            <ac:inkMk id="1237" creationId="{79BFEF58-A83E-6E63-87B1-AE1442721D57}"/>
          </ac:inkMkLst>
        </pc:inkChg>
        <pc:inkChg chg="add mod">
          <ac:chgData name="Kokchun Giang" userId="67e2125d-ec8c-4323-9653-9824a2ad815f" providerId="ADAL" clId="{C25B542B-E4E8-D141-AA14-043D930A865A}" dt="2024-01-24T19:45:17.873" v="1570"/>
          <ac:inkMkLst>
            <pc:docMk/>
            <pc:sldMk cId="2374835458" sldId="332"/>
            <ac:inkMk id="1238" creationId="{91A523E9-2B94-3298-8F95-E3F727031815}"/>
          </ac:inkMkLst>
        </pc:inkChg>
        <pc:inkChg chg="add mod">
          <ac:chgData name="Kokchun Giang" userId="67e2125d-ec8c-4323-9653-9824a2ad815f" providerId="ADAL" clId="{C25B542B-E4E8-D141-AA14-043D930A865A}" dt="2024-01-24T19:45:17.873" v="1570"/>
          <ac:inkMkLst>
            <pc:docMk/>
            <pc:sldMk cId="2374835458" sldId="332"/>
            <ac:inkMk id="1239" creationId="{429E2CE3-C868-A86F-DEF1-5361A06FCC48}"/>
          </ac:inkMkLst>
        </pc:inkChg>
        <pc:inkChg chg="add mod">
          <ac:chgData name="Kokchun Giang" userId="67e2125d-ec8c-4323-9653-9824a2ad815f" providerId="ADAL" clId="{C25B542B-E4E8-D141-AA14-043D930A865A}" dt="2024-01-24T19:45:17.873" v="1570"/>
          <ac:inkMkLst>
            <pc:docMk/>
            <pc:sldMk cId="2374835458" sldId="332"/>
            <ac:inkMk id="1240" creationId="{4405A933-D3D2-DEFE-D317-EE06CF5F8BBF}"/>
          </ac:inkMkLst>
        </pc:inkChg>
        <pc:inkChg chg="add mod">
          <ac:chgData name="Kokchun Giang" userId="67e2125d-ec8c-4323-9653-9824a2ad815f" providerId="ADAL" clId="{C25B542B-E4E8-D141-AA14-043D930A865A}" dt="2024-01-24T19:45:17.873" v="1570"/>
          <ac:inkMkLst>
            <pc:docMk/>
            <pc:sldMk cId="2374835458" sldId="332"/>
            <ac:inkMk id="1241" creationId="{0256732D-C6FA-0FB8-EBC4-2F20B083A0E1}"/>
          </ac:inkMkLst>
        </pc:inkChg>
        <pc:inkChg chg="add mod">
          <ac:chgData name="Kokchun Giang" userId="67e2125d-ec8c-4323-9653-9824a2ad815f" providerId="ADAL" clId="{C25B542B-E4E8-D141-AA14-043D930A865A}" dt="2024-01-24T19:45:17.873" v="1570"/>
          <ac:inkMkLst>
            <pc:docMk/>
            <pc:sldMk cId="2374835458" sldId="332"/>
            <ac:inkMk id="1242" creationId="{4EF0EFEE-8C8F-BE02-B46C-374D0283C595}"/>
          </ac:inkMkLst>
        </pc:inkChg>
        <pc:inkChg chg="add mod">
          <ac:chgData name="Kokchun Giang" userId="67e2125d-ec8c-4323-9653-9824a2ad815f" providerId="ADAL" clId="{C25B542B-E4E8-D141-AA14-043D930A865A}" dt="2024-01-24T19:45:26.385" v="1583"/>
          <ac:inkMkLst>
            <pc:docMk/>
            <pc:sldMk cId="2374835458" sldId="332"/>
            <ac:inkMk id="1244" creationId="{3ECC3B89-6D88-46EC-1279-7390281C9532}"/>
          </ac:inkMkLst>
        </pc:inkChg>
        <pc:inkChg chg="add mod">
          <ac:chgData name="Kokchun Giang" userId="67e2125d-ec8c-4323-9653-9824a2ad815f" providerId="ADAL" clId="{C25B542B-E4E8-D141-AA14-043D930A865A}" dt="2024-01-24T19:45:26.385" v="1583"/>
          <ac:inkMkLst>
            <pc:docMk/>
            <pc:sldMk cId="2374835458" sldId="332"/>
            <ac:inkMk id="1245" creationId="{BA9B4DB4-35A3-B7D0-134E-498B37D76C55}"/>
          </ac:inkMkLst>
        </pc:inkChg>
        <pc:inkChg chg="add mod">
          <ac:chgData name="Kokchun Giang" userId="67e2125d-ec8c-4323-9653-9824a2ad815f" providerId="ADAL" clId="{C25B542B-E4E8-D141-AA14-043D930A865A}" dt="2024-01-24T19:45:26.385" v="1583"/>
          <ac:inkMkLst>
            <pc:docMk/>
            <pc:sldMk cId="2374835458" sldId="332"/>
            <ac:inkMk id="1246" creationId="{736A1072-F454-8592-C6F1-87C9B65375D4}"/>
          </ac:inkMkLst>
        </pc:inkChg>
        <pc:inkChg chg="add mod">
          <ac:chgData name="Kokchun Giang" userId="67e2125d-ec8c-4323-9653-9824a2ad815f" providerId="ADAL" clId="{C25B542B-E4E8-D141-AA14-043D930A865A}" dt="2024-01-24T19:45:26.385" v="1583"/>
          <ac:inkMkLst>
            <pc:docMk/>
            <pc:sldMk cId="2374835458" sldId="332"/>
            <ac:inkMk id="1247" creationId="{E1131998-AA6D-6177-49D0-C0320B14211C}"/>
          </ac:inkMkLst>
        </pc:inkChg>
        <pc:inkChg chg="add mod">
          <ac:chgData name="Kokchun Giang" userId="67e2125d-ec8c-4323-9653-9824a2ad815f" providerId="ADAL" clId="{C25B542B-E4E8-D141-AA14-043D930A865A}" dt="2024-01-24T19:45:26.385" v="1583"/>
          <ac:inkMkLst>
            <pc:docMk/>
            <pc:sldMk cId="2374835458" sldId="332"/>
            <ac:inkMk id="1248" creationId="{046AC4C8-9D5A-7307-9CA9-41786AFAE4C6}"/>
          </ac:inkMkLst>
        </pc:inkChg>
        <pc:inkChg chg="add mod">
          <ac:chgData name="Kokchun Giang" userId="67e2125d-ec8c-4323-9653-9824a2ad815f" providerId="ADAL" clId="{C25B542B-E4E8-D141-AA14-043D930A865A}" dt="2024-01-24T19:45:26.385" v="1583"/>
          <ac:inkMkLst>
            <pc:docMk/>
            <pc:sldMk cId="2374835458" sldId="332"/>
            <ac:inkMk id="1249" creationId="{9D1D5189-DB59-9720-8421-DF270CCCA1EA}"/>
          </ac:inkMkLst>
        </pc:inkChg>
        <pc:inkChg chg="add mod">
          <ac:chgData name="Kokchun Giang" userId="67e2125d-ec8c-4323-9653-9824a2ad815f" providerId="ADAL" clId="{C25B542B-E4E8-D141-AA14-043D930A865A}" dt="2024-01-24T19:45:26.385" v="1583"/>
          <ac:inkMkLst>
            <pc:docMk/>
            <pc:sldMk cId="2374835458" sldId="332"/>
            <ac:inkMk id="1250" creationId="{5E4BF380-17C5-5E74-4729-3815C971DE5E}"/>
          </ac:inkMkLst>
        </pc:inkChg>
        <pc:inkChg chg="add mod">
          <ac:chgData name="Kokchun Giang" userId="67e2125d-ec8c-4323-9653-9824a2ad815f" providerId="ADAL" clId="{C25B542B-E4E8-D141-AA14-043D930A865A}" dt="2024-01-24T19:45:26.385" v="1583"/>
          <ac:inkMkLst>
            <pc:docMk/>
            <pc:sldMk cId="2374835458" sldId="332"/>
            <ac:inkMk id="1251" creationId="{BB25DA6B-F591-272A-E185-EE0731D4CAFE}"/>
          </ac:inkMkLst>
        </pc:inkChg>
        <pc:inkChg chg="add mod">
          <ac:chgData name="Kokchun Giang" userId="67e2125d-ec8c-4323-9653-9824a2ad815f" providerId="ADAL" clId="{C25B542B-E4E8-D141-AA14-043D930A865A}" dt="2024-01-24T19:45:26.385" v="1583"/>
          <ac:inkMkLst>
            <pc:docMk/>
            <pc:sldMk cId="2374835458" sldId="332"/>
            <ac:inkMk id="1252" creationId="{13CAC232-0CF8-DAF1-FBCB-93F5A9EB03DF}"/>
          </ac:inkMkLst>
        </pc:inkChg>
        <pc:inkChg chg="add mod">
          <ac:chgData name="Kokchun Giang" userId="67e2125d-ec8c-4323-9653-9824a2ad815f" providerId="ADAL" clId="{C25B542B-E4E8-D141-AA14-043D930A865A}" dt="2024-01-24T19:45:26.385" v="1583"/>
          <ac:inkMkLst>
            <pc:docMk/>
            <pc:sldMk cId="2374835458" sldId="332"/>
            <ac:inkMk id="1253" creationId="{D5032D97-B89C-4792-5A1B-D613AE1D8448}"/>
          </ac:inkMkLst>
        </pc:inkChg>
        <pc:inkChg chg="add mod">
          <ac:chgData name="Kokchun Giang" userId="67e2125d-ec8c-4323-9653-9824a2ad815f" providerId="ADAL" clId="{C25B542B-E4E8-D141-AA14-043D930A865A}" dt="2024-01-24T19:57:32.026" v="1920" actId="164"/>
          <ac:inkMkLst>
            <pc:docMk/>
            <pc:sldMk cId="2374835458" sldId="332"/>
            <ac:inkMk id="1254" creationId="{4BAF54D4-535D-B264-EBAD-0367681CBE69}"/>
          </ac:inkMkLst>
        </pc:inkChg>
        <pc:inkChg chg="add mod">
          <ac:chgData name="Kokchun Giang" userId="67e2125d-ec8c-4323-9653-9824a2ad815f" providerId="ADAL" clId="{C25B542B-E4E8-D141-AA14-043D930A865A}" dt="2024-01-24T19:45:27.263" v="1585"/>
          <ac:inkMkLst>
            <pc:docMk/>
            <pc:sldMk cId="2374835458" sldId="332"/>
            <ac:inkMk id="1255" creationId="{29D7707B-1AF0-925A-8938-D589C6443B2D}"/>
          </ac:inkMkLst>
        </pc:inkChg>
        <pc:inkChg chg="add mod">
          <ac:chgData name="Kokchun Giang" userId="67e2125d-ec8c-4323-9653-9824a2ad815f" providerId="ADAL" clId="{C25B542B-E4E8-D141-AA14-043D930A865A}" dt="2024-01-24T19:45:27.263" v="1585"/>
          <ac:inkMkLst>
            <pc:docMk/>
            <pc:sldMk cId="2374835458" sldId="332"/>
            <ac:inkMk id="1257" creationId="{51E9CBD8-A060-CAF3-1C07-F38CE58AAF96}"/>
          </ac:inkMkLst>
        </pc:inkChg>
      </pc:sldChg>
      <pc:sldChg chg="addSp delSp modSp add mod addAnim delAnim modAnim">
        <pc:chgData name="Kokchun Giang" userId="67e2125d-ec8c-4323-9653-9824a2ad815f" providerId="ADAL" clId="{C25B542B-E4E8-D141-AA14-043D930A865A}" dt="2024-01-24T20:00:24.787" v="1949" actId="1076"/>
        <pc:sldMkLst>
          <pc:docMk/>
          <pc:sldMk cId="740354111" sldId="333"/>
        </pc:sldMkLst>
        <pc:spChg chg="mod">
          <ac:chgData name="Kokchun Giang" userId="67e2125d-ec8c-4323-9653-9824a2ad815f" providerId="ADAL" clId="{C25B542B-E4E8-D141-AA14-043D930A865A}" dt="2024-01-24T19:47:18.765" v="1628" actId="1076"/>
          <ac:spMkLst>
            <pc:docMk/>
            <pc:sldMk cId="740354111" sldId="333"/>
            <ac:spMk id="28" creationId="{240D861B-7F80-DF9C-31F0-E7AFBE0BAB19}"/>
          </ac:spMkLst>
        </pc:spChg>
        <pc:grpChg chg="mod">
          <ac:chgData name="Kokchun Giang" userId="67e2125d-ec8c-4323-9653-9824a2ad815f" providerId="ADAL" clId="{C25B542B-E4E8-D141-AA14-043D930A865A}" dt="2024-01-24T19:59:25.789" v="1931" actId="164"/>
          <ac:grpSpMkLst>
            <pc:docMk/>
            <pc:sldMk cId="740354111" sldId="333"/>
            <ac:grpSpMk id="10" creationId="{63526E7E-5B6E-152B-E7B5-CAED24430C14}"/>
          </ac:grpSpMkLst>
        </pc:grpChg>
        <pc:grpChg chg="mod">
          <ac:chgData name="Kokchun Giang" userId="67e2125d-ec8c-4323-9653-9824a2ad815f" providerId="ADAL" clId="{C25B542B-E4E8-D141-AA14-043D930A865A}" dt="2024-01-24T19:59:25.789" v="1931" actId="164"/>
          <ac:grpSpMkLst>
            <pc:docMk/>
            <pc:sldMk cId="740354111" sldId="333"/>
            <ac:grpSpMk id="14" creationId="{556D69C1-92D1-0640-3AC6-ED9D6A449A31}"/>
          </ac:grpSpMkLst>
        </pc:grpChg>
        <pc:grpChg chg="mod">
          <ac:chgData name="Kokchun Giang" userId="67e2125d-ec8c-4323-9653-9824a2ad815f" providerId="ADAL" clId="{C25B542B-E4E8-D141-AA14-043D930A865A}" dt="2024-01-24T19:59:25.789" v="1931" actId="164"/>
          <ac:grpSpMkLst>
            <pc:docMk/>
            <pc:sldMk cId="740354111" sldId="333"/>
            <ac:grpSpMk id="23" creationId="{F9CBF526-C514-8093-41AE-B556922CE947}"/>
          </ac:grpSpMkLst>
        </pc:grpChg>
        <pc:grpChg chg="mod">
          <ac:chgData name="Kokchun Giang" userId="67e2125d-ec8c-4323-9653-9824a2ad815f" providerId="ADAL" clId="{C25B542B-E4E8-D141-AA14-043D930A865A}" dt="2024-01-24T19:59:25.789" v="1931" actId="164"/>
          <ac:grpSpMkLst>
            <pc:docMk/>
            <pc:sldMk cId="740354111" sldId="333"/>
            <ac:grpSpMk id="24" creationId="{74D7EDFE-C3C1-EA78-CCA0-2C04D23F55E7}"/>
          </ac:grpSpMkLst>
        </pc:grpChg>
        <pc:grpChg chg="mod">
          <ac:chgData name="Kokchun Giang" userId="67e2125d-ec8c-4323-9653-9824a2ad815f" providerId="ADAL" clId="{C25B542B-E4E8-D141-AA14-043D930A865A}" dt="2024-01-24T19:59:25.789" v="1931" actId="164"/>
          <ac:grpSpMkLst>
            <pc:docMk/>
            <pc:sldMk cId="740354111" sldId="333"/>
            <ac:grpSpMk id="30" creationId="{F2C86E08-A8E6-CA5F-D3AF-49FA70837495}"/>
          </ac:grpSpMkLst>
        </pc:grpChg>
        <pc:grpChg chg="mod">
          <ac:chgData name="Kokchun Giang" userId="67e2125d-ec8c-4323-9653-9824a2ad815f" providerId="ADAL" clId="{C25B542B-E4E8-D141-AA14-043D930A865A}" dt="2024-01-24T19:48:18.957" v="1670"/>
          <ac:grpSpMkLst>
            <pc:docMk/>
            <pc:sldMk cId="740354111" sldId="333"/>
            <ac:grpSpMk id="43" creationId="{D7AB4DD9-8953-9BC5-DA91-D7B257946CDF}"/>
          </ac:grpSpMkLst>
        </pc:grpChg>
        <pc:grpChg chg="mod">
          <ac:chgData name="Kokchun Giang" userId="67e2125d-ec8c-4323-9653-9824a2ad815f" providerId="ADAL" clId="{C25B542B-E4E8-D141-AA14-043D930A865A}" dt="2024-01-24T19:48:18.957" v="1670"/>
          <ac:grpSpMkLst>
            <pc:docMk/>
            <pc:sldMk cId="740354111" sldId="333"/>
            <ac:grpSpMk id="44" creationId="{38AB35C6-6AA6-3EF7-5178-1D735F5DBF02}"/>
          </ac:grpSpMkLst>
        </pc:grpChg>
        <pc:grpChg chg="mod">
          <ac:chgData name="Kokchun Giang" userId="67e2125d-ec8c-4323-9653-9824a2ad815f" providerId="ADAL" clId="{C25B542B-E4E8-D141-AA14-043D930A865A}" dt="2024-01-24T19:48:18.957" v="1670"/>
          <ac:grpSpMkLst>
            <pc:docMk/>
            <pc:sldMk cId="740354111" sldId="333"/>
            <ac:grpSpMk id="47" creationId="{F29EDA7E-D348-CA97-AD05-9D082D44AA0D}"/>
          </ac:grpSpMkLst>
        </pc:grpChg>
        <pc:grpChg chg="del mod">
          <ac:chgData name="Kokchun Giang" userId="67e2125d-ec8c-4323-9653-9824a2ad815f" providerId="ADAL" clId="{C25B542B-E4E8-D141-AA14-043D930A865A}" dt="2024-01-24T19:49:22.668" v="1709"/>
          <ac:grpSpMkLst>
            <pc:docMk/>
            <pc:sldMk cId="740354111" sldId="333"/>
            <ac:grpSpMk id="53" creationId="{1C3FAD7E-A7B1-8988-D96C-9DA38DBD25E3}"/>
          </ac:grpSpMkLst>
        </pc:grpChg>
        <pc:grpChg chg="mod">
          <ac:chgData name="Kokchun Giang" userId="67e2125d-ec8c-4323-9653-9824a2ad815f" providerId="ADAL" clId="{C25B542B-E4E8-D141-AA14-043D930A865A}" dt="2024-01-24T19:59:25.789" v="1931" actId="164"/>
          <ac:grpSpMkLst>
            <pc:docMk/>
            <pc:sldMk cId="740354111" sldId="333"/>
            <ac:grpSpMk id="56" creationId="{1B783902-8928-7E2C-31F9-7010F28285CC}"/>
          </ac:grpSpMkLst>
        </pc:grpChg>
        <pc:grpChg chg="mod">
          <ac:chgData name="Kokchun Giang" userId="67e2125d-ec8c-4323-9653-9824a2ad815f" providerId="ADAL" clId="{C25B542B-E4E8-D141-AA14-043D930A865A}" dt="2024-01-24T19:59:25.789" v="1931" actId="164"/>
          <ac:grpSpMkLst>
            <pc:docMk/>
            <pc:sldMk cId="740354111" sldId="333"/>
            <ac:grpSpMk id="59" creationId="{C8EF5A3D-5CC3-F501-AA97-8B3242812355}"/>
          </ac:grpSpMkLst>
        </pc:grpChg>
        <pc:grpChg chg="mod">
          <ac:chgData name="Kokchun Giang" userId="67e2125d-ec8c-4323-9653-9824a2ad815f" providerId="ADAL" clId="{C25B542B-E4E8-D141-AA14-043D930A865A}" dt="2024-01-24T19:59:25.789" v="1931" actId="164"/>
          <ac:grpSpMkLst>
            <pc:docMk/>
            <pc:sldMk cId="740354111" sldId="333"/>
            <ac:grpSpMk id="62" creationId="{2DB8837B-3825-AB01-B142-33079A54E2D1}"/>
          </ac:grpSpMkLst>
        </pc:grpChg>
        <pc:grpChg chg="mod">
          <ac:chgData name="Kokchun Giang" userId="67e2125d-ec8c-4323-9653-9824a2ad815f" providerId="ADAL" clId="{C25B542B-E4E8-D141-AA14-043D930A865A}" dt="2024-01-24T19:59:33.190" v="1933" actId="164"/>
          <ac:grpSpMkLst>
            <pc:docMk/>
            <pc:sldMk cId="740354111" sldId="333"/>
            <ac:grpSpMk id="393" creationId="{56FA59EE-85CA-6F25-71F3-02A1BDDE2A44}"/>
          </ac:grpSpMkLst>
        </pc:grpChg>
        <pc:grpChg chg="mod">
          <ac:chgData name="Kokchun Giang" userId="67e2125d-ec8c-4323-9653-9824a2ad815f" providerId="ADAL" clId="{C25B542B-E4E8-D141-AA14-043D930A865A}" dt="2024-01-24T19:59:33.190" v="1933" actId="164"/>
          <ac:grpSpMkLst>
            <pc:docMk/>
            <pc:sldMk cId="740354111" sldId="333"/>
            <ac:grpSpMk id="394" creationId="{B6D424CA-67DF-A68C-1EFE-5B485C863852}"/>
          </ac:grpSpMkLst>
        </pc:grpChg>
        <pc:grpChg chg="mod">
          <ac:chgData name="Kokchun Giang" userId="67e2125d-ec8c-4323-9653-9824a2ad815f" providerId="ADAL" clId="{C25B542B-E4E8-D141-AA14-043D930A865A}" dt="2024-01-24T19:59:33.190" v="1933" actId="164"/>
          <ac:grpSpMkLst>
            <pc:docMk/>
            <pc:sldMk cId="740354111" sldId="333"/>
            <ac:grpSpMk id="403" creationId="{A1C02AE8-1833-422E-B82C-1C2FC8F34354}"/>
          </ac:grpSpMkLst>
        </pc:grpChg>
        <pc:grpChg chg="mod">
          <ac:chgData name="Kokchun Giang" userId="67e2125d-ec8c-4323-9653-9824a2ad815f" providerId="ADAL" clId="{C25B542B-E4E8-D141-AA14-043D930A865A}" dt="2024-01-24T19:59:25.789" v="1931" actId="164"/>
          <ac:grpSpMkLst>
            <pc:docMk/>
            <pc:sldMk cId="740354111" sldId="333"/>
            <ac:grpSpMk id="412" creationId="{CBF3F3CD-2314-626F-C15F-A91FFBE0A33A}"/>
          </ac:grpSpMkLst>
        </pc:grpChg>
        <pc:grpChg chg="mod">
          <ac:chgData name="Kokchun Giang" userId="67e2125d-ec8c-4323-9653-9824a2ad815f" providerId="ADAL" clId="{C25B542B-E4E8-D141-AA14-043D930A865A}" dt="2024-01-24T19:49:54.633" v="1739"/>
          <ac:grpSpMkLst>
            <pc:docMk/>
            <pc:sldMk cId="740354111" sldId="333"/>
            <ac:grpSpMk id="416" creationId="{72D0E7DE-4560-C221-5F0F-CF1EC101CA6E}"/>
          </ac:grpSpMkLst>
        </pc:grpChg>
        <pc:grpChg chg="mod">
          <ac:chgData name="Kokchun Giang" userId="67e2125d-ec8c-4323-9653-9824a2ad815f" providerId="ADAL" clId="{C25B542B-E4E8-D141-AA14-043D930A865A}" dt="2024-01-24T19:49:53.699" v="1735"/>
          <ac:grpSpMkLst>
            <pc:docMk/>
            <pc:sldMk cId="740354111" sldId="333"/>
            <ac:grpSpMk id="420" creationId="{4216D7EF-E8BA-C592-ABB1-B8C76BB6B71D}"/>
          </ac:grpSpMkLst>
        </pc:grpChg>
        <pc:grpChg chg="mod">
          <ac:chgData name="Kokchun Giang" userId="67e2125d-ec8c-4323-9653-9824a2ad815f" providerId="ADAL" clId="{C25B542B-E4E8-D141-AA14-043D930A865A}" dt="2024-01-24T19:49:53.016" v="1732"/>
          <ac:grpSpMkLst>
            <pc:docMk/>
            <pc:sldMk cId="740354111" sldId="333"/>
            <ac:grpSpMk id="423" creationId="{054EC37F-B7BF-925A-B25B-6064FE527A5A}"/>
          </ac:grpSpMkLst>
        </pc:grpChg>
        <pc:grpChg chg="mod">
          <ac:chgData name="Kokchun Giang" userId="67e2125d-ec8c-4323-9653-9824a2ad815f" providerId="ADAL" clId="{C25B542B-E4E8-D141-AA14-043D930A865A}" dt="2024-01-24T19:59:37.889" v="1935" actId="164"/>
          <ac:grpSpMkLst>
            <pc:docMk/>
            <pc:sldMk cId="740354111" sldId="333"/>
            <ac:grpSpMk id="430" creationId="{202B889A-6D19-F871-BDB4-5894524FB787}"/>
          </ac:grpSpMkLst>
        </pc:grpChg>
        <pc:grpChg chg="mod">
          <ac:chgData name="Kokchun Giang" userId="67e2125d-ec8c-4323-9653-9824a2ad815f" providerId="ADAL" clId="{C25B542B-E4E8-D141-AA14-043D930A865A}" dt="2024-01-24T19:59:37.889" v="1935" actId="164"/>
          <ac:grpSpMkLst>
            <pc:docMk/>
            <pc:sldMk cId="740354111" sldId="333"/>
            <ac:grpSpMk id="436" creationId="{2604E7AA-8D70-4A5E-EB41-E7E23E1A43E5}"/>
          </ac:grpSpMkLst>
        </pc:grpChg>
        <pc:grpChg chg="mod">
          <ac:chgData name="Kokchun Giang" userId="67e2125d-ec8c-4323-9653-9824a2ad815f" providerId="ADAL" clId="{C25B542B-E4E8-D141-AA14-043D930A865A}" dt="2024-01-24T19:59:37.889" v="1935" actId="164"/>
          <ac:grpSpMkLst>
            <pc:docMk/>
            <pc:sldMk cId="740354111" sldId="333"/>
            <ac:grpSpMk id="443" creationId="{0185296A-62E0-EB09-7B36-BF1726FB6ABC}"/>
          </ac:grpSpMkLst>
        </pc:grpChg>
        <pc:grpChg chg="mod">
          <ac:chgData name="Kokchun Giang" userId="67e2125d-ec8c-4323-9653-9824a2ad815f" providerId="ADAL" clId="{C25B542B-E4E8-D141-AA14-043D930A865A}" dt="2024-01-24T19:59:43.555" v="1937" actId="164"/>
          <ac:grpSpMkLst>
            <pc:docMk/>
            <pc:sldMk cId="740354111" sldId="333"/>
            <ac:grpSpMk id="460" creationId="{A0EFA2FB-8F2E-B20F-6FD5-E75C785120B0}"/>
          </ac:grpSpMkLst>
        </pc:grpChg>
        <pc:grpChg chg="mod">
          <ac:chgData name="Kokchun Giang" userId="67e2125d-ec8c-4323-9653-9824a2ad815f" providerId="ADAL" clId="{C25B542B-E4E8-D141-AA14-043D930A865A}" dt="2024-01-24T19:59:43.555" v="1937" actId="164"/>
          <ac:grpSpMkLst>
            <pc:docMk/>
            <pc:sldMk cId="740354111" sldId="333"/>
            <ac:grpSpMk id="461" creationId="{D88AA0FE-16F6-E67F-CB9B-9959B1CB4548}"/>
          </ac:grpSpMkLst>
        </pc:grpChg>
        <pc:grpChg chg="mod">
          <ac:chgData name="Kokchun Giang" userId="67e2125d-ec8c-4323-9653-9824a2ad815f" providerId="ADAL" clId="{C25B542B-E4E8-D141-AA14-043D930A865A}" dt="2024-01-24T19:59:43.555" v="1937" actId="164"/>
          <ac:grpSpMkLst>
            <pc:docMk/>
            <pc:sldMk cId="740354111" sldId="333"/>
            <ac:grpSpMk id="462" creationId="{52600E47-55BD-42B1-A6C1-3D08BE8D2AA7}"/>
          </ac:grpSpMkLst>
        </pc:grpChg>
        <pc:grpChg chg="mod">
          <ac:chgData name="Kokchun Giang" userId="67e2125d-ec8c-4323-9653-9824a2ad815f" providerId="ADAL" clId="{C25B542B-E4E8-D141-AA14-043D930A865A}" dt="2024-01-24T19:59:47.389" v="1939" actId="164"/>
          <ac:grpSpMkLst>
            <pc:docMk/>
            <pc:sldMk cId="740354111" sldId="333"/>
            <ac:grpSpMk id="477" creationId="{B277ABC4-C9D8-5795-341B-AB3F7F8EEBE0}"/>
          </ac:grpSpMkLst>
        </pc:grpChg>
        <pc:grpChg chg="mod">
          <ac:chgData name="Kokchun Giang" userId="67e2125d-ec8c-4323-9653-9824a2ad815f" providerId="ADAL" clId="{C25B542B-E4E8-D141-AA14-043D930A865A}" dt="2024-01-24T19:59:47.389" v="1939" actId="164"/>
          <ac:grpSpMkLst>
            <pc:docMk/>
            <pc:sldMk cId="740354111" sldId="333"/>
            <ac:grpSpMk id="478" creationId="{D23A1A60-8F31-B9BA-D62D-ADBD75924D69}"/>
          </ac:grpSpMkLst>
        </pc:grpChg>
        <pc:grpChg chg="add del">
          <ac:chgData name="Kokchun Giang" userId="67e2125d-ec8c-4323-9653-9824a2ad815f" providerId="ADAL" clId="{C25B542B-E4E8-D141-AA14-043D930A865A}" dt="2024-01-24T19:47:12.089" v="1623" actId="478"/>
          <ac:grpSpMkLst>
            <pc:docMk/>
            <pc:sldMk cId="740354111" sldId="333"/>
            <ac:grpSpMk id="487" creationId="{891B99C5-2E74-7601-DDC9-8610F43BCD5D}"/>
          </ac:grpSpMkLst>
        </pc:grpChg>
        <pc:grpChg chg="add del">
          <ac:chgData name="Kokchun Giang" userId="67e2125d-ec8c-4323-9653-9824a2ad815f" providerId="ADAL" clId="{C25B542B-E4E8-D141-AA14-043D930A865A}" dt="2024-01-24T19:47:12.089" v="1623" actId="478"/>
          <ac:grpSpMkLst>
            <pc:docMk/>
            <pc:sldMk cId="740354111" sldId="333"/>
            <ac:grpSpMk id="488" creationId="{F3FAB8B6-898F-914B-0148-5B63EACC0584}"/>
          </ac:grpSpMkLst>
        </pc:grpChg>
        <pc:grpChg chg="mod">
          <ac:chgData name="Kokchun Giang" userId="67e2125d-ec8c-4323-9653-9824a2ad815f" providerId="ADAL" clId="{C25B542B-E4E8-D141-AA14-043D930A865A}" dt="2024-01-24T19:59:47.389" v="1939" actId="164"/>
          <ac:grpSpMkLst>
            <pc:docMk/>
            <pc:sldMk cId="740354111" sldId="333"/>
            <ac:grpSpMk id="497" creationId="{9761382B-9E0F-B605-F002-FFF3B14FB52E}"/>
          </ac:grpSpMkLst>
        </pc:grpChg>
        <pc:grpChg chg="mod">
          <ac:chgData name="Kokchun Giang" userId="67e2125d-ec8c-4323-9653-9824a2ad815f" providerId="ADAL" clId="{C25B542B-E4E8-D141-AA14-043D930A865A}" dt="2024-01-24T19:59:47.389" v="1939" actId="164"/>
          <ac:grpSpMkLst>
            <pc:docMk/>
            <pc:sldMk cId="740354111" sldId="333"/>
            <ac:grpSpMk id="508" creationId="{DB09D5C4-5EB1-3B83-9FF7-BD3847DF2225}"/>
          </ac:grpSpMkLst>
        </pc:grpChg>
        <pc:grpChg chg="del mod">
          <ac:chgData name="Kokchun Giang" userId="67e2125d-ec8c-4323-9653-9824a2ad815f" providerId="ADAL" clId="{C25B542B-E4E8-D141-AA14-043D930A865A}" dt="2024-01-24T19:50:42.172" v="1808"/>
          <ac:grpSpMkLst>
            <pc:docMk/>
            <pc:sldMk cId="740354111" sldId="333"/>
            <ac:grpSpMk id="509" creationId="{4978FE81-BA18-2DC8-399C-BF43D27B5085}"/>
          </ac:grpSpMkLst>
        </pc:grpChg>
        <pc:grpChg chg="del mod">
          <ac:chgData name="Kokchun Giang" userId="67e2125d-ec8c-4323-9653-9824a2ad815f" providerId="ADAL" clId="{C25B542B-E4E8-D141-AA14-043D930A865A}" dt="2024-01-24T19:50:42.172" v="1808"/>
          <ac:grpSpMkLst>
            <pc:docMk/>
            <pc:sldMk cId="740354111" sldId="333"/>
            <ac:grpSpMk id="510" creationId="{767B74E0-491A-494E-EF95-B02C2B7527D2}"/>
          </ac:grpSpMkLst>
        </pc:grpChg>
        <pc:grpChg chg="mod">
          <ac:chgData name="Kokchun Giang" userId="67e2125d-ec8c-4323-9653-9824a2ad815f" providerId="ADAL" clId="{C25B542B-E4E8-D141-AA14-043D930A865A}" dt="2024-01-24T19:59:47.389" v="1939" actId="164"/>
          <ac:grpSpMkLst>
            <pc:docMk/>
            <pc:sldMk cId="740354111" sldId="333"/>
            <ac:grpSpMk id="514" creationId="{28F367EC-0BBE-5D4C-2154-E10EC60B99DC}"/>
          </ac:grpSpMkLst>
        </pc:grpChg>
        <pc:grpChg chg="mod">
          <ac:chgData name="Kokchun Giang" userId="67e2125d-ec8c-4323-9653-9824a2ad815f" providerId="ADAL" clId="{C25B542B-E4E8-D141-AA14-043D930A865A}" dt="2024-01-24T19:50:48.951" v="1814"/>
          <ac:grpSpMkLst>
            <pc:docMk/>
            <pc:sldMk cId="740354111" sldId="333"/>
            <ac:grpSpMk id="518" creationId="{BD0D23D7-4457-83D5-78AF-FBE0CE169F4C}"/>
          </ac:grpSpMkLst>
        </pc:grpChg>
        <pc:grpChg chg="mod">
          <ac:chgData name="Kokchun Giang" userId="67e2125d-ec8c-4323-9653-9824a2ad815f" providerId="ADAL" clId="{C25B542B-E4E8-D141-AA14-043D930A865A}" dt="2024-01-24T19:59:53.022" v="1941" actId="164"/>
          <ac:grpSpMkLst>
            <pc:docMk/>
            <pc:sldMk cId="740354111" sldId="333"/>
            <ac:grpSpMk id="528" creationId="{6491BC79-25B7-EE29-7C23-D8A20132CAC6}"/>
          </ac:grpSpMkLst>
        </pc:grpChg>
        <pc:grpChg chg="del mod">
          <ac:chgData name="Kokchun Giang" userId="67e2125d-ec8c-4323-9653-9824a2ad815f" providerId="ADAL" clId="{C25B542B-E4E8-D141-AA14-043D930A865A}" dt="2024-01-24T19:50:58.527" v="1829"/>
          <ac:grpSpMkLst>
            <pc:docMk/>
            <pc:sldMk cId="740354111" sldId="333"/>
            <ac:grpSpMk id="530" creationId="{AB6CEAAE-5C36-7BCB-2AFD-6524218C95E8}"/>
          </ac:grpSpMkLst>
        </pc:grpChg>
        <pc:grpChg chg="mod">
          <ac:chgData name="Kokchun Giang" userId="67e2125d-ec8c-4323-9653-9824a2ad815f" providerId="ADAL" clId="{C25B542B-E4E8-D141-AA14-043D930A865A}" dt="2024-01-24T19:59:53.022" v="1941" actId="164"/>
          <ac:grpSpMkLst>
            <pc:docMk/>
            <pc:sldMk cId="740354111" sldId="333"/>
            <ac:grpSpMk id="533" creationId="{98B9B11D-3104-2E8C-CC00-4014DBC63002}"/>
          </ac:grpSpMkLst>
        </pc:grpChg>
        <pc:grpChg chg="mod">
          <ac:chgData name="Kokchun Giang" userId="67e2125d-ec8c-4323-9653-9824a2ad815f" providerId="ADAL" clId="{C25B542B-E4E8-D141-AA14-043D930A865A}" dt="2024-01-24T19:59:53.022" v="1941" actId="164"/>
          <ac:grpSpMkLst>
            <pc:docMk/>
            <pc:sldMk cId="740354111" sldId="333"/>
            <ac:grpSpMk id="539" creationId="{18250C36-D988-41FD-29BF-5C1E9CE85AD4}"/>
          </ac:grpSpMkLst>
        </pc:grpChg>
        <pc:grpChg chg="del mod">
          <ac:chgData name="Kokchun Giang" userId="67e2125d-ec8c-4323-9653-9824a2ad815f" providerId="ADAL" clId="{C25B542B-E4E8-D141-AA14-043D930A865A}" dt="2024-01-24T19:51:20.052" v="1859"/>
          <ac:grpSpMkLst>
            <pc:docMk/>
            <pc:sldMk cId="740354111" sldId="333"/>
            <ac:grpSpMk id="556" creationId="{1BCCE92E-C32F-6C57-55DE-9A579FEE0D6E}"/>
          </ac:grpSpMkLst>
        </pc:grpChg>
        <pc:grpChg chg="mod">
          <ac:chgData name="Kokchun Giang" userId="67e2125d-ec8c-4323-9653-9824a2ad815f" providerId="ADAL" clId="{C25B542B-E4E8-D141-AA14-043D930A865A}" dt="2024-01-24T19:59:56.580" v="1943" actId="164"/>
          <ac:grpSpMkLst>
            <pc:docMk/>
            <pc:sldMk cId="740354111" sldId="333"/>
            <ac:grpSpMk id="557" creationId="{05EFD672-2967-8671-9C89-10894EF1D737}"/>
          </ac:grpSpMkLst>
        </pc:grpChg>
        <pc:grpChg chg="del mod">
          <ac:chgData name="Kokchun Giang" userId="67e2125d-ec8c-4323-9653-9824a2ad815f" providerId="ADAL" clId="{C25B542B-E4E8-D141-AA14-043D930A865A}" dt="2024-01-24T19:51:19.229" v="1857"/>
          <ac:grpSpMkLst>
            <pc:docMk/>
            <pc:sldMk cId="740354111" sldId="333"/>
            <ac:grpSpMk id="563" creationId="{B56AFF32-ACFC-6737-53DF-F192B7F3697F}"/>
          </ac:grpSpMkLst>
        </pc:grpChg>
        <pc:grpChg chg="mod">
          <ac:chgData name="Kokchun Giang" userId="67e2125d-ec8c-4323-9653-9824a2ad815f" providerId="ADAL" clId="{C25B542B-E4E8-D141-AA14-043D930A865A}" dt="2024-01-24T19:59:56.580" v="1943" actId="164"/>
          <ac:grpSpMkLst>
            <pc:docMk/>
            <pc:sldMk cId="740354111" sldId="333"/>
            <ac:grpSpMk id="564" creationId="{01FE7704-ED40-F79B-D0BB-50A03605FF56}"/>
          </ac:grpSpMkLst>
        </pc:grpChg>
        <pc:grpChg chg="del mod">
          <ac:chgData name="Kokchun Giang" userId="67e2125d-ec8c-4323-9653-9824a2ad815f" providerId="ADAL" clId="{C25B542B-E4E8-D141-AA14-043D930A865A}" dt="2024-01-24T19:51:21.670" v="1861"/>
          <ac:grpSpMkLst>
            <pc:docMk/>
            <pc:sldMk cId="740354111" sldId="333"/>
            <ac:grpSpMk id="566" creationId="{9BD0A5D0-EC8B-FBEB-28A8-D6229AD83ED7}"/>
          </ac:grpSpMkLst>
        </pc:grpChg>
        <pc:grpChg chg="mod">
          <ac:chgData name="Kokchun Giang" userId="67e2125d-ec8c-4323-9653-9824a2ad815f" providerId="ADAL" clId="{C25B542B-E4E8-D141-AA14-043D930A865A}" dt="2024-01-24T19:59:56.580" v="1943" actId="164"/>
          <ac:grpSpMkLst>
            <pc:docMk/>
            <pc:sldMk cId="740354111" sldId="333"/>
            <ac:grpSpMk id="568" creationId="{F2441849-E669-E310-833E-CC3CBDAB6FB4}"/>
          </ac:grpSpMkLst>
        </pc:grpChg>
        <pc:grpChg chg="add mod">
          <ac:chgData name="Kokchun Giang" userId="67e2125d-ec8c-4323-9653-9824a2ad815f" providerId="ADAL" clId="{C25B542B-E4E8-D141-AA14-043D930A865A}" dt="2024-01-24T19:59:25.789" v="1931" actId="164"/>
          <ac:grpSpMkLst>
            <pc:docMk/>
            <pc:sldMk cId="740354111" sldId="333"/>
            <ac:grpSpMk id="569" creationId="{FBD83E4A-F1EC-B08E-43D0-EBBCE90D5268}"/>
          </ac:grpSpMkLst>
        </pc:grpChg>
        <pc:grpChg chg="add mod">
          <ac:chgData name="Kokchun Giang" userId="67e2125d-ec8c-4323-9653-9824a2ad815f" providerId="ADAL" clId="{C25B542B-E4E8-D141-AA14-043D930A865A}" dt="2024-01-24T19:59:33.190" v="1933" actId="164"/>
          <ac:grpSpMkLst>
            <pc:docMk/>
            <pc:sldMk cId="740354111" sldId="333"/>
            <ac:grpSpMk id="570" creationId="{55132889-337A-DAA6-C3D9-CB7E92BAC0B6}"/>
          </ac:grpSpMkLst>
        </pc:grpChg>
        <pc:grpChg chg="add mod">
          <ac:chgData name="Kokchun Giang" userId="67e2125d-ec8c-4323-9653-9824a2ad815f" providerId="ADAL" clId="{C25B542B-E4E8-D141-AA14-043D930A865A}" dt="2024-01-24T19:59:37.889" v="1935" actId="164"/>
          <ac:grpSpMkLst>
            <pc:docMk/>
            <pc:sldMk cId="740354111" sldId="333"/>
            <ac:grpSpMk id="571" creationId="{DF5EFCAD-4601-A58B-D266-DD11EA696B03}"/>
          </ac:grpSpMkLst>
        </pc:grpChg>
        <pc:grpChg chg="add del">
          <ac:chgData name="Kokchun Giang" userId="67e2125d-ec8c-4323-9653-9824a2ad815f" providerId="ADAL" clId="{C25B542B-E4E8-D141-AA14-043D930A865A}" dt="2024-01-24T19:47:12.089" v="1623" actId="478"/>
          <ac:grpSpMkLst>
            <pc:docMk/>
            <pc:sldMk cId="740354111" sldId="333"/>
            <ac:grpSpMk id="581" creationId="{5333BEBA-EAEF-43FC-E976-D95B4C580D43}"/>
          </ac:grpSpMkLst>
        </pc:grpChg>
        <pc:grpChg chg="add del">
          <ac:chgData name="Kokchun Giang" userId="67e2125d-ec8c-4323-9653-9824a2ad815f" providerId="ADAL" clId="{C25B542B-E4E8-D141-AA14-043D930A865A}" dt="2024-01-24T19:47:12.089" v="1623" actId="478"/>
          <ac:grpSpMkLst>
            <pc:docMk/>
            <pc:sldMk cId="740354111" sldId="333"/>
            <ac:grpSpMk id="582" creationId="{3258231D-0CFC-2C06-79D7-98C86417D732}"/>
          </ac:grpSpMkLst>
        </pc:grpChg>
        <pc:grpChg chg="add mod">
          <ac:chgData name="Kokchun Giang" userId="67e2125d-ec8c-4323-9653-9824a2ad815f" providerId="ADAL" clId="{C25B542B-E4E8-D141-AA14-043D930A865A}" dt="2024-01-24T20:00:24.787" v="1949" actId="1076"/>
          <ac:grpSpMkLst>
            <pc:docMk/>
            <pc:sldMk cId="740354111" sldId="333"/>
            <ac:grpSpMk id="583" creationId="{37FFA505-4710-F844-70DA-4A63F4644A28}"/>
          </ac:grpSpMkLst>
        </pc:grpChg>
        <pc:grpChg chg="add mod">
          <ac:chgData name="Kokchun Giang" userId="67e2125d-ec8c-4323-9653-9824a2ad815f" providerId="ADAL" clId="{C25B542B-E4E8-D141-AA14-043D930A865A}" dt="2024-01-24T20:00:24.787" v="1949" actId="1076"/>
          <ac:grpSpMkLst>
            <pc:docMk/>
            <pc:sldMk cId="740354111" sldId="333"/>
            <ac:grpSpMk id="584" creationId="{BDF6B3AA-F8E5-12D3-F165-5AA383032F4C}"/>
          </ac:grpSpMkLst>
        </pc:grpChg>
        <pc:grpChg chg="add mod">
          <ac:chgData name="Kokchun Giang" userId="67e2125d-ec8c-4323-9653-9824a2ad815f" providerId="ADAL" clId="{C25B542B-E4E8-D141-AA14-043D930A865A}" dt="2024-01-24T20:00:24.787" v="1949" actId="1076"/>
          <ac:grpSpMkLst>
            <pc:docMk/>
            <pc:sldMk cId="740354111" sldId="333"/>
            <ac:grpSpMk id="585" creationId="{472D9F65-ECF2-216E-308D-4ED856215FC5}"/>
          </ac:grpSpMkLst>
        </pc:grpChg>
        <pc:grpChg chg="add mod">
          <ac:chgData name="Kokchun Giang" userId="67e2125d-ec8c-4323-9653-9824a2ad815f" providerId="ADAL" clId="{C25B542B-E4E8-D141-AA14-043D930A865A}" dt="2024-01-24T20:00:24.787" v="1949" actId="1076"/>
          <ac:grpSpMkLst>
            <pc:docMk/>
            <pc:sldMk cId="740354111" sldId="333"/>
            <ac:grpSpMk id="586" creationId="{3049B7F7-B4E5-F134-F44C-76411A7761A8}"/>
          </ac:grpSpMkLst>
        </pc:grpChg>
        <pc:grpChg chg="add del">
          <ac:chgData name="Kokchun Giang" userId="67e2125d-ec8c-4323-9653-9824a2ad815f" providerId="ADAL" clId="{C25B542B-E4E8-D141-AA14-043D930A865A}" dt="2024-01-24T19:47:12.089" v="1623" actId="478"/>
          <ac:grpSpMkLst>
            <pc:docMk/>
            <pc:sldMk cId="740354111" sldId="333"/>
            <ac:grpSpMk id="683" creationId="{F848F667-B34D-0337-23A6-00DFB52CD20C}"/>
          </ac:grpSpMkLst>
        </pc:grpChg>
        <pc:grpChg chg="add del">
          <ac:chgData name="Kokchun Giang" userId="67e2125d-ec8c-4323-9653-9824a2ad815f" providerId="ADAL" clId="{C25B542B-E4E8-D141-AA14-043D930A865A}" dt="2024-01-24T19:47:12.089" v="1623" actId="478"/>
          <ac:grpSpMkLst>
            <pc:docMk/>
            <pc:sldMk cId="740354111" sldId="333"/>
            <ac:grpSpMk id="795" creationId="{704A8D5D-3824-A820-9C9E-CF4EA5D53EFD}"/>
          </ac:grpSpMkLst>
        </pc:grpChg>
        <pc:grpChg chg="add del">
          <ac:chgData name="Kokchun Giang" userId="67e2125d-ec8c-4323-9653-9824a2ad815f" providerId="ADAL" clId="{C25B542B-E4E8-D141-AA14-043D930A865A}" dt="2024-01-24T19:47:12.089" v="1623" actId="478"/>
          <ac:grpSpMkLst>
            <pc:docMk/>
            <pc:sldMk cId="740354111" sldId="333"/>
            <ac:grpSpMk id="796" creationId="{AAA5C157-C1DF-DA5D-CA73-2DC44821E699}"/>
          </ac:grpSpMkLst>
        </pc:grpChg>
        <pc:grpChg chg="add del">
          <ac:chgData name="Kokchun Giang" userId="67e2125d-ec8c-4323-9653-9824a2ad815f" providerId="ADAL" clId="{C25B542B-E4E8-D141-AA14-043D930A865A}" dt="2024-01-24T19:47:12.089" v="1623" actId="478"/>
          <ac:grpSpMkLst>
            <pc:docMk/>
            <pc:sldMk cId="740354111" sldId="333"/>
            <ac:grpSpMk id="797" creationId="{C3E6C5A1-2169-3731-0299-33801957316E}"/>
          </ac:grpSpMkLst>
        </pc:grpChg>
        <pc:grpChg chg="add del">
          <ac:chgData name="Kokchun Giang" userId="67e2125d-ec8c-4323-9653-9824a2ad815f" providerId="ADAL" clId="{C25B542B-E4E8-D141-AA14-043D930A865A}" dt="2024-01-24T19:47:12.089" v="1623" actId="478"/>
          <ac:grpSpMkLst>
            <pc:docMk/>
            <pc:sldMk cId="740354111" sldId="333"/>
            <ac:grpSpMk id="798" creationId="{64A3D8D1-C59C-AE9B-8FEE-339CEA109E0C}"/>
          </ac:grpSpMkLst>
        </pc:grpChg>
        <pc:grpChg chg="add del">
          <ac:chgData name="Kokchun Giang" userId="67e2125d-ec8c-4323-9653-9824a2ad815f" providerId="ADAL" clId="{C25B542B-E4E8-D141-AA14-043D930A865A}" dt="2024-01-24T19:47:12.089" v="1623" actId="478"/>
          <ac:grpSpMkLst>
            <pc:docMk/>
            <pc:sldMk cId="740354111" sldId="333"/>
            <ac:grpSpMk id="802" creationId="{2D4273EE-E241-6FEC-9372-FDD21AA830E9}"/>
          </ac:grpSpMkLst>
        </pc:grpChg>
        <pc:grpChg chg="add del">
          <ac:chgData name="Kokchun Giang" userId="67e2125d-ec8c-4323-9653-9824a2ad815f" providerId="ADAL" clId="{C25B542B-E4E8-D141-AA14-043D930A865A}" dt="2024-01-24T19:47:12.089" v="1623" actId="478"/>
          <ac:grpSpMkLst>
            <pc:docMk/>
            <pc:sldMk cId="740354111" sldId="333"/>
            <ac:grpSpMk id="813" creationId="{6E27F138-7A9C-3C9F-D7F5-4A6930387625}"/>
          </ac:grpSpMkLst>
        </pc:grpChg>
        <pc:grpChg chg="add del">
          <ac:chgData name="Kokchun Giang" userId="67e2125d-ec8c-4323-9653-9824a2ad815f" providerId="ADAL" clId="{C25B542B-E4E8-D141-AA14-043D930A865A}" dt="2024-01-24T19:47:12.089" v="1623" actId="478"/>
          <ac:grpSpMkLst>
            <pc:docMk/>
            <pc:sldMk cId="740354111" sldId="333"/>
            <ac:grpSpMk id="814" creationId="{F69D5AF2-3C2D-FC04-17B1-AB8FC9E0BA82}"/>
          </ac:grpSpMkLst>
        </pc:grpChg>
        <pc:grpChg chg="add del">
          <ac:chgData name="Kokchun Giang" userId="67e2125d-ec8c-4323-9653-9824a2ad815f" providerId="ADAL" clId="{C25B542B-E4E8-D141-AA14-043D930A865A}" dt="2024-01-24T19:47:12.089" v="1623" actId="478"/>
          <ac:grpSpMkLst>
            <pc:docMk/>
            <pc:sldMk cId="740354111" sldId="333"/>
            <ac:grpSpMk id="821" creationId="{39EC47C1-EBAD-0687-7EA2-2AE039368C82}"/>
          </ac:grpSpMkLst>
        </pc:grpChg>
        <pc:grpChg chg="add del">
          <ac:chgData name="Kokchun Giang" userId="67e2125d-ec8c-4323-9653-9824a2ad815f" providerId="ADAL" clId="{C25B542B-E4E8-D141-AA14-043D930A865A}" dt="2024-01-24T19:47:12.089" v="1623" actId="478"/>
          <ac:grpSpMkLst>
            <pc:docMk/>
            <pc:sldMk cId="740354111" sldId="333"/>
            <ac:grpSpMk id="829" creationId="{56115F02-04B1-69DC-0C78-DD4F9F522902}"/>
          </ac:grpSpMkLst>
        </pc:grpChg>
        <pc:grpChg chg="add del">
          <ac:chgData name="Kokchun Giang" userId="67e2125d-ec8c-4323-9653-9824a2ad815f" providerId="ADAL" clId="{C25B542B-E4E8-D141-AA14-043D930A865A}" dt="2024-01-24T19:47:12.089" v="1623" actId="478"/>
          <ac:grpSpMkLst>
            <pc:docMk/>
            <pc:sldMk cId="740354111" sldId="333"/>
            <ac:grpSpMk id="838" creationId="{2CB21B54-C890-9F42-B39D-DAAFC3A44501}"/>
          </ac:grpSpMkLst>
        </pc:grpChg>
        <pc:grpChg chg="add del">
          <ac:chgData name="Kokchun Giang" userId="67e2125d-ec8c-4323-9653-9824a2ad815f" providerId="ADAL" clId="{C25B542B-E4E8-D141-AA14-043D930A865A}" dt="2024-01-24T19:47:12.089" v="1623" actId="478"/>
          <ac:grpSpMkLst>
            <pc:docMk/>
            <pc:sldMk cId="740354111" sldId="333"/>
            <ac:grpSpMk id="843" creationId="{79059764-B233-2E74-4223-162F907FAD48}"/>
          </ac:grpSpMkLst>
        </pc:grpChg>
        <pc:grpChg chg="add del">
          <ac:chgData name="Kokchun Giang" userId="67e2125d-ec8c-4323-9653-9824a2ad815f" providerId="ADAL" clId="{C25B542B-E4E8-D141-AA14-043D930A865A}" dt="2024-01-24T19:47:12.089" v="1623" actId="478"/>
          <ac:grpSpMkLst>
            <pc:docMk/>
            <pc:sldMk cId="740354111" sldId="333"/>
            <ac:grpSpMk id="859" creationId="{774CF156-7595-5619-1788-DEEFCC90183A}"/>
          </ac:grpSpMkLst>
        </pc:grpChg>
        <pc:grpChg chg="add del">
          <ac:chgData name="Kokchun Giang" userId="67e2125d-ec8c-4323-9653-9824a2ad815f" providerId="ADAL" clId="{C25B542B-E4E8-D141-AA14-043D930A865A}" dt="2024-01-24T19:47:12.089" v="1623" actId="478"/>
          <ac:grpSpMkLst>
            <pc:docMk/>
            <pc:sldMk cId="740354111" sldId="333"/>
            <ac:grpSpMk id="860" creationId="{2473F279-3C8E-B546-694E-3DE4B67325AF}"/>
          </ac:grpSpMkLst>
        </pc:grpChg>
        <pc:grpChg chg="add del">
          <ac:chgData name="Kokchun Giang" userId="67e2125d-ec8c-4323-9653-9824a2ad815f" providerId="ADAL" clId="{C25B542B-E4E8-D141-AA14-043D930A865A}" dt="2024-01-24T19:47:12.089" v="1623" actId="478"/>
          <ac:grpSpMkLst>
            <pc:docMk/>
            <pc:sldMk cId="740354111" sldId="333"/>
            <ac:grpSpMk id="865" creationId="{7577F21E-F103-D286-4AAF-F6182A228FB8}"/>
          </ac:grpSpMkLst>
        </pc:grpChg>
        <pc:grpChg chg="add del">
          <ac:chgData name="Kokchun Giang" userId="67e2125d-ec8c-4323-9653-9824a2ad815f" providerId="ADAL" clId="{C25B542B-E4E8-D141-AA14-043D930A865A}" dt="2024-01-24T19:47:12.089" v="1623" actId="478"/>
          <ac:grpSpMkLst>
            <pc:docMk/>
            <pc:sldMk cId="740354111" sldId="333"/>
            <ac:grpSpMk id="895" creationId="{6C045BB8-21F7-4D9F-118E-C5793D8D3212}"/>
          </ac:grpSpMkLst>
        </pc:grpChg>
        <pc:grpChg chg="del">
          <ac:chgData name="Kokchun Giang" userId="67e2125d-ec8c-4323-9653-9824a2ad815f" providerId="ADAL" clId="{C25B542B-E4E8-D141-AA14-043D930A865A}" dt="2024-01-24T19:47:14.874" v="1624" actId="478"/>
          <ac:grpSpMkLst>
            <pc:docMk/>
            <pc:sldMk cId="740354111" sldId="333"/>
            <ac:grpSpMk id="916" creationId="{7425DFA2-5397-3E92-9306-41E23753613C}"/>
          </ac:grpSpMkLst>
        </pc:grpChg>
        <pc:grpChg chg="del">
          <ac:chgData name="Kokchun Giang" userId="67e2125d-ec8c-4323-9653-9824a2ad815f" providerId="ADAL" clId="{C25B542B-E4E8-D141-AA14-043D930A865A}" dt="2024-01-24T19:47:14.874" v="1624" actId="478"/>
          <ac:grpSpMkLst>
            <pc:docMk/>
            <pc:sldMk cId="740354111" sldId="333"/>
            <ac:grpSpMk id="919" creationId="{C39F0085-C21E-3C8A-4733-7D55CB31E568}"/>
          </ac:grpSpMkLst>
        </pc:grpChg>
        <pc:grpChg chg="del">
          <ac:chgData name="Kokchun Giang" userId="67e2125d-ec8c-4323-9653-9824a2ad815f" providerId="ADAL" clId="{C25B542B-E4E8-D141-AA14-043D930A865A}" dt="2024-01-24T19:47:14.874" v="1624" actId="478"/>
          <ac:grpSpMkLst>
            <pc:docMk/>
            <pc:sldMk cId="740354111" sldId="333"/>
            <ac:grpSpMk id="931" creationId="{3382EFDA-0296-BE93-E16C-6885E2F91CB8}"/>
          </ac:grpSpMkLst>
        </pc:grpChg>
        <pc:grpChg chg="del">
          <ac:chgData name="Kokchun Giang" userId="67e2125d-ec8c-4323-9653-9824a2ad815f" providerId="ADAL" clId="{C25B542B-E4E8-D141-AA14-043D930A865A}" dt="2024-01-24T19:47:14.874" v="1624" actId="478"/>
          <ac:grpSpMkLst>
            <pc:docMk/>
            <pc:sldMk cId="740354111" sldId="333"/>
            <ac:grpSpMk id="932" creationId="{E777D1E7-A84B-AE85-B05B-F2FBEEA8D5D5}"/>
          </ac:grpSpMkLst>
        </pc:grpChg>
        <pc:grpChg chg="del">
          <ac:chgData name="Kokchun Giang" userId="67e2125d-ec8c-4323-9653-9824a2ad815f" providerId="ADAL" clId="{C25B542B-E4E8-D141-AA14-043D930A865A}" dt="2024-01-24T19:47:14.874" v="1624" actId="478"/>
          <ac:grpSpMkLst>
            <pc:docMk/>
            <pc:sldMk cId="740354111" sldId="333"/>
            <ac:grpSpMk id="947" creationId="{5B4E8E2C-BBAC-7D12-BFA2-2F059822038A}"/>
          </ac:grpSpMkLst>
        </pc:grpChg>
        <pc:grpChg chg="del">
          <ac:chgData name="Kokchun Giang" userId="67e2125d-ec8c-4323-9653-9824a2ad815f" providerId="ADAL" clId="{C25B542B-E4E8-D141-AA14-043D930A865A}" dt="2024-01-24T19:47:14.874" v="1624" actId="478"/>
          <ac:grpSpMkLst>
            <pc:docMk/>
            <pc:sldMk cId="740354111" sldId="333"/>
            <ac:grpSpMk id="968" creationId="{676FEDA7-7C8E-03FF-ABB0-ABC1F035CEE7}"/>
          </ac:grpSpMkLst>
        </pc:grpChg>
        <pc:grpChg chg="del">
          <ac:chgData name="Kokchun Giang" userId="67e2125d-ec8c-4323-9653-9824a2ad815f" providerId="ADAL" clId="{C25B542B-E4E8-D141-AA14-043D930A865A}" dt="2024-01-24T19:47:14.874" v="1624" actId="478"/>
          <ac:grpSpMkLst>
            <pc:docMk/>
            <pc:sldMk cId="740354111" sldId="333"/>
            <ac:grpSpMk id="969" creationId="{E1E18C33-3BD6-6091-B0C2-910828BF7125}"/>
          </ac:grpSpMkLst>
        </pc:grpChg>
        <pc:grpChg chg="del">
          <ac:chgData name="Kokchun Giang" userId="67e2125d-ec8c-4323-9653-9824a2ad815f" providerId="ADAL" clId="{C25B542B-E4E8-D141-AA14-043D930A865A}" dt="2024-01-24T19:47:14.874" v="1624" actId="478"/>
          <ac:grpSpMkLst>
            <pc:docMk/>
            <pc:sldMk cId="740354111" sldId="333"/>
            <ac:grpSpMk id="970" creationId="{4499F252-5D7A-A6B6-4EA8-4BDF9AA094F0}"/>
          </ac:grpSpMkLst>
        </pc:grpChg>
        <pc:grpChg chg="del">
          <ac:chgData name="Kokchun Giang" userId="67e2125d-ec8c-4323-9653-9824a2ad815f" providerId="ADAL" clId="{C25B542B-E4E8-D141-AA14-043D930A865A}" dt="2024-01-24T19:47:14.874" v="1624" actId="478"/>
          <ac:grpSpMkLst>
            <pc:docMk/>
            <pc:sldMk cId="740354111" sldId="333"/>
            <ac:grpSpMk id="985" creationId="{C7B5A312-2874-4525-3C06-8095EBF256AF}"/>
          </ac:grpSpMkLst>
        </pc:grpChg>
        <pc:grpChg chg="del">
          <ac:chgData name="Kokchun Giang" userId="67e2125d-ec8c-4323-9653-9824a2ad815f" providerId="ADAL" clId="{C25B542B-E4E8-D141-AA14-043D930A865A}" dt="2024-01-24T19:47:14.874" v="1624" actId="478"/>
          <ac:grpSpMkLst>
            <pc:docMk/>
            <pc:sldMk cId="740354111" sldId="333"/>
            <ac:grpSpMk id="986" creationId="{5A403780-C607-2DD4-7CDB-FB0980CFD761}"/>
          </ac:grpSpMkLst>
        </pc:grpChg>
        <pc:grpChg chg="del">
          <ac:chgData name="Kokchun Giang" userId="67e2125d-ec8c-4323-9653-9824a2ad815f" providerId="ADAL" clId="{C25B542B-E4E8-D141-AA14-043D930A865A}" dt="2024-01-24T19:47:14.874" v="1624" actId="478"/>
          <ac:grpSpMkLst>
            <pc:docMk/>
            <pc:sldMk cId="740354111" sldId="333"/>
            <ac:grpSpMk id="990" creationId="{DE63AFA8-EE18-3DF9-7DA5-84815FFFD07F}"/>
          </ac:grpSpMkLst>
        </pc:grpChg>
        <pc:grpChg chg="del">
          <ac:chgData name="Kokchun Giang" userId="67e2125d-ec8c-4323-9653-9824a2ad815f" providerId="ADAL" clId="{C25B542B-E4E8-D141-AA14-043D930A865A}" dt="2024-01-24T19:47:14.874" v="1624" actId="478"/>
          <ac:grpSpMkLst>
            <pc:docMk/>
            <pc:sldMk cId="740354111" sldId="333"/>
            <ac:grpSpMk id="1007" creationId="{9191381A-E0C2-16C7-9A3D-24DA367BDEE0}"/>
          </ac:grpSpMkLst>
        </pc:grpChg>
        <pc:grpChg chg="del">
          <ac:chgData name="Kokchun Giang" userId="67e2125d-ec8c-4323-9653-9824a2ad815f" providerId="ADAL" clId="{C25B542B-E4E8-D141-AA14-043D930A865A}" dt="2024-01-24T19:47:14.874" v="1624" actId="478"/>
          <ac:grpSpMkLst>
            <pc:docMk/>
            <pc:sldMk cId="740354111" sldId="333"/>
            <ac:grpSpMk id="1008" creationId="{DAFDE0B0-4F3A-EC39-A4EE-863282927C9C}"/>
          </ac:grpSpMkLst>
        </pc:grpChg>
        <pc:grpChg chg="del">
          <ac:chgData name="Kokchun Giang" userId="67e2125d-ec8c-4323-9653-9824a2ad815f" providerId="ADAL" clId="{C25B542B-E4E8-D141-AA14-043D930A865A}" dt="2024-01-24T19:47:14.874" v="1624" actId="478"/>
          <ac:grpSpMkLst>
            <pc:docMk/>
            <pc:sldMk cId="740354111" sldId="333"/>
            <ac:grpSpMk id="1022" creationId="{D13A803C-CA6C-DD07-E89F-E145D1408469}"/>
          </ac:grpSpMkLst>
        </pc:grpChg>
        <pc:grpChg chg="del">
          <ac:chgData name="Kokchun Giang" userId="67e2125d-ec8c-4323-9653-9824a2ad815f" providerId="ADAL" clId="{C25B542B-E4E8-D141-AA14-043D930A865A}" dt="2024-01-24T19:47:14.874" v="1624" actId="478"/>
          <ac:grpSpMkLst>
            <pc:docMk/>
            <pc:sldMk cId="740354111" sldId="333"/>
            <ac:grpSpMk id="1023" creationId="{9A7E656A-6966-2CAD-51AA-D3E73268565D}"/>
          </ac:grpSpMkLst>
        </pc:grpChg>
        <pc:grpChg chg="del">
          <ac:chgData name="Kokchun Giang" userId="67e2125d-ec8c-4323-9653-9824a2ad815f" providerId="ADAL" clId="{C25B542B-E4E8-D141-AA14-043D930A865A}" dt="2024-01-24T19:47:14.874" v="1624" actId="478"/>
          <ac:grpSpMkLst>
            <pc:docMk/>
            <pc:sldMk cId="740354111" sldId="333"/>
            <ac:grpSpMk id="1031" creationId="{B570952D-F2C2-34C5-37CF-394447A401A0}"/>
          </ac:grpSpMkLst>
        </pc:grpChg>
        <pc:grpChg chg="del">
          <ac:chgData name="Kokchun Giang" userId="67e2125d-ec8c-4323-9653-9824a2ad815f" providerId="ADAL" clId="{C25B542B-E4E8-D141-AA14-043D930A865A}" dt="2024-01-24T19:47:14.874" v="1624" actId="478"/>
          <ac:grpSpMkLst>
            <pc:docMk/>
            <pc:sldMk cId="740354111" sldId="333"/>
            <ac:grpSpMk id="1035" creationId="{0F09E19C-459E-2BD7-4E49-EE04DDDB5EBB}"/>
          </ac:grpSpMkLst>
        </pc:grpChg>
        <pc:grpChg chg="del">
          <ac:chgData name="Kokchun Giang" userId="67e2125d-ec8c-4323-9653-9824a2ad815f" providerId="ADAL" clId="{C25B542B-E4E8-D141-AA14-043D930A865A}" dt="2024-01-24T19:47:14.874" v="1624" actId="478"/>
          <ac:grpSpMkLst>
            <pc:docMk/>
            <pc:sldMk cId="740354111" sldId="333"/>
            <ac:grpSpMk id="1044" creationId="{7ADB5163-3BF5-51F9-C571-69AE1D445A00}"/>
          </ac:grpSpMkLst>
        </pc:grpChg>
        <pc:grpChg chg="del">
          <ac:chgData name="Kokchun Giang" userId="67e2125d-ec8c-4323-9653-9824a2ad815f" providerId="ADAL" clId="{C25B542B-E4E8-D141-AA14-043D930A865A}" dt="2024-01-24T19:47:14.874" v="1624" actId="478"/>
          <ac:grpSpMkLst>
            <pc:docMk/>
            <pc:sldMk cId="740354111" sldId="333"/>
            <ac:grpSpMk id="1047" creationId="{98B9FC54-1DB1-0839-820F-63749D0535D1}"/>
          </ac:grpSpMkLst>
        </pc:grpChg>
        <pc:grpChg chg="del">
          <ac:chgData name="Kokchun Giang" userId="67e2125d-ec8c-4323-9653-9824a2ad815f" providerId="ADAL" clId="{C25B542B-E4E8-D141-AA14-043D930A865A}" dt="2024-01-24T19:47:14.874" v="1624" actId="478"/>
          <ac:grpSpMkLst>
            <pc:docMk/>
            <pc:sldMk cId="740354111" sldId="333"/>
            <ac:grpSpMk id="1076" creationId="{4E2DB81A-92E6-3939-A1CA-95841A524BD9}"/>
          </ac:grpSpMkLst>
        </pc:grpChg>
        <pc:grpChg chg="del">
          <ac:chgData name="Kokchun Giang" userId="67e2125d-ec8c-4323-9653-9824a2ad815f" providerId="ADAL" clId="{C25B542B-E4E8-D141-AA14-043D930A865A}" dt="2024-01-24T19:47:14.874" v="1624" actId="478"/>
          <ac:grpSpMkLst>
            <pc:docMk/>
            <pc:sldMk cId="740354111" sldId="333"/>
            <ac:grpSpMk id="1077" creationId="{534BCE2D-6F54-7ACB-B5CC-46184C9C17D7}"/>
          </ac:grpSpMkLst>
        </pc:grpChg>
        <pc:grpChg chg="del">
          <ac:chgData name="Kokchun Giang" userId="67e2125d-ec8c-4323-9653-9824a2ad815f" providerId="ADAL" clId="{C25B542B-E4E8-D141-AA14-043D930A865A}" dt="2024-01-24T19:47:14.874" v="1624" actId="478"/>
          <ac:grpSpMkLst>
            <pc:docMk/>
            <pc:sldMk cId="740354111" sldId="333"/>
            <ac:grpSpMk id="1078" creationId="{AA06984D-C5A4-5E5D-7E88-6CE6144E43F1}"/>
          </ac:grpSpMkLst>
        </pc:grpChg>
        <pc:grpChg chg="del">
          <ac:chgData name="Kokchun Giang" userId="67e2125d-ec8c-4323-9653-9824a2ad815f" providerId="ADAL" clId="{C25B542B-E4E8-D141-AA14-043D930A865A}" dt="2024-01-24T19:47:14.874" v="1624" actId="478"/>
          <ac:grpSpMkLst>
            <pc:docMk/>
            <pc:sldMk cId="740354111" sldId="333"/>
            <ac:grpSpMk id="1079" creationId="{5943A557-8910-E26D-5837-BCB0DC306595}"/>
          </ac:grpSpMkLst>
        </pc:grpChg>
        <pc:grpChg chg="del">
          <ac:chgData name="Kokchun Giang" userId="67e2125d-ec8c-4323-9653-9824a2ad815f" providerId="ADAL" clId="{C25B542B-E4E8-D141-AA14-043D930A865A}" dt="2024-01-24T19:47:21.944" v="1629" actId="478"/>
          <ac:grpSpMkLst>
            <pc:docMk/>
            <pc:sldMk cId="740354111" sldId="333"/>
            <ac:grpSpMk id="1095" creationId="{898ED6AD-3972-6729-BAD1-A8701C451745}"/>
          </ac:grpSpMkLst>
        </pc:grpChg>
        <pc:grpChg chg="del">
          <ac:chgData name="Kokchun Giang" userId="67e2125d-ec8c-4323-9653-9824a2ad815f" providerId="ADAL" clId="{C25B542B-E4E8-D141-AA14-043D930A865A}" dt="2024-01-24T19:47:21.944" v="1629" actId="478"/>
          <ac:grpSpMkLst>
            <pc:docMk/>
            <pc:sldMk cId="740354111" sldId="333"/>
            <ac:grpSpMk id="1100" creationId="{4A79B9C2-23F1-108F-537E-78DBE733E73B}"/>
          </ac:grpSpMkLst>
        </pc:grpChg>
        <pc:grpChg chg="del">
          <ac:chgData name="Kokchun Giang" userId="67e2125d-ec8c-4323-9653-9824a2ad815f" providerId="ADAL" clId="{C25B542B-E4E8-D141-AA14-043D930A865A}" dt="2024-01-24T19:47:21.944" v="1629" actId="478"/>
          <ac:grpSpMkLst>
            <pc:docMk/>
            <pc:sldMk cId="740354111" sldId="333"/>
            <ac:grpSpMk id="1116" creationId="{E5A104ED-1013-7E14-0A27-F2608A8F8E17}"/>
          </ac:grpSpMkLst>
        </pc:grpChg>
        <pc:grpChg chg="del">
          <ac:chgData name="Kokchun Giang" userId="67e2125d-ec8c-4323-9653-9824a2ad815f" providerId="ADAL" clId="{C25B542B-E4E8-D141-AA14-043D930A865A}" dt="2024-01-24T19:47:21.944" v="1629" actId="478"/>
          <ac:grpSpMkLst>
            <pc:docMk/>
            <pc:sldMk cId="740354111" sldId="333"/>
            <ac:grpSpMk id="1117" creationId="{5B4C16C8-F9BC-FAC4-1CF7-B1D986C451C9}"/>
          </ac:grpSpMkLst>
        </pc:grpChg>
        <pc:grpChg chg="del">
          <ac:chgData name="Kokchun Giang" userId="67e2125d-ec8c-4323-9653-9824a2ad815f" providerId="ADAL" clId="{C25B542B-E4E8-D141-AA14-043D930A865A}" dt="2024-01-24T19:47:21.944" v="1629" actId="478"/>
          <ac:grpSpMkLst>
            <pc:docMk/>
            <pc:sldMk cId="740354111" sldId="333"/>
            <ac:grpSpMk id="1125" creationId="{03D8B843-7B08-E93F-272C-C1D576DC5AD4}"/>
          </ac:grpSpMkLst>
        </pc:grpChg>
        <pc:grpChg chg="del">
          <ac:chgData name="Kokchun Giang" userId="67e2125d-ec8c-4323-9653-9824a2ad815f" providerId="ADAL" clId="{C25B542B-E4E8-D141-AA14-043D930A865A}" dt="2024-01-24T19:47:21.944" v="1629" actId="478"/>
          <ac:grpSpMkLst>
            <pc:docMk/>
            <pc:sldMk cId="740354111" sldId="333"/>
            <ac:grpSpMk id="1126" creationId="{12A9B468-E9AF-1C0F-CD92-3278DEA04074}"/>
          </ac:grpSpMkLst>
        </pc:grpChg>
        <pc:grpChg chg="del">
          <ac:chgData name="Kokchun Giang" userId="67e2125d-ec8c-4323-9653-9824a2ad815f" providerId="ADAL" clId="{C25B542B-E4E8-D141-AA14-043D930A865A}" dt="2024-01-24T19:47:21.944" v="1629" actId="478"/>
          <ac:grpSpMkLst>
            <pc:docMk/>
            <pc:sldMk cId="740354111" sldId="333"/>
            <ac:grpSpMk id="1131" creationId="{0C5EF0F2-4BF9-B9E5-4CFD-10ED55C5EF02}"/>
          </ac:grpSpMkLst>
        </pc:grpChg>
        <pc:grpChg chg="del">
          <ac:chgData name="Kokchun Giang" userId="67e2125d-ec8c-4323-9653-9824a2ad815f" providerId="ADAL" clId="{C25B542B-E4E8-D141-AA14-043D930A865A}" dt="2024-01-24T19:47:21.944" v="1629" actId="478"/>
          <ac:grpSpMkLst>
            <pc:docMk/>
            <pc:sldMk cId="740354111" sldId="333"/>
            <ac:grpSpMk id="1148" creationId="{1D83F6F0-8C36-23C1-D77B-945A40997272}"/>
          </ac:grpSpMkLst>
        </pc:grpChg>
        <pc:grpChg chg="del">
          <ac:chgData name="Kokchun Giang" userId="67e2125d-ec8c-4323-9653-9824a2ad815f" providerId="ADAL" clId="{C25B542B-E4E8-D141-AA14-043D930A865A}" dt="2024-01-24T19:47:21.944" v="1629" actId="478"/>
          <ac:grpSpMkLst>
            <pc:docMk/>
            <pc:sldMk cId="740354111" sldId="333"/>
            <ac:grpSpMk id="1151" creationId="{64B34BF4-F02E-68B4-2EB1-F817B16191DA}"/>
          </ac:grpSpMkLst>
        </pc:grpChg>
        <pc:grpChg chg="del">
          <ac:chgData name="Kokchun Giang" userId="67e2125d-ec8c-4323-9653-9824a2ad815f" providerId="ADAL" clId="{C25B542B-E4E8-D141-AA14-043D930A865A}" dt="2024-01-24T19:47:21.944" v="1629" actId="478"/>
          <ac:grpSpMkLst>
            <pc:docMk/>
            <pc:sldMk cId="740354111" sldId="333"/>
            <ac:grpSpMk id="1169" creationId="{34378FC4-9484-8316-64EC-0C1900A5807A}"/>
          </ac:grpSpMkLst>
        </pc:grpChg>
        <pc:grpChg chg="del">
          <ac:chgData name="Kokchun Giang" userId="67e2125d-ec8c-4323-9653-9824a2ad815f" providerId="ADAL" clId="{C25B542B-E4E8-D141-AA14-043D930A865A}" dt="2024-01-24T19:47:21.944" v="1629" actId="478"/>
          <ac:grpSpMkLst>
            <pc:docMk/>
            <pc:sldMk cId="740354111" sldId="333"/>
            <ac:grpSpMk id="1170" creationId="{AF70AB84-9DA1-4AA3-CFC8-9C22E92AFD8F}"/>
          </ac:grpSpMkLst>
        </pc:grpChg>
        <pc:grpChg chg="del">
          <ac:chgData name="Kokchun Giang" userId="67e2125d-ec8c-4323-9653-9824a2ad815f" providerId="ADAL" clId="{C25B542B-E4E8-D141-AA14-043D930A865A}" dt="2024-01-24T19:47:21.944" v="1629" actId="478"/>
          <ac:grpSpMkLst>
            <pc:docMk/>
            <pc:sldMk cId="740354111" sldId="333"/>
            <ac:grpSpMk id="1176" creationId="{66FF803C-5C78-5484-67BB-34D560F17090}"/>
          </ac:grpSpMkLst>
        </pc:grpChg>
        <pc:grpChg chg="del">
          <ac:chgData name="Kokchun Giang" userId="67e2125d-ec8c-4323-9653-9824a2ad815f" providerId="ADAL" clId="{C25B542B-E4E8-D141-AA14-043D930A865A}" dt="2024-01-24T19:47:21.944" v="1629" actId="478"/>
          <ac:grpSpMkLst>
            <pc:docMk/>
            <pc:sldMk cId="740354111" sldId="333"/>
            <ac:grpSpMk id="1189" creationId="{C0F4F533-0140-E3AB-FFB3-AC932ACCD939}"/>
          </ac:grpSpMkLst>
        </pc:grpChg>
        <pc:grpChg chg="del">
          <ac:chgData name="Kokchun Giang" userId="67e2125d-ec8c-4323-9653-9824a2ad815f" providerId="ADAL" clId="{C25B542B-E4E8-D141-AA14-043D930A865A}" dt="2024-01-24T19:47:21.944" v="1629" actId="478"/>
          <ac:grpSpMkLst>
            <pc:docMk/>
            <pc:sldMk cId="740354111" sldId="333"/>
            <ac:grpSpMk id="1190" creationId="{97806B79-E33B-6C0C-CF66-3BECC1C290F8}"/>
          </ac:grpSpMkLst>
        </pc:grpChg>
        <pc:grpChg chg="del">
          <ac:chgData name="Kokchun Giang" userId="67e2125d-ec8c-4323-9653-9824a2ad815f" providerId="ADAL" clId="{C25B542B-E4E8-D141-AA14-043D930A865A}" dt="2024-01-24T19:47:21.944" v="1629" actId="478"/>
          <ac:grpSpMkLst>
            <pc:docMk/>
            <pc:sldMk cId="740354111" sldId="333"/>
            <ac:grpSpMk id="1191" creationId="{2307189F-749E-2E5D-BBEC-9B0FFDA62295}"/>
          </ac:grpSpMkLst>
        </pc:grpChg>
        <pc:grpChg chg="del">
          <ac:chgData name="Kokchun Giang" userId="67e2125d-ec8c-4323-9653-9824a2ad815f" providerId="ADAL" clId="{C25B542B-E4E8-D141-AA14-043D930A865A}" dt="2024-01-24T19:47:21.944" v="1629" actId="478"/>
          <ac:grpSpMkLst>
            <pc:docMk/>
            <pc:sldMk cId="740354111" sldId="333"/>
            <ac:grpSpMk id="1192" creationId="{B449445D-23DE-CED9-971D-285FF45DFC41}"/>
          </ac:grpSpMkLst>
        </pc:grpChg>
        <pc:grpChg chg="del">
          <ac:chgData name="Kokchun Giang" userId="67e2125d-ec8c-4323-9653-9824a2ad815f" providerId="ADAL" clId="{C25B542B-E4E8-D141-AA14-043D930A865A}" dt="2024-01-24T19:47:21.944" v="1629" actId="478"/>
          <ac:grpSpMkLst>
            <pc:docMk/>
            <pc:sldMk cId="740354111" sldId="333"/>
            <ac:grpSpMk id="1206" creationId="{75E63C9E-D919-D0FB-3116-192D26F096F6}"/>
          </ac:grpSpMkLst>
        </pc:grpChg>
        <pc:grpChg chg="del">
          <ac:chgData name="Kokchun Giang" userId="67e2125d-ec8c-4323-9653-9824a2ad815f" providerId="ADAL" clId="{C25B542B-E4E8-D141-AA14-043D930A865A}" dt="2024-01-24T19:47:21.944" v="1629" actId="478"/>
          <ac:grpSpMkLst>
            <pc:docMk/>
            <pc:sldMk cId="740354111" sldId="333"/>
            <ac:grpSpMk id="1207" creationId="{52FB59A1-3083-101A-CDD1-7C0DF82CB09F}"/>
          </ac:grpSpMkLst>
        </pc:grpChg>
        <pc:grpChg chg="del">
          <ac:chgData name="Kokchun Giang" userId="67e2125d-ec8c-4323-9653-9824a2ad815f" providerId="ADAL" clId="{C25B542B-E4E8-D141-AA14-043D930A865A}" dt="2024-01-24T19:47:21.944" v="1629" actId="478"/>
          <ac:grpSpMkLst>
            <pc:docMk/>
            <pc:sldMk cId="740354111" sldId="333"/>
            <ac:grpSpMk id="1208" creationId="{D683FC7E-2DB4-36CD-2E7E-86E65D5767D5}"/>
          </ac:grpSpMkLst>
        </pc:grpChg>
        <pc:grpChg chg="del">
          <ac:chgData name="Kokchun Giang" userId="67e2125d-ec8c-4323-9653-9824a2ad815f" providerId="ADAL" clId="{C25B542B-E4E8-D141-AA14-043D930A865A}" dt="2024-01-24T19:47:21.944" v="1629" actId="478"/>
          <ac:grpSpMkLst>
            <pc:docMk/>
            <pc:sldMk cId="740354111" sldId="333"/>
            <ac:grpSpMk id="1217" creationId="{9FE43E34-8998-2586-BD30-A0E49351CDC9}"/>
          </ac:grpSpMkLst>
        </pc:grpChg>
        <pc:grpChg chg="del">
          <ac:chgData name="Kokchun Giang" userId="67e2125d-ec8c-4323-9653-9824a2ad815f" providerId="ADAL" clId="{C25B542B-E4E8-D141-AA14-043D930A865A}" dt="2024-01-24T19:47:21.944" v="1629" actId="478"/>
          <ac:grpSpMkLst>
            <pc:docMk/>
            <pc:sldMk cId="740354111" sldId="333"/>
            <ac:grpSpMk id="1230" creationId="{6D8EB8BE-5131-766A-9863-EB4574E401E3}"/>
          </ac:grpSpMkLst>
        </pc:grpChg>
        <pc:grpChg chg="del">
          <ac:chgData name="Kokchun Giang" userId="67e2125d-ec8c-4323-9653-9824a2ad815f" providerId="ADAL" clId="{C25B542B-E4E8-D141-AA14-043D930A865A}" dt="2024-01-24T19:47:21.944" v="1629" actId="478"/>
          <ac:grpSpMkLst>
            <pc:docMk/>
            <pc:sldMk cId="740354111" sldId="333"/>
            <ac:grpSpMk id="1243" creationId="{194CA6F2-EB77-F310-74D3-749678B0BCAD}"/>
          </ac:grpSpMkLst>
        </pc:grpChg>
        <pc:grpChg chg="del">
          <ac:chgData name="Kokchun Giang" userId="67e2125d-ec8c-4323-9653-9824a2ad815f" providerId="ADAL" clId="{C25B542B-E4E8-D141-AA14-043D930A865A}" dt="2024-01-24T19:47:21.944" v="1629" actId="478"/>
          <ac:grpSpMkLst>
            <pc:docMk/>
            <pc:sldMk cId="740354111" sldId="333"/>
            <ac:grpSpMk id="1256" creationId="{6CD08547-6ADF-8774-49BC-F48E011F47E3}"/>
          </ac:grpSpMkLst>
        </pc:grpChg>
        <pc:grpChg chg="del">
          <ac:chgData name="Kokchun Giang" userId="67e2125d-ec8c-4323-9653-9824a2ad815f" providerId="ADAL" clId="{C25B542B-E4E8-D141-AA14-043D930A865A}" dt="2024-01-24T19:47:21.944" v="1629" actId="478"/>
          <ac:grpSpMkLst>
            <pc:docMk/>
            <pc:sldMk cId="740354111" sldId="333"/>
            <ac:grpSpMk id="1258" creationId="{C4795D19-627F-CA42-F94F-FCBCE99052DD}"/>
          </ac:grpSpMkLst>
        </pc:grpChg>
        <pc:inkChg chg="add mod">
          <ac:chgData name="Kokchun Giang" userId="67e2125d-ec8c-4323-9653-9824a2ad815f" providerId="ADAL" clId="{C25B542B-E4E8-D141-AA14-043D930A865A}" dt="2024-01-24T19:47:32.004" v="1637"/>
          <ac:inkMkLst>
            <pc:docMk/>
            <pc:sldMk cId="740354111" sldId="333"/>
            <ac:inkMk id="3" creationId="{A5215C03-4C8A-CC37-8677-427C28B917D8}"/>
          </ac:inkMkLst>
        </pc:inkChg>
        <pc:inkChg chg="add mod">
          <ac:chgData name="Kokchun Giang" userId="67e2125d-ec8c-4323-9653-9824a2ad815f" providerId="ADAL" clId="{C25B542B-E4E8-D141-AA14-043D930A865A}" dt="2024-01-24T19:47:32.004" v="1637"/>
          <ac:inkMkLst>
            <pc:docMk/>
            <pc:sldMk cId="740354111" sldId="333"/>
            <ac:inkMk id="4" creationId="{FA0EA41E-258E-6ED2-18FF-69D64F4F1CED}"/>
          </ac:inkMkLst>
        </pc:inkChg>
        <pc:inkChg chg="add mod">
          <ac:chgData name="Kokchun Giang" userId="67e2125d-ec8c-4323-9653-9824a2ad815f" providerId="ADAL" clId="{C25B542B-E4E8-D141-AA14-043D930A865A}" dt="2024-01-24T19:47:32.004" v="1637"/>
          <ac:inkMkLst>
            <pc:docMk/>
            <pc:sldMk cId="740354111" sldId="333"/>
            <ac:inkMk id="5" creationId="{4917A71A-1B30-D37B-2C7F-15DBED777AEB}"/>
          </ac:inkMkLst>
        </pc:inkChg>
        <pc:inkChg chg="add mod">
          <ac:chgData name="Kokchun Giang" userId="67e2125d-ec8c-4323-9653-9824a2ad815f" providerId="ADAL" clId="{C25B542B-E4E8-D141-AA14-043D930A865A}" dt="2024-01-24T19:47:32.004" v="1637"/>
          <ac:inkMkLst>
            <pc:docMk/>
            <pc:sldMk cId="740354111" sldId="333"/>
            <ac:inkMk id="6" creationId="{54299E45-5334-6C91-6B9F-BF2708BD16FE}"/>
          </ac:inkMkLst>
        </pc:inkChg>
        <pc:inkChg chg="add mod">
          <ac:chgData name="Kokchun Giang" userId="67e2125d-ec8c-4323-9653-9824a2ad815f" providerId="ADAL" clId="{C25B542B-E4E8-D141-AA14-043D930A865A}" dt="2024-01-24T19:47:32.004" v="1637"/>
          <ac:inkMkLst>
            <pc:docMk/>
            <pc:sldMk cId="740354111" sldId="333"/>
            <ac:inkMk id="7" creationId="{C68407AE-E4E5-C444-D4EA-ECC4E4A7E036}"/>
          </ac:inkMkLst>
        </pc:inkChg>
        <pc:inkChg chg="add mod">
          <ac:chgData name="Kokchun Giang" userId="67e2125d-ec8c-4323-9653-9824a2ad815f" providerId="ADAL" clId="{C25B542B-E4E8-D141-AA14-043D930A865A}" dt="2024-01-24T19:47:32.004" v="1637"/>
          <ac:inkMkLst>
            <pc:docMk/>
            <pc:sldMk cId="740354111" sldId="333"/>
            <ac:inkMk id="8" creationId="{E8F5B65E-D78B-CAE2-D8CE-DA4EF872C6FD}"/>
          </ac:inkMkLst>
        </pc:inkChg>
        <pc:inkChg chg="add mod">
          <ac:chgData name="Kokchun Giang" userId="67e2125d-ec8c-4323-9653-9824a2ad815f" providerId="ADAL" clId="{C25B542B-E4E8-D141-AA14-043D930A865A}" dt="2024-01-24T19:47:32.004" v="1637"/>
          <ac:inkMkLst>
            <pc:docMk/>
            <pc:sldMk cId="740354111" sldId="333"/>
            <ac:inkMk id="9" creationId="{9164DFC9-C313-94D9-4191-2564E607419B}"/>
          </ac:inkMkLst>
        </pc:inkChg>
        <pc:inkChg chg="add mod">
          <ac:chgData name="Kokchun Giang" userId="67e2125d-ec8c-4323-9653-9824a2ad815f" providerId="ADAL" clId="{C25B542B-E4E8-D141-AA14-043D930A865A}" dt="2024-01-24T19:47:33.188" v="1641"/>
          <ac:inkMkLst>
            <pc:docMk/>
            <pc:sldMk cId="740354111" sldId="333"/>
            <ac:inkMk id="11" creationId="{21AD3D98-CB6D-B1AA-3F48-AD70EAD5DB7C}"/>
          </ac:inkMkLst>
        </pc:inkChg>
        <pc:inkChg chg="add mod">
          <ac:chgData name="Kokchun Giang" userId="67e2125d-ec8c-4323-9653-9824a2ad815f" providerId="ADAL" clId="{C25B542B-E4E8-D141-AA14-043D930A865A}" dt="2024-01-24T19:47:33.188" v="1641"/>
          <ac:inkMkLst>
            <pc:docMk/>
            <pc:sldMk cId="740354111" sldId="333"/>
            <ac:inkMk id="12" creationId="{5F5A5963-CFA0-E2E2-658A-9ADE5ED802EF}"/>
          </ac:inkMkLst>
        </pc:inkChg>
        <pc:inkChg chg="add mod">
          <ac:chgData name="Kokchun Giang" userId="67e2125d-ec8c-4323-9653-9824a2ad815f" providerId="ADAL" clId="{C25B542B-E4E8-D141-AA14-043D930A865A}" dt="2024-01-24T19:47:33.188" v="1641"/>
          <ac:inkMkLst>
            <pc:docMk/>
            <pc:sldMk cId="740354111" sldId="333"/>
            <ac:inkMk id="13" creationId="{3DCB9F7D-F2CB-070A-1B07-6FDFED1509BC}"/>
          </ac:inkMkLst>
        </pc:inkChg>
        <pc:inkChg chg="add mod">
          <ac:chgData name="Kokchun Giang" userId="67e2125d-ec8c-4323-9653-9824a2ad815f" providerId="ADAL" clId="{C25B542B-E4E8-D141-AA14-043D930A865A}" dt="2024-01-24T19:48:06.308" v="1650"/>
          <ac:inkMkLst>
            <pc:docMk/>
            <pc:sldMk cId="740354111" sldId="333"/>
            <ac:inkMk id="15" creationId="{9CF285DB-81D5-1EDF-B92E-DE745A3DDF07}"/>
          </ac:inkMkLst>
        </pc:inkChg>
        <pc:inkChg chg="add mod">
          <ac:chgData name="Kokchun Giang" userId="67e2125d-ec8c-4323-9653-9824a2ad815f" providerId="ADAL" clId="{C25B542B-E4E8-D141-AA14-043D930A865A}" dt="2024-01-24T19:48:06.308" v="1650"/>
          <ac:inkMkLst>
            <pc:docMk/>
            <pc:sldMk cId="740354111" sldId="333"/>
            <ac:inkMk id="16" creationId="{0A679E69-63EE-7FDE-721E-087E5808A701}"/>
          </ac:inkMkLst>
        </pc:inkChg>
        <pc:inkChg chg="add mod">
          <ac:chgData name="Kokchun Giang" userId="67e2125d-ec8c-4323-9653-9824a2ad815f" providerId="ADAL" clId="{C25B542B-E4E8-D141-AA14-043D930A865A}" dt="2024-01-24T19:48:06.308" v="1650"/>
          <ac:inkMkLst>
            <pc:docMk/>
            <pc:sldMk cId="740354111" sldId="333"/>
            <ac:inkMk id="17" creationId="{42F24548-11E2-8A1B-9D7B-D7CD61FB4256}"/>
          </ac:inkMkLst>
        </pc:inkChg>
        <pc:inkChg chg="add mod">
          <ac:chgData name="Kokchun Giang" userId="67e2125d-ec8c-4323-9653-9824a2ad815f" providerId="ADAL" clId="{C25B542B-E4E8-D141-AA14-043D930A865A}" dt="2024-01-24T19:59:25.789" v="1931" actId="164"/>
          <ac:inkMkLst>
            <pc:docMk/>
            <pc:sldMk cId="740354111" sldId="333"/>
            <ac:inkMk id="18" creationId="{3DB993E7-755E-D183-7761-5F25F9F49AF6}"/>
          </ac:inkMkLst>
        </pc:inkChg>
        <pc:inkChg chg="add mod">
          <ac:chgData name="Kokchun Giang" userId="67e2125d-ec8c-4323-9653-9824a2ad815f" providerId="ADAL" clId="{C25B542B-E4E8-D141-AA14-043D930A865A}" dt="2024-01-24T19:48:06.308" v="1650"/>
          <ac:inkMkLst>
            <pc:docMk/>
            <pc:sldMk cId="740354111" sldId="333"/>
            <ac:inkMk id="19" creationId="{6DE74B15-00A6-BB53-488C-FE291999A351}"/>
          </ac:inkMkLst>
        </pc:inkChg>
        <pc:inkChg chg="add mod">
          <ac:chgData name="Kokchun Giang" userId="67e2125d-ec8c-4323-9653-9824a2ad815f" providerId="ADAL" clId="{C25B542B-E4E8-D141-AA14-043D930A865A}" dt="2024-01-24T19:48:06.308" v="1650"/>
          <ac:inkMkLst>
            <pc:docMk/>
            <pc:sldMk cId="740354111" sldId="333"/>
            <ac:inkMk id="20" creationId="{39B3D800-B97C-61DB-6F02-0A9E279F91CF}"/>
          </ac:inkMkLst>
        </pc:inkChg>
        <pc:inkChg chg="add mod">
          <ac:chgData name="Kokchun Giang" userId="67e2125d-ec8c-4323-9653-9824a2ad815f" providerId="ADAL" clId="{C25B542B-E4E8-D141-AA14-043D930A865A}" dt="2024-01-24T19:48:06.308" v="1650"/>
          <ac:inkMkLst>
            <pc:docMk/>
            <pc:sldMk cId="740354111" sldId="333"/>
            <ac:inkMk id="21" creationId="{7018E38A-40F5-5448-6366-42CC144062E8}"/>
          </ac:inkMkLst>
        </pc:inkChg>
        <pc:inkChg chg="add mod">
          <ac:chgData name="Kokchun Giang" userId="67e2125d-ec8c-4323-9653-9824a2ad815f" providerId="ADAL" clId="{C25B542B-E4E8-D141-AA14-043D930A865A}" dt="2024-01-24T19:48:06.308" v="1650"/>
          <ac:inkMkLst>
            <pc:docMk/>
            <pc:sldMk cId="740354111" sldId="333"/>
            <ac:inkMk id="22" creationId="{D415BE14-81B6-4840-DB9C-98159A70ED85}"/>
          </ac:inkMkLst>
        </pc:inkChg>
        <pc:inkChg chg="add mod">
          <ac:chgData name="Kokchun Giang" userId="67e2125d-ec8c-4323-9653-9824a2ad815f" providerId="ADAL" clId="{C25B542B-E4E8-D141-AA14-043D930A865A}" dt="2024-01-24T19:48:09.527" v="1655"/>
          <ac:inkMkLst>
            <pc:docMk/>
            <pc:sldMk cId="740354111" sldId="333"/>
            <ac:inkMk id="25" creationId="{22F88C5E-3E40-6688-1C76-DBE00FB9FFBC}"/>
          </ac:inkMkLst>
        </pc:inkChg>
        <pc:inkChg chg="add mod">
          <ac:chgData name="Kokchun Giang" userId="67e2125d-ec8c-4323-9653-9824a2ad815f" providerId="ADAL" clId="{C25B542B-E4E8-D141-AA14-043D930A865A}" dt="2024-01-24T19:48:09.527" v="1655"/>
          <ac:inkMkLst>
            <pc:docMk/>
            <pc:sldMk cId="740354111" sldId="333"/>
            <ac:inkMk id="26" creationId="{8191BD23-B5D6-760A-EB35-80488E19364D}"/>
          </ac:inkMkLst>
        </pc:inkChg>
        <pc:inkChg chg="add mod">
          <ac:chgData name="Kokchun Giang" userId="67e2125d-ec8c-4323-9653-9824a2ad815f" providerId="ADAL" clId="{C25B542B-E4E8-D141-AA14-043D930A865A}" dt="2024-01-24T19:48:09.527" v="1655"/>
          <ac:inkMkLst>
            <pc:docMk/>
            <pc:sldMk cId="740354111" sldId="333"/>
            <ac:inkMk id="27" creationId="{8B136A0D-76F8-DCE3-891D-26992599E5AA}"/>
          </ac:inkMkLst>
        </pc:inkChg>
        <pc:inkChg chg="add mod">
          <ac:chgData name="Kokchun Giang" userId="67e2125d-ec8c-4323-9653-9824a2ad815f" providerId="ADAL" clId="{C25B542B-E4E8-D141-AA14-043D930A865A}" dt="2024-01-24T19:59:25.789" v="1931" actId="164"/>
          <ac:inkMkLst>
            <pc:docMk/>
            <pc:sldMk cId="740354111" sldId="333"/>
            <ac:inkMk id="29" creationId="{E4654E6A-A5C1-375F-565E-9CE618C149B6}"/>
          </ac:inkMkLst>
        </pc:inkChg>
        <pc:inkChg chg="add mod">
          <ac:chgData name="Kokchun Giang" userId="67e2125d-ec8c-4323-9653-9824a2ad815f" providerId="ADAL" clId="{C25B542B-E4E8-D141-AA14-043D930A865A}" dt="2024-01-24T19:59:25.789" v="1931" actId="164"/>
          <ac:inkMkLst>
            <pc:docMk/>
            <pc:sldMk cId="740354111" sldId="333"/>
            <ac:inkMk id="31" creationId="{2782F37C-B8DF-5EA4-99F8-1A6A75A2BBC9}"/>
          </ac:inkMkLst>
        </pc:inkChg>
        <pc:inkChg chg="add mod">
          <ac:chgData name="Kokchun Giang" userId="67e2125d-ec8c-4323-9653-9824a2ad815f" providerId="ADAL" clId="{C25B542B-E4E8-D141-AA14-043D930A865A}" dt="2024-01-24T19:59:25.789" v="1931" actId="164"/>
          <ac:inkMkLst>
            <pc:docMk/>
            <pc:sldMk cId="740354111" sldId="333"/>
            <ac:inkMk id="32" creationId="{5B7B7508-7D40-8843-7C60-ECA426243240}"/>
          </ac:inkMkLst>
        </pc:inkChg>
        <pc:inkChg chg="add mod">
          <ac:chgData name="Kokchun Giang" userId="67e2125d-ec8c-4323-9653-9824a2ad815f" providerId="ADAL" clId="{C25B542B-E4E8-D141-AA14-043D930A865A}" dt="2024-01-24T19:59:25.789" v="1931" actId="164"/>
          <ac:inkMkLst>
            <pc:docMk/>
            <pc:sldMk cId="740354111" sldId="333"/>
            <ac:inkMk id="33" creationId="{C49F03E2-9588-5C19-0C91-F684008CABCA}"/>
          </ac:inkMkLst>
        </pc:inkChg>
        <pc:inkChg chg="add mod">
          <ac:chgData name="Kokchun Giang" userId="67e2125d-ec8c-4323-9653-9824a2ad815f" providerId="ADAL" clId="{C25B542B-E4E8-D141-AA14-043D930A865A}" dt="2024-01-24T19:59:25.789" v="1931" actId="164"/>
          <ac:inkMkLst>
            <pc:docMk/>
            <pc:sldMk cId="740354111" sldId="333"/>
            <ac:inkMk id="34" creationId="{A4901505-3CE3-952B-FC82-561D088162AE}"/>
          </ac:inkMkLst>
        </pc:inkChg>
        <pc:inkChg chg="add mod">
          <ac:chgData name="Kokchun Giang" userId="67e2125d-ec8c-4323-9653-9824a2ad815f" providerId="ADAL" clId="{C25B542B-E4E8-D141-AA14-043D930A865A}" dt="2024-01-24T19:59:25.789" v="1931" actId="164"/>
          <ac:inkMkLst>
            <pc:docMk/>
            <pc:sldMk cId="740354111" sldId="333"/>
            <ac:inkMk id="35" creationId="{8C3B562C-4344-3AB4-903B-B51A93651329}"/>
          </ac:inkMkLst>
        </pc:inkChg>
        <pc:inkChg chg="add mod">
          <ac:chgData name="Kokchun Giang" userId="67e2125d-ec8c-4323-9653-9824a2ad815f" providerId="ADAL" clId="{C25B542B-E4E8-D141-AA14-043D930A865A}" dt="2024-01-24T19:59:25.789" v="1931" actId="164"/>
          <ac:inkMkLst>
            <pc:docMk/>
            <pc:sldMk cId="740354111" sldId="333"/>
            <ac:inkMk id="36" creationId="{187869F9-0EA6-5D4F-8222-E62EBCC6CEC2}"/>
          </ac:inkMkLst>
        </pc:inkChg>
        <pc:inkChg chg="add mod">
          <ac:chgData name="Kokchun Giang" userId="67e2125d-ec8c-4323-9653-9824a2ad815f" providerId="ADAL" clId="{C25B542B-E4E8-D141-AA14-043D930A865A}" dt="2024-01-24T19:59:25.789" v="1931" actId="164"/>
          <ac:inkMkLst>
            <pc:docMk/>
            <pc:sldMk cId="740354111" sldId="333"/>
            <ac:inkMk id="37" creationId="{1325BAA3-546C-D0DC-F564-9188887F108F}"/>
          </ac:inkMkLst>
        </pc:inkChg>
        <pc:inkChg chg="add mod">
          <ac:chgData name="Kokchun Giang" userId="67e2125d-ec8c-4323-9653-9824a2ad815f" providerId="ADAL" clId="{C25B542B-E4E8-D141-AA14-043D930A865A}" dt="2024-01-24T19:59:25.789" v="1931" actId="164"/>
          <ac:inkMkLst>
            <pc:docMk/>
            <pc:sldMk cId="740354111" sldId="333"/>
            <ac:inkMk id="38" creationId="{8F1CC20B-31F0-2E34-D9B3-419FFD051F01}"/>
          </ac:inkMkLst>
        </pc:inkChg>
        <pc:inkChg chg="add mod">
          <ac:chgData name="Kokchun Giang" userId="67e2125d-ec8c-4323-9653-9824a2ad815f" providerId="ADAL" clId="{C25B542B-E4E8-D141-AA14-043D930A865A}" dt="2024-01-24T19:59:25.789" v="1931" actId="164"/>
          <ac:inkMkLst>
            <pc:docMk/>
            <pc:sldMk cId="740354111" sldId="333"/>
            <ac:inkMk id="39" creationId="{A7AA7859-5AA9-38AA-7C9A-4D1E57367302}"/>
          </ac:inkMkLst>
        </pc:inkChg>
        <pc:inkChg chg="add del mod">
          <ac:chgData name="Kokchun Giang" userId="67e2125d-ec8c-4323-9653-9824a2ad815f" providerId="ADAL" clId="{C25B542B-E4E8-D141-AA14-043D930A865A}" dt="2024-01-24T19:49:22.666" v="1706"/>
          <ac:inkMkLst>
            <pc:docMk/>
            <pc:sldMk cId="740354111" sldId="333"/>
            <ac:inkMk id="40" creationId="{9338C149-C8E9-22B9-6243-C3D002266E13}"/>
          </ac:inkMkLst>
        </pc:inkChg>
        <pc:inkChg chg="add del mod">
          <ac:chgData name="Kokchun Giang" userId="67e2125d-ec8c-4323-9653-9824a2ad815f" providerId="ADAL" clId="{C25B542B-E4E8-D141-AA14-043D930A865A}" dt="2024-01-24T19:48:19.257" v="1671" actId="9405"/>
          <ac:inkMkLst>
            <pc:docMk/>
            <pc:sldMk cId="740354111" sldId="333"/>
            <ac:inkMk id="41" creationId="{22A45317-AE69-D695-4FCA-7414584CF0E8}"/>
          </ac:inkMkLst>
        </pc:inkChg>
        <pc:inkChg chg="add del mod">
          <ac:chgData name="Kokchun Giang" userId="67e2125d-ec8c-4323-9653-9824a2ad815f" providerId="ADAL" clId="{C25B542B-E4E8-D141-AA14-043D930A865A}" dt="2024-01-24T19:48:18.957" v="1670"/>
          <ac:inkMkLst>
            <pc:docMk/>
            <pc:sldMk cId="740354111" sldId="333"/>
            <ac:inkMk id="42" creationId="{724EC465-8AFE-F490-96C6-EB836C0B3564}"/>
          </ac:inkMkLst>
        </pc:inkChg>
        <pc:inkChg chg="add del mod">
          <ac:chgData name="Kokchun Giang" userId="67e2125d-ec8c-4323-9653-9824a2ad815f" providerId="ADAL" clId="{C25B542B-E4E8-D141-AA14-043D930A865A}" dt="2024-01-24T19:49:22.668" v="1709"/>
          <ac:inkMkLst>
            <pc:docMk/>
            <pc:sldMk cId="740354111" sldId="333"/>
            <ac:inkMk id="48" creationId="{BAB251A4-FB79-FD76-36DF-72EDC0489361}"/>
          </ac:inkMkLst>
        </pc:inkChg>
        <pc:inkChg chg="add del mod">
          <ac:chgData name="Kokchun Giang" userId="67e2125d-ec8c-4323-9653-9824a2ad815f" providerId="ADAL" clId="{C25B542B-E4E8-D141-AA14-043D930A865A}" dt="2024-01-24T19:49:22.667" v="1708"/>
          <ac:inkMkLst>
            <pc:docMk/>
            <pc:sldMk cId="740354111" sldId="333"/>
            <ac:inkMk id="49" creationId="{DFDADC42-30F6-31AA-CB6C-B365639F20F4}"/>
          </ac:inkMkLst>
        </pc:inkChg>
        <pc:inkChg chg="add del mod">
          <ac:chgData name="Kokchun Giang" userId="67e2125d-ec8c-4323-9653-9824a2ad815f" providerId="ADAL" clId="{C25B542B-E4E8-D141-AA14-043D930A865A}" dt="2024-01-24T19:49:22.667" v="1707"/>
          <ac:inkMkLst>
            <pc:docMk/>
            <pc:sldMk cId="740354111" sldId="333"/>
            <ac:inkMk id="50" creationId="{DBD97350-0F95-DC38-F1EF-6263523462B2}"/>
          </ac:inkMkLst>
        </pc:inkChg>
        <pc:inkChg chg="add del mod">
          <ac:chgData name="Kokchun Giang" userId="67e2125d-ec8c-4323-9653-9824a2ad815f" providerId="ADAL" clId="{C25B542B-E4E8-D141-AA14-043D930A865A}" dt="2024-01-24T19:49:22.669" v="1710"/>
          <ac:inkMkLst>
            <pc:docMk/>
            <pc:sldMk cId="740354111" sldId="333"/>
            <ac:inkMk id="51" creationId="{DD9B0E75-D910-9418-935F-50B841D0D22D}"/>
          </ac:inkMkLst>
        </pc:inkChg>
        <pc:inkChg chg="add mod">
          <ac:chgData name="Kokchun Giang" userId="67e2125d-ec8c-4323-9653-9824a2ad815f" providerId="ADAL" clId="{C25B542B-E4E8-D141-AA14-043D930A865A}" dt="2024-01-24T19:59:25.789" v="1931" actId="164"/>
          <ac:inkMkLst>
            <pc:docMk/>
            <pc:sldMk cId="740354111" sldId="333"/>
            <ac:inkMk id="52" creationId="{F9166E7C-7353-DE1E-5177-73B8E82978E4}"/>
          </ac:inkMkLst>
        </pc:inkChg>
        <pc:inkChg chg="add mod">
          <ac:chgData name="Kokchun Giang" userId="67e2125d-ec8c-4323-9653-9824a2ad815f" providerId="ADAL" clId="{C25B542B-E4E8-D141-AA14-043D930A865A}" dt="2024-01-24T19:48:30.492" v="1680"/>
          <ac:inkMkLst>
            <pc:docMk/>
            <pc:sldMk cId="740354111" sldId="333"/>
            <ac:inkMk id="54" creationId="{57546F0B-C9A1-336D-564D-45B5244F7263}"/>
          </ac:inkMkLst>
        </pc:inkChg>
        <pc:inkChg chg="add mod">
          <ac:chgData name="Kokchun Giang" userId="67e2125d-ec8c-4323-9653-9824a2ad815f" providerId="ADAL" clId="{C25B542B-E4E8-D141-AA14-043D930A865A}" dt="2024-01-24T19:48:30.492" v="1680"/>
          <ac:inkMkLst>
            <pc:docMk/>
            <pc:sldMk cId="740354111" sldId="333"/>
            <ac:inkMk id="55" creationId="{078F325A-6A0F-12B3-29F0-832986BC1EE2}"/>
          </ac:inkMkLst>
        </pc:inkChg>
        <pc:inkChg chg="add mod">
          <ac:chgData name="Kokchun Giang" userId="67e2125d-ec8c-4323-9653-9824a2ad815f" providerId="ADAL" clId="{C25B542B-E4E8-D141-AA14-043D930A865A}" dt="2024-01-24T19:48:36.613" v="1683"/>
          <ac:inkMkLst>
            <pc:docMk/>
            <pc:sldMk cId="740354111" sldId="333"/>
            <ac:inkMk id="57" creationId="{44B6463B-370F-AF10-BCCD-55FB9E769556}"/>
          </ac:inkMkLst>
        </pc:inkChg>
        <pc:inkChg chg="add mod">
          <ac:chgData name="Kokchun Giang" userId="67e2125d-ec8c-4323-9653-9824a2ad815f" providerId="ADAL" clId="{C25B542B-E4E8-D141-AA14-043D930A865A}" dt="2024-01-24T19:48:36.613" v="1683"/>
          <ac:inkMkLst>
            <pc:docMk/>
            <pc:sldMk cId="740354111" sldId="333"/>
            <ac:inkMk id="58" creationId="{71DB7B01-2508-01DB-E48C-5329A9C242CB}"/>
          </ac:inkMkLst>
        </pc:inkChg>
        <pc:inkChg chg="add mod">
          <ac:chgData name="Kokchun Giang" userId="67e2125d-ec8c-4323-9653-9824a2ad815f" providerId="ADAL" clId="{C25B542B-E4E8-D141-AA14-043D930A865A}" dt="2024-01-24T19:48:54.480" v="1686"/>
          <ac:inkMkLst>
            <pc:docMk/>
            <pc:sldMk cId="740354111" sldId="333"/>
            <ac:inkMk id="60" creationId="{8EA08BBA-AC31-BE1E-9739-9F40A2FF8A4B}"/>
          </ac:inkMkLst>
        </pc:inkChg>
        <pc:inkChg chg="add mod">
          <ac:chgData name="Kokchun Giang" userId="67e2125d-ec8c-4323-9653-9824a2ad815f" providerId="ADAL" clId="{C25B542B-E4E8-D141-AA14-043D930A865A}" dt="2024-01-24T19:48:54.480" v="1686"/>
          <ac:inkMkLst>
            <pc:docMk/>
            <pc:sldMk cId="740354111" sldId="333"/>
            <ac:inkMk id="61" creationId="{54AB2877-EA0A-6394-8271-567D91358262}"/>
          </ac:inkMkLst>
        </pc:inkChg>
        <pc:inkChg chg="add mod">
          <ac:chgData name="Kokchun Giang" userId="67e2125d-ec8c-4323-9653-9824a2ad815f" providerId="ADAL" clId="{C25B542B-E4E8-D141-AA14-043D930A865A}" dt="2024-01-24T19:48:59.165" v="1696"/>
          <ac:inkMkLst>
            <pc:docMk/>
            <pc:sldMk cId="740354111" sldId="333"/>
            <ac:inkMk id="63" creationId="{8FA0AC8C-C1E0-641F-6A16-C3A8414653E6}"/>
          </ac:inkMkLst>
        </pc:inkChg>
        <pc:inkChg chg="add mod">
          <ac:chgData name="Kokchun Giang" userId="67e2125d-ec8c-4323-9653-9824a2ad815f" providerId="ADAL" clId="{C25B542B-E4E8-D141-AA14-043D930A865A}" dt="2024-01-24T19:48:59.165" v="1696"/>
          <ac:inkMkLst>
            <pc:docMk/>
            <pc:sldMk cId="740354111" sldId="333"/>
            <ac:inkMk id="384" creationId="{F1115EA3-0535-3157-180F-8589213B9DAC}"/>
          </ac:inkMkLst>
        </pc:inkChg>
        <pc:inkChg chg="add mod">
          <ac:chgData name="Kokchun Giang" userId="67e2125d-ec8c-4323-9653-9824a2ad815f" providerId="ADAL" clId="{C25B542B-E4E8-D141-AA14-043D930A865A}" dt="2024-01-24T19:48:59.165" v="1696"/>
          <ac:inkMkLst>
            <pc:docMk/>
            <pc:sldMk cId="740354111" sldId="333"/>
            <ac:inkMk id="385" creationId="{268344F4-59E3-AE7F-C9D6-1368B4BCDE20}"/>
          </ac:inkMkLst>
        </pc:inkChg>
        <pc:inkChg chg="add mod">
          <ac:chgData name="Kokchun Giang" userId="67e2125d-ec8c-4323-9653-9824a2ad815f" providerId="ADAL" clId="{C25B542B-E4E8-D141-AA14-043D930A865A}" dt="2024-01-24T19:48:59.165" v="1696"/>
          <ac:inkMkLst>
            <pc:docMk/>
            <pc:sldMk cId="740354111" sldId="333"/>
            <ac:inkMk id="386" creationId="{7074888A-491E-69C4-A043-F7BC98C2F64B}"/>
          </ac:inkMkLst>
        </pc:inkChg>
        <pc:inkChg chg="add mod">
          <ac:chgData name="Kokchun Giang" userId="67e2125d-ec8c-4323-9653-9824a2ad815f" providerId="ADAL" clId="{C25B542B-E4E8-D141-AA14-043D930A865A}" dt="2024-01-24T19:48:59.165" v="1696"/>
          <ac:inkMkLst>
            <pc:docMk/>
            <pc:sldMk cId="740354111" sldId="333"/>
            <ac:inkMk id="387" creationId="{188A367D-6589-E365-E41D-0220F0E68A6D}"/>
          </ac:inkMkLst>
        </pc:inkChg>
        <pc:inkChg chg="add mod">
          <ac:chgData name="Kokchun Giang" userId="67e2125d-ec8c-4323-9653-9824a2ad815f" providerId="ADAL" clId="{C25B542B-E4E8-D141-AA14-043D930A865A}" dt="2024-01-24T19:48:59.165" v="1696"/>
          <ac:inkMkLst>
            <pc:docMk/>
            <pc:sldMk cId="740354111" sldId="333"/>
            <ac:inkMk id="388" creationId="{218BEDBC-3908-35A2-A30A-DE0995102B73}"/>
          </ac:inkMkLst>
        </pc:inkChg>
        <pc:inkChg chg="add mod">
          <ac:chgData name="Kokchun Giang" userId="67e2125d-ec8c-4323-9653-9824a2ad815f" providerId="ADAL" clId="{C25B542B-E4E8-D141-AA14-043D930A865A}" dt="2024-01-24T19:48:59.165" v="1696"/>
          <ac:inkMkLst>
            <pc:docMk/>
            <pc:sldMk cId="740354111" sldId="333"/>
            <ac:inkMk id="389" creationId="{A0FAD240-784D-8379-BD3C-692176118797}"/>
          </ac:inkMkLst>
        </pc:inkChg>
        <pc:inkChg chg="add mod">
          <ac:chgData name="Kokchun Giang" userId="67e2125d-ec8c-4323-9653-9824a2ad815f" providerId="ADAL" clId="{C25B542B-E4E8-D141-AA14-043D930A865A}" dt="2024-01-24T19:48:59.165" v="1696"/>
          <ac:inkMkLst>
            <pc:docMk/>
            <pc:sldMk cId="740354111" sldId="333"/>
            <ac:inkMk id="390" creationId="{B14C3479-DA21-C8EE-3520-543794ACE090}"/>
          </ac:inkMkLst>
        </pc:inkChg>
        <pc:inkChg chg="add mod">
          <ac:chgData name="Kokchun Giang" userId="67e2125d-ec8c-4323-9653-9824a2ad815f" providerId="ADAL" clId="{C25B542B-E4E8-D141-AA14-043D930A865A}" dt="2024-01-24T19:48:59.165" v="1696"/>
          <ac:inkMkLst>
            <pc:docMk/>
            <pc:sldMk cId="740354111" sldId="333"/>
            <ac:inkMk id="391" creationId="{860010F5-B5E3-A4D1-1E1C-45D9BFA871F9}"/>
          </ac:inkMkLst>
        </pc:inkChg>
        <pc:inkChg chg="add mod">
          <ac:chgData name="Kokchun Giang" userId="67e2125d-ec8c-4323-9653-9824a2ad815f" providerId="ADAL" clId="{C25B542B-E4E8-D141-AA14-043D930A865A}" dt="2024-01-24T19:49:03.680" v="1705"/>
          <ac:inkMkLst>
            <pc:docMk/>
            <pc:sldMk cId="740354111" sldId="333"/>
            <ac:inkMk id="395" creationId="{33B7D266-60C8-75A4-FBA2-246609DC80A2}"/>
          </ac:inkMkLst>
        </pc:inkChg>
        <pc:inkChg chg="add mod">
          <ac:chgData name="Kokchun Giang" userId="67e2125d-ec8c-4323-9653-9824a2ad815f" providerId="ADAL" clId="{C25B542B-E4E8-D141-AA14-043D930A865A}" dt="2024-01-24T19:49:03.680" v="1705"/>
          <ac:inkMkLst>
            <pc:docMk/>
            <pc:sldMk cId="740354111" sldId="333"/>
            <ac:inkMk id="396" creationId="{713A855D-9704-9D13-FFD9-5127EAD02F18}"/>
          </ac:inkMkLst>
        </pc:inkChg>
        <pc:inkChg chg="add mod">
          <ac:chgData name="Kokchun Giang" userId="67e2125d-ec8c-4323-9653-9824a2ad815f" providerId="ADAL" clId="{C25B542B-E4E8-D141-AA14-043D930A865A}" dt="2024-01-24T19:49:03.680" v="1705"/>
          <ac:inkMkLst>
            <pc:docMk/>
            <pc:sldMk cId="740354111" sldId="333"/>
            <ac:inkMk id="397" creationId="{4E17A339-90F3-8282-C7BB-E3C140138192}"/>
          </ac:inkMkLst>
        </pc:inkChg>
        <pc:inkChg chg="add mod">
          <ac:chgData name="Kokchun Giang" userId="67e2125d-ec8c-4323-9653-9824a2ad815f" providerId="ADAL" clId="{C25B542B-E4E8-D141-AA14-043D930A865A}" dt="2024-01-24T19:49:03.680" v="1705"/>
          <ac:inkMkLst>
            <pc:docMk/>
            <pc:sldMk cId="740354111" sldId="333"/>
            <ac:inkMk id="398" creationId="{0805CBBD-AF45-A9D5-62F7-E985CB35F8E9}"/>
          </ac:inkMkLst>
        </pc:inkChg>
        <pc:inkChg chg="add mod">
          <ac:chgData name="Kokchun Giang" userId="67e2125d-ec8c-4323-9653-9824a2ad815f" providerId="ADAL" clId="{C25B542B-E4E8-D141-AA14-043D930A865A}" dt="2024-01-24T19:49:03.680" v="1705"/>
          <ac:inkMkLst>
            <pc:docMk/>
            <pc:sldMk cId="740354111" sldId="333"/>
            <ac:inkMk id="399" creationId="{A8EBF998-DB39-FE1E-51DA-64E663A6AF47}"/>
          </ac:inkMkLst>
        </pc:inkChg>
        <pc:inkChg chg="add mod">
          <ac:chgData name="Kokchun Giang" userId="67e2125d-ec8c-4323-9653-9824a2ad815f" providerId="ADAL" clId="{C25B542B-E4E8-D141-AA14-043D930A865A}" dt="2024-01-24T19:49:03.680" v="1705"/>
          <ac:inkMkLst>
            <pc:docMk/>
            <pc:sldMk cId="740354111" sldId="333"/>
            <ac:inkMk id="400" creationId="{74DFF9F1-3BD4-9792-C183-EABCB753AD98}"/>
          </ac:inkMkLst>
        </pc:inkChg>
        <pc:inkChg chg="add mod">
          <ac:chgData name="Kokchun Giang" userId="67e2125d-ec8c-4323-9653-9824a2ad815f" providerId="ADAL" clId="{C25B542B-E4E8-D141-AA14-043D930A865A}" dt="2024-01-24T19:49:03.680" v="1705"/>
          <ac:inkMkLst>
            <pc:docMk/>
            <pc:sldMk cId="740354111" sldId="333"/>
            <ac:inkMk id="401" creationId="{DE894777-BF13-553F-7B4D-7FB675D6A4E1}"/>
          </ac:inkMkLst>
        </pc:inkChg>
        <pc:inkChg chg="add mod">
          <ac:chgData name="Kokchun Giang" userId="67e2125d-ec8c-4323-9653-9824a2ad815f" providerId="ADAL" clId="{C25B542B-E4E8-D141-AA14-043D930A865A}" dt="2024-01-24T19:49:03.680" v="1705"/>
          <ac:inkMkLst>
            <pc:docMk/>
            <pc:sldMk cId="740354111" sldId="333"/>
            <ac:inkMk id="402" creationId="{84A85A72-E0F3-5DB1-33CB-CAC5B2D1D0AF}"/>
          </ac:inkMkLst>
        </pc:inkChg>
        <pc:inkChg chg="add mod">
          <ac:chgData name="Kokchun Giang" userId="67e2125d-ec8c-4323-9653-9824a2ad815f" providerId="ADAL" clId="{C25B542B-E4E8-D141-AA14-043D930A865A}" dt="2024-01-24T19:49:28.963" v="1719"/>
          <ac:inkMkLst>
            <pc:docMk/>
            <pc:sldMk cId="740354111" sldId="333"/>
            <ac:inkMk id="404" creationId="{5B53069E-2528-6D04-6B44-02D62A8937CE}"/>
          </ac:inkMkLst>
        </pc:inkChg>
        <pc:inkChg chg="add mod">
          <ac:chgData name="Kokchun Giang" userId="67e2125d-ec8c-4323-9653-9824a2ad815f" providerId="ADAL" clId="{C25B542B-E4E8-D141-AA14-043D930A865A}" dt="2024-01-24T19:49:28.963" v="1719"/>
          <ac:inkMkLst>
            <pc:docMk/>
            <pc:sldMk cId="740354111" sldId="333"/>
            <ac:inkMk id="405" creationId="{67151909-D691-267E-ACDA-1C780D963C7E}"/>
          </ac:inkMkLst>
        </pc:inkChg>
        <pc:inkChg chg="add mod">
          <ac:chgData name="Kokchun Giang" userId="67e2125d-ec8c-4323-9653-9824a2ad815f" providerId="ADAL" clId="{C25B542B-E4E8-D141-AA14-043D930A865A}" dt="2024-01-24T19:49:28.963" v="1719"/>
          <ac:inkMkLst>
            <pc:docMk/>
            <pc:sldMk cId="740354111" sldId="333"/>
            <ac:inkMk id="406" creationId="{48874271-B6C5-084F-790B-A4DC1AD4D5F1}"/>
          </ac:inkMkLst>
        </pc:inkChg>
        <pc:inkChg chg="add mod">
          <ac:chgData name="Kokchun Giang" userId="67e2125d-ec8c-4323-9653-9824a2ad815f" providerId="ADAL" clId="{C25B542B-E4E8-D141-AA14-043D930A865A}" dt="2024-01-24T19:49:28.963" v="1719"/>
          <ac:inkMkLst>
            <pc:docMk/>
            <pc:sldMk cId="740354111" sldId="333"/>
            <ac:inkMk id="407" creationId="{0BC1EBB7-ECF0-3BC0-EF95-F4DF48FDF533}"/>
          </ac:inkMkLst>
        </pc:inkChg>
        <pc:inkChg chg="add mod">
          <ac:chgData name="Kokchun Giang" userId="67e2125d-ec8c-4323-9653-9824a2ad815f" providerId="ADAL" clId="{C25B542B-E4E8-D141-AA14-043D930A865A}" dt="2024-01-24T19:49:28.963" v="1719"/>
          <ac:inkMkLst>
            <pc:docMk/>
            <pc:sldMk cId="740354111" sldId="333"/>
            <ac:inkMk id="408" creationId="{AF9F01A5-E791-DB50-F18E-758E23D5EC56}"/>
          </ac:inkMkLst>
        </pc:inkChg>
        <pc:inkChg chg="add mod">
          <ac:chgData name="Kokchun Giang" userId="67e2125d-ec8c-4323-9653-9824a2ad815f" providerId="ADAL" clId="{C25B542B-E4E8-D141-AA14-043D930A865A}" dt="2024-01-24T19:49:28.963" v="1719"/>
          <ac:inkMkLst>
            <pc:docMk/>
            <pc:sldMk cId="740354111" sldId="333"/>
            <ac:inkMk id="409" creationId="{2955B89A-CD0A-B80A-E5C9-B40E18916CE7}"/>
          </ac:inkMkLst>
        </pc:inkChg>
        <pc:inkChg chg="add mod">
          <ac:chgData name="Kokchun Giang" userId="67e2125d-ec8c-4323-9653-9824a2ad815f" providerId="ADAL" clId="{C25B542B-E4E8-D141-AA14-043D930A865A}" dt="2024-01-24T19:49:28.963" v="1719"/>
          <ac:inkMkLst>
            <pc:docMk/>
            <pc:sldMk cId="740354111" sldId="333"/>
            <ac:inkMk id="410" creationId="{2026CA79-CBBE-E535-7AE7-6D995E15DF71}"/>
          </ac:inkMkLst>
        </pc:inkChg>
        <pc:inkChg chg="add mod">
          <ac:chgData name="Kokchun Giang" userId="67e2125d-ec8c-4323-9653-9824a2ad815f" providerId="ADAL" clId="{C25B542B-E4E8-D141-AA14-043D930A865A}" dt="2024-01-24T19:49:28.963" v="1719"/>
          <ac:inkMkLst>
            <pc:docMk/>
            <pc:sldMk cId="740354111" sldId="333"/>
            <ac:inkMk id="411" creationId="{E7DC0959-30A4-BD34-3006-22C4AF4E4327}"/>
          </ac:inkMkLst>
        </pc:inkChg>
        <pc:inkChg chg="add del mod">
          <ac:chgData name="Kokchun Giang" userId="67e2125d-ec8c-4323-9653-9824a2ad815f" providerId="ADAL" clId="{C25B542B-E4E8-D141-AA14-043D930A865A}" dt="2024-01-24T19:49:55.384" v="1741" actId="9405"/>
          <ac:inkMkLst>
            <pc:docMk/>
            <pc:sldMk cId="740354111" sldId="333"/>
            <ac:inkMk id="413" creationId="{3E54715D-D8D0-A3F4-8BCC-700D9E57ED20}"/>
          </ac:inkMkLst>
        </pc:inkChg>
        <pc:inkChg chg="add del mod">
          <ac:chgData name="Kokchun Giang" userId="67e2125d-ec8c-4323-9653-9824a2ad815f" providerId="ADAL" clId="{C25B542B-E4E8-D141-AA14-043D930A865A}" dt="2024-01-24T19:49:55.016" v="1740" actId="9405"/>
          <ac:inkMkLst>
            <pc:docMk/>
            <pc:sldMk cId="740354111" sldId="333"/>
            <ac:inkMk id="414" creationId="{64E22773-36E8-5BFC-8F9D-890EA68933F8}"/>
          </ac:inkMkLst>
        </pc:inkChg>
        <pc:inkChg chg="add del mod">
          <ac:chgData name="Kokchun Giang" userId="67e2125d-ec8c-4323-9653-9824a2ad815f" providerId="ADAL" clId="{C25B542B-E4E8-D141-AA14-043D930A865A}" dt="2024-01-24T19:49:54.633" v="1739"/>
          <ac:inkMkLst>
            <pc:docMk/>
            <pc:sldMk cId="740354111" sldId="333"/>
            <ac:inkMk id="415" creationId="{AE855774-E00C-5F7F-8D89-91A9690BFEF2}"/>
          </ac:inkMkLst>
        </pc:inkChg>
        <pc:inkChg chg="add del mod">
          <ac:chgData name="Kokchun Giang" userId="67e2125d-ec8c-4323-9653-9824a2ad815f" providerId="ADAL" clId="{C25B542B-E4E8-D141-AA14-043D930A865A}" dt="2024-01-24T19:49:54.334" v="1737" actId="9405"/>
          <ac:inkMkLst>
            <pc:docMk/>
            <pc:sldMk cId="740354111" sldId="333"/>
            <ac:inkMk id="417" creationId="{814F26E3-E669-D835-8CF3-82E133AC3792}"/>
          </ac:inkMkLst>
        </pc:inkChg>
        <pc:inkChg chg="add del mod">
          <ac:chgData name="Kokchun Giang" userId="67e2125d-ec8c-4323-9653-9824a2ad815f" providerId="ADAL" clId="{C25B542B-E4E8-D141-AA14-043D930A865A}" dt="2024-01-24T19:49:54.007" v="1736" actId="9405"/>
          <ac:inkMkLst>
            <pc:docMk/>
            <pc:sldMk cId="740354111" sldId="333"/>
            <ac:inkMk id="418" creationId="{0B5960D6-FFC9-1E86-AE99-23069A73F534}"/>
          </ac:inkMkLst>
        </pc:inkChg>
        <pc:inkChg chg="add del mod">
          <ac:chgData name="Kokchun Giang" userId="67e2125d-ec8c-4323-9653-9824a2ad815f" providerId="ADAL" clId="{C25B542B-E4E8-D141-AA14-043D930A865A}" dt="2024-01-24T19:49:53.699" v="1735"/>
          <ac:inkMkLst>
            <pc:docMk/>
            <pc:sldMk cId="740354111" sldId="333"/>
            <ac:inkMk id="419" creationId="{A27C58BE-312A-B1FB-739A-A6BFE910671B}"/>
          </ac:inkMkLst>
        </pc:inkChg>
        <pc:inkChg chg="add del mod">
          <ac:chgData name="Kokchun Giang" userId="67e2125d-ec8c-4323-9653-9824a2ad815f" providerId="ADAL" clId="{C25B542B-E4E8-D141-AA14-043D930A865A}" dt="2024-01-24T19:49:53.310" v="1733" actId="9405"/>
          <ac:inkMkLst>
            <pc:docMk/>
            <pc:sldMk cId="740354111" sldId="333"/>
            <ac:inkMk id="421" creationId="{F7DB5C6C-BDFF-9C29-3378-9D4E148C425E}"/>
          </ac:inkMkLst>
        </pc:inkChg>
        <pc:inkChg chg="add del mod">
          <ac:chgData name="Kokchun Giang" userId="67e2125d-ec8c-4323-9653-9824a2ad815f" providerId="ADAL" clId="{C25B542B-E4E8-D141-AA14-043D930A865A}" dt="2024-01-24T19:49:53.016" v="1732"/>
          <ac:inkMkLst>
            <pc:docMk/>
            <pc:sldMk cId="740354111" sldId="333"/>
            <ac:inkMk id="422" creationId="{15CE44E0-084F-9393-209B-0F0BDD16F672}"/>
          </ac:inkMkLst>
        </pc:inkChg>
        <pc:inkChg chg="add mod">
          <ac:chgData name="Kokchun Giang" userId="67e2125d-ec8c-4323-9653-9824a2ad815f" providerId="ADAL" clId="{C25B542B-E4E8-D141-AA14-043D930A865A}" dt="2024-01-24T19:50:00.762" v="1748"/>
          <ac:inkMkLst>
            <pc:docMk/>
            <pc:sldMk cId="740354111" sldId="333"/>
            <ac:inkMk id="424" creationId="{1E5B3A9F-EC42-8C49-6354-0DAFEF43BA8B}"/>
          </ac:inkMkLst>
        </pc:inkChg>
        <pc:inkChg chg="add mod">
          <ac:chgData name="Kokchun Giang" userId="67e2125d-ec8c-4323-9653-9824a2ad815f" providerId="ADAL" clId="{C25B542B-E4E8-D141-AA14-043D930A865A}" dt="2024-01-24T19:50:00.762" v="1748"/>
          <ac:inkMkLst>
            <pc:docMk/>
            <pc:sldMk cId="740354111" sldId="333"/>
            <ac:inkMk id="425" creationId="{1B1C5ED8-8C8B-0728-A4E4-FD8153A10439}"/>
          </ac:inkMkLst>
        </pc:inkChg>
        <pc:inkChg chg="add mod">
          <ac:chgData name="Kokchun Giang" userId="67e2125d-ec8c-4323-9653-9824a2ad815f" providerId="ADAL" clId="{C25B542B-E4E8-D141-AA14-043D930A865A}" dt="2024-01-24T19:50:00.762" v="1748"/>
          <ac:inkMkLst>
            <pc:docMk/>
            <pc:sldMk cId="740354111" sldId="333"/>
            <ac:inkMk id="426" creationId="{AE2749F9-4E23-4596-AAAD-39A6F6577BF8}"/>
          </ac:inkMkLst>
        </pc:inkChg>
        <pc:inkChg chg="add mod">
          <ac:chgData name="Kokchun Giang" userId="67e2125d-ec8c-4323-9653-9824a2ad815f" providerId="ADAL" clId="{C25B542B-E4E8-D141-AA14-043D930A865A}" dt="2024-01-24T19:50:00.762" v="1748"/>
          <ac:inkMkLst>
            <pc:docMk/>
            <pc:sldMk cId="740354111" sldId="333"/>
            <ac:inkMk id="427" creationId="{1CB21449-115B-7195-AD2B-FDE18367DBF7}"/>
          </ac:inkMkLst>
        </pc:inkChg>
        <pc:inkChg chg="add mod">
          <ac:chgData name="Kokchun Giang" userId="67e2125d-ec8c-4323-9653-9824a2ad815f" providerId="ADAL" clId="{C25B542B-E4E8-D141-AA14-043D930A865A}" dt="2024-01-24T19:50:00.762" v="1748"/>
          <ac:inkMkLst>
            <pc:docMk/>
            <pc:sldMk cId="740354111" sldId="333"/>
            <ac:inkMk id="428" creationId="{990E9195-D2A8-6FDF-8A7F-DE725D7072FD}"/>
          </ac:inkMkLst>
        </pc:inkChg>
        <pc:inkChg chg="add mod">
          <ac:chgData name="Kokchun Giang" userId="67e2125d-ec8c-4323-9653-9824a2ad815f" providerId="ADAL" clId="{C25B542B-E4E8-D141-AA14-043D930A865A}" dt="2024-01-24T19:50:00.762" v="1748"/>
          <ac:inkMkLst>
            <pc:docMk/>
            <pc:sldMk cId="740354111" sldId="333"/>
            <ac:inkMk id="429" creationId="{CE2FD010-289E-FED4-F8C1-06DED7590F62}"/>
          </ac:inkMkLst>
        </pc:inkChg>
        <pc:inkChg chg="add mod">
          <ac:chgData name="Kokchun Giang" userId="67e2125d-ec8c-4323-9653-9824a2ad815f" providerId="ADAL" clId="{C25B542B-E4E8-D141-AA14-043D930A865A}" dt="2024-01-24T19:59:37.889" v="1935" actId="164"/>
          <ac:inkMkLst>
            <pc:docMk/>
            <pc:sldMk cId="740354111" sldId="333"/>
            <ac:inkMk id="431" creationId="{83BF9FEC-474F-0FA5-D1DF-2AF7491F59CD}"/>
          </ac:inkMkLst>
        </pc:inkChg>
        <pc:inkChg chg="add mod">
          <ac:chgData name="Kokchun Giang" userId="67e2125d-ec8c-4323-9653-9824a2ad815f" providerId="ADAL" clId="{C25B542B-E4E8-D141-AA14-043D930A865A}" dt="2024-01-24T19:50:04.167" v="1754"/>
          <ac:inkMkLst>
            <pc:docMk/>
            <pc:sldMk cId="740354111" sldId="333"/>
            <ac:inkMk id="432" creationId="{F32CC8B8-4E8B-C439-9D8F-B2FF9EA24518}"/>
          </ac:inkMkLst>
        </pc:inkChg>
        <pc:inkChg chg="add mod">
          <ac:chgData name="Kokchun Giang" userId="67e2125d-ec8c-4323-9653-9824a2ad815f" providerId="ADAL" clId="{C25B542B-E4E8-D141-AA14-043D930A865A}" dt="2024-01-24T19:50:04.167" v="1754"/>
          <ac:inkMkLst>
            <pc:docMk/>
            <pc:sldMk cId="740354111" sldId="333"/>
            <ac:inkMk id="433" creationId="{D15785CB-BC9C-66E8-BDCC-304FB395CBD2}"/>
          </ac:inkMkLst>
        </pc:inkChg>
        <pc:inkChg chg="add mod">
          <ac:chgData name="Kokchun Giang" userId="67e2125d-ec8c-4323-9653-9824a2ad815f" providerId="ADAL" clId="{C25B542B-E4E8-D141-AA14-043D930A865A}" dt="2024-01-24T19:50:04.167" v="1754"/>
          <ac:inkMkLst>
            <pc:docMk/>
            <pc:sldMk cId="740354111" sldId="333"/>
            <ac:inkMk id="434" creationId="{D63C0794-7F7E-1B8B-E9AE-E8FC59A9265D}"/>
          </ac:inkMkLst>
        </pc:inkChg>
        <pc:inkChg chg="add mod">
          <ac:chgData name="Kokchun Giang" userId="67e2125d-ec8c-4323-9653-9824a2ad815f" providerId="ADAL" clId="{C25B542B-E4E8-D141-AA14-043D930A865A}" dt="2024-01-24T19:50:04.167" v="1754"/>
          <ac:inkMkLst>
            <pc:docMk/>
            <pc:sldMk cId="740354111" sldId="333"/>
            <ac:inkMk id="435" creationId="{413C1B6F-E114-6E39-DEF2-BFFC7E6CFB6E}"/>
          </ac:inkMkLst>
        </pc:inkChg>
        <pc:inkChg chg="add mod">
          <ac:chgData name="Kokchun Giang" userId="67e2125d-ec8c-4323-9653-9824a2ad815f" providerId="ADAL" clId="{C25B542B-E4E8-D141-AA14-043D930A865A}" dt="2024-01-24T19:50:07.300" v="1759"/>
          <ac:inkMkLst>
            <pc:docMk/>
            <pc:sldMk cId="740354111" sldId="333"/>
            <ac:inkMk id="437" creationId="{248A7314-C24B-CF32-E1D0-AB8481C1AEB2}"/>
          </ac:inkMkLst>
        </pc:inkChg>
        <pc:inkChg chg="add mod">
          <ac:chgData name="Kokchun Giang" userId="67e2125d-ec8c-4323-9653-9824a2ad815f" providerId="ADAL" clId="{C25B542B-E4E8-D141-AA14-043D930A865A}" dt="2024-01-24T19:50:07.300" v="1759"/>
          <ac:inkMkLst>
            <pc:docMk/>
            <pc:sldMk cId="740354111" sldId="333"/>
            <ac:inkMk id="440" creationId="{4215C9B2-574C-8365-A454-9B9E047EC898}"/>
          </ac:inkMkLst>
        </pc:inkChg>
        <pc:inkChg chg="add mod">
          <ac:chgData name="Kokchun Giang" userId="67e2125d-ec8c-4323-9653-9824a2ad815f" providerId="ADAL" clId="{C25B542B-E4E8-D141-AA14-043D930A865A}" dt="2024-01-24T19:50:07.300" v="1759"/>
          <ac:inkMkLst>
            <pc:docMk/>
            <pc:sldMk cId="740354111" sldId="333"/>
            <ac:inkMk id="441" creationId="{B53B255D-4BD6-7ADF-BA24-9CF9E1466777}"/>
          </ac:inkMkLst>
        </pc:inkChg>
        <pc:inkChg chg="add mod">
          <ac:chgData name="Kokchun Giang" userId="67e2125d-ec8c-4323-9653-9824a2ad815f" providerId="ADAL" clId="{C25B542B-E4E8-D141-AA14-043D930A865A}" dt="2024-01-24T19:50:07.300" v="1759"/>
          <ac:inkMkLst>
            <pc:docMk/>
            <pc:sldMk cId="740354111" sldId="333"/>
            <ac:inkMk id="442" creationId="{FF5264D7-F148-3775-6F00-DD18AA234934}"/>
          </ac:inkMkLst>
        </pc:inkChg>
        <pc:inkChg chg="add mod">
          <ac:chgData name="Kokchun Giang" userId="67e2125d-ec8c-4323-9653-9824a2ad815f" providerId="ADAL" clId="{C25B542B-E4E8-D141-AA14-043D930A865A}" dt="2024-01-24T19:59:43.555" v="1937" actId="164"/>
          <ac:inkMkLst>
            <pc:docMk/>
            <pc:sldMk cId="740354111" sldId="333"/>
            <ac:inkMk id="444" creationId="{6CA9435F-7A27-A5FF-08FE-BC69D898B2A8}"/>
          </ac:inkMkLst>
        </pc:inkChg>
        <pc:inkChg chg="add mod">
          <ac:chgData name="Kokchun Giang" userId="67e2125d-ec8c-4323-9653-9824a2ad815f" providerId="ADAL" clId="{C25B542B-E4E8-D141-AA14-043D930A865A}" dt="2024-01-24T19:50:20.444" v="1776"/>
          <ac:inkMkLst>
            <pc:docMk/>
            <pc:sldMk cId="740354111" sldId="333"/>
            <ac:inkMk id="445" creationId="{7BE584A0-2877-88B9-8C0E-FDC963A386D4}"/>
          </ac:inkMkLst>
        </pc:inkChg>
        <pc:inkChg chg="add mod">
          <ac:chgData name="Kokchun Giang" userId="67e2125d-ec8c-4323-9653-9824a2ad815f" providerId="ADAL" clId="{C25B542B-E4E8-D141-AA14-043D930A865A}" dt="2024-01-24T19:50:20.444" v="1776"/>
          <ac:inkMkLst>
            <pc:docMk/>
            <pc:sldMk cId="740354111" sldId="333"/>
            <ac:inkMk id="446" creationId="{B54F54E6-DF5D-9883-D79E-C26C6504B81E}"/>
          </ac:inkMkLst>
        </pc:inkChg>
        <pc:inkChg chg="add mod">
          <ac:chgData name="Kokchun Giang" userId="67e2125d-ec8c-4323-9653-9824a2ad815f" providerId="ADAL" clId="{C25B542B-E4E8-D141-AA14-043D930A865A}" dt="2024-01-24T19:50:20.444" v="1776"/>
          <ac:inkMkLst>
            <pc:docMk/>
            <pc:sldMk cId="740354111" sldId="333"/>
            <ac:inkMk id="447" creationId="{7C6E55E6-E990-F02B-85DD-390E95F9FF6D}"/>
          </ac:inkMkLst>
        </pc:inkChg>
        <pc:inkChg chg="add mod">
          <ac:chgData name="Kokchun Giang" userId="67e2125d-ec8c-4323-9653-9824a2ad815f" providerId="ADAL" clId="{C25B542B-E4E8-D141-AA14-043D930A865A}" dt="2024-01-24T19:50:20.444" v="1776"/>
          <ac:inkMkLst>
            <pc:docMk/>
            <pc:sldMk cId="740354111" sldId="333"/>
            <ac:inkMk id="448" creationId="{E86076C2-4044-B8D1-61F5-F2129DC2D80E}"/>
          </ac:inkMkLst>
        </pc:inkChg>
        <pc:inkChg chg="add mod">
          <ac:chgData name="Kokchun Giang" userId="67e2125d-ec8c-4323-9653-9824a2ad815f" providerId="ADAL" clId="{C25B542B-E4E8-D141-AA14-043D930A865A}" dt="2024-01-24T19:50:20.444" v="1776"/>
          <ac:inkMkLst>
            <pc:docMk/>
            <pc:sldMk cId="740354111" sldId="333"/>
            <ac:inkMk id="449" creationId="{D73A2593-B5DC-649C-44C1-7CEE1B4A5AF7}"/>
          </ac:inkMkLst>
        </pc:inkChg>
        <pc:inkChg chg="add mod">
          <ac:chgData name="Kokchun Giang" userId="67e2125d-ec8c-4323-9653-9824a2ad815f" providerId="ADAL" clId="{C25B542B-E4E8-D141-AA14-043D930A865A}" dt="2024-01-24T19:50:20.444" v="1776"/>
          <ac:inkMkLst>
            <pc:docMk/>
            <pc:sldMk cId="740354111" sldId="333"/>
            <ac:inkMk id="450" creationId="{4F116186-C22D-2491-D94B-D1DC4B649D4D}"/>
          </ac:inkMkLst>
        </pc:inkChg>
        <pc:inkChg chg="add mod">
          <ac:chgData name="Kokchun Giang" userId="67e2125d-ec8c-4323-9653-9824a2ad815f" providerId="ADAL" clId="{C25B542B-E4E8-D141-AA14-043D930A865A}" dt="2024-01-24T19:50:20.444" v="1776"/>
          <ac:inkMkLst>
            <pc:docMk/>
            <pc:sldMk cId="740354111" sldId="333"/>
            <ac:inkMk id="451" creationId="{632C3EDF-D296-212F-F8CD-F33CC1E007E1}"/>
          </ac:inkMkLst>
        </pc:inkChg>
        <pc:inkChg chg="add mod">
          <ac:chgData name="Kokchun Giang" userId="67e2125d-ec8c-4323-9653-9824a2ad815f" providerId="ADAL" clId="{C25B542B-E4E8-D141-AA14-043D930A865A}" dt="2024-01-24T19:50:20.444" v="1776"/>
          <ac:inkMkLst>
            <pc:docMk/>
            <pc:sldMk cId="740354111" sldId="333"/>
            <ac:inkMk id="452" creationId="{36788E37-B046-C2A9-AE56-192FFB3B2454}"/>
          </ac:inkMkLst>
        </pc:inkChg>
        <pc:inkChg chg="add mod">
          <ac:chgData name="Kokchun Giang" userId="67e2125d-ec8c-4323-9653-9824a2ad815f" providerId="ADAL" clId="{C25B542B-E4E8-D141-AA14-043D930A865A}" dt="2024-01-24T19:50:20.444" v="1776"/>
          <ac:inkMkLst>
            <pc:docMk/>
            <pc:sldMk cId="740354111" sldId="333"/>
            <ac:inkMk id="453" creationId="{F59739E7-417B-4EC7-EF28-0CA63A8320CC}"/>
          </ac:inkMkLst>
        </pc:inkChg>
        <pc:inkChg chg="add mod">
          <ac:chgData name="Kokchun Giang" userId="67e2125d-ec8c-4323-9653-9824a2ad815f" providerId="ADAL" clId="{C25B542B-E4E8-D141-AA14-043D930A865A}" dt="2024-01-24T19:50:20.444" v="1776"/>
          <ac:inkMkLst>
            <pc:docMk/>
            <pc:sldMk cId="740354111" sldId="333"/>
            <ac:inkMk id="454" creationId="{94C0F6C2-B966-130D-1106-2FF5E8E18FCA}"/>
          </ac:inkMkLst>
        </pc:inkChg>
        <pc:inkChg chg="add mod">
          <ac:chgData name="Kokchun Giang" userId="67e2125d-ec8c-4323-9653-9824a2ad815f" providerId="ADAL" clId="{C25B542B-E4E8-D141-AA14-043D930A865A}" dt="2024-01-24T19:50:20.444" v="1776"/>
          <ac:inkMkLst>
            <pc:docMk/>
            <pc:sldMk cId="740354111" sldId="333"/>
            <ac:inkMk id="455" creationId="{608B6A8B-C993-3EA7-73BD-AB0FB47085E2}"/>
          </ac:inkMkLst>
        </pc:inkChg>
        <pc:inkChg chg="add mod">
          <ac:chgData name="Kokchun Giang" userId="67e2125d-ec8c-4323-9653-9824a2ad815f" providerId="ADAL" clId="{C25B542B-E4E8-D141-AA14-043D930A865A}" dt="2024-01-24T19:50:20.444" v="1776"/>
          <ac:inkMkLst>
            <pc:docMk/>
            <pc:sldMk cId="740354111" sldId="333"/>
            <ac:inkMk id="456" creationId="{DEBE266C-C7CB-C7AC-EFD6-7DBBDD240834}"/>
          </ac:inkMkLst>
        </pc:inkChg>
        <pc:inkChg chg="add mod">
          <ac:chgData name="Kokchun Giang" userId="67e2125d-ec8c-4323-9653-9824a2ad815f" providerId="ADAL" clId="{C25B542B-E4E8-D141-AA14-043D930A865A}" dt="2024-01-24T19:50:20.444" v="1776"/>
          <ac:inkMkLst>
            <pc:docMk/>
            <pc:sldMk cId="740354111" sldId="333"/>
            <ac:inkMk id="457" creationId="{D2EEB646-BEE9-8BB3-5E50-26DEA25D4406}"/>
          </ac:inkMkLst>
        </pc:inkChg>
        <pc:inkChg chg="add mod">
          <ac:chgData name="Kokchun Giang" userId="67e2125d-ec8c-4323-9653-9824a2ad815f" providerId="ADAL" clId="{C25B542B-E4E8-D141-AA14-043D930A865A}" dt="2024-01-24T19:50:20.444" v="1776"/>
          <ac:inkMkLst>
            <pc:docMk/>
            <pc:sldMk cId="740354111" sldId="333"/>
            <ac:inkMk id="458" creationId="{16BF8AA7-5791-C7A6-716D-BE48FEDFEA71}"/>
          </ac:inkMkLst>
        </pc:inkChg>
        <pc:inkChg chg="add mod">
          <ac:chgData name="Kokchun Giang" userId="67e2125d-ec8c-4323-9653-9824a2ad815f" providerId="ADAL" clId="{C25B542B-E4E8-D141-AA14-043D930A865A}" dt="2024-01-24T19:50:20.444" v="1776"/>
          <ac:inkMkLst>
            <pc:docMk/>
            <pc:sldMk cId="740354111" sldId="333"/>
            <ac:inkMk id="459" creationId="{F5DED7EA-CF1A-B8F0-2569-138614AA5220}"/>
          </ac:inkMkLst>
        </pc:inkChg>
        <pc:inkChg chg="add mod">
          <ac:chgData name="Kokchun Giang" userId="67e2125d-ec8c-4323-9653-9824a2ad815f" providerId="ADAL" clId="{C25B542B-E4E8-D141-AA14-043D930A865A}" dt="2024-01-24T19:50:25.564" v="1782"/>
          <ac:inkMkLst>
            <pc:docMk/>
            <pc:sldMk cId="740354111" sldId="333"/>
            <ac:inkMk id="472" creationId="{034B4921-3DAB-5A85-52BE-FF6025FCC1EF}"/>
          </ac:inkMkLst>
        </pc:inkChg>
        <pc:inkChg chg="add mod">
          <ac:chgData name="Kokchun Giang" userId="67e2125d-ec8c-4323-9653-9824a2ad815f" providerId="ADAL" clId="{C25B542B-E4E8-D141-AA14-043D930A865A}" dt="2024-01-24T19:50:25.564" v="1782"/>
          <ac:inkMkLst>
            <pc:docMk/>
            <pc:sldMk cId="740354111" sldId="333"/>
            <ac:inkMk id="473" creationId="{A027FA70-D57D-DB4B-AB48-72D44900BF33}"/>
          </ac:inkMkLst>
        </pc:inkChg>
        <pc:inkChg chg="add mod">
          <ac:chgData name="Kokchun Giang" userId="67e2125d-ec8c-4323-9653-9824a2ad815f" providerId="ADAL" clId="{C25B542B-E4E8-D141-AA14-043D930A865A}" dt="2024-01-24T19:50:25.564" v="1782"/>
          <ac:inkMkLst>
            <pc:docMk/>
            <pc:sldMk cId="740354111" sldId="333"/>
            <ac:inkMk id="474" creationId="{057CF7C5-4DC4-0A9C-A7EB-348A466122C5}"/>
          </ac:inkMkLst>
        </pc:inkChg>
        <pc:inkChg chg="add mod">
          <ac:chgData name="Kokchun Giang" userId="67e2125d-ec8c-4323-9653-9824a2ad815f" providerId="ADAL" clId="{C25B542B-E4E8-D141-AA14-043D930A865A}" dt="2024-01-24T19:50:25.564" v="1782"/>
          <ac:inkMkLst>
            <pc:docMk/>
            <pc:sldMk cId="740354111" sldId="333"/>
            <ac:inkMk id="475" creationId="{76B307DA-4223-4F4C-CEA3-2BE46B547C9D}"/>
          </ac:inkMkLst>
        </pc:inkChg>
        <pc:inkChg chg="add mod">
          <ac:chgData name="Kokchun Giang" userId="67e2125d-ec8c-4323-9653-9824a2ad815f" providerId="ADAL" clId="{C25B542B-E4E8-D141-AA14-043D930A865A}" dt="2024-01-24T19:50:25.564" v="1782"/>
          <ac:inkMkLst>
            <pc:docMk/>
            <pc:sldMk cId="740354111" sldId="333"/>
            <ac:inkMk id="476" creationId="{C9452C24-4F58-56D5-A175-DA94AA0DA99A}"/>
          </ac:inkMkLst>
        </pc:inkChg>
        <pc:inkChg chg="add mod">
          <ac:chgData name="Kokchun Giang" userId="67e2125d-ec8c-4323-9653-9824a2ad815f" providerId="ADAL" clId="{C25B542B-E4E8-D141-AA14-043D930A865A}" dt="2024-01-24T19:50:30.883" v="1793"/>
          <ac:inkMkLst>
            <pc:docMk/>
            <pc:sldMk cId="740354111" sldId="333"/>
            <ac:inkMk id="479" creationId="{71FD28F6-264A-EB40-2B5B-158D0D2FA0CB}"/>
          </ac:inkMkLst>
        </pc:inkChg>
        <pc:inkChg chg="add mod">
          <ac:chgData name="Kokchun Giang" userId="67e2125d-ec8c-4323-9653-9824a2ad815f" providerId="ADAL" clId="{C25B542B-E4E8-D141-AA14-043D930A865A}" dt="2024-01-24T19:50:30.883" v="1793"/>
          <ac:inkMkLst>
            <pc:docMk/>
            <pc:sldMk cId="740354111" sldId="333"/>
            <ac:inkMk id="480" creationId="{72E2FC8F-B253-FBAD-41E1-611A54C31B9F}"/>
          </ac:inkMkLst>
        </pc:inkChg>
        <pc:inkChg chg="add mod">
          <ac:chgData name="Kokchun Giang" userId="67e2125d-ec8c-4323-9653-9824a2ad815f" providerId="ADAL" clId="{C25B542B-E4E8-D141-AA14-043D930A865A}" dt="2024-01-24T19:50:30.883" v="1793"/>
          <ac:inkMkLst>
            <pc:docMk/>
            <pc:sldMk cId="740354111" sldId="333"/>
            <ac:inkMk id="481" creationId="{C1C689EB-2213-48ED-E0BA-37745D5B16C0}"/>
          </ac:inkMkLst>
        </pc:inkChg>
        <pc:inkChg chg="add mod">
          <ac:chgData name="Kokchun Giang" userId="67e2125d-ec8c-4323-9653-9824a2ad815f" providerId="ADAL" clId="{C25B542B-E4E8-D141-AA14-043D930A865A}" dt="2024-01-24T19:50:30.883" v="1793"/>
          <ac:inkMkLst>
            <pc:docMk/>
            <pc:sldMk cId="740354111" sldId="333"/>
            <ac:inkMk id="482" creationId="{271A5CA0-1A7B-8C9A-5548-61279A7E47BF}"/>
          </ac:inkMkLst>
        </pc:inkChg>
        <pc:inkChg chg="add mod">
          <ac:chgData name="Kokchun Giang" userId="67e2125d-ec8c-4323-9653-9824a2ad815f" providerId="ADAL" clId="{C25B542B-E4E8-D141-AA14-043D930A865A}" dt="2024-01-24T19:50:30.883" v="1793"/>
          <ac:inkMkLst>
            <pc:docMk/>
            <pc:sldMk cId="740354111" sldId="333"/>
            <ac:inkMk id="483" creationId="{9B968750-A905-9141-4B44-E0C41271BBC3}"/>
          </ac:inkMkLst>
        </pc:inkChg>
        <pc:inkChg chg="add mod">
          <ac:chgData name="Kokchun Giang" userId="67e2125d-ec8c-4323-9653-9824a2ad815f" providerId="ADAL" clId="{C25B542B-E4E8-D141-AA14-043D930A865A}" dt="2024-01-24T19:50:30.883" v="1793"/>
          <ac:inkMkLst>
            <pc:docMk/>
            <pc:sldMk cId="740354111" sldId="333"/>
            <ac:inkMk id="490" creationId="{B39E2B4B-C351-EDF8-EF5C-03848944C101}"/>
          </ac:inkMkLst>
        </pc:inkChg>
        <pc:inkChg chg="add mod">
          <ac:chgData name="Kokchun Giang" userId="67e2125d-ec8c-4323-9653-9824a2ad815f" providerId="ADAL" clId="{C25B542B-E4E8-D141-AA14-043D930A865A}" dt="2024-01-24T19:50:30.883" v="1793"/>
          <ac:inkMkLst>
            <pc:docMk/>
            <pc:sldMk cId="740354111" sldId="333"/>
            <ac:inkMk id="491" creationId="{CB678360-0282-AF80-4BFB-50FC8154FD7E}"/>
          </ac:inkMkLst>
        </pc:inkChg>
        <pc:inkChg chg="add mod">
          <ac:chgData name="Kokchun Giang" userId="67e2125d-ec8c-4323-9653-9824a2ad815f" providerId="ADAL" clId="{C25B542B-E4E8-D141-AA14-043D930A865A}" dt="2024-01-24T19:50:30.883" v="1793"/>
          <ac:inkMkLst>
            <pc:docMk/>
            <pc:sldMk cId="740354111" sldId="333"/>
            <ac:inkMk id="494" creationId="{3F9C0226-E827-9E64-5423-E90C1E11EE90}"/>
          </ac:inkMkLst>
        </pc:inkChg>
        <pc:inkChg chg="add mod">
          <ac:chgData name="Kokchun Giang" userId="67e2125d-ec8c-4323-9653-9824a2ad815f" providerId="ADAL" clId="{C25B542B-E4E8-D141-AA14-043D930A865A}" dt="2024-01-24T19:50:30.883" v="1793"/>
          <ac:inkMkLst>
            <pc:docMk/>
            <pc:sldMk cId="740354111" sldId="333"/>
            <ac:inkMk id="495" creationId="{97E22F5B-6E3E-AFF9-3C12-AD6DC805E747}"/>
          </ac:inkMkLst>
        </pc:inkChg>
        <pc:inkChg chg="add mod">
          <ac:chgData name="Kokchun Giang" userId="67e2125d-ec8c-4323-9653-9824a2ad815f" providerId="ADAL" clId="{C25B542B-E4E8-D141-AA14-043D930A865A}" dt="2024-01-24T19:50:30.883" v="1793"/>
          <ac:inkMkLst>
            <pc:docMk/>
            <pc:sldMk cId="740354111" sldId="333"/>
            <ac:inkMk id="496" creationId="{7DD4AFEE-2A9C-FFEA-F737-83B804C2DF5F}"/>
          </ac:inkMkLst>
        </pc:inkChg>
        <pc:inkChg chg="add mod">
          <ac:chgData name="Kokchun Giang" userId="67e2125d-ec8c-4323-9653-9824a2ad815f" providerId="ADAL" clId="{C25B542B-E4E8-D141-AA14-043D930A865A}" dt="2024-01-24T19:50:42.172" v="1808"/>
          <ac:inkMkLst>
            <pc:docMk/>
            <pc:sldMk cId="740354111" sldId="333"/>
            <ac:inkMk id="498" creationId="{89C5916D-8DBD-036B-A8F0-3C910F4B86CC}"/>
          </ac:inkMkLst>
        </pc:inkChg>
        <pc:inkChg chg="add mod">
          <ac:chgData name="Kokchun Giang" userId="67e2125d-ec8c-4323-9653-9824a2ad815f" providerId="ADAL" clId="{C25B542B-E4E8-D141-AA14-043D930A865A}" dt="2024-01-24T19:50:42.172" v="1808"/>
          <ac:inkMkLst>
            <pc:docMk/>
            <pc:sldMk cId="740354111" sldId="333"/>
            <ac:inkMk id="499" creationId="{C3DCDE8E-66EB-6C56-7718-588DDFD27BDF}"/>
          </ac:inkMkLst>
        </pc:inkChg>
        <pc:inkChg chg="add mod">
          <ac:chgData name="Kokchun Giang" userId="67e2125d-ec8c-4323-9653-9824a2ad815f" providerId="ADAL" clId="{C25B542B-E4E8-D141-AA14-043D930A865A}" dt="2024-01-24T19:50:42.172" v="1808"/>
          <ac:inkMkLst>
            <pc:docMk/>
            <pc:sldMk cId="740354111" sldId="333"/>
            <ac:inkMk id="500" creationId="{0F149DC5-7A7C-2E73-EFC9-101B0FEB07F2}"/>
          </ac:inkMkLst>
        </pc:inkChg>
        <pc:inkChg chg="add mod">
          <ac:chgData name="Kokchun Giang" userId="67e2125d-ec8c-4323-9653-9824a2ad815f" providerId="ADAL" clId="{C25B542B-E4E8-D141-AA14-043D930A865A}" dt="2024-01-24T19:50:42.172" v="1808"/>
          <ac:inkMkLst>
            <pc:docMk/>
            <pc:sldMk cId="740354111" sldId="333"/>
            <ac:inkMk id="501" creationId="{FA9CACCA-D2FB-518C-AAA4-D7D459E4D13A}"/>
          </ac:inkMkLst>
        </pc:inkChg>
        <pc:inkChg chg="add mod">
          <ac:chgData name="Kokchun Giang" userId="67e2125d-ec8c-4323-9653-9824a2ad815f" providerId="ADAL" clId="{C25B542B-E4E8-D141-AA14-043D930A865A}" dt="2024-01-24T19:50:42.172" v="1808"/>
          <ac:inkMkLst>
            <pc:docMk/>
            <pc:sldMk cId="740354111" sldId="333"/>
            <ac:inkMk id="502" creationId="{E9BC5EDD-7DC2-AA0A-82BF-35FD82F8D62C}"/>
          </ac:inkMkLst>
        </pc:inkChg>
        <pc:inkChg chg="add mod">
          <ac:chgData name="Kokchun Giang" userId="67e2125d-ec8c-4323-9653-9824a2ad815f" providerId="ADAL" clId="{C25B542B-E4E8-D141-AA14-043D930A865A}" dt="2024-01-24T19:50:42.172" v="1808"/>
          <ac:inkMkLst>
            <pc:docMk/>
            <pc:sldMk cId="740354111" sldId="333"/>
            <ac:inkMk id="503" creationId="{CB7CADD9-A517-DACD-2796-CDD7CB5C6964}"/>
          </ac:inkMkLst>
        </pc:inkChg>
        <pc:inkChg chg="add mod">
          <ac:chgData name="Kokchun Giang" userId="67e2125d-ec8c-4323-9653-9824a2ad815f" providerId="ADAL" clId="{C25B542B-E4E8-D141-AA14-043D930A865A}" dt="2024-01-24T19:50:42.172" v="1808"/>
          <ac:inkMkLst>
            <pc:docMk/>
            <pc:sldMk cId="740354111" sldId="333"/>
            <ac:inkMk id="504" creationId="{310DC302-8F35-14C4-89E4-DD2EE9BA0EF5}"/>
          </ac:inkMkLst>
        </pc:inkChg>
        <pc:inkChg chg="add mod">
          <ac:chgData name="Kokchun Giang" userId="67e2125d-ec8c-4323-9653-9824a2ad815f" providerId="ADAL" clId="{C25B542B-E4E8-D141-AA14-043D930A865A}" dt="2024-01-24T19:50:39.925" v="1804"/>
          <ac:inkMkLst>
            <pc:docMk/>
            <pc:sldMk cId="740354111" sldId="333"/>
            <ac:inkMk id="505" creationId="{B222D837-5CF8-5E74-EC9D-D3DD19F49EB7}"/>
          </ac:inkMkLst>
        </pc:inkChg>
        <pc:inkChg chg="add mod">
          <ac:chgData name="Kokchun Giang" userId="67e2125d-ec8c-4323-9653-9824a2ad815f" providerId="ADAL" clId="{C25B542B-E4E8-D141-AA14-043D930A865A}" dt="2024-01-24T19:50:39.925" v="1804"/>
          <ac:inkMkLst>
            <pc:docMk/>
            <pc:sldMk cId="740354111" sldId="333"/>
            <ac:inkMk id="506" creationId="{869C04D7-01B0-03CD-70F7-46F83C9BCED4}"/>
          </ac:inkMkLst>
        </pc:inkChg>
        <pc:inkChg chg="add mod">
          <ac:chgData name="Kokchun Giang" userId="67e2125d-ec8c-4323-9653-9824a2ad815f" providerId="ADAL" clId="{C25B542B-E4E8-D141-AA14-043D930A865A}" dt="2024-01-24T19:50:39.925" v="1804"/>
          <ac:inkMkLst>
            <pc:docMk/>
            <pc:sldMk cId="740354111" sldId="333"/>
            <ac:inkMk id="507" creationId="{52A8EE35-96B4-BD74-E071-1ACCF3559EFC}"/>
          </ac:inkMkLst>
        </pc:inkChg>
        <pc:inkChg chg="add mod">
          <ac:chgData name="Kokchun Giang" userId="67e2125d-ec8c-4323-9653-9824a2ad815f" providerId="ADAL" clId="{C25B542B-E4E8-D141-AA14-043D930A865A}" dt="2024-01-24T19:50:42.172" v="1808"/>
          <ac:inkMkLst>
            <pc:docMk/>
            <pc:sldMk cId="740354111" sldId="333"/>
            <ac:inkMk id="511" creationId="{4EA48CAC-822F-4F83-88A0-0D6FE756DFB0}"/>
          </ac:inkMkLst>
        </pc:inkChg>
        <pc:inkChg chg="add mod">
          <ac:chgData name="Kokchun Giang" userId="67e2125d-ec8c-4323-9653-9824a2ad815f" providerId="ADAL" clId="{C25B542B-E4E8-D141-AA14-043D930A865A}" dt="2024-01-24T19:50:42.172" v="1808"/>
          <ac:inkMkLst>
            <pc:docMk/>
            <pc:sldMk cId="740354111" sldId="333"/>
            <ac:inkMk id="512" creationId="{78358AA5-2AD4-B89C-0FB4-0381C5487946}"/>
          </ac:inkMkLst>
        </pc:inkChg>
        <pc:inkChg chg="add mod">
          <ac:chgData name="Kokchun Giang" userId="67e2125d-ec8c-4323-9653-9824a2ad815f" providerId="ADAL" clId="{C25B542B-E4E8-D141-AA14-043D930A865A}" dt="2024-01-24T19:50:42.172" v="1808"/>
          <ac:inkMkLst>
            <pc:docMk/>
            <pc:sldMk cId="740354111" sldId="333"/>
            <ac:inkMk id="513" creationId="{0652339C-DF52-6661-3099-6A0C86644E80}"/>
          </ac:inkMkLst>
        </pc:inkChg>
        <pc:inkChg chg="add del mod">
          <ac:chgData name="Kokchun Giang" userId="67e2125d-ec8c-4323-9653-9824a2ad815f" providerId="ADAL" clId="{C25B542B-E4E8-D141-AA14-043D930A865A}" dt="2024-01-24T19:50:49.740" v="1816" actId="9405"/>
          <ac:inkMkLst>
            <pc:docMk/>
            <pc:sldMk cId="740354111" sldId="333"/>
            <ac:inkMk id="515" creationId="{4801FEA4-44EA-0B17-E80F-9F70F0169234}"/>
          </ac:inkMkLst>
        </pc:inkChg>
        <pc:inkChg chg="add del mod">
          <ac:chgData name="Kokchun Giang" userId="67e2125d-ec8c-4323-9653-9824a2ad815f" providerId="ADAL" clId="{C25B542B-E4E8-D141-AA14-043D930A865A}" dt="2024-01-24T19:50:49.245" v="1815" actId="9405"/>
          <ac:inkMkLst>
            <pc:docMk/>
            <pc:sldMk cId="740354111" sldId="333"/>
            <ac:inkMk id="516" creationId="{FFFA1754-DD10-0A45-719F-B897CC730827}"/>
          </ac:inkMkLst>
        </pc:inkChg>
        <pc:inkChg chg="add del mod">
          <ac:chgData name="Kokchun Giang" userId="67e2125d-ec8c-4323-9653-9824a2ad815f" providerId="ADAL" clId="{C25B542B-E4E8-D141-AA14-043D930A865A}" dt="2024-01-24T19:50:48.951" v="1814"/>
          <ac:inkMkLst>
            <pc:docMk/>
            <pc:sldMk cId="740354111" sldId="333"/>
            <ac:inkMk id="517" creationId="{2164E7C1-D847-8404-46AA-D11E72890663}"/>
          </ac:inkMkLst>
        </pc:inkChg>
        <pc:inkChg chg="add mod">
          <ac:chgData name="Kokchun Giang" userId="67e2125d-ec8c-4323-9653-9824a2ad815f" providerId="ADAL" clId="{C25B542B-E4E8-D141-AA14-043D930A865A}" dt="2024-01-24T19:50:58.527" v="1829"/>
          <ac:inkMkLst>
            <pc:docMk/>
            <pc:sldMk cId="740354111" sldId="333"/>
            <ac:inkMk id="519" creationId="{6500543F-86B7-6809-9E40-00D8389D3891}"/>
          </ac:inkMkLst>
        </pc:inkChg>
        <pc:inkChg chg="add mod">
          <ac:chgData name="Kokchun Giang" userId="67e2125d-ec8c-4323-9653-9824a2ad815f" providerId="ADAL" clId="{C25B542B-E4E8-D141-AA14-043D930A865A}" dt="2024-01-24T19:50:58.527" v="1829"/>
          <ac:inkMkLst>
            <pc:docMk/>
            <pc:sldMk cId="740354111" sldId="333"/>
            <ac:inkMk id="520" creationId="{BF6E6CA6-09B5-7E88-C7F9-AF34FD603444}"/>
          </ac:inkMkLst>
        </pc:inkChg>
        <pc:inkChg chg="add mod">
          <ac:chgData name="Kokchun Giang" userId="67e2125d-ec8c-4323-9653-9824a2ad815f" providerId="ADAL" clId="{C25B542B-E4E8-D141-AA14-043D930A865A}" dt="2024-01-24T19:50:58.527" v="1829"/>
          <ac:inkMkLst>
            <pc:docMk/>
            <pc:sldMk cId="740354111" sldId="333"/>
            <ac:inkMk id="521" creationId="{7F1EA7B5-D8CA-3027-EAE6-0DD6D9A08569}"/>
          </ac:inkMkLst>
        </pc:inkChg>
        <pc:inkChg chg="add mod">
          <ac:chgData name="Kokchun Giang" userId="67e2125d-ec8c-4323-9653-9824a2ad815f" providerId="ADAL" clId="{C25B542B-E4E8-D141-AA14-043D930A865A}" dt="2024-01-24T19:50:58.527" v="1829"/>
          <ac:inkMkLst>
            <pc:docMk/>
            <pc:sldMk cId="740354111" sldId="333"/>
            <ac:inkMk id="522" creationId="{37298545-AEC8-8B0A-BAE5-28154FFD8A86}"/>
          </ac:inkMkLst>
        </pc:inkChg>
        <pc:inkChg chg="add mod">
          <ac:chgData name="Kokchun Giang" userId="67e2125d-ec8c-4323-9653-9824a2ad815f" providerId="ADAL" clId="{C25B542B-E4E8-D141-AA14-043D930A865A}" dt="2024-01-24T19:50:58.527" v="1829"/>
          <ac:inkMkLst>
            <pc:docMk/>
            <pc:sldMk cId="740354111" sldId="333"/>
            <ac:inkMk id="523" creationId="{0B697C12-539D-C013-9646-37F9806094F0}"/>
          </ac:inkMkLst>
        </pc:inkChg>
        <pc:inkChg chg="add mod">
          <ac:chgData name="Kokchun Giang" userId="67e2125d-ec8c-4323-9653-9824a2ad815f" providerId="ADAL" clId="{C25B542B-E4E8-D141-AA14-043D930A865A}" dt="2024-01-24T19:50:58.527" v="1829"/>
          <ac:inkMkLst>
            <pc:docMk/>
            <pc:sldMk cId="740354111" sldId="333"/>
            <ac:inkMk id="524" creationId="{1E804596-34A9-189F-27B1-3E595D92E10E}"/>
          </ac:inkMkLst>
        </pc:inkChg>
        <pc:inkChg chg="add mod">
          <ac:chgData name="Kokchun Giang" userId="67e2125d-ec8c-4323-9653-9824a2ad815f" providerId="ADAL" clId="{C25B542B-E4E8-D141-AA14-043D930A865A}" dt="2024-01-24T19:50:58.527" v="1829"/>
          <ac:inkMkLst>
            <pc:docMk/>
            <pc:sldMk cId="740354111" sldId="333"/>
            <ac:inkMk id="525" creationId="{46872D1E-5047-7EA2-7827-5EB39351E886}"/>
          </ac:inkMkLst>
        </pc:inkChg>
        <pc:inkChg chg="add mod">
          <ac:chgData name="Kokchun Giang" userId="67e2125d-ec8c-4323-9653-9824a2ad815f" providerId="ADAL" clId="{C25B542B-E4E8-D141-AA14-043D930A865A}" dt="2024-01-24T19:50:56.587" v="1826"/>
          <ac:inkMkLst>
            <pc:docMk/>
            <pc:sldMk cId="740354111" sldId="333"/>
            <ac:inkMk id="526" creationId="{432F75F8-5A2B-E3B0-C262-28803E93DBCA}"/>
          </ac:inkMkLst>
        </pc:inkChg>
        <pc:inkChg chg="add mod">
          <ac:chgData name="Kokchun Giang" userId="67e2125d-ec8c-4323-9653-9824a2ad815f" providerId="ADAL" clId="{C25B542B-E4E8-D141-AA14-043D930A865A}" dt="2024-01-24T19:50:56.587" v="1826"/>
          <ac:inkMkLst>
            <pc:docMk/>
            <pc:sldMk cId="740354111" sldId="333"/>
            <ac:inkMk id="527" creationId="{5C9BF821-8447-D8DE-2DBC-ABB471411C61}"/>
          </ac:inkMkLst>
        </pc:inkChg>
        <pc:inkChg chg="add mod">
          <ac:chgData name="Kokchun Giang" userId="67e2125d-ec8c-4323-9653-9824a2ad815f" providerId="ADAL" clId="{C25B542B-E4E8-D141-AA14-043D930A865A}" dt="2024-01-24T19:50:58.527" v="1829"/>
          <ac:inkMkLst>
            <pc:docMk/>
            <pc:sldMk cId="740354111" sldId="333"/>
            <ac:inkMk id="531" creationId="{B547CEA8-2AB3-CDEF-D2E9-2203D353B9BF}"/>
          </ac:inkMkLst>
        </pc:inkChg>
        <pc:inkChg chg="add mod">
          <ac:chgData name="Kokchun Giang" userId="67e2125d-ec8c-4323-9653-9824a2ad815f" providerId="ADAL" clId="{C25B542B-E4E8-D141-AA14-043D930A865A}" dt="2024-01-24T19:50:58.527" v="1829"/>
          <ac:inkMkLst>
            <pc:docMk/>
            <pc:sldMk cId="740354111" sldId="333"/>
            <ac:inkMk id="532" creationId="{A406542B-33B8-9FE7-A5AC-A22F37A21660}"/>
          </ac:inkMkLst>
        </pc:inkChg>
        <pc:inkChg chg="add mod">
          <ac:chgData name="Kokchun Giang" userId="67e2125d-ec8c-4323-9653-9824a2ad815f" providerId="ADAL" clId="{C25B542B-E4E8-D141-AA14-043D930A865A}" dt="2024-01-24T19:51:08.250" v="1835"/>
          <ac:inkMkLst>
            <pc:docMk/>
            <pc:sldMk cId="740354111" sldId="333"/>
            <ac:inkMk id="534" creationId="{F5457DD5-E415-F279-6771-435A886AB597}"/>
          </ac:inkMkLst>
        </pc:inkChg>
        <pc:inkChg chg="add mod">
          <ac:chgData name="Kokchun Giang" userId="67e2125d-ec8c-4323-9653-9824a2ad815f" providerId="ADAL" clId="{C25B542B-E4E8-D141-AA14-043D930A865A}" dt="2024-01-24T19:51:08.250" v="1835"/>
          <ac:inkMkLst>
            <pc:docMk/>
            <pc:sldMk cId="740354111" sldId="333"/>
            <ac:inkMk id="535" creationId="{15CD6F8A-2FDF-B781-02F2-ACD339F1D8B3}"/>
          </ac:inkMkLst>
        </pc:inkChg>
        <pc:inkChg chg="add mod">
          <ac:chgData name="Kokchun Giang" userId="67e2125d-ec8c-4323-9653-9824a2ad815f" providerId="ADAL" clId="{C25B542B-E4E8-D141-AA14-043D930A865A}" dt="2024-01-24T19:51:08.250" v="1835"/>
          <ac:inkMkLst>
            <pc:docMk/>
            <pc:sldMk cId="740354111" sldId="333"/>
            <ac:inkMk id="536" creationId="{D11F369F-1C47-6D88-A909-BB6A5E842658}"/>
          </ac:inkMkLst>
        </pc:inkChg>
        <pc:inkChg chg="add mod">
          <ac:chgData name="Kokchun Giang" userId="67e2125d-ec8c-4323-9653-9824a2ad815f" providerId="ADAL" clId="{C25B542B-E4E8-D141-AA14-043D930A865A}" dt="2024-01-24T19:51:08.250" v="1835"/>
          <ac:inkMkLst>
            <pc:docMk/>
            <pc:sldMk cId="740354111" sldId="333"/>
            <ac:inkMk id="537" creationId="{BEE05AD4-5DEE-A8B3-0EEE-ED2DAB87EB99}"/>
          </ac:inkMkLst>
        </pc:inkChg>
        <pc:inkChg chg="add mod">
          <ac:chgData name="Kokchun Giang" userId="67e2125d-ec8c-4323-9653-9824a2ad815f" providerId="ADAL" clId="{C25B542B-E4E8-D141-AA14-043D930A865A}" dt="2024-01-24T19:51:08.250" v="1835"/>
          <ac:inkMkLst>
            <pc:docMk/>
            <pc:sldMk cId="740354111" sldId="333"/>
            <ac:inkMk id="538" creationId="{686E1415-8605-A0A3-824F-BF61F49B3744}"/>
          </ac:inkMkLst>
        </pc:inkChg>
        <pc:inkChg chg="add mod">
          <ac:chgData name="Kokchun Giang" userId="67e2125d-ec8c-4323-9653-9824a2ad815f" providerId="ADAL" clId="{C25B542B-E4E8-D141-AA14-043D930A865A}" dt="2024-01-24T19:51:14.880" v="1851"/>
          <ac:inkMkLst>
            <pc:docMk/>
            <pc:sldMk cId="740354111" sldId="333"/>
            <ac:inkMk id="540" creationId="{BE514CF9-1B8E-129A-8E96-7DA678F4A940}"/>
          </ac:inkMkLst>
        </pc:inkChg>
        <pc:inkChg chg="add mod">
          <ac:chgData name="Kokchun Giang" userId="67e2125d-ec8c-4323-9653-9824a2ad815f" providerId="ADAL" clId="{C25B542B-E4E8-D141-AA14-043D930A865A}" dt="2024-01-24T19:51:14.880" v="1851"/>
          <ac:inkMkLst>
            <pc:docMk/>
            <pc:sldMk cId="740354111" sldId="333"/>
            <ac:inkMk id="541" creationId="{3E0B54B8-C7FB-F00C-B32E-982E41270575}"/>
          </ac:inkMkLst>
        </pc:inkChg>
        <pc:inkChg chg="add mod">
          <ac:chgData name="Kokchun Giang" userId="67e2125d-ec8c-4323-9653-9824a2ad815f" providerId="ADAL" clId="{C25B542B-E4E8-D141-AA14-043D930A865A}" dt="2024-01-24T19:51:14.880" v="1851"/>
          <ac:inkMkLst>
            <pc:docMk/>
            <pc:sldMk cId="740354111" sldId="333"/>
            <ac:inkMk id="542" creationId="{4E3C2EC8-3D26-1407-8DD6-B586BFDC1CBF}"/>
          </ac:inkMkLst>
        </pc:inkChg>
        <pc:inkChg chg="add mod">
          <ac:chgData name="Kokchun Giang" userId="67e2125d-ec8c-4323-9653-9824a2ad815f" providerId="ADAL" clId="{C25B542B-E4E8-D141-AA14-043D930A865A}" dt="2024-01-24T19:51:14.880" v="1851"/>
          <ac:inkMkLst>
            <pc:docMk/>
            <pc:sldMk cId="740354111" sldId="333"/>
            <ac:inkMk id="543" creationId="{0D792125-84D5-EEDD-4BC6-063B837E3622}"/>
          </ac:inkMkLst>
        </pc:inkChg>
        <pc:inkChg chg="add mod">
          <ac:chgData name="Kokchun Giang" userId="67e2125d-ec8c-4323-9653-9824a2ad815f" providerId="ADAL" clId="{C25B542B-E4E8-D141-AA14-043D930A865A}" dt="2024-01-24T19:51:14.880" v="1851"/>
          <ac:inkMkLst>
            <pc:docMk/>
            <pc:sldMk cId="740354111" sldId="333"/>
            <ac:inkMk id="544" creationId="{750B26DA-FC9E-AAE9-9EE1-BD4C62D967E0}"/>
          </ac:inkMkLst>
        </pc:inkChg>
        <pc:inkChg chg="add mod">
          <ac:chgData name="Kokchun Giang" userId="67e2125d-ec8c-4323-9653-9824a2ad815f" providerId="ADAL" clId="{C25B542B-E4E8-D141-AA14-043D930A865A}" dt="2024-01-24T19:51:14.880" v="1851"/>
          <ac:inkMkLst>
            <pc:docMk/>
            <pc:sldMk cId="740354111" sldId="333"/>
            <ac:inkMk id="545" creationId="{CC75AAB5-DD63-C043-AC28-83C52CC006DB}"/>
          </ac:inkMkLst>
        </pc:inkChg>
        <pc:inkChg chg="add mod">
          <ac:chgData name="Kokchun Giang" userId="67e2125d-ec8c-4323-9653-9824a2ad815f" providerId="ADAL" clId="{C25B542B-E4E8-D141-AA14-043D930A865A}" dt="2024-01-24T19:51:14.880" v="1851"/>
          <ac:inkMkLst>
            <pc:docMk/>
            <pc:sldMk cId="740354111" sldId="333"/>
            <ac:inkMk id="546" creationId="{4758904D-E46C-63E6-E00B-EBA5D0CBCC81}"/>
          </ac:inkMkLst>
        </pc:inkChg>
        <pc:inkChg chg="add mod">
          <ac:chgData name="Kokchun Giang" userId="67e2125d-ec8c-4323-9653-9824a2ad815f" providerId="ADAL" clId="{C25B542B-E4E8-D141-AA14-043D930A865A}" dt="2024-01-24T19:51:14.880" v="1851"/>
          <ac:inkMkLst>
            <pc:docMk/>
            <pc:sldMk cId="740354111" sldId="333"/>
            <ac:inkMk id="548" creationId="{F15F485B-0F14-B5B4-FF04-10EE133BBDE1}"/>
          </ac:inkMkLst>
        </pc:inkChg>
        <pc:inkChg chg="add mod">
          <ac:chgData name="Kokchun Giang" userId="67e2125d-ec8c-4323-9653-9824a2ad815f" providerId="ADAL" clId="{C25B542B-E4E8-D141-AA14-043D930A865A}" dt="2024-01-24T19:51:21.670" v="1861"/>
          <ac:inkMkLst>
            <pc:docMk/>
            <pc:sldMk cId="740354111" sldId="333"/>
            <ac:inkMk id="549" creationId="{96F2DD2B-DC8F-5295-7E4B-EFC2C701F94D}"/>
          </ac:inkMkLst>
        </pc:inkChg>
        <pc:inkChg chg="add mod">
          <ac:chgData name="Kokchun Giang" userId="67e2125d-ec8c-4323-9653-9824a2ad815f" providerId="ADAL" clId="{C25B542B-E4E8-D141-AA14-043D930A865A}" dt="2024-01-24T19:51:21.670" v="1861"/>
          <ac:inkMkLst>
            <pc:docMk/>
            <pc:sldMk cId="740354111" sldId="333"/>
            <ac:inkMk id="550" creationId="{F9FD3024-7EC4-362C-5D4F-A76FEFC25BA3}"/>
          </ac:inkMkLst>
        </pc:inkChg>
        <pc:inkChg chg="add mod">
          <ac:chgData name="Kokchun Giang" userId="67e2125d-ec8c-4323-9653-9824a2ad815f" providerId="ADAL" clId="{C25B542B-E4E8-D141-AA14-043D930A865A}" dt="2024-01-24T19:51:14.880" v="1851"/>
          <ac:inkMkLst>
            <pc:docMk/>
            <pc:sldMk cId="740354111" sldId="333"/>
            <ac:inkMk id="551" creationId="{579BE5C0-63EB-62B7-3F6D-8D9DF40AE26E}"/>
          </ac:inkMkLst>
        </pc:inkChg>
        <pc:inkChg chg="add mod">
          <ac:chgData name="Kokchun Giang" userId="67e2125d-ec8c-4323-9653-9824a2ad815f" providerId="ADAL" clId="{C25B542B-E4E8-D141-AA14-043D930A865A}" dt="2024-01-24T19:51:14.880" v="1851"/>
          <ac:inkMkLst>
            <pc:docMk/>
            <pc:sldMk cId="740354111" sldId="333"/>
            <ac:inkMk id="552" creationId="{3804CE9B-EF6A-5160-76F9-2BC0551322B7}"/>
          </ac:inkMkLst>
        </pc:inkChg>
        <pc:inkChg chg="add mod">
          <ac:chgData name="Kokchun Giang" userId="67e2125d-ec8c-4323-9653-9824a2ad815f" providerId="ADAL" clId="{C25B542B-E4E8-D141-AA14-043D930A865A}" dt="2024-01-24T19:51:14.880" v="1851"/>
          <ac:inkMkLst>
            <pc:docMk/>
            <pc:sldMk cId="740354111" sldId="333"/>
            <ac:inkMk id="553" creationId="{AE6AE2B4-F450-A23B-3DE2-37BAE7C3B534}"/>
          </ac:inkMkLst>
        </pc:inkChg>
        <pc:inkChg chg="add mod">
          <ac:chgData name="Kokchun Giang" userId="67e2125d-ec8c-4323-9653-9824a2ad815f" providerId="ADAL" clId="{C25B542B-E4E8-D141-AA14-043D930A865A}" dt="2024-01-24T19:51:14.880" v="1851"/>
          <ac:inkMkLst>
            <pc:docMk/>
            <pc:sldMk cId="740354111" sldId="333"/>
            <ac:inkMk id="554" creationId="{3E7C1A1C-08A6-0E51-FE78-7804FC1BB0B8}"/>
          </ac:inkMkLst>
        </pc:inkChg>
        <pc:inkChg chg="add mod">
          <ac:chgData name="Kokchun Giang" userId="67e2125d-ec8c-4323-9653-9824a2ad815f" providerId="ADAL" clId="{C25B542B-E4E8-D141-AA14-043D930A865A}" dt="2024-01-24T19:51:21.670" v="1861"/>
          <ac:inkMkLst>
            <pc:docMk/>
            <pc:sldMk cId="740354111" sldId="333"/>
            <ac:inkMk id="555" creationId="{5EA1B4B6-373E-4E65-05D7-C0BB0F110107}"/>
          </ac:inkMkLst>
        </pc:inkChg>
        <pc:inkChg chg="add mod">
          <ac:chgData name="Kokchun Giang" userId="67e2125d-ec8c-4323-9653-9824a2ad815f" providerId="ADAL" clId="{C25B542B-E4E8-D141-AA14-043D930A865A}" dt="2024-01-24T19:51:19.229" v="1857"/>
          <ac:inkMkLst>
            <pc:docMk/>
            <pc:sldMk cId="740354111" sldId="333"/>
            <ac:inkMk id="558" creationId="{C2E42955-2E45-BB4B-8901-E60D07A4F686}"/>
          </ac:inkMkLst>
        </pc:inkChg>
        <pc:inkChg chg="add mod">
          <ac:chgData name="Kokchun Giang" userId="67e2125d-ec8c-4323-9653-9824a2ad815f" providerId="ADAL" clId="{C25B542B-E4E8-D141-AA14-043D930A865A}" dt="2024-01-24T19:51:19.229" v="1857"/>
          <ac:inkMkLst>
            <pc:docMk/>
            <pc:sldMk cId="740354111" sldId="333"/>
            <ac:inkMk id="559" creationId="{32AAA5DE-BE5C-EDD5-3E61-EBB475CFA034}"/>
          </ac:inkMkLst>
        </pc:inkChg>
        <pc:inkChg chg="add mod">
          <ac:chgData name="Kokchun Giang" userId="67e2125d-ec8c-4323-9653-9824a2ad815f" providerId="ADAL" clId="{C25B542B-E4E8-D141-AA14-043D930A865A}" dt="2024-01-24T19:51:19.229" v="1857"/>
          <ac:inkMkLst>
            <pc:docMk/>
            <pc:sldMk cId="740354111" sldId="333"/>
            <ac:inkMk id="560" creationId="{0A84F035-C3C7-988B-0108-6AEEC426501A}"/>
          </ac:inkMkLst>
        </pc:inkChg>
        <pc:inkChg chg="add mod">
          <ac:chgData name="Kokchun Giang" userId="67e2125d-ec8c-4323-9653-9824a2ad815f" providerId="ADAL" clId="{C25B542B-E4E8-D141-AA14-043D930A865A}" dt="2024-01-24T19:51:19.229" v="1857"/>
          <ac:inkMkLst>
            <pc:docMk/>
            <pc:sldMk cId="740354111" sldId="333"/>
            <ac:inkMk id="561" creationId="{C827AC23-5798-2FBD-2D13-D5DEC189A09E}"/>
          </ac:inkMkLst>
        </pc:inkChg>
        <pc:inkChg chg="add mod">
          <ac:chgData name="Kokchun Giang" userId="67e2125d-ec8c-4323-9653-9824a2ad815f" providerId="ADAL" clId="{C25B542B-E4E8-D141-AA14-043D930A865A}" dt="2024-01-24T19:51:19.229" v="1857"/>
          <ac:inkMkLst>
            <pc:docMk/>
            <pc:sldMk cId="740354111" sldId="333"/>
            <ac:inkMk id="562" creationId="{86C5E756-01A6-21D0-3342-B50B47A6D557}"/>
          </ac:inkMkLst>
        </pc:inkChg>
        <pc:inkChg chg="add mod">
          <ac:chgData name="Kokchun Giang" userId="67e2125d-ec8c-4323-9653-9824a2ad815f" providerId="ADAL" clId="{C25B542B-E4E8-D141-AA14-043D930A865A}" dt="2024-01-24T19:51:21.670" v="1861"/>
          <ac:inkMkLst>
            <pc:docMk/>
            <pc:sldMk cId="740354111" sldId="333"/>
            <ac:inkMk id="565" creationId="{6A6E338D-D8A3-881A-E3C2-B0C85E9DD654}"/>
          </ac:inkMkLst>
        </pc:inkChg>
        <pc:inkChg chg="add mod">
          <ac:chgData name="Kokchun Giang" userId="67e2125d-ec8c-4323-9653-9824a2ad815f" providerId="ADAL" clId="{C25B542B-E4E8-D141-AA14-043D930A865A}" dt="2024-01-24T19:51:21.670" v="1861"/>
          <ac:inkMkLst>
            <pc:docMk/>
            <pc:sldMk cId="740354111" sldId="333"/>
            <ac:inkMk id="567" creationId="{73D2E138-8F7C-FD63-9081-5099864EB0B6}"/>
          </ac:inkMkLst>
        </pc:inkChg>
        <pc:inkChg chg="add del">
          <ac:chgData name="Kokchun Giang" userId="67e2125d-ec8c-4323-9653-9824a2ad815f" providerId="ADAL" clId="{C25B542B-E4E8-D141-AA14-043D930A865A}" dt="2024-01-24T19:47:12.089" v="1623" actId="478"/>
          <ac:inkMkLst>
            <pc:docMk/>
            <pc:sldMk cId="740354111" sldId="333"/>
            <ac:inkMk id="861" creationId="{3A88FDFD-B65F-46A2-E034-B217E51D049D}"/>
          </ac:inkMkLst>
        </pc:inkChg>
        <pc:inkChg chg="del">
          <ac:chgData name="Kokchun Giang" userId="67e2125d-ec8c-4323-9653-9824a2ad815f" providerId="ADAL" clId="{C25B542B-E4E8-D141-AA14-043D930A865A}" dt="2024-01-24T19:47:14.874" v="1624" actId="478"/>
          <ac:inkMkLst>
            <pc:docMk/>
            <pc:sldMk cId="740354111" sldId="333"/>
            <ac:inkMk id="948" creationId="{5CDEC949-A4C3-6B9B-368E-A47E2216F602}"/>
          </ac:inkMkLst>
        </pc:inkChg>
        <pc:inkChg chg="del">
          <ac:chgData name="Kokchun Giang" userId="67e2125d-ec8c-4323-9653-9824a2ad815f" providerId="ADAL" clId="{C25B542B-E4E8-D141-AA14-043D930A865A}" dt="2024-01-24T19:47:14.874" v="1624" actId="478"/>
          <ac:inkMkLst>
            <pc:docMk/>
            <pc:sldMk cId="740354111" sldId="333"/>
            <ac:inkMk id="1009" creationId="{0A6C554D-6753-830B-26E7-82938B329BC7}"/>
          </ac:inkMkLst>
        </pc:inkChg>
        <pc:inkChg chg="del">
          <ac:chgData name="Kokchun Giang" userId="67e2125d-ec8c-4323-9653-9824a2ad815f" providerId="ADAL" clId="{C25B542B-E4E8-D141-AA14-043D930A865A}" dt="2024-01-24T19:47:14.874" v="1624" actId="478"/>
          <ac:inkMkLst>
            <pc:docMk/>
            <pc:sldMk cId="740354111" sldId="333"/>
            <ac:inkMk id="1032" creationId="{37D71563-9BB4-9A68-1B3D-647472F6A89A}"/>
          </ac:inkMkLst>
        </pc:inkChg>
        <pc:inkChg chg="del">
          <ac:chgData name="Kokchun Giang" userId="67e2125d-ec8c-4323-9653-9824a2ad815f" providerId="ADAL" clId="{C25B542B-E4E8-D141-AA14-043D930A865A}" dt="2024-01-24T19:47:21.944" v="1629" actId="478"/>
          <ac:inkMkLst>
            <pc:docMk/>
            <pc:sldMk cId="740354111" sldId="333"/>
            <ac:inkMk id="1119" creationId="{6C7F4B24-F809-25A0-3ADA-FBFE1955DA3E}"/>
          </ac:inkMkLst>
        </pc:inkChg>
        <pc:inkChg chg="del">
          <ac:chgData name="Kokchun Giang" userId="67e2125d-ec8c-4323-9653-9824a2ad815f" providerId="ADAL" clId="{C25B542B-E4E8-D141-AA14-043D930A865A}" dt="2024-01-24T19:47:21.944" v="1629" actId="478"/>
          <ac:inkMkLst>
            <pc:docMk/>
            <pc:sldMk cId="740354111" sldId="333"/>
            <ac:inkMk id="1132" creationId="{021C1190-1F2D-2DF1-8874-C973A48AAE94}"/>
          </ac:inkMkLst>
        </pc:inkChg>
        <pc:inkChg chg="del">
          <ac:chgData name="Kokchun Giang" userId="67e2125d-ec8c-4323-9653-9824a2ad815f" providerId="ADAL" clId="{C25B542B-E4E8-D141-AA14-043D930A865A}" dt="2024-01-24T19:47:21.944" v="1629" actId="478"/>
          <ac:inkMkLst>
            <pc:docMk/>
            <pc:sldMk cId="740354111" sldId="333"/>
            <ac:inkMk id="1133" creationId="{5B07DB00-0ABB-5C1E-116C-2E81B90663D0}"/>
          </ac:inkMkLst>
        </pc:inkChg>
        <pc:inkChg chg="del">
          <ac:chgData name="Kokchun Giang" userId="67e2125d-ec8c-4323-9653-9824a2ad815f" providerId="ADAL" clId="{C25B542B-E4E8-D141-AA14-043D930A865A}" dt="2024-01-24T19:47:21.944" v="1629" actId="478"/>
          <ac:inkMkLst>
            <pc:docMk/>
            <pc:sldMk cId="740354111" sldId="333"/>
            <ac:inkMk id="1134" creationId="{9AD9FFFC-4217-D920-F1B3-FDE5AD084824}"/>
          </ac:inkMkLst>
        </pc:inkChg>
        <pc:inkChg chg="del">
          <ac:chgData name="Kokchun Giang" userId="67e2125d-ec8c-4323-9653-9824a2ad815f" providerId="ADAL" clId="{C25B542B-E4E8-D141-AA14-043D930A865A}" dt="2024-01-24T19:47:21.944" v="1629" actId="478"/>
          <ac:inkMkLst>
            <pc:docMk/>
            <pc:sldMk cId="740354111" sldId="333"/>
            <ac:inkMk id="1218" creationId="{DDA4F9E8-B696-056A-0EBE-F381971B107F}"/>
          </ac:inkMkLst>
        </pc:inkChg>
        <pc:inkChg chg="del">
          <ac:chgData name="Kokchun Giang" userId="67e2125d-ec8c-4323-9653-9824a2ad815f" providerId="ADAL" clId="{C25B542B-E4E8-D141-AA14-043D930A865A}" dt="2024-01-24T19:47:21.944" v="1629" actId="478"/>
          <ac:inkMkLst>
            <pc:docMk/>
            <pc:sldMk cId="740354111" sldId="333"/>
            <ac:inkMk id="1254" creationId="{FE317B01-BD11-E60B-B92E-4AD9F3C4E555}"/>
          </ac:inkMkLst>
        </pc:inkChg>
        <pc:cxnChg chg="del">
          <ac:chgData name="Kokchun Giang" userId="67e2125d-ec8c-4323-9653-9824a2ad815f" providerId="ADAL" clId="{C25B542B-E4E8-D141-AA14-043D930A865A}" dt="2024-01-24T20:00:14.228" v="1947" actId="478"/>
          <ac:cxnSpMkLst>
            <pc:docMk/>
            <pc:sldMk cId="740354111" sldId="333"/>
            <ac:cxnSpMk id="2" creationId="{B94BC3B4-0E89-2415-F9B3-AC812A1D759A}"/>
          </ac:cxnSpMkLst>
        </pc:cxnChg>
        <pc:cxnChg chg="add del mod">
          <ac:chgData name="Kokchun Giang" userId="67e2125d-ec8c-4323-9653-9824a2ad815f" providerId="ADAL" clId="{C25B542B-E4E8-D141-AA14-043D930A865A}" dt="2024-01-24T20:00:19.895" v="1948" actId="1076"/>
          <ac:cxnSpMkLst>
            <pc:docMk/>
            <pc:sldMk cId="740354111" sldId="333"/>
            <ac:cxnSpMk id="392" creationId="{1ACB2AC6-FC27-9A24-207D-6E252DEBCCCB}"/>
          </ac:cxnSpMkLst>
        </pc:cxnChg>
      </pc:sldChg>
      <pc:sldChg chg="add del">
        <pc:chgData name="Kokchun Giang" userId="67e2125d-ec8c-4323-9653-9824a2ad815f" providerId="ADAL" clId="{C25B542B-E4E8-D141-AA14-043D930A865A}" dt="2024-01-24T20:00:38.908" v="1950" actId="2696"/>
        <pc:sldMkLst>
          <pc:docMk/>
          <pc:sldMk cId="2450536215" sldId="334"/>
        </pc:sldMkLst>
      </pc:sldChg>
    </pc:docChg>
  </pc:docChgLst>
  <pc:docChgLst>
    <pc:chgData name="Kokchun Giang" userId="67e2125d-ec8c-4323-9653-9824a2ad815f" providerId="ADAL" clId="{10EEDAB3-2DB0-BA4D-8CC6-6424E46A9142}"/>
    <pc:docChg chg="undo custSel addSld delSld modSld">
      <pc:chgData name="Kokchun Giang" userId="67e2125d-ec8c-4323-9653-9824a2ad815f" providerId="ADAL" clId="{10EEDAB3-2DB0-BA4D-8CC6-6424E46A9142}" dt="2024-01-13T15:36:33.360" v="2986"/>
      <pc:docMkLst>
        <pc:docMk/>
      </pc:docMkLst>
      <pc:sldChg chg="modSp">
        <pc:chgData name="Kokchun Giang" userId="67e2125d-ec8c-4323-9653-9824a2ad815f" providerId="ADAL" clId="{10EEDAB3-2DB0-BA4D-8CC6-6424E46A9142}" dt="2024-01-13T15:22:37.767" v="2858" actId="1076"/>
        <pc:sldMkLst>
          <pc:docMk/>
          <pc:sldMk cId="2807130090" sldId="256"/>
        </pc:sldMkLst>
        <pc:picChg chg="mod">
          <ac:chgData name="Kokchun Giang" userId="67e2125d-ec8c-4323-9653-9824a2ad815f" providerId="ADAL" clId="{10EEDAB3-2DB0-BA4D-8CC6-6424E46A9142}" dt="2024-01-13T15:22:37.767" v="2858" actId="1076"/>
          <ac:picMkLst>
            <pc:docMk/>
            <pc:sldMk cId="2807130090" sldId="256"/>
            <ac:picMk id="1026" creationId="{99256CB0-0537-23E9-9E18-6FCF2F704D62}"/>
          </ac:picMkLst>
        </pc:picChg>
      </pc:sldChg>
      <pc:sldChg chg="addSp delSp modSp mod delAnim modAnim modNotesTx">
        <pc:chgData name="Kokchun Giang" userId="67e2125d-ec8c-4323-9653-9824a2ad815f" providerId="ADAL" clId="{10EEDAB3-2DB0-BA4D-8CC6-6424E46A9142}" dt="2024-01-13T15:25:07.142" v="2884"/>
        <pc:sldMkLst>
          <pc:docMk/>
          <pc:sldMk cId="4207668247" sldId="323"/>
        </pc:sldMkLst>
        <pc:spChg chg="mod">
          <ac:chgData name="Kokchun Giang" userId="67e2125d-ec8c-4323-9653-9824a2ad815f" providerId="ADAL" clId="{10EEDAB3-2DB0-BA4D-8CC6-6424E46A9142}" dt="2024-01-13T12:36:58.638" v="152" actId="2711"/>
          <ac:spMkLst>
            <pc:docMk/>
            <pc:sldMk cId="4207668247" sldId="323"/>
            <ac:spMk id="28" creationId="{7E8C0D03-019A-279A-6AD5-A5E7BD2580DB}"/>
          </ac:spMkLst>
        </pc:spChg>
        <pc:grpChg chg="add mod">
          <ac:chgData name="Kokchun Giang" userId="67e2125d-ec8c-4323-9653-9824a2ad815f" providerId="ADAL" clId="{10EEDAB3-2DB0-BA4D-8CC6-6424E46A9142}" dt="2024-01-13T15:23:01.451" v="2860" actId="164"/>
          <ac:grpSpMkLst>
            <pc:docMk/>
            <pc:sldMk cId="4207668247" sldId="323"/>
            <ac:grpSpMk id="4" creationId="{B0397586-C5B5-D537-0244-32F98EEC3747}"/>
          </ac:grpSpMkLst>
        </pc:grpChg>
        <pc:grpChg chg="add mod">
          <ac:chgData name="Kokchun Giang" userId="67e2125d-ec8c-4323-9653-9824a2ad815f" providerId="ADAL" clId="{10EEDAB3-2DB0-BA4D-8CC6-6424E46A9142}" dt="2024-01-13T15:23:13.328" v="2863" actId="164"/>
          <ac:grpSpMkLst>
            <pc:docMk/>
            <pc:sldMk cId="4207668247" sldId="323"/>
            <ac:grpSpMk id="5" creationId="{FC112F18-420A-7178-2056-65A06FEE8657}"/>
          </ac:grpSpMkLst>
        </pc:grpChg>
        <pc:grpChg chg="add mod">
          <ac:chgData name="Kokchun Giang" userId="67e2125d-ec8c-4323-9653-9824a2ad815f" providerId="ADAL" clId="{10EEDAB3-2DB0-BA4D-8CC6-6424E46A9142}" dt="2024-01-13T15:23:47.062" v="2871" actId="1076"/>
          <ac:grpSpMkLst>
            <pc:docMk/>
            <pc:sldMk cId="4207668247" sldId="323"/>
            <ac:grpSpMk id="6" creationId="{CA593F4B-50FB-D2D8-A99B-63C1393DEC6A}"/>
          </ac:grpSpMkLst>
        </pc:grpChg>
        <pc:grpChg chg="add mod">
          <ac:chgData name="Kokchun Giang" userId="67e2125d-ec8c-4323-9653-9824a2ad815f" providerId="ADAL" clId="{10EEDAB3-2DB0-BA4D-8CC6-6424E46A9142}" dt="2024-01-13T15:24:36.659" v="2877" actId="164"/>
          <ac:grpSpMkLst>
            <pc:docMk/>
            <pc:sldMk cId="4207668247" sldId="323"/>
            <ac:grpSpMk id="7" creationId="{B283ED39-9059-E0C9-C53F-B0B44FA17B5E}"/>
          </ac:grpSpMkLst>
        </pc:grpChg>
        <pc:grpChg chg="add mod">
          <ac:chgData name="Kokchun Giang" userId="67e2125d-ec8c-4323-9653-9824a2ad815f" providerId="ADAL" clId="{10EEDAB3-2DB0-BA4D-8CC6-6424E46A9142}" dt="2024-01-13T15:24:52.032" v="2879" actId="164"/>
          <ac:grpSpMkLst>
            <pc:docMk/>
            <pc:sldMk cId="4207668247" sldId="323"/>
            <ac:grpSpMk id="8" creationId="{C25C5813-DD6C-28B3-64E6-B3A8536B1AD2}"/>
          </ac:grpSpMkLst>
        </pc:grpChg>
        <pc:grpChg chg="add mod">
          <ac:chgData name="Kokchun Giang" userId="67e2125d-ec8c-4323-9653-9824a2ad815f" providerId="ADAL" clId="{10EEDAB3-2DB0-BA4D-8CC6-6424E46A9142}" dt="2024-01-13T15:25:03.826" v="2882" actId="164"/>
          <ac:grpSpMkLst>
            <pc:docMk/>
            <pc:sldMk cId="4207668247" sldId="323"/>
            <ac:grpSpMk id="10" creationId="{AAF1A9B8-8CC4-D480-2C84-CC4FC8F2FDC3}"/>
          </ac:grpSpMkLst>
        </pc:grpChg>
        <pc:grpChg chg="del">
          <ac:chgData name="Kokchun Giang" userId="67e2125d-ec8c-4323-9653-9824a2ad815f" providerId="ADAL" clId="{10EEDAB3-2DB0-BA4D-8CC6-6424E46A9142}" dt="2024-01-13T12:36:28.474" v="89" actId="478"/>
          <ac:grpSpMkLst>
            <pc:docMk/>
            <pc:sldMk cId="4207668247" sldId="323"/>
            <ac:grpSpMk id="140" creationId="{8A175907-5EDF-41ED-275B-DD9316F7EDA1}"/>
          </ac:grpSpMkLst>
        </pc:grpChg>
        <pc:grpChg chg="del mod">
          <ac:chgData name="Kokchun Giang" userId="67e2125d-ec8c-4323-9653-9824a2ad815f" providerId="ADAL" clId="{10EEDAB3-2DB0-BA4D-8CC6-6424E46A9142}" dt="2024-01-13T12:37:23.009" v="171"/>
          <ac:grpSpMkLst>
            <pc:docMk/>
            <pc:sldMk cId="4207668247" sldId="323"/>
            <ac:grpSpMk id="143" creationId="{EB0E37C3-979D-F9CB-0C0F-36E4D777BAA1}"/>
          </ac:grpSpMkLst>
        </pc:grpChg>
        <pc:grpChg chg="mod">
          <ac:chgData name="Kokchun Giang" userId="67e2125d-ec8c-4323-9653-9824a2ad815f" providerId="ADAL" clId="{10EEDAB3-2DB0-BA4D-8CC6-6424E46A9142}" dt="2024-01-13T12:39:53.994" v="318" actId="1076"/>
          <ac:grpSpMkLst>
            <pc:docMk/>
            <pc:sldMk cId="4207668247" sldId="323"/>
            <ac:grpSpMk id="150" creationId="{8EE46824-986C-0981-4BF5-543922400F75}"/>
          </ac:grpSpMkLst>
        </pc:grpChg>
        <pc:grpChg chg="mod">
          <ac:chgData name="Kokchun Giang" userId="67e2125d-ec8c-4323-9653-9824a2ad815f" providerId="ADAL" clId="{10EEDAB3-2DB0-BA4D-8CC6-6424E46A9142}" dt="2024-01-13T15:23:01.451" v="2860" actId="164"/>
          <ac:grpSpMkLst>
            <pc:docMk/>
            <pc:sldMk cId="4207668247" sldId="323"/>
            <ac:grpSpMk id="153" creationId="{155AA3FC-D0CD-7AA4-8AD9-B0C55F82954D}"/>
          </ac:grpSpMkLst>
        </pc:grpChg>
        <pc:grpChg chg="mod">
          <ac:chgData name="Kokchun Giang" userId="67e2125d-ec8c-4323-9653-9824a2ad815f" providerId="ADAL" clId="{10EEDAB3-2DB0-BA4D-8CC6-6424E46A9142}" dt="2024-01-13T15:23:01.451" v="2860" actId="164"/>
          <ac:grpSpMkLst>
            <pc:docMk/>
            <pc:sldMk cId="4207668247" sldId="323"/>
            <ac:grpSpMk id="162" creationId="{45A54DB8-3809-FEAA-9AA5-4E3DF954399A}"/>
          </ac:grpSpMkLst>
        </pc:grpChg>
        <pc:grpChg chg="del">
          <ac:chgData name="Kokchun Giang" userId="67e2125d-ec8c-4323-9653-9824a2ad815f" providerId="ADAL" clId="{10EEDAB3-2DB0-BA4D-8CC6-6424E46A9142}" dt="2024-01-13T12:36:28.474" v="89" actId="478"/>
          <ac:grpSpMkLst>
            <pc:docMk/>
            <pc:sldMk cId="4207668247" sldId="323"/>
            <ac:grpSpMk id="282" creationId="{AE426374-4858-D4D7-7283-2253BEB4E2D1}"/>
          </ac:grpSpMkLst>
        </pc:grpChg>
        <pc:grpChg chg="del">
          <ac:chgData name="Kokchun Giang" userId="67e2125d-ec8c-4323-9653-9824a2ad815f" providerId="ADAL" clId="{10EEDAB3-2DB0-BA4D-8CC6-6424E46A9142}" dt="2024-01-13T12:36:28.474" v="89" actId="478"/>
          <ac:grpSpMkLst>
            <pc:docMk/>
            <pc:sldMk cId="4207668247" sldId="323"/>
            <ac:grpSpMk id="283" creationId="{5794388D-8A03-363E-A78D-AEE2E13A7B02}"/>
          </ac:grpSpMkLst>
        </pc:grpChg>
        <pc:grpChg chg="del">
          <ac:chgData name="Kokchun Giang" userId="67e2125d-ec8c-4323-9653-9824a2ad815f" providerId="ADAL" clId="{10EEDAB3-2DB0-BA4D-8CC6-6424E46A9142}" dt="2024-01-13T12:36:28.474" v="89" actId="478"/>
          <ac:grpSpMkLst>
            <pc:docMk/>
            <pc:sldMk cId="4207668247" sldId="323"/>
            <ac:grpSpMk id="284" creationId="{FB101198-D863-C4DD-F83D-0F1EC9FDD619}"/>
          </ac:grpSpMkLst>
        </pc:grpChg>
        <pc:grpChg chg="del">
          <ac:chgData name="Kokchun Giang" userId="67e2125d-ec8c-4323-9653-9824a2ad815f" providerId="ADAL" clId="{10EEDAB3-2DB0-BA4D-8CC6-6424E46A9142}" dt="2024-01-13T12:36:28.474" v="89" actId="478"/>
          <ac:grpSpMkLst>
            <pc:docMk/>
            <pc:sldMk cId="4207668247" sldId="323"/>
            <ac:grpSpMk id="285" creationId="{1DC50C1C-562B-1F53-D7E0-4A644A67B513}"/>
          </ac:grpSpMkLst>
        </pc:grpChg>
        <pc:grpChg chg="del">
          <ac:chgData name="Kokchun Giang" userId="67e2125d-ec8c-4323-9653-9824a2ad815f" providerId="ADAL" clId="{10EEDAB3-2DB0-BA4D-8CC6-6424E46A9142}" dt="2024-01-13T12:36:28.474" v="89" actId="478"/>
          <ac:grpSpMkLst>
            <pc:docMk/>
            <pc:sldMk cId="4207668247" sldId="323"/>
            <ac:grpSpMk id="286" creationId="{34F9EB73-2592-AF42-9A89-51392E91368D}"/>
          </ac:grpSpMkLst>
        </pc:grpChg>
        <pc:grpChg chg="del">
          <ac:chgData name="Kokchun Giang" userId="67e2125d-ec8c-4323-9653-9824a2ad815f" providerId="ADAL" clId="{10EEDAB3-2DB0-BA4D-8CC6-6424E46A9142}" dt="2024-01-13T12:36:28.474" v="89" actId="478"/>
          <ac:grpSpMkLst>
            <pc:docMk/>
            <pc:sldMk cId="4207668247" sldId="323"/>
            <ac:grpSpMk id="287" creationId="{69378D79-55B2-16F9-39F4-4E344F486321}"/>
          </ac:grpSpMkLst>
        </pc:grpChg>
        <pc:grpChg chg="del">
          <ac:chgData name="Kokchun Giang" userId="67e2125d-ec8c-4323-9653-9824a2ad815f" providerId="ADAL" clId="{10EEDAB3-2DB0-BA4D-8CC6-6424E46A9142}" dt="2024-01-13T12:36:28.474" v="89" actId="478"/>
          <ac:grpSpMkLst>
            <pc:docMk/>
            <pc:sldMk cId="4207668247" sldId="323"/>
            <ac:grpSpMk id="288" creationId="{26D4C4DB-4BA3-6766-7AB4-889A3B7EA2C7}"/>
          </ac:grpSpMkLst>
        </pc:grpChg>
        <pc:grpChg chg="del">
          <ac:chgData name="Kokchun Giang" userId="67e2125d-ec8c-4323-9653-9824a2ad815f" providerId="ADAL" clId="{10EEDAB3-2DB0-BA4D-8CC6-6424E46A9142}" dt="2024-01-13T12:36:28.474" v="89" actId="478"/>
          <ac:grpSpMkLst>
            <pc:docMk/>
            <pc:sldMk cId="4207668247" sldId="323"/>
            <ac:grpSpMk id="289" creationId="{9BE8D299-E961-AFDA-9F42-6BD4F63A0B80}"/>
          </ac:grpSpMkLst>
        </pc:grpChg>
        <pc:grpChg chg="del">
          <ac:chgData name="Kokchun Giang" userId="67e2125d-ec8c-4323-9653-9824a2ad815f" providerId="ADAL" clId="{10EEDAB3-2DB0-BA4D-8CC6-6424E46A9142}" dt="2024-01-13T12:36:28.474" v="89" actId="478"/>
          <ac:grpSpMkLst>
            <pc:docMk/>
            <pc:sldMk cId="4207668247" sldId="323"/>
            <ac:grpSpMk id="290" creationId="{CFA73BAD-8FC1-151D-B34D-B574F207F52F}"/>
          </ac:grpSpMkLst>
        </pc:grpChg>
        <pc:grpChg chg="mod">
          <ac:chgData name="Kokchun Giang" userId="67e2125d-ec8c-4323-9653-9824a2ad815f" providerId="ADAL" clId="{10EEDAB3-2DB0-BA4D-8CC6-6424E46A9142}" dt="2024-01-13T12:39:53.994" v="318" actId="1076"/>
          <ac:grpSpMkLst>
            <pc:docMk/>
            <pc:sldMk cId="4207668247" sldId="323"/>
            <ac:grpSpMk id="296" creationId="{8911E5BD-2B71-37C7-05C5-00AF8B787057}"/>
          </ac:grpSpMkLst>
        </pc:grpChg>
        <pc:grpChg chg="mod">
          <ac:chgData name="Kokchun Giang" userId="67e2125d-ec8c-4323-9653-9824a2ad815f" providerId="ADAL" clId="{10EEDAB3-2DB0-BA4D-8CC6-6424E46A9142}" dt="2024-01-13T15:23:13.328" v="2863" actId="164"/>
          <ac:grpSpMkLst>
            <pc:docMk/>
            <pc:sldMk cId="4207668247" sldId="323"/>
            <ac:grpSpMk id="315" creationId="{C7B4E098-FD83-CDC7-131C-D8E1BE215195}"/>
          </ac:grpSpMkLst>
        </pc:grpChg>
        <pc:grpChg chg="del mod">
          <ac:chgData name="Kokchun Giang" userId="67e2125d-ec8c-4323-9653-9824a2ad815f" providerId="ADAL" clId="{10EEDAB3-2DB0-BA4D-8CC6-6424E46A9142}" dt="2024-01-13T12:40:47.629" v="359"/>
          <ac:grpSpMkLst>
            <pc:docMk/>
            <pc:sldMk cId="4207668247" sldId="323"/>
            <ac:grpSpMk id="322" creationId="{D6D2D016-90DC-ACF6-ED1A-584B942E4D4F}"/>
          </ac:grpSpMkLst>
        </pc:grpChg>
        <pc:grpChg chg="del mod">
          <ac:chgData name="Kokchun Giang" userId="67e2125d-ec8c-4323-9653-9824a2ad815f" providerId="ADAL" clId="{10EEDAB3-2DB0-BA4D-8CC6-6424E46A9142}" dt="2024-01-13T12:38:02.828" v="241"/>
          <ac:grpSpMkLst>
            <pc:docMk/>
            <pc:sldMk cId="4207668247" sldId="323"/>
            <ac:grpSpMk id="340" creationId="{67ECB237-1670-1E30-AEED-50843B070846}"/>
          </ac:grpSpMkLst>
        </pc:grpChg>
        <pc:grpChg chg="mod">
          <ac:chgData name="Kokchun Giang" userId="67e2125d-ec8c-4323-9653-9824a2ad815f" providerId="ADAL" clId="{10EEDAB3-2DB0-BA4D-8CC6-6424E46A9142}" dt="2024-01-13T12:40:49.282" v="365"/>
          <ac:grpSpMkLst>
            <pc:docMk/>
            <pc:sldMk cId="4207668247" sldId="323"/>
            <ac:grpSpMk id="341" creationId="{53644DB6-371A-A12A-E22E-735751D3654A}"/>
          </ac:grpSpMkLst>
        </pc:grpChg>
        <pc:grpChg chg="mod">
          <ac:chgData name="Kokchun Giang" userId="67e2125d-ec8c-4323-9653-9824a2ad815f" providerId="ADAL" clId="{10EEDAB3-2DB0-BA4D-8CC6-6424E46A9142}" dt="2024-01-13T12:38:33.622" v="252"/>
          <ac:grpSpMkLst>
            <pc:docMk/>
            <pc:sldMk cId="4207668247" sldId="323"/>
            <ac:grpSpMk id="350" creationId="{B0E8FE80-177B-EBB1-74EF-05F972FA4187}"/>
          </ac:grpSpMkLst>
        </pc:grpChg>
        <pc:grpChg chg="mod">
          <ac:chgData name="Kokchun Giang" userId="67e2125d-ec8c-4323-9653-9824a2ad815f" providerId="ADAL" clId="{10EEDAB3-2DB0-BA4D-8CC6-6424E46A9142}" dt="2024-01-13T12:39:02.535" v="270"/>
          <ac:grpSpMkLst>
            <pc:docMk/>
            <pc:sldMk cId="4207668247" sldId="323"/>
            <ac:grpSpMk id="357" creationId="{995511C6-D246-FFEB-AE2E-17746680402B}"/>
          </ac:grpSpMkLst>
        </pc:grpChg>
        <pc:grpChg chg="mod">
          <ac:chgData name="Kokchun Giang" userId="67e2125d-ec8c-4323-9653-9824a2ad815f" providerId="ADAL" clId="{10EEDAB3-2DB0-BA4D-8CC6-6424E46A9142}" dt="2024-01-13T15:23:44.931" v="2870" actId="164"/>
          <ac:grpSpMkLst>
            <pc:docMk/>
            <pc:sldMk cId="4207668247" sldId="323"/>
            <ac:grpSpMk id="373" creationId="{43BEBDFF-0B31-2E3F-2130-71774D71660E}"/>
          </ac:grpSpMkLst>
        </pc:grpChg>
        <pc:grpChg chg="mod">
          <ac:chgData name="Kokchun Giang" userId="67e2125d-ec8c-4323-9653-9824a2ad815f" providerId="ADAL" clId="{10EEDAB3-2DB0-BA4D-8CC6-6424E46A9142}" dt="2024-01-13T12:39:30.102" v="300"/>
          <ac:grpSpMkLst>
            <pc:docMk/>
            <pc:sldMk cId="4207668247" sldId="323"/>
            <ac:grpSpMk id="381" creationId="{27E9FA83-9237-BA48-1D5E-55B5118FF69D}"/>
          </ac:grpSpMkLst>
        </pc:grpChg>
        <pc:grpChg chg="del mod">
          <ac:chgData name="Kokchun Giang" userId="67e2125d-ec8c-4323-9653-9824a2ad815f" providerId="ADAL" clId="{10EEDAB3-2DB0-BA4D-8CC6-6424E46A9142}" dt="2024-01-13T12:40:20.226" v="328"/>
          <ac:grpSpMkLst>
            <pc:docMk/>
            <pc:sldMk cId="4207668247" sldId="323"/>
            <ac:grpSpMk id="391" creationId="{0A598E78-F847-C0AB-8E97-FF418ECC34D8}"/>
          </ac:grpSpMkLst>
        </pc:grpChg>
        <pc:grpChg chg="mod">
          <ac:chgData name="Kokchun Giang" userId="67e2125d-ec8c-4323-9653-9824a2ad815f" providerId="ADAL" clId="{10EEDAB3-2DB0-BA4D-8CC6-6424E46A9142}" dt="2024-01-13T15:23:44.931" v="2870" actId="164"/>
          <ac:grpSpMkLst>
            <pc:docMk/>
            <pc:sldMk cId="4207668247" sldId="323"/>
            <ac:grpSpMk id="399" creationId="{11569DB9-73F1-DDA9-C8A2-3510E7E5560F}"/>
          </ac:grpSpMkLst>
        </pc:grpChg>
        <pc:grpChg chg="del mod">
          <ac:chgData name="Kokchun Giang" userId="67e2125d-ec8c-4323-9653-9824a2ad815f" providerId="ADAL" clId="{10EEDAB3-2DB0-BA4D-8CC6-6424E46A9142}" dt="2024-01-13T12:40:36.511" v="354"/>
          <ac:grpSpMkLst>
            <pc:docMk/>
            <pc:sldMk cId="4207668247" sldId="323"/>
            <ac:grpSpMk id="410" creationId="{9CBFE3A8-A2AA-C26C-ABAD-D3C6810F4AA9}"/>
          </ac:grpSpMkLst>
        </pc:grpChg>
        <pc:grpChg chg="mod">
          <ac:chgData name="Kokchun Giang" userId="67e2125d-ec8c-4323-9653-9824a2ad815f" providerId="ADAL" clId="{10EEDAB3-2DB0-BA4D-8CC6-6424E46A9142}" dt="2024-01-13T15:23:50.993" v="2872" actId="1076"/>
          <ac:grpSpMkLst>
            <pc:docMk/>
            <pc:sldMk cId="4207668247" sldId="323"/>
            <ac:grpSpMk id="413" creationId="{C9FC476B-11FF-B911-4163-A8246BFA3C5C}"/>
          </ac:grpSpMkLst>
        </pc:grpChg>
        <pc:grpChg chg="mod">
          <ac:chgData name="Kokchun Giang" userId="67e2125d-ec8c-4323-9653-9824a2ad815f" providerId="ADAL" clId="{10EEDAB3-2DB0-BA4D-8CC6-6424E46A9142}" dt="2024-01-13T15:24:36.659" v="2877" actId="164"/>
          <ac:grpSpMkLst>
            <pc:docMk/>
            <pc:sldMk cId="4207668247" sldId="323"/>
            <ac:grpSpMk id="424" creationId="{C76A91DC-5B20-B8CE-BEB9-715E27F8F691}"/>
          </ac:grpSpMkLst>
        </pc:grpChg>
        <pc:grpChg chg="mod">
          <ac:chgData name="Kokchun Giang" userId="67e2125d-ec8c-4323-9653-9824a2ad815f" providerId="ADAL" clId="{10EEDAB3-2DB0-BA4D-8CC6-6424E46A9142}" dt="2024-01-13T15:24:36.659" v="2877" actId="164"/>
          <ac:grpSpMkLst>
            <pc:docMk/>
            <pc:sldMk cId="4207668247" sldId="323"/>
            <ac:grpSpMk id="425" creationId="{91D6632A-E842-D9FA-1271-1DF3C6630EA0}"/>
          </ac:grpSpMkLst>
        </pc:grpChg>
        <pc:grpChg chg="mod">
          <ac:chgData name="Kokchun Giang" userId="67e2125d-ec8c-4323-9653-9824a2ad815f" providerId="ADAL" clId="{10EEDAB3-2DB0-BA4D-8CC6-6424E46A9142}" dt="2024-01-13T15:24:36.659" v="2877" actId="164"/>
          <ac:grpSpMkLst>
            <pc:docMk/>
            <pc:sldMk cId="4207668247" sldId="323"/>
            <ac:grpSpMk id="439" creationId="{035F6436-85CB-D97F-9B0F-4EC5B3007087}"/>
          </ac:grpSpMkLst>
        </pc:grpChg>
        <pc:grpChg chg="mod">
          <ac:chgData name="Kokchun Giang" userId="67e2125d-ec8c-4323-9653-9824a2ad815f" providerId="ADAL" clId="{10EEDAB3-2DB0-BA4D-8CC6-6424E46A9142}" dt="2024-01-13T15:24:36.659" v="2877" actId="164"/>
          <ac:grpSpMkLst>
            <pc:docMk/>
            <pc:sldMk cId="4207668247" sldId="323"/>
            <ac:grpSpMk id="440" creationId="{A070D91F-9E0E-1234-9A41-ACEAADE6B3E2}"/>
          </ac:grpSpMkLst>
        </pc:grpChg>
        <pc:grpChg chg="mod">
          <ac:chgData name="Kokchun Giang" userId="67e2125d-ec8c-4323-9653-9824a2ad815f" providerId="ADAL" clId="{10EEDAB3-2DB0-BA4D-8CC6-6424E46A9142}" dt="2024-01-13T15:24:36.659" v="2877" actId="164"/>
          <ac:grpSpMkLst>
            <pc:docMk/>
            <pc:sldMk cId="4207668247" sldId="323"/>
            <ac:grpSpMk id="441" creationId="{FDDE49FF-E754-5E49-B525-B1E951A914C9}"/>
          </ac:grpSpMkLst>
        </pc:grpChg>
        <pc:grpChg chg="mod">
          <ac:chgData name="Kokchun Giang" userId="67e2125d-ec8c-4323-9653-9824a2ad815f" providerId="ADAL" clId="{10EEDAB3-2DB0-BA4D-8CC6-6424E46A9142}" dt="2024-01-13T15:24:36.659" v="2877" actId="164"/>
          <ac:grpSpMkLst>
            <pc:docMk/>
            <pc:sldMk cId="4207668247" sldId="323"/>
            <ac:grpSpMk id="451" creationId="{8A3569B6-2043-BDC0-D429-8CF71DE80A1C}"/>
          </ac:grpSpMkLst>
        </pc:grpChg>
        <pc:grpChg chg="mod">
          <ac:chgData name="Kokchun Giang" userId="67e2125d-ec8c-4323-9653-9824a2ad815f" providerId="ADAL" clId="{10EEDAB3-2DB0-BA4D-8CC6-6424E46A9142}" dt="2024-01-13T15:24:36.659" v="2877" actId="164"/>
          <ac:grpSpMkLst>
            <pc:docMk/>
            <pc:sldMk cId="4207668247" sldId="323"/>
            <ac:grpSpMk id="460" creationId="{51144078-F706-BC9E-43E9-DA2902D893AB}"/>
          </ac:grpSpMkLst>
        </pc:grpChg>
        <pc:grpChg chg="mod">
          <ac:chgData name="Kokchun Giang" userId="67e2125d-ec8c-4323-9653-9824a2ad815f" providerId="ADAL" clId="{10EEDAB3-2DB0-BA4D-8CC6-6424E46A9142}" dt="2024-01-13T15:24:36.659" v="2877" actId="164"/>
          <ac:grpSpMkLst>
            <pc:docMk/>
            <pc:sldMk cId="4207668247" sldId="323"/>
            <ac:grpSpMk id="468" creationId="{F548B6B5-48F8-9E5E-AC45-227BFB0CA49A}"/>
          </ac:grpSpMkLst>
        </pc:grpChg>
        <pc:grpChg chg="mod">
          <ac:chgData name="Kokchun Giang" userId="67e2125d-ec8c-4323-9653-9824a2ad815f" providerId="ADAL" clId="{10EEDAB3-2DB0-BA4D-8CC6-6424E46A9142}" dt="2024-01-13T15:24:36.659" v="2877" actId="164"/>
          <ac:grpSpMkLst>
            <pc:docMk/>
            <pc:sldMk cId="4207668247" sldId="323"/>
            <ac:grpSpMk id="469" creationId="{AD69EFD1-0C5F-2FC1-73E7-CD600FF572F0}"/>
          </ac:grpSpMkLst>
        </pc:grpChg>
        <pc:grpChg chg="mod">
          <ac:chgData name="Kokchun Giang" userId="67e2125d-ec8c-4323-9653-9824a2ad815f" providerId="ADAL" clId="{10EEDAB3-2DB0-BA4D-8CC6-6424E46A9142}" dt="2024-01-13T15:24:36.659" v="2877" actId="164"/>
          <ac:grpSpMkLst>
            <pc:docMk/>
            <pc:sldMk cId="4207668247" sldId="323"/>
            <ac:grpSpMk id="484" creationId="{20F47E1B-2C09-95F4-9049-47E3DB5813FE}"/>
          </ac:grpSpMkLst>
        </pc:grpChg>
        <pc:grpChg chg="mod">
          <ac:chgData name="Kokchun Giang" userId="67e2125d-ec8c-4323-9653-9824a2ad815f" providerId="ADAL" clId="{10EEDAB3-2DB0-BA4D-8CC6-6424E46A9142}" dt="2024-01-13T15:24:36.659" v="2877" actId="164"/>
          <ac:grpSpMkLst>
            <pc:docMk/>
            <pc:sldMk cId="4207668247" sldId="323"/>
            <ac:grpSpMk id="485" creationId="{B02905B5-3A56-A7A7-EF26-5850ADAB6015}"/>
          </ac:grpSpMkLst>
        </pc:grpChg>
        <pc:grpChg chg="mod">
          <ac:chgData name="Kokchun Giang" userId="67e2125d-ec8c-4323-9653-9824a2ad815f" providerId="ADAL" clId="{10EEDAB3-2DB0-BA4D-8CC6-6424E46A9142}" dt="2024-01-13T12:41:46.074" v="440"/>
          <ac:grpSpMkLst>
            <pc:docMk/>
            <pc:sldMk cId="4207668247" sldId="323"/>
            <ac:grpSpMk id="491" creationId="{53C3F195-C41F-0F0E-B12F-39074CF20E06}"/>
          </ac:grpSpMkLst>
        </pc:grpChg>
        <pc:grpChg chg="mod">
          <ac:chgData name="Kokchun Giang" userId="67e2125d-ec8c-4323-9653-9824a2ad815f" providerId="ADAL" clId="{10EEDAB3-2DB0-BA4D-8CC6-6424E46A9142}" dt="2024-01-13T15:24:52.032" v="2879" actId="164"/>
          <ac:grpSpMkLst>
            <pc:docMk/>
            <pc:sldMk cId="4207668247" sldId="323"/>
            <ac:grpSpMk id="500" creationId="{779AAD8D-E4BC-2609-2EB4-941EC2D4219D}"/>
          </ac:grpSpMkLst>
        </pc:grpChg>
        <pc:grpChg chg="mod">
          <ac:chgData name="Kokchun Giang" userId="67e2125d-ec8c-4323-9653-9824a2ad815f" providerId="ADAL" clId="{10EEDAB3-2DB0-BA4D-8CC6-6424E46A9142}" dt="2024-01-13T15:24:52.032" v="2879" actId="164"/>
          <ac:grpSpMkLst>
            <pc:docMk/>
            <pc:sldMk cId="4207668247" sldId="323"/>
            <ac:grpSpMk id="504" creationId="{A1C6F049-714E-81B6-E615-EC0AEB0D90EB}"/>
          </ac:grpSpMkLst>
        </pc:grpChg>
        <pc:grpChg chg="mod">
          <ac:chgData name="Kokchun Giang" userId="67e2125d-ec8c-4323-9653-9824a2ad815f" providerId="ADAL" clId="{10EEDAB3-2DB0-BA4D-8CC6-6424E46A9142}" dt="2024-01-13T15:25:03.826" v="2882" actId="164"/>
          <ac:grpSpMkLst>
            <pc:docMk/>
            <pc:sldMk cId="4207668247" sldId="323"/>
            <ac:grpSpMk id="522" creationId="{DD6D3974-3B8F-2466-2CB3-49337DBAD177}"/>
          </ac:grpSpMkLst>
        </pc:grpChg>
        <pc:grpChg chg="mod">
          <ac:chgData name="Kokchun Giang" userId="67e2125d-ec8c-4323-9653-9824a2ad815f" providerId="ADAL" clId="{10EEDAB3-2DB0-BA4D-8CC6-6424E46A9142}" dt="2024-01-13T15:25:03.826" v="2882" actId="164"/>
          <ac:grpSpMkLst>
            <pc:docMk/>
            <pc:sldMk cId="4207668247" sldId="323"/>
            <ac:grpSpMk id="523" creationId="{C6413FA7-B934-0843-37DF-B729431C919B}"/>
          </ac:grpSpMkLst>
        </pc:grpChg>
        <pc:grpChg chg="del mod">
          <ac:chgData name="Kokchun Giang" userId="67e2125d-ec8c-4323-9653-9824a2ad815f" providerId="ADAL" clId="{10EEDAB3-2DB0-BA4D-8CC6-6424E46A9142}" dt="2024-01-13T12:43:09.812" v="483"/>
          <ac:grpSpMkLst>
            <pc:docMk/>
            <pc:sldMk cId="4207668247" sldId="323"/>
            <ac:grpSpMk id="533" creationId="{5F1C00C7-1CF0-9F54-0AD7-3DEFB61619EC}"/>
          </ac:grpSpMkLst>
        </pc:grpChg>
        <pc:grpChg chg="mod">
          <ac:chgData name="Kokchun Giang" userId="67e2125d-ec8c-4323-9653-9824a2ad815f" providerId="ADAL" clId="{10EEDAB3-2DB0-BA4D-8CC6-6424E46A9142}" dt="2024-01-13T15:25:03.826" v="2882" actId="164"/>
          <ac:grpSpMkLst>
            <pc:docMk/>
            <pc:sldMk cId="4207668247" sldId="323"/>
            <ac:grpSpMk id="535" creationId="{6FAE7DF7-B8A1-DA6A-A572-0B5E1B453CD1}"/>
          </ac:grpSpMkLst>
        </pc:grpChg>
        <pc:grpChg chg="mod">
          <ac:chgData name="Kokchun Giang" userId="67e2125d-ec8c-4323-9653-9824a2ad815f" providerId="ADAL" clId="{10EEDAB3-2DB0-BA4D-8CC6-6424E46A9142}" dt="2024-01-13T12:43:19" v="488"/>
          <ac:grpSpMkLst>
            <pc:docMk/>
            <pc:sldMk cId="4207668247" sldId="323"/>
            <ac:grpSpMk id="538" creationId="{BF0F247B-87DD-981F-9FC7-1AC85FC6C3EC}"/>
          </ac:grpSpMkLst>
        </pc:grpChg>
        <pc:inkChg chg="add mod">
          <ac:chgData name="Kokchun Giang" userId="67e2125d-ec8c-4323-9653-9824a2ad815f" providerId="ADAL" clId="{10EEDAB3-2DB0-BA4D-8CC6-6424E46A9142}" dt="2024-01-13T12:37:23.009" v="171"/>
          <ac:inkMkLst>
            <pc:docMk/>
            <pc:sldMk cId="4207668247" sldId="323"/>
            <ac:inkMk id="2" creationId="{D8276C4F-1D88-0187-108A-6D12919F85B0}"/>
          </ac:inkMkLst>
        </pc:inkChg>
        <pc:inkChg chg="add mod">
          <ac:chgData name="Kokchun Giang" userId="67e2125d-ec8c-4323-9653-9824a2ad815f" providerId="ADAL" clId="{10EEDAB3-2DB0-BA4D-8CC6-6424E46A9142}" dt="2024-01-13T12:37:23.009" v="171"/>
          <ac:inkMkLst>
            <pc:docMk/>
            <pc:sldMk cId="4207668247" sldId="323"/>
            <ac:inkMk id="3" creationId="{5AB9BA00-2022-74ED-1B0A-C318BDE4F675}"/>
          </ac:inkMkLst>
        </pc:inkChg>
        <pc:inkChg chg="add mod">
          <ac:chgData name="Kokchun Giang" userId="67e2125d-ec8c-4323-9653-9824a2ad815f" providerId="ADAL" clId="{10EEDAB3-2DB0-BA4D-8CC6-6424E46A9142}" dt="2024-01-13T12:37:23.009" v="171"/>
          <ac:inkMkLst>
            <pc:docMk/>
            <pc:sldMk cId="4207668247" sldId="323"/>
            <ac:inkMk id="9" creationId="{B8C2FE8D-51DD-6A0F-7AC7-2466620CC8C7}"/>
          </ac:inkMkLst>
        </pc:inkChg>
        <pc:inkChg chg="add mod">
          <ac:chgData name="Kokchun Giang" userId="67e2125d-ec8c-4323-9653-9824a2ad815f" providerId="ADAL" clId="{10EEDAB3-2DB0-BA4D-8CC6-6424E46A9142}" dt="2024-01-13T12:37:23.009" v="171"/>
          <ac:inkMkLst>
            <pc:docMk/>
            <pc:sldMk cId="4207668247" sldId="323"/>
            <ac:inkMk id="95" creationId="{3273098B-0D7E-F3B6-F25A-9DA180F20CB1}"/>
          </ac:inkMkLst>
        </pc:inkChg>
        <pc:inkChg chg="add mod">
          <ac:chgData name="Kokchun Giang" userId="67e2125d-ec8c-4323-9653-9824a2ad815f" providerId="ADAL" clId="{10EEDAB3-2DB0-BA4D-8CC6-6424E46A9142}" dt="2024-01-13T12:37:23.009" v="171"/>
          <ac:inkMkLst>
            <pc:docMk/>
            <pc:sldMk cId="4207668247" sldId="323"/>
            <ac:inkMk id="97" creationId="{7F18A750-495E-F11D-F1E1-098E598365C3}"/>
          </ac:inkMkLst>
        </pc:inkChg>
        <pc:inkChg chg="add mod">
          <ac:chgData name="Kokchun Giang" userId="67e2125d-ec8c-4323-9653-9824a2ad815f" providerId="ADAL" clId="{10EEDAB3-2DB0-BA4D-8CC6-6424E46A9142}" dt="2024-01-13T12:37:23.009" v="171"/>
          <ac:inkMkLst>
            <pc:docMk/>
            <pc:sldMk cId="4207668247" sldId="323"/>
            <ac:inkMk id="107" creationId="{4B33D4FC-C4C9-9E39-3CA6-6F812018D1E5}"/>
          </ac:inkMkLst>
        </pc:inkChg>
        <pc:inkChg chg="add mod">
          <ac:chgData name="Kokchun Giang" userId="67e2125d-ec8c-4323-9653-9824a2ad815f" providerId="ADAL" clId="{10EEDAB3-2DB0-BA4D-8CC6-6424E46A9142}" dt="2024-01-13T12:37:23.009" v="171"/>
          <ac:inkMkLst>
            <pc:docMk/>
            <pc:sldMk cId="4207668247" sldId="323"/>
            <ac:inkMk id="113" creationId="{86DFFF58-965C-3961-8AB6-2F916F7ECF84}"/>
          </ac:inkMkLst>
        </pc:inkChg>
        <pc:inkChg chg="add mod">
          <ac:chgData name="Kokchun Giang" userId="67e2125d-ec8c-4323-9653-9824a2ad815f" providerId="ADAL" clId="{10EEDAB3-2DB0-BA4D-8CC6-6424E46A9142}" dt="2024-01-13T12:37:23.009" v="171"/>
          <ac:inkMkLst>
            <pc:docMk/>
            <pc:sldMk cId="4207668247" sldId="323"/>
            <ac:inkMk id="115" creationId="{D8C74AAB-3107-C4DD-84EB-6B0D3C51F0F7}"/>
          </ac:inkMkLst>
        </pc:inkChg>
        <pc:inkChg chg="add mod">
          <ac:chgData name="Kokchun Giang" userId="67e2125d-ec8c-4323-9653-9824a2ad815f" providerId="ADAL" clId="{10EEDAB3-2DB0-BA4D-8CC6-6424E46A9142}" dt="2024-01-13T12:37:23.009" v="171"/>
          <ac:inkMkLst>
            <pc:docMk/>
            <pc:sldMk cId="4207668247" sldId="323"/>
            <ac:inkMk id="136" creationId="{D28E53D5-CB40-0592-4D14-89BA70CAA7B1}"/>
          </ac:inkMkLst>
        </pc:inkChg>
        <pc:inkChg chg="del">
          <ac:chgData name="Kokchun Giang" userId="67e2125d-ec8c-4323-9653-9824a2ad815f" providerId="ADAL" clId="{10EEDAB3-2DB0-BA4D-8CC6-6424E46A9142}" dt="2024-01-13T12:36:28.474" v="89" actId="478"/>
          <ac:inkMkLst>
            <pc:docMk/>
            <pc:sldMk cId="4207668247" sldId="323"/>
            <ac:inkMk id="137" creationId="{D5A91263-610B-F279-A048-0933C145AFA6}"/>
          </ac:inkMkLst>
        </pc:inkChg>
        <pc:inkChg chg="add mod">
          <ac:chgData name="Kokchun Giang" userId="67e2125d-ec8c-4323-9653-9824a2ad815f" providerId="ADAL" clId="{10EEDAB3-2DB0-BA4D-8CC6-6424E46A9142}" dt="2024-01-13T12:37:23.009" v="171"/>
          <ac:inkMkLst>
            <pc:docMk/>
            <pc:sldMk cId="4207668247" sldId="323"/>
            <ac:inkMk id="141" creationId="{CBC37598-F74E-758A-3F59-85C640D666F1}"/>
          </ac:inkMkLst>
        </pc:inkChg>
        <pc:inkChg chg="add mod">
          <ac:chgData name="Kokchun Giang" userId="67e2125d-ec8c-4323-9653-9824a2ad815f" providerId="ADAL" clId="{10EEDAB3-2DB0-BA4D-8CC6-6424E46A9142}" dt="2024-01-13T12:37:23.009" v="171"/>
          <ac:inkMkLst>
            <pc:docMk/>
            <pc:sldMk cId="4207668247" sldId="323"/>
            <ac:inkMk id="142" creationId="{264A84FA-FDB3-FC00-5B3E-8A559738636C}"/>
          </ac:inkMkLst>
        </pc:inkChg>
        <pc:inkChg chg="add mod">
          <ac:chgData name="Kokchun Giang" userId="67e2125d-ec8c-4323-9653-9824a2ad815f" providerId="ADAL" clId="{10EEDAB3-2DB0-BA4D-8CC6-6424E46A9142}" dt="2024-01-13T12:37:23.009" v="171"/>
          <ac:inkMkLst>
            <pc:docMk/>
            <pc:sldMk cId="4207668247" sldId="323"/>
            <ac:inkMk id="144" creationId="{89031316-47CE-242F-B774-2824DE2A9FF7}"/>
          </ac:inkMkLst>
        </pc:inkChg>
        <pc:inkChg chg="add mod">
          <ac:chgData name="Kokchun Giang" userId="67e2125d-ec8c-4323-9653-9824a2ad815f" providerId="ADAL" clId="{10EEDAB3-2DB0-BA4D-8CC6-6424E46A9142}" dt="2024-01-13T12:37:23.009" v="171"/>
          <ac:inkMkLst>
            <pc:docMk/>
            <pc:sldMk cId="4207668247" sldId="323"/>
            <ac:inkMk id="145" creationId="{69E085CD-EAD2-A276-1E7C-A2AC41142B8B}"/>
          </ac:inkMkLst>
        </pc:inkChg>
        <pc:inkChg chg="add mod">
          <ac:chgData name="Kokchun Giang" userId="67e2125d-ec8c-4323-9653-9824a2ad815f" providerId="ADAL" clId="{10EEDAB3-2DB0-BA4D-8CC6-6424E46A9142}" dt="2024-01-13T12:37:23.009" v="171"/>
          <ac:inkMkLst>
            <pc:docMk/>
            <pc:sldMk cId="4207668247" sldId="323"/>
            <ac:inkMk id="146" creationId="{84AB4D30-FA36-0068-51B4-38BB7459D3AD}"/>
          </ac:inkMkLst>
        </pc:inkChg>
        <pc:inkChg chg="add mod">
          <ac:chgData name="Kokchun Giang" userId="67e2125d-ec8c-4323-9653-9824a2ad815f" providerId="ADAL" clId="{10EEDAB3-2DB0-BA4D-8CC6-6424E46A9142}" dt="2024-01-13T12:37:23.009" v="171"/>
          <ac:inkMkLst>
            <pc:docMk/>
            <pc:sldMk cId="4207668247" sldId="323"/>
            <ac:inkMk id="147" creationId="{487DB2DD-5F1E-9E05-1E3F-012F374D2F46}"/>
          </ac:inkMkLst>
        </pc:inkChg>
        <pc:inkChg chg="add mod">
          <ac:chgData name="Kokchun Giang" userId="67e2125d-ec8c-4323-9653-9824a2ad815f" providerId="ADAL" clId="{10EEDAB3-2DB0-BA4D-8CC6-6424E46A9142}" dt="2024-01-13T12:37:23.009" v="171"/>
          <ac:inkMkLst>
            <pc:docMk/>
            <pc:sldMk cId="4207668247" sldId="323"/>
            <ac:inkMk id="148" creationId="{4BC9EAFB-CA34-2112-F5EF-926BBDDB1A19}"/>
          </ac:inkMkLst>
        </pc:inkChg>
        <pc:inkChg chg="add mod">
          <ac:chgData name="Kokchun Giang" userId="67e2125d-ec8c-4323-9653-9824a2ad815f" providerId="ADAL" clId="{10EEDAB3-2DB0-BA4D-8CC6-6424E46A9142}" dt="2024-01-13T12:37:23.009" v="171"/>
          <ac:inkMkLst>
            <pc:docMk/>
            <pc:sldMk cId="4207668247" sldId="323"/>
            <ac:inkMk id="149" creationId="{789AA2E0-4185-E591-19DF-FCC40D075D6A}"/>
          </ac:inkMkLst>
        </pc:inkChg>
        <pc:inkChg chg="add mod">
          <ac:chgData name="Kokchun Giang" userId="67e2125d-ec8c-4323-9653-9824a2ad815f" providerId="ADAL" clId="{10EEDAB3-2DB0-BA4D-8CC6-6424E46A9142}" dt="2024-01-13T12:37:24.386" v="174"/>
          <ac:inkMkLst>
            <pc:docMk/>
            <pc:sldMk cId="4207668247" sldId="323"/>
            <ac:inkMk id="151" creationId="{DD4C4D5A-C20F-FA7C-DAFE-0683D7C664F4}"/>
          </ac:inkMkLst>
        </pc:inkChg>
        <pc:inkChg chg="add mod">
          <ac:chgData name="Kokchun Giang" userId="67e2125d-ec8c-4323-9653-9824a2ad815f" providerId="ADAL" clId="{10EEDAB3-2DB0-BA4D-8CC6-6424E46A9142}" dt="2024-01-13T12:37:24.386" v="174"/>
          <ac:inkMkLst>
            <pc:docMk/>
            <pc:sldMk cId="4207668247" sldId="323"/>
            <ac:inkMk id="152" creationId="{24FDCB6C-908A-F61C-C390-82F287A7BE53}"/>
          </ac:inkMkLst>
        </pc:inkChg>
        <pc:inkChg chg="add mod">
          <ac:chgData name="Kokchun Giang" userId="67e2125d-ec8c-4323-9653-9824a2ad815f" providerId="ADAL" clId="{10EEDAB3-2DB0-BA4D-8CC6-6424E46A9142}" dt="2024-01-13T12:37:29.332" v="183"/>
          <ac:inkMkLst>
            <pc:docMk/>
            <pc:sldMk cId="4207668247" sldId="323"/>
            <ac:inkMk id="154" creationId="{D24B472D-1E14-C307-2B5A-DE59528C1B86}"/>
          </ac:inkMkLst>
        </pc:inkChg>
        <pc:inkChg chg="add mod">
          <ac:chgData name="Kokchun Giang" userId="67e2125d-ec8c-4323-9653-9824a2ad815f" providerId="ADAL" clId="{10EEDAB3-2DB0-BA4D-8CC6-6424E46A9142}" dt="2024-01-13T12:37:29.332" v="183"/>
          <ac:inkMkLst>
            <pc:docMk/>
            <pc:sldMk cId="4207668247" sldId="323"/>
            <ac:inkMk id="155" creationId="{4A1773DA-D313-0F22-69B2-851FA40DBE24}"/>
          </ac:inkMkLst>
        </pc:inkChg>
        <pc:inkChg chg="add mod">
          <ac:chgData name="Kokchun Giang" userId="67e2125d-ec8c-4323-9653-9824a2ad815f" providerId="ADAL" clId="{10EEDAB3-2DB0-BA4D-8CC6-6424E46A9142}" dt="2024-01-13T12:37:29.332" v="183"/>
          <ac:inkMkLst>
            <pc:docMk/>
            <pc:sldMk cId="4207668247" sldId="323"/>
            <ac:inkMk id="156" creationId="{2D61B0B9-85D9-EC25-43D3-528B8A57AD69}"/>
          </ac:inkMkLst>
        </pc:inkChg>
        <pc:inkChg chg="add mod">
          <ac:chgData name="Kokchun Giang" userId="67e2125d-ec8c-4323-9653-9824a2ad815f" providerId="ADAL" clId="{10EEDAB3-2DB0-BA4D-8CC6-6424E46A9142}" dt="2024-01-13T12:37:29.332" v="183"/>
          <ac:inkMkLst>
            <pc:docMk/>
            <pc:sldMk cId="4207668247" sldId="323"/>
            <ac:inkMk id="157" creationId="{294E4E69-9460-390B-5325-6190B3EE2FEA}"/>
          </ac:inkMkLst>
        </pc:inkChg>
        <pc:inkChg chg="add mod">
          <ac:chgData name="Kokchun Giang" userId="67e2125d-ec8c-4323-9653-9824a2ad815f" providerId="ADAL" clId="{10EEDAB3-2DB0-BA4D-8CC6-6424E46A9142}" dt="2024-01-13T12:37:29.332" v="183"/>
          <ac:inkMkLst>
            <pc:docMk/>
            <pc:sldMk cId="4207668247" sldId="323"/>
            <ac:inkMk id="158" creationId="{22B32C44-63E6-D442-6FE0-D003296EB7A5}"/>
          </ac:inkMkLst>
        </pc:inkChg>
        <pc:inkChg chg="add mod">
          <ac:chgData name="Kokchun Giang" userId="67e2125d-ec8c-4323-9653-9824a2ad815f" providerId="ADAL" clId="{10EEDAB3-2DB0-BA4D-8CC6-6424E46A9142}" dt="2024-01-13T12:37:29.332" v="183"/>
          <ac:inkMkLst>
            <pc:docMk/>
            <pc:sldMk cId="4207668247" sldId="323"/>
            <ac:inkMk id="159" creationId="{78B5ED5D-6E33-43BD-F076-D6272F4C883B}"/>
          </ac:inkMkLst>
        </pc:inkChg>
        <pc:inkChg chg="add mod">
          <ac:chgData name="Kokchun Giang" userId="67e2125d-ec8c-4323-9653-9824a2ad815f" providerId="ADAL" clId="{10EEDAB3-2DB0-BA4D-8CC6-6424E46A9142}" dt="2024-01-13T12:37:29.332" v="183"/>
          <ac:inkMkLst>
            <pc:docMk/>
            <pc:sldMk cId="4207668247" sldId="323"/>
            <ac:inkMk id="160" creationId="{28092570-48C8-E231-D93E-DC5F0CC76FB6}"/>
          </ac:inkMkLst>
        </pc:inkChg>
        <pc:inkChg chg="add mod">
          <ac:chgData name="Kokchun Giang" userId="67e2125d-ec8c-4323-9653-9824a2ad815f" providerId="ADAL" clId="{10EEDAB3-2DB0-BA4D-8CC6-6424E46A9142}" dt="2024-01-13T12:37:29.332" v="183"/>
          <ac:inkMkLst>
            <pc:docMk/>
            <pc:sldMk cId="4207668247" sldId="323"/>
            <ac:inkMk id="161" creationId="{B9FEB302-86B8-3803-06BE-19ACAD543828}"/>
          </ac:inkMkLst>
        </pc:inkChg>
        <pc:inkChg chg="add mod">
          <ac:chgData name="Kokchun Giang" userId="67e2125d-ec8c-4323-9653-9824a2ad815f" providerId="ADAL" clId="{10EEDAB3-2DB0-BA4D-8CC6-6424E46A9142}" dt="2024-01-13T12:37:35.764" v="197"/>
          <ac:inkMkLst>
            <pc:docMk/>
            <pc:sldMk cId="4207668247" sldId="323"/>
            <ac:inkMk id="163" creationId="{D12FF36A-D664-7264-4AD3-57B68F1920E0}"/>
          </ac:inkMkLst>
        </pc:inkChg>
        <pc:inkChg chg="add mod">
          <ac:chgData name="Kokchun Giang" userId="67e2125d-ec8c-4323-9653-9824a2ad815f" providerId="ADAL" clId="{10EEDAB3-2DB0-BA4D-8CC6-6424E46A9142}" dt="2024-01-13T12:37:35.764" v="197"/>
          <ac:inkMkLst>
            <pc:docMk/>
            <pc:sldMk cId="4207668247" sldId="323"/>
            <ac:inkMk id="164" creationId="{219BA350-FDE8-3655-ACAB-4A6DC4F6840C}"/>
          </ac:inkMkLst>
        </pc:inkChg>
        <pc:inkChg chg="add mod">
          <ac:chgData name="Kokchun Giang" userId="67e2125d-ec8c-4323-9653-9824a2ad815f" providerId="ADAL" clId="{10EEDAB3-2DB0-BA4D-8CC6-6424E46A9142}" dt="2024-01-13T12:37:35.764" v="197"/>
          <ac:inkMkLst>
            <pc:docMk/>
            <pc:sldMk cId="4207668247" sldId="323"/>
            <ac:inkMk id="165" creationId="{4C242C1E-C899-0563-738B-E1F7AE5D8F0D}"/>
          </ac:inkMkLst>
        </pc:inkChg>
        <pc:inkChg chg="add mod">
          <ac:chgData name="Kokchun Giang" userId="67e2125d-ec8c-4323-9653-9824a2ad815f" providerId="ADAL" clId="{10EEDAB3-2DB0-BA4D-8CC6-6424E46A9142}" dt="2024-01-13T12:37:35.764" v="197"/>
          <ac:inkMkLst>
            <pc:docMk/>
            <pc:sldMk cId="4207668247" sldId="323"/>
            <ac:inkMk id="166" creationId="{81E270C3-41E9-8714-7C76-8AD740A15152}"/>
          </ac:inkMkLst>
        </pc:inkChg>
        <pc:inkChg chg="add mod">
          <ac:chgData name="Kokchun Giang" userId="67e2125d-ec8c-4323-9653-9824a2ad815f" providerId="ADAL" clId="{10EEDAB3-2DB0-BA4D-8CC6-6424E46A9142}" dt="2024-01-13T12:37:35.764" v="197"/>
          <ac:inkMkLst>
            <pc:docMk/>
            <pc:sldMk cId="4207668247" sldId="323"/>
            <ac:inkMk id="167" creationId="{DF12DB2C-9E1E-4C97-F60B-79D1A492A1F0}"/>
          </ac:inkMkLst>
        </pc:inkChg>
        <pc:inkChg chg="add mod">
          <ac:chgData name="Kokchun Giang" userId="67e2125d-ec8c-4323-9653-9824a2ad815f" providerId="ADAL" clId="{10EEDAB3-2DB0-BA4D-8CC6-6424E46A9142}" dt="2024-01-13T12:37:35.764" v="197"/>
          <ac:inkMkLst>
            <pc:docMk/>
            <pc:sldMk cId="4207668247" sldId="323"/>
            <ac:inkMk id="168" creationId="{2DD4A738-3F22-527E-0C81-939E4BDB831C}"/>
          </ac:inkMkLst>
        </pc:inkChg>
        <pc:inkChg chg="add mod">
          <ac:chgData name="Kokchun Giang" userId="67e2125d-ec8c-4323-9653-9824a2ad815f" providerId="ADAL" clId="{10EEDAB3-2DB0-BA4D-8CC6-6424E46A9142}" dt="2024-01-13T12:37:35.764" v="197"/>
          <ac:inkMkLst>
            <pc:docMk/>
            <pc:sldMk cId="4207668247" sldId="323"/>
            <ac:inkMk id="187" creationId="{2EE8BB0A-9F32-4BB3-0BA5-6E94757D0AD9}"/>
          </ac:inkMkLst>
        </pc:inkChg>
        <pc:inkChg chg="add mod">
          <ac:chgData name="Kokchun Giang" userId="67e2125d-ec8c-4323-9653-9824a2ad815f" providerId="ADAL" clId="{10EEDAB3-2DB0-BA4D-8CC6-6424E46A9142}" dt="2024-01-13T12:37:35.764" v="197"/>
          <ac:inkMkLst>
            <pc:docMk/>
            <pc:sldMk cId="4207668247" sldId="323"/>
            <ac:inkMk id="214" creationId="{A46C8A5C-C94A-E9B5-3DA6-56E4E235FEF3}"/>
          </ac:inkMkLst>
        </pc:inkChg>
        <pc:inkChg chg="add mod">
          <ac:chgData name="Kokchun Giang" userId="67e2125d-ec8c-4323-9653-9824a2ad815f" providerId="ADAL" clId="{10EEDAB3-2DB0-BA4D-8CC6-6424E46A9142}" dt="2024-01-13T12:37:35.764" v="197"/>
          <ac:inkMkLst>
            <pc:docMk/>
            <pc:sldMk cId="4207668247" sldId="323"/>
            <ac:inkMk id="291" creationId="{74426B05-2F5C-3CE2-66B9-44475580FEB3}"/>
          </ac:inkMkLst>
        </pc:inkChg>
        <pc:inkChg chg="add mod">
          <ac:chgData name="Kokchun Giang" userId="67e2125d-ec8c-4323-9653-9824a2ad815f" providerId="ADAL" clId="{10EEDAB3-2DB0-BA4D-8CC6-6424E46A9142}" dt="2024-01-13T12:37:35.764" v="197"/>
          <ac:inkMkLst>
            <pc:docMk/>
            <pc:sldMk cId="4207668247" sldId="323"/>
            <ac:inkMk id="292" creationId="{91D2CDB0-BB43-CC47-A8CC-27C38BC50A32}"/>
          </ac:inkMkLst>
        </pc:inkChg>
        <pc:inkChg chg="add mod">
          <ac:chgData name="Kokchun Giang" userId="67e2125d-ec8c-4323-9653-9824a2ad815f" providerId="ADAL" clId="{10EEDAB3-2DB0-BA4D-8CC6-6424E46A9142}" dt="2024-01-13T12:37:35.764" v="197"/>
          <ac:inkMkLst>
            <pc:docMk/>
            <pc:sldMk cId="4207668247" sldId="323"/>
            <ac:inkMk id="293" creationId="{2C07BB03-14BA-DC46-E495-9509E536F1E3}"/>
          </ac:inkMkLst>
        </pc:inkChg>
        <pc:inkChg chg="add mod">
          <ac:chgData name="Kokchun Giang" userId="67e2125d-ec8c-4323-9653-9824a2ad815f" providerId="ADAL" clId="{10EEDAB3-2DB0-BA4D-8CC6-6424E46A9142}" dt="2024-01-13T12:37:35.764" v="197"/>
          <ac:inkMkLst>
            <pc:docMk/>
            <pc:sldMk cId="4207668247" sldId="323"/>
            <ac:inkMk id="294" creationId="{0EFC8133-228A-C956-5834-9CAEC02D6B2F}"/>
          </ac:inkMkLst>
        </pc:inkChg>
        <pc:inkChg chg="add mod">
          <ac:chgData name="Kokchun Giang" userId="67e2125d-ec8c-4323-9653-9824a2ad815f" providerId="ADAL" clId="{10EEDAB3-2DB0-BA4D-8CC6-6424E46A9142}" dt="2024-01-13T12:37:35.764" v="197"/>
          <ac:inkMkLst>
            <pc:docMk/>
            <pc:sldMk cId="4207668247" sldId="323"/>
            <ac:inkMk id="295" creationId="{448E1CD9-90B7-7D22-1261-959404AF3A63}"/>
          </ac:inkMkLst>
        </pc:inkChg>
        <pc:inkChg chg="add mod">
          <ac:chgData name="Kokchun Giang" userId="67e2125d-ec8c-4323-9653-9824a2ad815f" providerId="ADAL" clId="{10EEDAB3-2DB0-BA4D-8CC6-6424E46A9142}" dt="2024-01-13T15:23:13.328" v="2863" actId="164"/>
          <ac:inkMkLst>
            <pc:docMk/>
            <pc:sldMk cId="4207668247" sldId="323"/>
            <ac:inkMk id="297" creationId="{DB3A2661-287C-83FE-F8D6-A69407C5AD33}"/>
          </ac:inkMkLst>
        </pc:inkChg>
        <pc:inkChg chg="add mod">
          <ac:chgData name="Kokchun Giang" userId="67e2125d-ec8c-4323-9653-9824a2ad815f" providerId="ADAL" clId="{10EEDAB3-2DB0-BA4D-8CC6-6424E46A9142}" dt="2024-01-13T12:37:51.397" v="216"/>
          <ac:inkMkLst>
            <pc:docMk/>
            <pc:sldMk cId="4207668247" sldId="323"/>
            <ac:inkMk id="298" creationId="{1DC90799-A9A2-3325-E62F-54C531BDD1DC}"/>
          </ac:inkMkLst>
        </pc:inkChg>
        <pc:inkChg chg="add mod">
          <ac:chgData name="Kokchun Giang" userId="67e2125d-ec8c-4323-9653-9824a2ad815f" providerId="ADAL" clId="{10EEDAB3-2DB0-BA4D-8CC6-6424E46A9142}" dt="2024-01-13T12:37:51.397" v="216"/>
          <ac:inkMkLst>
            <pc:docMk/>
            <pc:sldMk cId="4207668247" sldId="323"/>
            <ac:inkMk id="299" creationId="{8378D91E-3DF9-5DA4-05EF-28A22C1D8A9F}"/>
          </ac:inkMkLst>
        </pc:inkChg>
        <pc:inkChg chg="add mod">
          <ac:chgData name="Kokchun Giang" userId="67e2125d-ec8c-4323-9653-9824a2ad815f" providerId="ADAL" clId="{10EEDAB3-2DB0-BA4D-8CC6-6424E46A9142}" dt="2024-01-13T12:37:51.397" v="216"/>
          <ac:inkMkLst>
            <pc:docMk/>
            <pc:sldMk cId="4207668247" sldId="323"/>
            <ac:inkMk id="300" creationId="{912DF2AA-2BA9-DA9D-0D6A-279ADE3BCE62}"/>
          </ac:inkMkLst>
        </pc:inkChg>
        <pc:inkChg chg="add mod">
          <ac:chgData name="Kokchun Giang" userId="67e2125d-ec8c-4323-9653-9824a2ad815f" providerId="ADAL" clId="{10EEDAB3-2DB0-BA4D-8CC6-6424E46A9142}" dt="2024-01-13T12:37:51.397" v="216"/>
          <ac:inkMkLst>
            <pc:docMk/>
            <pc:sldMk cId="4207668247" sldId="323"/>
            <ac:inkMk id="301" creationId="{C5B9E0B4-AF17-AEED-CA97-E64FD4BB0822}"/>
          </ac:inkMkLst>
        </pc:inkChg>
        <pc:inkChg chg="add mod">
          <ac:chgData name="Kokchun Giang" userId="67e2125d-ec8c-4323-9653-9824a2ad815f" providerId="ADAL" clId="{10EEDAB3-2DB0-BA4D-8CC6-6424E46A9142}" dt="2024-01-13T12:37:51.397" v="216"/>
          <ac:inkMkLst>
            <pc:docMk/>
            <pc:sldMk cId="4207668247" sldId="323"/>
            <ac:inkMk id="302" creationId="{11CFA4F6-C3F3-92D1-0782-7AB5F033CB23}"/>
          </ac:inkMkLst>
        </pc:inkChg>
        <pc:inkChg chg="add mod">
          <ac:chgData name="Kokchun Giang" userId="67e2125d-ec8c-4323-9653-9824a2ad815f" providerId="ADAL" clId="{10EEDAB3-2DB0-BA4D-8CC6-6424E46A9142}" dt="2024-01-13T12:37:51.397" v="216"/>
          <ac:inkMkLst>
            <pc:docMk/>
            <pc:sldMk cId="4207668247" sldId="323"/>
            <ac:inkMk id="303" creationId="{E08063DF-D5A7-0D49-513E-A21CB3CF30CC}"/>
          </ac:inkMkLst>
        </pc:inkChg>
        <pc:inkChg chg="add mod">
          <ac:chgData name="Kokchun Giang" userId="67e2125d-ec8c-4323-9653-9824a2ad815f" providerId="ADAL" clId="{10EEDAB3-2DB0-BA4D-8CC6-6424E46A9142}" dt="2024-01-13T12:37:51.397" v="216"/>
          <ac:inkMkLst>
            <pc:docMk/>
            <pc:sldMk cId="4207668247" sldId="323"/>
            <ac:inkMk id="304" creationId="{D9660318-2C53-2BB3-AADD-229B72C0F584}"/>
          </ac:inkMkLst>
        </pc:inkChg>
        <pc:inkChg chg="add mod">
          <ac:chgData name="Kokchun Giang" userId="67e2125d-ec8c-4323-9653-9824a2ad815f" providerId="ADAL" clId="{10EEDAB3-2DB0-BA4D-8CC6-6424E46A9142}" dt="2024-01-13T12:37:51.397" v="216"/>
          <ac:inkMkLst>
            <pc:docMk/>
            <pc:sldMk cId="4207668247" sldId="323"/>
            <ac:inkMk id="305" creationId="{CD6051CB-6BC9-0281-A513-C9B385ECA244}"/>
          </ac:inkMkLst>
        </pc:inkChg>
        <pc:inkChg chg="add mod">
          <ac:chgData name="Kokchun Giang" userId="67e2125d-ec8c-4323-9653-9824a2ad815f" providerId="ADAL" clId="{10EEDAB3-2DB0-BA4D-8CC6-6424E46A9142}" dt="2024-01-13T12:37:51.397" v="216"/>
          <ac:inkMkLst>
            <pc:docMk/>
            <pc:sldMk cId="4207668247" sldId="323"/>
            <ac:inkMk id="306" creationId="{554594A5-8B8D-A7CC-EF99-3CA651F22EDC}"/>
          </ac:inkMkLst>
        </pc:inkChg>
        <pc:inkChg chg="add mod">
          <ac:chgData name="Kokchun Giang" userId="67e2125d-ec8c-4323-9653-9824a2ad815f" providerId="ADAL" clId="{10EEDAB3-2DB0-BA4D-8CC6-6424E46A9142}" dt="2024-01-13T12:37:51.397" v="216"/>
          <ac:inkMkLst>
            <pc:docMk/>
            <pc:sldMk cId="4207668247" sldId="323"/>
            <ac:inkMk id="307" creationId="{2AEAF5A8-9D69-70D4-8CCD-9EEAE626F912}"/>
          </ac:inkMkLst>
        </pc:inkChg>
        <pc:inkChg chg="add mod">
          <ac:chgData name="Kokchun Giang" userId="67e2125d-ec8c-4323-9653-9824a2ad815f" providerId="ADAL" clId="{10EEDAB3-2DB0-BA4D-8CC6-6424E46A9142}" dt="2024-01-13T12:37:51.397" v="216"/>
          <ac:inkMkLst>
            <pc:docMk/>
            <pc:sldMk cId="4207668247" sldId="323"/>
            <ac:inkMk id="308" creationId="{1902A236-5BA5-EB00-1EA2-AE2E3A981518}"/>
          </ac:inkMkLst>
        </pc:inkChg>
        <pc:inkChg chg="add mod">
          <ac:chgData name="Kokchun Giang" userId="67e2125d-ec8c-4323-9653-9824a2ad815f" providerId="ADAL" clId="{10EEDAB3-2DB0-BA4D-8CC6-6424E46A9142}" dt="2024-01-13T12:37:51.397" v="216"/>
          <ac:inkMkLst>
            <pc:docMk/>
            <pc:sldMk cId="4207668247" sldId="323"/>
            <ac:inkMk id="309" creationId="{52354CC1-BD32-D254-7A06-713CB9199DCF}"/>
          </ac:inkMkLst>
        </pc:inkChg>
        <pc:inkChg chg="add mod">
          <ac:chgData name="Kokchun Giang" userId="67e2125d-ec8c-4323-9653-9824a2ad815f" providerId="ADAL" clId="{10EEDAB3-2DB0-BA4D-8CC6-6424E46A9142}" dt="2024-01-13T12:37:51.397" v="216"/>
          <ac:inkMkLst>
            <pc:docMk/>
            <pc:sldMk cId="4207668247" sldId="323"/>
            <ac:inkMk id="310" creationId="{713D7C25-9F44-EC5B-B76A-C3D1BA767842}"/>
          </ac:inkMkLst>
        </pc:inkChg>
        <pc:inkChg chg="add mod">
          <ac:chgData name="Kokchun Giang" userId="67e2125d-ec8c-4323-9653-9824a2ad815f" providerId="ADAL" clId="{10EEDAB3-2DB0-BA4D-8CC6-6424E46A9142}" dt="2024-01-13T12:37:51.397" v="216"/>
          <ac:inkMkLst>
            <pc:docMk/>
            <pc:sldMk cId="4207668247" sldId="323"/>
            <ac:inkMk id="311" creationId="{1550D408-1655-ABD1-204E-A9EFE5AB268F}"/>
          </ac:inkMkLst>
        </pc:inkChg>
        <pc:inkChg chg="add mod">
          <ac:chgData name="Kokchun Giang" userId="67e2125d-ec8c-4323-9653-9824a2ad815f" providerId="ADAL" clId="{10EEDAB3-2DB0-BA4D-8CC6-6424E46A9142}" dt="2024-01-13T12:37:51.397" v="216"/>
          <ac:inkMkLst>
            <pc:docMk/>
            <pc:sldMk cId="4207668247" sldId="323"/>
            <ac:inkMk id="312" creationId="{D5491FE7-C140-3CD1-BEE7-CC4070771B1D}"/>
          </ac:inkMkLst>
        </pc:inkChg>
        <pc:inkChg chg="add mod">
          <ac:chgData name="Kokchun Giang" userId="67e2125d-ec8c-4323-9653-9824a2ad815f" providerId="ADAL" clId="{10EEDAB3-2DB0-BA4D-8CC6-6424E46A9142}" dt="2024-01-13T12:37:51.397" v="216"/>
          <ac:inkMkLst>
            <pc:docMk/>
            <pc:sldMk cId="4207668247" sldId="323"/>
            <ac:inkMk id="313" creationId="{AFAB2D2D-480E-1F47-FA00-1D59872D427F}"/>
          </ac:inkMkLst>
        </pc:inkChg>
        <pc:inkChg chg="add mod">
          <ac:chgData name="Kokchun Giang" userId="67e2125d-ec8c-4323-9653-9824a2ad815f" providerId="ADAL" clId="{10EEDAB3-2DB0-BA4D-8CC6-6424E46A9142}" dt="2024-01-13T12:37:51.397" v="216"/>
          <ac:inkMkLst>
            <pc:docMk/>
            <pc:sldMk cId="4207668247" sldId="323"/>
            <ac:inkMk id="314" creationId="{771FDBB8-7D06-E25B-8439-165D06AF9F94}"/>
          </ac:inkMkLst>
        </pc:inkChg>
        <pc:inkChg chg="add del mod">
          <ac:chgData name="Kokchun Giang" userId="67e2125d-ec8c-4323-9653-9824a2ad815f" providerId="ADAL" clId="{10EEDAB3-2DB0-BA4D-8CC6-6424E46A9142}" dt="2024-01-13T12:40:47.625" v="357"/>
          <ac:inkMkLst>
            <pc:docMk/>
            <pc:sldMk cId="4207668247" sldId="323"/>
            <ac:inkMk id="316" creationId="{E0B4AA3D-7CF1-EB79-9609-3CFB436AC148}"/>
          </ac:inkMkLst>
        </pc:inkChg>
        <pc:inkChg chg="add del mod">
          <ac:chgData name="Kokchun Giang" userId="67e2125d-ec8c-4323-9653-9824a2ad815f" providerId="ADAL" clId="{10EEDAB3-2DB0-BA4D-8CC6-6424E46A9142}" dt="2024-01-13T12:40:47.624" v="356"/>
          <ac:inkMkLst>
            <pc:docMk/>
            <pc:sldMk cId="4207668247" sldId="323"/>
            <ac:inkMk id="317" creationId="{16F2028D-1539-8700-EBFA-E33C92A351B2}"/>
          </ac:inkMkLst>
        </pc:inkChg>
        <pc:inkChg chg="add del mod">
          <ac:chgData name="Kokchun Giang" userId="67e2125d-ec8c-4323-9653-9824a2ad815f" providerId="ADAL" clId="{10EEDAB3-2DB0-BA4D-8CC6-6424E46A9142}" dt="2024-01-13T12:40:47.629" v="359"/>
          <ac:inkMkLst>
            <pc:docMk/>
            <pc:sldMk cId="4207668247" sldId="323"/>
            <ac:inkMk id="318" creationId="{E3558876-F9CE-752F-CBCF-C25299542E6F}"/>
          </ac:inkMkLst>
        </pc:inkChg>
        <pc:inkChg chg="add del mod">
          <ac:chgData name="Kokchun Giang" userId="67e2125d-ec8c-4323-9653-9824a2ad815f" providerId="ADAL" clId="{10EEDAB3-2DB0-BA4D-8CC6-6424E46A9142}" dt="2024-01-13T12:40:47.629" v="360"/>
          <ac:inkMkLst>
            <pc:docMk/>
            <pc:sldMk cId="4207668247" sldId="323"/>
            <ac:inkMk id="319" creationId="{9B38C1EA-B6C2-8C98-C182-0487318967B9}"/>
          </ac:inkMkLst>
        </pc:inkChg>
        <pc:inkChg chg="add del mod">
          <ac:chgData name="Kokchun Giang" userId="67e2125d-ec8c-4323-9653-9824a2ad815f" providerId="ADAL" clId="{10EEDAB3-2DB0-BA4D-8CC6-6424E46A9142}" dt="2024-01-13T12:40:47.626" v="358"/>
          <ac:inkMkLst>
            <pc:docMk/>
            <pc:sldMk cId="4207668247" sldId="323"/>
            <ac:inkMk id="320" creationId="{376155D1-5934-FDA3-4BF8-BC3497F0A059}"/>
          </ac:inkMkLst>
        </pc:inkChg>
        <pc:inkChg chg="add del mod">
          <ac:chgData name="Kokchun Giang" userId="67e2125d-ec8c-4323-9653-9824a2ad815f" providerId="ADAL" clId="{10EEDAB3-2DB0-BA4D-8CC6-6424E46A9142}" dt="2024-01-13T12:40:45.670" v="355"/>
          <ac:inkMkLst>
            <pc:docMk/>
            <pc:sldMk cId="4207668247" sldId="323"/>
            <ac:inkMk id="321" creationId="{A8D86797-FA48-32DA-DFBC-E888BA5BFD41}"/>
          </ac:inkMkLst>
        </pc:inkChg>
        <pc:inkChg chg="add mod">
          <ac:chgData name="Kokchun Giang" userId="67e2125d-ec8c-4323-9653-9824a2ad815f" providerId="ADAL" clId="{10EEDAB3-2DB0-BA4D-8CC6-6424E46A9142}" dt="2024-01-13T12:40:49.282" v="365"/>
          <ac:inkMkLst>
            <pc:docMk/>
            <pc:sldMk cId="4207668247" sldId="323"/>
            <ac:inkMk id="323" creationId="{53A4C324-182C-A6C7-9667-2FE3A04462C0}"/>
          </ac:inkMkLst>
        </pc:inkChg>
        <pc:inkChg chg="add mod">
          <ac:chgData name="Kokchun Giang" userId="67e2125d-ec8c-4323-9653-9824a2ad815f" providerId="ADAL" clId="{10EEDAB3-2DB0-BA4D-8CC6-6424E46A9142}" dt="2024-01-13T12:40:49.282" v="365"/>
          <ac:inkMkLst>
            <pc:docMk/>
            <pc:sldMk cId="4207668247" sldId="323"/>
            <ac:inkMk id="324" creationId="{CCE9140B-13B6-EA6E-940B-82BCA0DAC122}"/>
          </ac:inkMkLst>
        </pc:inkChg>
        <pc:inkChg chg="add mod">
          <ac:chgData name="Kokchun Giang" userId="67e2125d-ec8c-4323-9653-9824a2ad815f" providerId="ADAL" clId="{10EEDAB3-2DB0-BA4D-8CC6-6424E46A9142}" dt="2024-01-13T12:40:49.282" v="365"/>
          <ac:inkMkLst>
            <pc:docMk/>
            <pc:sldMk cId="4207668247" sldId="323"/>
            <ac:inkMk id="325" creationId="{614D8D50-81B8-2448-0897-0691174A5EBA}"/>
          </ac:inkMkLst>
        </pc:inkChg>
        <pc:inkChg chg="add mod">
          <ac:chgData name="Kokchun Giang" userId="67e2125d-ec8c-4323-9653-9824a2ad815f" providerId="ADAL" clId="{10EEDAB3-2DB0-BA4D-8CC6-6424E46A9142}" dt="2024-01-13T12:40:49.282" v="365"/>
          <ac:inkMkLst>
            <pc:docMk/>
            <pc:sldMk cId="4207668247" sldId="323"/>
            <ac:inkMk id="326" creationId="{B28D8665-CE37-3A0A-CEF8-F4FF8B879AB4}"/>
          </ac:inkMkLst>
        </pc:inkChg>
        <pc:inkChg chg="add mod">
          <ac:chgData name="Kokchun Giang" userId="67e2125d-ec8c-4323-9653-9824a2ad815f" providerId="ADAL" clId="{10EEDAB3-2DB0-BA4D-8CC6-6424E46A9142}" dt="2024-01-13T12:40:49.282" v="365"/>
          <ac:inkMkLst>
            <pc:docMk/>
            <pc:sldMk cId="4207668247" sldId="323"/>
            <ac:inkMk id="327" creationId="{ACBF7967-388E-9B3A-8426-56B21BA1987C}"/>
          </ac:inkMkLst>
        </pc:inkChg>
        <pc:inkChg chg="add mod">
          <ac:chgData name="Kokchun Giang" userId="67e2125d-ec8c-4323-9653-9824a2ad815f" providerId="ADAL" clId="{10EEDAB3-2DB0-BA4D-8CC6-6424E46A9142}" dt="2024-01-13T12:40:49.282" v="365"/>
          <ac:inkMkLst>
            <pc:docMk/>
            <pc:sldMk cId="4207668247" sldId="323"/>
            <ac:inkMk id="328" creationId="{D3CB14AF-FB76-3E61-1C56-AF4F20092684}"/>
          </ac:inkMkLst>
        </pc:inkChg>
        <pc:inkChg chg="add mod">
          <ac:chgData name="Kokchun Giang" userId="67e2125d-ec8c-4323-9653-9824a2ad815f" providerId="ADAL" clId="{10EEDAB3-2DB0-BA4D-8CC6-6424E46A9142}" dt="2024-01-13T12:40:49.282" v="365"/>
          <ac:inkMkLst>
            <pc:docMk/>
            <pc:sldMk cId="4207668247" sldId="323"/>
            <ac:inkMk id="329" creationId="{0F2C5321-9656-D4CA-AFC9-C7047430D7CC}"/>
          </ac:inkMkLst>
        </pc:inkChg>
        <pc:inkChg chg="add mod">
          <ac:chgData name="Kokchun Giang" userId="67e2125d-ec8c-4323-9653-9824a2ad815f" providerId="ADAL" clId="{10EEDAB3-2DB0-BA4D-8CC6-6424E46A9142}" dt="2024-01-13T12:40:49.282" v="365"/>
          <ac:inkMkLst>
            <pc:docMk/>
            <pc:sldMk cId="4207668247" sldId="323"/>
            <ac:inkMk id="330" creationId="{C93A1AC0-B398-9893-9786-FD585DFE620C}"/>
          </ac:inkMkLst>
        </pc:inkChg>
        <pc:inkChg chg="add mod">
          <ac:chgData name="Kokchun Giang" userId="67e2125d-ec8c-4323-9653-9824a2ad815f" providerId="ADAL" clId="{10EEDAB3-2DB0-BA4D-8CC6-6424E46A9142}" dt="2024-01-13T12:40:49.282" v="365"/>
          <ac:inkMkLst>
            <pc:docMk/>
            <pc:sldMk cId="4207668247" sldId="323"/>
            <ac:inkMk id="331" creationId="{5DE035B6-F616-1DC7-3705-840B4EFBA7E5}"/>
          </ac:inkMkLst>
        </pc:inkChg>
        <pc:inkChg chg="add mod">
          <ac:chgData name="Kokchun Giang" userId="67e2125d-ec8c-4323-9653-9824a2ad815f" providerId="ADAL" clId="{10EEDAB3-2DB0-BA4D-8CC6-6424E46A9142}" dt="2024-01-13T12:40:49.282" v="365"/>
          <ac:inkMkLst>
            <pc:docMk/>
            <pc:sldMk cId="4207668247" sldId="323"/>
            <ac:inkMk id="332" creationId="{A2780050-E9C9-07FE-2CE0-F3E440879F49}"/>
          </ac:inkMkLst>
        </pc:inkChg>
        <pc:inkChg chg="add mod">
          <ac:chgData name="Kokchun Giang" userId="67e2125d-ec8c-4323-9653-9824a2ad815f" providerId="ADAL" clId="{10EEDAB3-2DB0-BA4D-8CC6-6424E46A9142}" dt="2024-01-13T12:40:49.282" v="365"/>
          <ac:inkMkLst>
            <pc:docMk/>
            <pc:sldMk cId="4207668247" sldId="323"/>
            <ac:inkMk id="333" creationId="{2C98950E-58FE-09C1-1360-73986F44B04D}"/>
          </ac:inkMkLst>
        </pc:inkChg>
        <pc:inkChg chg="add mod">
          <ac:chgData name="Kokchun Giang" userId="67e2125d-ec8c-4323-9653-9824a2ad815f" providerId="ADAL" clId="{10EEDAB3-2DB0-BA4D-8CC6-6424E46A9142}" dt="2024-01-13T12:40:49.282" v="365"/>
          <ac:inkMkLst>
            <pc:docMk/>
            <pc:sldMk cId="4207668247" sldId="323"/>
            <ac:inkMk id="334" creationId="{4EE0FDDB-4BED-B250-0FBE-3EEF6D84ADF1}"/>
          </ac:inkMkLst>
        </pc:inkChg>
        <pc:inkChg chg="add del mod">
          <ac:chgData name="Kokchun Giang" userId="67e2125d-ec8c-4323-9653-9824a2ad815f" providerId="ADAL" clId="{10EEDAB3-2DB0-BA4D-8CC6-6424E46A9142}" dt="2024-01-13T12:40:49.281" v="364"/>
          <ac:inkMkLst>
            <pc:docMk/>
            <pc:sldMk cId="4207668247" sldId="323"/>
            <ac:inkMk id="335" creationId="{DF2F0E6A-480B-EDBB-2764-DDF302EC26C2}"/>
          </ac:inkMkLst>
        </pc:inkChg>
        <pc:inkChg chg="add del mod">
          <ac:chgData name="Kokchun Giang" userId="67e2125d-ec8c-4323-9653-9824a2ad815f" providerId="ADAL" clId="{10EEDAB3-2DB0-BA4D-8CC6-6424E46A9142}" dt="2024-01-13T12:40:49.279" v="362"/>
          <ac:inkMkLst>
            <pc:docMk/>
            <pc:sldMk cId="4207668247" sldId="323"/>
            <ac:inkMk id="336" creationId="{E5205F1E-81AA-F724-BCCF-BD3592C40A2F}"/>
          </ac:inkMkLst>
        </pc:inkChg>
        <pc:inkChg chg="add del mod">
          <ac:chgData name="Kokchun Giang" userId="67e2125d-ec8c-4323-9653-9824a2ad815f" providerId="ADAL" clId="{10EEDAB3-2DB0-BA4D-8CC6-6424E46A9142}" dt="2024-01-13T12:40:49.280" v="363"/>
          <ac:inkMkLst>
            <pc:docMk/>
            <pc:sldMk cId="4207668247" sldId="323"/>
            <ac:inkMk id="337" creationId="{CFF74102-8C6E-949F-1793-BC3849C26620}"/>
          </ac:inkMkLst>
        </pc:inkChg>
        <pc:inkChg chg="add del mod">
          <ac:chgData name="Kokchun Giang" userId="67e2125d-ec8c-4323-9653-9824a2ad815f" providerId="ADAL" clId="{10EEDAB3-2DB0-BA4D-8CC6-6424E46A9142}" dt="2024-01-13T12:40:49.278" v="361"/>
          <ac:inkMkLst>
            <pc:docMk/>
            <pc:sldMk cId="4207668247" sldId="323"/>
            <ac:inkMk id="338" creationId="{7DEA4288-87F3-B785-C61E-9B9FC0AEC237}"/>
          </ac:inkMkLst>
        </pc:inkChg>
        <pc:inkChg chg="add del mod">
          <ac:chgData name="Kokchun Giang" userId="67e2125d-ec8c-4323-9653-9824a2ad815f" providerId="ADAL" clId="{10EEDAB3-2DB0-BA4D-8CC6-6424E46A9142}" dt="2024-01-13T12:40:49.282" v="365"/>
          <ac:inkMkLst>
            <pc:docMk/>
            <pc:sldMk cId="4207668247" sldId="323"/>
            <ac:inkMk id="339" creationId="{6CD5E824-B2FC-5648-8053-9B45ECFE08B9}"/>
          </ac:inkMkLst>
        </pc:inkChg>
        <pc:inkChg chg="add del mod">
          <ac:chgData name="Kokchun Giang" userId="67e2125d-ec8c-4323-9653-9824a2ad815f" providerId="ADAL" clId="{10EEDAB3-2DB0-BA4D-8CC6-6424E46A9142}" dt="2024-01-13T12:38:35.708" v="259" actId="9405"/>
          <ac:inkMkLst>
            <pc:docMk/>
            <pc:sldMk cId="4207668247" sldId="323"/>
            <ac:inkMk id="342" creationId="{75CE3525-00EF-62B4-D9E6-E8DAE39BAB1F}"/>
          </ac:inkMkLst>
        </pc:inkChg>
        <pc:inkChg chg="add del mod">
          <ac:chgData name="Kokchun Giang" userId="67e2125d-ec8c-4323-9653-9824a2ad815f" providerId="ADAL" clId="{10EEDAB3-2DB0-BA4D-8CC6-6424E46A9142}" dt="2024-01-13T12:38:35.316" v="258" actId="9405"/>
          <ac:inkMkLst>
            <pc:docMk/>
            <pc:sldMk cId="4207668247" sldId="323"/>
            <ac:inkMk id="343" creationId="{7FB160AF-005D-57D4-A411-C4DE2998A7D6}"/>
          </ac:inkMkLst>
        </pc:inkChg>
        <pc:inkChg chg="add del mod">
          <ac:chgData name="Kokchun Giang" userId="67e2125d-ec8c-4323-9653-9824a2ad815f" providerId="ADAL" clId="{10EEDAB3-2DB0-BA4D-8CC6-6424E46A9142}" dt="2024-01-13T12:38:35.012" v="257" actId="9405"/>
          <ac:inkMkLst>
            <pc:docMk/>
            <pc:sldMk cId="4207668247" sldId="323"/>
            <ac:inkMk id="344" creationId="{788B249F-0259-C3B5-9529-5AF39CBD88E4}"/>
          </ac:inkMkLst>
        </pc:inkChg>
        <pc:inkChg chg="add del mod">
          <ac:chgData name="Kokchun Giang" userId="67e2125d-ec8c-4323-9653-9824a2ad815f" providerId="ADAL" clId="{10EEDAB3-2DB0-BA4D-8CC6-6424E46A9142}" dt="2024-01-13T12:38:34.748" v="256" actId="9405"/>
          <ac:inkMkLst>
            <pc:docMk/>
            <pc:sldMk cId="4207668247" sldId="323"/>
            <ac:inkMk id="345" creationId="{F24DAF7D-CFA0-98DA-6E00-A1E4CC29C800}"/>
          </ac:inkMkLst>
        </pc:inkChg>
        <pc:inkChg chg="add del mod">
          <ac:chgData name="Kokchun Giang" userId="67e2125d-ec8c-4323-9653-9824a2ad815f" providerId="ADAL" clId="{10EEDAB3-2DB0-BA4D-8CC6-6424E46A9142}" dt="2024-01-13T12:38:34.434" v="255" actId="9405"/>
          <ac:inkMkLst>
            <pc:docMk/>
            <pc:sldMk cId="4207668247" sldId="323"/>
            <ac:inkMk id="346" creationId="{CD0E23A4-9CE2-7F06-4100-AE25DC0AE1F7}"/>
          </ac:inkMkLst>
        </pc:inkChg>
        <pc:inkChg chg="add del mod">
          <ac:chgData name="Kokchun Giang" userId="67e2125d-ec8c-4323-9653-9824a2ad815f" providerId="ADAL" clId="{10EEDAB3-2DB0-BA4D-8CC6-6424E46A9142}" dt="2024-01-13T12:38:34.180" v="254" actId="9405"/>
          <ac:inkMkLst>
            <pc:docMk/>
            <pc:sldMk cId="4207668247" sldId="323"/>
            <ac:inkMk id="347" creationId="{91CC3527-A877-D4CC-57B0-4F7F33081F21}"/>
          </ac:inkMkLst>
        </pc:inkChg>
        <pc:inkChg chg="add del mod">
          <ac:chgData name="Kokchun Giang" userId="67e2125d-ec8c-4323-9653-9824a2ad815f" providerId="ADAL" clId="{10EEDAB3-2DB0-BA4D-8CC6-6424E46A9142}" dt="2024-01-13T12:38:33.956" v="253" actId="9405"/>
          <ac:inkMkLst>
            <pc:docMk/>
            <pc:sldMk cId="4207668247" sldId="323"/>
            <ac:inkMk id="348" creationId="{95390621-F819-A994-C694-EF7333F86760}"/>
          </ac:inkMkLst>
        </pc:inkChg>
        <pc:inkChg chg="add del mod">
          <ac:chgData name="Kokchun Giang" userId="67e2125d-ec8c-4323-9653-9824a2ad815f" providerId="ADAL" clId="{10EEDAB3-2DB0-BA4D-8CC6-6424E46A9142}" dt="2024-01-13T12:38:33.622" v="252"/>
          <ac:inkMkLst>
            <pc:docMk/>
            <pc:sldMk cId="4207668247" sldId="323"/>
            <ac:inkMk id="349" creationId="{090F31D6-2F2C-B914-D139-1EB355015DD6}"/>
          </ac:inkMkLst>
        </pc:inkChg>
        <pc:inkChg chg="add del mod">
          <ac:chgData name="Kokchun Giang" userId="67e2125d-ec8c-4323-9653-9824a2ad815f" providerId="ADAL" clId="{10EEDAB3-2DB0-BA4D-8CC6-6424E46A9142}" dt="2024-01-13T12:39:04.100" v="275" actId="9405"/>
          <ac:inkMkLst>
            <pc:docMk/>
            <pc:sldMk cId="4207668247" sldId="323"/>
            <ac:inkMk id="351" creationId="{AF239156-301E-4A3B-3DDB-C1A5B6E09A5C}"/>
          </ac:inkMkLst>
        </pc:inkChg>
        <pc:inkChg chg="add del mod">
          <ac:chgData name="Kokchun Giang" userId="67e2125d-ec8c-4323-9653-9824a2ad815f" providerId="ADAL" clId="{10EEDAB3-2DB0-BA4D-8CC6-6424E46A9142}" dt="2024-01-13T12:39:03.734" v="274" actId="9405"/>
          <ac:inkMkLst>
            <pc:docMk/>
            <pc:sldMk cId="4207668247" sldId="323"/>
            <ac:inkMk id="352" creationId="{EA9E5CB4-3E70-8CB1-1EF4-3239551FB148}"/>
          </ac:inkMkLst>
        </pc:inkChg>
        <pc:inkChg chg="add del mod">
          <ac:chgData name="Kokchun Giang" userId="67e2125d-ec8c-4323-9653-9824a2ad815f" providerId="ADAL" clId="{10EEDAB3-2DB0-BA4D-8CC6-6424E46A9142}" dt="2024-01-13T12:39:03.403" v="273" actId="9405"/>
          <ac:inkMkLst>
            <pc:docMk/>
            <pc:sldMk cId="4207668247" sldId="323"/>
            <ac:inkMk id="353" creationId="{9DA9982E-B03C-415E-25CE-9B87740D801D}"/>
          </ac:inkMkLst>
        </pc:inkChg>
        <pc:inkChg chg="add del mod">
          <ac:chgData name="Kokchun Giang" userId="67e2125d-ec8c-4323-9653-9824a2ad815f" providerId="ADAL" clId="{10EEDAB3-2DB0-BA4D-8CC6-6424E46A9142}" dt="2024-01-13T12:39:03.107" v="272" actId="9405"/>
          <ac:inkMkLst>
            <pc:docMk/>
            <pc:sldMk cId="4207668247" sldId="323"/>
            <ac:inkMk id="354" creationId="{A8C30D5A-398C-9BA7-71C4-231EA8A4F8BA}"/>
          </ac:inkMkLst>
        </pc:inkChg>
        <pc:inkChg chg="add del mod">
          <ac:chgData name="Kokchun Giang" userId="67e2125d-ec8c-4323-9653-9824a2ad815f" providerId="ADAL" clId="{10EEDAB3-2DB0-BA4D-8CC6-6424E46A9142}" dt="2024-01-13T12:39:02.797" v="271" actId="9405"/>
          <ac:inkMkLst>
            <pc:docMk/>
            <pc:sldMk cId="4207668247" sldId="323"/>
            <ac:inkMk id="355" creationId="{C6A71216-9D7E-C6F4-9EB1-65E4C4026ADA}"/>
          </ac:inkMkLst>
        </pc:inkChg>
        <pc:inkChg chg="add del mod">
          <ac:chgData name="Kokchun Giang" userId="67e2125d-ec8c-4323-9653-9824a2ad815f" providerId="ADAL" clId="{10EEDAB3-2DB0-BA4D-8CC6-6424E46A9142}" dt="2024-01-13T12:39:02.535" v="270"/>
          <ac:inkMkLst>
            <pc:docMk/>
            <pc:sldMk cId="4207668247" sldId="323"/>
            <ac:inkMk id="356" creationId="{4D4B4CD5-2E82-2F95-E84E-9CC1568D8957}"/>
          </ac:inkMkLst>
        </pc:inkChg>
        <pc:inkChg chg="add del">
          <ac:chgData name="Kokchun Giang" userId="67e2125d-ec8c-4323-9653-9824a2ad815f" providerId="ADAL" clId="{10EEDAB3-2DB0-BA4D-8CC6-6424E46A9142}" dt="2024-01-13T12:39:02.266" v="268" actId="9405"/>
          <ac:inkMkLst>
            <pc:docMk/>
            <pc:sldMk cId="4207668247" sldId="323"/>
            <ac:inkMk id="358" creationId="{2965B6A1-A945-9EBF-384E-929269059027}"/>
          </ac:inkMkLst>
        </pc:inkChg>
        <pc:inkChg chg="add del mod">
          <ac:chgData name="Kokchun Giang" userId="67e2125d-ec8c-4323-9653-9824a2ad815f" providerId="ADAL" clId="{10EEDAB3-2DB0-BA4D-8CC6-6424E46A9142}" dt="2024-01-13T15:23:31.482" v="2866"/>
          <ac:inkMkLst>
            <pc:docMk/>
            <pc:sldMk cId="4207668247" sldId="323"/>
            <ac:inkMk id="359" creationId="{D285F914-0E08-DA83-54BA-16A20700A009}"/>
          </ac:inkMkLst>
        </pc:inkChg>
        <pc:inkChg chg="add mod">
          <ac:chgData name="Kokchun Giang" userId="67e2125d-ec8c-4323-9653-9824a2ad815f" providerId="ADAL" clId="{10EEDAB3-2DB0-BA4D-8CC6-6424E46A9142}" dt="2024-01-13T15:23:31.482" v="2866"/>
          <ac:inkMkLst>
            <pc:docMk/>
            <pc:sldMk cId="4207668247" sldId="323"/>
            <ac:inkMk id="360" creationId="{C579E0C0-E07F-B8AF-18F4-19D28780E1B8}"/>
          </ac:inkMkLst>
        </pc:inkChg>
        <pc:inkChg chg="add mod">
          <ac:chgData name="Kokchun Giang" userId="67e2125d-ec8c-4323-9653-9824a2ad815f" providerId="ADAL" clId="{10EEDAB3-2DB0-BA4D-8CC6-6424E46A9142}" dt="2024-01-13T15:23:31.482" v="2866"/>
          <ac:inkMkLst>
            <pc:docMk/>
            <pc:sldMk cId="4207668247" sldId="323"/>
            <ac:inkMk id="361" creationId="{E315D599-0FE7-9203-37C4-234FA97A4471}"/>
          </ac:inkMkLst>
        </pc:inkChg>
        <pc:inkChg chg="add mod">
          <ac:chgData name="Kokchun Giang" userId="67e2125d-ec8c-4323-9653-9824a2ad815f" providerId="ADAL" clId="{10EEDAB3-2DB0-BA4D-8CC6-6424E46A9142}" dt="2024-01-13T15:23:31.482" v="2866"/>
          <ac:inkMkLst>
            <pc:docMk/>
            <pc:sldMk cId="4207668247" sldId="323"/>
            <ac:inkMk id="362" creationId="{3EC7A7C1-A1B0-23D6-54B0-47095CA26236}"/>
          </ac:inkMkLst>
        </pc:inkChg>
        <pc:inkChg chg="add mod">
          <ac:chgData name="Kokchun Giang" userId="67e2125d-ec8c-4323-9653-9824a2ad815f" providerId="ADAL" clId="{10EEDAB3-2DB0-BA4D-8CC6-6424E46A9142}" dt="2024-01-13T15:23:31.482" v="2866"/>
          <ac:inkMkLst>
            <pc:docMk/>
            <pc:sldMk cId="4207668247" sldId="323"/>
            <ac:inkMk id="363" creationId="{E0473368-0BA4-5B53-5D5E-C10F3FE74F79}"/>
          </ac:inkMkLst>
        </pc:inkChg>
        <pc:inkChg chg="add mod">
          <ac:chgData name="Kokchun Giang" userId="67e2125d-ec8c-4323-9653-9824a2ad815f" providerId="ADAL" clId="{10EEDAB3-2DB0-BA4D-8CC6-6424E46A9142}" dt="2024-01-13T15:23:31.482" v="2866"/>
          <ac:inkMkLst>
            <pc:docMk/>
            <pc:sldMk cId="4207668247" sldId="323"/>
            <ac:inkMk id="364" creationId="{B53CD891-6A2E-1A34-DDA9-6148557769DD}"/>
          </ac:inkMkLst>
        </pc:inkChg>
        <pc:inkChg chg="add mod">
          <ac:chgData name="Kokchun Giang" userId="67e2125d-ec8c-4323-9653-9824a2ad815f" providerId="ADAL" clId="{10EEDAB3-2DB0-BA4D-8CC6-6424E46A9142}" dt="2024-01-13T15:23:31.482" v="2866"/>
          <ac:inkMkLst>
            <pc:docMk/>
            <pc:sldMk cId="4207668247" sldId="323"/>
            <ac:inkMk id="365" creationId="{5E3E21E4-97C0-26DB-4871-666E821D10DB}"/>
          </ac:inkMkLst>
        </pc:inkChg>
        <pc:inkChg chg="add mod">
          <ac:chgData name="Kokchun Giang" userId="67e2125d-ec8c-4323-9653-9824a2ad815f" providerId="ADAL" clId="{10EEDAB3-2DB0-BA4D-8CC6-6424E46A9142}" dt="2024-01-13T15:23:31.482" v="2866"/>
          <ac:inkMkLst>
            <pc:docMk/>
            <pc:sldMk cId="4207668247" sldId="323"/>
            <ac:inkMk id="366" creationId="{B4422630-CAA3-1481-67EE-B66490466199}"/>
          </ac:inkMkLst>
        </pc:inkChg>
        <pc:inkChg chg="add mod">
          <ac:chgData name="Kokchun Giang" userId="67e2125d-ec8c-4323-9653-9824a2ad815f" providerId="ADAL" clId="{10EEDAB3-2DB0-BA4D-8CC6-6424E46A9142}" dt="2024-01-13T15:23:31.482" v="2866"/>
          <ac:inkMkLst>
            <pc:docMk/>
            <pc:sldMk cId="4207668247" sldId="323"/>
            <ac:inkMk id="367" creationId="{3D32740F-029B-6A7E-BCB6-5BF60D82CB30}"/>
          </ac:inkMkLst>
        </pc:inkChg>
        <pc:inkChg chg="add mod">
          <ac:chgData name="Kokchun Giang" userId="67e2125d-ec8c-4323-9653-9824a2ad815f" providerId="ADAL" clId="{10EEDAB3-2DB0-BA4D-8CC6-6424E46A9142}" dt="2024-01-13T15:23:31.482" v="2866"/>
          <ac:inkMkLst>
            <pc:docMk/>
            <pc:sldMk cId="4207668247" sldId="323"/>
            <ac:inkMk id="368" creationId="{7835E236-FCAD-ACD8-F02C-C22B2B81221E}"/>
          </ac:inkMkLst>
        </pc:inkChg>
        <pc:inkChg chg="add del mod">
          <ac:chgData name="Kokchun Giang" userId="67e2125d-ec8c-4323-9653-9824a2ad815f" providerId="ADAL" clId="{10EEDAB3-2DB0-BA4D-8CC6-6424E46A9142}" dt="2024-01-13T12:40:22.100" v="330"/>
          <ac:inkMkLst>
            <pc:docMk/>
            <pc:sldMk cId="4207668247" sldId="323"/>
            <ac:inkMk id="369" creationId="{CB034590-E3E5-7E37-7D9A-504C23DF1A1E}"/>
          </ac:inkMkLst>
        </pc:inkChg>
        <pc:inkChg chg="add del mod">
          <ac:chgData name="Kokchun Giang" userId="67e2125d-ec8c-4323-9653-9824a2ad815f" providerId="ADAL" clId="{10EEDAB3-2DB0-BA4D-8CC6-6424E46A9142}" dt="2024-01-13T12:40:22.102" v="332"/>
          <ac:inkMkLst>
            <pc:docMk/>
            <pc:sldMk cId="4207668247" sldId="323"/>
            <ac:inkMk id="370" creationId="{A094F224-380F-AADB-2B41-BF88512962A5}"/>
          </ac:inkMkLst>
        </pc:inkChg>
        <pc:inkChg chg="add del mod">
          <ac:chgData name="Kokchun Giang" userId="67e2125d-ec8c-4323-9653-9824a2ad815f" providerId="ADAL" clId="{10EEDAB3-2DB0-BA4D-8CC6-6424E46A9142}" dt="2024-01-13T12:40:22.101" v="331"/>
          <ac:inkMkLst>
            <pc:docMk/>
            <pc:sldMk cId="4207668247" sldId="323"/>
            <ac:inkMk id="371" creationId="{3ECA600E-8DD5-F867-80BB-24762DCF1D2C}"/>
          </ac:inkMkLst>
        </pc:inkChg>
        <pc:inkChg chg="add del mod">
          <ac:chgData name="Kokchun Giang" userId="67e2125d-ec8c-4323-9653-9824a2ad815f" providerId="ADAL" clId="{10EEDAB3-2DB0-BA4D-8CC6-6424E46A9142}" dt="2024-01-13T12:40:22.102" v="333"/>
          <ac:inkMkLst>
            <pc:docMk/>
            <pc:sldMk cId="4207668247" sldId="323"/>
            <ac:inkMk id="372" creationId="{AC66CF09-53FE-AA63-74D2-05CF1043E72F}"/>
          </ac:inkMkLst>
        </pc:inkChg>
        <pc:inkChg chg="add del mod">
          <ac:chgData name="Kokchun Giang" userId="67e2125d-ec8c-4323-9653-9824a2ad815f" providerId="ADAL" clId="{10EEDAB3-2DB0-BA4D-8CC6-6424E46A9142}" dt="2024-01-13T12:40:20.223" v="321"/>
          <ac:inkMkLst>
            <pc:docMk/>
            <pc:sldMk cId="4207668247" sldId="323"/>
            <ac:inkMk id="374" creationId="{23E70858-0EFF-9A71-ECE6-FF70CFF336CF}"/>
          </ac:inkMkLst>
        </pc:inkChg>
        <pc:inkChg chg="add del mod">
          <ac:chgData name="Kokchun Giang" userId="67e2125d-ec8c-4323-9653-9824a2ad815f" providerId="ADAL" clId="{10EEDAB3-2DB0-BA4D-8CC6-6424E46A9142}" dt="2024-01-13T12:39:31.411" v="305" actId="9405"/>
          <ac:inkMkLst>
            <pc:docMk/>
            <pc:sldMk cId="4207668247" sldId="323"/>
            <ac:inkMk id="375" creationId="{705ADD1D-661E-33B0-EACA-A7D1C85AFD0D}"/>
          </ac:inkMkLst>
        </pc:inkChg>
        <pc:inkChg chg="add del mod">
          <ac:chgData name="Kokchun Giang" userId="67e2125d-ec8c-4323-9653-9824a2ad815f" providerId="ADAL" clId="{10EEDAB3-2DB0-BA4D-8CC6-6424E46A9142}" dt="2024-01-13T12:39:31.098" v="304" actId="9405"/>
          <ac:inkMkLst>
            <pc:docMk/>
            <pc:sldMk cId="4207668247" sldId="323"/>
            <ac:inkMk id="376" creationId="{5C12C5EF-4FC2-733B-9E6E-058C80E436B0}"/>
          </ac:inkMkLst>
        </pc:inkChg>
        <pc:inkChg chg="add del mod">
          <ac:chgData name="Kokchun Giang" userId="67e2125d-ec8c-4323-9653-9824a2ad815f" providerId="ADAL" clId="{10EEDAB3-2DB0-BA4D-8CC6-6424E46A9142}" dt="2024-01-13T12:39:30.771" v="303" actId="9405"/>
          <ac:inkMkLst>
            <pc:docMk/>
            <pc:sldMk cId="4207668247" sldId="323"/>
            <ac:inkMk id="377" creationId="{A6764A04-DD63-420B-F114-5135BD6C631D}"/>
          </ac:inkMkLst>
        </pc:inkChg>
        <pc:inkChg chg="add del mod">
          <ac:chgData name="Kokchun Giang" userId="67e2125d-ec8c-4323-9653-9824a2ad815f" providerId="ADAL" clId="{10EEDAB3-2DB0-BA4D-8CC6-6424E46A9142}" dt="2024-01-13T12:39:30.498" v="302" actId="9405"/>
          <ac:inkMkLst>
            <pc:docMk/>
            <pc:sldMk cId="4207668247" sldId="323"/>
            <ac:inkMk id="378" creationId="{A5601BF4-4D0C-40F7-D573-5F7878CD9335}"/>
          </ac:inkMkLst>
        </pc:inkChg>
        <pc:inkChg chg="add del mod">
          <ac:chgData name="Kokchun Giang" userId="67e2125d-ec8c-4323-9653-9824a2ad815f" providerId="ADAL" clId="{10EEDAB3-2DB0-BA4D-8CC6-6424E46A9142}" dt="2024-01-13T12:39:30.300" v="301" actId="9405"/>
          <ac:inkMkLst>
            <pc:docMk/>
            <pc:sldMk cId="4207668247" sldId="323"/>
            <ac:inkMk id="379" creationId="{C6B7C15E-AA4F-7BF8-E5CD-D70041FE973A}"/>
          </ac:inkMkLst>
        </pc:inkChg>
        <pc:inkChg chg="add del mod">
          <ac:chgData name="Kokchun Giang" userId="67e2125d-ec8c-4323-9653-9824a2ad815f" providerId="ADAL" clId="{10EEDAB3-2DB0-BA4D-8CC6-6424E46A9142}" dt="2024-01-13T12:39:30.102" v="300"/>
          <ac:inkMkLst>
            <pc:docMk/>
            <pc:sldMk cId="4207668247" sldId="323"/>
            <ac:inkMk id="380" creationId="{976217D2-E4C6-1F65-AAB6-B16AFB6C2F51}"/>
          </ac:inkMkLst>
        </pc:inkChg>
        <pc:inkChg chg="add del mod">
          <ac:chgData name="Kokchun Giang" userId="67e2125d-ec8c-4323-9653-9824a2ad815f" providerId="ADAL" clId="{10EEDAB3-2DB0-BA4D-8CC6-6424E46A9142}" dt="2024-01-13T12:40:20.226" v="326"/>
          <ac:inkMkLst>
            <pc:docMk/>
            <pc:sldMk cId="4207668247" sldId="323"/>
            <ac:inkMk id="382" creationId="{E811B91B-27C0-7CB4-B232-68F8D201CACE}"/>
          </ac:inkMkLst>
        </pc:inkChg>
        <pc:inkChg chg="add del mod">
          <ac:chgData name="Kokchun Giang" userId="67e2125d-ec8c-4323-9653-9824a2ad815f" providerId="ADAL" clId="{10EEDAB3-2DB0-BA4D-8CC6-6424E46A9142}" dt="2024-01-13T12:40:20.226" v="327"/>
          <ac:inkMkLst>
            <pc:docMk/>
            <pc:sldMk cId="4207668247" sldId="323"/>
            <ac:inkMk id="383" creationId="{9238335C-6F9B-321A-9C15-962EAD7D3595}"/>
          </ac:inkMkLst>
        </pc:inkChg>
        <pc:inkChg chg="add del mod">
          <ac:chgData name="Kokchun Giang" userId="67e2125d-ec8c-4323-9653-9824a2ad815f" providerId="ADAL" clId="{10EEDAB3-2DB0-BA4D-8CC6-6424E46A9142}" dt="2024-01-13T12:40:20.224" v="322"/>
          <ac:inkMkLst>
            <pc:docMk/>
            <pc:sldMk cId="4207668247" sldId="323"/>
            <ac:inkMk id="384" creationId="{BFA6B3AB-AF4D-2CB0-55C8-ABE7BDE23DF6}"/>
          </ac:inkMkLst>
        </pc:inkChg>
        <pc:inkChg chg="add del mod">
          <ac:chgData name="Kokchun Giang" userId="67e2125d-ec8c-4323-9653-9824a2ad815f" providerId="ADAL" clId="{10EEDAB3-2DB0-BA4D-8CC6-6424E46A9142}" dt="2024-01-13T12:40:20.225" v="325"/>
          <ac:inkMkLst>
            <pc:docMk/>
            <pc:sldMk cId="4207668247" sldId="323"/>
            <ac:inkMk id="385" creationId="{75245EC4-7092-5F0B-EAE7-971831A68196}"/>
          </ac:inkMkLst>
        </pc:inkChg>
        <pc:inkChg chg="add del mod">
          <ac:chgData name="Kokchun Giang" userId="67e2125d-ec8c-4323-9653-9824a2ad815f" providerId="ADAL" clId="{10EEDAB3-2DB0-BA4D-8CC6-6424E46A9142}" dt="2024-01-13T12:40:20.224" v="323"/>
          <ac:inkMkLst>
            <pc:docMk/>
            <pc:sldMk cId="4207668247" sldId="323"/>
            <ac:inkMk id="386" creationId="{C02EDEA3-518A-D392-6467-8EA5F69C9F4E}"/>
          </ac:inkMkLst>
        </pc:inkChg>
        <pc:inkChg chg="add del mod">
          <ac:chgData name="Kokchun Giang" userId="67e2125d-ec8c-4323-9653-9824a2ad815f" providerId="ADAL" clId="{10EEDAB3-2DB0-BA4D-8CC6-6424E46A9142}" dt="2024-01-13T12:40:20.225" v="324"/>
          <ac:inkMkLst>
            <pc:docMk/>
            <pc:sldMk cId="4207668247" sldId="323"/>
            <ac:inkMk id="387" creationId="{B3810EB8-BB93-6461-6481-0ED11CAE8FC4}"/>
          </ac:inkMkLst>
        </pc:inkChg>
        <pc:inkChg chg="add del mod">
          <ac:chgData name="Kokchun Giang" userId="67e2125d-ec8c-4323-9653-9824a2ad815f" providerId="ADAL" clId="{10EEDAB3-2DB0-BA4D-8CC6-6424E46A9142}" dt="2024-01-13T12:40:20.222" v="320"/>
          <ac:inkMkLst>
            <pc:docMk/>
            <pc:sldMk cId="4207668247" sldId="323"/>
            <ac:inkMk id="388" creationId="{DF43A7FC-60DB-3C1D-5C95-9D4AAD554447}"/>
          </ac:inkMkLst>
        </pc:inkChg>
        <pc:inkChg chg="add del mod">
          <ac:chgData name="Kokchun Giang" userId="67e2125d-ec8c-4323-9653-9824a2ad815f" providerId="ADAL" clId="{10EEDAB3-2DB0-BA4D-8CC6-6424E46A9142}" dt="2024-01-13T12:40:20.227" v="329"/>
          <ac:inkMkLst>
            <pc:docMk/>
            <pc:sldMk cId="4207668247" sldId="323"/>
            <ac:inkMk id="389" creationId="{EF1B76CA-1F52-8626-D5DE-8D56D7E8EAE9}"/>
          </ac:inkMkLst>
        </pc:inkChg>
        <pc:inkChg chg="add del mod">
          <ac:chgData name="Kokchun Giang" userId="67e2125d-ec8c-4323-9653-9824a2ad815f" providerId="ADAL" clId="{10EEDAB3-2DB0-BA4D-8CC6-6424E46A9142}" dt="2024-01-13T12:40:20.226" v="328"/>
          <ac:inkMkLst>
            <pc:docMk/>
            <pc:sldMk cId="4207668247" sldId="323"/>
            <ac:inkMk id="390" creationId="{C166D120-A8D4-7342-AF38-2C089DB40D67}"/>
          </ac:inkMkLst>
        </pc:inkChg>
        <pc:inkChg chg="add mod">
          <ac:chgData name="Kokchun Giang" userId="67e2125d-ec8c-4323-9653-9824a2ad815f" providerId="ADAL" clId="{10EEDAB3-2DB0-BA4D-8CC6-6424E46A9142}" dt="2024-01-13T12:40:26.849" v="340"/>
          <ac:inkMkLst>
            <pc:docMk/>
            <pc:sldMk cId="4207668247" sldId="323"/>
            <ac:inkMk id="393" creationId="{1D8E6607-2B8F-A3DF-617B-565D2168ED3D}"/>
          </ac:inkMkLst>
        </pc:inkChg>
        <pc:inkChg chg="add mod">
          <ac:chgData name="Kokchun Giang" userId="67e2125d-ec8c-4323-9653-9824a2ad815f" providerId="ADAL" clId="{10EEDAB3-2DB0-BA4D-8CC6-6424E46A9142}" dt="2024-01-13T12:40:26.849" v="340"/>
          <ac:inkMkLst>
            <pc:docMk/>
            <pc:sldMk cId="4207668247" sldId="323"/>
            <ac:inkMk id="394" creationId="{AF555018-5F1A-6205-2715-1712FE9B5344}"/>
          </ac:inkMkLst>
        </pc:inkChg>
        <pc:inkChg chg="add mod">
          <ac:chgData name="Kokchun Giang" userId="67e2125d-ec8c-4323-9653-9824a2ad815f" providerId="ADAL" clId="{10EEDAB3-2DB0-BA4D-8CC6-6424E46A9142}" dt="2024-01-13T12:40:26.849" v="340"/>
          <ac:inkMkLst>
            <pc:docMk/>
            <pc:sldMk cId="4207668247" sldId="323"/>
            <ac:inkMk id="395" creationId="{DA86FB0D-39A0-3042-99AC-612BCC5A5ED3}"/>
          </ac:inkMkLst>
        </pc:inkChg>
        <pc:inkChg chg="add mod">
          <ac:chgData name="Kokchun Giang" userId="67e2125d-ec8c-4323-9653-9824a2ad815f" providerId="ADAL" clId="{10EEDAB3-2DB0-BA4D-8CC6-6424E46A9142}" dt="2024-01-13T12:40:26.849" v="340"/>
          <ac:inkMkLst>
            <pc:docMk/>
            <pc:sldMk cId="4207668247" sldId="323"/>
            <ac:inkMk id="396" creationId="{CB18AC93-720E-5666-C482-CCB65AADF548}"/>
          </ac:inkMkLst>
        </pc:inkChg>
        <pc:inkChg chg="add mod">
          <ac:chgData name="Kokchun Giang" userId="67e2125d-ec8c-4323-9653-9824a2ad815f" providerId="ADAL" clId="{10EEDAB3-2DB0-BA4D-8CC6-6424E46A9142}" dt="2024-01-13T12:40:26.849" v="340"/>
          <ac:inkMkLst>
            <pc:docMk/>
            <pc:sldMk cId="4207668247" sldId="323"/>
            <ac:inkMk id="397" creationId="{99FE43DB-A070-0411-1C46-4D3AA3C63D78}"/>
          </ac:inkMkLst>
        </pc:inkChg>
        <pc:inkChg chg="add del">
          <ac:chgData name="Kokchun Giang" userId="67e2125d-ec8c-4323-9653-9824a2ad815f" providerId="ADAL" clId="{10EEDAB3-2DB0-BA4D-8CC6-6424E46A9142}" dt="2024-01-13T15:23:32.660" v="2867"/>
          <ac:inkMkLst>
            <pc:docMk/>
            <pc:sldMk cId="4207668247" sldId="323"/>
            <ac:inkMk id="398" creationId="{D5E660D3-91A4-A490-7F34-06824F4C9D3A}"/>
          </ac:inkMkLst>
        </pc:inkChg>
        <pc:inkChg chg="add mod">
          <ac:chgData name="Kokchun Giang" userId="67e2125d-ec8c-4323-9653-9824a2ad815f" providerId="ADAL" clId="{10EEDAB3-2DB0-BA4D-8CC6-6424E46A9142}" dt="2024-01-13T15:23:34.907" v="2869"/>
          <ac:inkMkLst>
            <pc:docMk/>
            <pc:sldMk cId="4207668247" sldId="323"/>
            <ac:inkMk id="400" creationId="{AC3FCA31-5CDA-70A9-8906-9E70E79BCEEE}"/>
          </ac:inkMkLst>
        </pc:inkChg>
        <pc:inkChg chg="add mod">
          <ac:chgData name="Kokchun Giang" userId="67e2125d-ec8c-4323-9653-9824a2ad815f" providerId="ADAL" clId="{10EEDAB3-2DB0-BA4D-8CC6-6424E46A9142}" dt="2024-01-13T15:23:34.907" v="2869"/>
          <ac:inkMkLst>
            <pc:docMk/>
            <pc:sldMk cId="4207668247" sldId="323"/>
            <ac:inkMk id="401" creationId="{21290274-34EC-1EA8-BEA9-A696C52970E4}"/>
          </ac:inkMkLst>
        </pc:inkChg>
        <pc:inkChg chg="add mod">
          <ac:chgData name="Kokchun Giang" userId="67e2125d-ec8c-4323-9653-9824a2ad815f" providerId="ADAL" clId="{10EEDAB3-2DB0-BA4D-8CC6-6424E46A9142}" dt="2024-01-13T15:23:34.907" v="2869"/>
          <ac:inkMkLst>
            <pc:docMk/>
            <pc:sldMk cId="4207668247" sldId="323"/>
            <ac:inkMk id="402" creationId="{34BCFE68-15D4-0607-E929-14F4324206F6}"/>
          </ac:inkMkLst>
        </pc:inkChg>
        <pc:inkChg chg="add mod">
          <ac:chgData name="Kokchun Giang" userId="67e2125d-ec8c-4323-9653-9824a2ad815f" providerId="ADAL" clId="{10EEDAB3-2DB0-BA4D-8CC6-6424E46A9142}" dt="2024-01-13T15:23:34.907" v="2869"/>
          <ac:inkMkLst>
            <pc:docMk/>
            <pc:sldMk cId="4207668247" sldId="323"/>
            <ac:inkMk id="403" creationId="{2C5316A1-A3BB-31D3-A6EC-546F4F2526CE}"/>
          </ac:inkMkLst>
        </pc:inkChg>
        <pc:inkChg chg="add mod">
          <ac:chgData name="Kokchun Giang" userId="67e2125d-ec8c-4323-9653-9824a2ad815f" providerId="ADAL" clId="{10EEDAB3-2DB0-BA4D-8CC6-6424E46A9142}" dt="2024-01-13T15:23:34.907" v="2869"/>
          <ac:inkMkLst>
            <pc:docMk/>
            <pc:sldMk cId="4207668247" sldId="323"/>
            <ac:inkMk id="404" creationId="{54722F84-4978-92D9-7A34-57BA635CB94C}"/>
          </ac:inkMkLst>
        </pc:inkChg>
        <pc:inkChg chg="add mod">
          <ac:chgData name="Kokchun Giang" userId="67e2125d-ec8c-4323-9653-9824a2ad815f" providerId="ADAL" clId="{10EEDAB3-2DB0-BA4D-8CC6-6424E46A9142}" dt="2024-01-13T15:23:34.907" v="2869"/>
          <ac:inkMkLst>
            <pc:docMk/>
            <pc:sldMk cId="4207668247" sldId="323"/>
            <ac:inkMk id="405" creationId="{E2DEE586-D819-8C3B-BA70-80E3B06D467A}"/>
          </ac:inkMkLst>
        </pc:inkChg>
        <pc:inkChg chg="add mod">
          <ac:chgData name="Kokchun Giang" userId="67e2125d-ec8c-4323-9653-9824a2ad815f" providerId="ADAL" clId="{10EEDAB3-2DB0-BA4D-8CC6-6424E46A9142}" dt="2024-01-13T15:23:34.907" v="2869"/>
          <ac:inkMkLst>
            <pc:docMk/>
            <pc:sldMk cId="4207668247" sldId="323"/>
            <ac:inkMk id="406" creationId="{95C702A7-68FA-F019-7E06-C06C7B07FB29}"/>
          </ac:inkMkLst>
        </pc:inkChg>
        <pc:inkChg chg="add mod">
          <ac:chgData name="Kokchun Giang" userId="67e2125d-ec8c-4323-9653-9824a2ad815f" providerId="ADAL" clId="{10EEDAB3-2DB0-BA4D-8CC6-6424E46A9142}" dt="2024-01-13T15:23:34.907" v="2869"/>
          <ac:inkMkLst>
            <pc:docMk/>
            <pc:sldMk cId="4207668247" sldId="323"/>
            <ac:inkMk id="407" creationId="{3F5FC41F-7F6A-4343-B267-8221D65E8D0F}"/>
          </ac:inkMkLst>
        </pc:inkChg>
        <pc:inkChg chg="add mod">
          <ac:chgData name="Kokchun Giang" userId="67e2125d-ec8c-4323-9653-9824a2ad815f" providerId="ADAL" clId="{10EEDAB3-2DB0-BA4D-8CC6-6424E46A9142}" dt="2024-01-13T15:23:34.907" v="2869"/>
          <ac:inkMkLst>
            <pc:docMk/>
            <pc:sldMk cId="4207668247" sldId="323"/>
            <ac:inkMk id="408" creationId="{D5693A56-0C6E-1E31-BA4E-C70242C3E764}"/>
          </ac:inkMkLst>
        </pc:inkChg>
        <pc:inkChg chg="add mod">
          <ac:chgData name="Kokchun Giang" userId="67e2125d-ec8c-4323-9653-9824a2ad815f" providerId="ADAL" clId="{10EEDAB3-2DB0-BA4D-8CC6-6424E46A9142}" dt="2024-01-13T15:23:34.907" v="2869"/>
          <ac:inkMkLst>
            <pc:docMk/>
            <pc:sldMk cId="4207668247" sldId="323"/>
            <ac:inkMk id="409" creationId="{47883FB1-9608-9712-56A3-ED7FBEB10BA8}"/>
          </ac:inkMkLst>
        </pc:inkChg>
        <pc:inkChg chg="add del mod">
          <ac:chgData name="Kokchun Giang" userId="67e2125d-ec8c-4323-9653-9824a2ad815f" providerId="ADAL" clId="{10EEDAB3-2DB0-BA4D-8CC6-6424E46A9142}" dt="2024-01-13T15:23:33.876" v="2868"/>
          <ac:inkMkLst>
            <pc:docMk/>
            <pc:sldMk cId="4207668247" sldId="323"/>
            <ac:inkMk id="411" creationId="{A4C8A3AA-56F3-E5B9-2CFC-E8FC8A70D874}"/>
          </ac:inkMkLst>
        </pc:inkChg>
        <pc:inkChg chg="add del mod">
          <ac:chgData name="Kokchun Giang" userId="67e2125d-ec8c-4323-9653-9824a2ad815f" providerId="ADAL" clId="{10EEDAB3-2DB0-BA4D-8CC6-6424E46A9142}" dt="2024-01-13T15:23:34.907" v="2869"/>
          <ac:inkMkLst>
            <pc:docMk/>
            <pc:sldMk cId="4207668247" sldId="323"/>
            <ac:inkMk id="412" creationId="{BA333D4E-335F-E6F1-6E07-0E0E60D8EBA2}"/>
          </ac:inkMkLst>
        </pc:inkChg>
        <pc:inkChg chg="add mod">
          <ac:chgData name="Kokchun Giang" userId="67e2125d-ec8c-4323-9653-9824a2ad815f" providerId="ADAL" clId="{10EEDAB3-2DB0-BA4D-8CC6-6424E46A9142}" dt="2024-01-13T12:41:14.808" v="376"/>
          <ac:inkMkLst>
            <pc:docMk/>
            <pc:sldMk cId="4207668247" sldId="323"/>
            <ac:inkMk id="414" creationId="{FA388F9F-0FB7-0AF7-C924-79BD8DD79081}"/>
          </ac:inkMkLst>
        </pc:inkChg>
        <pc:inkChg chg="add mod">
          <ac:chgData name="Kokchun Giang" userId="67e2125d-ec8c-4323-9653-9824a2ad815f" providerId="ADAL" clId="{10EEDAB3-2DB0-BA4D-8CC6-6424E46A9142}" dt="2024-01-13T12:41:14.808" v="376"/>
          <ac:inkMkLst>
            <pc:docMk/>
            <pc:sldMk cId="4207668247" sldId="323"/>
            <ac:inkMk id="415" creationId="{25085B43-31AC-3133-B732-23821DFFC55D}"/>
          </ac:inkMkLst>
        </pc:inkChg>
        <pc:inkChg chg="add mod">
          <ac:chgData name="Kokchun Giang" userId="67e2125d-ec8c-4323-9653-9824a2ad815f" providerId="ADAL" clId="{10EEDAB3-2DB0-BA4D-8CC6-6424E46A9142}" dt="2024-01-13T12:41:14.808" v="376"/>
          <ac:inkMkLst>
            <pc:docMk/>
            <pc:sldMk cId="4207668247" sldId="323"/>
            <ac:inkMk id="416" creationId="{BD68A5D7-B105-10E0-6D9E-A64DAEB5CE49}"/>
          </ac:inkMkLst>
        </pc:inkChg>
        <pc:inkChg chg="add mod">
          <ac:chgData name="Kokchun Giang" userId="67e2125d-ec8c-4323-9653-9824a2ad815f" providerId="ADAL" clId="{10EEDAB3-2DB0-BA4D-8CC6-6424E46A9142}" dt="2024-01-13T12:41:14.808" v="376"/>
          <ac:inkMkLst>
            <pc:docMk/>
            <pc:sldMk cId="4207668247" sldId="323"/>
            <ac:inkMk id="417" creationId="{1900143F-599E-9B03-3D6E-428209E80AA6}"/>
          </ac:inkMkLst>
        </pc:inkChg>
        <pc:inkChg chg="add mod">
          <ac:chgData name="Kokchun Giang" userId="67e2125d-ec8c-4323-9653-9824a2ad815f" providerId="ADAL" clId="{10EEDAB3-2DB0-BA4D-8CC6-6424E46A9142}" dt="2024-01-13T12:41:14.808" v="376"/>
          <ac:inkMkLst>
            <pc:docMk/>
            <pc:sldMk cId="4207668247" sldId="323"/>
            <ac:inkMk id="418" creationId="{3647B1C2-AB20-F9E7-D88A-4AC9C232BD8C}"/>
          </ac:inkMkLst>
        </pc:inkChg>
        <pc:inkChg chg="add mod">
          <ac:chgData name="Kokchun Giang" userId="67e2125d-ec8c-4323-9653-9824a2ad815f" providerId="ADAL" clId="{10EEDAB3-2DB0-BA4D-8CC6-6424E46A9142}" dt="2024-01-13T12:41:14.808" v="376"/>
          <ac:inkMkLst>
            <pc:docMk/>
            <pc:sldMk cId="4207668247" sldId="323"/>
            <ac:inkMk id="419" creationId="{DCC60A66-B036-5161-C791-1E042940F957}"/>
          </ac:inkMkLst>
        </pc:inkChg>
        <pc:inkChg chg="add mod">
          <ac:chgData name="Kokchun Giang" userId="67e2125d-ec8c-4323-9653-9824a2ad815f" providerId="ADAL" clId="{10EEDAB3-2DB0-BA4D-8CC6-6424E46A9142}" dt="2024-01-13T12:41:14.808" v="376"/>
          <ac:inkMkLst>
            <pc:docMk/>
            <pc:sldMk cId="4207668247" sldId="323"/>
            <ac:inkMk id="420" creationId="{FBECD8AE-77C3-D974-3202-59A25A2100D3}"/>
          </ac:inkMkLst>
        </pc:inkChg>
        <pc:inkChg chg="add mod">
          <ac:chgData name="Kokchun Giang" userId="67e2125d-ec8c-4323-9653-9824a2ad815f" providerId="ADAL" clId="{10EEDAB3-2DB0-BA4D-8CC6-6424E46A9142}" dt="2024-01-13T12:41:14.808" v="376"/>
          <ac:inkMkLst>
            <pc:docMk/>
            <pc:sldMk cId="4207668247" sldId="323"/>
            <ac:inkMk id="421" creationId="{1C808505-8A06-0B48-D8D5-C1DA704D243E}"/>
          </ac:inkMkLst>
        </pc:inkChg>
        <pc:inkChg chg="add mod">
          <ac:chgData name="Kokchun Giang" userId="67e2125d-ec8c-4323-9653-9824a2ad815f" providerId="ADAL" clId="{10EEDAB3-2DB0-BA4D-8CC6-6424E46A9142}" dt="2024-01-13T12:41:14.808" v="376"/>
          <ac:inkMkLst>
            <pc:docMk/>
            <pc:sldMk cId="4207668247" sldId="323"/>
            <ac:inkMk id="422" creationId="{077380DF-2E84-0565-BD61-F3894DEE5858}"/>
          </ac:inkMkLst>
        </pc:inkChg>
        <pc:inkChg chg="add mod">
          <ac:chgData name="Kokchun Giang" userId="67e2125d-ec8c-4323-9653-9824a2ad815f" providerId="ADAL" clId="{10EEDAB3-2DB0-BA4D-8CC6-6424E46A9142}" dt="2024-01-13T12:41:14.808" v="376"/>
          <ac:inkMkLst>
            <pc:docMk/>
            <pc:sldMk cId="4207668247" sldId="323"/>
            <ac:inkMk id="423" creationId="{7C5F52DD-6630-3A8B-9974-C0D1B63D5075}"/>
          </ac:inkMkLst>
        </pc:inkChg>
        <pc:inkChg chg="add mod">
          <ac:chgData name="Kokchun Giang" userId="67e2125d-ec8c-4323-9653-9824a2ad815f" providerId="ADAL" clId="{10EEDAB3-2DB0-BA4D-8CC6-6424E46A9142}" dt="2024-01-13T12:41:19.813" v="390"/>
          <ac:inkMkLst>
            <pc:docMk/>
            <pc:sldMk cId="4207668247" sldId="323"/>
            <ac:inkMk id="426" creationId="{DD3F7A28-B1A0-1EB0-B394-D522FB1A12CA}"/>
          </ac:inkMkLst>
        </pc:inkChg>
        <pc:inkChg chg="add mod">
          <ac:chgData name="Kokchun Giang" userId="67e2125d-ec8c-4323-9653-9824a2ad815f" providerId="ADAL" clId="{10EEDAB3-2DB0-BA4D-8CC6-6424E46A9142}" dt="2024-01-13T12:41:19.813" v="390"/>
          <ac:inkMkLst>
            <pc:docMk/>
            <pc:sldMk cId="4207668247" sldId="323"/>
            <ac:inkMk id="427" creationId="{77BAB484-2111-91A4-81BD-BF73B19B488F}"/>
          </ac:inkMkLst>
        </pc:inkChg>
        <pc:inkChg chg="add mod">
          <ac:chgData name="Kokchun Giang" userId="67e2125d-ec8c-4323-9653-9824a2ad815f" providerId="ADAL" clId="{10EEDAB3-2DB0-BA4D-8CC6-6424E46A9142}" dt="2024-01-13T12:41:19.813" v="390"/>
          <ac:inkMkLst>
            <pc:docMk/>
            <pc:sldMk cId="4207668247" sldId="323"/>
            <ac:inkMk id="428" creationId="{BB5DCD94-8A7A-661C-000B-85246059CE83}"/>
          </ac:inkMkLst>
        </pc:inkChg>
        <pc:inkChg chg="add mod">
          <ac:chgData name="Kokchun Giang" userId="67e2125d-ec8c-4323-9653-9824a2ad815f" providerId="ADAL" clId="{10EEDAB3-2DB0-BA4D-8CC6-6424E46A9142}" dt="2024-01-13T12:41:19.813" v="390"/>
          <ac:inkMkLst>
            <pc:docMk/>
            <pc:sldMk cId="4207668247" sldId="323"/>
            <ac:inkMk id="429" creationId="{46C13D57-9ACB-3B99-A86E-8B87C7A5D548}"/>
          </ac:inkMkLst>
        </pc:inkChg>
        <pc:inkChg chg="add mod">
          <ac:chgData name="Kokchun Giang" userId="67e2125d-ec8c-4323-9653-9824a2ad815f" providerId="ADAL" clId="{10EEDAB3-2DB0-BA4D-8CC6-6424E46A9142}" dt="2024-01-13T12:41:19.813" v="390"/>
          <ac:inkMkLst>
            <pc:docMk/>
            <pc:sldMk cId="4207668247" sldId="323"/>
            <ac:inkMk id="430" creationId="{A8522D46-DBDC-A23E-63E1-B53B07FC2851}"/>
          </ac:inkMkLst>
        </pc:inkChg>
        <pc:inkChg chg="add mod">
          <ac:chgData name="Kokchun Giang" userId="67e2125d-ec8c-4323-9653-9824a2ad815f" providerId="ADAL" clId="{10EEDAB3-2DB0-BA4D-8CC6-6424E46A9142}" dt="2024-01-13T12:41:19.813" v="390"/>
          <ac:inkMkLst>
            <pc:docMk/>
            <pc:sldMk cId="4207668247" sldId="323"/>
            <ac:inkMk id="431" creationId="{2CB79992-0BD5-B542-51BA-7F45F6CAEC8F}"/>
          </ac:inkMkLst>
        </pc:inkChg>
        <pc:inkChg chg="add mod">
          <ac:chgData name="Kokchun Giang" userId="67e2125d-ec8c-4323-9653-9824a2ad815f" providerId="ADAL" clId="{10EEDAB3-2DB0-BA4D-8CC6-6424E46A9142}" dt="2024-01-13T12:41:19.813" v="390"/>
          <ac:inkMkLst>
            <pc:docMk/>
            <pc:sldMk cId="4207668247" sldId="323"/>
            <ac:inkMk id="432" creationId="{E9A7FF5C-59CB-47BD-543A-0A105CBF53F8}"/>
          </ac:inkMkLst>
        </pc:inkChg>
        <pc:inkChg chg="add mod">
          <ac:chgData name="Kokchun Giang" userId="67e2125d-ec8c-4323-9653-9824a2ad815f" providerId="ADAL" clId="{10EEDAB3-2DB0-BA4D-8CC6-6424E46A9142}" dt="2024-01-13T12:41:19.813" v="390"/>
          <ac:inkMkLst>
            <pc:docMk/>
            <pc:sldMk cId="4207668247" sldId="323"/>
            <ac:inkMk id="433" creationId="{3EA895E2-EBF9-6929-1E0A-01F1D27BB9C0}"/>
          </ac:inkMkLst>
        </pc:inkChg>
        <pc:inkChg chg="add mod">
          <ac:chgData name="Kokchun Giang" userId="67e2125d-ec8c-4323-9653-9824a2ad815f" providerId="ADAL" clId="{10EEDAB3-2DB0-BA4D-8CC6-6424E46A9142}" dt="2024-01-13T12:41:19.813" v="390"/>
          <ac:inkMkLst>
            <pc:docMk/>
            <pc:sldMk cId="4207668247" sldId="323"/>
            <ac:inkMk id="434" creationId="{B6830E60-D919-9F5C-6CD9-B090C65870F9}"/>
          </ac:inkMkLst>
        </pc:inkChg>
        <pc:inkChg chg="add mod">
          <ac:chgData name="Kokchun Giang" userId="67e2125d-ec8c-4323-9653-9824a2ad815f" providerId="ADAL" clId="{10EEDAB3-2DB0-BA4D-8CC6-6424E46A9142}" dt="2024-01-13T12:41:19.813" v="390"/>
          <ac:inkMkLst>
            <pc:docMk/>
            <pc:sldMk cId="4207668247" sldId="323"/>
            <ac:inkMk id="435" creationId="{D2B45941-A89B-6773-2F52-54C0296DDB25}"/>
          </ac:inkMkLst>
        </pc:inkChg>
        <pc:inkChg chg="add mod">
          <ac:chgData name="Kokchun Giang" userId="67e2125d-ec8c-4323-9653-9824a2ad815f" providerId="ADAL" clId="{10EEDAB3-2DB0-BA4D-8CC6-6424E46A9142}" dt="2024-01-13T12:41:19.813" v="390"/>
          <ac:inkMkLst>
            <pc:docMk/>
            <pc:sldMk cId="4207668247" sldId="323"/>
            <ac:inkMk id="436" creationId="{7B09C795-291C-DFF5-F9D1-D7C8A0757163}"/>
          </ac:inkMkLst>
        </pc:inkChg>
        <pc:inkChg chg="add mod">
          <ac:chgData name="Kokchun Giang" userId="67e2125d-ec8c-4323-9653-9824a2ad815f" providerId="ADAL" clId="{10EEDAB3-2DB0-BA4D-8CC6-6424E46A9142}" dt="2024-01-13T12:41:19.813" v="390"/>
          <ac:inkMkLst>
            <pc:docMk/>
            <pc:sldMk cId="4207668247" sldId="323"/>
            <ac:inkMk id="437" creationId="{ED4425FA-48C5-622F-F80E-EE1D4C561B95}"/>
          </ac:inkMkLst>
        </pc:inkChg>
        <pc:inkChg chg="add mod">
          <ac:chgData name="Kokchun Giang" userId="67e2125d-ec8c-4323-9653-9824a2ad815f" providerId="ADAL" clId="{10EEDAB3-2DB0-BA4D-8CC6-6424E46A9142}" dt="2024-01-13T12:41:19.813" v="390"/>
          <ac:inkMkLst>
            <pc:docMk/>
            <pc:sldMk cId="4207668247" sldId="323"/>
            <ac:inkMk id="438" creationId="{12F78D65-D3BC-53E5-7338-FE2AE0F3C6A8}"/>
          </ac:inkMkLst>
        </pc:inkChg>
        <pc:inkChg chg="add mod">
          <ac:chgData name="Kokchun Giang" userId="67e2125d-ec8c-4323-9653-9824a2ad815f" providerId="ADAL" clId="{10EEDAB3-2DB0-BA4D-8CC6-6424E46A9142}" dt="2024-01-13T12:41:24.227" v="400"/>
          <ac:inkMkLst>
            <pc:docMk/>
            <pc:sldMk cId="4207668247" sldId="323"/>
            <ac:inkMk id="442" creationId="{26477EC1-2982-EDD2-C23C-9319710F1695}"/>
          </ac:inkMkLst>
        </pc:inkChg>
        <pc:inkChg chg="add mod">
          <ac:chgData name="Kokchun Giang" userId="67e2125d-ec8c-4323-9653-9824a2ad815f" providerId="ADAL" clId="{10EEDAB3-2DB0-BA4D-8CC6-6424E46A9142}" dt="2024-01-13T12:41:24.227" v="400"/>
          <ac:inkMkLst>
            <pc:docMk/>
            <pc:sldMk cId="4207668247" sldId="323"/>
            <ac:inkMk id="443" creationId="{93E040D6-1E37-4F2A-2DF9-54EE5DD6DEF0}"/>
          </ac:inkMkLst>
        </pc:inkChg>
        <pc:inkChg chg="add mod">
          <ac:chgData name="Kokchun Giang" userId="67e2125d-ec8c-4323-9653-9824a2ad815f" providerId="ADAL" clId="{10EEDAB3-2DB0-BA4D-8CC6-6424E46A9142}" dt="2024-01-13T12:41:24.227" v="400"/>
          <ac:inkMkLst>
            <pc:docMk/>
            <pc:sldMk cId="4207668247" sldId="323"/>
            <ac:inkMk id="444" creationId="{11B886ED-27D0-D407-0AD2-0494D498465E}"/>
          </ac:inkMkLst>
        </pc:inkChg>
        <pc:inkChg chg="add mod">
          <ac:chgData name="Kokchun Giang" userId="67e2125d-ec8c-4323-9653-9824a2ad815f" providerId="ADAL" clId="{10EEDAB3-2DB0-BA4D-8CC6-6424E46A9142}" dt="2024-01-13T12:41:24.227" v="400"/>
          <ac:inkMkLst>
            <pc:docMk/>
            <pc:sldMk cId="4207668247" sldId="323"/>
            <ac:inkMk id="445" creationId="{5E0553BC-E1B9-5358-1522-2B824E8F03B7}"/>
          </ac:inkMkLst>
        </pc:inkChg>
        <pc:inkChg chg="add mod">
          <ac:chgData name="Kokchun Giang" userId="67e2125d-ec8c-4323-9653-9824a2ad815f" providerId="ADAL" clId="{10EEDAB3-2DB0-BA4D-8CC6-6424E46A9142}" dt="2024-01-13T12:41:24.227" v="400"/>
          <ac:inkMkLst>
            <pc:docMk/>
            <pc:sldMk cId="4207668247" sldId="323"/>
            <ac:inkMk id="446" creationId="{D4672907-17DD-EED8-8F8D-79FAA3219C9E}"/>
          </ac:inkMkLst>
        </pc:inkChg>
        <pc:inkChg chg="add mod">
          <ac:chgData name="Kokchun Giang" userId="67e2125d-ec8c-4323-9653-9824a2ad815f" providerId="ADAL" clId="{10EEDAB3-2DB0-BA4D-8CC6-6424E46A9142}" dt="2024-01-13T12:41:24.227" v="400"/>
          <ac:inkMkLst>
            <pc:docMk/>
            <pc:sldMk cId="4207668247" sldId="323"/>
            <ac:inkMk id="447" creationId="{309CD91F-742E-24CF-4FEA-26604CF8352C}"/>
          </ac:inkMkLst>
        </pc:inkChg>
        <pc:inkChg chg="add mod">
          <ac:chgData name="Kokchun Giang" userId="67e2125d-ec8c-4323-9653-9824a2ad815f" providerId="ADAL" clId="{10EEDAB3-2DB0-BA4D-8CC6-6424E46A9142}" dt="2024-01-13T12:41:24.227" v="400"/>
          <ac:inkMkLst>
            <pc:docMk/>
            <pc:sldMk cId="4207668247" sldId="323"/>
            <ac:inkMk id="448" creationId="{29759F8F-5844-8032-2706-7FDB76AFF1D1}"/>
          </ac:inkMkLst>
        </pc:inkChg>
        <pc:inkChg chg="add mod">
          <ac:chgData name="Kokchun Giang" userId="67e2125d-ec8c-4323-9653-9824a2ad815f" providerId="ADAL" clId="{10EEDAB3-2DB0-BA4D-8CC6-6424E46A9142}" dt="2024-01-13T12:41:24.227" v="400"/>
          <ac:inkMkLst>
            <pc:docMk/>
            <pc:sldMk cId="4207668247" sldId="323"/>
            <ac:inkMk id="449" creationId="{D27712D2-DF14-A9FB-BE7E-9BCDAF4778DE}"/>
          </ac:inkMkLst>
        </pc:inkChg>
        <pc:inkChg chg="add mod">
          <ac:chgData name="Kokchun Giang" userId="67e2125d-ec8c-4323-9653-9824a2ad815f" providerId="ADAL" clId="{10EEDAB3-2DB0-BA4D-8CC6-6424E46A9142}" dt="2024-01-13T12:41:24.227" v="400"/>
          <ac:inkMkLst>
            <pc:docMk/>
            <pc:sldMk cId="4207668247" sldId="323"/>
            <ac:inkMk id="450" creationId="{7CF1072D-8F52-8340-32CF-A22608426732}"/>
          </ac:inkMkLst>
        </pc:inkChg>
        <pc:inkChg chg="add mod">
          <ac:chgData name="Kokchun Giang" userId="67e2125d-ec8c-4323-9653-9824a2ad815f" providerId="ADAL" clId="{10EEDAB3-2DB0-BA4D-8CC6-6424E46A9142}" dt="2024-01-13T12:41:27.659" v="409"/>
          <ac:inkMkLst>
            <pc:docMk/>
            <pc:sldMk cId="4207668247" sldId="323"/>
            <ac:inkMk id="452" creationId="{C9B7C776-474C-C744-458C-66F8657A74F1}"/>
          </ac:inkMkLst>
        </pc:inkChg>
        <pc:inkChg chg="add mod">
          <ac:chgData name="Kokchun Giang" userId="67e2125d-ec8c-4323-9653-9824a2ad815f" providerId="ADAL" clId="{10EEDAB3-2DB0-BA4D-8CC6-6424E46A9142}" dt="2024-01-13T12:41:27.659" v="409"/>
          <ac:inkMkLst>
            <pc:docMk/>
            <pc:sldMk cId="4207668247" sldId="323"/>
            <ac:inkMk id="453" creationId="{40E64229-7D32-F69D-6126-0E7E75E226BA}"/>
          </ac:inkMkLst>
        </pc:inkChg>
        <pc:inkChg chg="add mod">
          <ac:chgData name="Kokchun Giang" userId="67e2125d-ec8c-4323-9653-9824a2ad815f" providerId="ADAL" clId="{10EEDAB3-2DB0-BA4D-8CC6-6424E46A9142}" dt="2024-01-13T12:41:27.659" v="409"/>
          <ac:inkMkLst>
            <pc:docMk/>
            <pc:sldMk cId="4207668247" sldId="323"/>
            <ac:inkMk id="454" creationId="{BB416FEC-B0F9-2D7D-7CA0-079D3096A945}"/>
          </ac:inkMkLst>
        </pc:inkChg>
        <pc:inkChg chg="add mod">
          <ac:chgData name="Kokchun Giang" userId="67e2125d-ec8c-4323-9653-9824a2ad815f" providerId="ADAL" clId="{10EEDAB3-2DB0-BA4D-8CC6-6424E46A9142}" dt="2024-01-13T12:41:27.659" v="409"/>
          <ac:inkMkLst>
            <pc:docMk/>
            <pc:sldMk cId="4207668247" sldId="323"/>
            <ac:inkMk id="455" creationId="{4DA4BAD0-C60C-E09B-F710-4C5A070030D0}"/>
          </ac:inkMkLst>
        </pc:inkChg>
        <pc:inkChg chg="add mod">
          <ac:chgData name="Kokchun Giang" userId="67e2125d-ec8c-4323-9653-9824a2ad815f" providerId="ADAL" clId="{10EEDAB3-2DB0-BA4D-8CC6-6424E46A9142}" dt="2024-01-13T12:41:27.659" v="409"/>
          <ac:inkMkLst>
            <pc:docMk/>
            <pc:sldMk cId="4207668247" sldId="323"/>
            <ac:inkMk id="456" creationId="{12F4694B-CEAA-9763-1D19-18151DE12314}"/>
          </ac:inkMkLst>
        </pc:inkChg>
        <pc:inkChg chg="add mod">
          <ac:chgData name="Kokchun Giang" userId="67e2125d-ec8c-4323-9653-9824a2ad815f" providerId="ADAL" clId="{10EEDAB3-2DB0-BA4D-8CC6-6424E46A9142}" dt="2024-01-13T12:41:27.659" v="409"/>
          <ac:inkMkLst>
            <pc:docMk/>
            <pc:sldMk cId="4207668247" sldId="323"/>
            <ac:inkMk id="457" creationId="{90997BF3-CFA6-D20D-ED36-B231AA3A1F01}"/>
          </ac:inkMkLst>
        </pc:inkChg>
        <pc:inkChg chg="add mod">
          <ac:chgData name="Kokchun Giang" userId="67e2125d-ec8c-4323-9653-9824a2ad815f" providerId="ADAL" clId="{10EEDAB3-2DB0-BA4D-8CC6-6424E46A9142}" dt="2024-01-13T12:41:27.659" v="409"/>
          <ac:inkMkLst>
            <pc:docMk/>
            <pc:sldMk cId="4207668247" sldId="323"/>
            <ac:inkMk id="458" creationId="{77FC883B-E761-3876-18A7-508E7D3862EE}"/>
          </ac:inkMkLst>
        </pc:inkChg>
        <pc:inkChg chg="add mod">
          <ac:chgData name="Kokchun Giang" userId="67e2125d-ec8c-4323-9653-9824a2ad815f" providerId="ADAL" clId="{10EEDAB3-2DB0-BA4D-8CC6-6424E46A9142}" dt="2024-01-13T12:41:27.659" v="409"/>
          <ac:inkMkLst>
            <pc:docMk/>
            <pc:sldMk cId="4207668247" sldId="323"/>
            <ac:inkMk id="459" creationId="{B4665D0D-5A76-3B2E-9374-221124B3D86E}"/>
          </ac:inkMkLst>
        </pc:inkChg>
        <pc:inkChg chg="add mod">
          <ac:chgData name="Kokchun Giang" userId="67e2125d-ec8c-4323-9653-9824a2ad815f" providerId="ADAL" clId="{10EEDAB3-2DB0-BA4D-8CC6-6424E46A9142}" dt="2024-01-13T15:24:36.659" v="2877" actId="164"/>
          <ac:inkMkLst>
            <pc:docMk/>
            <pc:sldMk cId="4207668247" sldId="323"/>
            <ac:inkMk id="461" creationId="{12DC9188-52FA-71F5-C732-FBE9F86DDB40}"/>
          </ac:inkMkLst>
        </pc:inkChg>
        <pc:inkChg chg="add mod">
          <ac:chgData name="Kokchun Giang" userId="67e2125d-ec8c-4323-9653-9824a2ad815f" providerId="ADAL" clId="{10EEDAB3-2DB0-BA4D-8CC6-6424E46A9142}" dt="2024-01-13T12:41:35.122" v="417"/>
          <ac:inkMkLst>
            <pc:docMk/>
            <pc:sldMk cId="4207668247" sldId="323"/>
            <ac:inkMk id="462" creationId="{5B427F49-46A2-AB93-5E7A-96DA82AAB5C5}"/>
          </ac:inkMkLst>
        </pc:inkChg>
        <pc:inkChg chg="add mod">
          <ac:chgData name="Kokchun Giang" userId="67e2125d-ec8c-4323-9653-9824a2ad815f" providerId="ADAL" clId="{10EEDAB3-2DB0-BA4D-8CC6-6424E46A9142}" dt="2024-01-13T12:41:35.122" v="417"/>
          <ac:inkMkLst>
            <pc:docMk/>
            <pc:sldMk cId="4207668247" sldId="323"/>
            <ac:inkMk id="463" creationId="{E4B4DED3-9D82-03A4-3831-47DA753F022D}"/>
          </ac:inkMkLst>
        </pc:inkChg>
        <pc:inkChg chg="add mod">
          <ac:chgData name="Kokchun Giang" userId="67e2125d-ec8c-4323-9653-9824a2ad815f" providerId="ADAL" clId="{10EEDAB3-2DB0-BA4D-8CC6-6424E46A9142}" dt="2024-01-13T12:41:35.122" v="417"/>
          <ac:inkMkLst>
            <pc:docMk/>
            <pc:sldMk cId="4207668247" sldId="323"/>
            <ac:inkMk id="464" creationId="{66948D66-80AE-EB4D-CDD1-B7222A76F8AC}"/>
          </ac:inkMkLst>
        </pc:inkChg>
        <pc:inkChg chg="add mod">
          <ac:chgData name="Kokchun Giang" userId="67e2125d-ec8c-4323-9653-9824a2ad815f" providerId="ADAL" clId="{10EEDAB3-2DB0-BA4D-8CC6-6424E46A9142}" dt="2024-01-13T12:41:35.122" v="417"/>
          <ac:inkMkLst>
            <pc:docMk/>
            <pc:sldMk cId="4207668247" sldId="323"/>
            <ac:inkMk id="465" creationId="{F5455A6B-B6F8-B6B0-F247-FF5748B7F441}"/>
          </ac:inkMkLst>
        </pc:inkChg>
        <pc:inkChg chg="add mod">
          <ac:chgData name="Kokchun Giang" userId="67e2125d-ec8c-4323-9653-9824a2ad815f" providerId="ADAL" clId="{10EEDAB3-2DB0-BA4D-8CC6-6424E46A9142}" dt="2024-01-13T12:41:35.122" v="417"/>
          <ac:inkMkLst>
            <pc:docMk/>
            <pc:sldMk cId="4207668247" sldId="323"/>
            <ac:inkMk id="466" creationId="{FACE38E3-FA0F-3745-37E8-1BE646D5689C}"/>
          </ac:inkMkLst>
        </pc:inkChg>
        <pc:inkChg chg="add mod">
          <ac:chgData name="Kokchun Giang" userId="67e2125d-ec8c-4323-9653-9824a2ad815f" providerId="ADAL" clId="{10EEDAB3-2DB0-BA4D-8CC6-6424E46A9142}" dt="2024-01-13T12:41:35.122" v="417"/>
          <ac:inkMkLst>
            <pc:docMk/>
            <pc:sldMk cId="4207668247" sldId="323"/>
            <ac:inkMk id="467" creationId="{F644B8C5-D818-5D47-0F0D-3C6D0CB213A7}"/>
          </ac:inkMkLst>
        </pc:inkChg>
        <pc:inkChg chg="add mod">
          <ac:chgData name="Kokchun Giang" userId="67e2125d-ec8c-4323-9653-9824a2ad815f" providerId="ADAL" clId="{10EEDAB3-2DB0-BA4D-8CC6-6424E46A9142}" dt="2024-01-13T12:41:41.516" v="432"/>
          <ac:inkMkLst>
            <pc:docMk/>
            <pc:sldMk cId="4207668247" sldId="323"/>
            <ac:inkMk id="470" creationId="{72C35BB0-A77E-1A26-FC4F-3850E136D032}"/>
          </ac:inkMkLst>
        </pc:inkChg>
        <pc:inkChg chg="add mod">
          <ac:chgData name="Kokchun Giang" userId="67e2125d-ec8c-4323-9653-9824a2ad815f" providerId="ADAL" clId="{10EEDAB3-2DB0-BA4D-8CC6-6424E46A9142}" dt="2024-01-13T12:41:41.516" v="432"/>
          <ac:inkMkLst>
            <pc:docMk/>
            <pc:sldMk cId="4207668247" sldId="323"/>
            <ac:inkMk id="471" creationId="{02185478-418B-D835-7D6C-6CF31832D020}"/>
          </ac:inkMkLst>
        </pc:inkChg>
        <pc:inkChg chg="add mod">
          <ac:chgData name="Kokchun Giang" userId="67e2125d-ec8c-4323-9653-9824a2ad815f" providerId="ADAL" clId="{10EEDAB3-2DB0-BA4D-8CC6-6424E46A9142}" dt="2024-01-13T12:41:41.516" v="432"/>
          <ac:inkMkLst>
            <pc:docMk/>
            <pc:sldMk cId="4207668247" sldId="323"/>
            <ac:inkMk id="472" creationId="{5B080127-D001-6EB7-50FC-50EFA2A8CEF3}"/>
          </ac:inkMkLst>
        </pc:inkChg>
        <pc:inkChg chg="add mod">
          <ac:chgData name="Kokchun Giang" userId="67e2125d-ec8c-4323-9653-9824a2ad815f" providerId="ADAL" clId="{10EEDAB3-2DB0-BA4D-8CC6-6424E46A9142}" dt="2024-01-13T12:41:41.516" v="432"/>
          <ac:inkMkLst>
            <pc:docMk/>
            <pc:sldMk cId="4207668247" sldId="323"/>
            <ac:inkMk id="473" creationId="{3B499AC1-6FE6-CFE4-8419-1B003DA94BB8}"/>
          </ac:inkMkLst>
        </pc:inkChg>
        <pc:inkChg chg="add mod">
          <ac:chgData name="Kokchun Giang" userId="67e2125d-ec8c-4323-9653-9824a2ad815f" providerId="ADAL" clId="{10EEDAB3-2DB0-BA4D-8CC6-6424E46A9142}" dt="2024-01-13T12:41:41.516" v="432"/>
          <ac:inkMkLst>
            <pc:docMk/>
            <pc:sldMk cId="4207668247" sldId="323"/>
            <ac:inkMk id="474" creationId="{CB6D1B40-EB1C-2C7C-1F65-545CA07D96BC}"/>
          </ac:inkMkLst>
        </pc:inkChg>
        <pc:inkChg chg="add mod">
          <ac:chgData name="Kokchun Giang" userId="67e2125d-ec8c-4323-9653-9824a2ad815f" providerId="ADAL" clId="{10EEDAB3-2DB0-BA4D-8CC6-6424E46A9142}" dt="2024-01-13T12:41:41.516" v="432"/>
          <ac:inkMkLst>
            <pc:docMk/>
            <pc:sldMk cId="4207668247" sldId="323"/>
            <ac:inkMk id="475" creationId="{9EF0D530-80D2-D2C9-C1E5-7405F7B336D8}"/>
          </ac:inkMkLst>
        </pc:inkChg>
        <pc:inkChg chg="add mod">
          <ac:chgData name="Kokchun Giang" userId="67e2125d-ec8c-4323-9653-9824a2ad815f" providerId="ADAL" clId="{10EEDAB3-2DB0-BA4D-8CC6-6424E46A9142}" dt="2024-01-13T12:41:41.516" v="432"/>
          <ac:inkMkLst>
            <pc:docMk/>
            <pc:sldMk cId="4207668247" sldId="323"/>
            <ac:inkMk id="476" creationId="{DFA079D8-0D55-0204-F0B3-0EB9C0D1F4B6}"/>
          </ac:inkMkLst>
        </pc:inkChg>
        <pc:inkChg chg="add mod">
          <ac:chgData name="Kokchun Giang" userId="67e2125d-ec8c-4323-9653-9824a2ad815f" providerId="ADAL" clId="{10EEDAB3-2DB0-BA4D-8CC6-6424E46A9142}" dt="2024-01-13T12:41:41.516" v="432"/>
          <ac:inkMkLst>
            <pc:docMk/>
            <pc:sldMk cId="4207668247" sldId="323"/>
            <ac:inkMk id="477" creationId="{B68FE78E-A490-80E8-D02C-8BB5826F9E3B}"/>
          </ac:inkMkLst>
        </pc:inkChg>
        <pc:inkChg chg="add mod">
          <ac:chgData name="Kokchun Giang" userId="67e2125d-ec8c-4323-9653-9824a2ad815f" providerId="ADAL" clId="{10EEDAB3-2DB0-BA4D-8CC6-6424E46A9142}" dt="2024-01-13T12:41:41.516" v="432"/>
          <ac:inkMkLst>
            <pc:docMk/>
            <pc:sldMk cId="4207668247" sldId="323"/>
            <ac:inkMk id="478" creationId="{B1DFAB90-C5ED-C39B-384C-629528601329}"/>
          </ac:inkMkLst>
        </pc:inkChg>
        <pc:inkChg chg="add mod">
          <ac:chgData name="Kokchun Giang" userId="67e2125d-ec8c-4323-9653-9824a2ad815f" providerId="ADAL" clId="{10EEDAB3-2DB0-BA4D-8CC6-6424E46A9142}" dt="2024-01-13T12:41:41.516" v="432"/>
          <ac:inkMkLst>
            <pc:docMk/>
            <pc:sldMk cId="4207668247" sldId="323"/>
            <ac:inkMk id="479" creationId="{2474F290-9135-9FBB-E639-3951F89B6B65}"/>
          </ac:inkMkLst>
        </pc:inkChg>
        <pc:inkChg chg="add mod">
          <ac:chgData name="Kokchun Giang" userId="67e2125d-ec8c-4323-9653-9824a2ad815f" providerId="ADAL" clId="{10EEDAB3-2DB0-BA4D-8CC6-6424E46A9142}" dt="2024-01-13T12:41:41.516" v="432"/>
          <ac:inkMkLst>
            <pc:docMk/>
            <pc:sldMk cId="4207668247" sldId="323"/>
            <ac:inkMk id="480" creationId="{13098DB7-AF01-D716-B164-3B51B268CBDF}"/>
          </ac:inkMkLst>
        </pc:inkChg>
        <pc:inkChg chg="add mod">
          <ac:chgData name="Kokchun Giang" userId="67e2125d-ec8c-4323-9653-9824a2ad815f" providerId="ADAL" clId="{10EEDAB3-2DB0-BA4D-8CC6-6424E46A9142}" dt="2024-01-13T12:41:41.516" v="432"/>
          <ac:inkMkLst>
            <pc:docMk/>
            <pc:sldMk cId="4207668247" sldId="323"/>
            <ac:inkMk id="481" creationId="{8A94C125-1FF9-336A-57F1-17B3CC1E0470}"/>
          </ac:inkMkLst>
        </pc:inkChg>
        <pc:inkChg chg="add mod">
          <ac:chgData name="Kokchun Giang" userId="67e2125d-ec8c-4323-9653-9824a2ad815f" providerId="ADAL" clId="{10EEDAB3-2DB0-BA4D-8CC6-6424E46A9142}" dt="2024-01-13T12:41:41.516" v="432"/>
          <ac:inkMkLst>
            <pc:docMk/>
            <pc:sldMk cId="4207668247" sldId="323"/>
            <ac:inkMk id="482" creationId="{DD600BF1-3D79-3BA4-CC59-B599B12BC0CC}"/>
          </ac:inkMkLst>
        </pc:inkChg>
        <pc:inkChg chg="add mod">
          <ac:chgData name="Kokchun Giang" userId="67e2125d-ec8c-4323-9653-9824a2ad815f" providerId="ADAL" clId="{10EEDAB3-2DB0-BA4D-8CC6-6424E46A9142}" dt="2024-01-13T12:41:41.516" v="432"/>
          <ac:inkMkLst>
            <pc:docMk/>
            <pc:sldMk cId="4207668247" sldId="323"/>
            <ac:inkMk id="483" creationId="{55A8797D-625C-8475-7BA7-5FCCBC1BED04}"/>
          </ac:inkMkLst>
        </pc:inkChg>
        <pc:inkChg chg="add mod">
          <ac:chgData name="Kokchun Giang" userId="67e2125d-ec8c-4323-9653-9824a2ad815f" providerId="ADAL" clId="{10EEDAB3-2DB0-BA4D-8CC6-6424E46A9142}" dt="2024-01-13T15:24:36.659" v="2877" actId="164"/>
          <ac:inkMkLst>
            <pc:docMk/>
            <pc:sldMk cId="4207668247" sldId="323"/>
            <ac:inkMk id="486" creationId="{77BBD3C2-11E8-345F-A3D3-03C0D5875E26}"/>
          </ac:inkMkLst>
        </pc:inkChg>
        <pc:inkChg chg="add mod">
          <ac:chgData name="Kokchun Giang" userId="67e2125d-ec8c-4323-9653-9824a2ad815f" providerId="ADAL" clId="{10EEDAB3-2DB0-BA4D-8CC6-6424E46A9142}" dt="2024-01-13T15:24:36.659" v="2877" actId="164"/>
          <ac:inkMkLst>
            <pc:docMk/>
            <pc:sldMk cId="4207668247" sldId="323"/>
            <ac:inkMk id="487" creationId="{7A0D964E-0D7D-4490-C718-36067A47B1C8}"/>
          </ac:inkMkLst>
        </pc:inkChg>
        <pc:inkChg chg="add mod">
          <ac:chgData name="Kokchun Giang" userId="67e2125d-ec8c-4323-9653-9824a2ad815f" providerId="ADAL" clId="{10EEDAB3-2DB0-BA4D-8CC6-6424E46A9142}" dt="2024-01-13T15:24:36.659" v="2877" actId="164"/>
          <ac:inkMkLst>
            <pc:docMk/>
            <pc:sldMk cId="4207668247" sldId="323"/>
            <ac:inkMk id="488" creationId="{95E6459C-CF27-7B10-40D5-66D3C33F3D1B}"/>
          </ac:inkMkLst>
        </pc:inkChg>
        <pc:inkChg chg="add mod">
          <ac:chgData name="Kokchun Giang" userId="67e2125d-ec8c-4323-9653-9824a2ad815f" providerId="ADAL" clId="{10EEDAB3-2DB0-BA4D-8CC6-6424E46A9142}" dt="2024-01-13T15:24:36.659" v="2877" actId="164"/>
          <ac:inkMkLst>
            <pc:docMk/>
            <pc:sldMk cId="4207668247" sldId="323"/>
            <ac:inkMk id="489" creationId="{8BD74016-E5AC-D141-BC14-BCBEF5C472ED}"/>
          </ac:inkMkLst>
        </pc:inkChg>
        <pc:inkChg chg="add del mod">
          <ac:chgData name="Kokchun Giang" userId="67e2125d-ec8c-4323-9653-9824a2ad815f" providerId="ADAL" clId="{10EEDAB3-2DB0-BA4D-8CC6-6424E46A9142}" dt="2024-01-13T12:41:46.074" v="440"/>
          <ac:inkMkLst>
            <pc:docMk/>
            <pc:sldMk cId="4207668247" sldId="323"/>
            <ac:inkMk id="490" creationId="{040A4037-D8E9-2E9F-2370-DED9F2756718}"/>
          </ac:inkMkLst>
        </pc:inkChg>
        <pc:inkChg chg="add mod">
          <ac:chgData name="Kokchun Giang" userId="67e2125d-ec8c-4323-9653-9824a2ad815f" providerId="ADAL" clId="{10EEDAB3-2DB0-BA4D-8CC6-6424E46A9142}" dt="2024-01-13T12:42:53.944" v="449"/>
          <ac:inkMkLst>
            <pc:docMk/>
            <pc:sldMk cId="4207668247" sldId="323"/>
            <ac:inkMk id="492" creationId="{8C9D7A5A-816C-60A3-EAAC-7EE7EFD59BD5}"/>
          </ac:inkMkLst>
        </pc:inkChg>
        <pc:inkChg chg="add mod">
          <ac:chgData name="Kokchun Giang" userId="67e2125d-ec8c-4323-9653-9824a2ad815f" providerId="ADAL" clId="{10EEDAB3-2DB0-BA4D-8CC6-6424E46A9142}" dt="2024-01-13T12:42:53.944" v="449"/>
          <ac:inkMkLst>
            <pc:docMk/>
            <pc:sldMk cId="4207668247" sldId="323"/>
            <ac:inkMk id="493" creationId="{824333E1-1012-F359-BB7F-35E6A7B0821C}"/>
          </ac:inkMkLst>
        </pc:inkChg>
        <pc:inkChg chg="add mod">
          <ac:chgData name="Kokchun Giang" userId="67e2125d-ec8c-4323-9653-9824a2ad815f" providerId="ADAL" clId="{10EEDAB3-2DB0-BA4D-8CC6-6424E46A9142}" dt="2024-01-13T12:42:53.944" v="449"/>
          <ac:inkMkLst>
            <pc:docMk/>
            <pc:sldMk cId="4207668247" sldId="323"/>
            <ac:inkMk id="494" creationId="{3EF79C70-A363-423B-3219-85D098D70CE7}"/>
          </ac:inkMkLst>
        </pc:inkChg>
        <pc:inkChg chg="add mod">
          <ac:chgData name="Kokchun Giang" userId="67e2125d-ec8c-4323-9653-9824a2ad815f" providerId="ADAL" clId="{10EEDAB3-2DB0-BA4D-8CC6-6424E46A9142}" dt="2024-01-13T12:42:53.944" v="449"/>
          <ac:inkMkLst>
            <pc:docMk/>
            <pc:sldMk cId="4207668247" sldId="323"/>
            <ac:inkMk id="495" creationId="{9B5A56DA-104D-DD7B-8F33-C9EA51C7A337}"/>
          </ac:inkMkLst>
        </pc:inkChg>
        <pc:inkChg chg="add mod">
          <ac:chgData name="Kokchun Giang" userId="67e2125d-ec8c-4323-9653-9824a2ad815f" providerId="ADAL" clId="{10EEDAB3-2DB0-BA4D-8CC6-6424E46A9142}" dt="2024-01-13T12:42:53.944" v="449"/>
          <ac:inkMkLst>
            <pc:docMk/>
            <pc:sldMk cId="4207668247" sldId="323"/>
            <ac:inkMk id="496" creationId="{2A3FFF51-72AB-DE9E-A6A2-5AAA17B69FC5}"/>
          </ac:inkMkLst>
        </pc:inkChg>
        <pc:inkChg chg="add mod">
          <ac:chgData name="Kokchun Giang" userId="67e2125d-ec8c-4323-9653-9824a2ad815f" providerId="ADAL" clId="{10EEDAB3-2DB0-BA4D-8CC6-6424E46A9142}" dt="2024-01-13T12:42:53.944" v="449"/>
          <ac:inkMkLst>
            <pc:docMk/>
            <pc:sldMk cId="4207668247" sldId="323"/>
            <ac:inkMk id="497" creationId="{44E0257A-DD7F-C593-F277-071A22075240}"/>
          </ac:inkMkLst>
        </pc:inkChg>
        <pc:inkChg chg="add mod">
          <ac:chgData name="Kokchun Giang" userId="67e2125d-ec8c-4323-9653-9824a2ad815f" providerId="ADAL" clId="{10EEDAB3-2DB0-BA4D-8CC6-6424E46A9142}" dt="2024-01-13T12:42:53.944" v="449"/>
          <ac:inkMkLst>
            <pc:docMk/>
            <pc:sldMk cId="4207668247" sldId="323"/>
            <ac:inkMk id="498" creationId="{35B34672-D528-A2D8-17BD-8E274C860AAA}"/>
          </ac:inkMkLst>
        </pc:inkChg>
        <pc:inkChg chg="add mod">
          <ac:chgData name="Kokchun Giang" userId="67e2125d-ec8c-4323-9653-9824a2ad815f" providerId="ADAL" clId="{10EEDAB3-2DB0-BA4D-8CC6-6424E46A9142}" dt="2024-01-13T12:42:53.944" v="449"/>
          <ac:inkMkLst>
            <pc:docMk/>
            <pc:sldMk cId="4207668247" sldId="323"/>
            <ac:inkMk id="499" creationId="{AF035E9A-216A-775B-738A-E526C75F7B78}"/>
          </ac:inkMkLst>
        </pc:inkChg>
        <pc:inkChg chg="add mod">
          <ac:chgData name="Kokchun Giang" userId="67e2125d-ec8c-4323-9653-9824a2ad815f" providerId="ADAL" clId="{10EEDAB3-2DB0-BA4D-8CC6-6424E46A9142}" dt="2024-01-13T12:42:56.715" v="453"/>
          <ac:inkMkLst>
            <pc:docMk/>
            <pc:sldMk cId="4207668247" sldId="323"/>
            <ac:inkMk id="501" creationId="{ED57D804-2EBD-509C-3F0A-B855E4B78B4D}"/>
          </ac:inkMkLst>
        </pc:inkChg>
        <pc:inkChg chg="add mod">
          <ac:chgData name="Kokchun Giang" userId="67e2125d-ec8c-4323-9653-9824a2ad815f" providerId="ADAL" clId="{10EEDAB3-2DB0-BA4D-8CC6-6424E46A9142}" dt="2024-01-13T12:42:56.715" v="453"/>
          <ac:inkMkLst>
            <pc:docMk/>
            <pc:sldMk cId="4207668247" sldId="323"/>
            <ac:inkMk id="502" creationId="{2BC569C5-E1BC-F85D-6782-4AA5B614C917}"/>
          </ac:inkMkLst>
        </pc:inkChg>
        <pc:inkChg chg="add mod">
          <ac:chgData name="Kokchun Giang" userId="67e2125d-ec8c-4323-9653-9824a2ad815f" providerId="ADAL" clId="{10EEDAB3-2DB0-BA4D-8CC6-6424E46A9142}" dt="2024-01-13T12:42:56.715" v="453"/>
          <ac:inkMkLst>
            <pc:docMk/>
            <pc:sldMk cId="4207668247" sldId="323"/>
            <ac:inkMk id="503" creationId="{5266CD0F-A564-E9FF-7FE8-27CEC97B26F1}"/>
          </ac:inkMkLst>
        </pc:inkChg>
        <pc:inkChg chg="add mod">
          <ac:chgData name="Kokchun Giang" userId="67e2125d-ec8c-4323-9653-9824a2ad815f" providerId="ADAL" clId="{10EEDAB3-2DB0-BA4D-8CC6-6424E46A9142}" dt="2024-01-13T15:25:03.826" v="2882" actId="164"/>
          <ac:inkMkLst>
            <pc:docMk/>
            <pc:sldMk cId="4207668247" sldId="323"/>
            <ac:inkMk id="505" creationId="{09F82067-1C7B-15A1-4D25-5E6EE378E574}"/>
          </ac:inkMkLst>
        </pc:inkChg>
        <pc:inkChg chg="add mod">
          <ac:chgData name="Kokchun Giang" userId="67e2125d-ec8c-4323-9653-9824a2ad815f" providerId="ADAL" clId="{10EEDAB3-2DB0-BA4D-8CC6-6424E46A9142}" dt="2024-01-13T12:43:04.773" v="471"/>
          <ac:inkMkLst>
            <pc:docMk/>
            <pc:sldMk cId="4207668247" sldId="323"/>
            <ac:inkMk id="506" creationId="{B2EDD898-23D1-CB14-1479-B91D37B40D41}"/>
          </ac:inkMkLst>
        </pc:inkChg>
        <pc:inkChg chg="add mod">
          <ac:chgData name="Kokchun Giang" userId="67e2125d-ec8c-4323-9653-9824a2ad815f" providerId="ADAL" clId="{10EEDAB3-2DB0-BA4D-8CC6-6424E46A9142}" dt="2024-01-13T12:43:04.773" v="471"/>
          <ac:inkMkLst>
            <pc:docMk/>
            <pc:sldMk cId="4207668247" sldId="323"/>
            <ac:inkMk id="507" creationId="{98C4A9F3-93D8-5B69-21B5-C1D32C7DF9AD}"/>
          </ac:inkMkLst>
        </pc:inkChg>
        <pc:inkChg chg="add mod">
          <ac:chgData name="Kokchun Giang" userId="67e2125d-ec8c-4323-9653-9824a2ad815f" providerId="ADAL" clId="{10EEDAB3-2DB0-BA4D-8CC6-6424E46A9142}" dt="2024-01-13T12:43:04.773" v="471"/>
          <ac:inkMkLst>
            <pc:docMk/>
            <pc:sldMk cId="4207668247" sldId="323"/>
            <ac:inkMk id="508" creationId="{F153688B-491E-6A91-B9BA-CD5471CE9521}"/>
          </ac:inkMkLst>
        </pc:inkChg>
        <pc:inkChg chg="add mod">
          <ac:chgData name="Kokchun Giang" userId="67e2125d-ec8c-4323-9653-9824a2ad815f" providerId="ADAL" clId="{10EEDAB3-2DB0-BA4D-8CC6-6424E46A9142}" dt="2024-01-13T12:43:04.773" v="471"/>
          <ac:inkMkLst>
            <pc:docMk/>
            <pc:sldMk cId="4207668247" sldId="323"/>
            <ac:inkMk id="509" creationId="{ACAA181F-C7E1-37E8-3134-EEE115A7DF1F}"/>
          </ac:inkMkLst>
        </pc:inkChg>
        <pc:inkChg chg="add mod">
          <ac:chgData name="Kokchun Giang" userId="67e2125d-ec8c-4323-9653-9824a2ad815f" providerId="ADAL" clId="{10EEDAB3-2DB0-BA4D-8CC6-6424E46A9142}" dt="2024-01-13T12:43:04.773" v="471"/>
          <ac:inkMkLst>
            <pc:docMk/>
            <pc:sldMk cId="4207668247" sldId="323"/>
            <ac:inkMk id="510" creationId="{91B0D05D-F653-2ECA-DC97-D98124CAD87D}"/>
          </ac:inkMkLst>
        </pc:inkChg>
        <pc:inkChg chg="add mod">
          <ac:chgData name="Kokchun Giang" userId="67e2125d-ec8c-4323-9653-9824a2ad815f" providerId="ADAL" clId="{10EEDAB3-2DB0-BA4D-8CC6-6424E46A9142}" dt="2024-01-13T12:43:04.773" v="471"/>
          <ac:inkMkLst>
            <pc:docMk/>
            <pc:sldMk cId="4207668247" sldId="323"/>
            <ac:inkMk id="511" creationId="{4170A9E6-E3FE-C8EA-F454-EF6A0AFCA07E}"/>
          </ac:inkMkLst>
        </pc:inkChg>
        <pc:inkChg chg="add mod">
          <ac:chgData name="Kokchun Giang" userId="67e2125d-ec8c-4323-9653-9824a2ad815f" providerId="ADAL" clId="{10EEDAB3-2DB0-BA4D-8CC6-6424E46A9142}" dt="2024-01-13T12:43:04.773" v="471"/>
          <ac:inkMkLst>
            <pc:docMk/>
            <pc:sldMk cId="4207668247" sldId="323"/>
            <ac:inkMk id="512" creationId="{5F7D66A9-CF94-74F0-C23F-77F815F9FE0C}"/>
          </ac:inkMkLst>
        </pc:inkChg>
        <pc:inkChg chg="add mod">
          <ac:chgData name="Kokchun Giang" userId="67e2125d-ec8c-4323-9653-9824a2ad815f" providerId="ADAL" clId="{10EEDAB3-2DB0-BA4D-8CC6-6424E46A9142}" dt="2024-01-13T12:43:04.773" v="471"/>
          <ac:inkMkLst>
            <pc:docMk/>
            <pc:sldMk cId="4207668247" sldId="323"/>
            <ac:inkMk id="513" creationId="{021496E1-45E2-255A-EAD8-ED4A99EC2C99}"/>
          </ac:inkMkLst>
        </pc:inkChg>
        <pc:inkChg chg="add mod">
          <ac:chgData name="Kokchun Giang" userId="67e2125d-ec8c-4323-9653-9824a2ad815f" providerId="ADAL" clId="{10EEDAB3-2DB0-BA4D-8CC6-6424E46A9142}" dt="2024-01-13T12:43:04.773" v="471"/>
          <ac:inkMkLst>
            <pc:docMk/>
            <pc:sldMk cId="4207668247" sldId="323"/>
            <ac:inkMk id="514" creationId="{D182DEFB-0898-6175-B264-DA327B4951D7}"/>
          </ac:inkMkLst>
        </pc:inkChg>
        <pc:inkChg chg="add mod">
          <ac:chgData name="Kokchun Giang" userId="67e2125d-ec8c-4323-9653-9824a2ad815f" providerId="ADAL" clId="{10EEDAB3-2DB0-BA4D-8CC6-6424E46A9142}" dt="2024-01-13T12:43:04.773" v="471"/>
          <ac:inkMkLst>
            <pc:docMk/>
            <pc:sldMk cId="4207668247" sldId="323"/>
            <ac:inkMk id="515" creationId="{890039FA-3153-BEFA-DA2D-CB3073B002C3}"/>
          </ac:inkMkLst>
        </pc:inkChg>
        <pc:inkChg chg="add mod">
          <ac:chgData name="Kokchun Giang" userId="67e2125d-ec8c-4323-9653-9824a2ad815f" providerId="ADAL" clId="{10EEDAB3-2DB0-BA4D-8CC6-6424E46A9142}" dt="2024-01-13T12:43:04.773" v="471"/>
          <ac:inkMkLst>
            <pc:docMk/>
            <pc:sldMk cId="4207668247" sldId="323"/>
            <ac:inkMk id="516" creationId="{2B3235EF-55E1-AFA9-B224-66AC5985A992}"/>
          </ac:inkMkLst>
        </pc:inkChg>
        <pc:inkChg chg="add mod">
          <ac:chgData name="Kokchun Giang" userId="67e2125d-ec8c-4323-9653-9824a2ad815f" providerId="ADAL" clId="{10EEDAB3-2DB0-BA4D-8CC6-6424E46A9142}" dt="2024-01-13T12:43:04.773" v="471"/>
          <ac:inkMkLst>
            <pc:docMk/>
            <pc:sldMk cId="4207668247" sldId="323"/>
            <ac:inkMk id="517" creationId="{479A5B67-3271-C1AB-9E6A-9DAEF131AB2E}"/>
          </ac:inkMkLst>
        </pc:inkChg>
        <pc:inkChg chg="add mod">
          <ac:chgData name="Kokchun Giang" userId="67e2125d-ec8c-4323-9653-9824a2ad815f" providerId="ADAL" clId="{10EEDAB3-2DB0-BA4D-8CC6-6424E46A9142}" dt="2024-01-13T12:43:04.773" v="471"/>
          <ac:inkMkLst>
            <pc:docMk/>
            <pc:sldMk cId="4207668247" sldId="323"/>
            <ac:inkMk id="518" creationId="{5023CEEF-E284-80DA-9B51-53873ABBFD3E}"/>
          </ac:inkMkLst>
        </pc:inkChg>
        <pc:inkChg chg="add mod">
          <ac:chgData name="Kokchun Giang" userId="67e2125d-ec8c-4323-9653-9824a2ad815f" providerId="ADAL" clId="{10EEDAB3-2DB0-BA4D-8CC6-6424E46A9142}" dt="2024-01-13T12:43:04.773" v="471"/>
          <ac:inkMkLst>
            <pc:docMk/>
            <pc:sldMk cId="4207668247" sldId="323"/>
            <ac:inkMk id="519" creationId="{34333D42-2768-74A2-AA61-E8156B2CAF53}"/>
          </ac:inkMkLst>
        </pc:inkChg>
        <pc:inkChg chg="add mod">
          <ac:chgData name="Kokchun Giang" userId="67e2125d-ec8c-4323-9653-9824a2ad815f" providerId="ADAL" clId="{10EEDAB3-2DB0-BA4D-8CC6-6424E46A9142}" dt="2024-01-13T12:43:04.773" v="471"/>
          <ac:inkMkLst>
            <pc:docMk/>
            <pc:sldMk cId="4207668247" sldId="323"/>
            <ac:inkMk id="520" creationId="{F8C20478-BCC3-9942-2E01-6356112935CB}"/>
          </ac:inkMkLst>
        </pc:inkChg>
        <pc:inkChg chg="add mod">
          <ac:chgData name="Kokchun Giang" userId="67e2125d-ec8c-4323-9653-9824a2ad815f" providerId="ADAL" clId="{10EEDAB3-2DB0-BA4D-8CC6-6424E46A9142}" dt="2024-01-13T12:43:04.773" v="471"/>
          <ac:inkMkLst>
            <pc:docMk/>
            <pc:sldMk cId="4207668247" sldId="323"/>
            <ac:inkMk id="521" creationId="{AA4CB063-094C-E7D0-FD12-33D13E3C958E}"/>
          </ac:inkMkLst>
        </pc:inkChg>
        <pc:inkChg chg="add mod">
          <ac:chgData name="Kokchun Giang" userId="67e2125d-ec8c-4323-9653-9824a2ad815f" providerId="ADAL" clId="{10EEDAB3-2DB0-BA4D-8CC6-6424E46A9142}" dt="2024-01-13T12:43:09.812" v="483"/>
          <ac:inkMkLst>
            <pc:docMk/>
            <pc:sldMk cId="4207668247" sldId="323"/>
            <ac:inkMk id="524" creationId="{723BB97E-5B53-E22E-57F4-A35E1BF08B04}"/>
          </ac:inkMkLst>
        </pc:inkChg>
        <pc:inkChg chg="add mod">
          <ac:chgData name="Kokchun Giang" userId="67e2125d-ec8c-4323-9653-9824a2ad815f" providerId="ADAL" clId="{10EEDAB3-2DB0-BA4D-8CC6-6424E46A9142}" dt="2024-01-13T12:43:09.812" v="483"/>
          <ac:inkMkLst>
            <pc:docMk/>
            <pc:sldMk cId="4207668247" sldId="323"/>
            <ac:inkMk id="525" creationId="{6C14BF4A-0EA1-70BE-4A30-853288C0E379}"/>
          </ac:inkMkLst>
        </pc:inkChg>
        <pc:inkChg chg="add mod">
          <ac:chgData name="Kokchun Giang" userId="67e2125d-ec8c-4323-9653-9824a2ad815f" providerId="ADAL" clId="{10EEDAB3-2DB0-BA4D-8CC6-6424E46A9142}" dt="2024-01-13T12:43:09.812" v="483"/>
          <ac:inkMkLst>
            <pc:docMk/>
            <pc:sldMk cId="4207668247" sldId="323"/>
            <ac:inkMk id="526" creationId="{619A3B2C-E6A7-5960-0EBA-124028BE80B6}"/>
          </ac:inkMkLst>
        </pc:inkChg>
        <pc:inkChg chg="add mod">
          <ac:chgData name="Kokchun Giang" userId="67e2125d-ec8c-4323-9653-9824a2ad815f" providerId="ADAL" clId="{10EEDAB3-2DB0-BA4D-8CC6-6424E46A9142}" dt="2024-01-13T12:43:09.812" v="483"/>
          <ac:inkMkLst>
            <pc:docMk/>
            <pc:sldMk cId="4207668247" sldId="323"/>
            <ac:inkMk id="527" creationId="{4997451E-26BE-99D0-FFA6-7C6CD3D5A2BC}"/>
          </ac:inkMkLst>
        </pc:inkChg>
        <pc:inkChg chg="add mod">
          <ac:chgData name="Kokchun Giang" userId="67e2125d-ec8c-4323-9653-9824a2ad815f" providerId="ADAL" clId="{10EEDAB3-2DB0-BA4D-8CC6-6424E46A9142}" dt="2024-01-13T12:43:09.812" v="483"/>
          <ac:inkMkLst>
            <pc:docMk/>
            <pc:sldMk cId="4207668247" sldId="323"/>
            <ac:inkMk id="528" creationId="{BA38F500-0ACB-8A15-CDAB-D6F06C044AB8}"/>
          </ac:inkMkLst>
        </pc:inkChg>
        <pc:inkChg chg="add mod">
          <ac:chgData name="Kokchun Giang" userId="67e2125d-ec8c-4323-9653-9824a2ad815f" providerId="ADAL" clId="{10EEDAB3-2DB0-BA4D-8CC6-6424E46A9142}" dt="2024-01-13T12:43:09.812" v="483"/>
          <ac:inkMkLst>
            <pc:docMk/>
            <pc:sldMk cId="4207668247" sldId="323"/>
            <ac:inkMk id="529" creationId="{9E000A48-7170-2A25-DA82-FEE09060934E}"/>
          </ac:inkMkLst>
        </pc:inkChg>
        <pc:inkChg chg="add mod">
          <ac:chgData name="Kokchun Giang" userId="67e2125d-ec8c-4323-9653-9824a2ad815f" providerId="ADAL" clId="{10EEDAB3-2DB0-BA4D-8CC6-6424E46A9142}" dt="2024-01-13T12:43:09.812" v="483"/>
          <ac:inkMkLst>
            <pc:docMk/>
            <pc:sldMk cId="4207668247" sldId="323"/>
            <ac:inkMk id="530" creationId="{E63C119F-1AF6-FFB9-6070-7B05E0A53630}"/>
          </ac:inkMkLst>
        </pc:inkChg>
        <pc:inkChg chg="add mod">
          <ac:chgData name="Kokchun Giang" userId="67e2125d-ec8c-4323-9653-9824a2ad815f" providerId="ADAL" clId="{10EEDAB3-2DB0-BA4D-8CC6-6424E46A9142}" dt="2024-01-13T12:43:09.812" v="483"/>
          <ac:inkMkLst>
            <pc:docMk/>
            <pc:sldMk cId="4207668247" sldId="323"/>
            <ac:inkMk id="531" creationId="{77005367-6A9A-5040-6722-F41845CE5C08}"/>
          </ac:inkMkLst>
        </pc:inkChg>
        <pc:inkChg chg="add mod">
          <ac:chgData name="Kokchun Giang" userId="67e2125d-ec8c-4323-9653-9824a2ad815f" providerId="ADAL" clId="{10EEDAB3-2DB0-BA4D-8CC6-6424E46A9142}" dt="2024-01-13T12:43:09.812" v="483"/>
          <ac:inkMkLst>
            <pc:docMk/>
            <pc:sldMk cId="4207668247" sldId="323"/>
            <ac:inkMk id="532" creationId="{80756863-BEAF-9B1E-D408-CB2C88D6447E}"/>
          </ac:inkMkLst>
        </pc:inkChg>
        <pc:inkChg chg="add mod">
          <ac:chgData name="Kokchun Giang" userId="67e2125d-ec8c-4323-9653-9824a2ad815f" providerId="ADAL" clId="{10EEDAB3-2DB0-BA4D-8CC6-6424E46A9142}" dt="2024-01-13T12:43:09.812" v="483"/>
          <ac:inkMkLst>
            <pc:docMk/>
            <pc:sldMk cId="4207668247" sldId="323"/>
            <ac:inkMk id="534" creationId="{55B58444-FF89-718D-AEB6-1F3F46FDC9F8}"/>
          </ac:inkMkLst>
        </pc:inkChg>
        <pc:inkChg chg="add mod">
          <ac:chgData name="Kokchun Giang" userId="67e2125d-ec8c-4323-9653-9824a2ad815f" providerId="ADAL" clId="{10EEDAB3-2DB0-BA4D-8CC6-6424E46A9142}" dt="2024-01-13T12:43:19" v="488"/>
          <ac:inkMkLst>
            <pc:docMk/>
            <pc:sldMk cId="4207668247" sldId="323"/>
            <ac:inkMk id="536" creationId="{41106157-D005-10F6-DCD7-E59B3B7C40B0}"/>
          </ac:inkMkLst>
        </pc:inkChg>
        <pc:inkChg chg="add del mod">
          <ac:chgData name="Kokchun Giang" userId="67e2125d-ec8c-4323-9653-9824a2ad815f" providerId="ADAL" clId="{10EEDAB3-2DB0-BA4D-8CC6-6424E46A9142}" dt="2024-01-13T12:43:19" v="488"/>
          <ac:inkMkLst>
            <pc:docMk/>
            <pc:sldMk cId="4207668247" sldId="323"/>
            <ac:inkMk id="537" creationId="{9B2AE5D7-9C62-DCB1-C874-B31F486290CC}"/>
          </ac:inkMkLst>
        </pc:inkChg>
        <pc:cxnChg chg="add mod">
          <ac:chgData name="Kokchun Giang" userId="67e2125d-ec8c-4323-9653-9824a2ad815f" providerId="ADAL" clId="{10EEDAB3-2DB0-BA4D-8CC6-6424E46A9142}" dt="2024-01-13T12:39:56.497" v="319" actId="1076"/>
          <ac:cxnSpMkLst>
            <pc:docMk/>
            <pc:sldMk cId="4207668247" sldId="323"/>
            <ac:cxnSpMk id="392" creationId="{B2E2E143-5B8D-F970-4683-CE044061BD33}"/>
          </ac:cxnSpMkLst>
        </pc:cxnChg>
      </pc:sldChg>
      <pc:sldChg chg="addSp delSp modSp mod delAnim modAnim modNotesTx">
        <pc:chgData name="Kokchun Giang" userId="67e2125d-ec8c-4323-9653-9824a2ad815f" providerId="ADAL" clId="{10EEDAB3-2DB0-BA4D-8CC6-6424E46A9142}" dt="2024-01-13T15:26:12.414" v="2896"/>
        <pc:sldMkLst>
          <pc:docMk/>
          <pc:sldMk cId="3373492746" sldId="324"/>
        </pc:sldMkLst>
        <pc:spChg chg="mod">
          <ac:chgData name="Kokchun Giang" userId="67e2125d-ec8c-4323-9653-9824a2ad815f" providerId="ADAL" clId="{10EEDAB3-2DB0-BA4D-8CC6-6424E46A9142}" dt="2024-01-13T12:50:28.935" v="747" actId="20577"/>
          <ac:spMkLst>
            <pc:docMk/>
            <pc:sldMk cId="3373492746" sldId="324"/>
            <ac:spMk id="28" creationId="{7E8C0D03-019A-279A-6AD5-A5E7BD2580DB}"/>
          </ac:spMkLst>
        </pc:spChg>
        <pc:grpChg chg="add mod">
          <ac:chgData name="Kokchun Giang" userId="67e2125d-ec8c-4323-9653-9824a2ad815f" providerId="ADAL" clId="{10EEDAB3-2DB0-BA4D-8CC6-6424E46A9142}" dt="2024-01-13T15:25:19.138" v="2885" actId="164"/>
          <ac:grpSpMkLst>
            <pc:docMk/>
            <pc:sldMk cId="3373492746" sldId="324"/>
            <ac:grpSpMk id="2" creationId="{3E5F6630-00CD-7394-9AD5-EBAF06AA26DE}"/>
          </ac:grpSpMkLst>
        </pc:grpChg>
        <pc:grpChg chg="add mod">
          <ac:chgData name="Kokchun Giang" userId="67e2125d-ec8c-4323-9653-9824a2ad815f" providerId="ADAL" clId="{10EEDAB3-2DB0-BA4D-8CC6-6424E46A9142}" dt="2024-01-13T15:25:25.639" v="2887" actId="164"/>
          <ac:grpSpMkLst>
            <pc:docMk/>
            <pc:sldMk cId="3373492746" sldId="324"/>
            <ac:grpSpMk id="3" creationId="{A0D2B893-8F4E-C6B6-5AD1-DD08FF76FC8E}"/>
          </ac:grpSpMkLst>
        </pc:grpChg>
        <pc:grpChg chg="add mod">
          <ac:chgData name="Kokchun Giang" userId="67e2125d-ec8c-4323-9653-9824a2ad815f" providerId="ADAL" clId="{10EEDAB3-2DB0-BA4D-8CC6-6424E46A9142}" dt="2024-01-13T15:25:35.857" v="2889" actId="164"/>
          <ac:grpSpMkLst>
            <pc:docMk/>
            <pc:sldMk cId="3373492746" sldId="324"/>
            <ac:grpSpMk id="4" creationId="{2E645219-353D-FCB3-DDED-B83943C58F38}"/>
          </ac:grpSpMkLst>
        </pc:grpChg>
        <pc:grpChg chg="add mod">
          <ac:chgData name="Kokchun Giang" userId="67e2125d-ec8c-4323-9653-9824a2ad815f" providerId="ADAL" clId="{10EEDAB3-2DB0-BA4D-8CC6-6424E46A9142}" dt="2024-01-13T15:25:44.766" v="2891" actId="164"/>
          <ac:grpSpMkLst>
            <pc:docMk/>
            <pc:sldMk cId="3373492746" sldId="324"/>
            <ac:grpSpMk id="5" creationId="{31732810-DEDB-22AF-3557-A9725548F841}"/>
          </ac:grpSpMkLst>
        </pc:grpChg>
        <pc:grpChg chg="add mod">
          <ac:chgData name="Kokchun Giang" userId="67e2125d-ec8c-4323-9653-9824a2ad815f" providerId="ADAL" clId="{10EEDAB3-2DB0-BA4D-8CC6-6424E46A9142}" dt="2024-01-13T15:26:01.472" v="2893" actId="164"/>
          <ac:grpSpMkLst>
            <pc:docMk/>
            <pc:sldMk cId="3373492746" sldId="324"/>
            <ac:grpSpMk id="6" creationId="{DA8003E0-6D4E-9A64-9871-73A0B3EB4895}"/>
          </ac:grpSpMkLst>
        </pc:grpChg>
        <pc:grpChg chg="add mod">
          <ac:chgData name="Kokchun Giang" userId="67e2125d-ec8c-4323-9653-9824a2ad815f" providerId="ADAL" clId="{10EEDAB3-2DB0-BA4D-8CC6-6424E46A9142}" dt="2024-01-13T15:26:10.581" v="2895" actId="164"/>
          <ac:grpSpMkLst>
            <pc:docMk/>
            <pc:sldMk cId="3373492746" sldId="324"/>
            <ac:grpSpMk id="7" creationId="{169D2F9A-9F61-E07C-8D3C-9D9C86A04857}"/>
          </ac:grpSpMkLst>
        </pc:grpChg>
        <pc:grpChg chg="del">
          <ac:chgData name="Kokchun Giang" userId="67e2125d-ec8c-4323-9653-9824a2ad815f" providerId="ADAL" clId="{10EEDAB3-2DB0-BA4D-8CC6-6424E46A9142}" dt="2024-01-13T12:44:32.970" v="551" actId="478"/>
          <ac:grpSpMkLst>
            <pc:docMk/>
            <pc:sldMk cId="3373492746" sldId="324"/>
            <ac:grpSpMk id="8" creationId="{97B7B85B-B7EC-D9B7-CB6C-64B4AB3151E5}"/>
          </ac:grpSpMkLst>
        </pc:grpChg>
        <pc:grpChg chg="del">
          <ac:chgData name="Kokchun Giang" userId="67e2125d-ec8c-4323-9653-9824a2ad815f" providerId="ADAL" clId="{10EEDAB3-2DB0-BA4D-8CC6-6424E46A9142}" dt="2024-01-13T12:44:32.970" v="551" actId="478"/>
          <ac:grpSpMkLst>
            <pc:docMk/>
            <pc:sldMk cId="3373492746" sldId="324"/>
            <ac:grpSpMk id="18" creationId="{6335FA0D-0D2C-3DE6-3362-85DD37521F6D}"/>
          </ac:grpSpMkLst>
        </pc:grpChg>
        <pc:grpChg chg="mod">
          <ac:chgData name="Kokchun Giang" userId="67e2125d-ec8c-4323-9653-9824a2ad815f" providerId="ADAL" clId="{10EEDAB3-2DB0-BA4D-8CC6-6424E46A9142}" dt="2024-01-13T12:44:49.423" v="561"/>
          <ac:grpSpMkLst>
            <pc:docMk/>
            <pc:sldMk cId="3373492746" sldId="324"/>
            <ac:grpSpMk id="80" creationId="{9F2382A7-8E85-5CE0-E2EE-755F8552E269}"/>
          </ac:grpSpMkLst>
        </pc:grpChg>
        <pc:grpChg chg="del">
          <ac:chgData name="Kokchun Giang" userId="67e2125d-ec8c-4323-9653-9824a2ad815f" providerId="ADAL" clId="{10EEDAB3-2DB0-BA4D-8CC6-6424E46A9142}" dt="2024-01-13T12:44:14.511" v="549" actId="478"/>
          <ac:grpSpMkLst>
            <pc:docMk/>
            <pc:sldMk cId="3373492746" sldId="324"/>
            <ac:grpSpMk id="125" creationId="{62E741E7-E374-FDD2-25C1-6F0295F3EE00}"/>
          </ac:grpSpMkLst>
        </pc:grpChg>
        <pc:grpChg chg="mod">
          <ac:chgData name="Kokchun Giang" userId="67e2125d-ec8c-4323-9653-9824a2ad815f" providerId="ADAL" clId="{10EEDAB3-2DB0-BA4D-8CC6-6424E46A9142}" dt="2024-01-13T15:25:19.138" v="2885" actId="164"/>
          <ac:grpSpMkLst>
            <pc:docMk/>
            <pc:sldMk cId="3373492746" sldId="324"/>
            <ac:grpSpMk id="126" creationId="{0878087D-C8E3-25E2-19EA-0BA71B485E5C}"/>
          </ac:grpSpMkLst>
        </pc:grpChg>
        <pc:grpChg chg="del">
          <ac:chgData name="Kokchun Giang" userId="67e2125d-ec8c-4323-9653-9824a2ad815f" providerId="ADAL" clId="{10EEDAB3-2DB0-BA4D-8CC6-6424E46A9142}" dt="2024-01-13T12:44:32.970" v="551" actId="478"/>
          <ac:grpSpMkLst>
            <pc:docMk/>
            <pc:sldMk cId="3373492746" sldId="324"/>
            <ac:grpSpMk id="162" creationId="{4DFA26AA-4168-6038-8721-EB36EBFEDC12}"/>
          </ac:grpSpMkLst>
        </pc:grpChg>
        <pc:grpChg chg="del">
          <ac:chgData name="Kokchun Giang" userId="67e2125d-ec8c-4323-9653-9824a2ad815f" providerId="ADAL" clId="{10EEDAB3-2DB0-BA4D-8CC6-6424E46A9142}" dt="2024-01-13T12:44:32.970" v="551" actId="478"/>
          <ac:grpSpMkLst>
            <pc:docMk/>
            <pc:sldMk cId="3373492746" sldId="324"/>
            <ac:grpSpMk id="194" creationId="{1B008787-031B-311E-A98E-00A28D7F911E}"/>
          </ac:grpSpMkLst>
        </pc:grpChg>
        <pc:grpChg chg="del mod">
          <ac:chgData name="Kokchun Giang" userId="67e2125d-ec8c-4323-9653-9824a2ad815f" providerId="ADAL" clId="{10EEDAB3-2DB0-BA4D-8CC6-6424E46A9142}" dt="2024-01-13T12:45:35.018" v="613"/>
          <ac:grpSpMkLst>
            <pc:docMk/>
            <pc:sldMk cId="3373492746" sldId="324"/>
            <ac:grpSpMk id="205" creationId="{AC2202BF-6FFE-0359-BF59-C70337F21A22}"/>
          </ac:grpSpMkLst>
        </pc:grpChg>
        <pc:grpChg chg="del mod">
          <ac:chgData name="Kokchun Giang" userId="67e2125d-ec8c-4323-9653-9824a2ad815f" providerId="ADAL" clId="{10EEDAB3-2DB0-BA4D-8CC6-6424E46A9142}" dt="2024-01-13T12:45:24.355" v="605"/>
          <ac:grpSpMkLst>
            <pc:docMk/>
            <pc:sldMk cId="3373492746" sldId="324"/>
            <ac:grpSpMk id="224" creationId="{B7AA2E6B-3143-E846-6D59-A93AEFC63F74}"/>
          </ac:grpSpMkLst>
        </pc:grpChg>
        <pc:grpChg chg="mod">
          <ac:chgData name="Kokchun Giang" userId="67e2125d-ec8c-4323-9653-9824a2ad815f" providerId="ADAL" clId="{10EEDAB3-2DB0-BA4D-8CC6-6424E46A9142}" dt="2024-01-13T12:45:13.077" v="592"/>
          <ac:grpSpMkLst>
            <pc:docMk/>
            <pc:sldMk cId="3373492746" sldId="324"/>
            <ac:grpSpMk id="299" creationId="{25B43EA2-43CB-3C9C-6BF1-DF2B7601C207}"/>
          </ac:grpSpMkLst>
        </pc:grpChg>
        <pc:grpChg chg="del mod">
          <ac:chgData name="Kokchun Giang" userId="67e2125d-ec8c-4323-9653-9824a2ad815f" providerId="ADAL" clId="{10EEDAB3-2DB0-BA4D-8CC6-6424E46A9142}" dt="2024-01-13T12:45:35.018" v="613"/>
          <ac:grpSpMkLst>
            <pc:docMk/>
            <pc:sldMk cId="3373492746" sldId="324"/>
            <ac:grpSpMk id="303" creationId="{9037D08B-CC04-BE76-6A5F-D9F9B35C597F}"/>
          </ac:grpSpMkLst>
        </pc:grpChg>
        <pc:grpChg chg="del">
          <ac:chgData name="Kokchun Giang" userId="67e2125d-ec8c-4323-9653-9824a2ad815f" providerId="ADAL" clId="{10EEDAB3-2DB0-BA4D-8CC6-6424E46A9142}" dt="2024-01-13T12:44:32.970" v="551" actId="478"/>
          <ac:grpSpMkLst>
            <pc:docMk/>
            <pc:sldMk cId="3373492746" sldId="324"/>
            <ac:grpSpMk id="324" creationId="{DE79741F-CF61-42FA-C241-240A1F079A6E}"/>
          </ac:grpSpMkLst>
        </pc:grpChg>
        <pc:grpChg chg="del mod">
          <ac:chgData name="Kokchun Giang" userId="67e2125d-ec8c-4323-9653-9824a2ad815f" providerId="ADAL" clId="{10EEDAB3-2DB0-BA4D-8CC6-6424E46A9142}" dt="2024-01-13T12:45:35.018" v="613"/>
          <ac:grpSpMkLst>
            <pc:docMk/>
            <pc:sldMk cId="3373492746" sldId="324"/>
            <ac:grpSpMk id="356" creationId="{0EE2C4A1-D1D9-7110-39D4-C3AAE2DE0F89}"/>
          </ac:grpSpMkLst>
        </pc:grpChg>
        <pc:grpChg chg="del">
          <ac:chgData name="Kokchun Giang" userId="67e2125d-ec8c-4323-9653-9824a2ad815f" providerId="ADAL" clId="{10EEDAB3-2DB0-BA4D-8CC6-6424E46A9142}" dt="2024-01-13T12:44:29.706" v="550" actId="478"/>
          <ac:grpSpMkLst>
            <pc:docMk/>
            <pc:sldMk cId="3373492746" sldId="324"/>
            <ac:grpSpMk id="359" creationId="{C9A83906-9E0A-660B-106C-8795028CE8CE}"/>
          </ac:grpSpMkLst>
        </pc:grpChg>
        <pc:grpChg chg="del">
          <ac:chgData name="Kokchun Giang" userId="67e2125d-ec8c-4323-9653-9824a2ad815f" providerId="ADAL" clId="{10EEDAB3-2DB0-BA4D-8CC6-6424E46A9142}" dt="2024-01-13T12:44:29.706" v="550" actId="478"/>
          <ac:grpSpMkLst>
            <pc:docMk/>
            <pc:sldMk cId="3373492746" sldId="324"/>
            <ac:grpSpMk id="360" creationId="{0B96A7C5-55DB-AD1F-47C1-EC6260C757A1}"/>
          </ac:grpSpMkLst>
        </pc:grpChg>
        <pc:grpChg chg="del">
          <ac:chgData name="Kokchun Giang" userId="67e2125d-ec8c-4323-9653-9824a2ad815f" providerId="ADAL" clId="{10EEDAB3-2DB0-BA4D-8CC6-6424E46A9142}" dt="2024-01-13T12:44:29.706" v="550" actId="478"/>
          <ac:grpSpMkLst>
            <pc:docMk/>
            <pc:sldMk cId="3373492746" sldId="324"/>
            <ac:grpSpMk id="361" creationId="{A28C579F-2764-A43D-B731-5A687249F248}"/>
          </ac:grpSpMkLst>
        </pc:grpChg>
        <pc:grpChg chg="del">
          <ac:chgData name="Kokchun Giang" userId="67e2125d-ec8c-4323-9653-9824a2ad815f" providerId="ADAL" clId="{10EEDAB3-2DB0-BA4D-8CC6-6424E46A9142}" dt="2024-01-13T12:44:29.706" v="550" actId="478"/>
          <ac:grpSpMkLst>
            <pc:docMk/>
            <pc:sldMk cId="3373492746" sldId="324"/>
            <ac:grpSpMk id="362" creationId="{ECC79281-9419-1C79-BA99-A20741B493E9}"/>
          </ac:grpSpMkLst>
        </pc:grpChg>
        <pc:grpChg chg="del">
          <ac:chgData name="Kokchun Giang" userId="67e2125d-ec8c-4323-9653-9824a2ad815f" providerId="ADAL" clId="{10EEDAB3-2DB0-BA4D-8CC6-6424E46A9142}" dt="2024-01-13T12:44:29.706" v="550" actId="478"/>
          <ac:grpSpMkLst>
            <pc:docMk/>
            <pc:sldMk cId="3373492746" sldId="324"/>
            <ac:grpSpMk id="363" creationId="{95C268B3-962B-F8B7-A224-76F0A497970B}"/>
          </ac:grpSpMkLst>
        </pc:grpChg>
        <pc:grpChg chg="del">
          <ac:chgData name="Kokchun Giang" userId="67e2125d-ec8c-4323-9653-9824a2ad815f" providerId="ADAL" clId="{10EEDAB3-2DB0-BA4D-8CC6-6424E46A9142}" dt="2024-01-13T12:44:32.970" v="551" actId="478"/>
          <ac:grpSpMkLst>
            <pc:docMk/>
            <pc:sldMk cId="3373492746" sldId="324"/>
            <ac:grpSpMk id="364" creationId="{7E0C5CB0-3BA8-D055-4DFC-302437B01B9A}"/>
          </ac:grpSpMkLst>
        </pc:grpChg>
        <pc:grpChg chg="del">
          <ac:chgData name="Kokchun Giang" userId="67e2125d-ec8c-4323-9653-9824a2ad815f" providerId="ADAL" clId="{10EEDAB3-2DB0-BA4D-8CC6-6424E46A9142}" dt="2024-01-13T12:44:32.970" v="551" actId="478"/>
          <ac:grpSpMkLst>
            <pc:docMk/>
            <pc:sldMk cId="3373492746" sldId="324"/>
            <ac:grpSpMk id="365" creationId="{53136457-D0E5-2D99-2044-84FFBCE3B6E0}"/>
          </ac:grpSpMkLst>
        </pc:grpChg>
        <pc:grpChg chg="del">
          <ac:chgData name="Kokchun Giang" userId="67e2125d-ec8c-4323-9653-9824a2ad815f" providerId="ADAL" clId="{10EEDAB3-2DB0-BA4D-8CC6-6424E46A9142}" dt="2024-01-13T12:44:32.970" v="551" actId="478"/>
          <ac:grpSpMkLst>
            <pc:docMk/>
            <pc:sldMk cId="3373492746" sldId="324"/>
            <ac:grpSpMk id="366" creationId="{2261090A-5E39-92B4-0076-548762F7B45E}"/>
          </ac:grpSpMkLst>
        </pc:grpChg>
        <pc:grpChg chg="del">
          <ac:chgData name="Kokchun Giang" userId="67e2125d-ec8c-4323-9653-9824a2ad815f" providerId="ADAL" clId="{10EEDAB3-2DB0-BA4D-8CC6-6424E46A9142}" dt="2024-01-13T12:44:32.970" v="551" actId="478"/>
          <ac:grpSpMkLst>
            <pc:docMk/>
            <pc:sldMk cId="3373492746" sldId="324"/>
            <ac:grpSpMk id="367" creationId="{20CC9C8F-E0BE-AB62-2B20-88C97658965F}"/>
          </ac:grpSpMkLst>
        </pc:grpChg>
        <pc:grpChg chg="del">
          <ac:chgData name="Kokchun Giang" userId="67e2125d-ec8c-4323-9653-9824a2ad815f" providerId="ADAL" clId="{10EEDAB3-2DB0-BA4D-8CC6-6424E46A9142}" dt="2024-01-13T12:44:32.970" v="551" actId="478"/>
          <ac:grpSpMkLst>
            <pc:docMk/>
            <pc:sldMk cId="3373492746" sldId="324"/>
            <ac:grpSpMk id="368" creationId="{4C53BDCA-3AC4-FCC7-9FFF-A93CB5F1EB36}"/>
          </ac:grpSpMkLst>
        </pc:grpChg>
        <pc:grpChg chg="del">
          <ac:chgData name="Kokchun Giang" userId="67e2125d-ec8c-4323-9653-9824a2ad815f" providerId="ADAL" clId="{10EEDAB3-2DB0-BA4D-8CC6-6424E46A9142}" dt="2024-01-13T12:44:32.970" v="551" actId="478"/>
          <ac:grpSpMkLst>
            <pc:docMk/>
            <pc:sldMk cId="3373492746" sldId="324"/>
            <ac:grpSpMk id="369" creationId="{1840F909-A2C9-F3F7-1996-E4D658C14B13}"/>
          </ac:grpSpMkLst>
        </pc:grpChg>
        <pc:grpChg chg="add del mod">
          <ac:chgData name="Kokchun Giang" userId="67e2125d-ec8c-4323-9653-9824a2ad815f" providerId="ADAL" clId="{10EEDAB3-2DB0-BA4D-8CC6-6424E46A9142}" dt="2024-01-13T12:45:35.018" v="613"/>
          <ac:grpSpMkLst>
            <pc:docMk/>
            <pc:sldMk cId="3373492746" sldId="324"/>
            <ac:grpSpMk id="370" creationId="{46CBDE98-8EE0-451E-C926-7B30EEA9901C}"/>
          </ac:grpSpMkLst>
        </pc:grpChg>
        <pc:grpChg chg="mod">
          <ac:chgData name="Kokchun Giang" userId="67e2125d-ec8c-4323-9653-9824a2ad815f" providerId="ADAL" clId="{10EEDAB3-2DB0-BA4D-8CC6-6424E46A9142}" dt="2024-01-13T12:45:28.011" v="611"/>
          <ac:grpSpMkLst>
            <pc:docMk/>
            <pc:sldMk cId="3373492746" sldId="324"/>
            <ac:grpSpMk id="373" creationId="{4FFD5F7A-EF11-52E2-704C-16A924A6F0B1}"/>
          </ac:grpSpMkLst>
        </pc:grpChg>
        <pc:grpChg chg="mod">
          <ac:chgData name="Kokchun Giang" userId="67e2125d-ec8c-4323-9653-9824a2ad815f" providerId="ADAL" clId="{10EEDAB3-2DB0-BA4D-8CC6-6424E46A9142}" dt="2024-01-13T15:25:19.138" v="2885" actId="164"/>
          <ac:grpSpMkLst>
            <pc:docMk/>
            <pc:sldMk cId="3373492746" sldId="324"/>
            <ac:grpSpMk id="375" creationId="{295AB655-9006-ADC4-1A09-28831245AC05}"/>
          </ac:grpSpMkLst>
        </pc:grpChg>
        <pc:grpChg chg="del mod">
          <ac:chgData name="Kokchun Giang" userId="67e2125d-ec8c-4323-9653-9824a2ad815f" providerId="ADAL" clId="{10EEDAB3-2DB0-BA4D-8CC6-6424E46A9142}" dt="2024-01-13T12:45:49.844" v="623"/>
          <ac:grpSpMkLst>
            <pc:docMk/>
            <pc:sldMk cId="3373492746" sldId="324"/>
            <ac:grpSpMk id="383" creationId="{12C0B307-2010-ED0C-3498-57355F4914CB}"/>
          </ac:grpSpMkLst>
        </pc:grpChg>
        <pc:grpChg chg="mod">
          <ac:chgData name="Kokchun Giang" userId="67e2125d-ec8c-4323-9653-9824a2ad815f" providerId="ADAL" clId="{10EEDAB3-2DB0-BA4D-8CC6-6424E46A9142}" dt="2024-01-13T15:25:25.639" v="2887" actId="164"/>
          <ac:grpSpMkLst>
            <pc:docMk/>
            <pc:sldMk cId="3373492746" sldId="324"/>
            <ac:grpSpMk id="385" creationId="{AB45B9DA-42CF-022C-5458-9173C2FAC5BC}"/>
          </ac:grpSpMkLst>
        </pc:grpChg>
        <pc:grpChg chg="mod">
          <ac:chgData name="Kokchun Giang" userId="67e2125d-ec8c-4323-9653-9824a2ad815f" providerId="ADAL" clId="{10EEDAB3-2DB0-BA4D-8CC6-6424E46A9142}" dt="2024-01-13T12:45:52.522" v="631"/>
          <ac:grpSpMkLst>
            <pc:docMk/>
            <pc:sldMk cId="3373492746" sldId="324"/>
            <ac:grpSpMk id="390" creationId="{0C78D75E-5B50-D51E-135E-AA1A8A39C8C2}"/>
          </ac:grpSpMkLst>
        </pc:grpChg>
        <pc:grpChg chg="mod">
          <ac:chgData name="Kokchun Giang" userId="67e2125d-ec8c-4323-9653-9824a2ad815f" providerId="ADAL" clId="{10EEDAB3-2DB0-BA4D-8CC6-6424E46A9142}" dt="2024-01-13T15:25:25.639" v="2887" actId="164"/>
          <ac:grpSpMkLst>
            <pc:docMk/>
            <pc:sldMk cId="3373492746" sldId="324"/>
            <ac:grpSpMk id="396" creationId="{9063BAAB-358E-6660-8589-FEC88DC5F5BB}"/>
          </ac:grpSpMkLst>
        </pc:grpChg>
        <pc:grpChg chg="del mod">
          <ac:chgData name="Kokchun Giang" userId="67e2125d-ec8c-4323-9653-9824a2ad815f" providerId="ADAL" clId="{10EEDAB3-2DB0-BA4D-8CC6-6424E46A9142}" dt="2024-01-13T12:46:12.751" v="657"/>
          <ac:grpSpMkLst>
            <pc:docMk/>
            <pc:sldMk cId="3373492746" sldId="324"/>
            <ac:grpSpMk id="404" creationId="{2F34D8CF-A523-EC7E-CF85-73FFDB107580}"/>
          </ac:grpSpMkLst>
        </pc:grpChg>
        <pc:grpChg chg="del mod">
          <ac:chgData name="Kokchun Giang" userId="67e2125d-ec8c-4323-9653-9824a2ad815f" providerId="ADAL" clId="{10EEDAB3-2DB0-BA4D-8CC6-6424E46A9142}" dt="2024-01-13T12:46:12.751" v="657"/>
          <ac:grpSpMkLst>
            <pc:docMk/>
            <pc:sldMk cId="3373492746" sldId="324"/>
            <ac:grpSpMk id="408" creationId="{C294B1AB-F7B3-E723-7841-EA4C1EB1778B}"/>
          </ac:grpSpMkLst>
        </pc:grpChg>
        <pc:grpChg chg="del mod">
          <ac:chgData name="Kokchun Giang" userId="67e2125d-ec8c-4323-9653-9824a2ad815f" providerId="ADAL" clId="{10EEDAB3-2DB0-BA4D-8CC6-6424E46A9142}" dt="2024-01-13T12:46:14.427" v="659"/>
          <ac:grpSpMkLst>
            <pc:docMk/>
            <pc:sldMk cId="3373492746" sldId="324"/>
            <ac:grpSpMk id="416" creationId="{19539BA5-DFEC-3D3F-5D73-0C4ACCC66BB3}"/>
          </ac:grpSpMkLst>
        </pc:grpChg>
        <pc:grpChg chg="del mod">
          <ac:chgData name="Kokchun Giang" userId="67e2125d-ec8c-4323-9653-9824a2ad815f" providerId="ADAL" clId="{10EEDAB3-2DB0-BA4D-8CC6-6424E46A9142}" dt="2024-01-13T12:46:16.880" v="662"/>
          <ac:grpSpMkLst>
            <pc:docMk/>
            <pc:sldMk cId="3373492746" sldId="324"/>
            <ac:grpSpMk id="418" creationId="{7335F0F2-C86C-BB71-3D9A-6F158418F486}"/>
          </ac:grpSpMkLst>
        </pc:grpChg>
        <pc:grpChg chg="mod">
          <ac:chgData name="Kokchun Giang" userId="67e2125d-ec8c-4323-9653-9824a2ad815f" providerId="ADAL" clId="{10EEDAB3-2DB0-BA4D-8CC6-6424E46A9142}" dt="2024-01-13T15:25:35.857" v="2889" actId="164"/>
          <ac:grpSpMkLst>
            <pc:docMk/>
            <pc:sldMk cId="3373492746" sldId="324"/>
            <ac:grpSpMk id="421" creationId="{032687ED-8AC3-7AF5-3079-1640A82E6FFD}"/>
          </ac:grpSpMkLst>
        </pc:grpChg>
        <pc:grpChg chg="mod">
          <ac:chgData name="Kokchun Giang" userId="67e2125d-ec8c-4323-9653-9824a2ad815f" providerId="ADAL" clId="{10EEDAB3-2DB0-BA4D-8CC6-6424E46A9142}" dt="2024-01-13T15:25:44.766" v="2891" actId="164"/>
          <ac:grpSpMkLst>
            <pc:docMk/>
            <pc:sldMk cId="3373492746" sldId="324"/>
            <ac:grpSpMk id="436" creationId="{61871B16-80B7-0FF1-4862-2C59F9B3C108}"/>
          </ac:grpSpMkLst>
        </pc:grpChg>
        <pc:grpChg chg="mod">
          <ac:chgData name="Kokchun Giang" userId="67e2125d-ec8c-4323-9653-9824a2ad815f" providerId="ADAL" clId="{10EEDAB3-2DB0-BA4D-8CC6-6424E46A9142}" dt="2024-01-13T15:25:44.766" v="2891" actId="164"/>
          <ac:grpSpMkLst>
            <pc:docMk/>
            <pc:sldMk cId="3373492746" sldId="324"/>
            <ac:grpSpMk id="445" creationId="{6E34E746-E9D6-E3C6-35BF-E2BC94F6EF3B}"/>
          </ac:grpSpMkLst>
        </pc:grpChg>
        <pc:grpChg chg="mod">
          <ac:chgData name="Kokchun Giang" userId="67e2125d-ec8c-4323-9653-9824a2ad815f" providerId="ADAL" clId="{10EEDAB3-2DB0-BA4D-8CC6-6424E46A9142}" dt="2024-01-13T15:26:01.472" v="2893" actId="164"/>
          <ac:grpSpMkLst>
            <pc:docMk/>
            <pc:sldMk cId="3373492746" sldId="324"/>
            <ac:grpSpMk id="455" creationId="{B91763C4-754E-8D01-FCDB-B803386AFA12}"/>
          </ac:grpSpMkLst>
        </pc:grpChg>
        <pc:grpChg chg="mod">
          <ac:chgData name="Kokchun Giang" userId="67e2125d-ec8c-4323-9653-9824a2ad815f" providerId="ADAL" clId="{10EEDAB3-2DB0-BA4D-8CC6-6424E46A9142}" dt="2024-01-13T15:26:01.472" v="2893" actId="164"/>
          <ac:grpSpMkLst>
            <pc:docMk/>
            <pc:sldMk cId="3373492746" sldId="324"/>
            <ac:grpSpMk id="458" creationId="{81B1954F-CB7A-6602-5E29-5CE76D54BFC5}"/>
          </ac:grpSpMkLst>
        </pc:grpChg>
        <pc:grpChg chg="mod">
          <ac:chgData name="Kokchun Giang" userId="67e2125d-ec8c-4323-9653-9824a2ad815f" providerId="ADAL" clId="{10EEDAB3-2DB0-BA4D-8CC6-6424E46A9142}" dt="2024-01-13T15:26:01.472" v="2893" actId="164"/>
          <ac:grpSpMkLst>
            <pc:docMk/>
            <pc:sldMk cId="3373492746" sldId="324"/>
            <ac:grpSpMk id="462" creationId="{161BDB15-5B58-FC21-DCF0-2E478AE4704E}"/>
          </ac:grpSpMkLst>
        </pc:grpChg>
        <pc:grpChg chg="mod">
          <ac:chgData name="Kokchun Giang" userId="67e2125d-ec8c-4323-9653-9824a2ad815f" providerId="ADAL" clId="{10EEDAB3-2DB0-BA4D-8CC6-6424E46A9142}" dt="2024-01-13T15:26:10.581" v="2895" actId="164"/>
          <ac:grpSpMkLst>
            <pc:docMk/>
            <pc:sldMk cId="3373492746" sldId="324"/>
            <ac:grpSpMk id="478" creationId="{5886A7DC-631D-F071-ADC2-EB76F53A7236}"/>
          </ac:grpSpMkLst>
        </pc:grpChg>
        <pc:grpChg chg="mod">
          <ac:chgData name="Kokchun Giang" userId="67e2125d-ec8c-4323-9653-9824a2ad815f" providerId="ADAL" clId="{10EEDAB3-2DB0-BA4D-8CC6-6424E46A9142}" dt="2024-01-13T12:47:53.231" v="727"/>
          <ac:grpSpMkLst>
            <pc:docMk/>
            <pc:sldMk cId="3373492746" sldId="324"/>
            <ac:grpSpMk id="482" creationId="{050DF568-3AE4-0278-FBAF-A2327152FA9D}"/>
          </ac:grpSpMkLst>
        </pc:grpChg>
        <pc:grpChg chg="mod">
          <ac:chgData name="Kokchun Giang" userId="67e2125d-ec8c-4323-9653-9824a2ad815f" providerId="ADAL" clId="{10EEDAB3-2DB0-BA4D-8CC6-6424E46A9142}" dt="2024-01-13T15:26:10.581" v="2895" actId="164"/>
          <ac:grpSpMkLst>
            <pc:docMk/>
            <pc:sldMk cId="3373492746" sldId="324"/>
            <ac:grpSpMk id="491" creationId="{A80FD581-66D6-99C2-C6AF-E57E6726D38A}"/>
          </ac:grpSpMkLst>
        </pc:grpChg>
        <pc:grpChg chg="mod">
          <ac:chgData name="Kokchun Giang" userId="67e2125d-ec8c-4323-9653-9824a2ad815f" providerId="ADAL" clId="{10EEDAB3-2DB0-BA4D-8CC6-6424E46A9142}" dt="2024-01-13T15:26:10.581" v="2895" actId="164"/>
          <ac:grpSpMkLst>
            <pc:docMk/>
            <pc:sldMk cId="3373492746" sldId="324"/>
            <ac:grpSpMk id="492" creationId="{0A750191-CFEB-43C7-9EAE-E9B0981ED7A1}"/>
          </ac:grpSpMkLst>
        </pc:grpChg>
        <pc:grpChg chg="mod">
          <ac:chgData name="Kokchun Giang" userId="67e2125d-ec8c-4323-9653-9824a2ad815f" providerId="ADAL" clId="{10EEDAB3-2DB0-BA4D-8CC6-6424E46A9142}" dt="2024-01-13T15:26:10.581" v="2895" actId="164"/>
          <ac:grpSpMkLst>
            <pc:docMk/>
            <pc:sldMk cId="3373492746" sldId="324"/>
            <ac:grpSpMk id="502" creationId="{0A094B8C-CD2B-3FD3-721A-0513628DA8AA}"/>
          </ac:grpSpMkLst>
        </pc:grpChg>
        <pc:grpChg chg="mod">
          <ac:chgData name="Kokchun Giang" userId="67e2125d-ec8c-4323-9653-9824a2ad815f" providerId="ADAL" clId="{10EEDAB3-2DB0-BA4D-8CC6-6424E46A9142}" dt="2024-01-13T15:26:10.581" v="2895" actId="164"/>
          <ac:grpSpMkLst>
            <pc:docMk/>
            <pc:sldMk cId="3373492746" sldId="324"/>
            <ac:grpSpMk id="503" creationId="{B2AF0F3B-A0F1-372D-FF89-964380B35D37}"/>
          </ac:grpSpMkLst>
        </pc:grpChg>
        <pc:inkChg chg="add del mod">
          <ac:chgData name="Kokchun Giang" userId="67e2125d-ec8c-4323-9653-9824a2ad815f" providerId="ADAL" clId="{10EEDAB3-2DB0-BA4D-8CC6-6424E46A9142}" dt="2024-01-13T12:44:51.125" v="565" actId="9405"/>
          <ac:inkMkLst>
            <pc:docMk/>
            <pc:sldMk cId="3373492746" sldId="324"/>
            <ac:inkMk id="23" creationId="{5E81F326-2487-71EB-4EB3-5E44AB9DE986}"/>
          </ac:inkMkLst>
        </pc:inkChg>
        <pc:inkChg chg="add del mod">
          <ac:chgData name="Kokchun Giang" userId="67e2125d-ec8c-4323-9653-9824a2ad815f" providerId="ADAL" clId="{10EEDAB3-2DB0-BA4D-8CC6-6424E46A9142}" dt="2024-01-13T12:44:50.618" v="564" actId="9405"/>
          <ac:inkMkLst>
            <pc:docMk/>
            <pc:sldMk cId="3373492746" sldId="324"/>
            <ac:inkMk id="49" creationId="{E8C002F9-9D84-446E-A399-923D979C5D83}"/>
          </ac:inkMkLst>
        </pc:inkChg>
        <pc:inkChg chg="add del mod">
          <ac:chgData name="Kokchun Giang" userId="67e2125d-ec8c-4323-9653-9824a2ad815f" providerId="ADAL" clId="{10EEDAB3-2DB0-BA4D-8CC6-6424E46A9142}" dt="2024-01-13T12:44:50.154" v="563" actId="9405"/>
          <ac:inkMkLst>
            <pc:docMk/>
            <pc:sldMk cId="3373492746" sldId="324"/>
            <ac:inkMk id="77" creationId="{9DD0CFF1-827F-4A79-4DEE-23D9EC7E0199}"/>
          </ac:inkMkLst>
        </pc:inkChg>
        <pc:inkChg chg="add del mod">
          <ac:chgData name="Kokchun Giang" userId="67e2125d-ec8c-4323-9653-9824a2ad815f" providerId="ADAL" clId="{10EEDAB3-2DB0-BA4D-8CC6-6424E46A9142}" dt="2024-01-13T12:44:49.795" v="562" actId="9405"/>
          <ac:inkMkLst>
            <pc:docMk/>
            <pc:sldMk cId="3373492746" sldId="324"/>
            <ac:inkMk id="78" creationId="{1AE2A0BE-CD4A-91D0-C841-8DA92C46783F}"/>
          </ac:inkMkLst>
        </pc:inkChg>
        <pc:inkChg chg="add del mod">
          <ac:chgData name="Kokchun Giang" userId="67e2125d-ec8c-4323-9653-9824a2ad815f" providerId="ADAL" clId="{10EEDAB3-2DB0-BA4D-8CC6-6424E46A9142}" dt="2024-01-13T12:44:49.423" v="561"/>
          <ac:inkMkLst>
            <pc:docMk/>
            <pc:sldMk cId="3373492746" sldId="324"/>
            <ac:inkMk id="79" creationId="{581C47BD-3470-CBE6-A2C5-067AB7E5A13D}"/>
          </ac:inkMkLst>
        </pc:inkChg>
        <pc:inkChg chg="add mod">
          <ac:chgData name="Kokchun Giang" userId="67e2125d-ec8c-4323-9653-9824a2ad815f" providerId="ADAL" clId="{10EEDAB3-2DB0-BA4D-8CC6-6424E46A9142}" dt="2024-01-13T12:44:52.891" v="569"/>
          <ac:inkMkLst>
            <pc:docMk/>
            <pc:sldMk cId="3373492746" sldId="324"/>
            <ac:inkMk id="101" creationId="{1F3BB616-3AEC-716C-3974-F2BE8FA944C2}"/>
          </ac:inkMkLst>
        </pc:inkChg>
        <pc:inkChg chg="add mod">
          <ac:chgData name="Kokchun Giang" userId="67e2125d-ec8c-4323-9653-9824a2ad815f" providerId="ADAL" clId="{10EEDAB3-2DB0-BA4D-8CC6-6424E46A9142}" dt="2024-01-13T12:44:52.891" v="569"/>
          <ac:inkMkLst>
            <pc:docMk/>
            <pc:sldMk cId="3373492746" sldId="324"/>
            <ac:inkMk id="103" creationId="{ACAA8E7C-10D0-7BED-695B-1CF2F25E0D8F}"/>
          </ac:inkMkLst>
        </pc:inkChg>
        <pc:inkChg chg="add mod">
          <ac:chgData name="Kokchun Giang" userId="67e2125d-ec8c-4323-9653-9824a2ad815f" providerId="ADAL" clId="{10EEDAB3-2DB0-BA4D-8CC6-6424E46A9142}" dt="2024-01-13T12:44:52.891" v="569"/>
          <ac:inkMkLst>
            <pc:docMk/>
            <pc:sldMk cId="3373492746" sldId="324"/>
            <ac:inkMk id="104" creationId="{F16E9946-7756-04DA-7AB2-A92969FD4880}"/>
          </ac:inkMkLst>
        </pc:inkChg>
        <pc:inkChg chg="add mod">
          <ac:chgData name="Kokchun Giang" userId="67e2125d-ec8c-4323-9653-9824a2ad815f" providerId="ADAL" clId="{10EEDAB3-2DB0-BA4D-8CC6-6424E46A9142}" dt="2024-01-13T15:25:19.138" v="2885" actId="164"/>
          <ac:inkMkLst>
            <pc:docMk/>
            <pc:sldMk cId="3373492746" sldId="324"/>
            <ac:inkMk id="127" creationId="{17F12DB7-C780-528E-A965-AEAC04CE9FF2}"/>
          </ac:inkMkLst>
        </pc:inkChg>
        <pc:inkChg chg="add mod">
          <ac:chgData name="Kokchun Giang" userId="67e2125d-ec8c-4323-9653-9824a2ad815f" providerId="ADAL" clId="{10EEDAB3-2DB0-BA4D-8CC6-6424E46A9142}" dt="2024-01-13T12:45:35.018" v="613"/>
          <ac:inkMkLst>
            <pc:docMk/>
            <pc:sldMk cId="3373492746" sldId="324"/>
            <ac:inkMk id="128" creationId="{72924EDD-EC38-A446-4743-34E7041CAFAF}"/>
          </ac:inkMkLst>
        </pc:inkChg>
        <pc:inkChg chg="del">
          <ac:chgData name="Kokchun Giang" userId="67e2125d-ec8c-4323-9653-9824a2ad815f" providerId="ADAL" clId="{10EEDAB3-2DB0-BA4D-8CC6-6424E46A9142}" dt="2024-01-13T12:44:41.176" v="553" actId="478"/>
          <ac:inkMkLst>
            <pc:docMk/>
            <pc:sldMk cId="3373492746" sldId="324"/>
            <ac:inkMk id="129" creationId="{6E8A0CB6-3F7A-E471-A257-A30C6BFF41CC}"/>
          </ac:inkMkLst>
        </pc:inkChg>
        <pc:inkChg chg="del">
          <ac:chgData name="Kokchun Giang" userId="67e2125d-ec8c-4323-9653-9824a2ad815f" providerId="ADAL" clId="{10EEDAB3-2DB0-BA4D-8CC6-6424E46A9142}" dt="2024-01-13T12:44:32.970" v="551" actId="478"/>
          <ac:inkMkLst>
            <pc:docMk/>
            <pc:sldMk cId="3373492746" sldId="324"/>
            <ac:inkMk id="142" creationId="{F70B764E-38E9-3B4A-149E-DFD5E6B0960B}"/>
          </ac:inkMkLst>
        </pc:inkChg>
        <pc:inkChg chg="add mod">
          <ac:chgData name="Kokchun Giang" userId="67e2125d-ec8c-4323-9653-9824a2ad815f" providerId="ADAL" clId="{10EEDAB3-2DB0-BA4D-8CC6-6424E46A9142}" dt="2024-01-13T12:45:35.018" v="613"/>
          <ac:inkMkLst>
            <pc:docMk/>
            <pc:sldMk cId="3373492746" sldId="324"/>
            <ac:inkMk id="147" creationId="{7DDFD4E7-A2E7-AAD9-448C-D72BA34C19A6}"/>
          </ac:inkMkLst>
        </pc:inkChg>
        <pc:inkChg chg="add mod">
          <ac:chgData name="Kokchun Giang" userId="67e2125d-ec8c-4323-9653-9824a2ad815f" providerId="ADAL" clId="{10EEDAB3-2DB0-BA4D-8CC6-6424E46A9142}" dt="2024-01-13T12:45:35.018" v="613"/>
          <ac:inkMkLst>
            <pc:docMk/>
            <pc:sldMk cId="3373492746" sldId="324"/>
            <ac:inkMk id="200" creationId="{C90E6022-6CAC-CA99-C5B0-A1AAC0C86426}"/>
          </ac:inkMkLst>
        </pc:inkChg>
        <pc:inkChg chg="add mod">
          <ac:chgData name="Kokchun Giang" userId="67e2125d-ec8c-4323-9653-9824a2ad815f" providerId="ADAL" clId="{10EEDAB3-2DB0-BA4D-8CC6-6424E46A9142}" dt="2024-01-13T12:45:35.018" v="613"/>
          <ac:inkMkLst>
            <pc:docMk/>
            <pc:sldMk cId="3373492746" sldId="324"/>
            <ac:inkMk id="201" creationId="{D5259C6C-7F32-E387-9553-702E860D59F8}"/>
          </ac:inkMkLst>
        </pc:inkChg>
        <pc:inkChg chg="add mod">
          <ac:chgData name="Kokchun Giang" userId="67e2125d-ec8c-4323-9653-9824a2ad815f" providerId="ADAL" clId="{10EEDAB3-2DB0-BA4D-8CC6-6424E46A9142}" dt="2024-01-13T12:45:35.018" v="613"/>
          <ac:inkMkLst>
            <pc:docMk/>
            <pc:sldMk cId="3373492746" sldId="324"/>
            <ac:inkMk id="202" creationId="{324AFB5D-AD48-FDAE-E50B-320EC64CC2DA}"/>
          </ac:inkMkLst>
        </pc:inkChg>
        <pc:inkChg chg="add mod">
          <ac:chgData name="Kokchun Giang" userId="67e2125d-ec8c-4323-9653-9824a2ad815f" providerId="ADAL" clId="{10EEDAB3-2DB0-BA4D-8CC6-6424E46A9142}" dt="2024-01-13T12:45:35.018" v="613"/>
          <ac:inkMkLst>
            <pc:docMk/>
            <pc:sldMk cId="3373492746" sldId="324"/>
            <ac:inkMk id="203" creationId="{9C11B9A7-B82A-85D5-B3DC-D35F9F9BBE08}"/>
          </ac:inkMkLst>
        </pc:inkChg>
        <pc:inkChg chg="add mod">
          <ac:chgData name="Kokchun Giang" userId="67e2125d-ec8c-4323-9653-9824a2ad815f" providerId="ADAL" clId="{10EEDAB3-2DB0-BA4D-8CC6-6424E46A9142}" dt="2024-01-13T12:45:35.018" v="613"/>
          <ac:inkMkLst>
            <pc:docMk/>
            <pc:sldMk cId="3373492746" sldId="324"/>
            <ac:inkMk id="204" creationId="{70E4EB5F-2A05-7694-2146-38903750B0CF}"/>
          </ac:inkMkLst>
        </pc:inkChg>
        <pc:inkChg chg="add mod">
          <ac:chgData name="Kokchun Giang" userId="67e2125d-ec8c-4323-9653-9824a2ad815f" providerId="ADAL" clId="{10EEDAB3-2DB0-BA4D-8CC6-6424E46A9142}" dt="2024-01-13T12:45:35.018" v="613"/>
          <ac:inkMkLst>
            <pc:docMk/>
            <pc:sldMk cId="3373492746" sldId="324"/>
            <ac:inkMk id="206" creationId="{C26B5ECD-AA1C-9AA0-2E79-1099E8F525A1}"/>
          </ac:inkMkLst>
        </pc:inkChg>
        <pc:inkChg chg="add mod">
          <ac:chgData name="Kokchun Giang" userId="67e2125d-ec8c-4323-9653-9824a2ad815f" providerId="ADAL" clId="{10EEDAB3-2DB0-BA4D-8CC6-6424E46A9142}" dt="2024-01-13T12:45:35.018" v="613"/>
          <ac:inkMkLst>
            <pc:docMk/>
            <pc:sldMk cId="3373492746" sldId="324"/>
            <ac:inkMk id="214" creationId="{B4B8FA49-AA67-7FAC-8454-E9401F3881BE}"/>
          </ac:inkMkLst>
        </pc:inkChg>
        <pc:inkChg chg="add mod">
          <ac:chgData name="Kokchun Giang" userId="67e2125d-ec8c-4323-9653-9824a2ad815f" providerId="ADAL" clId="{10EEDAB3-2DB0-BA4D-8CC6-6424E46A9142}" dt="2024-01-13T12:45:35.018" v="613"/>
          <ac:inkMkLst>
            <pc:docMk/>
            <pc:sldMk cId="3373492746" sldId="324"/>
            <ac:inkMk id="216" creationId="{9C01056C-BE31-4CF0-B0BA-6EF901CE5982}"/>
          </ac:inkMkLst>
        </pc:inkChg>
        <pc:inkChg chg="add mod">
          <ac:chgData name="Kokchun Giang" userId="67e2125d-ec8c-4323-9653-9824a2ad815f" providerId="ADAL" clId="{10EEDAB3-2DB0-BA4D-8CC6-6424E46A9142}" dt="2024-01-13T12:45:35.018" v="613"/>
          <ac:inkMkLst>
            <pc:docMk/>
            <pc:sldMk cId="3373492746" sldId="324"/>
            <ac:inkMk id="219" creationId="{37E6A54E-8D0B-BF12-FFEE-A9AE51AC0A90}"/>
          </ac:inkMkLst>
        </pc:inkChg>
        <pc:inkChg chg="add mod">
          <ac:chgData name="Kokchun Giang" userId="67e2125d-ec8c-4323-9653-9824a2ad815f" providerId="ADAL" clId="{10EEDAB3-2DB0-BA4D-8CC6-6424E46A9142}" dt="2024-01-13T12:45:35.018" v="613"/>
          <ac:inkMkLst>
            <pc:docMk/>
            <pc:sldMk cId="3373492746" sldId="324"/>
            <ac:inkMk id="220" creationId="{7AE1F29D-BA8A-0190-F7E9-9213F61A944D}"/>
          </ac:inkMkLst>
        </pc:inkChg>
        <pc:inkChg chg="add mod">
          <ac:chgData name="Kokchun Giang" userId="67e2125d-ec8c-4323-9653-9824a2ad815f" providerId="ADAL" clId="{10EEDAB3-2DB0-BA4D-8CC6-6424E46A9142}" dt="2024-01-13T12:45:35.018" v="613"/>
          <ac:inkMkLst>
            <pc:docMk/>
            <pc:sldMk cId="3373492746" sldId="324"/>
            <ac:inkMk id="221" creationId="{1579C529-DCA2-DC10-11DB-39036E4091FD}"/>
          </ac:inkMkLst>
        </pc:inkChg>
        <pc:inkChg chg="add mod">
          <ac:chgData name="Kokchun Giang" userId="67e2125d-ec8c-4323-9653-9824a2ad815f" providerId="ADAL" clId="{10EEDAB3-2DB0-BA4D-8CC6-6424E46A9142}" dt="2024-01-13T12:45:35.018" v="613"/>
          <ac:inkMkLst>
            <pc:docMk/>
            <pc:sldMk cId="3373492746" sldId="324"/>
            <ac:inkMk id="222" creationId="{F436E558-2B86-0FAD-B163-96557300A13C}"/>
          </ac:inkMkLst>
        </pc:inkChg>
        <pc:inkChg chg="add mod">
          <ac:chgData name="Kokchun Giang" userId="67e2125d-ec8c-4323-9653-9824a2ad815f" providerId="ADAL" clId="{10EEDAB3-2DB0-BA4D-8CC6-6424E46A9142}" dt="2024-01-13T12:45:35.018" v="613"/>
          <ac:inkMkLst>
            <pc:docMk/>
            <pc:sldMk cId="3373492746" sldId="324"/>
            <ac:inkMk id="223" creationId="{14FAAAE4-5BA1-13B3-4DE7-0F98572433DE}"/>
          </ac:inkMkLst>
        </pc:inkChg>
        <pc:inkChg chg="add mod">
          <ac:chgData name="Kokchun Giang" userId="67e2125d-ec8c-4323-9653-9824a2ad815f" providerId="ADAL" clId="{10EEDAB3-2DB0-BA4D-8CC6-6424E46A9142}" dt="2024-01-13T12:45:35.018" v="613"/>
          <ac:inkMkLst>
            <pc:docMk/>
            <pc:sldMk cId="3373492746" sldId="324"/>
            <ac:inkMk id="225" creationId="{9A29698F-7EF3-4D2A-1863-7E4D61795FC8}"/>
          </ac:inkMkLst>
        </pc:inkChg>
        <pc:inkChg chg="add del mod">
          <ac:chgData name="Kokchun Giang" userId="67e2125d-ec8c-4323-9653-9824a2ad815f" providerId="ADAL" clId="{10EEDAB3-2DB0-BA4D-8CC6-6424E46A9142}" dt="2024-01-13T12:45:13.077" v="592"/>
          <ac:inkMkLst>
            <pc:docMk/>
            <pc:sldMk cId="3373492746" sldId="324"/>
            <ac:inkMk id="246" creationId="{707596E9-B1F0-1224-79E0-FABB97C4D6DD}"/>
          </ac:inkMkLst>
        </pc:inkChg>
        <pc:inkChg chg="del">
          <ac:chgData name="Kokchun Giang" userId="67e2125d-ec8c-4323-9653-9824a2ad815f" providerId="ADAL" clId="{10EEDAB3-2DB0-BA4D-8CC6-6424E46A9142}" dt="2024-01-13T12:44:32.970" v="551" actId="478"/>
          <ac:inkMkLst>
            <pc:docMk/>
            <pc:sldMk cId="3373492746" sldId="324"/>
            <ac:inkMk id="284" creationId="{ADFF5BE9-87EF-02ED-D656-FEEEB430CB30}"/>
          </ac:inkMkLst>
        </pc:inkChg>
        <pc:inkChg chg="add mod">
          <ac:chgData name="Kokchun Giang" userId="67e2125d-ec8c-4323-9653-9824a2ad815f" providerId="ADAL" clId="{10EEDAB3-2DB0-BA4D-8CC6-6424E46A9142}" dt="2024-01-13T12:45:35.018" v="613"/>
          <ac:inkMkLst>
            <pc:docMk/>
            <pc:sldMk cId="3373492746" sldId="324"/>
            <ac:inkMk id="300" creationId="{BAD1C65B-9E8D-46C8-93F2-51424D0093EB}"/>
          </ac:inkMkLst>
        </pc:inkChg>
        <pc:inkChg chg="add mod">
          <ac:chgData name="Kokchun Giang" userId="67e2125d-ec8c-4323-9653-9824a2ad815f" providerId="ADAL" clId="{10EEDAB3-2DB0-BA4D-8CC6-6424E46A9142}" dt="2024-01-13T12:45:35.018" v="613"/>
          <ac:inkMkLst>
            <pc:docMk/>
            <pc:sldMk cId="3373492746" sldId="324"/>
            <ac:inkMk id="301" creationId="{E8A09A27-EF25-294C-19FB-CCB8CA113C2B}"/>
          </ac:inkMkLst>
        </pc:inkChg>
        <pc:inkChg chg="add mod">
          <ac:chgData name="Kokchun Giang" userId="67e2125d-ec8c-4323-9653-9824a2ad815f" providerId="ADAL" clId="{10EEDAB3-2DB0-BA4D-8CC6-6424E46A9142}" dt="2024-01-13T12:45:35.018" v="613"/>
          <ac:inkMkLst>
            <pc:docMk/>
            <pc:sldMk cId="3373492746" sldId="324"/>
            <ac:inkMk id="302" creationId="{B314F417-CBD4-5739-BAA9-C988162F00C5}"/>
          </ac:inkMkLst>
        </pc:inkChg>
        <pc:inkChg chg="add mod">
          <ac:chgData name="Kokchun Giang" userId="67e2125d-ec8c-4323-9653-9824a2ad815f" providerId="ADAL" clId="{10EEDAB3-2DB0-BA4D-8CC6-6424E46A9142}" dt="2024-01-13T12:45:35.018" v="613"/>
          <ac:inkMkLst>
            <pc:docMk/>
            <pc:sldMk cId="3373492746" sldId="324"/>
            <ac:inkMk id="304" creationId="{EB21CD68-5A7B-97E5-8796-85D3963DE587}"/>
          </ac:inkMkLst>
        </pc:inkChg>
        <pc:inkChg chg="add mod">
          <ac:chgData name="Kokchun Giang" userId="67e2125d-ec8c-4323-9653-9824a2ad815f" providerId="ADAL" clId="{10EEDAB3-2DB0-BA4D-8CC6-6424E46A9142}" dt="2024-01-13T12:45:35.018" v="613"/>
          <ac:inkMkLst>
            <pc:docMk/>
            <pc:sldMk cId="3373492746" sldId="324"/>
            <ac:inkMk id="305" creationId="{369096D9-C52A-E46F-B58D-568BF3935C0D}"/>
          </ac:inkMkLst>
        </pc:inkChg>
        <pc:inkChg chg="add mod">
          <ac:chgData name="Kokchun Giang" userId="67e2125d-ec8c-4323-9653-9824a2ad815f" providerId="ADAL" clId="{10EEDAB3-2DB0-BA4D-8CC6-6424E46A9142}" dt="2024-01-13T12:45:35.018" v="613"/>
          <ac:inkMkLst>
            <pc:docMk/>
            <pc:sldMk cId="3373492746" sldId="324"/>
            <ac:inkMk id="306" creationId="{93B2C3FE-C014-08C5-6CC1-E392B8FC8996}"/>
          </ac:inkMkLst>
        </pc:inkChg>
        <pc:inkChg chg="add mod">
          <ac:chgData name="Kokchun Giang" userId="67e2125d-ec8c-4323-9653-9824a2ad815f" providerId="ADAL" clId="{10EEDAB3-2DB0-BA4D-8CC6-6424E46A9142}" dt="2024-01-13T12:45:35.018" v="613"/>
          <ac:inkMkLst>
            <pc:docMk/>
            <pc:sldMk cId="3373492746" sldId="324"/>
            <ac:inkMk id="307" creationId="{8180F98D-D4C0-1D1B-9D82-95BF342EF0D7}"/>
          </ac:inkMkLst>
        </pc:inkChg>
        <pc:inkChg chg="add mod">
          <ac:chgData name="Kokchun Giang" userId="67e2125d-ec8c-4323-9653-9824a2ad815f" providerId="ADAL" clId="{10EEDAB3-2DB0-BA4D-8CC6-6424E46A9142}" dt="2024-01-13T12:45:35.018" v="613"/>
          <ac:inkMkLst>
            <pc:docMk/>
            <pc:sldMk cId="3373492746" sldId="324"/>
            <ac:inkMk id="308" creationId="{7F5E6122-6623-9EEE-BC54-9F9DBFF1CF3C}"/>
          </ac:inkMkLst>
        </pc:inkChg>
        <pc:inkChg chg="add mod">
          <ac:chgData name="Kokchun Giang" userId="67e2125d-ec8c-4323-9653-9824a2ad815f" providerId="ADAL" clId="{10EEDAB3-2DB0-BA4D-8CC6-6424E46A9142}" dt="2024-01-13T12:45:35.018" v="613"/>
          <ac:inkMkLst>
            <pc:docMk/>
            <pc:sldMk cId="3373492746" sldId="324"/>
            <ac:inkMk id="322" creationId="{D01F2ACC-E6C5-B275-8319-7775945B4CF6}"/>
          </ac:inkMkLst>
        </pc:inkChg>
        <pc:inkChg chg="add mod">
          <ac:chgData name="Kokchun Giang" userId="67e2125d-ec8c-4323-9653-9824a2ad815f" providerId="ADAL" clId="{10EEDAB3-2DB0-BA4D-8CC6-6424E46A9142}" dt="2024-01-13T15:25:19.138" v="2885" actId="164"/>
          <ac:inkMkLst>
            <pc:docMk/>
            <pc:sldMk cId="3373492746" sldId="324"/>
            <ac:inkMk id="357" creationId="{7E0C1F9A-23FF-6538-5313-C936B1EDA007}"/>
          </ac:inkMkLst>
        </pc:inkChg>
        <pc:inkChg chg="add del mod">
          <ac:chgData name="Kokchun Giang" userId="67e2125d-ec8c-4323-9653-9824a2ad815f" providerId="ADAL" clId="{10EEDAB3-2DB0-BA4D-8CC6-6424E46A9142}" dt="2024-01-13T12:45:28.011" v="611"/>
          <ac:inkMkLst>
            <pc:docMk/>
            <pc:sldMk cId="3373492746" sldId="324"/>
            <ac:inkMk id="371" creationId="{F0806782-C9E2-BC75-BAC5-A48548EE2869}"/>
          </ac:inkMkLst>
        </pc:inkChg>
        <pc:inkChg chg="add del">
          <ac:chgData name="Kokchun Giang" userId="67e2125d-ec8c-4323-9653-9824a2ad815f" providerId="ADAL" clId="{10EEDAB3-2DB0-BA4D-8CC6-6424E46A9142}" dt="2024-01-13T12:45:27.511" v="608" actId="9405"/>
          <ac:inkMkLst>
            <pc:docMk/>
            <pc:sldMk cId="3373492746" sldId="324"/>
            <ac:inkMk id="372" creationId="{8F80D497-76CB-8D8D-3C7A-F993838B8F1B}"/>
          </ac:inkMkLst>
        </pc:inkChg>
        <pc:inkChg chg="add mod">
          <ac:chgData name="Kokchun Giang" userId="67e2125d-ec8c-4323-9653-9824a2ad815f" providerId="ADAL" clId="{10EEDAB3-2DB0-BA4D-8CC6-6424E46A9142}" dt="2024-01-13T12:45:35.018" v="613"/>
          <ac:inkMkLst>
            <pc:docMk/>
            <pc:sldMk cId="3373492746" sldId="324"/>
            <ac:inkMk id="374" creationId="{C05F9D48-4B65-D3BF-0C30-BFF2BCE3A308}"/>
          </ac:inkMkLst>
        </pc:inkChg>
        <pc:inkChg chg="add mod">
          <ac:chgData name="Kokchun Giang" userId="67e2125d-ec8c-4323-9653-9824a2ad815f" providerId="ADAL" clId="{10EEDAB3-2DB0-BA4D-8CC6-6424E46A9142}" dt="2024-01-13T12:45:49.844" v="623"/>
          <ac:inkMkLst>
            <pc:docMk/>
            <pc:sldMk cId="3373492746" sldId="324"/>
            <ac:inkMk id="376" creationId="{F8C1748B-6462-9ED7-EF40-502C0C70A18A}"/>
          </ac:inkMkLst>
        </pc:inkChg>
        <pc:inkChg chg="add mod">
          <ac:chgData name="Kokchun Giang" userId="67e2125d-ec8c-4323-9653-9824a2ad815f" providerId="ADAL" clId="{10EEDAB3-2DB0-BA4D-8CC6-6424E46A9142}" dt="2024-01-13T12:45:49.844" v="623"/>
          <ac:inkMkLst>
            <pc:docMk/>
            <pc:sldMk cId="3373492746" sldId="324"/>
            <ac:inkMk id="377" creationId="{A72A1240-B6B5-96D2-B667-40C1E8ED4F1B}"/>
          </ac:inkMkLst>
        </pc:inkChg>
        <pc:inkChg chg="add mod">
          <ac:chgData name="Kokchun Giang" userId="67e2125d-ec8c-4323-9653-9824a2ad815f" providerId="ADAL" clId="{10EEDAB3-2DB0-BA4D-8CC6-6424E46A9142}" dt="2024-01-13T12:45:49.844" v="623"/>
          <ac:inkMkLst>
            <pc:docMk/>
            <pc:sldMk cId="3373492746" sldId="324"/>
            <ac:inkMk id="378" creationId="{5BB9B193-387C-96AE-DA71-C5565647908B}"/>
          </ac:inkMkLst>
        </pc:inkChg>
        <pc:inkChg chg="add mod">
          <ac:chgData name="Kokchun Giang" userId="67e2125d-ec8c-4323-9653-9824a2ad815f" providerId="ADAL" clId="{10EEDAB3-2DB0-BA4D-8CC6-6424E46A9142}" dt="2024-01-13T12:45:49.844" v="623"/>
          <ac:inkMkLst>
            <pc:docMk/>
            <pc:sldMk cId="3373492746" sldId="324"/>
            <ac:inkMk id="379" creationId="{6590F611-BF0D-90CC-BC86-058E56D25D6A}"/>
          </ac:inkMkLst>
        </pc:inkChg>
        <pc:inkChg chg="add mod">
          <ac:chgData name="Kokchun Giang" userId="67e2125d-ec8c-4323-9653-9824a2ad815f" providerId="ADAL" clId="{10EEDAB3-2DB0-BA4D-8CC6-6424E46A9142}" dt="2024-01-13T12:45:49.844" v="623"/>
          <ac:inkMkLst>
            <pc:docMk/>
            <pc:sldMk cId="3373492746" sldId="324"/>
            <ac:inkMk id="380" creationId="{E5D3B049-39DB-A42C-8D37-23D7BEB19C6E}"/>
          </ac:inkMkLst>
        </pc:inkChg>
        <pc:inkChg chg="add mod">
          <ac:chgData name="Kokchun Giang" userId="67e2125d-ec8c-4323-9653-9824a2ad815f" providerId="ADAL" clId="{10EEDAB3-2DB0-BA4D-8CC6-6424E46A9142}" dt="2024-01-13T12:45:49.844" v="623"/>
          <ac:inkMkLst>
            <pc:docMk/>
            <pc:sldMk cId="3373492746" sldId="324"/>
            <ac:inkMk id="381" creationId="{D5738405-F63A-07B5-74CF-7048053042A7}"/>
          </ac:inkMkLst>
        </pc:inkChg>
        <pc:inkChg chg="add mod">
          <ac:chgData name="Kokchun Giang" userId="67e2125d-ec8c-4323-9653-9824a2ad815f" providerId="ADAL" clId="{10EEDAB3-2DB0-BA4D-8CC6-6424E46A9142}" dt="2024-01-13T12:45:49.844" v="623"/>
          <ac:inkMkLst>
            <pc:docMk/>
            <pc:sldMk cId="3373492746" sldId="324"/>
            <ac:inkMk id="382" creationId="{2578CD2D-B846-CB81-6239-90B94DCEB8E5}"/>
          </ac:inkMkLst>
        </pc:inkChg>
        <pc:inkChg chg="add mod">
          <ac:chgData name="Kokchun Giang" userId="67e2125d-ec8c-4323-9653-9824a2ad815f" providerId="ADAL" clId="{10EEDAB3-2DB0-BA4D-8CC6-6424E46A9142}" dt="2024-01-13T12:45:49.844" v="623"/>
          <ac:inkMkLst>
            <pc:docMk/>
            <pc:sldMk cId="3373492746" sldId="324"/>
            <ac:inkMk id="384" creationId="{59950684-9EEA-13F4-8848-6AC47CCE4354}"/>
          </ac:inkMkLst>
        </pc:inkChg>
        <pc:inkChg chg="add mod">
          <ac:chgData name="Kokchun Giang" userId="67e2125d-ec8c-4323-9653-9824a2ad815f" providerId="ADAL" clId="{10EEDAB3-2DB0-BA4D-8CC6-6424E46A9142}" dt="2024-01-13T12:45:55.952" v="637"/>
          <ac:inkMkLst>
            <pc:docMk/>
            <pc:sldMk cId="3373492746" sldId="324"/>
            <ac:inkMk id="386" creationId="{B6BD5EDC-D465-793A-601C-574682AE753F}"/>
          </ac:inkMkLst>
        </pc:inkChg>
        <pc:inkChg chg="add mod">
          <ac:chgData name="Kokchun Giang" userId="67e2125d-ec8c-4323-9653-9824a2ad815f" providerId="ADAL" clId="{10EEDAB3-2DB0-BA4D-8CC6-6424E46A9142}" dt="2024-01-13T12:45:55.952" v="637"/>
          <ac:inkMkLst>
            <pc:docMk/>
            <pc:sldMk cId="3373492746" sldId="324"/>
            <ac:inkMk id="387" creationId="{BBD54E99-33D4-83AA-0D41-4B481CAE63D6}"/>
          </ac:inkMkLst>
        </pc:inkChg>
        <pc:inkChg chg="add del mod">
          <ac:chgData name="Kokchun Giang" userId="67e2125d-ec8c-4323-9653-9824a2ad815f" providerId="ADAL" clId="{10EEDAB3-2DB0-BA4D-8CC6-6424E46A9142}" dt="2024-01-13T12:45:52.522" v="631"/>
          <ac:inkMkLst>
            <pc:docMk/>
            <pc:sldMk cId="3373492746" sldId="324"/>
            <ac:inkMk id="388" creationId="{A81FEC62-CFCD-1F97-EAB2-9F22844577E5}"/>
          </ac:inkMkLst>
        </pc:inkChg>
        <pc:inkChg chg="add del">
          <ac:chgData name="Kokchun Giang" userId="67e2125d-ec8c-4323-9653-9824a2ad815f" providerId="ADAL" clId="{10EEDAB3-2DB0-BA4D-8CC6-6424E46A9142}" dt="2024-01-13T12:45:52.049" v="628" actId="9405"/>
          <ac:inkMkLst>
            <pc:docMk/>
            <pc:sldMk cId="3373492746" sldId="324"/>
            <ac:inkMk id="389" creationId="{C20C9240-4550-AEA1-BC16-7C3F57578A06}"/>
          </ac:inkMkLst>
        </pc:inkChg>
        <pc:inkChg chg="add mod">
          <ac:chgData name="Kokchun Giang" userId="67e2125d-ec8c-4323-9653-9824a2ad815f" providerId="ADAL" clId="{10EEDAB3-2DB0-BA4D-8CC6-6424E46A9142}" dt="2024-01-13T12:45:55.952" v="637"/>
          <ac:inkMkLst>
            <pc:docMk/>
            <pc:sldMk cId="3373492746" sldId="324"/>
            <ac:inkMk id="391" creationId="{8645B605-5BF7-374C-6339-21B4583863D5}"/>
          </ac:inkMkLst>
        </pc:inkChg>
        <pc:inkChg chg="add mod">
          <ac:chgData name="Kokchun Giang" userId="67e2125d-ec8c-4323-9653-9824a2ad815f" providerId="ADAL" clId="{10EEDAB3-2DB0-BA4D-8CC6-6424E46A9142}" dt="2024-01-13T12:45:55.952" v="637"/>
          <ac:inkMkLst>
            <pc:docMk/>
            <pc:sldMk cId="3373492746" sldId="324"/>
            <ac:inkMk id="392" creationId="{C1B066B8-AE6D-8442-0AAD-1359936E222E}"/>
          </ac:inkMkLst>
        </pc:inkChg>
        <pc:inkChg chg="add mod">
          <ac:chgData name="Kokchun Giang" userId="67e2125d-ec8c-4323-9653-9824a2ad815f" providerId="ADAL" clId="{10EEDAB3-2DB0-BA4D-8CC6-6424E46A9142}" dt="2024-01-13T12:45:55.952" v="637"/>
          <ac:inkMkLst>
            <pc:docMk/>
            <pc:sldMk cId="3373492746" sldId="324"/>
            <ac:inkMk id="393" creationId="{1744DF42-8C8F-6B30-8C7D-8CED65D0546E}"/>
          </ac:inkMkLst>
        </pc:inkChg>
        <pc:inkChg chg="add mod">
          <ac:chgData name="Kokchun Giang" userId="67e2125d-ec8c-4323-9653-9824a2ad815f" providerId="ADAL" clId="{10EEDAB3-2DB0-BA4D-8CC6-6424E46A9142}" dt="2024-01-13T12:45:55.952" v="637"/>
          <ac:inkMkLst>
            <pc:docMk/>
            <pc:sldMk cId="3373492746" sldId="324"/>
            <ac:inkMk id="394" creationId="{CA237981-1EA4-82BA-A1D9-0D0302886944}"/>
          </ac:inkMkLst>
        </pc:inkChg>
        <pc:inkChg chg="add mod">
          <ac:chgData name="Kokchun Giang" userId="67e2125d-ec8c-4323-9653-9824a2ad815f" providerId="ADAL" clId="{10EEDAB3-2DB0-BA4D-8CC6-6424E46A9142}" dt="2024-01-13T12:45:55.952" v="637"/>
          <ac:inkMkLst>
            <pc:docMk/>
            <pc:sldMk cId="3373492746" sldId="324"/>
            <ac:inkMk id="395" creationId="{1E2ABFB5-FF57-1DB2-22F1-FF4E8DBFABFB}"/>
          </ac:inkMkLst>
        </pc:inkChg>
        <pc:inkChg chg="add mod">
          <ac:chgData name="Kokchun Giang" userId="67e2125d-ec8c-4323-9653-9824a2ad815f" providerId="ADAL" clId="{10EEDAB3-2DB0-BA4D-8CC6-6424E46A9142}" dt="2024-01-13T12:46:16.880" v="662"/>
          <ac:inkMkLst>
            <pc:docMk/>
            <pc:sldMk cId="3373492746" sldId="324"/>
            <ac:inkMk id="397" creationId="{C202CDD6-1680-3DAC-45FE-8ADD2AC9A040}"/>
          </ac:inkMkLst>
        </pc:inkChg>
        <pc:inkChg chg="add mod">
          <ac:chgData name="Kokchun Giang" userId="67e2125d-ec8c-4323-9653-9824a2ad815f" providerId="ADAL" clId="{10EEDAB3-2DB0-BA4D-8CC6-6424E46A9142}" dt="2024-01-13T12:46:16.880" v="662"/>
          <ac:inkMkLst>
            <pc:docMk/>
            <pc:sldMk cId="3373492746" sldId="324"/>
            <ac:inkMk id="398" creationId="{53BB1862-1DCC-987E-7648-7244BB923602}"/>
          </ac:inkMkLst>
        </pc:inkChg>
        <pc:inkChg chg="add mod">
          <ac:chgData name="Kokchun Giang" userId="67e2125d-ec8c-4323-9653-9824a2ad815f" providerId="ADAL" clId="{10EEDAB3-2DB0-BA4D-8CC6-6424E46A9142}" dt="2024-01-13T12:46:16.880" v="662"/>
          <ac:inkMkLst>
            <pc:docMk/>
            <pc:sldMk cId="3373492746" sldId="324"/>
            <ac:inkMk id="399" creationId="{6F89EF8B-76E0-EDF8-02C1-87CF98DE7483}"/>
          </ac:inkMkLst>
        </pc:inkChg>
        <pc:inkChg chg="add mod">
          <ac:chgData name="Kokchun Giang" userId="67e2125d-ec8c-4323-9653-9824a2ad815f" providerId="ADAL" clId="{10EEDAB3-2DB0-BA4D-8CC6-6424E46A9142}" dt="2024-01-13T12:46:16.880" v="662"/>
          <ac:inkMkLst>
            <pc:docMk/>
            <pc:sldMk cId="3373492746" sldId="324"/>
            <ac:inkMk id="400" creationId="{E1D93400-93FE-63A8-86E8-EF17E764EC3F}"/>
          </ac:inkMkLst>
        </pc:inkChg>
        <pc:inkChg chg="add mod">
          <ac:chgData name="Kokchun Giang" userId="67e2125d-ec8c-4323-9653-9824a2ad815f" providerId="ADAL" clId="{10EEDAB3-2DB0-BA4D-8CC6-6424E46A9142}" dt="2024-01-13T12:46:16.880" v="662"/>
          <ac:inkMkLst>
            <pc:docMk/>
            <pc:sldMk cId="3373492746" sldId="324"/>
            <ac:inkMk id="401" creationId="{BD2EEFC6-23E4-6813-F9EE-16EC0A0AE55F}"/>
          </ac:inkMkLst>
        </pc:inkChg>
        <pc:inkChg chg="add mod">
          <ac:chgData name="Kokchun Giang" userId="67e2125d-ec8c-4323-9653-9824a2ad815f" providerId="ADAL" clId="{10EEDAB3-2DB0-BA4D-8CC6-6424E46A9142}" dt="2024-01-13T12:46:16.880" v="662"/>
          <ac:inkMkLst>
            <pc:docMk/>
            <pc:sldMk cId="3373492746" sldId="324"/>
            <ac:inkMk id="402" creationId="{B5B701F1-D974-DDE9-2E4D-9A0EBCB2828F}"/>
          </ac:inkMkLst>
        </pc:inkChg>
        <pc:inkChg chg="add mod">
          <ac:chgData name="Kokchun Giang" userId="67e2125d-ec8c-4323-9653-9824a2ad815f" providerId="ADAL" clId="{10EEDAB3-2DB0-BA4D-8CC6-6424E46A9142}" dt="2024-01-13T12:46:16.880" v="662"/>
          <ac:inkMkLst>
            <pc:docMk/>
            <pc:sldMk cId="3373492746" sldId="324"/>
            <ac:inkMk id="403" creationId="{164B03CC-8B40-CD65-92BD-F1CFD6279792}"/>
          </ac:inkMkLst>
        </pc:inkChg>
        <pc:inkChg chg="add mod">
          <ac:chgData name="Kokchun Giang" userId="67e2125d-ec8c-4323-9653-9824a2ad815f" providerId="ADAL" clId="{10EEDAB3-2DB0-BA4D-8CC6-6424E46A9142}" dt="2024-01-13T12:46:16.880" v="662"/>
          <ac:inkMkLst>
            <pc:docMk/>
            <pc:sldMk cId="3373492746" sldId="324"/>
            <ac:inkMk id="405" creationId="{798DEDBB-F0E0-8B3F-5D2B-905F40C60986}"/>
          </ac:inkMkLst>
        </pc:inkChg>
        <pc:inkChg chg="add mod">
          <ac:chgData name="Kokchun Giang" userId="67e2125d-ec8c-4323-9653-9824a2ad815f" providerId="ADAL" clId="{10EEDAB3-2DB0-BA4D-8CC6-6424E46A9142}" dt="2024-01-13T12:46:16.880" v="662"/>
          <ac:inkMkLst>
            <pc:docMk/>
            <pc:sldMk cId="3373492746" sldId="324"/>
            <ac:inkMk id="406" creationId="{F34FD7CE-7FBF-95EF-4616-ED194172C3A0}"/>
          </ac:inkMkLst>
        </pc:inkChg>
        <pc:inkChg chg="add mod">
          <ac:chgData name="Kokchun Giang" userId="67e2125d-ec8c-4323-9653-9824a2ad815f" providerId="ADAL" clId="{10EEDAB3-2DB0-BA4D-8CC6-6424E46A9142}" dt="2024-01-13T12:46:16.880" v="662"/>
          <ac:inkMkLst>
            <pc:docMk/>
            <pc:sldMk cId="3373492746" sldId="324"/>
            <ac:inkMk id="407" creationId="{85CF7F93-39FB-09C8-AF6E-FBCFBAC7411C}"/>
          </ac:inkMkLst>
        </pc:inkChg>
        <pc:inkChg chg="add mod">
          <ac:chgData name="Kokchun Giang" userId="67e2125d-ec8c-4323-9653-9824a2ad815f" providerId="ADAL" clId="{10EEDAB3-2DB0-BA4D-8CC6-6424E46A9142}" dt="2024-01-13T12:46:16.880" v="662"/>
          <ac:inkMkLst>
            <pc:docMk/>
            <pc:sldMk cId="3373492746" sldId="324"/>
            <ac:inkMk id="409" creationId="{7885BAF8-4216-A0CD-DAC5-ABADA18836B4}"/>
          </ac:inkMkLst>
        </pc:inkChg>
        <pc:inkChg chg="add mod">
          <ac:chgData name="Kokchun Giang" userId="67e2125d-ec8c-4323-9653-9824a2ad815f" providerId="ADAL" clId="{10EEDAB3-2DB0-BA4D-8CC6-6424E46A9142}" dt="2024-01-13T12:46:16.880" v="662"/>
          <ac:inkMkLst>
            <pc:docMk/>
            <pc:sldMk cId="3373492746" sldId="324"/>
            <ac:inkMk id="410" creationId="{E6A3438C-4A62-1EFE-53FB-16F5B74726F4}"/>
          </ac:inkMkLst>
        </pc:inkChg>
        <pc:inkChg chg="add mod">
          <ac:chgData name="Kokchun Giang" userId="67e2125d-ec8c-4323-9653-9824a2ad815f" providerId="ADAL" clId="{10EEDAB3-2DB0-BA4D-8CC6-6424E46A9142}" dt="2024-01-13T12:46:16.880" v="662"/>
          <ac:inkMkLst>
            <pc:docMk/>
            <pc:sldMk cId="3373492746" sldId="324"/>
            <ac:inkMk id="411" creationId="{9240F1F4-AFF1-A3EF-1541-3E3258D053DA}"/>
          </ac:inkMkLst>
        </pc:inkChg>
        <pc:inkChg chg="add mod">
          <ac:chgData name="Kokchun Giang" userId="67e2125d-ec8c-4323-9653-9824a2ad815f" providerId="ADAL" clId="{10EEDAB3-2DB0-BA4D-8CC6-6424E46A9142}" dt="2024-01-13T12:46:16.880" v="662"/>
          <ac:inkMkLst>
            <pc:docMk/>
            <pc:sldMk cId="3373492746" sldId="324"/>
            <ac:inkMk id="412" creationId="{11416877-4603-98B9-2944-0D31E4FD191F}"/>
          </ac:inkMkLst>
        </pc:inkChg>
        <pc:inkChg chg="add mod">
          <ac:chgData name="Kokchun Giang" userId="67e2125d-ec8c-4323-9653-9824a2ad815f" providerId="ADAL" clId="{10EEDAB3-2DB0-BA4D-8CC6-6424E46A9142}" dt="2024-01-13T12:46:16.880" v="662"/>
          <ac:inkMkLst>
            <pc:docMk/>
            <pc:sldMk cId="3373492746" sldId="324"/>
            <ac:inkMk id="413" creationId="{BA99D7D7-6AB4-C1A6-6751-4EA347F40BB6}"/>
          </ac:inkMkLst>
        </pc:inkChg>
        <pc:inkChg chg="add mod">
          <ac:chgData name="Kokchun Giang" userId="67e2125d-ec8c-4323-9653-9824a2ad815f" providerId="ADAL" clId="{10EEDAB3-2DB0-BA4D-8CC6-6424E46A9142}" dt="2024-01-13T12:46:16.880" v="662"/>
          <ac:inkMkLst>
            <pc:docMk/>
            <pc:sldMk cId="3373492746" sldId="324"/>
            <ac:inkMk id="414" creationId="{752FE71B-F252-FC35-0D7D-FA915F366470}"/>
          </ac:inkMkLst>
        </pc:inkChg>
        <pc:inkChg chg="add mod">
          <ac:chgData name="Kokchun Giang" userId="67e2125d-ec8c-4323-9653-9824a2ad815f" providerId="ADAL" clId="{10EEDAB3-2DB0-BA4D-8CC6-6424E46A9142}" dt="2024-01-13T12:46:16.880" v="662"/>
          <ac:inkMkLst>
            <pc:docMk/>
            <pc:sldMk cId="3373492746" sldId="324"/>
            <ac:inkMk id="415" creationId="{A53A194A-DE77-D234-37B1-540ADC78E53D}"/>
          </ac:inkMkLst>
        </pc:inkChg>
        <pc:inkChg chg="add mod">
          <ac:chgData name="Kokchun Giang" userId="67e2125d-ec8c-4323-9653-9824a2ad815f" providerId="ADAL" clId="{10EEDAB3-2DB0-BA4D-8CC6-6424E46A9142}" dt="2024-01-13T12:46:16.880" v="662"/>
          <ac:inkMkLst>
            <pc:docMk/>
            <pc:sldMk cId="3373492746" sldId="324"/>
            <ac:inkMk id="417" creationId="{20087D9C-0802-C0C6-E859-6A3E12C8B3EA}"/>
          </ac:inkMkLst>
        </pc:inkChg>
        <pc:inkChg chg="add mod">
          <ac:chgData name="Kokchun Giang" userId="67e2125d-ec8c-4323-9653-9824a2ad815f" providerId="ADAL" clId="{10EEDAB3-2DB0-BA4D-8CC6-6424E46A9142}" dt="2024-01-13T12:46:16.880" v="662"/>
          <ac:inkMkLst>
            <pc:docMk/>
            <pc:sldMk cId="3373492746" sldId="324"/>
            <ac:inkMk id="419" creationId="{ACCDD2B3-4D9A-D8AE-53CD-6E02635D5273}"/>
          </ac:inkMkLst>
        </pc:inkChg>
        <pc:inkChg chg="add mod">
          <ac:chgData name="Kokchun Giang" userId="67e2125d-ec8c-4323-9653-9824a2ad815f" providerId="ADAL" clId="{10EEDAB3-2DB0-BA4D-8CC6-6424E46A9142}" dt="2024-01-13T12:46:16.880" v="662"/>
          <ac:inkMkLst>
            <pc:docMk/>
            <pc:sldMk cId="3373492746" sldId="324"/>
            <ac:inkMk id="420" creationId="{AA3EDAB5-22C7-76E5-EA88-4B773AF8B727}"/>
          </ac:inkMkLst>
        </pc:inkChg>
        <pc:inkChg chg="add mod">
          <ac:chgData name="Kokchun Giang" userId="67e2125d-ec8c-4323-9653-9824a2ad815f" providerId="ADAL" clId="{10EEDAB3-2DB0-BA4D-8CC6-6424E46A9142}" dt="2024-01-13T15:25:35.857" v="2889" actId="164"/>
          <ac:inkMkLst>
            <pc:docMk/>
            <pc:sldMk cId="3373492746" sldId="324"/>
            <ac:inkMk id="422" creationId="{2B2DDE4B-FB5D-220C-80FE-9EA45E4412D6}"/>
          </ac:inkMkLst>
        </pc:inkChg>
        <pc:inkChg chg="add mod">
          <ac:chgData name="Kokchun Giang" userId="67e2125d-ec8c-4323-9653-9824a2ad815f" providerId="ADAL" clId="{10EEDAB3-2DB0-BA4D-8CC6-6424E46A9142}" dt="2024-01-13T15:25:35.857" v="2889" actId="164"/>
          <ac:inkMkLst>
            <pc:docMk/>
            <pc:sldMk cId="3373492746" sldId="324"/>
            <ac:inkMk id="423" creationId="{75426B72-00FF-8C03-3CCD-5C598A5D9761}"/>
          </ac:inkMkLst>
        </pc:inkChg>
        <pc:inkChg chg="add mod">
          <ac:chgData name="Kokchun Giang" userId="67e2125d-ec8c-4323-9653-9824a2ad815f" providerId="ADAL" clId="{10EEDAB3-2DB0-BA4D-8CC6-6424E46A9142}" dt="2024-01-13T15:25:35.857" v="2889" actId="164"/>
          <ac:inkMkLst>
            <pc:docMk/>
            <pc:sldMk cId="3373492746" sldId="324"/>
            <ac:inkMk id="424" creationId="{94FDBEA5-B449-586A-760A-F4CC99476603}"/>
          </ac:inkMkLst>
        </pc:inkChg>
        <pc:inkChg chg="add mod">
          <ac:chgData name="Kokchun Giang" userId="67e2125d-ec8c-4323-9653-9824a2ad815f" providerId="ADAL" clId="{10EEDAB3-2DB0-BA4D-8CC6-6424E46A9142}" dt="2024-01-13T15:25:35.857" v="2889" actId="164"/>
          <ac:inkMkLst>
            <pc:docMk/>
            <pc:sldMk cId="3373492746" sldId="324"/>
            <ac:inkMk id="425" creationId="{FEA8BD2F-B671-8AB3-9064-7BD10EE8EC4D}"/>
          </ac:inkMkLst>
        </pc:inkChg>
        <pc:inkChg chg="add mod">
          <ac:chgData name="Kokchun Giang" userId="67e2125d-ec8c-4323-9653-9824a2ad815f" providerId="ADAL" clId="{10EEDAB3-2DB0-BA4D-8CC6-6424E46A9142}" dt="2024-01-13T15:25:35.857" v="2889" actId="164"/>
          <ac:inkMkLst>
            <pc:docMk/>
            <pc:sldMk cId="3373492746" sldId="324"/>
            <ac:inkMk id="426" creationId="{56F038B0-D276-904F-FE2A-FDB46CA4EB58}"/>
          </ac:inkMkLst>
        </pc:inkChg>
        <pc:inkChg chg="add mod">
          <ac:chgData name="Kokchun Giang" userId="67e2125d-ec8c-4323-9653-9824a2ad815f" providerId="ADAL" clId="{10EEDAB3-2DB0-BA4D-8CC6-6424E46A9142}" dt="2024-01-13T15:25:35.857" v="2889" actId="164"/>
          <ac:inkMkLst>
            <pc:docMk/>
            <pc:sldMk cId="3373492746" sldId="324"/>
            <ac:inkMk id="427" creationId="{1B336D7E-E8E2-2183-EE88-6CE2A7E9F1A7}"/>
          </ac:inkMkLst>
        </pc:inkChg>
        <pc:inkChg chg="add mod">
          <ac:chgData name="Kokchun Giang" userId="67e2125d-ec8c-4323-9653-9824a2ad815f" providerId="ADAL" clId="{10EEDAB3-2DB0-BA4D-8CC6-6424E46A9142}" dt="2024-01-13T15:25:35.857" v="2889" actId="164"/>
          <ac:inkMkLst>
            <pc:docMk/>
            <pc:sldMk cId="3373492746" sldId="324"/>
            <ac:inkMk id="428" creationId="{9DC3B175-4B4D-64F9-382F-2041C8CB1B38}"/>
          </ac:inkMkLst>
        </pc:inkChg>
        <pc:inkChg chg="add mod">
          <ac:chgData name="Kokchun Giang" userId="67e2125d-ec8c-4323-9653-9824a2ad815f" providerId="ADAL" clId="{10EEDAB3-2DB0-BA4D-8CC6-6424E46A9142}" dt="2024-01-13T15:25:35.857" v="2889" actId="164"/>
          <ac:inkMkLst>
            <pc:docMk/>
            <pc:sldMk cId="3373492746" sldId="324"/>
            <ac:inkMk id="429" creationId="{6A577B74-E969-81A1-FAF5-458400142804}"/>
          </ac:inkMkLst>
        </pc:inkChg>
        <pc:inkChg chg="add mod">
          <ac:chgData name="Kokchun Giang" userId="67e2125d-ec8c-4323-9653-9824a2ad815f" providerId="ADAL" clId="{10EEDAB3-2DB0-BA4D-8CC6-6424E46A9142}" dt="2024-01-13T15:25:35.857" v="2889" actId="164"/>
          <ac:inkMkLst>
            <pc:docMk/>
            <pc:sldMk cId="3373492746" sldId="324"/>
            <ac:inkMk id="430" creationId="{138745EC-B661-7621-1EDF-A47F36703AB2}"/>
          </ac:inkMkLst>
        </pc:inkChg>
        <pc:inkChg chg="add mod">
          <ac:chgData name="Kokchun Giang" userId="67e2125d-ec8c-4323-9653-9824a2ad815f" providerId="ADAL" clId="{10EEDAB3-2DB0-BA4D-8CC6-6424E46A9142}" dt="2024-01-13T15:25:44.766" v="2891" actId="164"/>
          <ac:inkMkLst>
            <pc:docMk/>
            <pc:sldMk cId="3373492746" sldId="324"/>
            <ac:inkMk id="431" creationId="{C66F511D-848D-DF97-A44F-ED37DDF36DA4}"/>
          </ac:inkMkLst>
        </pc:inkChg>
        <pc:inkChg chg="add mod">
          <ac:chgData name="Kokchun Giang" userId="67e2125d-ec8c-4323-9653-9824a2ad815f" providerId="ADAL" clId="{10EEDAB3-2DB0-BA4D-8CC6-6424E46A9142}" dt="2024-01-13T12:46:45.195" v="678"/>
          <ac:inkMkLst>
            <pc:docMk/>
            <pc:sldMk cId="3373492746" sldId="324"/>
            <ac:inkMk id="432" creationId="{2DD3ADAB-EC9E-9445-3166-D79D0DFA6A3D}"/>
          </ac:inkMkLst>
        </pc:inkChg>
        <pc:inkChg chg="add mod">
          <ac:chgData name="Kokchun Giang" userId="67e2125d-ec8c-4323-9653-9824a2ad815f" providerId="ADAL" clId="{10EEDAB3-2DB0-BA4D-8CC6-6424E46A9142}" dt="2024-01-13T12:46:45.195" v="678"/>
          <ac:inkMkLst>
            <pc:docMk/>
            <pc:sldMk cId="3373492746" sldId="324"/>
            <ac:inkMk id="433" creationId="{2ACAA224-12B6-6D38-260A-E34F7F21A77B}"/>
          </ac:inkMkLst>
        </pc:inkChg>
        <pc:inkChg chg="add mod">
          <ac:chgData name="Kokchun Giang" userId="67e2125d-ec8c-4323-9653-9824a2ad815f" providerId="ADAL" clId="{10EEDAB3-2DB0-BA4D-8CC6-6424E46A9142}" dt="2024-01-13T12:46:45.195" v="678"/>
          <ac:inkMkLst>
            <pc:docMk/>
            <pc:sldMk cId="3373492746" sldId="324"/>
            <ac:inkMk id="434" creationId="{479E87A4-9E76-3CF8-1470-1C534DD51CD2}"/>
          </ac:inkMkLst>
        </pc:inkChg>
        <pc:inkChg chg="add mod">
          <ac:chgData name="Kokchun Giang" userId="67e2125d-ec8c-4323-9653-9824a2ad815f" providerId="ADAL" clId="{10EEDAB3-2DB0-BA4D-8CC6-6424E46A9142}" dt="2024-01-13T12:46:45.195" v="678"/>
          <ac:inkMkLst>
            <pc:docMk/>
            <pc:sldMk cId="3373492746" sldId="324"/>
            <ac:inkMk id="435" creationId="{D7443A9D-879C-00E1-6C62-9FF6FC78E273}"/>
          </ac:inkMkLst>
        </pc:inkChg>
        <pc:inkChg chg="add mod">
          <ac:chgData name="Kokchun Giang" userId="67e2125d-ec8c-4323-9653-9824a2ad815f" providerId="ADAL" clId="{10EEDAB3-2DB0-BA4D-8CC6-6424E46A9142}" dt="2024-01-13T12:46:49.135" v="687"/>
          <ac:inkMkLst>
            <pc:docMk/>
            <pc:sldMk cId="3373492746" sldId="324"/>
            <ac:inkMk id="437" creationId="{E1C7E6D9-6527-4345-F521-EE1A49EB4005}"/>
          </ac:inkMkLst>
        </pc:inkChg>
        <pc:inkChg chg="add mod">
          <ac:chgData name="Kokchun Giang" userId="67e2125d-ec8c-4323-9653-9824a2ad815f" providerId="ADAL" clId="{10EEDAB3-2DB0-BA4D-8CC6-6424E46A9142}" dt="2024-01-13T12:46:49.135" v="687"/>
          <ac:inkMkLst>
            <pc:docMk/>
            <pc:sldMk cId="3373492746" sldId="324"/>
            <ac:inkMk id="438" creationId="{07B948E3-F690-38DA-177F-E80F3D27F281}"/>
          </ac:inkMkLst>
        </pc:inkChg>
        <pc:inkChg chg="add mod">
          <ac:chgData name="Kokchun Giang" userId="67e2125d-ec8c-4323-9653-9824a2ad815f" providerId="ADAL" clId="{10EEDAB3-2DB0-BA4D-8CC6-6424E46A9142}" dt="2024-01-13T12:46:49.135" v="687"/>
          <ac:inkMkLst>
            <pc:docMk/>
            <pc:sldMk cId="3373492746" sldId="324"/>
            <ac:inkMk id="439" creationId="{EC70BC27-F817-4E38-F61E-CA8C6B937929}"/>
          </ac:inkMkLst>
        </pc:inkChg>
        <pc:inkChg chg="add mod">
          <ac:chgData name="Kokchun Giang" userId="67e2125d-ec8c-4323-9653-9824a2ad815f" providerId="ADAL" clId="{10EEDAB3-2DB0-BA4D-8CC6-6424E46A9142}" dt="2024-01-13T12:46:49.135" v="687"/>
          <ac:inkMkLst>
            <pc:docMk/>
            <pc:sldMk cId="3373492746" sldId="324"/>
            <ac:inkMk id="440" creationId="{C4464B83-55F6-9606-2F12-EB883EA8B880}"/>
          </ac:inkMkLst>
        </pc:inkChg>
        <pc:inkChg chg="add mod">
          <ac:chgData name="Kokchun Giang" userId="67e2125d-ec8c-4323-9653-9824a2ad815f" providerId="ADAL" clId="{10EEDAB3-2DB0-BA4D-8CC6-6424E46A9142}" dt="2024-01-13T12:46:49.135" v="687"/>
          <ac:inkMkLst>
            <pc:docMk/>
            <pc:sldMk cId="3373492746" sldId="324"/>
            <ac:inkMk id="441" creationId="{1F147002-8B99-009A-2B85-A3E8C895A3B4}"/>
          </ac:inkMkLst>
        </pc:inkChg>
        <pc:inkChg chg="add mod">
          <ac:chgData name="Kokchun Giang" userId="67e2125d-ec8c-4323-9653-9824a2ad815f" providerId="ADAL" clId="{10EEDAB3-2DB0-BA4D-8CC6-6424E46A9142}" dt="2024-01-13T12:46:49.135" v="687"/>
          <ac:inkMkLst>
            <pc:docMk/>
            <pc:sldMk cId="3373492746" sldId="324"/>
            <ac:inkMk id="442" creationId="{25C5B071-395C-EF50-A233-0D732DB86D33}"/>
          </ac:inkMkLst>
        </pc:inkChg>
        <pc:inkChg chg="add mod">
          <ac:chgData name="Kokchun Giang" userId="67e2125d-ec8c-4323-9653-9824a2ad815f" providerId="ADAL" clId="{10EEDAB3-2DB0-BA4D-8CC6-6424E46A9142}" dt="2024-01-13T12:46:49.135" v="687"/>
          <ac:inkMkLst>
            <pc:docMk/>
            <pc:sldMk cId="3373492746" sldId="324"/>
            <ac:inkMk id="443" creationId="{0BD73525-3AD6-A94D-B247-A2206DF8E029}"/>
          </ac:inkMkLst>
        </pc:inkChg>
        <pc:inkChg chg="add mod">
          <ac:chgData name="Kokchun Giang" userId="67e2125d-ec8c-4323-9653-9824a2ad815f" providerId="ADAL" clId="{10EEDAB3-2DB0-BA4D-8CC6-6424E46A9142}" dt="2024-01-13T12:46:49.135" v="687"/>
          <ac:inkMkLst>
            <pc:docMk/>
            <pc:sldMk cId="3373492746" sldId="324"/>
            <ac:inkMk id="444" creationId="{93C4BC99-A3CF-9CD5-E9E4-51079CCF9E60}"/>
          </ac:inkMkLst>
        </pc:inkChg>
        <pc:inkChg chg="add mod">
          <ac:chgData name="Kokchun Giang" userId="67e2125d-ec8c-4323-9653-9824a2ad815f" providerId="ADAL" clId="{10EEDAB3-2DB0-BA4D-8CC6-6424E46A9142}" dt="2024-01-13T12:47:00.176" v="697"/>
          <ac:inkMkLst>
            <pc:docMk/>
            <pc:sldMk cId="3373492746" sldId="324"/>
            <ac:inkMk id="446" creationId="{4F5927E5-4B7A-D8F0-34DD-7F44541CCC97}"/>
          </ac:inkMkLst>
        </pc:inkChg>
        <pc:inkChg chg="add mod">
          <ac:chgData name="Kokchun Giang" userId="67e2125d-ec8c-4323-9653-9824a2ad815f" providerId="ADAL" clId="{10EEDAB3-2DB0-BA4D-8CC6-6424E46A9142}" dt="2024-01-13T12:47:00.176" v="697"/>
          <ac:inkMkLst>
            <pc:docMk/>
            <pc:sldMk cId="3373492746" sldId="324"/>
            <ac:inkMk id="447" creationId="{46E5BDBD-9B48-5F22-1B22-50483B61367A}"/>
          </ac:inkMkLst>
        </pc:inkChg>
        <pc:inkChg chg="add mod">
          <ac:chgData name="Kokchun Giang" userId="67e2125d-ec8c-4323-9653-9824a2ad815f" providerId="ADAL" clId="{10EEDAB3-2DB0-BA4D-8CC6-6424E46A9142}" dt="2024-01-13T12:47:00.176" v="697"/>
          <ac:inkMkLst>
            <pc:docMk/>
            <pc:sldMk cId="3373492746" sldId="324"/>
            <ac:inkMk id="448" creationId="{52156E1F-E457-D80C-035F-B0E05AD385F2}"/>
          </ac:inkMkLst>
        </pc:inkChg>
        <pc:inkChg chg="add mod">
          <ac:chgData name="Kokchun Giang" userId="67e2125d-ec8c-4323-9653-9824a2ad815f" providerId="ADAL" clId="{10EEDAB3-2DB0-BA4D-8CC6-6424E46A9142}" dt="2024-01-13T12:47:00.176" v="697"/>
          <ac:inkMkLst>
            <pc:docMk/>
            <pc:sldMk cId="3373492746" sldId="324"/>
            <ac:inkMk id="449" creationId="{F6A10744-B669-DD14-633C-C964C5D3EC82}"/>
          </ac:inkMkLst>
        </pc:inkChg>
        <pc:inkChg chg="add mod">
          <ac:chgData name="Kokchun Giang" userId="67e2125d-ec8c-4323-9653-9824a2ad815f" providerId="ADAL" clId="{10EEDAB3-2DB0-BA4D-8CC6-6424E46A9142}" dt="2024-01-13T12:47:00.176" v="697"/>
          <ac:inkMkLst>
            <pc:docMk/>
            <pc:sldMk cId="3373492746" sldId="324"/>
            <ac:inkMk id="450" creationId="{5B96A72F-290D-70D1-617C-346618ED07EF}"/>
          </ac:inkMkLst>
        </pc:inkChg>
        <pc:inkChg chg="add mod">
          <ac:chgData name="Kokchun Giang" userId="67e2125d-ec8c-4323-9653-9824a2ad815f" providerId="ADAL" clId="{10EEDAB3-2DB0-BA4D-8CC6-6424E46A9142}" dt="2024-01-13T12:47:00.176" v="697"/>
          <ac:inkMkLst>
            <pc:docMk/>
            <pc:sldMk cId="3373492746" sldId="324"/>
            <ac:inkMk id="451" creationId="{83B5FEFB-690C-1F3B-A8CA-F1C18F541647}"/>
          </ac:inkMkLst>
        </pc:inkChg>
        <pc:inkChg chg="add mod">
          <ac:chgData name="Kokchun Giang" userId="67e2125d-ec8c-4323-9653-9824a2ad815f" providerId="ADAL" clId="{10EEDAB3-2DB0-BA4D-8CC6-6424E46A9142}" dt="2024-01-13T12:47:00.176" v="697"/>
          <ac:inkMkLst>
            <pc:docMk/>
            <pc:sldMk cId="3373492746" sldId="324"/>
            <ac:inkMk id="452" creationId="{60646777-061D-7B72-9123-7B16689FBD5E}"/>
          </ac:inkMkLst>
        </pc:inkChg>
        <pc:inkChg chg="add mod">
          <ac:chgData name="Kokchun Giang" userId="67e2125d-ec8c-4323-9653-9824a2ad815f" providerId="ADAL" clId="{10EEDAB3-2DB0-BA4D-8CC6-6424E46A9142}" dt="2024-01-13T12:47:00.176" v="697"/>
          <ac:inkMkLst>
            <pc:docMk/>
            <pc:sldMk cId="3373492746" sldId="324"/>
            <ac:inkMk id="453" creationId="{2DE1345C-6079-37C8-32A1-88747D46E64C}"/>
          </ac:inkMkLst>
        </pc:inkChg>
        <pc:inkChg chg="add mod">
          <ac:chgData name="Kokchun Giang" userId="67e2125d-ec8c-4323-9653-9824a2ad815f" providerId="ADAL" clId="{10EEDAB3-2DB0-BA4D-8CC6-6424E46A9142}" dt="2024-01-13T12:47:02.056" v="700"/>
          <ac:inkMkLst>
            <pc:docMk/>
            <pc:sldMk cId="3373492746" sldId="324"/>
            <ac:inkMk id="454" creationId="{8A0BE80A-CC6F-40D5-FE5E-8B958363EB78}"/>
          </ac:inkMkLst>
        </pc:inkChg>
        <pc:inkChg chg="add mod">
          <ac:chgData name="Kokchun Giang" userId="67e2125d-ec8c-4323-9653-9824a2ad815f" providerId="ADAL" clId="{10EEDAB3-2DB0-BA4D-8CC6-6424E46A9142}" dt="2024-01-13T12:47:02.056" v="700"/>
          <ac:inkMkLst>
            <pc:docMk/>
            <pc:sldMk cId="3373492746" sldId="324"/>
            <ac:inkMk id="456" creationId="{615EDB79-E8B4-B6C3-FF05-D89BFB09810B}"/>
          </ac:inkMkLst>
        </pc:inkChg>
        <pc:inkChg chg="add mod">
          <ac:chgData name="Kokchun Giang" userId="67e2125d-ec8c-4323-9653-9824a2ad815f" providerId="ADAL" clId="{10EEDAB3-2DB0-BA4D-8CC6-6424E46A9142}" dt="2024-01-13T12:47:02.056" v="700"/>
          <ac:inkMkLst>
            <pc:docMk/>
            <pc:sldMk cId="3373492746" sldId="324"/>
            <ac:inkMk id="457" creationId="{54D34FC4-B489-8202-FF6B-614C154C2AC2}"/>
          </ac:inkMkLst>
        </pc:inkChg>
        <pc:inkChg chg="add mod">
          <ac:chgData name="Kokchun Giang" userId="67e2125d-ec8c-4323-9653-9824a2ad815f" providerId="ADAL" clId="{10EEDAB3-2DB0-BA4D-8CC6-6424E46A9142}" dt="2024-01-13T12:47:05.446" v="704"/>
          <ac:inkMkLst>
            <pc:docMk/>
            <pc:sldMk cId="3373492746" sldId="324"/>
            <ac:inkMk id="459" creationId="{3D3AF437-1A29-21A6-2FB1-FE42C56AAB2F}"/>
          </ac:inkMkLst>
        </pc:inkChg>
        <pc:inkChg chg="add mod">
          <ac:chgData name="Kokchun Giang" userId="67e2125d-ec8c-4323-9653-9824a2ad815f" providerId="ADAL" clId="{10EEDAB3-2DB0-BA4D-8CC6-6424E46A9142}" dt="2024-01-13T12:47:05.446" v="704"/>
          <ac:inkMkLst>
            <pc:docMk/>
            <pc:sldMk cId="3373492746" sldId="324"/>
            <ac:inkMk id="460" creationId="{A029A6B3-E482-A51F-D6C0-5939DF32120E}"/>
          </ac:inkMkLst>
        </pc:inkChg>
        <pc:inkChg chg="add mod">
          <ac:chgData name="Kokchun Giang" userId="67e2125d-ec8c-4323-9653-9824a2ad815f" providerId="ADAL" clId="{10EEDAB3-2DB0-BA4D-8CC6-6424E46A9142}" dt="2024-01-13T12:47:05.446" v="704"/>
          <ac:inkMkLst>
            <pc:docMk/>
            <pc:sldMk cId="3373492746" sldId="324"/>
            <ac:inkMk id="461" creationId="{36D57D58-BE5F-3320-CB26-55EB9E774C07}"/>
          </ac:inkMkLst>
        </pc:inkChg>
        <pc:inkChg chg="add mod">
          <ac:chgData name="Kokchun Giang" userId="67e2125d-ec8c-4323-9653-9824a2ad815f" providerId="ADAL" clId="{10EEDAB3-2DB0-BA4D-8CC6-6424E46A9142}" dt="2024-01-13T15:26:01.472" v="2893" actId="164"/>
          <ac:inkMkLst>
            <pc:docMk/>
            <pc:sldMk cId="3373492746" sldId="324"/>
            <ac:inkMk id="463" creationId="{132B1EC7-8234-8892-F022-88A9352D5343}"/>
          </ac:inkMkLst>
        </pc:inkChg>
        <pc:inkChg chg="add mod">
          <ac:chgData name="Kokchun Giang" userId="67e2125d-ec8c-4323-9653-9824a2ad815f" providerId="ADAL" clId="{10EEDAB3-2DB0-BA4D-8CC6-6424E46A9142}" dt="2024-01-13T15:26:01.472" v="2893" actId="164"/>
          <ac:inkMkLst>
            <pc:docMk/>
            <pc:sldMk cId="3373492746" sldId="324"/>
            <ac:inkMk id="464" creationId="{D8210BA1-6E4C-35DD-50B6-A46A6BBD0150}"/>
          </ac:inkMkLst>
        </pc:inkChg>
        <pc:inkChg chg="add mod">
          <ac:chgData name="Kokchun Giang" userId="67e2125d-ec8c-4323-9653-9824a2ad815f" providerId="ADAL" clId="{10EEDAB3-2DB0-BA4D-8CC6-6424E46A9142}" dt="2024-01-13T15:26:01.472" v="2893" actId="164"/>
          <ac:inkMkLst>
            <pc:docMk/>
            <pc:sldMk cId="3373492746" sldId="324"/>
            <ac:inkMk id="465" creationId="{047EACD8-3B93-B61B-E00E-ED81F31E6969}"/>
          </ac:inkMkLst>
        </pc:inkChg>
        <pc:inkChg chg="add mod">
          <ac:chgData name="Kokchun Giang" userId="67e2125d-ec8c-4323-9653-9824a2ad815f" providerId="ADAL" clId="{10EEDAB3-2DB0-BA4D-8CC6-6424E46A9142}" dt="2024-01-13T15:26:01.472" v="2893" actId="164"/>
          <ac:inkMkLst>
            <pc:docMk/>
            <pc:sldMk cId="3373492746" sldId="324"/>
            <ac:inkMk id="466" creationId="{84A57748-3D55-032A-F694-2F9B99E521BE}"/>
          </ac:inkMkLst>
        </pc:inkChg>
        <pc:inkChg chg="add mod">
          <ac:chgData name="Kokchun Giang" userId="67e2125d-ec8c-4323-9653-9824a2ad815f" providerId="ADAL" clId="{10EEDAB3-2DB0-BA4D-8CC6-6424E46A9142}" dt="2024-01-13T15:26:01.472" v="2893" actId="164"/>
          <ac:inkMkLst>
            <pc:docMk/>
            <pc:sldMk cId="3373492746" sldId="324"/>
            <ac:inkMk id="467" creationId="{1A316319-1542-1D9C-AB6D-12ED554A76C9}"/>
          </ac:inkMkLst>
        </pc:inkChg>
        <pc:inkChg chg="add mod">
          <ac:chgData name="Kokchun Giang" userId="67e2125d-ec8c-4323-9653-9824a2ad815f" providerId="ADAL" clId="{10EEDAB3-2DB0-BA4D-8CC6-6424E46A9142}" dt="2024-01-13T12:47:31.879" v="720"/>
          <ac:inkMkLst>
            <pc:docMk/>
            <pc:sldMk cId="3373492746" sldId="324"/>
            <ac:inkMk id="468" creationId="{5610BEAC-C83D-C0F8-3F90-3AF597266C9B}"/>
          </ac:inkMkLst>
        </pc:inkChg>
        <pc:inkChg chg="add mod">
          <ac:chgData name="Kokchun Giang" userId="67e2125d-ec8c-4323-9653-9824a2ad815f" providerId="ADAL" clId="{10EEDAB3-2DB0-BA4D-8CC6-6424E46A9142}" dt="2024-01-13T12:47:31.879" v="720"/>
          <ac:inkMkLst>
            <pc:docMk/>
            <pc:sldMk cId="3373492746" sldId="324"/>
            <ac:inkMk id="469" creationId="{1B90A355-B79F-CC9C-1012-94BF37D15A72}"/>
          </ac:inkMkLst>
        </pc:inkChg>
        <pc:inkChg chg="add mod">
          <ac:chgData name="Kokchun Giang" userId="67e2125d-ec8c-4323-9653-9824a2ad815f" providerId="ADAL" clId="{10EEDAB3-2DB0-BA4D-8CC6-6424E46A9142}" dt="2024-01-13T12:47:31.879" v="720"/>
          <ac:inkMkLst>
            <pc:docMk/>
            <pc:sldMk cId="3373492746" sldId="324"/>
            <ac:inkMk id="470" creationId="{60D05DBA-6B0F-675B-0AFB-95C05F166AE9}"/>
          </ac:inkMkLst>
        </pc:inkChg>
        <pc:inkChg chg="add mod">
          <ac:chgData name="Kokchun Giang" userId="67e2125d-ec8c-4323-9653-9824a2ad815f" providerId="ADAL" clId="{10EEDAB3-2DB0-BA4D-8CC6-6424E46A9142}" dt="2024-01-13T12:47:31.879" v="720"/>
          <ac:inkMkLst>
            <pc:docMk/>
            <pc:sldMk cId="3373492746" sldId="324"/>
            <ac:inkMk id="471" creationId="{F1EA14DB-599F-9FA8-8D94-865A96334EA6}"/>
          </ac:inkMkLst>
        </pc:inkChg>
        <pc:inkChg chg="add mod">
          <ac:chgData name="Kokchun Giang" userId="67e2125d-ec8c-4323-9653-9824a2ad815f" providerId="ADAL" clId="{10EEDAB3-2DB0-BA4D-8CC6-6424E46A9142}" dt="2024-01-13T12:47:31.879" v="720"/>
          <ac:inkMkLst>
            <pc:docMk/>
            <pc:sldMk cId="3373492746" sldId="324"/>
            <ac:inkMk id="472" creationId="{69291CAA-E883-3EFC-A487-C6890BC1DAE6}"/>
          </ac:inkMkLst>
        </pc:inkChg>
        <pc:inkChg chg="add mod">
          <ac:chgData name="Kokchun Giang" userId="67e2125d-ec8c-4323-9653-9824a2ad815f" providerId="ADAL" clId="{10EEDAB3-2DB0-BA4D-8CC6-6424E46A9142}" dt="2024-01-13T12:47:31.879" v="720"/>
          <ac:inkMkLst>
            <pc:docMk/>
            <pc:sldMk cId="3373492746" sldId="324"/>
            <ac:inkMk id="473" creationId="{06EFFE8C-7D9A-A1CD-AB9C-78E3533091E6}"/>
          </ac:inkMkLst>
        </pc:inkChg>
        <pc:inkChg chg="add mod">
          <ac:chgData name="Kokchun Giang" userId="67e2125d-ec8c-4323-9653-9824a2ad815f" providerId="ADAL" clId="{10EEDAB3-2DB0-BA4D-8CC6-6424E46A9142}" dt="2024-01-13T12:47:31.879" v="720"/>
          <ac:inkMkLst>
            <pc:docMk/>
            <pc:sldMk cId="3373492746" sldId="324"/>
            <ac:inkMk id="474" creationId="{E3D43081-7887-6201-BC14-57B1603FA94E}"/>
          </ac:inkMkLst>
        </pc:inkChg>
        <pc:inkChg chg="add mod">
          <ac:chgData name="Kokchun Giang" userId="67e2125d-ec8c-4323-9653-9824a2ad815f" providerId="ADAL" clId="{10EEDAB3-2DB0-BA4D-8CC6-6424E46A9142}" dt="2024-01-13T12:47:31.879" v="720"/>
          <ac:inkMkLst>
            <pc:docMk/>
            <pc:sldMk cId="3373492746" sldId="324"/>
            <ac:inkMk id="475" creationId="{E2535710-63FB-B4A6-0BB9-AD2F3B2326A6}"/>
          </ac:inkMkLst>
        </pc:inkChg>
        <pc:inkChg chg="add mod">
          <ac:chgData name="Kokchun Giang" userId="67e2125d-ec8c-4323-9653-9824a2ad815f" providerId="ADAL" clId="{10EEDAB3-2DB0-BA4D-8CC6-6424E46A9142}" dt="2024-01-13T12:47:31.879" v="720"/>
          <ac:inkMkLst>
            <pc:docMk/>
            <pc:sldMk cId="3373492746" sldId="324"/>
            <ac:inkMk id="476" creationId="{D820D890-5B47-812C-51D1-90335ACCCF5B}"/>
          </ac:inkMkLst>
        </pc:inkChg>
        <pc:inkChg chg="add mod">
          <ac:chgData name="Kokchun Giang" userId="67e2125d-ec8c-4323-9653-9824a2ad815f" providerId="ADAL" clId="{10EEDAB3-2DB0-BA4D-8CC6-6424E46A9142}" dt="2024-01-13T12:47:31.879" v="720"/>
          <ac:inkMkLst>
            <pc:docMk/>
            <pc:sldMk cId="3373492746" sldId="324"/>
            <ac:inkMk id="477" creationId="{140D8B3D-C1D9-FA33-9552-4B13FF657FC1}"/>
          </ac:inkMkLst>
        </pc:inkChg>
        <pc:inkChg chg="add mod">
          <ac:chgData name="Kokchun Giang" userId="67e2125d-ec8c-4323-9653-9824a2ad815f" providerId="ADAL" clId="{10EEDAB3-2DB0-BA4D-8CC6-6424E46A9142}" dt="2024-01-13T15:26:10.581" v="2895" actId="164"/>
          <ac:inkMkLst>
            <pc:docMk/>
            <pc:sldMk cId="3373492746" sldId="324"/>
            <ac:inkMk id="479" creationId="{159AA81C-4A40-3991-C66F-AADCA532746B}"/>
          </ac:inkMkLst>
        </pc:inkChg>
        <pc:inkChg chg="add del mod">
          <ac:chgData name="Kokchun Giang" userId="67e2125d-ec8c-4323-9653-9824a2ad815f" providerId="ADAL" clId="{10EEDAB3-2DB0-BA4D-8CC6-6424E46A9142}" dt="2024-01-13T12:47:53.231" v="727"/>
          <ac:inkMkLst>
            <pc:docMk/>
            <pc:sldMk cId="3373492746" sldId="324"/>
            <ac:inkMk id="480" creationId="{9F708449-17E3-E854-FBF4-440F4BB23BF3}"/>
          </ac:inkMkLst>
        </pc:inkChg>
        <pc:inkChg chg="add del">
          <ac:chgData name="Kokchun Giang" userId="67e2125d-ec8c-4323-9653-9824a2ad815f" providerId="ADAL" clId="{10EEDAB3-2DB0-BA4D-8CC6-6424E46A9142}" dt="2024-01-13T12:47:52.888" v="724" actId="9405"/>
          <ac:inkMkLst>
            <pc:docMk/>
            <pc:sldMk cId="3373492746" sldId="324"/>
            <ac:inkMk id="481" creationId="{DBCDEFB9-376B-8455-AA7F-86B9CDAF1DC2}"/>
          </ac:inkMkLst>
        </pc:inkChg>
        <pc:inkChg chg="add mod">
          <ac:chgData name="Kokchun Giang" userId="67e2125d-ec8c-4323-9653-9824a2ad815f" providerId="ADAL" clId="{10EEDAB3-2DB0-BA4D-8CC6-6424E46A9142}" dt="2024-01-13T12:47:59.984" v="736"/>
          <ac:inkMkLst>
            <pc:docMk/>
            <pc:sldMk cId="3373492746" sldId="324"/>
            <ac:inkMk id="483" creationId="{BC17F201-9CE9-4716-F11C-7740EF7981FE}"/>
          </ac:inkMkLst>
        </pc:inkChg>
        <pc:inkChg chg="add mod">
          <ac:chgData name="Kokchun Giang" userId="67e2125d-ec8c-4323-9653-9824a2ad815f" providerId="ADAL" clId="{10EEDAB3-2DB0-BA4D-8CC6-6424E46A9142}" dt="2024-01-13T12:47:59.984" v="736"/>
          <ac:inkMkLst>
            <pc:docMk/>
            <pc:sldMk cId="3373492746" sldId="324"/>
            <ac:inkMk id="484" creationId="{0EB2D722-170E-1218-3B8D-76AC23BF51D1}"/>
          </ac:inkMkLst>
        </pc:inkChg>
        <pc:inkChg chg="add mod">
          <ac:chgData name="Kokchun Giang" userId="67e2125d-ec8c-4323-9653-9824a2ad815f" providerId="ADAL" clId="{10EEDAB3-2DB0-BA4D-8CC6-6424E46A9142}" dt="2024-01-13T12:47:59.984" v="736"/>
          <ac:inkMkLst>
            <pc:docMk/>
            <pc:sldMk cId="3373492746" sldId="324"/>
            <ac:inkMk id="485" creationId="{B3D9FB3F-DCF5-3F1E-123F-606184EBDE4F}"/>
          </ac:inkMkLst>
        </pc:inkChg>
        <pc:inkChg chg="add mod">
          <ac:chgData name="Kokchun Giang" userId="67e2125d-ec8c-4323-9653-9824a2ad815f" providerId="ADAL" clId="{10EEDAB3-2DB0-BA4D-8CC6-6424E46A9142}" dt="2024-01-13T12:47:59.984" v="736"/>
          <ac:inkMkLst>
            <pc:docMk/>
            <pc:sldMk cId="3373492746" sldId="324"/>
            <ac:inkMk id="486" creationId="{71DDA0EF-8360-1E90-DB75-7E23E2D10AD6}"/>
          </ac:inkMkLst>
        </pc:inkChg>
        <pc:inkChg chg="add mod">
          <ac:chgData name="Kokchun Giang" userId="67e2125d-ec8c-4323-9653-9824a2ad815f" providerId="ADAL" clId="{10EEDAB3-2DB0-BA4D-8CC6-6424E46A9142}" dt="2024-01-13T12:47:59.984" v="736"/>
          <ac:inkMkLst>
            <pc:docMk/>
            <pc:sldMk cId="3373492746" sldId="324"/>
            <ac:inkMk id="487" creationId="{774B148E-E499-75D5-406B-300FF437C45E}"/>
          </ac:inkMkLst>
        </pc:inkChg>
        <pc:inkChg chg="add mod">
          <ac:chgData name="Kokchun Giang" userId="67e2125d-ec8c-4323-9653-9824a2ad815f" providerId="ADAL" clId="{10EEDAB3-2DB0-BA4D-8CC6-6424E46A9142}" dt="2024-01-13T12:47:59.984" v="736"/>
          <ac:inkMkLst>
            <pc:docMk/>
            <pc:sldMk cId="3373492746" sldId="324"/>
            <ac:inkMk id="488" creationId="{D9E196A7-6E02-A5B8-43F4-ECE1B17C0303}"/>
          </ac:inkMkLst>
        </pc:inkChg>
        <pc:inkChg chg="add mod">
          <ac:chgData name="Kokchun Giang" userId="67e2125d-ec8c-4323-9653-9824a2ad815f" providerId="ADAL" clId="{10EEDAB3-2DB0-BA4D-8CC6-6424E46A9142}" dt="2024-01-13T12:47:59.984" v="736"/>
          <ac:inkMkLst>
            <pc:docMk/>
            <pc:sldMk cId="3373492746" sldId="324"/>
            <ac:inkMk id="489" creationId="{049AEF08-314C-C356-CE2D-37E395ACD730}"/>
          </ac:inkMkLst>
        </pc:inkChg>
        <pc:inkChg chg="add mod">
          <ac:chgData name="Kokchun Giang" userId="67e2125d-ec8c-4323-9653-9824a2ad815f" providerId="ADAL" clId="{10EEDAB3-2DB0-BA4D-8CC6-6424E46A9142}" dt="2024-01-13T12:47:59.984" v="736"/>
          <ac:inkMkLst>
            <pc:docMk/>
            <pc:sldMk cId="3373492746" sldId="324"/>
            <ac:inkMk id="490" creationId="{D0537E41-3967-3D12-419F-1A688FC5782E}"/>
          </ac:inkMkLst>
        </pc:inkChg>
        <pc:inkChg chg="add mod">
          <ac:chgData name="Kokchun Giang" userId="67e2125d-ec8c-4323-9653-9824a2ad815f" providerId="ADAL" clId="{10EEDAB3-2DB0-BA4D-8CC6-6424E46A9142}" dt="2024-01-13T12:48:04.477" v="746"/>
          <ac:inkMkLst>
            <pc:docMk/>
            <pc:sldMk cId="3373492746" sldId="324"/>
            <ac:inkMk id="493" creationId="{F8D2ED07-A141-884E-9F5B-5CB1C5EEB256}"/>
          </ac:inkMkLst>
        </pc:inkChg>
        <pc:inkChg chg="add mod">
          <ac:chgData name="Kokchun Giang" userId="67e2125d-ec8c-4323-9653-9824a2ad815f" providerId="ADAL" clId="{10EEDAB3-2DB0-BA4D-8CC6-6424E46A9142}" dt="2024-01-13T12:48:04.477" v="746"/>
          <ac:inkMkLst>
            <pc:docMk/>
            <pc:sldMk cId="3373492746" sldId="324"/>
            <ac:inkMk id="494" creationId="{41512428-9721-7DCE-AB64-BD43B92969F7}"/>
          </ac:inkMkLst>
        </pc:inkChg>
        <pc:inkChg chg="add mod">
          <ac:chgData name="Kokchun Giang" userId="67e2125d-ec8c-4323-9653-9824a2ad815f" providerId="ADAL" clId="{10EEDAB3-2DB0-BA4D-8CC6-6424E46A9142}" dt="2024-01-13T12:48:04.477" v="746"/>
          <ac:inkMkLst>
            <pc:docMk/>
            <pc:sldMk cId="3373492746" sldId="324"/>
            <ac:inkMk id="495" creationId="{9A5595E4-4946-F743-CDE4-AE670A5515B5}"/>
          </ac:inkMkLst>
        </pc:inkChg>
        <pc:inkChg chg="add mod">
          <ac:chgData name="Kokchun Giang" userId="67e2125d-ec8c-4323-9653-9824a2ad815f" providerId="ADAL" clId="{10EEDAB3-2DB0-BA4D-8CC6-6424E46A9142}" dt="2024-01-13T12:48:04.477" v="746"/>
          <ac:inkMkLst>
            <pc:docMk/>
            <pc:sldMk cId="3373492746" sldId="324"/>
            <ac:inkMk id="496" creationId="{47E3A4EE-89CC-7CE0-A67D-D82B342F6210}"/>
          </ac:inkMkLst>
        </pc:inkChg>
        <pc:inkChg chg="add mod">
          <ac:chgData name="Kokchun Giang" userId="67e2125d-ec8c-4323-9653-9824a2ad815f" providerId="ADAL" clId="{10EEDAB3-2DB0-BA4D-8CC6-6424E46A9142}" dt="2024-01-13T12:48:04.477" v="746"/>
          <ac:inkMkLst>
            <pc:docMk/>
            <pc:sldMk cId="3373492746" sldId="324"/>
            <ac:inkMk id="497" creationId="{967BD61F-4E05-AA43-AAA6-20C123BF5ACC}"/>
          </ac:inkMkLst>
        </pc:inkChg>
        <pc:inkChg chg="add mod">
          <ac:chgData name="Kokchun Giang" userId="67e2125d-ec8c-4323-9653-9824a2ad815f" providerId="ADAL" clId="{10EEDAB3-2DB0-BA4D-8CC6-6424E46A9142}" dt="2024-01-13T12:48:04.477" v="746"/>
          <ac:inkMkLst>
            <pc:docMk/>
            <pc:sldMk cId="3373492746" sldId="324"/>
            <ac:inkMk id="498" creationId="{4114E9B5-9CC5-A452-2145-4E3B8A503811}"/>
          </ac:inkMkLst>
        </pc:inkChg>
        <pc:inkChg chg="add mod">
          <ac:chgData name="Kokchun Giang" userId="67e2125d-ec8c-4323-9653-9824a2ad815f" providerId="ADAL" clId="{10EEDAB3-2DB0-BA4D-8CC6-6424E46A9142}" dt="2024-01-13T12:48:04.477" v="746"/>
          <ac:inkMkLst>
            <pc:docMk/>
            <pc:sldMk cId="3373492746" sldId="324"/>
            <ac:inkMk id="499" creationId="{90A65DE6-2597-E43F-4782-43100E221363}"/>
          </ac:inkMkLst>
        </pc:inkChg>
        <pc:inkChg chg="add mod">
          <ac:chgData name="Kokchun Giang" userId="67e2125d-ec8c-4323-9653-9824a2ad815f" providerId="ADAL" clId="{10EEDAB3-2DB0-BA4D-8CC6-6424E46A9142}" dt="2024-01-13T12:48:04.477" v="746"/>
          <ac:inkMkLst>
            <pc:docMk/>
            <pc:sldMk cId="3373492746" sldId="324"/>
            <ac:inkMk id="500" creationId="{E6B667FD-1605-6956-0319-F857780BF820}"/>
          </ac:inkMkLst>
        </pc:inkChg>
        <pc:inkChg chg="add mod">
          <ac:chgData name="Kokchun Giang" userId="67e2125d-ec8c-4323-9653-9824a2ad815f" providerId="ADAL" clId="{10EEDAB3-2DB0-BA4D-8CC6-6424E46A9142}" dt="2024-01-13T12:48:04.477" v="746"/>
          <ac:inkMkLst>
            <pc:docMk/>
            <pc:sldMk cId="3373492746" sldId="324"/>
            <ac:inkMk id="501" creationId="{39691055-0DBE-9835-DA60-1B74323C9C69}"/>
          </ac:inkMkLst>
        </pc:inkChg>
        <pc:cxnChg chg="del">
          <ac:chgData name="Kokchun Giang" userId="67e2125d-ec8c-4323-9653-9824a2ad815f" providerId="ADAL" clId="{10EEDAB3-2DB0-BA4D-8CC6-6424E46A9142}" dt="2024-01-13T12:44:34.925" v="552" actId="478"/>
          <ac:cxnSpMkLst>
            <pc:docMk/>
            <pc:sldMk cId="3373492746" sldId="324"/>
            <ac:cxnSpMk id="269" creationId="{A7B3C584-9CF9-166A-981E-20992AABA2AB}"/>
          </ac:cxnSpMkLst>
        </pc:cxnChg>
        <pc:cxnChg chg="add mod">
          <ac:chgData name="Kokchun Giang" userId="67e2125d-ec8c-4323-9653-9824a2ad815f" providerId="ADAL" clId="{10EEDAB3-2DB0-BA4D-8CC6-6424E46A9142}" dt="2024-01-13T12:51:55.390" v="748"/>
          <ac:cxnSpMkLst>
            <pc:docMk/>
            <pc:sldMk cId="3373492746" sldId="324"/>
            <ac:cxnSpMk id="504" creationId="{1732BAE6-9E53-761C-2BFE-F36E08C8839A}"/>
          </ac:cxnSpMkLst>
        </pc:cxnChg>
      </pc:sldChg>
      <pc:sldChg chg="del">
        <pc:chgData name="Kokchun Giang" userId="67e2125d-ec8c-4323-9653-9824a2ad815f" providerId="ADAL" clId="{10EEDAB3-2DB0-BA4D-8CC6-6424E46A9142}" dt="2024-01-13T14:23:00.937" v="2571" actId="2696"/>
        <pc:sldMkLst>
          <pc:docMk/>
          <pc:sldMk cId="2586129892" sldId="325"/>
        </pc:sldMkLst>
      </pc:sldChg>
      <pc:sldChg chg="del">
        <pc:chgData name="Kokchun Giang" userId="67e2125d-ec8c-4323-9653-9824a2ad815f" providerId="ADAL" clId="{10EEDAB3-2DB0-BA4D-8CC6-6424E46A9142}" dt="2024-01-13T14:23:02.045" v="2572" actId="2696"/>
        <pc:sldMkLst>
          <pc:docMk/>
          <pc:sldMk cId="668039235" sldId="326"/>
        </pc:sldMkLst>
      </pc:sldChg>
      <pc:sldChg chg="del">
        <pc:chgData name="Kokchun Giang" userId="67e2125d-ec8c-4323-9653-9824a2ad815f" providerId="ADAL" clId="{10EEDAB3-2DB0-BA4D-8CC6-6424E46A9142}" dt="2024-01-13T14:23:03.057" v="2573" actId="2696"/>
        <pc:sldMkLst>
          <pc:docMk/>
          <pc:sldMk cId="3357012314" sldId="327"/>
        </pc:sldMkLst>
      </pc:sldChg>
      <pc:sldChg chg="addSp delSp modSp add mod modAnim modNotesTx">
        <pc:chgData name="Kokchun Giang" userId="67e2125d-ec8c-4323-9653-9824a2ad815f" providerId="ADAL" clId="{10EEDAB3-2DB0-BA4D-8CC6-6424E46A9142}" dt="2024-01-13T15:30:58.591" v="2931"/>
        <pc:sldMkLst>
          <pc:docMk/>
          <pc:sldMk cId="744054261" sldId="328"/>
        </pc:sldMkLst>
        <pc:spChg chg="mod">
          <ac:chgData name="Kokchun Giang" userId="67e2125d-ec8c-4323-9653-9824a2ad815f" providerId="ADAL" clId="{10EEDAB3-2DB0-BA4D-8CC6-6424E46A9142}" dt="2024-01-13T14:05:21.237" v="1382" actId="2711"/>
          <ac:spMkLst>
            <pc:docMk/>
            <pc:sldMk cId="744054261" sldId="328"/>
            <ac:spMk id="28" creationId="{7E8C0D03-019A-279A-6AD5-A5E7BD2580DB}"/>
          </ac:spMkLst>
        </pc:spChg>
        <pc:grpChg chg="add mod">
          <ac:chgData name="Kokchun Giang" userId="67e2125d-ec8c-4323-9653-9824a2ad815f" providerId="ADAL" clId="{10EEDAB3-2DB0-BA4D-8CC6-6424E46A9142}" dt="2024-01-13T13:53:35.954" v="911" actId="1076"/>
          <ac:grpSpMkLst>
            <pc:docMk/>
            <pc:sldMk cId="744054261" sldId="328"/>
            <ac:grpSpMk id="2" creationId="{8D56E9CA-8C6F-3014-AACC-BFD5D3278352}"/>
          </ac:grpSpMkLst>
        </pc:grpChg>
        <pc:grpChg chg="mod">
          <ac:chgData name="Kokchun Giang" userId="67e2125d-ec8c-4323-9653-9824a2ad815f" providerId="ADAL" clId="{10EEDAB3-2DB0-BA4D-8CC6-6424E46A9142}" dt="2024-01-13T15:26:24.673" v="2897" actId="164"/>
          <ac:grpSpMkLst>
            <pc:docMk/>
            <pc:sldMk cId="744054261" sldId="328"/>
            <ac:grpSpMk id="6" creationId="{58B56413-743E-A5DB-A45C-8EEE81F8C619}"/>
          </ac:grpSpMkLst>
        </pc:grpChg>
        <pc:grpChg chg="mod">
          <ac:chgData name="Kokchun Giang" userId="67e2125d-ec8c-4323-9653-9824a2ad815f" providerId="ADAL" clId="{10EEDAB3-2DB0-BA4D-8CC6-6424E46A9142}" dt="2024-01-13T15:26:24.673" v="2897" actId="164"/>
          <ac:grpSpMkLst>
            <pc:docMk/>
            <pc:sldMk cId="744054261" sldId="328"/>
            <ac:grpSpMk id="10" creationId="{925D1EC6-7509-C1C6-30B3-5208AD5B96CA}"/>
          </ac:grpSpMkLst>
        </pc:grpChg>
        <pc:grpChg chg="add mod">
          <ac:chgData name="Kokchun Giang" userId="67e2125d-ec8c-4323-9653-9824a2ad815f" providerId="ADAL" clId="{10EEDAB3-2DB0-BA4D-8CC6-6424E46A9142}" dt="2024-01-13T15:26:24.673" v="2897" actId="164"/>
          <ac:grpSpMkLst>
            <pc:docMk/>
            <pc:sldMk cId="744054261" sldId="328"/>
            <ac:grpSpMk id="13" creationId="{0982BF3D-CFD3-B218-B3C4-AB686750E2CB}"/>
          </ac:grpSpMkLst>
        </pc:grpChg>
        <pc:grpChg chg="add mod">
          <ac:chgData name="Kokchun Giang" userId="67e2125d-ec8c-4323-9653-9824a2ad815f" providerId="ADAL" clId="{10EEDAB3-2DB0-BA4D-8CC6-6424E46A9142}" dt="2024-01-13T15:27:04.922" v="2900" actId="164"/>
          <ac:grpSpMkLst>
            <pc:docMk/>
            <pc:sldMk cId="744054261" sldId="328"/>
            <ac:grpSpMk id="14" creationId="{2257CC18-195C-1209-DA4F-5FD11048C43F}"/>
          </ac:grpSpMkLst>
        </pc:grpChg>
        <pc:grpChg chg="mod">
          <ac:chgData name="Kokchun Giang" userId="67e2125d-ec8c-4323-9653-9824a2ad815f" providerId="ADAL" clId="{10EEDAB3-2DB0-BA4D-8CC6-6424E46A9142}" dt="2024-01-13T13:52:12.817" v="876"/>
          <ac:grpSpMkLst>
            <pc:docMk/>
            <pc:sldMk cId="744054261" sldId="328"/>
            <ac:grpSpMk id="18" creationId="{DB8C4839-B09C-7C83-C673-29CF511C255E}"/>
          </ac:grpSpMkLst>
        </pc:grpChg>
        <pc:grpChg chg="mod">
          <ac:chgData name="Kokchun Giang" userId="67e2125d-ec8c-4323-9653-9824a2ad815f" providerId="ADAL" clId="{10EEDAB3-2DB0-BA4D-8CC6-6424E46A9142}" dt="2024-01-13T15:27:04.922" v="2900" actId="164"/>
          <ac:grpSpMkLst>
            <pc:docMk/>
            <pc:sldMk cId="744054261" sldId="328"/>
            <ac:grpSpMk id="20" creationId="{78CE9E8F-35AB-13C5-54DB-D0A785507CE7}"/>
          </ac:grpSpMkLst>
        </pc:grpChg>
        <pc:grpChg chg="mod">
          <ac:chgData name="Kokchun Giang" userId="67e2125d-ec8c-4323-9653-9824a2ad815f" providerId="ADAL" clId="{10EEDAB3-2DB0-BA4D-8CC6-6424E46A9142}" dt="2024-01-13T13:52:06.011" v="869"/>
          <ac:grpSpMkLst>
            <pc:docMk/>
            <pc:sldMk cId="744054261" sldId="328"/>
            <ac:grpSpMk id="25" creationId="{1EC11324-B0E1-17DE-10C4-5A89991B42FC}"/>
          </ac:grpSpMkLst>
        </pc:grpChg>
        <pc:grpChg chg="mod">
          <ac:chgData name="Kokchun Giang" userId="67e2125d-ec8c-4323-9653-9824a2ad815f" providerId="ADAL" clId="{10EEDAB3-2DB0-BA4D-8CC6-6424E46A9142}" dt="2024-01-13T15:26:24.673" v="2897" actId="164"/>
          <ac:grpSpMkLst>
            <pc:docMk/>
            <pc:sldMk cId="744054261" sldId="328"/>
            <ac:grpSpMk id="38" creationId="{6D5D4F6E-F7B9-ADD1-4B75-8C2885E43881}"/>
          </ac:grpSpMkLst>
        </pc:grpChg>
        <pc:grpChg chg="mod">
          <ac:chgData name="Kokchun Giang" userId="67e2125d-ec8c-4323-9653-9824a2ad815f" providerId="ADAL" clId="{10EEDAB3-2DB0-BA4D-8CC6-6424E46A9142}" dt="2024-01-13T15:26:24.673" v="2897" actId="164"/>
          <ac:grpSpMkLst>
            <pc:docMk/>
            <pc:sldMk cId="744054261" sldId="328"/>
            <ac:grpSpMk id="46" creationId="{9D51CFAE-E945-6F9D-3948-3D5463C530E6}"/>
          </ac:grpSpMkLst>
        </pc:grpChg>
        <pc:grpChg chg="del mod">
          <ac:chgData name="Kokchun Giang" userId="67e2125d-ec8c-4323-9653-9824a2ad815f" providerId="ADAL" clId="{10EEDAB3-2DB0-BA4D-8CC6-6424E46A9142}" dt="2024-01-13T13:54:07.913" v="927"/>
          <ac:grpSpMkLst>
            <pc:docMk/>
            <pc:sldMk cId="744054261" sldId="328"/>
            <ac:grpSpMk id="49" creationId="{180FD991-987E-5166-188F-03B8132607E1}"/>
          </ac:grpSpMkLst>
        </pc:grpChg>
        <pc:grpChg chg="add mod">
          <ac:chgData name="Kokchun Giang" userId="67e2125d-ec8c-4323-9653-9824a2ad815f" providerId="ADAL" clId="{10EEDAB3-2DB0-BA4D-8CC6-6424E46A9142}" dt="2024-01-13T15:27:25.879" v="2902" actId="164"/>
          <ac:grpSpMkLst>
            <pc:docMk/>
            <pc:sldMk cId="744054261" sldId="328"/>
            <ac:grpSpMk id="49" creationId="{1DD70874-CE3C-F7D4-5DC2-96B50AFF0A46}"/>
          </ac:grpSpMkLst>
        </pc:grpChg>
        <pc:grpChg chg="del mod">
          <ac:chgData name="Kokchun Giang" userId="67e2125d-ec8c-4323-9653-9824a2ad815f" providerId="ADAL" clId="{10EEDAB3-2DB0-BA4D-8CC6-6424E46A9142}" dt="2024-01-13T13:54:24.368" v="948"/>
          <ac:grpSpMkLst>
            <pc:docMk/>
            <pc:sldMk cId="744054261" sldId="328"/>
            <ac:grpSpMk id="51" creationId="{3634021C-EC4C-6423-FE4C-9CF156B9A2EE}"/>
          </ac:grpSpMkLst>
        </pc:grpChg>
        <pc:grpChg chg="add mod">
          <ac:chgData name="Kokchun Giang" userId="67e2125d-ec8c-4323-9653-9824a2ad815f" providerId="ADAL" clId="{10EEDAB3-2DB0-BA4D-8CC6-6424E46A9142}" dt="2024-01-13T15:27:36.741" v="2904" actId="164"/>
          <ac:grpSpMkLst>
            <pc:docMk/>
            <pc:sldMk cId="744054261" sldId="328"/>
            <ac:grpSpMk id="51" creationId="{FB254732-3F38-4B46-94DB-348743E0B9AC}"/>
          </ac:grpSpMkLst>
        </pc:grpChg>
        <pc:grpChg chg="mod">
          <ac:chgData name="Kokchun Giang" userId="67e2125d-ec8c-4323-9653-9824a2ad815f" providerId="ADAL" clId="{10EEDAB3-2DB0-BA4D-8CC6-6424E46A9142}" dt="2024-01-13T15:27:04.922" v="2900" actId="164"/>
          <ac:grpSpMkLst>
            <pc:docMk/>
            <pc:sldMk cId="744054261" sldId="328"/>
            <ac:grpSpMk id="60" creationId="{50A6E89E-6B21-6357-8AEE-7FF1FE1AA151}"/>
          </ac:grpSpMkLst>
        </pc:grpChg>
        <pc:grpChg chg="mod">
          <ac:chgData name="Kokchun Giang" userId="67e2125d-ec8c-4323-9653-9824a2ad815f" providerId="ADAL" clId="{10EEDAB3-2DB0-BA4D-8CC6-6424E46A9142}" dt="2024-01-13T15:27:04.922" v="2900" actId="164"/>
          <ac:grpSpMkLst>
            <pc:docMk/>
            <pc:sldMk cId="744054261" sldId="328"/>
            <ac:grpSpMk id="72" creationId="{6569500A-A0B8-284E-F51B-EF91C1BED375}"/>
          </ac:grpSpMkLst>
        </pc:grpChg>
        <pc:grpChg chg="add mod">
          <ac:chgData name="Kokchun Giang" userId="67e2125d-ec8c-4323-9653-9824a2ad815f" providerId="ADAL" clId="{10EEDAB3-2DB0-BA4D-8CC6-6424E46A9142}" dt="2024-01-13T15:28:28.010" v="2914" actId="1076"/>
          <ac:grpSpMkLst>
            <pc:docMk/>
            <pc:sldMk cId="744054261" sldId="328"/>
            <ac:grpSpMk id="76" creationId="{4BCFF0C9-363F-4661-6F6B-3021765EB9DA}"/>
          </ac:grpSpMkLst>
        </pc:grpChg>
        <pc:grpChg chg="add mod">
          <ac:chgData name="Kokchun Giang" userId="67e2125d-ec8c-4323-9653-9824a2ad815f" providerId="ADAL" clId="{10EEDAB3-2DB0-BA4D-8CC6-6424E46A9142}" dt="2024-01-13T15:28:57.824" v="2916" actId="164"/>
          <ac:grpSpMkLst>
            <pc:docMk/>
            <pc:sldMk cId="744054261" sldId="328"/>
            <ac:grpSpMk id="77" creationId="{FD3E3A6D-7DC5-C4EB-1D4C-5C7465980A67}"/>
          </ac:grpSpMkLst>
        </pc:grpChg>
        <pc:grpChg chg="add mod">
          <ac:chgData name="Kokchun Giang" userId="67e2125d-ec8c-4323-9653-9824a2ad815f" providerId="ADAL" clId="{10EEDAB3-2DB0-BA4D-8CC6-6424E46A9142}" dt="2024-01-13T15:30:23.949" v="2921" actId="164"/>
          <ac:grpSpMkLst>
            <pc:docMk/>
            <pc:sldMk cId="744054261" sldId="328"/>
            <ac:grpSpMk id="78" creationId="{FD456393-6DD6-AA04-4E63-78DC64E3D452}"/>
          </ac:grpSpMkLst>
        </pc:grpChg>
        <pc:grpChg chg="mod">
          <ac:chgData name="Kokchun Giang" userId="67e2125d-ec8c-4323-9653-9824a2ad815f" providerId="ADAL" clId="{10EEDAB3-2DB0-BA4D-8CC6-6424E46A9142}" dt="2024-01-13T13:54:39.936" v="967"/>
          <ac:grpSpMkLst>
            <pc:docMk/>
            <pc:sldMk cId="744054261" sldId="328"/>
            <ac:grpSpMk id="79" creationId="{283C3AEA-6434-7977-025B-085FAF3ECAE6}"/>
          </ac:grpSpMkLst>
        </pc:grpChg>
        <pc:grpChg chg="add mod">
          <ac:chgData name="Kokchun Giang" userId="67e2125d-ec8c-4323-9653-9824a2ad815f" providerId="ADAL" clId="{10EEDAB3-2DB0-BA4D-8CC6-6424E46A9142}" dt="2024-01-13T15:30:34.441" v="2924" actId="164"/>
          <ac:grpSpMkLst>
            <pc:docMk/>
            <pc:sldMk cId="744054261" sldId="328"/>
            <ac:grpSpMk id="79" creationId="{A987F6A7-1650-7C64-4AA2-52015760910C}"/>
          </ac:grpSpMkLst>
        </pc:grpChg>
        <pc:grpChg chg="add mod">
          <ac:chgData name="Kokchun Giang" userId="67e2125d-ec8c-4323-9653-9824a2ad815f" providerId="ADAL" clId="{10EEDAB3-2DB0-BA4D-8CC6-6424E46A9142}" dt="2024-01-13T15:30:46.749" v="2927" actId="164"/>
          <ac:grpSpMkLst>
            <pc:docMk/>
            <pc:sldMk cId="744054261" sldId="328"/>
            <ac:grpSpMk id="80" creationId="{1E91447C-456D-7FEB-BE90-A9C1409904B4}"/>
          </ac:grpSpMkLst>
        </pc:grpChg>
        <pc:grpChg chg="add mod">
          <ac:chgData name="Kokchun Giang" userId="67e2125d-ec8c-4323-9653-9824a2ad815f" providerId="ADAL" clId="{10EEDAB3-2DB0-BA4D-8CC6-6424E46A9142}" dt="2024-01-13T15:30:50.807" v="2928" actId="164"/>
          <ac:grpSpMkLst>
            <pc:docMk/>
            <pc:sldMk cId="744054261" sldId="328"/>
            <ac:grpSpMk id="81" creationId="{9743D675-29BE-CB30-3904-A2822212FCBB}"/>
          </ac:grpSpMkLst>
        </pc:grpChg>
        <pc:grpChg chg="add mod">
          <ac:chgData name="Kokchun Giang" userId="67e2125d-ec8c-4323-9653-9824a2ad815f" providerId="ADAL" clId="{10EEDAB3-2DB0-BA4D-8CC6-6424E46A9142}" dt="2024-01-13T15:30:57.247" v="2930" actId="164"/>
          <ac:grpSpMkLst>
            <pc:docMk/>
            <pc:sldMk cId="744054261" sldId="328"/>
            <ac:grpSpMk id="82" creationId="{7C7716DD-F1FA-BD98-31F1-4852E57B6D60}"/>
          </ac:grpSpMkLst>
        </pc:grpChg>
        <pc:grpChg chg="mod">
          <ac:chgData name="Kokchun Giang" userId="67e2125d-ec8c-4323-9653-9824a2ad815f" providerId="ADAL" clId="{10EEDAB3-2DB0-BA4D-8CC6-6424E46A9142}" dt="2024-01-13T13:54:39.280" v="963"/>
          <ac:grpSpMkLst>
            <pc:docMk/>
            <pc:sldMk cId="744054261" sldId="328"/>
            <ac:grpSpMk id="84" creationId="{C891F01D-F2AC-A6F5-CB55-82D0499DB9F7}"/>
          </ac:grpSpMkLst>
        </pc:grpChg>
        <pc:grpChg chg="mod">
          <ac:chgData name="Kokchun Giang" userId="67e2125d-ec8c-4323-9653-9824a2ad815f" providerId="ADAL" clId="{10EEDAB3-2DB0-BA4D-8CC6-6424E46A9142}" dt="2024-01-13T15:27:04.922" v="2900" actId="164"/>
          <ac:grpSpMkLst>
            <pc:docMk/>
            <pc:sldMk cId="744054261" sldId="328"/>
            <ac:grpSpMk id="87" creationId="{432548ED-602C-10C2-D9BF-06717065C7EC}"/>
          </ac:grpSpMkLst>
        </pc:grpChg>
        <pc:grpChg chg="del mod">
          <ac:chgData name="Kokchun Giang" userId="67e2125d-ec8c-4323-9653-9824a2ad815f" providerId="ADAL" clId="{10EEDAB3-2DB0-BA4D-8CC6-6424E46A9142}" dt="2024-01-13T13:54:53.451" v="982"/>
          <ac:grpSpMkLst>
            <pc:docMk/>
            <pc:sldMk cId="744054261" sldId="328"/>
            <ac:grpSpMk id="95" creationId="{F12C462E-350B-8F08-1323-1DDB18523ED6}"/>
          </ac:grpSpMkLst>
        </pc:grpChg>
        <pc:grpChg chg="mod">
          <ac:chgData name="Kokchun Giang" userId="67e2125d-ec8c-4323-9653-9824a2ad815f" providerId="ADAL" clId="{10EEDAB3-2DB0-BA4D-8CC6-6424E46A9142}" dt="2024-01-13T15:27:04.922" v="2900" actId="164"/>
          <ac:grpSpMkLst>
            <pc:docMk/>
            <pc:sldMk cId="744054261" sldId="328"/>
            <ac:grpSpMk id="97" creationId="{E2D3C3B4-DD5C-5682-9948-91F1E7C3468C}"/>
          </ac:grpSpMkLst>
        </pc:grpChg>
        <pc:grpChg chg="mod">
          <ac:chgData name="Kokchun Giang" userId="67e2125d-ec8c-4323-9653-9824a2ad815f" providerId="ADAL" clId="{10EEDAB3-2DB0-BA4D-8CC6-6424E46A9142}" dt="2024-01-13T15:27:25.879" v="2902" actId="164"/>
          <ac:grpSpMkLst>
            <pc:docMk/>
            <pc:sldMk cId="744054261" sldId="328"/>
            <ac:grpSpMk id="107" creationId="{3A749F36-0AC1-4E93-2162-1537C2B48376}"/>
          </ac:grpSpMkLst>
        </pc:grpChg>
        <pc:grpChg chg="mod">
          <ac:chgData name="Kokchun Giang" userId="67e2125d-ec8c-4323-9653-9824a2ad815f" providerId="ADAL" clId="{10EEDAB3-2DB0-BA4D-8CC6-6424E46A9142}" dt="2024-01-13T15:27:25.879" v="2902" actId="164"/>
          <ac:grpSpMkLst>
            <pc:docMk/>
            <pc:sldMk cId="744054261" sldId="328"/>
            <ac:grpSpMk id="116" creationId="{AFDCA17A-CA5B-9C98-0FB4-7EB55447FAA1}"/>
          </ac:grpSpMkLst>
        </pc:grpChg>
        <pc:grpChg chg="del">
          <ac:chgData name="Kokchun Giang" userId="67e2125d-ec8c-4323-9653-9824a2ad815f" providerId="ADAL" clId="{10EEDAB3-2DB0-BA4D-8CC6-6424E46A9142}" dt="2024-01-13T12:52:04.788" v="750" actId="478"/>
          <ac:grpSpMkLst>
            <pc:docMk/>
            <pc:sldMk cId="744054261" sldId="328"/>
            <ac:grpSpMk id="126" creationId="{0878087D-C8E3-25E2-19EA-0BA71B485E5C}"/>
          </ac:grpSpMkLst>
        </pc:grpChg>
        <pc:grpChg chg="mod">
          <ac:chgData name="Kokchun Giang" userId="67e2125d-ec8c-4323-9653-9824a2ad815f" providerId="ADAL" clId="{10EEDAB3-2DB0-BA4D-8CC6-6424E46A9142}" dt="2024-01-13T13:56:32.545" v="1014"/>
          <ac:grpSpMkLst>
            <pc:docMk/>
            <pc:sldMk cId="744054261" sldId="328"/>
            <ac:grpSpMk id="127" creationId="{EECAD085-EB7F-696C-3A5E-C887DC69D122}"/>
          </ac:grpSpMkLst>
        </pc:grpChg>
        <pc:grpChg chg="del mod">
          <ac:chgData name="Kokchun Giang" userId="67e2125d-ec8c-4323-9653-9824a2ad815f" providerId="ADAL" clId="{10EEDAB3-2DB0-BA4D-8CC6-6424E46A9142}" dt="2024-01-13T13:56:52.737" v="1045"/>
          <ac:grpSpMkLst>
            <pc:docMk/>
            <pc:sldMk cId="744054261" sldId="328"/>
            <ac:grpSpMk id="134" creationId="{E6090ACA-4E14-6C46-4F89-AC5B0CA0BA5B}"/>
          </ac:grpSpMkLst>
        </pc:grpChg>
        <pc:grpChg chg="del mod">
          <ac:chgData name="Kokchun Giang" userId="67e2125d-ec8c-4323-9653-9824a2ad815f" providerId="ADAL" clId="{10EEDAB3-2DB0-BA4D-8CC6-6424E46A9142}" dt="2024-01-13T13:56:52.737" v="1045"/>
          <ac:grpSpMkLst>
            <pc:docMk/>
            <pc:sldMk cId="744054261" sldId="328"/>
            <ac:grpSpMk id="137" creationId="{A14A4DC3-180D-5746-EBA8-4E630E1F6216}"/>
          </ac:grpSpMkLst>
        </pc:grpChg>
        <pc:grpChg chg="mod">
          <ac:chgData name="Kokchun Giang" userId="67e2125d-ec8c-4323-9653-9824a2ad815f" providerId="ADAL" clId="{10EEDAB3-2DB0-BA4D-8CC6-6424E46A9142}" dt="2024-01-13T15:27:53.268" v="2907" actId="164"/>
          <ac:grpSpMkLst>
            <pc:docMk/>
            <pc:sldMk cId="744054261" sldId="328"/>
            <ac:grpSpMk id="151" creationId="{6521396A-EA21-BE53-C1E2-58C1209D2A87}"/>
          </ac:grpSpMkLst>
        </pc:grpChg>
        <pc:grpChg chg="del mod">
          <ac:chgData name="Kokchun Giang" userId="67e2125d-ec8c-4323-9653-9824a2ad815f" providerId="ADAL" clId="{10EEDAB3-2DB0-BA4D-8CC6-6424E46A9142}" dt="2024-01-13T13:57:13.968" v="1068"/>
          <ac:grpSpMkLst>
            <pc:docMk/>
            <pc:sldMk cId="744054261" sldId="328"/>
            <ac:grpSpMk id="164" creationId="{471A2E6E-26E3-0BFE-02B2-D9906D058B7F}"/>
          </ac:grpSpMkLst>
        </pc:grpChg>
        <pc:grpChg chg="del mod">
          <ac:chgData name="Kokchun Giang" userId="67e2125d-ec8c-4323-9653-9824a2ad815f" providerId="ADAL" clId="{10EEDAB3-2DB0-BA4D-8CC6-6424E46A9142}" dt="2024-01-13T15:28:10.683" v="2911" actId="478"/>
          <ac:grpSpMkLst>
            <pc:docMk/>
            <pc:sldMk cId="744054261" sldId="328"/>
            <ac:grpSpMk id="173" creationId="{7AFD7003-D2BE-1C5E-D64B-5735F00EA106}"/>
          </ac:grpSpMkLst>
        </pc:grpChg>
        <pc:grpChg chg="mod">
          <ac:chgData name="Kokchun Giang" userId="67e2125d-ec8c-4323-9653-9824a2ad815f" providerId="ADAL" clId="{10EEDAB3-2DB0-BA4D-8CC6-6424E46A9142}" dt="2024-01-13T15:27:36.741" v="2904" actId="164"/>
          <ac:grpSpMkLst>
            <pc:docMk/>
            <pc:sldMk cId="744054261" sldId="328"/>
            <ac:grpSpMk id="174" creationId="{4A5BEC13-E16E-3E4F-0B1E-54A65169CDBB}"/>
          </ac:grpSpMkLst>
        </pc:grpChg>
        <pc:grpChg chg="mod">
          <ac:chgData name="Kokchun Giang" userId="67e2125d-ec8c-4323-9653-9824a2ad815f" providerId="ADAL" clId="{10EEDAB3-2DB0-BA4D-8CC6-6424E46A9142}" dt="2024-01-13T15:27:36.741" v="2904" actId="164"/>
          <ac:grpSpMkLst>
            <pc:docMk/>
            <pc:sldMk cId="744054261" sldId="328"/>
            <ac:grpSpMk id="175" creationId="{9BD019EE-A8ED-40B5-B783-E896BBC9B08A}"/>
          </ac:grpSpMkLst>
        </pc:grpChg>
        <pc:grpChg chg="mod">
          <ac:chgData name="Kokchun Giang" userId="67e2125d-ec8c-4323-9653-9824a2ad815f" providerId="ADAL" clId="{10EEDAB3-2DB0-BA4D-8CC6-6424E46A9142}" dt="2024-01-13T15:28:57.824" v="2916" actId="164"/>
          <ac:grpSpMkLst>
            <pc:docMk/>
            <pc:sldMk cId="744054261" sldId="328"/>
            <ac:grpSpMk id="188" creationId="{932C5C9A-06BA-26EA-4AC0-27B2043F3D50}"/>
          </ac:grpSpMkLst>
        </pc:grpChg>
        <pc:grpChg chg="mod">
          <ac:chgData name="Kokchun Giang" userId="67e2125d-ec8c-4323-9653-9824a2ad815f" providerId="ADAL" clId="{10EEDAB3-2DB0-BA4D-8CC6-6424E46A9142}" dt="2024-01-13T15:28:57.824" v="2916" actId="164"/>
          <ac:grpSpMkLst>
            <pc:docMk/>
            <pc:sldMk cId="744054261" sldId="328"/>
            <ac:grpSpMk id="189" creationId="{D39C79AE-5C3C-579D-08D4-E722BCE7E893}"/>
          </ac:grpSpMkLst>
        </pc:grpChg>
        <pc:grpChg chg="mod">
          <ac:chgData name="Kokchun Giang" userId="67e2125d-ec8c-4323-9653-9824a2ad815f" providerId="ADAL" clId="{10EEDAB3-2DB0-BA4D-8CC6-6424E46A9142}" dt="2024-01-13T15:28:57.824" v="2916" actId="164"/>
          <ac:grpSpMkLst>
            <pc:docMk/>
            <pc:sldMk cId="744054261" sldId="328"/>
            <ac:grpSpMk id="197" creationId="{D8869EA1-9704-3F2A-A902-666FDF4E0AB1}"/>
          </ac:grpSpMkLst>
        </pc:grpChg>
        <pc:grpChg chg="mod">
          <ac:chgData name="Kokchun Giang" userId="67e2125d-ec8c-4323-9653-9824a2ad815f" providerId="ADAL" clId="{10EEDAB3-2DB0-BA4D-8CC6-6424E46A9142}" dt="2024-01-13T15:28:57.824" v="2916" actId="164"/>
          <ac:grpSpMkLst>
            <pc:docMk/>
            <pc:sldMk cId="744054261" sldId="328"/>
            <ac:grpSpMk id="198" creationId="{F1D7E055-9097-CEE9-8479-FB8055CA4ED3}"/>
          </ac:grpSpMkLst>
        </pc:grpChg>
        <pc:grpChg chg="mod">
          <ac:chgData name="Kokchun Giang" userId="67e2125d-ec8c-4323-9653-9824a2ad815f" providerId="ADAL" clId="{10EEDAB3-2DB0-BA4D-8CC6-6424E46A9142}" dt="2024-01-13T15:28:57.824" v="2916" actId="164"/>
          <ac:grpSpMkLst>
            <pc:docMk/>
            <pc:sldMk cId="744054261" sldId="328"/>
            <ac:grpSpMk id="206" creationId="{035C30A0-BB13-AC4C-D8B1-4C4D3B4CB02D}"/>
          </ac:grpSpMkLst>
        </pc:grpChg>
        <pc:grpChg chg="mod">
          <ac:chgData name="Kokchun Giang" userId="67e2125d-ec8c-4323-9653-9824a2ad815f" providerId="ADAL" clId="{10EEDAB3-2DB0-BA4D-8CC6-6424E46A9142}" dt="2024-01-13T15:28:57.824" v="2916" actId="164"/>
          <ac:grpSpMkLst>
            <pc:docMk/>
            <pc:sldMk cId="744054261" sldId="328"/>
            <ac:grpSpMk id="207" creationId="{ED57573B-4059-7BDD-FA88-C4964509F4D3}"/>
          </ac:grpSpMkLst>
        </pc:grpChg>
        <pc:grpChg chg="del mod">
          <ac:chgData name="Kokchun Giang" userId="67e2125d-ec8c-4323-9653-9824a2ad815f" providerId="ADAL" clId="{10EEDAB3-2DB0-BA4D-8CC6-6424E46A9142}" dt="2024-01-13T13:58:13.364" v="1122"/>
          <ac:grpSpMkLst>
            <pc:docMk/>
            <pc:sldMk cId="744054261" sldId="328"/>
            <ac:grpSpMk id="230" creationId="{83BEEB5F-D7E8-F79F-59DE-9E4561A69A7F}"/>
          </ac:grpSpMkLst>
        </pc:grpChg>
        <pc:grpChg chg="del mod">
          <ac:chgData name="Kokchun Giang" userId="67e2125d-ec8c-4323-9653-9824a2ad815f" providerId="ADAL" clId="{10EEDAB3-2DB0-BA4D-8CC6-6424E46A9142}" dt="2024-01-13T13:58:16.684" v="1124"/>
          <ac:grpSpMkLst>
            <pc:docMk/>
            <pc:sldMk cId="744054261" sldId="328"/>
            <ac:grpSpMk id="231" creationId="{76FB37DA-6FFC-2309-56EE-D29B9D4B47BA}"/>
          </ac:grpSpMkLst>
        </pc:grpChg>
        <pc:grpChg chg="mod">
          <ac:chgData name="Kokchun Giang" userId="67e2125d-ec8c-4323-9653-9824a2ad815f" providerId="ADAL" clId="{10EEDAB3-2DB0-BA4D-8CC6-6424E46A9142}" dt="2024-01-13T15:28:57.824" v="2916" actId="164"/>
          <ac:grpSpMkLst>
            <pc:docMk/>
            <pc:sldMk cId="744054261" sldId="328"/>
            <ac:grpSpMk id="232" creationId="{81B83FEA-3357-5F49-422A-0165F711B90B}"/>
          </ac:grpSpMkLst>
        </pc:grpChg>
        <pc:grpChg chg="mod">
          <ac:chgData name="Kokchun Giang" userId="67e2125d-ec8c-4323-9653-9824a2ad815f" providerId="ADAL" clId="{10EEDAB3-2DB0-BA4D-8CC6-6424E46A9142}" dt="2024-01-13T15:28:57.824" v="2916" actId="164"/>
          <ac:grpSpMkLst>
            <pc:docMk/>
            <pc:sldMk cId="744054261" sldId="328"/>
            <ac:grpSpMk id="233" creationId="{23C4185A-D1D1-7538-7E54-185CC1F0B59F}"/>
          </ac:grpSpMkLst>
        </pc:grpChg>
        <pc:grpChg chg="mod">
          <ac:chgData name="Kokchun Giang" userId="67e2125d-ec8c-4323-9653-9824a2ad815f" providerId="ADAL" clId="{10EEDAB3-2DB0-BA4D-8CC6-6424E46A9142}" dt="2024-01-13T15:28:57.824" v="2916" actId="164"/>
          <ac:grpSpMkLst>
            <pc:docMk/>
            <pc:sldMk cId="744054261" sldId="328"/>
            <ac:grpSpMk id="234" creationId="{9334830E-C0D7-45C9-399A-A97045CBCA2E}"/>
          </ac:grpSpMkLst>
        </pc:grpChg>
        <pc:grpChg chg="mod">
          <ac:chgData name="Kokchun Giang" userId="67e2125d-ec8c-4323-9653-9824a2ad815f" providerId="ADAL" clId="{10EEDAB3-2DB0-BA4D-8CC6-6424E46A9142}" dt="2024-01-13T15:28:57.824" v="2916" actId="164"/>
          <ac:grpSpMkLst>
            <pc:docMk/>
            <pc:sldMk cId="744054261" sldId="328"/>
            <ac:grpSpMk id="235" creationId="{5DC0AEE7-F493-528E-7667-7011BF7EDF8B}"/>
          </ac:grpSpMkLst>
        </pc:grpChg>
        <pc:grpChg chg="mod">
          <ac:chgData name="Kokchun Giang" userId="67e2125d-ec8c-4323-9653-9824a2ad815f" providerId="ADAL" clId="{10EEDAB3-2DB0-BA4D-8CC6-6424E46A9142}" dt="2024-01-13T15:28:57.824" v="2916" actId="164"/>
          <ac:grpSpMkLst>
            <pc:docMk/>
            <pc:sldMk cId="744054261" sldId="328"/>
            <ac:grpSpMk id="237" creationId="{2532B878-C410-2608-C5C6-CAED0E354AE5}"/>
          </ac:grpSpMkLst>
        </pc:grpChg>
        <pc:grpChg chg="mod">
          <ac:chgData name="Kokchun Giang" userId="67e2125d-ec8c-4323-9653-9824a2ad815f" providerId="ADAL" clId="{10EEDAB3-2DB0-BA4D-8CC6-6424E46A9142}" dt="2024-01-13T15:28:57.824" v="2916" actId="164"/>
          <ac:grpSpMkLst>
            <pc:docMk/>
            <pc:sldMk cId="744054261" sldId="328"/>
            <ac:grpSpMk id="239" creationId="{31BBA110-20EE-862A-7155-2F544AB9EA5C}"/>
          </ac:grpSpMkLst>
        </pc:grpChg>
        <pc:grpChg chg="mod">
          <ac:chgData name="Kokchun Giang" userId="67e2125d-ec8c-4323-9653-9824a2ad815f" providerId="ADAL" clId="{10EEDAB3-2DB0-BA4D-8CC6-6424E46A9142}" dt="2024-01-13T13:58:19.984" v="1134"/>
          <ac:grpSpMkLst>
            <pc:docMk/>
            <pc:sldMk cId="744054261" sldId="328"/>
            <ac:grpSpMk id="247" creationId="{41D2C445-2C81-66AE-2EBF-130E73312556}"/>
          </ac:grpSpMkLst>
        </pc:grpChg>
        <pc:grpChg chg="mod">
          <ac:chgData name="Kokchun Giang" userId="67e2125d-ec8c-4323-9653-9824a2ad815f" providerId="ADAL" clId="{10EEDAB3-2DB0-BA4D-8CC6-6424E46A9142}" dt="2024-01-13T15:28:57.824" v="2916" actId="164"/>
          <ac:grpSpMkLst>
            <pc:docMk/>
            <pc:sldMk cId="744054261" sldId="328"/>
            <ac:grpSpMk id="249" creationId="{F1EA76B2-DBB2-733B-B9CE-951D359075F4}"/>
          </ac:grpSpMkLst>
        </pc:grpChg>
        <pc:grpChg chg="mod">
          <ac:chgData name="Kokchun Giang" userId="67e2125d-ec8c-4323-9653-9824a2ad815f" providerId="ADAL" clId="{10EEDAB3-2DB0-BA4D-8CC6-6424E46A9142}" dt="2024-01-13T15:28:57.824" v="2916" actId="164"/>
          <ac:grpSpMkLst>
            <pc:docMk/>
            <pc:sldMk cId="744054261" sldId="328"/>
            <ac:grpSpMk id="258" creationId="{EB11367C-2D17-A839-8F7E-991375EDC57D}"/>
          </ac:grpSpMkLst>
        </pc:grpChg>
        <pc:grpChg chg="mod">
          <ac:chgData name="Kokchun Giang" userId="67e2125d-ec8c-4323-9653-9824a2ad815f" providerId="ADAL" clId="{10EEDAB3-2DB0-BA4D-8CC6-6424E46A9142}" dt="2024-01-13T15:28:57.824" v="2916" actId="164"/>
          <ac:grpSpMkLst>
            <pc:docMk/>
            <pc:sldMk cId="744054261" sldId="328"/>
            <ac:grpSpMk id="259" creationId="{0AEF5C6A-D25B-2648-10C9-584DA48BC735}"/>
          </ac:grpSpMkLst>
        </pc:grpChg>
        <pc:grpChg chg="del mod">
          <ac:chgData name="Kokchun Giang" userId="67e2125d-ec8c-4323-9653-9824a2ad815f" providerId="ADAL" clId="{10EEDAB3-2DB0-BA4D-8CC6-6424E46A9142}" dt="2024-01-13T13:58:35.579" v="1162"/>
          <ac:grpSpMkLst>
            <pc:docMk/>
            <pc:sldMk cId="744054261" sldId="328"/>
            <ac:grpSpMk id="273" creationId="{4EFE4465-E8DE-E8E6-B73F-4E571C8DB39F}"/>
          </ac:grpSpMkLst>
        </pc:grpChg>
        <pc:grpChg chg="del mod">
          <ac:chgData name="Kokchun Giang" userId="67e2125d-ec8c-4323-9653-9824a2ad815f" providerId="ADAL" clId="{10EEDAB3-2DB0-BA4D-8CC6-6424E46A9142}" dt="2024-01-13T13:58:37.433" v="1166"/>
          <ac:grpSpMkLst>
            <pc:docMk/>
            <pc:sldMk cId="744054261" sldId="328"/>
            <ac:grpSpMk id="275" creationId="{1B889481-154A-0BF6-DD8C-1C6F28898F35}"/>
          </ac:grpSpMkLst>
        </pc:grpChg>
        <pc:grpChg chg="mod">
          <ac:chgData name="Kokchun Giang" userId="67e2125d-ec8c-4323-9653-9824a2ad815f" providerId="ADAL" clId="{10EEDAB3-2DB0-BA4D-8CC6-6424E46A9142}" dt="2024-01-13T15:28:57.824" v="2916" actId="164"/>
          <ac:grpSpMkLst>
            <pc:docMk/>
            <pc:sldMk cId="744054261" sldId="328"/>
            <ac:grpSpMk id="279" creationId="{07EF7598-2488-0E2C-6F48-8AB0EBC903C5}"/>
          </ac:grpSpMkLst>
        </pc:grpChg>
        <pc:grpChg chg="del mod">
          <ac:chgData name="Kokchun Giang" userId="67e2125d-ec8c-4323-9653-9824a2ad815f" providerId="ADAL" clId="{10EEDAB3-2DB0-BA4D-8CC6-6424E46A9142}" dt="2024-01-13T14:01:11.185" v="1177"/>
          <ac:grpSpMkLst>
            <pc:docMk/>
            <pc:sldMk cId="744054261" sldId="328"/>
            <ac:grpSpMk id="283" creationId="{42229909-757F-6A62-951A-F48AF1788820}"/>
          </ac:grpSpMkLst>
        </pc:grpChg>
        <pc:grpChg chg="mod">
          <ac:chgData name="Kokchun Giang" userId="67e2125d-ec8c-4323-9653-9824a2ad815f" providerId="ADAL" clId="{10EEDAB3-2DB0-BA4D-8CC6-6424E46A9142}" dt="2024-01-13T15:30:23.949" v="2921" actId="164"/>
          <ac:grpSpMkLst>
            <pc:docMk/>
            <pc:sldMk cId="744054261" sldId="328"/>
            <ac:grpSpMk id="289" creationId="{3AC47D12-DC71-F10D-F268-4B3FC0A94016}"/>
          </ac:grpSpMkLst>
        </pc:grpChg>
        <pc:grpChg chg="mod">
          <ac:chgData name="Kokchun Giang" userId="67e2125d-ec8c-4323-9653-9824a2ad815f" providerId="ADAL" clId="{10EEDAB3-2DB0-BA4D-8CC6-6424E46A9142}" dt="2024-01-13T15:30:23.949" v="2921" actId="164"/>
          <ac:grpSpMkLst>
            <pc:docMk/>
            <pc:sldMk cId="744054261" sldId="328"/>
            <ac:grpSpMk id="296" creationId="{6DA56660-CA13-D415-E455-75F3C9B32E5A}"/>
          </ac:grpSpMkLst>
        </pc:grpChg>
        <pc:grpChg chg="del mod">
          <ac:chgData name="Kokchun Giang" userId="67e2125d-ec8c-4323-9653-9824a2ad815f" providerId="ADAL" clId="{10EEDAB3-2DB0-BA4D-8CC6-6424E46A9142}" dt="2024-01-13T14:01:24.763" v="1193"/>
          <ac:grpSpMkLst>
            <pc:docMk/>
            <pc:sldMk cId="744054261" sldId="328"/>
            <ac:grpSpMk id="302" creationId="{41476646-726F-E2A3-A494-F7107D20A744}"/>
          </ac:grpSpMkLst>
        </pc:grpChg>
        <pc:grpChg chg="mod">
          <ac:chgData name="Kokchun Giang" userId="67e2125d-ec8c-4323-9653-9824a2ad815f" providerId="ADAL" clId="{10EEDAB3-2DB0-BA4D-8CC6-6424E46A9142}" dt="2024-01-13T15:30:23.949" v="2921" actId="164"/>
          <ac:grpSpMkLst>
            <pc:docMk/>
            <pc:sldMk cId="744054261" sldId="328"/>
            <ac:grpSpMk id="305" creationId="{3623D569-7A5A-F331-10D6-3C0E0AD20B62}"/>
          </ac:grpSpMkLst>
        </pc:grpChg>
        <pc:grpChg chg="add del mod">
          <ac:chgData name="Kokchun Giang" userId="67e2125d-ec8c-4323-9653-9824a2ad815f" providerId="ADAL" clId="{10EEDAB3-2DB0-BA4D-8CC6-6424E46A9142}" dt="2024-01-13T15:30:23.949" v="2921" actId="164"/>
          <ac:grpSpMkLst>
            <pc:docMk/>
            <pc:sldMk cId="744054261" sldId="328"/>
            <ac:grpSpMk id="310" creationId="{8C7F5601-8B51-2E30-F478-3C061537DA41}"/>
          </ac:grpSpMkLst>
        </pc:grpChg>
        <pc:grpChg chg="mod">
          <ac:chgData name="Kokchun Giang" userId="67e2125d-ec8c-4323-9653-9824a2ad815f" providerId="ADAL" clId="{10EEDAB3-2DB0-BA4D-8CC6-6424E46A9142}" dt="2024-01-13T14:01:38.411" v="1212"/>
          <ac:grpSpMkLst>
            <pc:docMk/>
            <pc:sldMk cId="744054261" sldId="328"/>
            <ac:grpSpMk id="322" creationId="{7EF4CBB9-B36E-B334-96AF-B3CBB585BC91}"/>
          </ac:grpSpMkLst>
        </pc:grpChg>
        <pc:grpChg chg="del mod">
          <ac:chgData name="Kokchun Giang" userId="67e2125d-ec8c-4323-9653-9824a2ad815f" providerId="ADAL" clId="{10EEDAB3-2DB0-BA4D-8CC6-6424E46A9142}" dt="2024-01-13T14:01:43.762" v="1226"/>
          <ac:grpSpMkLst>
            <pc:docMk/>
            <pc:sldMk cId="744054261" sldId="328"/>
            <ac:grpSpMk id="325" creationId="{CD91FACC-6E59-0DCA-5A66-DC138DEA1908}"/>
          </ac:grpSpMkLst>
        </pc:grpChg>
        <pc:grpChg chg="del mod">
          <ac:chgData name="Kokchun Giang" userId="67e2125d-ec8c-4323-9653-9824a2ad815f" providerId="ADAL" clId="{10EEDAB3-2DB0-BA4D-8CC6-6424E46A9142}" dt="2024-01-13T14:01:45.922" v="1231"/>
          <ac:grpSpMkLst>
            <pc:docMk/>
            <pc:sldMk cId="744054261" sldId="328"/>
            <ac:grpSpMk id="327" creationId="{311E7690-408D-397B-E2F4-A4160CC712DF}"/>
          </ac:grpSpMkLst>
        </pc:grpChg>
        <pc:grpChg chg="del mod">
          <ac:chgData name="Kokchun Giang" userId="67e2125d-ec8c-4323-9653-9824a2ad815f" providerId="ADAL" clId="{10EEDAB3-2DB0-BA4D-8CC6-6424E46A9142}" dt="2024-01-13T14:01:48.337" v="1235"/>
          <ac:grpSpMkLst>
            <pc:docMk/>
            <pc:sldMk cId="744054261" sldId="328"/>
            <ac:grpSpMk id="332" creationId="{F3D93D50-41DF-1D33-2DB3-E5DA884406F3}"/>
          </ac:grpSpMkLst>
        </pc:grpChg>
        <pc:grpChg chg="mod">
          <ac:chgData name="Kokchun Giang" userId="67e2125d-ec8c-4323-9653-9824a2ad815f" providerId="ADAL" clId="{10EEDAB3-2DB0-BA4D-8CC6-6424E46A9142}" dt="2024-01-13T15:30:23.949" v="2921" actId="164"/>
          <ac:grpSpMkLst>
            <pc:docMk/>
            <pc:sldMk cId="744054261" sldId="328"/>
            <ac:grpSpMk id="336" creationId="{F7896284-D0E2-22C2-7E2F-B07DCBC3C4ED}"/>
          </ac:grpSpMkLst>
        </pc:grpChg>
        <pc:grpChg chg="mod">
          <ac:chgData name="Kokchun Giang" userId="67e2125d-ec8c-4323-9653-9824a2ad815f" providerId="ADAL" clId="{10EEDAB3-2DB0-BA4D-8CC6-6424E46A9142}" dt="2024-01-13T14:02:31.473" v="1245"/>
          <ac:grpSpMkLst>
            <pc:docMk/>
            <pc:sldMk cId="744054261" sldId="328"/>
            <ac:grpSpMk id="344" creationId="{644D05BD-74A3-5C83-EB77-AB6024179F3E}"/>
          </ac:grpSpMkLst>
        </pc:grpChg>
        <pc:grpChg chg="mod">
          <ac:chgData name="Kokchun Giang" userId="67e2125d-ec8c-4323-9653-9824a2ad815f" providerId="ADAL" clId="{10EEDAB3-2DB0-BA4D-8CC6-6424E46A9142}" dt="2024-01-13T14:02:31.473" v="1245"/>
          <ac:grpSpMkLst>
            <pc:docMk/>
            <pc:sldMk cId="744054261" sldId="328"/>
            <ac:grpSpMk id="345" creationId="{6637AA81-32FF-4846-9ECD-C66AFD72E8F0}"/>
          </ac:grpSpMkLst>
        </pc:grpChg>
        <pc:grpChg chg="mod">
          <ac:chgData name="Kokchun Giang" userId="67e2125d-ec8c-4323-9653-9824a2ad815f" providerId="ADAL" clId="{10EEDAB3-2DB0-BA4D-8CC6-6424E46A9142}" dt="2024-01-13T15:30:34.441" v="2924" actId="164"/>
          <ac:grpSpMkLst>
            <pc:docMk/>
            <pc:sldMk cId="744054261" sldId="328"/>
            <ac:grpSpMk id="358" creationId="{D0041E76-845B-6A56-79F2-7C1A0B0BA154}"/>
          </ac:grpSpMkLst>
        </pc:grpChg>
        <pc:grpChg chg="mod">
          <ac:chgData name="Kokchun Giang" userId="67e2125d-ec8c-4323-9653-9824a2ad815f" providerId="ADAL" clId="{10EEDAB3-2DB0-BA4D-8CC6-6424E46A9142}" dt="2024-01-13T15:30:34.441" v="2924" actId="164"/>
          <ac:grpSpMkLst>
            <pc:docMk/>
            <pc:sldMk cId="744054261" sldId="328"/>
            <ac:grpSpMk id="359" creationId="{156B4720-4F89-D17A-D0E9-3558FE715E83}"/>
          </ac:grpSpMkLst>
        </pc:grpChg>
        <pc:grpChg chg="del mod">
          <ac:chgData name="Kokchun Giang" userId="67e2125d-ec8c-4323-9653-9824a2ad815f" providerId="ADAL" clId="{10EEDAB3-2DB0-BA4D-8CC6-6424E46A9142}" dt="2024-01-13T14:02:43.911" v="1268"/>
          <ac:grpSpMkLst>
            <pc:docMk/>
            <pc:sldMk cId="744054261" sldId="328"/>
            <ac:grpSpMk id="362" creationId="{B7F97AC3-0744-297B-EEE3-97E00935B921}"/>
          </ac:grpSpMkLst>
        </pc:grpChg>
        <pc:grpChg chg="add del mod">
          <ac:chgData name="Kokchun Giang" userId="67e2125d-ec8c-4323-9653-9824a2ad815f" providerId="ADAL" clId="{10EEDAB3-2DB0-BA4D-8CC6-6424E46A9142}" dt="2024-01-13T14:02:57.713" v="1286"/>
          <ac:grpSpMkLst>
            <pc:docMk/>
            <pc:sldMk cId="744054261" sldId="328"/>
            <ac:grpSpMk id="364" creationId="{743BAFED-B5E4-B9CF-04BE-39790E38C3C9}"/>
          </ac:grpSpMkLst>
        </pc:grpChg>
        <pc:grpChg chg="add del mod">
          <ac:chgData name="Kokchun Giang" userId="67e2125d-ec8c-4323-9653-9824a2ad815f" providerId="ADAL" clId="{10EEDAB3-2DB0-BA4D-8CC6-6424E46A9142}" dt="2024-01-13T14:02:55.655" v="1284"/>
          <ac:grpSpMkLst>
            <pc:docMk/>
            <pc:sldMk cId="744054261" sldId="328"/>
            <ac:grpSpMk id="369" creationId="{1BFA5337-B8F7-696C-8AD5-FDD8F022CF55}"/>
          </ac:grpSpMkLst>
        </pc:grpChg>
        <pc:grpChg chg="mod">
          <ac:chgData name="Kokchun Giang" userId="67e2125d-ec8c-4323-9653-9824a2ad815f" providerId="ADAL" clId="{10EEDAB3-2DB0-BA4D-8CC6-6424E46A9142}" dt="2024-01-13T14:02:55.434" v="1282"/>
          <ac:grpSpMkLst>
            <pc:docMk/>
            <pc:sldMk cId="744054261" sldId="328"/>
            <ac:grpSpMk id="371" creationId="{ED78A018-D697-2950-B1A4-528D2B569884}"/>
          </ac:grpSpMkLst>
        </pc:grpChg>
        <pc:grpChg chg="mod">
          <ac:chgData name="Kokchun Giang" userId="67e2125d-ec8c-4323-9653-9824a2ad815f" providerId="ADAL" clId="{10EEDAB3-2DB0-BA4D-8CC6-6424E46A9142}" dt="2024-01-13T14:02:55.200" v="1280"/>
          <ac:grpSpMkLst>
            <pc:docMk/>
            <pc:sldMk cId="744054261" sldId="328"/>
            <ac:grpSpMk id="373" creationId="{769E9157-601A-9EF3-111B-617858459BB6}"/>
          </ac:grpSpMkLst>
        </pc:grpChg>
        <pc:grpChg chg="mod">
          <ac:chgData name="Kokchun Giang" userId="67e2125d-ec8c-4323-9653-9824a2ad815f" providerId="ADAL" clId="{10EEDAB3-2DB0-BA4D-8CC6-6424E46A9142}" dt="2024-01-13T15:30:34.441" v="2924" actId="164"/>
          <ac:grpSpMkLst>
            <pc:docMk/>
            <pc:sldMk cId="744054261" sldId="328"/>
            <ac:grpSpMk id="375" creationId="{1028B69C-357D-3FC3-6D03-2C063CBD8AE6}"/>
          </ac:grpSpMkLst>
        </pc:grpChg>
        <pc:grpChg chg="del">
          <ac:chgData name="Kokchun Giang" userId="67e2125d-ec8c-4323-9653-9824a2ad815f" providerId="ADAL" clId="{10EEDAB3-2DB0-BA4D-8CC6-6424E46A9142}" dt="2024-01-13T12:52:04.788" v="750" actId="478"/>
          <ac:grpSpMkLst>
            <pc:docMk/>
            <pc:sldMk cId="744054261" sldId="328"/>
            <ac:grpSpMk id="375" creationId="{295AB655-9006-ADC4-1A09-28831245AC05}"/>
          </ac:grpSpMkLst>
        </pc:grpChg>
        <pc:grpChg chg="del">
          <ac:chgData name="Kokchun Giang" userId="67e2125d-ec8c-4323-9653-9824a2ad815f" providerId="ADAL" clId="{10EEDAB3-2DB0-BA4D-8CC6-6424E46A9142}" dt="2024-01-13T12:52:04.788" v="750" actId="478"/>
          <ac:grpSpMkLst>
            <pc:docMk/>
            <pc:sldMk cId="744054261" sldId="328"/>
            <ac:grpSpMk id="385" creationId="{AB45B9DA-42CF-022C-5458-9173C2FAC5BC}"/>
          </ac:grpSpMkLst>
        </pc:grpChg>
        <pc:grpChg chg="mod">
          <ac:chgData name="Kokchun Giang" userId="67e2125d-ec8c-4323-9653-9824a2ad815f" providerId="ADAL" clId="{10EEDAB3-2DB0-BA4D-8CC6-6424E46A9142}" dt="2024-01-13T14:03:30.974" v="1303"/>
          <ac:grpSpMkLst>
            <pc:docMk/>
            <pc:sldMk cId="744054261" sldId="328"/>
            <ac:grpSpMk id="390" creationId="{6FBADD5A-6682-E57E-7775-3F919CBC477F}"/>
          </ac:grpSpMkLst>
        </pc:grpChg>
        <pc:grpChg chg="del">
          <ac:chgData name="Kokchun Giang" userId="67e2125d-ec8c-4323-9653-9824a2ad815f" providerId="ADAL" clId="{10EEDAB3-2DB0-BA4D-8CC6-6424E46A9142}" dt="2024-01-13T12:52:04.788" v="750" actId="478"/>
          <ac:grpSpMkLst>
            <pc:docMk/>
            <pc:sldMk cId="744054261" sldId="328"/>
            <ac:grpSpMk id="396" creationId="{9063BAAB-358E-6660-8589-FEC88DC5F5BB}"/>
          </ac:grpSpMkLst>
        </pc:grpChg>
        <pc:grpChg chg="mod">
          <ac:chgData name="Kokchun Giang" userId="67e2125d-ec8c-4323-9653-9824a2ad815f" providerId="ADAL" clId="{10EEDAB3-2DB0-BA4D-8CC6-6424E46A9142}" dt="2024-01-13T15:30:50.807" v="2928" actId="164"/>
          <ac:grpSpMkLst>
            <pc:docMk/>
            <pc:sldMk cId="744054261" sldId="328"/>
            <ac:grpSpMk id="398" creationId="{2D53917E-5AA0-C26A-AE1C-4F50C673476F}"/>
          </ac:grpSpMkLst>
        </pc:grpChg>
        <pc:grpChg chg="mod">
          <ac:chgData name="Kokchun Giang" userId="67e2125d-ec8c-4323-9653-9824a2ad815f" providerId="ADAL" clId="{10EEDAB3-2DB0-BA4D-8CC6-6424E46A9142}" dt="2024-01-13T15:30:50.807" v="2928" actId="164"/>
          <ac:grpSpMkLst>
            <pc:docMk/>
            <pc:sldMk cId="744054261" sldId="328"/>
            <ac:grpSpMk id="401" creationId="{74A7A02F-097F-5D74-7A56-6F3A635D479C}"/>
          </ac:grpSpMkLst>
        </pc:grpChg>
        <pc:grpChg chg="del mod">
          <ac:chgData name="Kokchun Giang" userId="67e2125d-ec8c-4323-9653-9824a2ad815f" providerId="ADAL" clId="{10EEDAB3-2DB0-BA4D-8CC6-6424E46A9142}" dt="2024-01-13T14:03:49.575" v="1321"/>
          <ac:grpSpMkLst>
            <pc:docMk/>
            <pc:sldMk cId="744054261" sldId="328"/>
            <ac:grpSpMk id="404" creationId="{83289AAE-10D7-D9D8-8435-837A1C8B4969}"/>
          </ac:grpSpMkLst>
        </pc:grpChg>
        <pc:grpChg chg="mod">
          <ac:chgData name="Kokchun Giang" userId="67e2125d-ec8c-4323-9653-9824a2ad815f" providerId="ADAL" clId="{10EEDAB3-2DB0-BA4D-8CC6-6424E46A9142}" dt="2024-01-13T15:30:57.247" v="2930" actId="164"/>
          <ac:grpSpMkLst>
            <pc:docMk/>
            <pc:sldMk cId="744054261" sldId="328"/>
            <ac:grpSpMk id="407" creationId="{F5F8C07C-87C6-BC4C-1C64-5CA135BE2AAE}"/>
          </ac:grpSpMkLst>
        </pc:grpChg>
        <pc:grpChg chg="del mod">
          <ac:chgData name="Kokchun Giang" userId="67e2125d-ec8c-4323-9653-9824a2ad815f" providerId="ADAL" clId="{10EEDAB3-2DB0-BA4D-8CC6-6424E46A9142}" dt="2024-01-13T14:04:20.007" v="1364"/>
          <ac:grpSpMkLst>
            <pc:docMk/>
            <pc:sldMk cId="744054261" sldId="328"/>
            <ac:grpSpMk id="410" creationId="{7E507B68-C8C1-D9D7-4CAF-DCEB56252960}"/>
          </ac:grpSpMkLst>
        </pc:grpChg>
        <pc:grpChg chg="add del mod">
          <ac:chgData name="Kokchun Giang" userId="67e2125d-ec8c-4323-9653-9824a2ad815f" providerId="ADAL" clId="{10EEDAB3-2DB0-BA4D-8CC6-6424E46A9142}" dt="2024-01-13T15:30:57.247" v="2930" actId="164"/>
          <ac:grpSpMkLst>
            <pc:docMk/>
            <pc:sldMk cId="744054261" sldId="328"/>
            <ac:grpSpMk id="415" creationId="{EC53F87D-CDF7-2A58-1E3C-9E68D6693E2F}"/>
          </ac:grpSpMkLst>
        </pc:grpChg>
        <pc:grpChg chg="del">
          <ac:chgData name="Kokchun Giang" userId="67e2125d-ec8c-4323-9653-9824a2ad815f" providerId="ADAL" clId="{10EEDAB3-2DB0-BA4D-8CC6-6424E46A9142}" dt="2024-01-13T12:52:04.788" v="750" actId="478"/>
          <ac:grpSpMkLst>
            <pc:docMk/>
            <pc:sldMk cId="744054261" sldId="328"/>
            <ac:grpSpMk id="421" creationId="{032687ED-8AC3-7AF5-3079-1640A82E6FFD}"/>
          </ac:grpSpMkLst>
        </pc:grpChg>
        <pc:grpChg chg="mod">
          <ac:chgData name="Kokchun Giang" userId="67e2125d-ec8c-4323-9653-9824a2ad815f" providerId="ADAL" clId="{10EEDAB3-2DB0-BA4D-8CC6-6424E46A9142}" dt="2024-01-13T14:04:03.872" v="1342"/>
          <ac:grpSpMkLst>
            <pc:docMk/>
            <pc:sldMk cId="744054261" sldId="328"/>
            <ac:grpSpMk id="425" creationId="{FBA3E6F9-AE38-D91B-FDE1-0618A5894AB2}"/>
          </ac:grpSpMkLst>
        </pc:grpChg>
        <pc:grpChg chg="mod">
          <ac:chgData name="Kokchun Giang" userId="67e2125d-ec8c-4323-9653-9824a2ad815f" providerId="ADAL" clId="{10EEDAB3-2DB0-BA4D-8CC6-6424E46A9142}" dt="2024-01-13T15:30:57.247" v="2930" actId="164"/>
          <ac:grpSpMkLst>
            <pc:docMk/>
            <pc:sldMk cId="744054261" sldId="328"/>
            <ac:grpSpMk id="430" creationId="{6DFE5F96-9CF5-205F-E223-193191486107}"/>
          </ac:grpSpMkLst>
        </pc:grpChg>
        <pc:grpChg chg="del mod">
          <ac:chgData name="Kokchun Giang" userId="67e2125d-ec8c-4323-9653-9824a2ad815f" providerId="ADAL" clId="{10EEDAB3-2DB0-BA4D-8CC6-6424E46A9142}" dt="2024-01-13T14:04:18.219" v="1362"/>
          <ac:grpSpMkLst>
            <pc:docMk/>
            <pc:sldMk cId="744054261" sldId="328"/>
            <ac:grpSpMk id="435" creationId="{9F8D6279-00F0-1161-B3A3-FEE81BFBC554}"/>
          </ac:grpSpMkLst>
        </pc:grpChg>
        <pc:grpChg chg="del">
          <ac:chgData name="Kokchun Giang" userId="67e2125d-ec8c-4323-9653-9824a2ad815f" providerId="ADAL" clId="{10EEDAB3-2DB0-BA4D-8CC6-6424E46A9142}" dt="2024-01-13T12:52:07.290" v="751" actId="478"/>
          <ac:grpSpMkLst>
            <pc:docMk/>
            <pc:sldMk cId="744054261" sldId="328"/>
            <ac:grpSpMk id="436" creationId="{61871B16-80B7-0FF1-4862-2C59F9B3C108}"/>
          </ac:grpSpMkLst>
        </pc:grpChg>
        <pc:grpChg chg="mod">
          <ac:chgData name="Kokchun Giang" userId="67e2125d-ec8c-4323-9653-9824a2ad815f" providerId="ADAL" clId="{10EEDAB3-2DB0-BA4D-8CC6-6424E46A9142}" dt="2024-01-13T15:30:57.247" v="2930" actId="164"/>
          <ac:grpSpMkLst>
            <pc:docMk/>
            <pc:sldMk cId="744054261" sldId="328"/>
            <ac:grpSpMk id="444" creationId="{89490098-EBE5-AC2A-6FB5-3F8AE834B94F}"/>
          </ac:grpSpMkLst>
        </pc:grpChg>
        <pc:grpChg chg="del">
          <ac:chgData name="Kokchun Giang" userId="67e2125d-ec8c-4323-9653-9824a2ad815f" providerId="ADAL" clId="{10EEDAB3-2DB0-BA4D-8CC6-6424E46A9142}" dt="2024-01-13T12:52:07.290" v="751" actId="478"/>
          <ac:grpSpMkLst>
            <pc:docMk/>
            <pc:sldMk cId="744054261" sldId="328"/>
            <ac:grpSpMk id="445" creationId="{6E34E746-E9D6-E3C6-35BF-E2BC94F6EF3B}"/>
          </ac:grpSpMkLst>
        </pc:grpChg>
        <pc:grpChg chg="mod">
          <ac:chgData name="Kokchun Giang" userId="67e2125d-ec8c-4323-9653-9824a2ad815f" providerId="ADAL" clId="{10EEDAB3-2DB0-BA4D-8CC6-6424E46A9142}" dt="2024-01-13T15:30:57.247" v="2930" actId="164"/>
          <ac:grpSpMkLst>
            <pc:docMk/>
            <pc:sldMk cId="744054261" sldId="328"/>
            <ac:grpSpMk id="446" creationId="{45A17CEA-37A1-E34D-9EAC-0B8E6732BA0F}"/>
          </ac:grpSpMkLst>
        </pc:grpChg>
        <pc:grpChg chg="mod">
          <ac:chgData name="Kokchun Giang" userId="67e2125d-ec8c-4323-9653-9824a2ad815f" providerId="ADAL" clId="{10EEDAB3-2DB0-BA4D-8CC6-6424E46A9142}" dt="2024-01-13T14:04:50.772" v="1369"/>
          <ac:grpSpMkLst>
            <pc:docMk/>
            <pc:sldMk cId="744054261" sldId="328"/>
            <ac:grpSpMk id="449" creationId="{98308F53-E32D-F161-393D-2CBA6DB10D9C}"/>
          </ac:grpSpMkLst>
        </pc:grpChg>
        <pc:grpChg chg="del">
          <ac:chgData name="Kokchun Giang" userId="67e2125d-ec8c-4323-9653-9824a2ad815f" providerId="ADAL" clId="{10EEDAB3-2DB0-BA4D-8CC6-6424E46A9142}" dt="2024-01-13T12:52:07.290" v="751" actId="478"/>
          <ac:grpSpMkLst>
            <pc:docMk/>
            <pc:sldMk cId="744054261" sldId="328"/>
            <ac:grpSpMk id="455" creationId="{B91763C4-754E-8D01-FCDB-B803386AFA12}"/>
          </ac:grpSpMkLst>
        </pc:grpChg>
        <pc:grpChg chg="del">
          <ac:chgData name="Kokchun Giang" userId="67e2125d-ec8c-4323-9653-9824a2ad815f" providerId="ADAL" clId="{10EEDAB3-2DB0-BA4D-8CC6-6424E46A9142}" dt="2024-01-13T12:52:07.290" v="751" actId="478"/>
          <ac:grpSpMkLst>
            <pc:docMk/>
            <pc:sldMk cId="744054261" sldId="328"/>
            <ac:grpSpMk id="458" creationId="{81B1954F-CB7A-6602-5E29-5CE76D54BFC5}"/>
          </ac:grpSpMkLst>
        </pc:grpChg>
        <pc:grpChg chg="del">
          <ac:chgData name="Kokchun Giang" userId="67e2125d-ec8c-4323-9653-9824a2ad815f" providerId="ADAL" clId="{10EEDAB3-2DB0-BA4D-8CC6-6424E46A9142}" dt="2024-01-13T12:52:07.290" v="751" actId="478"/>
          <ac:grpSpMkLst>
            <pc:docMk/>
            <pc:sldMk cId="744054261" sldId="328"/>
            <ac:grpSpMk id="462" creationId="{161BDB15-5B58-FC21-DCF0-2E478AE4704E}"/>
          </ac:grpSpMkLst>
        </pc:grpChg>
        <pc:grpChg chg="del">
          <ac:chgData name="Kokchun Giang" userId="67e2125d-ec8c-4323-9653-9824a2ad815f" providerId="ADAL" clId="{10EEDAB3-2DB0-BA4D-8CC6-6424E46A9142}" dt="2024-01-13T12:52:07.290" v="751" actId="478"/>
          <ac:grpSpMkLst>
            <pc:docMk/>
            <pc:sldMk cId="744054261" sldId="328"/>
            <ac:grpSpMk id="478" creationId="{5886A7DC-631D-F071-ADC2-EB76F53A7236}"/>
          </ac:grpSpMkLst>
        </pc:grpChg>
        <pc:grpChg chg="del">
          <ac:chgData name="Kokchun Giang" userId="67e2125d-ec8c-4323-9653-9824a2ad815f" providerId="ADAL" clId="{10EEDAB3-2DB0-BA4D-8CC6-6424E46A9142}" dt="2024-01-13T12:52:07.290" v="751" actId="478"/>
          <ac:grpSpMkLst>
            <pc:docMk/>
            <pc:sldMk cId="744054261" sldId="328"/>
            <ac:grpSpMk id="491" creationId="{A80FD581-66D6-99C2-C6AF-E57E6726D38A}"/>
          </ac:grpSpMkLst>
        </pc:grpChg>
        <pc:grpChg chg="del">
          <ac:chgData name="Kokchun Giang" userId="67e2125d-ec8c-4323-9653-9824a2ad815f" providerId="ADAL" clId="{10EEDAB3-2DB0-BA4D-8CC6-6424E46A9142}" dt="2024-01-13T12:52:07.290" v="751" actId="478"/>
          <ac:grpSpMkLst>
            <pc:docMk/>
            <pc:sldMk cId="744054261" sldId="328"/>
            <ac:grpSpMk id="492" creationId="{0A750191-CFEB-43C7-9EAE-E9B0981ED7A1}"/>
          </ac:grpSpMkLst>
        </pc:grpChg>
        <pc:grpChg chg="del">
          <ac:chgData name="Kokchun Giang" userId="67e2125d-ec8c-4323-9653-9824a2ad815f" providerId="ADAL" clId="{10EEDAB3-2DB0-BA4D-8CC6-6424E46A9142}" dt="2024-01-13T12:52:07.290" v="751" actId="478"/>
          <ac:grpSpMkLst>
            <pc:docMk/>
            <pc:sldMk cId="744054261" sldId="328"/>
            <ac:grpSpMk id="502" creationId="{0A094B8C-CD2B-3FD3-721A-0513628DA8AA}"/>
          </ac:grpSpMkLst>
        </pc:grpChg>
        <pc:grpChg chg="del">
          <ac:chgData name="Kokchun Giang" userId="67e2125d-ec8c-4323-9653-9824a2ad815f" providerId="ADAL" clId="{10EEDAB3-2DB0-BA4D-8CC6-6424E46A9142}" dt="2024-01-13T12:52:07.290" v="751" actId="478"/>
          <ac:grpSpMkLst>
            <pc:docMk/>
            <pc:sldMk cId="744054261" sldId="328"/>
            <ac:grpSpMk id="503" creationId="{B2AF0F3B-A0F1-372D-FF89-964380B35D37}"/>
          </ac:grpSpMkLst>
        </pc:grpChg>
        <pc:inkChg chg="add del">
          <ac:chgData name="Kokchun Giang" userId="67e2125d-ec8c-4323-9653-9824a2ad815f" providerId="ADAL" clId="{10EEDAB3-2DB0-BA4D-8CC6-6424E46A9142}" dt="2024-01-13T13:51:47.266" v="844" actId="9405"/>
          <ac:inkMkLst>
            <pc:docMk/>
            <pc:sldMk cId="744054261" sldId="328"/>
            <ac:inkMk id="2" creationId="{C4CE77D6-43C9-0B41-A5CC-32B52918436F}"/>
          </ac:inkMkLst>
        </pc:inkChg>
        <pc:inkChg chg="add mod">
          <ac:chgData name="Kokchun Giang" userId="67e2125d-ec8c-4323-9653-9824a2ad815f" providerId="ADAL" clId="{10EEDAB3-2DB0-BA4D-8CC6-6424E46A9142}" dt="2024-01-13T13:51:50.581" v="848"/>
          <ac:inkMkLst>
            <pc:docMk/>
            <pc:sldMk cId="744054261" sldId="328"/>
            <ac:inkMk id="3" creationId="{F249BD69-76C3-0D4B-98BB-747D801C186B}"/>
          </ac:inkMkLst>
        </pc:inkChg>
        <pc:inkChg chg="add mod">
          <ac:chgData name="Kokchun Giang" userId="67e2125d-ec8c-4323-9653-9824a2ad815f" providerId="ADAL" clId="{10EEDAB3-2DB0-BA4D-8CC6-6424E46A9142}" dt="2024-01-13T13:51:50.581" v="848"/>
          <ac:inkMkLst>
            <pc:docMk/>
            <pc:sldMk cId="744054261" sldId="328"/>
            <ac:inkMk id="4" creationId="{1215E8FD-3D01-D1A5-785D-9640692B9AD5}"/>
          </ac:inkMkLst>
        </pc:inkChg>
        <pc:inkChg chg="add mod">
          <ac:chgData name="Kokchun Giang" userId="67e2125d-ec8c-4323-9653-9824a2ad815f" providerId="ADAL" clId="{10EEDAB3-2DB0-BA4D-8CC6-6424E46A9142}" dt="2024-01-13T13:51:50.581" v="848"/>
          <ac:inkMkLst>
            <pc:docMk/>
            <pc:sldMk cId="744054261" sldId="328"/>
            <ac:inkMk id="5" creationId="{437C1945-D392-171F-24EF-1AE7098B4092}"/>
          </ac:inkMkLst>
        </pc:inkChg>
        <pc:inkChg chg="add mod">
          <ac:chgData name="Kokchun Giang" userId="67e2125d-ec8c-4323-9653-9824a2ad815f" providerId="ADAL" clId="{10EEDAB3-2DB0-BA4D-8CC6-6424E46A9142}" dt="2024-01-13T13:51:53.446" v="852"/>
          <ac:inkMkLst>
            <pc:docMk/>
            <pc:sldMk cId="744054261" sldId="328"/>
            <ac:inkMk id="7" creationId="{302D1227-9968-E0ED-B5EB-DFD4B6ACC035}"/>
          </ac:inkMkLst>
        </pc:inkChg>
        <pc:inkChg chg="add mod">
          <ac:chgData name="Kokchun Giang" userId="67e2125d-ec8c-4323-9653-9824a2ad815f" providerId="ADAL" clId="{10EEDAB3-2DB0-BA4D-8CC6-6424E46A9142}" dt="2024-01-13T13:51:53.446" v="852"/>
          <ac:inkMkLst>
            <pc:docMk/>
            <pc:sldMk cId="744054261" sldId="328"/>
            <ac:inkMk id="8" creationId="{8D3A45A6-17ED-064D-097D-ACFBBF4E1FCD}"/>
          </ac:inkMkLst>
        </pc:inkChg>
        <pc:inkChg chg="add mod">
          <ac:chgData name="Kokchun Giang" userId="67e2125d-ec8c-4323-9653-9824a2ad815f" providerId="ADAL" clId="{10EEDAB3-2DB0-BA4D-8CC6-6424E46A9142}" dt="2024-01-13T13:51:53.446" v="852"/>
          <ac:inkMkLst>
            <pc:docMk/>
            <pc:sldMk cId="744054261" sldId="328"/>
            <ac:inkMk id="9" creationId="{1FA7FBDB-F3E0-91D7-D27C-0F1FCEA18373}"/>
          </ac:inkMkLst>
        </pc:inkChg>
        <pc:inkChg chg="add del mod">
          <ac:chgData name="Kokchun Giang" userId="67e2125d-ec8c-4323-9653-9824a2ad815f" providerId="ADAL" clId="{10EEDAB3-2DB0-BA4D-8CC6-6424E46A9142}" dt="2024-01-13T13:52:15.091" v="882" actId="9405"/>
          <ac:inkMkLst>
            <pc:docMk/>
            <pc:sldMk cId="744054261" sldId="328"/>
            <ac:inkMk id="11" creationId="{B6683361-B6DC-7E81-A02E-5B22AF2F6A51}"/>
          </ac:inkMkLst>
        </pc:inkChg>
        <pc:inkChg chg="add del mod">
          <ac:chgData name="Kokchun Giang" userId="67e2125d-ec8c-4323-9653-9824a2ad815f" providerId="ADAL" clId="{10EEDAB3-2DB0-BA4D-8CC6-6424E46A9142}" dt="2024-01-13T13:52:14.630" v="881" actId="9405"/>
          <ac:inkMkLst>
            <pc:docMk/>
            <pc:sldMk cId="744054261" sldId="328"/>
            <ac:inkMk id="12" creationId="{DC7ED591-5871-9833-F5B2-EFEF28A8A82A}"/>
          </ac:inkMkLst>
        </pc:inkChg>
        <pc:inkChg chg="add del mod">
          <ac:chgData name="Kokchun Giang" userId="67e2125d-ec8c-4323-9653-9824a2ad815f" providerId="ADAL" clId="{10EEDAB3-2DB0-BA4D-8CC6-6424E46A9142}" dt="2024-01-13T13:52:14.262" v="880" actId="9405"/>
          <ac:inkMkLst>
            <pc:docMk/>
            <pc:sldMk cId="744054261" sldId="328"/>
            <ac:inkMk id="13" creationId="{43AEC5A5-EE89-F1AF-E145-C73B7505C590}"/>
          </ac:inkMkLst>
        </pc:inkChg>
        <pc:inkChg chg="add del mod">
          <ac:chgData name="Kokchun Giang" userId="67e2125d-ec8c-4323-9653-9824a2ad815f" providerId="ADAL" clId="{10EEDAB3-2DB0-BA4D-8CC6-6424E46A9142}" dt="2024-01-13T13:52:13.748" v="879" actId="9405"/>
          <ac:inkMkLst>
            <pc:docMk/>
            <pc:sldMk cId="744054261" sldId="328"/>
            <ac:inkMk id="14" creationId="{E30EEC60-6D5D-D74E-C215-088E5EEC3963}"/>
          </ac:inkMkLst>
        </pc:inkChg>
        <pc:inkChg chg="add mod">
          <ac:chgData name="Kokchun Giang" userId="67e2125d-ec8c-4323-9653-9824a2ad815f" providerId="ADAL" clId="{10EEDAB3-2DB0-BA4D-8CC6-6424E46A9142}" dt="2024-01-13T13:53:58.111" v="917"/>
          <ac:inkMkLst>
            <pc:docMk/>
            <pc:sldMk cId="744054261" sldId="328"/>
            <ac:inkMk id="15" creationId="{5697AADD-A79B-084B-B25B-D738CCA7B362}"/>
          </ac:inkMkLst>
        </pc:inkChg>
        <pc:inkChg chg="add del mod">
          <ac:chgData name="Kokchun Giang" userId="67e2125d-ec8c-4323-9653-9824a2ad815f" providerId="ADAL" clId="{10EEDAB3-2DB0-BA4D-8CC6-6424E46A9142}" dt="2024-01-13T13:52:13.646" v="878" actId="9405"/>
          <ac:inkMkLst>
            <pc:docMk/>
            <pc:sldMk cId="744054261" sldId="328"/>
            <ac:inkMk id="15" creationId="{E7F62DC5-E0C4-6ECA-5F1F-4F9B5874F7A5}"/>
          </ac:inkMkLst>
        </pc:inkChg>
        <pc:inkChg chg="add del mod">
          <ac:chgData name="Kokchun Giang" userId="67e2125d-ec8c-4323-9653-9824a2ad815f" providerId="ADAL" clId="{10EEDAB3-2DB0-BA4D-8CC6-6424E46A9142}" dt="2024-01-13T13:52:13.204" v="877" actId="9405"/>
          <ac:inkMkLst>
            <pc:docMk/>
            <pc:sldMk cId="744054261" sldId="328"/>
            <ac:inkMk id="16" creationId="{5CC652E0-93DF-98FA-A880-F707CD61CB2C}"/>
          </ac:inkMkLst>
        </pc:inkChg>
        <pc:inkChg chg="add mod">
          <ac:chgData name="Kokchun Giang" userId="67e2125d-ec8c-4323-9653-9824a2ad815f" providerId="ADAL" clId="{10EEDAB3-2DB0-BA4D-8CC6-6424E46A9142}" dt="2024-01-13T13:53:58.111" v="917"/>
          <ac:inkMkLst>
            <pc:docMk/>
            <pc:sldMk cId="744054261" sldId="328"/>
            <ac:inkMk id="16" creationId="{E71BA220-68CC-0FCB-BCDF-D178589F438D}"/>
          </ac:inkMkLst>
        </pc:inkChg>
        <pc:inkChg chg="add mod">
          <ac:chgData name="Kokchun Giang" userId="67e2125d-ec8c-4323-9653-9824a2ad815f" providerId="ADAL" clId="{10EEDAB3-2DB0-BA4D-8CC6-6424E46A9142}" dt="2024-01-13T13:53:58.111" v="917"/>
          <ac:inkMkLst>
            <pc:docMk/>
            <pc:sldMk cId="744054261" sldId="328"/>
            <ac:inkMk id="17" creationId="{1C6E00F6-8112-6D27-8717-24042D465629}"/>
          </ac:inkMkLst>
        </pc:inkChg>
        <pc:inkChg chg="add del mod">
          <ac:chgData name="Kokchun Giang" userId="67e2125d-ec8c-4323-9653-9824a2ad815f" providerId="ADAL" clId="{10EEDAB3-2DB0-BA4D-8CC6-6424E46A9142}" dt="2024-01-13T13:52:12.817" v="876"/>
          <ac:inkMkLst>
            <pc:docMk/>
            <pc:sldMk cId="744054261" sldId="328"/>
            <ac:inkMk id="17" creationId="{F9BA7236-E77B-8FF2-270F-EE2C3502A703}"/>
          </ac:inkMkLst>
        </pc:inkChg>
        <pc:inkChg chg="add mod">
          <ac:chgData name="Kokchun Giang" userId="67e2125d-ec8c-4323-9653-9824a2ad815f" providerId="ADAL" clId="{10EEDAB3-2DB0-BA4D-8CC6-6424E46A9142}" dt="2024-01-13T13:53:58.111" v="917"/>
          <ac:inkMkLst>
            <pc:docMk/>
            <pc:sldMk cId="744054261" sldId="328"/>
            <ac:inkMk id="18" creationId="{0907DE02-48C3-76C5-38B1-C0861CE5CE89}"/>
          </ac:inkMkLst>
        </pc:inkChg>
        <pc:inkChg chg="add mod">
          <ac:chgData name="Kokchun Giang" userId="67e2125d-ec8c-4323-9653-9824a2ad815f" providerId="ADAL" clId="{10EEDAB3-2DB0-BA4D-8CC6-6424E46A9142}" dt="2024-01-13T13:53:58.111" v="917"/>
          <ac:inkMkLst>
            <pc:docMk/>
            <pc:sldMk cId="744054261" sldId="328"/>
            <ac:inkMk id="19" creationId="{C76906A7-22F1-C2F0-B977-F473FD873B48}"/>
          </ac:inkMkLst>
        </pc:inkChg>
        <pc:inkChg chg="add del mod">
          <ac:chgData name="Kokchun Giang" userId="67e2125d-ec8c-4323-9653-9824a2ad815f" providerId="ADAL" clId="{10EEDAB3-2DB0-BA4D-8CC6-6424E46A9142}" dt="2024-01-13T13:52:09.316" v="874" actId="9405"/>
          <ac:inkMkLst>
            <pc:docMk/>
            <pc:sldMk cId="744054261" sldId="328"/>
            <ac:inkMk id="19" creationId="{CD48CBCD-7669-5D4F-52F2-125C2EC3845B}"/>
          </ac:inkMkLst>
        </pc:inkChg>
        <pc:inkChg chg="add del mod">
          <ac:chgData name="Kokchun Giang" userId="67e2125d-ec8c-4323-9653-9824a2ad815f" providerId="ADAL" clId="{10EEDAB3-2DB0-BA4D-8CC6-6424E46A9142}" dt="2024-01-13T13:52:08.172" v="873" actId="9405"/>
          <ac:inkMkLst>
            <pc:docMk/>
            <pc:sldMk cId="744054261" sldId="328"/>
            <ac:inkMk id="20" creationId="{6296F4C0-517A-B4F4-AA09-F4B9819BB67B}"/>
          </ac:inkMkLst>
        </pc:inkChg>
        <pc:inkChg chg="add mod">
          <ac:chgData name="Kokchun Giang" userId="67e2125d-ec8c-4323-9653-9824a2ad815f" providerId="ADAL" clId="{10EEDAB3-2DB0-BA4D-8CC6-6424E46A9142}" dt="2024-01-13T13:54:24.368" v="948"/>
          <ac:inkMkLst>
            <pc:docMk/>
            <pc:sldMk cId="744054261" sldId="328"/>
            <ac:inkMk id="21" creationId="{AB43371F-7FA9-4E40-E4AC-5C3B82DD7FD2}"/>
          </ac:inkMkLst>
        </pc:inkChg>
        <pc:inkChg chg="add del mod">
          <ac:chgData name="Kokchun Giang" userId="67e2125d-ec8c-4323-9653-9824a2ad815f" providerId="ADAL" clId="{10EEDAB3-2DB0-BA4D-8CC6-6424E46A9142}" dt="2024-01-13T13:52:07.500" v="872" actId="9405"/>
          <ac:inkMkLst>
            <pc:docMk/>
            <pc:sldMk cId="744054261" sldId="328"/>
            <ac:inkMk id="21" creationId="{DC97B5EC-3880-41E1-8764-135BDEE29135}"/>
          </ac:inkMkLst>
        </pc:inkChg>
        <pc:inkChg chg="add del mod">
          <ac:chgData name="Kokchun Giang" userId="67e2125d-ec8c-4323-9653-9824a2ad815f" providerId="ADAL" clId="{10EEDAB3-2DB0-BA4D-8CC6-6424E46A9142}" dt="2024-01-13T13:52:06.974" v="871" actId="9405"/>
          <ac:inkMkLst>
            <pc:docMk/>
            <pc:sldMk cId="744054261" sldId="328"/>
            <ac:inkMk id="22" creationId="{03E1EF36-CE4E-C947-44EE-A19E70307C98}"/>
          </ac:inkMkLst>
        </pc:inkChg>
        <pc:inkChg chg="add mod">
          <ac:chgData name="Kokchun Giang" userId="67e2125d-ec8c-4323-9653-9824a2ad815f" providerId="ADAL" clId="{10EEDAB3-2DB0-BA4D-8CC6-6424E46A9142}" dt="2024-01-13T13:54:24.368" v="948"/>
          <ac:inkMkLst>
            <pc:docMk/>
            <pc:sldMk cId="744054261" sldId="328"/>
            <ac:inkMk id="22" creationId="{3C5E4572-0A70-8A17-A706-31DAE677EA38}"/>
          </ac:inkMkLst>
        </pc:inkChg>
        <pc:inkChg chg="add del mod">
          <ac:chgData name="Kokchun Giang" userId="67e2125d-ec8c-4323-9653-9824a2ad815f" providerId="ADAL" clId="{10EEDAB3-2DB0-BA4D-8CC6-6424E46A9142}" dt="2024-01-13T13:52:06.416" v="870" actId="9405"/>
          <ac:inkMkLst>
            <pc:docMk/>
            <pc:sldMk cId="744054261" sldId="328"/>
            <ac:inkMk id="23" creationId="{BDB77843-5745-4CD6-7073-33C088FBD04A}"/>
          </ac:inkMkLst>
        </pc:inkChg>
        <pc:inkChg chg="add mod">
          <ac:chgData name="Kokchun Giang" userId="67e2125d-ec8c-4323-9653-9824a2ad815f" providerId="ADAL" clId="{10EEDAB3-2DB0-BA4D-8CC6-6424E46A9142}" dt="2024-01-13T13:54:24.368" v="948"/>
          <ac:inkMkLst>
            <pc:docMk/>
            <pc:sldMk cId="744054261" sldId="328"/>
            <ac:inkMk id="23" creationId="{C8999FD9-B490-8B80-186C-5989E182182C}"/>
          </ac:inkMkLst>
        </pc:inkChg>
        <pc:inkChg chg="add mod">
          <ac:chgData name="Kokchun Giang" userId="67e2125d-ec8c-4323-9653-9824a2ad815f" providerId="ADAL" clId="{10EEDAB3-2DB0-BA4D-8CC6-6424E46A9142}" dt="2024-01-13T13:54:24.368" v="948"/>
          <ac:inkMkLst>
            <pc:docMk/>
            <pc:sldMk cId="744054261" sldId="328"/>
            <ac:inkMk id="24" creationId="{E2651CCB-5644-0404-0A53-BD741E7520FF}"/>
          </ac:inkMkLst>
        </pc:inkChg>
        <pc:inkChg chg="add del mod">
          <ac:chgData name="Kokchun Giang" userId="67e2125d-ec8c-4323-9653-9824a2ad815f" providerId="ADAL" clId="{10EEDAB3-2DB0-BA4D-8CC6-6424E46A9142}" dt="2024-01-13T13:52:06.011" v="869"/>
          <ac:inkMkLst>
            <pc:docMk/>
            <pc:sldMk cId="744054261" sldId="328"/>
            <ac:inkMk id="24" creationId="{F2005DD0-FAAE-97E5-DF5D-0619C8A809AB}"/>
          </ac:inkMkLst>
        </pc:inkChg>
        <pc:inkChg chg="add mod">
          <ac:chgData name="Kokchun Giang" userId="67e2125d-ec8c-4323-9653-9824a2ad815f" providerId="ADAL" clId="{10EEDAB3-2DB0-BA4D-8CC6-6424E46A9142}" dt="2024-01-13T13:54:24.368" v="948"/>
          <ac:inkMkLst>
            <pc:docMk/>
            <pc:sldMk cId="744054261" sldId="328"/>
            <ac:inkMk id="25" creationId="{2D154694-9C75-B63E-D015-6265F5D1D9AF}"/>
          </ac:inkMkLst>
        </pc:inkChg>
        <pc:inkChg chg="add mod">
          <ac:chgData name="Kokchun Giang" userId="67e2125d-ec8c-4323-9653-9824a2ad815f" providerId="ADAL" clId="{10EEDAB3-2DB0-BA4D-8CC6-6424E46A9142}" dt="2024-01-13T13:52:21.254" v="894"/>
          <ac:inkMkLst>
            <pc:docMk/>
            <pc:sldMk cId="744054261" sldId="328"/>
            <ac:inkMk id="26" creationId="{E1818E0A-FA3B-F410-4CF3-CF7F48021E6C}"/>
          </ac:inkMkLst>
        </pc:inkChg>
        <pc:inkChg chg="add mod">
          <ac:chgData name="Kokchun Giang" userId="67e2125d-ec8c-4323-9653-9824a2ad815f" providerId="ADAL" clId="{10EEDAB3-2DB0-BA4D-8CC6-6424E46A9142}" dt="2024-01-13T13:52:21.254" v="894"/>
          <ac:inkMkLst>
            <pc:docMk/>
            <pc:sldMk cId="744054261" sldId="328"/>
            <ac:inkMk id="27" creationId="{C605F9E4-A845-9EB3-31A0-FEFC29208668}"/>
          </ac:inkMkLst>
        </pc:inkChg>
        <pc:inkChg chg="add mod">
          <ac:chgData name="Kokchun Giang" userId="67e2125d-ec8c-4323-9653-9824a2ad815f" providerId="ADAL" clId="{10EEDAB3-2DB0-BA4D-8CC6-6424E46A9142}" dt="2024-01-13T13:52:21.254" v="894"/>
          <ac:inkMkLst>
            <pc:docMk/>
            <pc:sldMk cId="744054261" sldId="328"/>
            <ac:inkMk id="29" creationId="{329309F5-8916-174D-8391-A9E345BCDA82}"/>
          </ac:inkMkLst>
        </pc:inkChg>
        <pc:inkChg chg="add mod">
          <ac:chgData name="Kokchun Giang" userId="67e2125d-ec8c-4323-9653-9824a2ad815f" providerId="ADAL" clId="{10EEDAB3-2DB0-BA4D-8CC6-6424E46A9142}" dt="2024-01-13T13:52:21.254" v="894"/>
          <ac:inkMkLst>
            <pc:docMk/>
            <pc:sldMk cId="744054261" sldId="328"/>
            <ac:inkMk id="30" creationId="{48C14C99-675E-D962-4C43-5FECD99B061B}"/>
          </ac:inkMkLst>
        </pc:inkChg>
        <pc:inkChg chg="add mod">
          <ac:chgData name="Kokchun Giang" userId="67e2125d-ec8c-4323-9653-9824a2ad815f" providerId="ADAL" clId="{10EEDAB3-2DB0-BA4D-8CC6-6424E46A9142}" dt="2024-01-13T13:52:21.254" v="894"/>
          <ac:inkMkLst>
            <pc:docMk/>
            <pc:sldMk cId="744054261" sldId="328"/>
            <ac:inkMk id="31" creationId="{8991E73E-8FCF-A2A4-1A89-51529408A7CD}"/>
          </ac:inkMkLst>
        </pc:inkChg>
        <pc:inkChg chg="add mod">
          <ac:chgData name="Kokchun Giang" userId="67e2125d-ec8c-4323-9653-9824a2ad815f" providerId="ADAL" clId="{10EEDAB3-2DB0-BA4D-8CC6-6424E46A9142}" dt="2024-01-13T13:52:21.254" v="894"/>
          <ac:inkMkLst>
            <pc:docMk/>
            <pc:sldMk cId="744054261" sldId="328"/>
            <ac:inkMk id="32" creationId="{CF5E509E-173B-A919-8638-8670D36A57A1}"/>
          </ac:inkMkLst>
        </pc:inkChg>
        <pc:inkChg chg="add mod">
          <ac:chgData name="Kokchun Giang" userId="67e2125d-ec8c-4323-9653-9824a2ad815f" providerId="ADAL" clId="{10EEDAB3-2DB0-BA4D-8CC6-6424E46A9142}" dt="2024-01-13T13:52:21.254" v="894"/>
          <ac:inkMkLst>
            <pc:docMk/>
            <pc:sldMk cId="744054261" sldId="328"/>
            <ac:inkMk id="33" creationId="{D03F94AA-D7C1-E079-C544-55D32E0A897E}"/>
          </ac:inkMkLst>
        </pc:inkChg>
        <pc:inkChg chg="add mod">
          <ac:chgData name="Kokchun Giang" userId="67e2125d-ec8c-4323-9653-9824a2ad815f" providerId="ADAL" clId="{10EEDAB3-2DB0-BA4D-8CC6-6424E46A9142}" dt="2024-01-13T13:52:21.254" v="894"/>
          <ac:inkMkLst>
            <pc:docMk/>
            <pc:sldMk cId="744054261" sldId="328"/>
            <ac:inkMk id="34" creationId="{17E33852-9C59-D901-2431-7141EEE53D45}"/>
          </ac:inkMkLst>
        </pc:inkChg>
        <pc:inkChg chg="add mod">
          <ac:chgData name="Kokchun Giang" userId="67e2125d-ec8c-4323-9653-9824a2ad815f" providerId="ADAL" clId="{10EEDAB3-2DB0-BA4D-8CC6-6424E46A9142}" dt="2024-01-13T13:52:21.254" v="894"/>
          <ac:inkMkLst>
            <pc:docMk/>
            <pc:sldMk cId="744054261" sldId="328"/>
            <ac:inkMk id="35" creationId="{7E6F1CBC-3D98-1E6F-066F-2CC00D720837}"/>
          </ac:inkMkLst>
        </pc:inkChg>
        <pc:inkChg chg="add mod">
          <ac:chgData name="Kokchun Giang" userId="67e2125d-ec8c-4323-9653-9824a2ad815f" providerId="ADAL" clId="{10EEDAB3-2DB0-BA4D-8CC6-6424E46A9142}" dt="2024-01-13T13:52:21.254" v="894"/>
          <ac:inkMkLst>
            <pc:docMk/>
            <pc:sldMk cId="744054261" sldId="328"/>
            <ac:inkMk id="36" creationId="{27196E0C-6594-F0E9-25C4-07C094DC9F4F}"/>
          </ac:inkMkLst>
        </pc:inkChg>
        <pc:inkChg chg="add mod">
          <ac:chgData name="Kokchun Giang" userId="67e2125d-ec8c-4323-9653-9824a2ad815f" providerId="ADAL" clId="{10EEDAB3-2DB0-BA4D-8CC6-6424E46A9142}" dt="2024-01-13T13:52:21.254" v="894"/>
          <ac:inkMkLst>
            <pc:docMk/>
            <pc:sldMk cId="744054261" sldId="328"/>
            <ac:inkMk id="37" creationId="{BA06F44D-710D-106E-C552-DB537C67EA28}"/>
          </ac:inkMkLst>
        </pc:inkChg>
        <pc:inkChg chg="add mod">
          <ac:chgData name="Kokchun Giang" userId="67e2125d-ec8c-4323-9653-9824a2ad815f" providerId="ADAL" clId="{10EEDAB3-2DB0-BA4D-8CC6-6424E46A9142}" dt="2024-01-13T13:52:25.211" v="902"/>
          <ac:inkMkLst>
            <pc:docMk/>
            <pc:sldMk cId="744054261" sldId="328"/>
            <ac:inkMk id="39" creationId="{55052A32-5456-44BA-3735-AD92F3926F3C}"/>
          </ac:inkMkLst>
        </pc:inkChg>
        <pc:inkChg chg="add mod">
          <ac:chgData name="Kokchun Giang" userId="67e2125d-ec8c-4323-9653-9824a2ad815f" providerId="ADAL" clId="{10EEDAB3-2DB0-BA4D-8CC6-6424E46A9142}" dt="2024-01-13T13:52:25.211" v="902"/>
          <ac:inkMkLst>
            <pc:docMk/>
            <pc:sldMk cId="744054261" sldId="328"/>
            <ac:inkMk id="40" creationId="{5007C5A2-71C0-E7AF-0626-559AF9A2FB8C}"/>
          </ac:inkMkLst>
        </pc:inkChg>
        <pc:inkChg chg="add mod">
          <ac:chgData name="Kokchun Giang" userId="67e2125d-ec8c-4323-9653-9824a2ad815f" providerId="ADAL" clId="{10EEDAB3-2DB0-BA4D-8CC6-6424E46A9142}" dt="2024-01-13T13:52:25.211" v="902"/>
          <ac:inkMkLst>
            <pc:docMk/>
            <pc:sldMk cId="744054261" sldId="328"/>
            <ac:inkMk id="41" creationId="{9CACE4D8-CBDE-5B48-819E-628F59DF5659}"/>
          </ac:inkMkLst>
        </pc:inkChg>
        <pc:inkChg chg="add mod">
          <ac:chgData name="Kokchun Giang" userId="67e2125d-ec8c-4323-9653-9824a2ad815f" providerId="ADAL" clId="{10EEDAB3-2DB0-BA4D-8CC6-6424E46A9142}" dt="2024-01-13T13:52:25.211" v="902"/>
          <ac:inkMkLst>
            <pc:docMk/>
            <pc:sldMk cId="744054261" sldId="328"/>
            <ac:inkMk id="42" creationId="{900897A7-DF73-A244-74AB-1C4DA245AF92}"/>
          </ac:inkMkLst>
        </pc:inkChg>
        <pc:inkChg chg="add mod">
          <ac:chgData name="Kokchun Giang" userId="67e2125d-ec8c-4323-9653-9824a2ad815f" providerId="ADAL" clId="{10EEDAB3-2DB0-BA4D-8CC6-6424E46A9142}" dt="2024-01-13T13:52:25.211" v="902"/>
          <ac:inkMkLst>
            <pc:docMk/>
            <pc:sldMk cId="744054261" sldId="328"/>
            <ac:inkMk id="43" creationId="{438B2B55-AAEF-D000-0F9D-9B91618BCB2C}"/>
          </ac:inkMkLst>
        </pc:inkChg>
        <pc:inkChg chg="add mod">
          <ac:chgData name="Kokchun Giang" userId="67e2125d-ec8c-4323-9653-9824a2ad815f" providerId="ADAL" clId="{10EEDAB3-2DB0-BA4D-8CC6-6424E46A9142}" dt="2024-01-13T13:52:25.211" v="902"/>
          <ac:inkMkLst>
            <pc:docMk/>
            <pc:sldMk cId="744054261" sldId="328"/>
            <ac:inkMk id="44" creationId="{08857929-491A-DEBF-A1FA-988A93AA57CA}"/>
          </ac:inkMkLst>
        </pc:inkChg>
        <pc:inkChg chg="add mod">
          <ac:chgData name="Kokchun Giang" userId="67e2125d-ec8c-4323-9653-9824a2ad815f" providerId="ADAL" clId="{10EEDAB3-2DB0-BA4D-8CC6-6424E46A9142}" dt="2024-01-13T13:52:25.211" v="902"/>
          <ac:inkMkLst>
            <pc:docMk/>
            <pc:sldMk cId="744054261" sldId="328"/>
            <ac:inkMk id="45" creationId="{886908F0-C639-64EB-6011-51DA8BF09411}"/>
          </ac:inkMkLst>
        </pc:inkChg>
        <pc:inkChg chg="add mod">
          <ac:chgData name="Kokchun Giang" userId="67e2125d-ec8c-4323-9653-9824a2ad815f" providerId="ADAL" clId="{10EEDAB3-2DB0-BA4D-8CC6-6424E46A9142}" dt="2024-01-13T13:54:24.368" v="948"/>
          <ac:inkMkLst>
            <pc:docMk/>
            <pc:sldMk cId="744054261" sldId="328"/>
            <ac:inkMk id="47" creationId="{58E78CAA-3807-0D89-A49F-34D9BFA7616F}"/>
          </ac:inkMkLst>
        </pc:inkChg>
        <pc:inkChg chg="add mod">
          <ac:chgData name="Kokchun Giang" userId="67e2125d-ec8c-4323-9653-9824a2ad815f" providerId="ADAL" clId="{10EEDAB3-2DB0-BA4D-8CC6-6424E46A9142}" dt="2024-01-13T13:54:24.368" v="948"/>
          <ac:inkMkLst>
            <pc:docMk/>
            <pc:sldMk cId="744054261" sldId="328"/>
            <ac:inkMk id="48" creationId="{ED0F1FCC-1E5A-F95D-38BC-7424E1F97F5D}"/>
          </ac:inkMkLst>
        </pc:inkChg>
        <pc:inkChg chg="add mod">
          <ac:chgData name="Kokchun Giang" userId="67e2125d-ec8c-4323-9653-9824a2ad815f" providerId="ADAL" clId="{10EEDAB3-2DB0-BA4D-8CC6-6424E46A9142}" dt="2024-01-13T13:54:24.368" v="948"/>
          <ac:inkMkLst>
            <pc:docMk/>
            <pc:sldMk cId="744054261" sldId="328"/>
            <ac:inkMk id="50" creationId="{0285480F-1822-7871-6108-B82E8A54F1ED}"/>
          </ac:inkMkLst>
        </pc:inkChg>
        <pc:inkChg chg="add del">
          <ac:chgData name="Kokchun Giang" userId="67e2125d-ec8c-4323-9653-9824a2ad815f" providerId="ADAL" clId="{10EEDAB3-2DB0-BA4D-8CC6-6424E46A9142}" dt="2024-01-13T15:28:02.598" v="2909" actId="478"/>
          <ac:inkMkLst>
            <pc:docMk/>
            <pc:sldMk cId="744054261" sldId="328"/>
            <ac:inkMk id="52" creationId="{D7839A29-EB19-63F0-B209-BEE9664F75D9}"/>
          </ac:inkMkLst>
        </pc:inkChg>
        <pc:inkChg chg="add mod">
          <ac:chgData name="Kokchun Giang" userId="67e2125d-ec8c-4323-9653-9824a2ad815f" providerId="ADAL" clId="{10EEDAB3-2DB0-BA4D-8CC6-6424E46A9142}" dt="2024-01-13T13:54:18.981" v="936"/>
          <ac:inkMkLst>
            <pc:docMk/>
            <pc:sldMk cId="744054261" sldId="328"/>
            <ac:inkMk id="53" creationId="{7ABBDE09-3D26-F4A0-ADB5-0EBEC22FCA6B}"/>
          </ac:inkMkLst>
        </pc:inkChg>
        <pc:inkChg chg="add mod">
          <ac:chgData name="Kokchun Giang" userId="67e2125d-ec8c-4323-9653-9824a2ad815f" providerId="ADAL" clId="{10EEDAB3-2DB0-BA4D-8CC6-6424E46A9142}" dt="2024-01-13T13:54:18.981" v="936"/>
          <ac:inkMkLst>
            <pc:docMk/>
            <pc:sldMk cId="744054261" sldId="328"/>
            <ac:inkMk id="54" creationId="{9681790C-C9C0-B138-2B2A-A583CDD6A3E1}"/>
          </ac:inkMkLst>
        </pc:inkChg>
        <pc:inkChg chg="add mod">
          <ac:chgData name="Kokchun Giang" userId="67e2125d-ec8c-4323-9653-9824a2ad815f" providerId="ADAL" clId="{10EEDAB3-2DB0-BA4D-8CC6-6424E46A9142}" dt="2024-01-13T13:54:18.981" v="936"/>
          <ac:inkMkLst>
            <pc:docMk/>
            <pc:sldMk cId="744054261" sldId="328"/>
            <ac:inkMk id="55" creationId="{EE557411-78F1-F8C7-96DA-CE7EBAF95665}"/>
          </ac:inkMkLst>
        </pc:inkChg>
        <pc:inkChg chg="add mod">
          <ac:chgData name="Kokchun Giang" userId="67e2125d-ec8c-4323-9653-9824a2ad815f" providerId="ADAL" clId="{10EEDAB3-2DB0-BA4D-8CC6-6424E46A9142}" dt="2024-01-13T13:54:18.981" v="936"/>
          <ac:inkMkLst>
            <pc:docMk/>
            <pc:sldMk cId="744054261" sldId="328"/>
            <ac:inkMk id="56" creationId="{79196D64-63D9-B9E2-3258-9F7BFFC442D2}"/>
          </ac:inkMkLst>
        </pc:inkChg>
        <pc:inkChg chg="add mod">
          <ac:chgData name="Kokchun Giang" userId="67e2125d-ec8c-4323-9653-9824a2ad815f" providerId="ADAL" clId="{10EEDAB3-2DB0-BA4D-8CC6-6424E46A9142}" dt="2024-01-13T13:54:18.981" v="936"/>
          <ac:inkMkLst>
            <pc:docMk/>
            <pc:sldMk cId="744054261" sldId="328"/>
            <ac:inkMk id="57" creationId="{0F67541E-43A2-BB4B-0E61-5D6811F7A143}"/>
          </ac:inkMkLst>
        </pc:inkChg>
        <pc:inkChg chg="add mod">
          <ac:chgData name="Kokchun Giang" userId="67e2125d-ec8c-4323-9653-9824a2ad815f" providerId="ADAL" clId="{10EEDAB3-2DB0-BA4D-8CC6-6424E46A9142}" dt="2024-01-13T13:54:18.981" v="936"/>
          <ac:inkMkLst>
            <pc:docMk/>
            <pc:sldMk cId="744054261" sldId="328"/>
            <ac:inkMk id="58" creationId="{B98EE57F-4F9C-205E-4F17-B31ACB45F12A}"/>
          </ac:inkMkLst>
        </pc:inkChg>
        <pc:inkChg chg="add mod">
          <ac:chgData name="Kokchun Giang" userId="67e2125d-ec8c-4323-9653-9824a2ad815f" providerId="ADAL" clId="{10EEDAB3-2DB0-BA4D-8CC6-6424E46A9142}" dt="2024-01-13T13:54:18.981" v="936"/>
          <ac:inkMkLst>
            <pc:docMk/>
            <pc:sldMk cId="744054261" sldId="328"/>
            <ac:inkMk id="59" creationId="{6A4FC0DC-977A-1B23-AE50-D34386D60228}"/>
          </ac:inkMkLst>
        </pc:inkChg>
        <pc:inkChg chg="add mod">
          <ac:chgData name="Kokchun Giang" userId="67e2125d-ec8c-4323-9653-9824a2ad815f" providerId="ADAL" clId="{10EEDAB3-2DB0-BA4D-8CC6-6424E46A9142}" dt="2024-01-13T13:54:24.368" v="948"/>
          <ac:inkMkLst>
            <pc:docMk/>
            <pc:sldMk cId="744054261" sldId="328"/>
            <ac:inkMk id="61" creationId="{1F061B85-1765-763D-DAD0-8D00D66105E1}"/>
          </ac:inkMkLst>
        </pc:inkChg>
        <pc:inkChg chg="add mod">
          <ac:chgData name="Kokchun Giang" userId="67e2125d-ec8c-4323-9653-9824a2ad815f" providerId="ADAL" clId="{10EEDAB3-2DB0-BA4D-8CC6-6424E46A9142}" dt="2024-01-13T13:54:24.368" v="948"/>
          <ac:inkMkLst>
            <pc:docMk/>
            <pc:sldMk cId="744054261" sldId="328"/>
            <ac:inkMk id="62" creationId="{48C86422-3082-542C-B01F-7795436CC37B}"/>
          </ac:inkMkLst>
        </pc:inkChg>
        <pc:inkChg chg="add mod">
          <ac:chgData name="Kokchun Giang" userId="67e2125d-ec8c-4323-9653-9824a2ad815f" providerId="ADAL" clId="{10EEDAB3-2DB0-BA4D-8CC6-6424E46A9142}" dt="2024-01-13T13:54:24.368" v="948"/>
          <ac:inkMkLst>
            <pc:docMk/>
            <pc:sldMk cId="744054261" sldId="328"/>
            <ac:inkMk id="63" creationId="{5BA2F2E1-5EBD-FAC5-67B6-DD71D74659CC}"/>
          </ac:inkMkLst>
        </pc:inkChg>
        <pc:inkChg chg="add mod">
          <ac:chgData name="Kokchun Giang" userId="67e2125d-ec8c-4323-9653-9824a2ad815f" providerId="ADAL" clId="{10EEDAB3-2DB0-BA4D-8CC6-6424E46A9142}" dt="2024-01-13T13:54:24.368" v="948"/>
          <ac:inkMkLst>
            <pc:docMk/>
            <pc:sldMk cId="744054261" sldId="328"/>
            <ac:inkMk id="64" creationId="{A2C431CC-93A9-1E32-50A6-CC6C449C9D78}"/>
          </ac:inkMkLst>
        </pc:inkChg>
        <pc:inkChg chg="add mod">
          <ac:chgData name="Kokchun Giang" userId="67e2125d-ec8c-4323-9653-9824a2ad815f" providerId="ADAL" clId="{10EEDAB3-2DB0-BA4D-8CC6-6424E46A9142}" dt="2024-01-13T13:54:24.368" v="948"/>
          <ac:inkMkLst>
            <pc:docMk/>
            <pc:sldMk cId="744054261" sldId="328"/>
            <ac:inkMk id="65" creationId="{389C0F89-0D31-5E1D-4790-F772D338B92D}"/>
          </ac:inkMkLst>
        </pc:inkChg>
        <pc:inkChg chg="add mod">
          <ac:chgData name="Kokchun Giang" userId="67e2125d-ec8c-4323-9653-9824a2ad815f" providerId="ADAL" clId="{10EEDAB3-2DB0-BA4D-8CC6-6424E46A9142}" dt="2024-01-13T13:54:24.368" v="948"/>
          <ac:inkMkLst>
            <pc:docMk/>
            <pc:sldMk cId="744054261" sldId="328"/>
            <ac:inkMk id="66" creationId="{CEEBA367-7953-EF69-B401-3C7831740340}"/>
          </ac:inkMkLst>
        </pc:inkChg>
        <pc:inkChg chg="add mod">
          <ac:chgData name="Kokchun Giang" userId="67e2125d-ec8c-4323-9653-9824a2ad815f" providerId="ADAL" clId="{10EEDAB3-2DB0-BA4D-8CC6-6424E46A9142}" dt="2024-01-13T13:54:24.368" v="948"/>
          <ac:inkMkLst>
            <pc:docMk/>
            <pc:sldMk cId="744054261" sldId="328"/>
            <ac:inkMk id="67" creationId="{02573652-9AB3-5805-F638-BB8F7F3C4D1A}"/>
          </ac:inkMkLst>
        </pc:inkChg>
        <pc:inkChg chg="add mod">
          <ac:chgData name="Kokchun Giang" userId="67e2125d-ec8c-4323-9653-9824a2ad815f" providerId="ADAL" clId="{10EEDAB3-2DB0-BA4D-8CC6-6424E46A9142}" dt="2024-01-13T13:54:24.368" v="948"/>
          <ac:inkMkLst>
            <pc:docMk/>
            <pc:sldMk cId="744054261" sldId="328"/>
            <ac:inkMk id="68" creationId="{6F5A85CD-9139-65BF-BC85-F55A35AFD3BC}"/>
          </ac:inkMkLst>
        </pc:inkChg>
        <pc:inkChg chg="add mod">
          <ac:chgData name="Kokchun Giang" userId="67e2125d-ec8c-4323-9653-9824a2ad815f" providerId="ADAL" clId="{10EEDAB3-2DB0-BA4D-8CC6-6424E46A9142}" dt="2024-01-13T13:54:24.368" v="948"/>
          <ac:inkMkLst>
            <pc:docMk/>
            <pc:sldMk cId="744054261" sldId="328"/>
            <ac:inkMk id="69" creationId="{F8357833-6F33-E7E2-2AD5-C08120233B85}"/>
          </ac:inkMkLst>
        </pc:inkChg>
        <pc:inkChg chg="add mod">
          <ac:chgData name="Kokchun Giang" userId="67e2125d-ec8c-4323-9653-9824a2ad815f" providerId="ADAL" clId="{10EEDAB3-2DB0-BA4D-8CC6-6424E46A9142}" dt="2024-01-13T13:54:24.368" v="948"/>
          <ac:inkMkLst>
            <pc:docMk/>
            <pc:sldMk cId="744054261" sldId="328"/>
            <ac:inkMk id="70" creationId="{C152E6C2-18E1-CA9A-82CD-4339D68FF4E2}"/>
          </ac:inkMkLst>
        </pc:inkChg>
        <pc:inkChg chg="add mod">
          <ac:chgData name="Kokchun Giang" userId="67e2125d-ec8c-4323-9653-9824a2ad815f" providerId="ADAL" clId="{10EEDAB3-2DB0-BA4D-8CC6-6424E46A9142}" dt="2024-01-13T13:54:24.368" v="948"/>
          <ac:inkMkLst>
            <pc:docMk/>
            <pc:sldMk cId="744054261" sldId="328"/>
            <ac:inkMk id="71" creationId="{8CE0D0A6-82D8-82B6-E42A-DD5092344B7D}"/>
          </ac:inkMkLst>
        </pc:inkChg>
        <pc:inkChg chg="add mod">
          <ac:chgData name="Kokchun Giang" userId="67e2125d-ec8c-4323-9653-9824a2ad815f" providerId="ADAL" clId="{10EEDAB3-2DB0-BA4D-8CC6-6424E46A9142}" dt="2024-01-13T15:27:04.922" v="2900" actId="164"/>
          <ac:inkMkLst>
            <pc:docMk/>
            <pc:sldMk cId="744054261" sldId="328"/>
            <ac:inkMk id="73" creationId="{23B9B765-AFF8-A61A-B764-85EFDB790564}"/>
          </ac:inkMkLst>
        </pc:inkChg>
        <pc:inkChg chg="add mod">
          <ac:chgData name="Kokchun Giang" userId="67e2125d-ec8c-4323-9653-9824a2ad815f" providerId="ADAL" clId="{10EEDAB3-2DB0-BA4D-8CC6-6424E46A9142}" dt="2024-01-13T15:27:04.922" v="2900" actId="164"/>
          <ac:inkMkLst>
            <pc:docMk/>
            <pc:sldMk cId="744054261" sldId="328"/>
            <ac:inkMk id="74" creationId="{E05F19D9-881F-A278-06A9-F44167148C6E}"/>
          </ac:inkMkLst>
        </pc:inkChg>
        <pc:inkChg chg="add mod">
          <ac:chgData name="Kokchun Giang" userId="67e2125d-ec8c-4323-9653-9824a2ad815f" providerId="ADAL" clId="{10EEDAB3-2DB0-BA4D-8CC6-6424E46A9142}" dt="2024-01-13T15:27:04.922" v="2900" actId="164"/>
          <ac:inkMkLst>
            <pc:docMk/>
            <pc:sldMk cId="744054261" sldId="328"/>
            <ac:inkMk id="75" creationId="{40C71D6D-203A-348E-7B79-7E82DCAEFB38}"/>
          </ac:inkMkLst>
        </pc:inkChg>
        <pc:inkChg chg="add del mod">
          <ac:chgData name="Kokchun Giang" userId="67e2125d-ec8c-4323-9653-9824a2ad815f" providerId="ADAL" clId="{10EEDAB3-2DB0-BA4D-8CC6-6424E46A9142}" dt="2024-01-13T13:54:40.684" v="969" actId="9405"/>
          <ac:inkMkLst>
            <pc:docMk/>
            <pc:sldMk cId="744054261" sldId="328"/>
            <ac:inkMk id="76" creationId="{924C82D2-CEF4-7E9C-DCCB-547EBAD2F918}"/>
          </ac:inkMkLst>
        </pc:inkChg>
        <pc:inkChg chg="add del mod">
          <ac:chgData name="Kokchun Giang" userId="67e2125d-ec8c-4323-9653-9824a2ad815f" providerId="ADAL" clId="{10EEDAB3-2DB0-BA4D-8CC6-6424E46A9142}" dt="2024-01-13T13:54:40.276" v="968" actId="9405"/>
          <ac:inkMkLst>
            <pc:docMk/>
            <pc:sldMk cId="744054261" sldId="328"/>
            <ac:inkMk id="77" creationId="{9FC92442-2B6D-7603-D44C-8BAF508D6D90}"/>
          </ac:inkMkLst>
        </pc:inkChg>
        <pc:inkChg chg="add del mod">
          <ac:chgData name="Kokchun Giang" userId="67e2125d-ec8c-4323-9653-9824a2ad815f" providerId="ADAL" clId="{10EEDAB3-2DB0-BA4D-8CC6-6424E46A9142}" dt="2024-01-13T13:54:39.936" v="967"/>
          <ac:inkMkLst>
            <pc:docMk/>
            <pc:sldMk cId="744054261" sldId="328"/>
            <ac:inkMk id="78" creationId="{2F4C68F3-D4CA-985E-C9B9-754F4BF3B226}"/>
          </ac:inkMkLst>
        </pc:inkChg>
        <pc:inkChg chg="add del mod">
          <ac:chgData name="Kokchun Giang" userId="67e2125d-ec8c-4323-9653-9824a2ad815f" providerId="ADAL" clId="{10EEDAB3-2DB0-BA4D-8CC6-6424E46A9142}" dt="2024-01-13T13:54:39.700" v="965" actId="9405"/>
          <ac:inkMkLst>
            <pc:docMk/>
            <pc:sldMk cId="744054261" sldId="328"/>
            <ac:inkMk id="80" creationId="{70FFF4DA-26B1-6626-AA47-BA6BF58A07B1}"/>
          </ac:inkMkLst>
        </pc:inkChg>
        <pc:inkChg chg="add del mod">
          <ac:chgData name="Kokchun Giang" userId="67e2125d-ec8c-4323-9653-9824a2ad815f" providerId="ADAL" clId="{10EEDAB3-2DB0-BA4D-8CC6-6424E46A9142}" dt="2024-01-13T13:54:39.500" v="964" actId="9405"/>
          <ac:inkMkLst>
            <pc:docMk/>
            <pc:sldMk cId="744054261" sldId="328"/>
            <ac:inkMk id="81" creationId="{B36C44F9-D9D7-959D-B918-97384F2B7BC3}"/>
          </ac:inkMkLst>
        </pc:inkChg>
        <pc:inkChg chg="add del mod">
          <ac:chgData name="Kokchun Giang" userId="67e2125d-ec8c-4323-9653-9824a2ad815f" providerId="ADAL" clId="{10EEDAB3-2DB0-BA4D-8CC6-6424E46A9142}" dt="2024-01-13T13:54:39.280" v="963"/>
          <ac:inkMkLst>
            <pc:docMk/>
            <pc:sldMk cId="744054261" sldId="328"/>
            <ac:inkMk id="82" creationId="{BB0A344E-24E2-97EC-48FF-972EEE3BD83B}"/>
          </ac:inkMkLst>
        </pc:inkChg>
        <pc:inkChg chg="add del">
          <ac:chgData name="Kokchun Giang" userId="67e2125d-ec8c-4323-9653-9824a2ad815f" providerId="ADAL" clId="{10EEDAB3-2DB0-BA4D-8CC6-6424E46A9142}" dt="2024-01-13T13:54:39.003" v="960" actId="9405"/>
          <ac:inkMkLst>
            <pc:docMk/>
            <pc:sldMk cId="744054261" sldId="328"/>
            <ac:inkMk id="83" creationId="{DB8097D8-000E-EAFC-562D-B60E991456CE}"/>
          </ac:inkMkLst>
        </pc:inkChg>
        <pc:inkChg chg="add mod">
          <ac:chgData name="Kokchun Giang" userId="67e2125d-ec8c-4323-9653-9824a2ad815f" providerId="ADAL" clId="{10EEDAB3-2DB0-BA4D-8CC6-6424E46A9142}" dt="2024-01-13T13:54:43.398" v="972"/>
          <ac:inkMkLst>
            <pc:docMk/>
            <pc:sldMk cId="744054261" sldId="328"/>
            <ac:inkMk id="85" creationId="{320C95EA-970A-78B7-BC60-7606D81E348F}"/>
          </ac:inkMkLst>
        </pc:inkChg>
        <pc:inkChg chg="add mod">
          <ac:chgData name="Kokchun Giang" userId="67e2125d-ec8c-4323-9653-9824a2ad815f" providerId="ADAL" clId="{10EEDAB3-2DB0-BA4D-8CC6-6424E46A9142}" dt="2024-01-13T13:54:43.398" v="972"/>
          <ac:inkMkLst>
            <pc:docMk/>
            <pc:sldMk cId="744054261" sldId="328"/>
            <ac:inkMk id="86" creationId="{35BAEEA2-AE75-E09F-F03E-B729B442C514}"/>
          </ac:inkMkLst>
        </pc:inkChg>
        <pc:inkChg chg="add mod">
          <ac:chgData name="Kokchun Giang" userId="67e2125d-ec8c-4323-9653-9824a2ad815f" providerId="ADAL" clId="{10EEDAB3-2DB0-BA4D-8CC6-6424E46A9142}" dt="2024-01-13T15:27:04.922" v="2900" actId="164"/>
          <ac:inkMkLst>
            <pc:docMk/>
            <pc:sldMk cId="744054261" sldId="328"/>
            <ac:inkMk id="88" creationId="{34C276A1-9348-2BA7-1F89-BC571C46F36E}"/>
          </ac:inkMkLst>
        </pc:inkChg>
        <pc:inkChg chg="add mod">
          <ac:chgData name="Kokchun Giang" userId="67e2125d-ec8c-4323-9653-9824a2ad815f" providerId="ADAL" clId="{10EEDAB3-2DB0-BA4D-8CC6-6424E46A9142}" dt="2024-01-13T13:54:53.451" v="982"/>
          <ac:inkMkLst>
            <pc:docMk/>
            <pc:sldMk cId="744054261" sldId="328"/>
            <ac:inkMk id="89" creationId="{410FAE94-9F80-AC11-0B0E-4B1CE18C5AE0}"/>
          </ac:inkMkLst>
        </pc:inkChg>
        <pc:inkChg chg="add mod">
          <ac:chgData name="Kokchun Giang" userId="67e2125d-ec8c-4323-9653-9824a2ad815f" providerId="ADAL" clId="{10EEDAB3-2DB0-BA4D-8CC6-6424E46A9142}" dt="2024-01-13T13:54:53.451" v="982"/>
          <ac:inkMkLst>
            <pc:docMk/>
            <pc:sldMk cId="744054261" sldId="328"/>
            <ac:inkMk id="90" creationId="{56AFD5BB-24C5-5405-52D5-0D86768A0E1F}"/>
          </ac:inkMkLst>
        </pc:inkChg>
        <pc:inkChg chg="add mod">
          <ac:chgData name="Kokchun Giang" userId="67e2125d-ec8c-4323-9653-9824a2ad815f" providerId="ADAL" clId="{10EEDAB3-2DB0-BA4D-8CC6-6424E46A9142}" dt="2024-01-13T13:54:53.451" v="982"/>
          <ac:inkMkLst>
            <pc:docMk/>
            <pc:sldMk cId="744054261" sldId="328"/>
            <ac:inkMk id="91" creationId="{282B2071-35A3-93A7-7948-E87394928222}"/>
          </ac:inkMkLst>
        </pc:inkChg>
        <pc:inkChg chg="add mod">
          <ac:chgData name="Kokchun Giang" userId="67e2125d-ec8c-4323-9653-9824a2ad815f" providerId="ADAL" clId="{10EEDAB3-2DB0-BA4D-8CC6-6424E46A9142}" dt="2024-01-13T13:54:53.451" v="982"/>
          <ac:inkMkLst>
            <pc:docMk/>
            <pc:sldMk cId="744054261" sldId="328"/>
            <ac:inkMk id="92" creationId="{72E7867E-7603-E421-A7FC-D7A890F22164}"/>
          </ac:inkMkLst>
        </pc:inkChg>
        <pc:inkChg chg="add mod">
          <ac:chgData name="Kokchun Giang" userId="67e2125d-ec8c-4323-9653-9824a2ad815f" providerId="ADAL" clId="{10EEDAB3-2DB0-BA4D-8CC6-6424E46A9142}" dt="2024-01-13T13:54:53.451" v="982"/>
          <ac:inkMkLst>
            <pc:docMk/>
            <pc:sldMk cId="744054261" sldId="328"/>
            <ac:inkMk id="93" creationId="{67761458-DE5F-54F3-8EC2-4B2E3B05792D}"/>
          </ac:inkMkLst>
        </pc:inkChg>
        <pc:inkChg chg="add mod">
          <ac:chgData name="Kokchun Giang" userId="67e2125d-ec8c-4323-9653-9824a2ad815f" providerId="ADAL" clId="{10EEDAB3-2DB0-BA4D-8CC6-6424E46A9142}" dt="2024-01-13T13:54:53.451" v="982"/>
          <ac:inkMkLst>
            <pc:docMk/>
            <pc:sldMk cId="744054261" sldId="328"/>
            <ac:inkMk id="94" creationId="{DB1F645A-A3C5-02A0-DDCF-FD6E4CD60FA5}"/>
          </ac:inkMkLst>
        </pc:inkChg>
        <pc:inkChg chg="add mod">
          <ac:chgData name="Kokchun Giang" userId="67e2125d-ec8c-4323-9653-9824a2ad815f" providerId="ADAL" clId="{10EEDAB3-2DB0-BA4D-8CC6-6424E46A9142}" dt="2024-01-13T13:54:53.451" v="982"/>
          <ac:inkMkLst>
            <pc:docMk/>
            <pc:sldMk cId="744054261" sldId="328"/>
            <ac:inkMk id="96" creationId="{170787D8-C6C4-DA1D-1DFF-ACDF91831635}"/>
          </ac:inkMkLst>
        </pc:inkChg>
        <pc:inkChg chg="add mod">
          <ac:chgData name="Kokchun Giang" userId="67e2125d-ec8c-4323-9653-9824a2ad815f" providerId="ADAL" clId="{10EEDAB3-2DB0-BA4D-8CC6-6424E46A9142}" dt="2024-01-13T13:55:05.808" v="991"/>
          <ac:inkMkLst>
            <pc:docMk/>
            <pc:sldMk cId="744054261" sldId="328"/>
            <ac:inkMk id="98" creationId="{523AF5F8-ED11-D409-6C74-E1626FC37B55}"/>
          </ac:inkMkLst>
        </pc:inkChg>
        <pc:inkChg chg="add mod">
          <ac:chgData name="Kokchun Giang" userId="67e2125d-ec8c-4323-9653-9824a2ad815f" providerId="ADAL" clId="{10EEDAB3-2DB0-BA4D-8CC6-6424E46A9142}" dt="2024-01-13T13:55:05.808" v="991"/>
          <ac:inkMkLst>
            <pc:docMk/>
            <pc:sldMk cId="744054261" sldId="328"/>
            <ac:inkMk id="99" creationId="{59BA5092-E2DA-8A69-D8FA-5C07A0692947}"/>
          </ac:inkMkLst>
        </pc:inkChg>
        <pc:inkChg chg="add mod">
          <ac:chgData name="Kokchun Giang" userId="67e2125d-ec8c-4323-9653-9824a2ad815f" providerId="ADAL" clId="{10EEDAB3-2DB0-BA4D-8CC6-6424E46A9142}" dt="2024-01-13T13:55:05.808" v="991"/>
          <ac:inkMkLst>
            <pc:docMk/>
            <pc:sldMk cId="744054261" sldId="328"/>
            <ac:inkMk id="100" creationId="{A2666DAB-5405-9606-E66D-78291E801393}"/>
          </ac:inkMkLst>
        </pc:inkChg>
        <pc:inkChg chg="add mod">
          <ac:chgData name="Kokchun Giang" userId="67e2125d-ec8c-4323-9653-9824a2ad815f" providerId="ADAL" clId="{10EEDAB3-2DB0-BA4D-8CC6-6424E46A9142}" dt="2024-01-13T13:55:05.808" v="991"/>
          <ac:inkMkLst>
            <pc:docMk/>
            <pc:sldMk cId="744054261" sldId="328"/>
            <ac:inkMk id="101" creationId="{99C2CF94-29A8-FC46-7F68-B9B46C9388B1}"/>
          </ac:inkMkLst>
        </pc:inkChg>
        <pc:inkChg chg="add mod">
          <ac:chgData name="Kokchun Giang" userId="67e2125d-ec8c-4323-9653-9824a2ad815f" providerId="ADAL" clId="{10EEDAB3-2DB0-BA4D-8CC6-6424E46A9142}" dt="2024-01-13T13:55:05.808" v="991"/>
          <ac:inkMkLst>
            <pc:docMk/>
            <pc:sldMk cId="744054261" sldId="328"/>
            <ac:inkMk id="103" creationId="{018F3B12-A3BB-3B23-54F0-29AE99A4AD30}"/>
          </ac:inkMkLst>
        </pc:inkChg>
        <pc:inkChg chg="add mod">
          <ac:chgData name="Kokchun Giang" userId="67e2125d-ec8c-4323-9653-9824a2ad815f" providerId="ADAL" clId="{10EEDAB3-2DB0-BA4D-8CC6-6424E46A9142}" dt="2024-01-13T13:55:05.808" v="991"/>
          <ac:inkMkLst>
            <pc:docMk/>
            <pc:sldMk cId="744054261" sldId="328"/>
            <ac:inkMk id="104" creationId="{8DC3744E-9022-57E1-7387-3C3BF9E49CB1}"/>
          </ac:inkMkLst>
        </pc:inkChg>
        <pc:inkChg chg="add mod">
          <ac:chgData name="Kokchun Giang" userId="67e2125d-ec8c-4323-9653-9824a2ad815f" providerId="ADAL" clId="{10EEDAB3-2DB0-BA4D-8CC6-6424E46A9142}" dt="2024-01-13T13:55:05.808" v="991"/>
          <ac:inkMkLst>
            <pc:docMk/>
            <pc:sldMk cId="744054261" sldId="328"/>
            <ac:inkMk id="105" creationId="{5B1A2647-E5BE-6377-C819-7510A330D4DE}"/>
          </ac:inkMkLst>
        </pc:inkChg>
        <pc:inkChg chg="add mod">
          <ac:chgData name="Kokchun Giang" userId="67e2125d-ec8c-4323-9653-9824a2ad815f" providerId="ADAL" clId="{10EEDAB3-2DB0-BA4D-8CC6-6424E46A9142}" dt="2024-01-13T13:55:05.808" v="991"/>
          <ac:inkMkLst>
            <pc:docMk/>
            <pc:sldMk cId="744054261" sldId="328"/>
            <ac:inkMk id="106" creationId="{676BA212-F5E0-4AAC-F75B-3A5A540A5440}"/>
          </ac:inkMkLst>
        </pc:inkChg>
        <pc:inkChg chg="add mod">
          <ac:chgData name="Kokchun Giang" userId="67e2125d-ec8c-4323-9653-9824a2ad815f" providerId="ADAL" clId="{10EEDAB3-2DB0-BA4D-8CC6-6424E46A9142}" dt="2024-01-13T13:55:13.261" v="1000"/>
          <ac:inkMkLst>
            <pc:docMk/>
            <pc:sldMk cId="744054261" sldId="328"/>
            <ac:inkMk id="108" creationId="{C3B28079-B6FE-255B-99CC-96B659DC2A66}"/>
          </ac:inkMkLst>
        </pc:inkChg>
        <pc:inkChg chg="add mod">
          <ac:chgData name="Kokchun Giang" userId="67e2125d-ec8c-4323-9653-9824a2ad815f" providerId="ADAL" clId="{10EEDAB3-2DB0-BA4D-8CC6-6424E46A9142}" dt="2024-01-13T13:55:13.261" v="1000"/>
          <ac:inkMkLst>
            <pc:docMk/>
            <pc:sldMk cId="744054261" sldId="328"/>
            <ac:inkMk id="109" creationId="{13F5EC76-6FD8-4924-F6EC-4F2146A04D79}"/>
          </ac:inkMkLst>
        </pc:inkChg>
        <pc:inkChg chg="add mod">
          <ac:chgData name="Kokchun Giang" userId="67e2125d-ec8c-4323-9653-9824a2ad815f" providerId="ADAL" clId="{10EEDAB3-2DB0-BA4D-8CC6-6424E46A9142}" dt="2024-01-13T13:55:13.261" v="1000"/>
          <ac:inkMkLst>
            <pc:docMk/>
            <pc:sldMk cId="744054261" sldId="328"/>
            <ac:inkMk id="110" creationId="{CED1DFD9-03F9-556E-8594-45A6DBB103CD}"/>
          </ac:inkMkLst>
        </pc:inkChg>
        <pc:inkChg chg="add mod">
          <ac:chgData name="Kokchun Giang" userId="67e2125d-ec8c-4323-9653-9824a2ad815f" providerId="ADAL" clId="{10EEDAB3-2DB0-BA4D-8CC6-6424E46A9142}" dt="2024-01-13T13:55:13.261" v="1000"/>
          <ac:inkMkLst>
            <pc:docMk/>
            <pc:sldMk cId="744054261" sldId="328"/>
            <ac:inkMk id="111" creationId="{13EEC86C-3BB2-D1A7-883F-45ADD8C16052}"/>
          </ac:inkMkLst>
        </pc:inkChg>
        <pc:inkChg chg="add mod">
          <ac:chgData name="Kokchun Giang" userId="67e2125d-ec8c-4323-9653-9824a2ad815f" providerId="ADAL" clId="{10EEDAB3-2DB0-BA4D-8CC6-6424E46A9142}" dt="2024-01-13T13:55:13.261" v="1000"/>
          <ac:inkMkLst>
            <pc:docMk/>
            <pc:sldMk cId="744054261" sldId="328"/>
            <ac:inkMk id="112" creationId="{211E7885-8927-DFDA-F1E7-0149570306F8}"/>
          </ac:inkMkLst>
        </pc:inkChg>
        <pc:inkChg chg="add mod">
          <ac:chgData name="Kokchun Giang" userId="67e2125d-ec8c-4323-9653-9824a2ad815f" providerId="ADAL" clId="{10EEDAB3-2DB0-BA4D-8CC6-6424E46A9142}" dt="2024-01-13T13:55:13.261" v="1000"/>
          <ac:inkMkLst>
            <pc:docMk/>
            <pc:sldMk cId="744054261" sldId="328"/>
            <ac:inkMk id="113" creationId="{079F1584-5C61-373F-B8CD-6029DB18621B}"/>
          </ac:inkMkLst>
        </pc:inkChg>
        <pc:inkChg chg="add mod">
          <ac:chgData name="Kokchun Giang" userId="67e2125d-ec8c-4323-9653-9824a2ad815f" providerId="ADAL" clId="{10EEDAB3-2DB0-BA4D-8CC6-6424E46A9142}" dt="2024-01-13T13:55:13.261" v="1000"/>
          <ac:inkMkLst>
            <pc:docMk/>
            <pc:sldMk cId="744054261" sldId="328"/>
            <ac:inkMk id="114" creationId="{29F5E7C5-8381-90DE-499D-B6B2BB8D87E5}"/>
          </ac:inkMkLst>
        </pc:inkChg>
        <pc:inkChg chg="add mod">
          <ac:chgData name="Kokchun Giang" userId="67e2125d-ec8c-4323-9653-9824a2ad815f" providerId="ADAL" clId="{10EEDAB3-2DB0-BA4D-8CC6-6424E46A9142}" dt="2024-01-13T13:55:13.261" v="1000"/>
          <ac:inkMkLst>
            <pc:docMk/>
            <pc:sldMk cId="744054261" sldId="328"/>
            <ac:inkMk id="115" creationId="{92AF19BB-12E4-AE32-9F12-C8FA456E2584}"/>
          </ac:inkMkLst>
        </pc:inkChg>
        <pc:inkChg chg="add mod">
          <ac:chgData name="Kokchun Giang" userId="67e2125d-ec8c-4323-9653-9824a2ad815f" providerId="ADAL" clId="{10EEDAB3-2DB0-BA4D-8CC6-6424E46A9142}" dt="2024-01-13T15:29:33.220" v="2918" actId="1076"/>
          <ac:inkMkLst>
            <pc:docMk/>
            <pc:sldMk cId="744054261" sldId="328"/>
            <ac:inkMk id="117" creationId="{116F4E42-BCA1-F23A-5B81-591645FF554A}"/>
          </ac:inkMkLst>
        </pc:inkChg>
        <pc:inkChg chg="add del mod">
          <ac:chgData name="Kokchun Giang" userId="67e2125d-ec8c-4323-9653-9824a2ad815f" providerId="ADAL" clId="{10EEDAB3-2DB0-BA4D-8CC6-6424E46A9142}" dt="2024-01-13T13:56:34.119" v="1021" actId="9405"/>
          <ac:inkMkLst>
            <pc:docMk/>
            <pc:sldMk cId="744054261" sldId="328"/>
            <ac:inkMk id="118" creationId="{E1A65111-7339-528F-B2C4-B1D66DDC4EBB}"/>
          </ac:inkMkLst>
        </pc:inkChg>
        <pc:inkChg chg="add del mod">
          <ac:chgData name="Kokchun Giang" userId="67e2125d-ec8c-4323-9653-9824a2ad815f" providerId="ADAL" clId="{10EEDAB3-2DB0-BA4D-8CC6-6424E46A9142}" dt="2024-01-13T13:56:33.727" v="1020" actId="9405"/>
          <ac:inkMkLst>
            <pc:docMk/>
            <pc:sldMk cId="744054261" sldId="328"/>
            <ac:inkMk id="119" creationId="{1EF7A442-FDB0-47DD-9EE2-F8AB36C1F448}"/>
          </ac:inkMkLst>
        </pc:inkChg>
        <pc:inkChg chg="add del mod">
          <ac:chgData name="Kokchun Giang" userId="67e2125d-ec8c-4323-9653-9824a2ad815f" providerId="ADAL" clId="{10EEDAB3-2DB0-BA4D-8CC6-6424E46A9142}" dt="2024-01-13T13:56:33.527" v="1019" actId="9405"/>
          <ac:inkMkLst>
            <pc:docMk/>
            <pc:sldMk cId="744054261" sldId="328"/>
            <ac:inkMk id="120" creationId="{AF474A09-62B3-33FC-19EE-3CEF4D503120}"/>
          </ac:inkMkLst>
        </pc:inkChg>
        <pc:inkChg chg="add del mod">
          <ac:chgData name="Kokchun Giang" userId="67e2125d-ec8c-4323-9653-9824a2ad815f" providerId="ADAL" clId="{10EEDAB3-2DB0-BA4D-8CC6-6424E46A9142}" dt="2024-01-13T13:56:33.328" v="1018" actId="9405"/>
          <ac:inkMkLst>
            <pc:docMk/>
            <pc:sldMk cId="744054261" sldId="328"/>
            <ac:inkMk id="121" creationId="{387F0F8F-5B0D-FD89-FEAE-AE3DE68B04F3}"/>
          </ac:inkMkLst>
        </pc:inkChg>
        <pc:inkChg chg="add del mod">
          <ac:chgData name="Kokchun Giang" userId="67e2125d-ec8c-4323-9653-9824a2ad815f" providerId="ADAL" clId="{10EEDAB3-2DB0-BA4D-8CC6-6424E46A9142}" dt="2024-01-13T13:56:33.136" v="1017" actId="9405"/>
          <ac:inkMkLst>
            <pc:docMk/>
            <pc:sldMk cId="744054261" sldId="328"/>
            <ac:inkMk id="122" creationId="{C5EB7435-83F1-2271-60E4-33EDE670C160}"/>
          </ac:inkMkLst>
        </pc:inkChg>
        <pc:inkChg chg="add del mod">
          <ac:chgData name="Kokchun Giang" userId="67e2125d-ec8c-4323-9653-9824a2ad815f" providerId="ADAL" clId="{10EEDAB3-2DB0-BA4D-8CC6-6424E46A9142}" dt="2024-01-13T13:56:32.946" v="1016" actId="9405"/>
          <ac:inkMkLst>
            <pc:docMk/>
            <pc:sldMk cId="744054261" sldId="328"/>
            <ac:inkMk id="123" creationId="{3E4B24B2-C612-3DF7-ED2B-87417F92C98E}"/>
          </ac:inkMkLst>
        </pc:inkChg>
        <pc:inkChg chg="add del mod">
          <ac:chgData name="Kokchun Giang" userId="67e2125d-ec8c-4323-9653-9824a2ad815f" providerId="ADAL" clId="{10EEDAB3-2DB0-BA4D-8CC6-6424E46A9142}" dt="2024-01-13T13:56:32.736" v="1015" actId="9405"/>
          <ac:inkMkLst>
            <pc:docMk/>
            <pc:sldMk cId="744054261" sldId="328"/>
            <ac:inkMk id="124" creationId="{58EDDD54-6271-112E-7996-7E967CD544AF}"/>
          </ac:inkMkLst>
        </pc:inkChg>
        <pc:inkChg chg="add del mod">
          <ac:chgData name="Kokchun Giang" userId="67e2125d-ec8c-4323-9653-9824a2ad815f" providerId="ADAL" clId="{10EEDAB3-2DB0-BA4D-8CC6-6424E46A9142}" dt="2024-01-13T13:56:32.545" v="1014"/>
          <ac:inkMkLst>
            <pc:docMk/>
            <pc:sldMk cId="744054261" sldId="328"/>
            <ac:inkMk id="125" creationId="{ACD81723-B52F-9B5A-0011-56B663A3C3F9}"/>
          </ac:inkMkLst>
        </pc:inkChg>
        <pc:inkChg chg="add del">
          <ac:chgData name="Kokchun Giang" userId="67e2125d-ec8c-4323-9653-9824a2ad815f" providerId="ADAL" clId="{10EEDAB3-2DB0-BA4D-8CC6-6424E46A9142}" dt="2024-01-13T13:56:32.144" v="1011" actId="9405"/>
          <ac:inkMkLst>
            <pc:docMk/>
            <pc:sldMk cId="744054261" sldId="328"/>
            <ac:inkMk id="126" creationId="{0A408C1C-2021-6FA3-0BB5-CDDCBC5D7913}"/>
          </ac:inkMkLst>
        </pc:inkChg>
        <pc:inkChg chg="del">
          <ac:chgData name="Kokchun Giang" userId="67e2125d-ec8c-4323-9653-9824a2ad815f" providerId="ADAL" clId="{10EEDAB3-2DB0-BA4D-8CC6-6424E46A9142}" dt="2024-01-13T12:52:04.788" v="750" actId="478"/>
          <ac:inkMkLst>
            <pc:docMk/>
            <pc:sldMk cId="744054261" sldId="328"/>
            <ac:inkMk id="127" creationId="{17F12DB7-C780-528E-A965-AEAC04CE9FF2}"/>
          </ac:inkMkLst>
        </pc:inkChg>
        <pc:inkChg chg="add mod">
          <ac:chgData name="Kokchun Giang" userId="67e2125d-ec8c-4323-9653-9824a2ad815f" providerId="ADAL" clId="{10EEDAB3-2DB0-BA4D-8CC6-6424E46A9142}" dt="2024-01-13T15:27:53.268" v="2907" actId="164"/>
          <ac:inkMkLst>
            <pc:docMk/>
            <pc:sldMk cId="744054261" sldId="328"/>
            <ac:inkMk id="128" creationId="{EAF1A641-E57D-EF05-F61E-5351BEDBDA1A}"/>
          </ac:inkMkLst>
        </pc:inkChg>
        <pc:inkChg chg="add mod">
          <ac:chgData name="Kokchun Giang" userId="67e2125d-ec8c-4323-9653-9824a2ad815f" providerId="ADAL" clId="{10EEDAB3-2DB0-BA4D-8CC6-6424E46A9142}" dt="2024-01-13T13:56:52.737" v="1045"/>
          <ac:inkMkLst>
            <pc:docMk/>
            <pc:sldMk cId="744054261" sldId="328"/>
            <ac:inkMk id="129" creationId="{3B2FD4EF-06A3-D85B-BCD6-939C2CDF52C1}"/>
          </ac:inkMkLst>
        </pc:inkChg>
        <pc:inkChg chg="add mod">
          <ac:chgData name="Kokchun Giang" userId="67e2125d-ec8c-4323-9653-9824a2ad815f" providerId="ADAL" clId="{10EEDAB3-2DB0-BA4D-8CC6-6424E46A9142}" dt="2024-01-13T13:56:52.737" v="1045"/>
          <ac:inkMkLst>
            <pc:docMk/>
            <pc:sldMk cId="744054261" sldId="328"/>
            <ac:inkMk id="130" creationId="{25820F99-BF84-02BB-5210-AC8606C0B468}"/>
          </ac:inkMkLst>
        </pc:inkChg>
        <pc:inkChg chg="add mod">
          <ac:chgData name="Kokchun Giang" userId="67e2125d-ec8c-4323-9653-9824a2ad815f" providerId="ADAL" clId="{10EEDAB3-2DB0-BA4D-8CC6-6424E46A9142}" dt="2024-01-13T13:56:52.737" v="1045"/>
          <ac:inkMkLst>
            <pc:docMk/>
            <pc:sldMk cId="744054261" sldId="328"/>
            <ac:inkMk id="131" creationId="{850C2032-C66A-0F0E-201E-C45047258274}"/>
          </ac:inkMkLst>
        </pc:inkChg>
        <pc:inkChg chg="add mod">
          <ac:chgData name="Kokchun Giang" userId="67e2125d-ec8c-4323-9653-9824a2ad815f" providerId="ADAL" clId="{10EEDAB3-2DB0-BA4D-8CC6-6424E46A9142}" dt="2024-01-13T13:56:52.737" v="1045"/>
          <ac:inkMkLst>
            <pc:docMk/>
            <pc:sldMk cId="744054261" sldId="328"/>
            <ac:inkMk id="132" creationId="{7C88D281-A55E-2123-CE52-441A05E38220}"/>
          </ac:inkMkLst>
        </pc:inkChg>
        <pc:inkChg chg="add mod">
          <ac:chgData name="Kokchun Giang" userId="67e2125d-ec8c-4323-9653-9824a2ad815f" providerId="ADAL" clId="{10EEDAB3-2DB0-BA4D-8CC6-6424E46A9142}" dt="2024-01-13T13:56:52.737" v="1045"/>
          <ac:inkMkLst>
            <pc:docMk/>
            <pc:sldMk cId="744054261" sldId="328"/>
            <ac:inkMk id="133" creationId="{C11EE1FD-EA5A-CD0A-4355-B2A6E49341B1}"/>
          </ac:inkMkLst>
        </pc:inkChg>
        <pc:inkChg chg="add mod">
          <ac:chgData name="Kokchun Giang" userId="67e2125d-ec8c-4323-9653-9824a2ad815f" providerId="ADAL" clId="{10EEDAB3-2DB0-BA4D-8CC6-6424E46A9142}" dt="2024-01-13T13:56:52.737" v="1045"/>
          <ac:inkMkLst>
            <pc:docMk/>
            <pc:sldMk cId="744054261" sldId="328"/>
            <ac:inkMk id="135" creationId="{5FA4A7E2-E2D1-B615-3356-98743440FEA9}"/>
          </ac:inkMkLst>
        </pc:inkChg>
        <pc:inkChg chg="add mod">
          <ac:chgData name="Kokchun Giang" userId="67e2125d-ec8c-4323-9653-9824a2ad815f" providerId="ADAL" clId="{10EEDAB3-2DB0-BA4D-8CC6-6424E46A9142}" dt="2024-01-13T13:56:52.737" v="1045"/>
          <ac:inkMkLst>
            <pc:docMk/>
            <pc:sldMk cId="744054261" sldId="328"/>
            <ac:inkMk id="136" creationId="{4470483B-CA6E-6E57-FB9F-C42BFCC9762F}"/>
          </ac:inkMkLst>
        </pc:inkChg>
        <pc:inkChg chg="add mod">
          <ac:chgData name="Kokchun Giang" userId="67e2125d-ec8c-4323-9653-9824a2ad815f" providerId="ADAL" clId="{10EEDAB3-2DB0-BA4D-8CC6-6424E46A9142}" dt="2024-01-13T13:56:52.737" v="1045"/>
          <ac:inkMkLst>
            <pc:docMk/>
            <pc:sldMk cId="744054261" sldId="328"/>
            <ac:inkMk id="138" creationId="{E55BDE5A-D4BA-2000-35BA-B5C90EBA20CC}"/>
          </ac:inkMkLst>
        </pc:inkChg>
        <pc:inkChg chg="add mod">
          <ac:chgData name="Kokchun Giang" userId="67e2125d-ec8c-4323-9653-9824a2ad815f" providerId="ADAL" clId="{10EEDAB3-2DB0-BA4D-8CC6-6424E46A9142}" dt="2024-01-13T13:56:52.737" v="1045"/>
          <ac:inkMkLst>
            <pc:docMk/>
            <pc:sldMk cId="744054261" sldId="328"/>
            <ac:inkMk id="139" creationId="{4618AEB4-5196-CD83-48C0-58CDB6CD9E73}"/>
          </ac:inkMkLst>
        </pc:inkChg>
        <pc:inkChg chg="add mod">
          <ac:chgData name="Kokchun Giang" userId="67e2125d-ec8c-4323-9653-9824a2ad815f" providerId="ADAL" clId="{10EEDAB3-2DB0-BA4D-8CC6-6424E46A9142}" dt="2024-01-13T13:56:52.737" v="1045"/>
          <ac:inkMkLst>
            <pc:docMk/>
            <pc:sldMk cId="744054261" sldId="328"/>
            <ac:inkMk id="140" creationId="{DC50C8F5-00B5-061A-000D-A6288CA55224}"/>
          </ac:inkMkLst>
        </pc:inkChg>
        <pc:inkChg chg="add mod">
          <ac:chgData name="Kokchun Giang" userId="67e2125d-ec8c-4323-9653-9824a2ad815f" providerId="ADAL" clId="{10EEDAB3-2DB0-BA4D-8CC6-6424E46A9142}" dt="2024-01-13T13:56:52.737" v="1045"/>
          <ac:inkMkLst>
            <pc:docMk/>
            <pc:sldMk cId="744054261" sldId="328"/>
            <ac:inkMk id="141" creationId="{1AAFBEF4-F485-6758-13F1-EED9AB4AFE3E}"/>
          </ac:inkMkLst>
        </pc:inkChg>
        <pc:inkChg chg="add mod">
          <ac:chgData name="Kokchun Giang" userId="67e2125d-ec8c-4323-9653-9824a2ad815f" providerId="ADAL" clId="{10EEDAB3-2DB0-BA4D-8CC6-6424E46A9142}" dt="2024-01-13T13:56:52.737" v="1045"/>
          <ac:inkMkLst>
            <pc:docMk/>
            <pc:sldMk cId="744054261" sldId="328"/>
            <ac:inkMk id="142" creationId="{8B05DB7E-2ED4-05A8-586E-36FBAE90EA35}"/>
          </ac:inkMkLst>
        </pc:inkChg>
        <pc:inkChg chg="add mod">
          <ac:chgData name="Kokchun Giang" userId="67e2125d-ec8c-4323-9653-9824a2ad815f" providerId="ADAL" clId="{10EEDAB3-2DB0-BA4D-8CC6-6424E46A9142}" dt="2024-01-13T13:56:52.737" v="1045"/>
          <ac:inkMkLst>
            <pc:docMk/>
            <pc:sldMk cId="744054261" sldId="328"/>
            <ac:inkMk id="143" creationId="{4C6675AB-1E73-AA67-BC00-BEA2BCFCAB0E}"/>
          </ac:inkMkLst>
        </pc:inkChg>
        <pc:inkChg chg="add mod">
          <ac:chgData name="Kokchun Giang" userId="67e2125d-ec8c-4323-9653-9824a2ad815f" providerId="ADAL" clId="{10EEDAB3-2DB0-BA4D-8CC6-6424E46A9142}" dt="2024-01-13T13:56:52.737" v="1045"/>
          <ac:inkMkLst>
            <pc:docMk/>
            <pc:sldMk cId="744054261" sldId="328"/>
            <ac:inkMk id="144" creationId="{478CB76E-F272-70DE-B800-8B9AE4FC20CB}"/>
          </ac:inkMkLst>
        </pc:inkChg>
        <pc:inkChg chg="add mod">
          <ac:chgData name="Kokchun Giang" userId="67e2125d-ec8c-4323-9653-9824a2ad815f" providerId="ADAL" clId="{10EEDAB3-2DB0-BA4D-8CC6-6424E46A9142}" dt="2024-01-13T13:56:52.737" v="1045"/>
          <ac:inkMkLst>
            <pc:docMk/>
            <pc:sldMk cId="744054261" sldId="328"/>
            <ac:inkMk id="145" creationId="{DA466ED3-6078-E6FA-D240-A30A2FEA778E}"/>
          </ac:inkMkLst>
        </pc:inkChg>
        <pc:inkChg chg="add mod">
          <ac:chgData name="Kokchun Giang" userId="67e2125d-ec8c-4323-9653-9824a2ad815f" providerId="ADAL" clId="{10EEDAB3-2DB0-BA4D-8CC6-6424E46A9142}" dt="2024-01-13T13:56:52.737" v="1045"/>
          <ac:inkMkLst>
            <pc:docMk/>
            <pc:sldMk cId="744054261" sldId="328"/>
            <ac:inkMk id="146" creationId="{12C42A29-D421-3C45-7A98-0D8AE5222EEF}"/>
          </ac:inkMkLst>
        </pc:inkChg>
        <pc:inkChg chg="add mod">
          <ac:chgData name="Kokchun Giang" userId="67e2125d-ec8c-4323-9653-9824a2ad815f" providerId="ADAL" clId="{10EEDAB3-2DB0-BA4D-8CC6-6424E46A9142}" dt="2024-01-13T13:56:52.737" v="1045"/>
          <ac:inkMkLst>
            <pc:docMk/>
            <pc:sldMk cId="744054261" sldId="328"/>
            <ac:inkMk id="147" creationId="{BD4D3D2A-EF21-0C62-43FD-099C35F3C37D}"/>
          </ac:inkMkLst>
        </pc:inkChg>
        <pc:inkChg chg="add mod">
          <ac:chgData name="Kokchun Giang" userId="67e2125d-ec8c-4323-9653-9824a2ad815f" providerId="ADAL" clId="{10EEDAB3-2DB0-BA4D-8CC6-6424E46A9142}" dt="2024-01-13T13:56:52.737" v="1045"/>
          <ac:inkMkLst>
            <pc:docMk/>
            <pc:sldMk cId="744054261" sldId="328"/>
            <ac:inkMk id="148" creationId="{53842763-1972-F69C-9D47-898B65F4850A}"/>
          </ac:inkMkLst>
        </pc:inkChg>
        <pc:inkChg chg="add mod">
          <ac:chgData name="Kokchun Giang" userId="67e2125d-ec8c-4323-9653-9824a2ad815f" providerId="ADAL" clId="{10EEDAB3-2DB0-BA4D-8CC6-6424E46A9142}" dt="2024-01-13T13:56:52.737" v="1045"/>
          <ac:inkMkLst>
            <pc:docMk/>
            <pc:sldMk cId="744054261" sldId="328"/>
            <ac:inkMk id="149" creationId="{2FCC5475-DCC3-11CD-380C-8F003B466AEE}"/>
          </ac:inkMkLst>
        </pc:inkChg>
        <pc:inkChg chg="add mod">
          <ac:chgData name="Kokchun Giang" userId="67e2125d-ec8c-4323-9653-9824a2ad815f" providerId="ADAL" clId="{10EEDAB3-2DB0-BA4D-8CC6-6424E46A9142}" dt="2024-01-13T13:56:52.737" v="1045"/>
          <ac:inkMkLst>
            <pc:docMk/>
            <pc:sldMk cId="744054261" sldId="328"/>
            <ac:inkMk id="150" creationId="{9D229F06-F02A-3430-F667-E37213E44B59}"/>
          </ac:inkMkLst>
        </pc:inkChg>
        <pc:inkChg chg="add mod">
          <ac:chgData name="Kokchun Giang" userId="67e2125d-ec8c-4323-9653-9824a2ad815f" providerId="ADAL" clId="{10EEDAB3-2DB0-BA4D-8CC6-6424E46A9142}" dt="2024-01-13T13:57:13.968" v="1068"/>
          <ac:inkMkLst>
            <pc:docMk/>
            <pc:sldMk cId="744054261" sldId="328"/>
            <ac:inkMk id="152" creationId="{E0A5446B-9835-63F4-F214-0822CAD0DD69}"/>
          </ac:inkMkLst>
        </pc:inkChg>
        <pc:inkChg chg="add mod">
          <ac:chgData name="Kokchun Giang" userId="67e2125d-ec8c-4323-9653-9824a2ad815f" providerId="ADAL" clId="{10EEDAB3-2DB0-BA4D-8CC6-6424E46A9142}" dt="2024-01-13T13:57:13.968" v="1068"/>
          <ac:inkMkLst>
            <pc:docMk/>
            <pc:sldMk cId="744054261" sldId="328"/>
            <ac:inkMk id="153" creationId="{A6AE4F06-5EF0-52EA-8671-067F22BE5E09}"/>
          </ac:inkMkLst>
        </pc:inkChg>
        <pc:inkChg chg="add mod">
          <ac:chgData name="Kokchun Giang" userId="67e2125d-ec8c-4323-9653-9824a2ad815f" providerId="ADAL" clId="{10EEDAB3-2DB0-BA4D-8CC6-6424E46A9142}" dt="2024-01-13T13:57:13.968" v="1068"/>
          <ac:inkMkLst>
            <pc:docMk/>
            <pc:sldMk cId="744054261" sldId="328"/>
            <ac:inkMk id="154" creationId="{FC714DD5-19A6-E5F5-2560-A6426BDED278}"/>
          </ac:inkMkLst>
        </pc:inkChg>
        <pc:inkChg chg="add mod">
          <ac:chgData name="Kokchun Giang" userId="67e2125d-ec8c-4323-9653-9824a2ad815f" providerId="ADAL" clId="{10EEDAB3-2DB0-BA4D-8CC6-6424E46A9142}" dt="2024-01-13T13:57:13.968" v="1068"/>
          <ac:inkMkLst>
            <pc:docMk/>
            <pc:sldMk cId="744054261" sldId="328"/>
            <ac:inkMk id="155" creationId="{67A99FFB-A17E-DB00-8230-B80FC24D0253}"/>
          </ac:inkMkLst>
        </pc:inkChg>
        <pc:inkChg chg="add mod">
          <ac:chgData name="Kokchun Giang" userId="67e2125d-ec8c-4323-9653-9824a2ad815f" providerId="ADAL" clId="{10EEDAB3-2DB0-BA4D-8CC6-6424E46A9142}" dt="2024-01-13T13:57:13.968" v="1068"/>
          <ac:inkMkLst>
            <pc:docMk/>
            <pc:sldMk cId="744054261" sldId="328"/>
            <ac:inkMk id="156" creationId="{2D03198A-67EB-D184-E8F4-2394A0C1F4FF}"/>
          </ac:inkMkLst>
        </pc:inkChg>
        <pc:inkChg chg="add mod">
          <ac:chgData name="Kokchun Giang" userId="67e2125d-ec8c-4323-9653-9824a2ad815f" providerId="ADAL" clId="{10EEDAB3-2DB0-BA4D-8CC6-6424E46A9142}" dt="2024-01-13T13:57:13.968" v="1068"/>
          <ac:inkMkLst>
            <pc:docMk/>
            <pc:sldMk cId="744054261" sldId="328"/>
            <ac:inkMk id="157" creationId="{95B9E45E-0E8D-725A-CA28-B595647C2B4C}"/>
          </ac:inkMkLst>
        </pc:inkChg>
        <pc:inkChg chg="add mod">
          <ac:chgData name="Kokchun Giang" userId="67e2125d-ec8c-4323-9653-9824a2ad815f" providerId="ADAL" clId="{10EEDAB3-2DB0-BA4D-8CC6-6424E46A9142}" dt="2024-01-13T13:57:13.968" v="1068"/>
          <ac:inkMkLst>
            <pc:docMk/>
            <pc:sldMk cId="744054261" sldId="328"/>
            <ac:inkMk id="158" creationId="{6BC79CEA-FA5A-3551-3529-EEA96EF1D9FB}"/>
          </ac:inkMkLst>
        </pc:inkChg>
        <pc:inkChg chg="add mod">
          <ac:chgData name="Kokchun Giang" userId="67e2125d-ec8c-4323-9653-9824a2ad815f" providerId="ADAL" clId="{10EEDAB3-2DB0-BA4D-8CC6-6424E46A9142}" dt="2024-01-13T13:57:13.968" v="1068"/>
          <ac:inkMkLst>
            <pc:docMk/>
            <pc:sldMk cId="744054261" sldId="328"/>
            <ac:inkMk id="159" creationId="{2F2E22FE-4150-155B-EDED-B4A605A7AA49}"/>
          </ac:inkMkLst>
        </pc:inkChg>
        <pc:inkChg chg="add mod">
          <ac:chgData name="Kokchun Giang" userId="67e2125d-ec8c-4323-9653-9824a2ad815f" providerId="ADAL" clId="{10EEDAB3-2DB0-BA4D-8CC6-6424E46A9142}" dt="2024-01-13T13:57:13.968" v="1068"/>
          <ac:inkMkLst>
            <pc:docMk/>
            <pc:sldMk cId="744054261" sldId="328"/>
            <ac:inkMk id="160" creationId="{32A4CEF2-C0CC-6B0C-AD5A-7DA5B0BE5CA9}"/>
          </ac:inkMkLst>
        </pc:inkChg>
        <pc:inkChg chg="add mod">
          <ac:chgData name="Kokchun Giang" userId="67e2125d-ec8c-4323-9653-9824a2ad815f" providerId="ADAL" clId="{10EEDAB3-2DB0-BA4D-8CC6-6424E46A9142}" dt="2024-01-13T13:57:13.968" v="1068"/>
          <ac:inkMkLst>
            <pc:docMk/>
            <pc:sldMk cId="744054261" sldId="328"/>
            <ac:inkMk id="161" creationId="{17B12099-9F34-5B50-1FA4-0FE576311F95}"/>
          </ac:inkMkLst>
        </pc:inkChg>
        <pc:inkChg chg="add mod">
          <ac:chgData name="Kokchun Giang" userId="67e2125d-ec8c-4323-9653-9824a2ad815f" providerId="ADAL" clId="{10EEDAB3-2DB0-BA4D-8CC6-6424E46A9142}" dt="2024-01-13T13:57:13.968" v="1068"/>
          <ac:inkMkLst>
            <pc:docMk/>
            <pc:sldMk cId="744054261" sldId="328"/>
            <ac:inkMk id="162" creationId="{CCFA5834-7AC8-C27B-48F2-2BB9BD22C6AA}"/>
          </ac:inkMkLst>
        </pc:inkChg>
        <pc:inkChg chg="add mod">
          <ac:chgData name="Kokchun Giang" userId="67e2125d-ec8c-4323-9653-9824a2ad815f" providerId="ADAL" clId="{10EEDAB3-2DB0-BA4D-8CC6-6424E46A9142}" dt="2024-01-13T13:57:13.968" v="1068"/>
          <ac:inkMkLst>
            <pc:docMk/>
            <pc:sldMk cId="744054261" sldId="328"/>
            <ac:inkMk id="163" creationId="{F0AEE607-CAAC-FBF4-1FC8-C0A62D318721}"/>
          </ac:inkMkLst>
        </pc:inkChg>
        <pc:inkChg chg="add mod">
          <ac:chgData name="Kokchun Giang" userId="67e2125d-ec8c-4323-9653-9824a2ad815f" providerId="ADAL" clId="{10EEDAB3-2DB0-BA4D-8CC6-6424E46A9142}" dt="2024-01-13T13:57:13.968" v="1068"/>
          <ac:inkMkLst>
            <pc:docMk/>
            <pc:sldMk cId="744054261" sldId="328"/>
            <ac:inkMk id="165" creationId="{D07E38BF-BA2D-F906-EED1-CE391719C015}"/>
          </ac:inkMkLst>
        </pc:inkChg>
        <pc:inkChg chg="add mod">
          <ac:chgData name="Kokchun Giang" userId="67e2125d-ec8c-4323-9653-9824a2ad815f" providerId="ADAL" clId="{10EEDAB3-2DB0-BA4D-8CC6-6424E46A9142}" dt="2024-01-13T13:57:13.968" v="1068"/>
          <ac:inkMkLst>
            <pc:docMk/>
            <pc:sldMk cId="744054261" sldId="328"/>
            <ac:inkMk id="166" creationId="{8C62AF1B-C104-1461-96E8-62B985FDB1EE}"/>
          </ac:inkMkLst>
        </pc:inkChg>
        <pc:inkChg chg="add mod">
          <ac:chgData name="Kokchun Giang" userId="67e2125d-ec8c-4323-9653-9824a2ad815f" providerId="ADAL" clId="{10EEDAB3-2DB0-BA4D-8CC6-6424E46A9142}" dt="2024-01-13T13:57:13.968" v="1068"/>
          <ac:inkMkLst>
            <pc:docMk/>
            <pc:sldMk cId="744054261" sldId="328"/>
            <ac:inkMk id="167" creationId="{766AD41B-F346-2412-4FE2-85CEB0ACA66B}"/>
          </ac:inkMkLst>
        </pc:inkChg>
        <pc:inkChg chg="add mod">
          <ac:chgData name="Kokchun Giang" userId="67e2125d-ec8c-4323-9653-9824a2ad815f" providerId="ADAL" clId="{10EEDAB3-2DB0-BA4D-8CC6-6424E46A9142}" dt="2024-01-13T13:57:13.968" v="1068"/>
          <ac:inkMkLst>
            <pc:docMk/>
            <pc:sldMk cId="744054261" sldId="328"/>
            <ac:inkMk id="168" creationId="{75F0D662-E1B2-BEEF-AD95-EF34B970B257}"/>
          </ac:inkMkLst>
        </pc:inkChg>
        <pc:inkChg chg="add mod">
          <ac:chgData name="Kokchun Giang" userId="67e2125d-ec8c-4323-9653-9824a2ad815f" providerId="ADAL" clId="{10EEDAB3-2DB0-BA4D-8CC6-6424E46A9142}" dt="2024-01-13T13:57:13.968" v="1068"/>
          <ac:inkMkLst>
            <pc:docMk/>
            <pc:sldMk cId="744054261" sldId="328"/>
            <ac:inkMk id="169" creationId="{F971A5D7-F4EA-70DC-E24E-110F9F02C76F}"/>
          </ac:inkMkLst>
        </pc:inkChg>
        <pc:inkChg chg="add del">
          <ac:chgData name="Kokchun Giang" userId="67e2125d-ec8c-4323-9653-9824a2ad815f" providerId="ADAL" clId="{10EEDAB3-2DB0-BA4D-8CC6-6424E46A9142}" dt="2024-01-13T15:28:33.444" v="2915" actId="478"/>
          <ac:inkMkLst>
            <pc:docMk/>
            <pc:sldMk cId="744054261" sldId="328"/>
            <ac:inkMk id="170" creationId="{98D2165F-5CF9-9D5B-CC0A-E146F0D89765}"/>
          </ac:inkMkLst>
        </pc:inkChg>
        <pc:inkChg chg="add mod">
          <ac:chgData name="Kokchun Giang" userId="67e2125d-ec8c-4323-9653-9824a2ad815f" providerId="ADAL" clId="{10EEDAB3-2DB0-BA4D-8CC6-6424E46A9142}" dt="2024-01-13T13:57:13.968" v="1068"/>
          <ac:inkMkLst>
            <pc:docMk/>
            <pc:sldMk cId="744054261" sldId="328"/>
            <ac:inkMk id="171" creationId="{CB5E85D1-12DD-8238-C0E4-96A28CC427C9}"/>
          </ac:inkMkLst>
        </pc:inkChg>
        <pc:inkChg chg="add mod">
          <ac:chgData name="Kokchun Giang" userId="67e2125d-ec8c-4323-9653-9824a2ad815f" providerId="ADAL" clId="{10EEDAB3-2DB0-BA4D-8CC6-6424E46A9142}" dt="2024-01-13T13:57:13.968" v="1068"/>
          <ac:inkMkLst>
            <pc:docMk/>
            <pc:sldMk cId="744054261" sldId="328"/>
            <ac:inkMk id="172" creationId="{846E571F-0C7B-E284-FC37-15D06DFF7704}"/>
          </ac:inkMkLst>
        </pc:inkChg>
        <pc:inkChg chg="add mod">
          <ac:chgData name="Kokchun Giang" userId="67e2125d-ec8c-4323-9653-9824a2ad815f" providerId="ADAL" clId="{10EEDAB3-2DB0-BA4D-8CC6-6424E46A9142}" dt="2024-01-13T13:57:37.633" v="1081"/>
          <ac:inkMkLst>
            <pc:docMk/>
            <pc:sldMk cId="744054261" sldId="328"/>
            <ac:inkMk id="176" creationId="{FAE6586E-A4EA-68E8-9A05-7E002B5CE07D}"/>
          </ac:inkMkLst>
        </pc:inkChg>
        <pc:inkChg chg="add mod">
          <ac:chgData name="Kokchun Giang" userId="67e2125d-ec8c-4323-9653-9824a2ad815f" providerId="ADAL" clId="{10EEDAB3-2DB0-BA4D-8CC6-6424E46A9142}" dt="2024-01-13T13:57:37.633" v="1081"/>
          <ac:inkMkLst>
            <pc:docMk/>
            <pc:sldMk cId="744054261" sldId="328"/>
            <ac:inkMk id="177" creationId="{247A9C27-A4BD-663D-62E4-0BAEE5F4D341}"/>
          </ac:inkMkLst>
        </pc:inkChg>
        <pc:inkChg chg="add mod">
          <ac:chgData name="Kokchun Giang" userId="67e2125d-ec8c-4323-9653-9824a2ad815f" providerId="ADAL" clId="{10EEDAB3-2DB0-BA4D-8CC6-6424E46A9142}" dt="2024-01-13T13:57:37.633" v="1081"/>
          <ac:inkMkLst>
            <pc:docMk/>
            <pc:sldMk cId="744054261" sldId="328"/>
            <ac:inkMk id="178" creationId="{74817BE0-6042-AD68-C362-5B40BC85FC81}"/>
          </ac:inkMkLst>
        </pc:inkChg>
        <pc:inkChg chg="add mod">
          <ac:chgData name="Kokchun Giang" userId="67e2125d-ec8c-4323-9653-9824a2ad815f" providerId="ADAL" clId="{10EEDAB3-2DB0-BA4D-8CC6-6424E46A9142}" dt="2024-01-13T13:57:37.633" v="1081"/>
          <ac:inkMkLst>
            <pc:docMk/>
            <pc:sldMk cId="744054261" sldId="328"/>
            <ac:inkMk id="179" creationId="{62F183A6-31D2-6CB5-DD29-3B5D7D50ED40}"/>
          </ac:inkMkLst>
        </pc:inkChg>
        <pc:inkChg chg="add mod">
          <ac:chgData name="Kokchun Giang" userId="67e2125d-ec8c-4323-9653-9824a2ad815f" providerId="ADAL" clId="{10EEDAB3-2DB0-BA4D-8CC6-6424E46A9142}" dt="2024-01-13T13:57:37.633" v="1081"/>
          <ac:inkMkLst>
            <pc:docMk/>
            <pc:sldMk cId="744054261" sldId="328"/>
            <ac:inkMk id="180" creationId="{DA04CD70-33F7-0632-BBD6-6B3645A88AF7}"/>
          </ac:inkMkLst>
        </pc:inkChg>
        <pc:inkChg chg="add mod">
          <ac:chgData name="Kokchun Giang" userId="67e2125d-ec8c-4323-9653-9824a2ad815f" providerId="ADAL" clId="{10EEDAB3-2DB0-BA4D-8CC6-6424E46A9142}" dt="2024-01-13T13:57:37.633" v="1081"/>
          <ac:inkMkLst>
            <pc:docMk/>
            <pc:sldMk cId="744054261" sldId="328"/>
            <ac:inkMk id="181" creationId="{82DF8F50-0FC0-2CD1-7B0A-73A6A6FD7DE6}"/>
          </ac:inkMkLst>
        </pc:inkChg>
        <pc:inkChg chg="add mod">
          <ac:chgData name="Kokchun Giang" userId="67e2125d-ec8c-4323-9653-9824a2ad815f" providerId="ADAL" clId="{10EEDAB3-2DB0-BA4D-8CC6-6424E46A9142}" dt="2024-01-13T13:57:37.633" v="1081"/>
          <ac:inkMkLst>
            <pc:docMk/>
            <pc:sldMk cId="744054261" sldId="328"/>
            <ac:inkMk id="182" creationId="{ADF1FBB2-1946-F151-711D-5E43498CA41A}"/>
          </ac:inkMkLst>
        </pc:inkChg>
        <pc:inkChg chg="add mod">
          <ac:chgData name="Kokchun Giang" userId="67e2125d-ec8c-4323-9653-9824a2ad815f" providerId="ADAL" clId="{10EEDAB3-2DB0-BA4D-8CC6-6424E46A9142}" dt="2024-01-13T13:57:37.633" v="1081"/>
          <ac:inkMkLst>
            <pc:docMk/>
            <pc:sldMk cId="744054261" sldId="328"/>
            <ac:inkMk id="183" creationId="{CAE059EF-A0E4-AD5F-E858-22A1B3B21FE4}"/>
          </ac:inkMkLst>
        </pc:inkChg>
        <pc:inkChg chg="add mod">
          <ac:chgData name="Kokchun Giang" userId="67e2125d-ec8c-4323-9653-9824a2ad815f" providerId="ADAL" clId="{10EEDAB3-2DB0-BA4D-8CC6-6424E46A9142}" dt="2024-01-13T13:57:37.633" v="1081"/>
          <ac:inkMkLst>
            <pc:docMk/>
            <pc:sldMk cId="744054261" sldId="328"/>
            <ac:inkMk id="184" creationId="{E13827B2-25C3-126A-300F-58682D6BAB68}"/>
          </ac:inkMkLst>
        </pc:inkChg>
        <pc:inkChg chg="add mod">
          <ac:chgData name="Kokchun Giang" userId="67e2125d-ec8c-4323-9653-9824a2ad815f" providerId="ADAL" clId="{10EEDAB3-2DB0-BA4D-8CC6-6424E46A9142}" dt="2024-01-13T13:57:37.633" v="1081"/>
          <ac:inkMkLst>
            <pc:docMk/>
            <pc:sldMk cId="744054261" sldId="328"/>
            <ac:inkMk id="185" creationId="{36EE3B3E-F9DA-790D-C7C1-D6F1F73AC0F3}"/>
          </ac:inkMkLst>
        </pc:inkChg>
        <pc:inkChg chg="add mod">
          <ac:chgData name="Kokchun Giang" userId="67e2125d-ec8c-4323-9653-9824a2ad815f" providerId="ADAL" clId="{10EEDAB3-2DB0-BA4D-8CC6-6424E46A9142}" dt="2024-01-13T13:57:37.633" v="1081"/>
          <ac:inkMkLst>
            <pc:docMk/>
            <pc:sldMk cId="744054261" sldId="328"/>
            <ac:inkMk id="186" creationId="{60D0D3BB-EE71-4B1A-54D6-0A5494A623C3}"/>
          </ac:inkMkLst>
        </pc:inkChg>
        <pc:inkChg chg="add mod">
          <ac:chgData name="Kokchun Giang" userId="67e2125d-ec8c-4323-9653-9824a2ad815f" providerId="ADAL" clId="{10EEDAB3-2DB0-BA4D-8CC6-6424E46A9142}" dt="2024-01-13T13:57:37.633" v="1081"/>
          <ac:inkMkLst>
            <pc:docMk/>
            <pc:sldMk cId="744054261" sldId="328"/>
            <ac:inkMk id="187" creationId="{D2E5976F-27CA-519D-9934-D13C0CE636C1}"/>
          </ac:inkMkLst>
        </pc:inkChg>
        <pc:inkChg chg="add mod">
          <ac:chgData name="Kokchun Giang" userId="67e2125d-ec8c-4323-9653-9824a2ad815f" providerId="ADAL" clId="{10EEDAB3-2DB0-BA4D-8CC6-6424E46A9142}" dt="2024-01-13T13:57:45.169" v="1089"/>
          <ac:inkMkLst>
            <pc:docMk/>
            <pc:sldMk cId="744054261" sldId="328"/>
            <ac:inkMk id="190" creationId="{B59D1A4A-67F2-9636-89CF-605316E9FBE5}"/>
          </ac:inkMkLst>
        </pc:inkChg>
        <pc:inkChg chg="add mod">
          <ac:chgData name="Kokchun Giang" userId="67e2125d-ec8c-4323-9653-9824a2ad815f" providerId="ADAL" clId="{10EEDAB3-2DB0-BA4D-8CC6-6424E46A9142}" dt="2024-01-13T13:57:45.169" v="1089"/>
          <ac:inkMkLst>
            <pc:docMk/>
            <pc:sldMk cId="744054261" sldId="328"/>
            <ac:inkMk id="191" creationId="{B70473C0-74C6-98C2-7B6C-9492734001D8}"/>
          </ac:inkMkLst>
        </pc:inkChg>
        <pc:inkChg chg="add mod">
          <ac:chgData name="Kokchun Giang" userId="67e2125d-ec8c-4323-9653-9824a2ad815f" providerId="ADAL" clId="{10EEDAB3-2DB0-BA4D-8CC6-6424E46A9142}" dt="2024-01-13T13:57:45.169" v="1089"/>
          <ac:inkMkLst>
            <pc:docMk/>
            <pc:sldMk cId="744054261" sldId="328"/>
            <ac:inkMk id="192" creationId="{117045E6-BD68-B587-279B-DC9614A8BC73}"/>
          </ac:inkMkLst>
        </pc:inkChg>
        <pc:inkChg chg="add mod">
          <ac:chgData name="Kokchun Giang" userId="67e2125d-ec8c-4323-9653-9824a2ad815f" providerId="ADAL" clId="{10EEDAB3-2DB0-BA4D-8CC6-6424E46A9142}" dt="2024-01-13T13:57:45.169" v="1089"/>
          <ac:inkMkLst>
            <pc:docMk/>
            <pc:sldMk cId="744054261" sldId="328"/>
            <ac:inkMk id="193" creationId="{1DF5D2BF-2D95-4331-89F8-F2D0578BF04B}"/>
          </ac:inkMkLst>
        </pc:inkChg>
        <pc:inkChg chg="add mod">
          <ac:chgData name="Kokchun Giang" userId="67e2125d-ec8c-4323-9653-9824a2ad815f" providerId="ADAL" clId="{10EEDAB3-2DB0-BA4D-8CC6-6424E46A9142}" dt="2024-01-13T13:57:45.169" v="1089"/>
          <ac:inkMkLst>
            <pc:docMk/>
            <pc:sldMk cId="744054261" sldId="328"/>
            <ac:inkMk id="194" creationId="{C9DDD9E6-9B48-F9B9-9302-1770FAEBA33E}"/>
          </ac:inkMkLst>
        </pc:inkChg>
        <pc:inkChg chg="add mod">
          <ac:chgData name="Kokchun Giang" userId="67e2125d-ec8c-4323-9653-9824a2ad815f" providerId="ADAL" clId="{10EEDAB3-2DB0-BA4D-8CC6-6424E46A9142}" dt="2024-01-13T13:57:45.169" v="1089"/>
          <ac:inkMkLst>
            <pc:docMk/>
            <pc:sldMk cId="744054261" sldId="328"/>
            <ac:inkMk id="195" creationId="{2CB9D527-5A7C-9A0C-5749-62291317505C}"/>
          </ac:inkMkLst>
        </pc:inkChg>
        <pc:inkChg chg="add mod">
          <ac:chgData name="Kokchun Giang" userId="67e2125d-ec8c-4323-9653-9824a2ad815f" providerId="ADAL" clId="{10EEDAB3-2DB0-BA4D-8CC6-6424E46A9142}" dt="2024-01-13T13:57:48.838" v="1097"/>
          <ac:inkMkLst>
            <pc:docMk/>
            <pc:sldMk cId="744054261" sldId="328"/>
            <ac:inkMk id="196" creationId="{A0B5A1D6-AD7F-9C91-1BCF-6519FD33DF13}"/>
          </ac:inkMkLst>
        </pc:inkChg>
        <pc:inkChg chg="add mod">
          <ac:chgData name="Kokchun Giang" userId="67e2125d-ec8c-4323-9653-9824a2ad815f" providerId="ADAL" clId="{10EEDAB3-2DB0-BA4D-8CC6-6424E46A9142}" dt="2024-01-13T13:57:48.838" v="1097"/>
          <ac:inkMkLst>
            <pc:docMk/>
            <pc:sldMk cId="744054261" sldId="328"/>
            <ac:inkMk id="199" creationId="{359AE220-B3F8-4D5E-65EB-554037613EE0}"/>
          </ac:inkMkLst>
        </pc:inkChg>
        <pc:inkChg chg="add mod">
          <ac:chgData name="Kokchun Giang" userId="67e2125d-ec8c-4323-9653-9824a2ad815f" providerId="ADAL" clId="{10EEDAB3-2DB0-BA4D-8CC6-6424E46A9142}" dt="2024-01-13T13:57:48.838" v="1097"/>
          <ac:inkMkLst>
            <pc:docMk/>
            <pc:sldMk cId="744054261" sldId="328"/>
            <ac:inkMk id="200" creationId="{DFA62C24-D243-D013-04C0-277F8B75E3CB}"/>
          </ac:inkMkLst>
        </pc:inkChg>
        <pc:inkChg chg="add mod">
          <ac:chgData name="Kokchun Giang" userId="67e2125d-ec8c-4323-9653-9824a2ad815f" providerId="ADAL" clId="{10EEDAB3-2DB0-BA4D-8CC6-6424E46A9142}" dt="2024-01-13T13:57:48.838" v="1097"/>
          <ac:inkMkLst>
            <pc:docMk/>
            <pc:sldMk cId="744054261" sldId="328"/>
            <ac:inkMk id="201" creationId="{5A37F811-E84E-D14F-E35A-1AE338D956AB}"/>
          </ac:inkMkLst>
        </pc:inkChg>
        <pc:inkChg chg="add mod">
          <ac:chgData name="Kokchun Giang" userId="67e2125d-ec8c-4323-9653-9824a2ad815f" providerId="ADAL" clId="{10EEDAB3-2DB0-BA4D-8CC6-6424E46A9142}" dt="2024-01-13T13:57:48.838" v="1097"/>
          <ac:inkMkLst>
            <pc:docMk/>
            <pc:sldMk cId="744054261" sldId="328"/>
            <ac:inkMk id="202" creationId="{4080B42C-772B-DCF7-3997-DB26654D3968}"/>
          </ac:inkMkLst>
        </pc:inkChg>
        <pc:inkChg chg="add mod">
          <ac:chgData name="Kokchun Giang" userId="67e2125d-ec8c-4323-9653-9824a2ad815f" providerId="ADAL" clId="{10EEDAB3-2DB0-BA4D-8CC6-6424E46A9142}" dt="2024-01-13T13:57:48.838" v="1097"/>
          <ac:inkMkLst>
            <pc:docMk/>
            <pc:sldMk cId="744054261" sldId="328"/>
            <ac:inkMk id="203" creationId="{7DA2F7AE-DB1D-56FC-E042-9316991E6590}"/>
          </ac:inkMkLst>
        </pc:inkChg>
        <pc:inkChg chg="add mod">
          <ac:chgData name="Kokchun Giang" userId="67e2125d-ec8c-4323-9653-9824a2ad815f" providerId="ADAL" clId="{10EEDAB3-2DB0-BA4D-8CC6-6424E46A9142}" dt="2024-01-13T13:57:48.838" v="1097"/>
          <ac:inkMkLst>
            <pc:docMk/>
            <pc:sldMk cId="744054261" sldId="328"/>
            <ac:inkMk id="204" creationId="{948470C9-CB56-28DF-B79D-BA58B7DC8314}"/>
          </ac:inkMkLst>
        </pc:inkChg>
        <pc:inkChg chg="add mod">
          <ac:chgData name="Kokchun Giang" userId="67e2125d-ec8c-4323-9653-9824a2ad815f" providerId="ADAL" clId="{10EEDAB3-2DB0-BA4D-8CC6-6424E46A9142}" dt="2024-01-13T13:57:48.838" v="1097"/>
          <ac:inkMkLst>
            <pc:docMk/>
            <pc:sldMk cId="744054261" sldId="328"/>
            <ac:inkMk id="205" creationId="{51F9F99E-2FE9-9CEA-BC10-1C657BF69EC9}"/>
          </ac:inkMkLst>
        </pc:inkChg>
        <pc:inkChg chg="add mod">
          <ac:chgData name="Kokchun Giang" userId="67e2125d-ec8c-4323-9653-9824a2ad815f" providerId="ADAL" clId="{10EEDAB3-2DB0-BA4D-8CC6-6424E46A9142}" dt="2024-01-13T13:58:12.686" v="1120"/>
          <ac:inkMkLst>
            <pc:docMk/>
            <pc:sldMk cId="744054261" sldId="328"/>
            <ac:inkMk id="208" creationId="{4AF58931-AE1E-4411-F67D-9597B4C58F1E}"/>
          </ac:inkMkLst>
        </pc:inkChg>
        <pc:inkChg chg="add mod">
          <ac:chgData name="Kokchun Giang" userId="67e2125d-ec8c-4323-9653-9824a2ad815f" providerId="ADAL" clId="{10EEDAB3-2DB0-BA4D-8CC6-6424E46A9142}" dt="2024-01-13T13:58:12.686" v="1120"/>
          <ac:inkMkLst>
            <pc:docMk/>
            <pc:sldMk cId="744054261" sldId="328"/>
            <ac:inkMk id="209" creationId="{2E776BDE-6FCB-C44E-E3EF-B70B45627749}"/>
          </ac:inkMkLst>
        </pc:inkChg>
        <pc:inkChg chg="add mod">
          <ac:chgData name="Kokchun Giang" userId="67e2125d-ec8c-4323-9653-9824a2ad815f" providerId="ADAL" clId="{10EEDAB3-2DB0-BA4D-8CC6-6424E46A9142}" dt="2024-01-13T13:58:12.686" v="1120"/>
          <ac:inkMkLst>
            <pc:docMk/>
            <pc:sldMk cId="744054261" sldId="328"/>
            <ac:inkMk id="210" creationId="{B5D389A3-DCB7-B4D3-0BA3-BEF46970D350}"/>
          </ac:inkMkLst>
        </pc:inkChg>
        <pc:inkChg chg="add mod">
          <ac:chgData name="Kokchun Giang" userId="67e2125d-ec8c-4323-9653-9824a2ad815f" providerId="ADAL" clId="{10EEDAB3-2DB0-BA4D-8CC6-6424E46A9142}" dt="2024-01-13T13:58:12.686" v="1120"/>
          <ac:inkMkLst>
            <pc:docMk/>
            <pc:sldMk cId="744054261" sldId="328"/>
            <ac:inkMk id="211" creationId="{793C54A6-C69E-7389-1B42-B4D126100C46}"/>
          </ac:inkMkLst>
        </pc:inkChg>
        <pc:inkChg chg="add mod">
          <ac:chgData name="Kokchun Giang" userId="67e2125d-ec8c-4323-9653-9824a2ad815f" providerId="ADAL" clId="{10EEDAB3-2DB0-BA4D-8CC6-6424E46A9142}" dt="2024-01-13T13:58:12.686" v="1120"/>
          <ac:inkMkLst>
            <pc:docMk/>
            <pc:sldMk cId="744054261" sldId="328"/>
            <ac:inkMk id="212" creationId="{21A64400-E5B2-1C63-7656-A97BCB0CECBB}"/>
          </ac:inkMkLst>
        </pc:inkChg>
        <pc:inkChg chg="add mod">
          <ac:chgData name="Kokchun Giang" userId="67e2125d-ec8c-4323-9653-9824a2ad815f" providerId="ADAL" clId="{10EEDAB3-2DB0-BA4D-8CC6-6424E46A9142}" dt="2024-01-13T13:58:12.686" v="1120"/>
          <ac:inkMkLst>
            <pc:docMk/>
            <pc:sldMk cId="744054261" sldId="328"/>
            <ac:inkMk id="213" creationId="{27FFAF67-6892-5D2A-249C-AAA4B58B886B}"/>
          </ac:inkMkLst>
        </pc:inkChg>
        <pc:inkChg chg="add mod">
          <ac:chgData name="Kokchun Giang" userId="67e2125d-ec8c-4323-9653-9824a2ad815f" providerId="ADAL" clId="{10EEDAB3-2DB0-BA4D-8CC6-6424E46A9142}" dt="2024-01-13T13:58:12.686" v="1120"/>
          <ac:inkMkLst>
            <pc:docMk/>
            <pc:sldMk cId="744054261" sldId="328"/>
            <ac:inkMk id="214" creationId="{0AD94486-BC4E-C7D8-30A2-960D7E37F0A1}"/>
          </ac:inkMkLst>
        </pc:inkChg>
        <pc:inkChg chg="add mod">
          <ac:chgData name="Kokchun Giang" userId="67e2125d-ec8c-4323-9653-9824a2ad815f" providerId="ADAL" clId="{10EEDAB3-2DB0-BA4D-8CC6-6424E46A9142}" dt="2024-01-13T13:58:12.686" v="1120"/>
          <ac:inkMkLst>
            <pc:docMk/>
            <pc:sldMk cId="744054261" sldId="328"/>
            <ac:inkMk id="215" creationId="{506009ED-EC76-C6EE-4222-70D74CB4BB5B}"/>
          </ac:inkMkLst>
        </pc:inkChg>
        <pc:inkChg chg="add mod">
          <ac:chgData name="Kokchun Giang" userId="67e2125d-ec8c-4323-9653-9824a2ad815f" providerId="ADAL" clId="{10EEDAB3-2DB0-BA4D-8CC6-6424E46A9142}" dt="2024-01-13T13:58:12.686" v="1120"/>
          <ac:inkMkLst>
            <pc:docMk/>
            <pc:sldMk cId="744054261" sldId="328"/>
            <ac:inkMk id="216" creationId="{B813DCFE-8E61-38C1-7160-1F9019FF6A47}"/>
          </ac:inkMkLst>
        </pc:inkChg>
        <pc:inkChg chg="add mod">
          <ac:chgData name="Kokchun Giang" userId="67e2125d-ec8c-4323-9653-9824a2ad815f" providerId="ADAL" clId="{10EEDAB3-2DB0-BA4D-8CC6-6424E46A9142}" dt="2024-01-13T13:58:12.686" v="1120"/>
          <ac:inkMkLst>
            <pc:docMk/>
            <pc:sldMk cId="744054261" sldId="328"/>
            <ac:inkMk id="217" creationId="{C36FD68C-52A7-9425-9AD2-1839ADA24CD9}"/>
          </ac:inkMkLst>
        </pc:inkChg>
        <pc:inkChg chg="add mod">
          <ac:chgData name="Kokchun Giang" userId="67e2125d-ec8c-4323-9653-9824a2ad815f" providerId="ADAL" clId="{10EEDAB3-2DB0-BA4D-8CC6-6424E46A9142}" dt="2024-01-13T13:58:12.686" v="1120"/>
          <ac:inkMkLst>
            <pc:docMk/>
            <pc:sldMk cId="744054261" sldId="328"/>
            <ac:inkMk id="218" creationId="{F29730B7-27DB-70AF-7767-22869EEEB236}"/>
          </ac:inkMkLst>
        </pc:inkChg>
        <pc:inkChg chg="add mod">
          <ac:chgData name="Kokchun Giang" userId="67e2125d-ec8c-4323-9653-9824a2ad815f" providerId="ADAL" clId="{10EEDAB3-2DB0-BA4D-8CC6-6424E46A9142}" dt="2024-01-13T13:58:12.686" v="1120"/>
          <ac:inkMkLst>
            <pc:docMk/>
            <pc:sldMk cId="744054261" sldId="328"/>
            <ac:inkMk id="219" creationId="{120F6FA8-5739-65A7-2113-2CCC1DE0D186}"/>
          </ac:inkMkLst>
        </pc:inkChg>
        <pc:inkChg chg="add mod">
          <ac:chgData name="Kokchun Giang" userId="67e2125d-ec8c-4323-9653-9824a2ad815f" providerId="ADAL" clId="{10EEDAB3-2DB0-BA4D-8CC6-6424E46A9142}" dt="2024-01-13T13:58:12.686" v="1120"/>
          <ac:inkMkLst>
            <pc:docMk/>
            <pc:sldMk cId="744054261" sldId="328"/>
            <ac:inkMk id="220" creationId="{0FF938A2-EE56-FC1A-EE5A-35F3A03E1A6C}"/>
          </ac:inkMkLst>
        </pc:inkChg>
        <pc:inkChg chg="add mod">
          <ac:chgData name="Kokchun Giang" userId="67e2125d-ec8c-4323-9653-9824a2ad815f" providerId="ADAL" clId="{10EEDAB3-2DB0-BA4D-8CC6-6424E46A9142}" dt="2024-01-13T13:58:12.686" v="1120"/>
          <ac:inkMkLst>
            <pc:docMk/>
            <pc:sldMk cId="744054261" sldId="328"/>
            <ac:inkMk id="221" creationId="{00A90785-F8B2-CDC0-3D3F-E9459598C13C}"/>
          </ac:inkMkLst>
        </pc:inkChg>
        <pc:inkChg chg="add mod">
          <ac:chgData name="Kokchun Giang" userId="67e2125d-ec8c-4323-9653-9824a2ad815f" providerId="ADAL" clId="{10EEDAB3-2DB0-BA4D-8CC6-6424E46A9142}" dt="2024-01-13T13:58:12.686" v="1120"/>
          <ac:inkMkLst>
            <pc:docMk/>
            <pc:sldMk cId="744054261" sldId="328"/>
            <ac:inkMk id="222" creationId="{AB8A6384-3E60-CBD4-1981-7B3E5DED46FA}"/>
          </ac:inkMkLst>
        </pc:inkChg>
        <pc:inkChg chg="add mod">
          <ac:chgData name="Kokchun Giang" userId="67e2125d-ec8c-4323-9653-9824a2ad815f" providerId="ADAL" clId="{10EEDAB3-2DB0-BA4D-8CC6-6424E46A9142}" dt="2024-01-13T13:58:12.686" v="1120"/>
          <ac:inkMkLst>
            <pc:docMk/>
            <pc:sldMk cId="744054261" sldId="328"/>
            <ac:inkMk id="223" creationId="{70D40866-0C2F-80CD-150C-D50E768A59F3}"/>
          </ac:inkMkLst>
        </pc:inkChg>
        <pc:inkChg chg="add mod">
          <ac:chgData name="Kokchun Giang" userId="67e2125d-ec8c-4323-9653-9824a2ad815f" providerId="ADAL" clId="{10EEDAB3-2DB0-BA4D-8CC6-6424E46A9142}" dt="2024-01-13T15:28:57.824" v="2916" actId="164"/>
          <ac:inkMkLst>
            <pc:docMk/>
            <pc:sldMk cId="744054261" sldId="328"/>
            <ac:inkMk id="224" creationId="{DA9640A6-7CD1-2222-54DD-D3FB6CA9861C}"/>
          </ac:inkMkLst>
        </pc:inkChg>
        <pc:inkChg chg="add mod">
          <ac:chgData name="Kokchun Giang" userId="67e2125d-ec8c-4323-9653-9824a2ad815f" providerId="ADAL" clId="{10EEDAB3-2DB0-BA4D-8CC6-6424E46A9142}" dt="2024-01-13T13:58:16.684" v="1124"/>
          <ac:inkMkLst>
            <pc:docMk/>
            <pc:sldMk cId="744054261" sldId="328"/>
            <ac:inkMk id="225" creationId="{66BB9D10-E423-451B-4802-5BC8426FD45F}"/>
          </ac:inkMkLst>
        </pc:inkChg>
        <pc:inkChg chg="add mod">
          <ac:chgData name="Kokchun Giang" userId="67e2125d-ec8c-4323-9653-9824a2ad815f" providerId="ADAL" clId="{10EEDAB3-2DB0-BA4D-8CC6-6424E46A9142}" dt="2024-01-13T13:58:16.684" v="1124"/>
          <ac:inkMkLst>
            <pc:docMk/>
            <pc:sldMk cId="744054261" sldId="328"/>
            <ac:inkMk id="226" creationId="{66523843-F2A1-58F1-E92F-75C1313EE7E6}"/>
          </ac:inkMkLst>
        </pc:inkChg>
        <pc:inkChg chg="add mod">
          <ac:chgData name="Kokchun Giang" userId="67e2125d-ec8c-4323-9653-9824a2ad815f" providerId="ADAL" clId="{10EEDAB3-2DB0-BA4D-8CC6-6424E46A9142}" dt="2024-01-13T13:58:16.684" v="1124"/>
          <ac:inkMkLst>
            <pc:docMk/>
            <pc:sldMk cId="744054261" sldId="328"/>
            <ac:inkMk id="227" creationId="{AC4B0429-7A95-890E-EB04-8B2AE7337DD8}"/>
          </ac:inkMkLst>
        </pc:inkChg>
        <pc:inkChg chg="add mod">
          <ac:chgData name="Kokchun Giang" userId="67e2125d-ec8c-4323-9653-9824a2ad815f" providerId="ADAL" clId="{10EEDAB3-2DB0-BA4D-8CC6-6424E46A9142}" dt="2024-01-13T13:58:13.364" v="1122"/>
          <ac:inkMkLst>
            <pc:docMk/>
            <pc:sldMk cId="744054261" sldId="328"/>
            <ac:inkMk id="228" creationId="{F063C89A-03A8-C233-1D0A-8005FCEC23E1}"/>
          </ac:inkMkLst>
        </pc:inkChg>
        <pc:inkChg chg="add mod">
          <ac:chgData name="Kokchun Giang" userId="67e2125d-ec8c-4323-9653-9824a2ad815f" providerId="ADAL" clId="{10EEDAB3-2DB0-BA4D-8CC6-6424E46A9142}" dt="2024-01-13T13:58:13.364" v="1122"/>
          <ac:inkMkLst>
            <pc:docMk/>
            <pc:sldMk cId="744054261" sldId="328"/>
            <ac:inkMk id="229" creationId="{3A7EDB1E-05F8-779F-36BF-08AA39FEBC0C}"/>
          </ac:inkMkLst>
        </pc:inkChg>
        <pc:inkChg chg="add mod">
          <ac:chgData name="Kokchun Giang" userId="67e2125d-ec8c-4323-9653-9824a2ad815f" providerId="ADAL" clId="{10EEDAB3-2DB0-BA4D-8CC6-6424E46A9142}" dt="2024-01-13T13:58:13.364" v="1122"/>
          <ac:inkMkLst>
            <pc:docMk/>
            <pc:sldMk cId="744054261" sldId="328"/>
            <ac:inkMk id="236" creationId="{07688F4A-97A8-4ACD-A665-94D0D39B49A9}"/>
          </ac:inkMkLst>
        </pc:inkChg>
        <pc:inkChg chg="add mod">
          <ac:chgData name="Kokchun Giang" userId="67e2125d-ec8c-4323-9653-9824a2ad815f" providerId="ADAL" clId="{10EEDAB3-2DB0-BA4D-8CC6-6424E46A9142}" dt="2024-01-13T13:58:16.684" v="1124"/>
          <ac:inkMkLst>
            <pc:docMk/>
            <pc:sldMk cId="744054261" sldId="328"/>
            <ac:inkMk id="238" creationId="{4DF7679A-63E0-A2C4-6519-A392E641B074}"/>
          </ac:inkMkLst>
        </pc:inkChg>
        <pc:inkChg chg="add mod">
          <ac:chgData name="Kokchun Giang" userId="67e2125d-ec8c-4323-9653-9824a2ad815f" providerId="ADAL" clId="{10EEDAB3-2DB0-BA4D-8CC6-6424E46A9142}" dt="2024-01-13T15:28:57.824" v="2916" actId="164"/>
          <ac:inkMkLst>
            <pc:docMk/>
            <pc:sldMk cId="744054261" sldId="328"/>
            <ac:inkMk id="240" creationId="{D2ED3A33-FD58-A7FD-187F-59E32D9ADFF0}"/>
          </ac:inkMkLst>
        </pc:inkChg>
        <pc:inkChg chg="add mod">
          <ac:chgData name="Kokchun Giang" userId="67e2125d-ec8c-4323-9653-9824a2ad815f" providerId="ADAL" clId="{10EEDAB3-2DB0-BA4D-8CC6-6424E46A9142}" dt="2024-01-13T13:58:21.288" v="1136"/>
          <ac:inkMkLst>
            <pc:docMk/>
            <pc:sldMk cId="744054261" sldId="328"/>
            <ac:inkMk id="241" creationId="{0FFFE1CE-477E-DE7C-F91F-5635B406BDD3}"/>
          </ac:inkMkLst>
        </pc:inkChg>
        <pc:inkChg chg="add mod">
          <ac:chgData name="Kokchun Giang" userId="67e2125d-ec8c-4323-9653-9824a2ad815f" providerId="ADAL" clId="{10EEDAB3-2DB0-BA4D-8CC6-6424E46A9142}" dt="2024-01-13T13:58:21.288" v="1136"/>
          <ac:inkMkLst>
            <pc:docMk/>
            <pc:sldMk cId="744054261" sldId="328"/>
            <ac:inkMk id="242" creationId="{674BCE6A-8445-E521-4B93-948EE5BE86BE}"/>
          </ac:inkMkLst>
        </pc:inkChg>
        <pc:inkChg chg="add mod">
          <ac:chgData name="Kokchun Giang" userId="67e2125d-ec8c-4323-9653-9824a2ad815f" providerId="ADAL" clId="{10EEDAB3-2DB0-BA4D-8CC6-6424E46A9142}" dt="2024-01-13T13:58:21.288" v="1136"/>
          <ac:inkMkLst>
            <pc:docMk/>
            <pc:sldMk cId="744054261" sldId="328"/>
            <ac:inkMk id="243" creationId="{C0D5CDC6-79EE-BCC3-9279-491E1AEC67FC}"/>
          </ac:inkMkLst>
        </pc:inkChg>
        <pc:inkChg chg="add mod">
          <ac:chgData name="Kokchun Giang" userId="67e2125d-ec8c-4323-9653-9824a2ad815f" providerId="ADAL" clId="{10EEDAB3-2DB0-BA4D-8CC6-6424E46A9142}" dt="2024-01-13T13:58:21.288" v="1136"/>
          <ac:inkMkLst>
            <pc:docMk/>
            <pc:sldMk cId="744054261" sldId="328"/>
            <ac:inkMk id="244" creationId="{F5FB83B6-361E-D70D-C681-DD6D65AC6548}"/>
          </ac:inkMkLst>
        </pc:inkChg>
        <pc:inkChg chg="add mod">
          <ac:chgData name="Kokchun Giang" userId="67e2125d-ec8c-4323-9653-9824a2ad815f" providerId="ADAL" clId="{10EEDAB3-2DB0-BA4D-8CC6-6424E46A9142}" dt="2024-01-13T13:58:21.288" v="1136"/>
          <ac:inkMkLst>
            <pc:docMk/>
            <pc:sldMk cId="744054261" sldId="328"/>
            <ac:inkMk id="245" creationId="{9736144C-91C5-ADC2-2207-0C64A8411AFA}"/>
          </ac:inkMkLst>
        </pc:inkChg>
        <pc:inkChg chg="add del mod">
          <ac:chgData name="Kokchun Giang" userId="67e2125d-ec8c-4323-9653-9824a2ad815f" providerId="ADAL" clId="{10EEDAB3-2DB0-BA4D-8CC6-6424E46A9142}" dt="2024-01-13T13:58:19.984" v="1134"/>
          <ac:inkMkLst>
            <pc:docMk/>
            <pc:sldMk cId="744054261" sldId="328"/>
            <ac:inkMk id="246" creationId="{62742200-A66B-94D3-0493-A3CF4B4AA91D}"/>
          </ac:inkMkLst>
        </pc:inkChg>
        <pc:inkChg chg="add mod">
          <ac:chgData name="Kokchun Giang" userId="67e2125d-ec8c-4323-9653-9824a2ad815f" providerId="ADAL" clId="{10EEDAB3-2DB0-BA4D-8CC6-6424E46A9142}" dt="2024-01-13T13:58:21.288" v="1136"/>
          <ac:inkMkLst>
            <pc:docMk/>
            <pc:sldMk cId="744054261" sldId="328"/>
            <ac:inkMk id="248" creationId="{012A5F08-D9F0-C29F-FD80-2F19EA38692D}"/>
          </ac:inkMkLst>
        </pc:inkChg>
        <pc:inkChg chg="add mod">
          <ac:chgData name="Kokchun Giang" userId="67e2125d-ec8c-4323-9653-9824a2ad815f" providerId="ADAL" clId="{10EEDAB3-2DB0-BA4D-8CC6-6424E46A9142}" dt="2024-01-13T13:58:25.249" v="1145"/>
          <ac:inkMkLst>
            <pc:docMk/>
            <pc:sldMk cId="744054261" sldId="328"/>
            <ac:inkMk id="250" creationId="{9A30AF23-BD1C-76D3-67A1-E22C7F1EF3BC}"/>
          </ac:inkMkLst>
        </pc:inkChg>
        <pc:inkChg chg="add mod">
          <ac:chgData name="Kokchun Giang" userId="67e2125d-ec8c-4323-9653-9824a2ad815f" providerId="ADAL" clId="{10EEDAB3-2DB0-BA4D-8CC6-6424E46A9142}" dt="2024-01-13T13:58:25.249" v="1145"/>
          <ac:inkMkLst>
            <pc:docMk/>
            <pc:sldMk cId="744054261" sldId="328"/>
            <ac:inkMk id="251" creationId="{75348921-5351-C3FB-9507-C6C8960BCA78}"/>
          </ac:inkMkLst>
        </pc:inkChg>
        <pc:inkChg chg="add mod">
          <ac:chgData name="Kokchun Giang" userId="67e2125d-ec8c-4323-9653-9824a2ad815f" providerId="ADAL" clId="{10EEDAB3-2DB0-BA4D-8CC6-6424E46A9142}" dt="2024-01-13T13:58:25.249" v="1145"/>
          <ac:inkMkLst>
            <pc:docMk/>
            <pc:sldMk cId="744054261" sldId="328"/>
            <ac:inkMk id="252" creationId="{B960F8FC-7759-2415-36FD-263CB18CC5AC}"/>
          </ac:inkMkLst>
        </pc:inkChg>
        <pc:inkChg chg="add mod">
          <ac:chgData name="Kokchun Giang" userId="67e2125d-ec8c-4323-9653-9824a2ad815f" providerId="ADAL" clId="{10EEDAB3-2DB0-BA4D-8CC6-6424E46A9142}" dt="2024-01-13T13:58:25.249" v="1145"/>
          <ac:inkMkLst>
            <pc:docMk/>
            <pc:sldMk cId="744054261" sldId="328"/>
            <ac:inkMk id="253" creationId="{4CC79FE2-3E17-6F87-E81E-4B10D71928E6}"/>
          </ac:inkMkLst>
        </pc:inkChg>
        <pc:inkChg chg="add mod">
          <ac:chgData name="Kokchun Giang" userId="67e2125d-ec8c-4323-9653-9824a2ad815f" providerId="ADAL" clId="{10EEDAB3-2DB0-BA4D-8CC6-6424E46A9142}" dt="2024-01-13T13:58:25.249" v="1145"/>
          <ac:inkMkLst>
            <pc:docMk/>
            <pc:sldMk cId="744054261" sldId="328"/>
            <ac:inkMk id="254" creationId="{4FDD81B4-9711-A7A1-FB53-B21A00F2DEEE}"/>
          </ac:inkMkLst>
        </pc:inkChg>
        <pc:inkChg chg="add mod">
          <ac:chgData name="Kokchun Giang" userId="67e2125d-ec8c-4323-9653-9824a2ad815f" providerId="ADAL" clId="{10EEDAB3-2DB0-BA4D-8CC6-6424E46A9142}" dt="2024-01-13T13:58:25.249" v="1145"/>
          <ac:inkMkLst>
            <pc:docMk/>
            <pc:sldMk cId="744054261" sldId="328"/>
            <ac:inkMk id="255" creationId="{6D7075DC-C8A4-C92D-126D-C083BB894208}"/>
          </ac:inkMkLst>
        </pc:inkChg>
        <pc:inkChg chg="add mod">
          <ac:chgData name="Kokchun Giang" userId="67e2125d-ec8c-4323-9653-9824a2ad815f" providerId="ADAL" clId="{10EEDAB3-2DB0-BA4D-8CC6-6424E46A9142}" dt="2024-01-13T13:58:25.249" v="1145"/>
          <ac:inkMkLst>
            <pc:docMk/>
            <pc:sldMk cId="744054261" sldId="328"/>
            <ac:inkMk id="256" creationId="{62B2FA24-021B-63B7-99CE-80EF22AD94CD}"/>
          </ac:inkMkLst>
        </pc:inkChg>
        <pc:inkChg chg="add mod">
          <ac:chgData name="Kokchun Giang" userId="67e2125d-ec8c-4323-9653-9824a2ad815f" providerId="ADAL" clId="{10EEDAB3-2DB0-BA4D-8CC6-6424E46A9142}" dt="2024-01-13T13:58:25.249" v="1145"/>
          <ac:inkMkLst>
            <pc:docMk/>
            <pc:sldMk cId="744054261" sldId="328"/>
            <ac:inkMk id="257" creationId="{3A6A314B-B43B-9D50-DFDC-FA22C9A4F08E}"/>
          </ac:inkMkLst>
        </pc:inkChg>
        <pc:inkChg chg="add mod">
          <ac:chgData name="Kokchun Giang" userId="67e2125d-ec8c-4323-9653-9824a2ad815f" providerId="ADAL" clId="{10EEDAB3-2DB0-BA4D-8CC6-6424E46A9142}" dt="2024-01-13T13:58:37.433" v="1166"/>
          <ac:inkMkLst>
            <pc:docMk/>
            <pc:sldMk cId="744054261" sldId="328"/>
            <ac:inkMk id="260" creationId="{E1A45CE2-FA7D-1037-E3AF-A1469939B567}"/>
          </ac:inkMkLst>
        </pc:inkChg>
        <pc:inkChg chg="add mod">
          <ac:chgData name="Kokchun Giang" userId="67e2125d-ec8c-4323-9653-9824a2ad815f" providerId="ADAL" clId="{10EEDAB3-2DB0-BA4D-8CC6-6424E46A9142}" dt="2024-01-13T13:58:37.433" v="1166"/>
          <ac:inkMkLst>
            <pc:docMk/>
            <pc:sldMk cId="744054261" sldId="328"/>
            <ac:inkMk id="261" creationId="{FD1011A8-F8C5-F956-C699-6BBCDF1C803F}"/>
          </ac:inkMkLst>
        </pc:inkChg>
        <pc:inkChg chg="add mod">
          <ac:chgData name="Kokchun Giang" userId="67e2125d-ec8c-4323-9653-9824a2ad815f" providerId="ADAL" clId="{10EEDAB3-2DB0-BA4D-8CC6-6424E46A9142}" dt="2024-01-13T13:58:37.433" v="1166"/>
          <ac:inkMkLst>
            <pc:docMk/>
            <pc:sldMk cId="744054261" sldId="328"/>
            <ac:inkMk id="262" creationId="{37C66351-F3A7-D2FC-A648-D130CC765B8C}"/>
          </ac:inkMkLst>
        </pc:inkChg>
        <pc:inkChg chg="add mod">
          <ac:chgData name="Kokchun Giang" userId="67e2125d-ec8c-4323-9653-9824a2ad815f" providerId="ADAL" clId="{10EEDAB3-2DB0-BA4D-8CC6-6424E46A9142}" dt="2024-01-13T13:58:37.433" v="1166"/>
          <ac:inkMkLst>
            <pc:docMk/>
            <pc:sldMk cId="744054261" sldId="328"/>
            <ac:inkMk id="263" creationId="{80DADA47-F45C-E8B3-EC0A-7BB0C7BF08AA}"/>
          </ac:inkMkLst>
        </pc:inkChg>
        <pc:inkChg chg="add mod">
          <ac:chgData name="Kokchun Giang" userId="67e2125d-ec8c-4323-9653-9824a2ad815f" providerId="ADAL" clId="{10EEDAB3-2DB0-BA4D-8CC6-6424E46A9142}" dt="2024-01-13T13:58:37.433" v="1166"/>
          <ac:inkMkLst>
            <pc:docMk/>
            <pc:sldMk cId="744054261" sldId="328"/>
            <ac:inkMk id="264" creationId="{3BC0EA3B-411E-1E52-A353-BB5A8F4544FC}"/>
          </ac:inkMkLst>
        </pc:inkChg>
        <pc:inkChg chg="add mod">
          <ac:chgData name="Kokchun Giang" userId="67e2125d-ec8c-4323-9653-9824a2ad815f" providerId="ADAL" clId="{10EEDAB3-2DB0-BA4D-8CC6-6424E46A9142}" dt="2024-01-13T13:58:37.433" v="1166"/>
          <ac:inkMkLst>
            <pc:docMk/>
            <pc:sldMk cId="744054261" sldId="328"/>
            <ac:inkMk id="265" creationId="{8B5FA379-056B-04AA-8C0A-D02BE37CA636}"/>
          </ac:inkMkLst>
        </pc:inkChg>
        <pc:inkChg chg="add mod">
          <ac:chgData name="Kokchun Giang" userId="67e2125d-ec8c-4323-9653-9824a2ad815f" providerId="ADAL" clId="{10EEDAB3-2DB0-BA4D-8CC6-6424E46A9142}" dt="2024-01-13T13:58:37.433" v="1166"/>
          <ac:inkMkLst>
            <pc:docMk/>
            <pc:sldMk cId="744054261" sldId="328"/>
            <ac:inkMk id="266" creationId="{2B9D27A8-650E-DDEE-E46A-89760D900A65}"/>
          </ac:inkMkLst>
        </pc:inkChg>
        <pc:inkChg chg="add mod">
          <ac:chgData name="Kokchun Giang" userId="67e2125d-ec8c-4323-9653-9824a2ad815f" providerId="ADAL" clId="{10EEDAB3-2DB0-BA4D-8CC6-6424E46A9142}" dt="2024-01-13T13:58:37.433" v="1166"/>
          <ac:inkMkLst>
            <pc:docMk/>
            <pc:sldMk cId="744054261" sldId="328"/>
            <ac:inkMk id="267" creationId="{AAEDB383-6A1E-2039-301B-FDB19373A3A0}"/>
          </ac:inkMkLst>
        </pc:inkChg>
        <pc:inkChg chg="add mod">
          <ac:chgData name="Kokchun Giang" userId="67e2125d-ec8c-4323-9653-9824a2ad815f" providerId="ADAL" clId="{10EEDAB3-2DB0-BA4D-8CC6-6424E46A9142}" dt="2024-01-13T13:58:37.433" v="1166"/>
          <ac:inkMkLst>
            <pc:docMk/>
            <pc:sldMk cId="744054261" sldId="328"/>
            <ac:inkMk id="268" creationId="{45B07A17-A65C-3FA9-8E6C-83018DB97EAF}"/>
          </ac:inkMkLst>
        </pc:inkChg>
        <pc:inkChg chg="add mod">
          <ac:chgData name="Kokchun Giang" userId="67e2125d-ec8c-4323-9653-9824a2ad815f" providerId="ADAL" clId="{10EEDAB3-2DB0-BA4D-8CC6-6424E46A9142}" dt="2024-01-13T13:58:37.433" v="1166"/>
          <ac:inkMkLst>
            <pc:docMk/>
            <pc:sldMk cId="744054261" sldId="328"/>
            <ac:inkMk id="269" creationId="{E3FA5E40-C8E9-DE1A-E68C-2481D2F8C515}"/>
          </ac:inkMkLst>
        </pc:inkChg>
        <pc:inkChg chg="add mod">
          <ac:chgData name="Kokchun Giang" userId="67e2125d-ec8c-4323-9653-9824a2ad815f" providerId="ADAL" clId="{10EEDAB3-2DB0-BA4D-8CC6-6424E46A9142}" dt="2024-01-13T13:58:37.433" v="1166"/>
          <ac:inkMkLst>
            <pc:docMk/>
            <pc:sldMk cId="744054261" sldId="328"/>
            <ac:inkMk id="270" creationId="{A8C7E3E5-31BF-943E-5235-349EF4CE8B0B}"/>
          </ac:inkMkLst>
        </pc:inkChg>
        <pc:inkChg chg="add mod">
          <ac:chgData name="Kokchun Giang" userId="67e2125d-ec8c-4323-9653-9824a2ad815f" providerId="ADAL" clId="{10EEDAB3-2DB0-BA4D-8CC6-6424E46A9142}" dt="2024-01-13T13:58:37.433" v="1166"/>
          <ac:inkMkLst>
            <pc:docMk/>
            <pc:sldMk cId="744054261" sldId="328"/>
            <ac:inkMk id="271" creationId="{9B4303CA-23C8-5E8B-31C2-C85CF3A5E067}"/>
          </ac:inkMkLst>
        </pc:inkChg>
        <pc:inkChg chg="add del">
          <ac:chgData name="Kokchun Giang" userId="67e2125d-ec8c-4323-9653-9824a2ad815f" providerId="ADAL" clId="{10EEDAB3-2DB0-BA4D-8CC6-6424E46A9142}" dt="2024-01-13T13:58:33.197" v="1159" actId="9405"/>
          <ac:inkMkLst>
            <pc:docMk/>
            <pc:sldMk cId="744054261" sldId="328"/>
            <ac:inkMk id="272" creationId="{9F30AE15-3DCA-6F1D-6E3B-120B2CEE580F}"/>
          </ac:inkMkLst>
        </pc:inkChg>
        <pc:inkChg chg="add mod">
          <ac:chgData name="Kokchun Giang" userId="67e2125d-ec8c-4323-9653-9824a2ad815f" providerId="ADAL" clId="{10EEDAB3-2DB0-BA4D-8CC6-6424E46A9142}" dt="2024-01-13T13:58:37.433" v="1166"/>
          <ac:inkMkLst>
            <pc:docMk/>
            <pc:sldMk cId="744054261" sldId="328"/>
            <ac:inkMk id="274" creationId="{075F91A5-23AB-F46E-82E5-E9074E1C75D4}"/>
          </ac:inkMkLst>
        </pc:inkChg>
        <pc:inkChg chg="add mod">
          <ac:chgData name="Kokchun Giang" userId="67e2125d-ec8c-4323-9653-9824a2ad815f" providerId="ADAL" clId="{10EEDAB3-2DB0-BA4D-8CC6-6424E46A9142}" dt="2024-01-13T13:58:37.433" v="1166"/>
          <ac:inkMkLst>
            <pc:docMk/>
            <pc:sldMk cId="744054261" sldId="328"/>
            <ac:inkMk id="276" creationId="{A31E3204-9D81-F0B6-7A67-5453851EFC3B}"/>
          </ac:inkMkLst>
        </pc:inkChg>
        <pc:inkChg chg="add mod">
          <ac:chgData name="Kokchun Giang" userId="67e2125d-ec8c-4323-9653-9824a2ad815f" providerId="ADAL" clId="{10EEDAB3-2DB0-BA4D-8CC6-6424E46A9142}" dt="2024-01-13T13:58:37.433" v="1166"/>
          <ac:inkMkLst>
            <pc:docMk/>
            <pc:sldMk cId="744054261" sldId="328"/>
            <ac:inkMk id="277" creationId="{53A792F8-764B-901B-AAC2-FD1305AD528F}"/>
          </ac:inkMkLst>
        </pc:inkChg>
        <pc:inkChg chg="add mod">
          <ac:chgData name="Kokchun Giang" userId="67e2125d-ec8c-4323-9653-9824a2ad815f" providerId="ADAL" clId="{10EEDAB3-2DB0-BA4D-8CC6-6424E46A9142}" dt="2024-01-13T13:58:37.433" v="1166"/>
          <ac:inkMkLst>
            <pc:docMk/>
            <pc:sldMk cId="744054261" sldId="328"/>
            <ac:inkMk id="278" creationId="{84EF51CC-FA47-4476-CF2A-7C0278649509}"/>
          </ac:inkMkLst>
        </pc:inkChg>
        <pc:inkChg chg="add mod">
          <ac:chgData name="Kokchun Giang" userId="67e2125d-ec8c-4323-9653-9824a2ad815f" providerId="ADAL" clId="{10EEDAB3-2DB0-BA4D-8CC6-6424E46A9142}" dt="2024-01-13T14:01:11.185" v="1177"/>
          <ac:inkMkLst>
            <pc:docMk/>
            <pc:sldMk cId="744054261" sldId="328"/>
            <ac:inkMk id="281" creationId="{254B4EEB-9F51-EA90-D942-EBC31FE0463C}"/>
          </ac:inkMkLst>
        </pc:inkChg>
        <pc:inkChg chg="add mod">
          <ac:chgData name="Kokchun Giang" userId="67e2125d-ec8c-4323-9653-9824a2ad815f" providerId="ADAL" clId="{10EEDAB3-2DB0-BA4D-8CC6-6424E46A9142}" dt="2024-01-13T14:01:11.185" v="1177"/>
          <ac:inkMkLst>
            <pc:docMk/>
            <pc:sldMk cId="744054261" sldId="328"/>
            <ac:inkMk id="282" creationId="{CA2BA734-0C83-B8CF-A1F6-4121CE3A997F}"/>
          </ac:inkMkLst>
        </pc:inkChg>
        <pc:inkChg chg="add mod">
          <ac:chgData name="Kokchun Giang" userId="67e2125d-ec8c-4323-9653-9824a2ad815f" providerId="ADAL" clId="{10EEDAB3-2DB0-BA4D-8CC6-6424E46A9142}" dt="2024-01-13T14:01:11.185" v="1177"/>
          <ac:inkMkLst>
            <pc:docMk/>
            <pc:sldMk cId="744054261" sldId="328"/>
            <ac:inkMk id="284" creationId="{8A87431B-6CF5-2D25-6457-03918D1461E4}"/>
          </ac:inkMkLst>
        </pc:inkChg>
        <pc:inkChg chg="add mod">
          <ac:chgData name="Kokchun Giang" userId="67e2125d-ec8c-4323-9653-9824a2ad815f" providerId="ADAL" clId="{10EEDAB3-2DB0-BA4D-8CC6-6424E46A9142}" dt="2024-01-13T14:01:11.185" v="1177"/>
          <ac:inkMkLst>
            <pc:docMk/>
            <pc:sldMk cId="744054261" sldId="328"/>
            <ac:inkMk id="285" creationId="{0A96D973-6885-EB52-26A1-C736A3522562}"/>
          </ac:inkMkLst>
        </pc:inkChg>
        <pc:inkChg chg="add mod">
          <ac:chgData name="Kokchun Giang" userId="67e2125d-ec8c-4323-9653-9824a2ad815f" providerId="ADAL" clId="{10EEDAB3-2DB0-BA4D-8CC6-6424E46A9142}" dt="2024-01-13T14:01:11.185" v="1177"/>
          <ac:inkMkLst>
            <pc:docMk/>
            <pc:sldMk cId="744054261" sldId="328"/>
            <ac:inkMk id="286" creationId="{A0855E53-7CC0-4B6C-9E15-A2B185E3F631}"/>
          </ac:inkMkLst>
        </pc:inkChg>
        <pc:inkChg chg="add mod">
          <ac:chgData name="Kokchun Giang" userId="67e2125d-ec8c-4323-9653-9824a2ad815f" providerId="ADAL" clId="{10EEDAB3-2DB0-BA4D-8CC6-6424E46A9142}" dt="2024-01-13T14:01:11.185" v="1177"/>
          <ac:inkMkLst>
            <pc:docMk/>
            <pc:sldMk cId="744054261" sldId="328"/>
            <ac:inkMk id="287" creationId="{10D5F38E-EB07-E8DD-CA48-AB2578C0DDE4}"/>
          </ac:inkMkLst>
        </pc:inkChg>
        <pc:inkChg chg="add mod">
          <ac:chgData name="Kokchun Giang" userId="67e2125d-ec8c-4323-9653-9824a2ad815f" providerId="ADAL" clId="{10EEDAB3-2DB0-BA4D-8CC6-6424E46A9142}" dt="2024-01-13T14:01:11.185" v="1177"/>
          <ac:inkMkLst>
            <pc:docMk/>
            <pc:sldMk cId="744054261" sldId="328"/>
            <ac:inkMk id="288" creationId="{A3D0572A-F020-FA45-DCE7-41B438677A5A}"/>
          </ac:inkMkLst>
        </pc:inkChg>
        <pc:inkChg chg="add mod">
          <ac:chgData name="Kokchun Giang" userId="67e2125d-ec8c-4323-9653-9824a2ad815f" providerId="ADAL" clId="{10EEDAB3-2DB0-BA4D-8CC6-6424E46A9142}" dt="2024-01-13T15:30:23.949" v="2921" actId="164"/>
          <ac:inkMkLst>
            <pc:docMk/>
            <pc:sldMk cId="744054261" sldId="328"/>
            <ac:inkMk id="290" creationId="{E9F3B44E-1ABF-E328-1A07-B053DB4566AD}"/>
          </ac:inkMkLst>
        </pc:inkChg>
        <pc:inkChg chg="add mod">
          <ac:chgData name="Kokchun Giang" userId="67e2125d-ec8c-4323-9653-9824a2ad815f" providerId="ADAL" clId="{10EEDAB3-2DB0-BA4D-8CC6-6424E46A9142}" dt="2024-01-13T15:30:23.949" v="2921" actId="164"/>
          <ac:inkMkLst>
            <pc:docMk/>
            <pc:sldMk cId="744054261" sldId="328"/>
            <ac:inkMk id="291" creationId="{5A118EB3-1A62-D3B0-5C4F-EC7CE54553C0}"/>
          </ac:inkMkLst>
        </pc:inkChg>
        <pc:inkChg chg="add mod">
          <ac:chgData name="Kokchun Giang" userId="67e2125d-ec8c-4323-9653-9824a2ad815f" providerId="ADAL" clId="{10EEDAB3-2DB0-BA4D-8CC6-6424E46A9142}" dt="2024-01-13T14:01:18.654" v="1184"/>
          <ac:inkMkLst>
            <pc:docMk/>
            <pc:sldMk cId="744054261" sldId="328"/>
            <ac:inkMk id="292" creationId="{73442BF8-976C-22DF-029B-1D73F7D3EFC1}"/>
          </ac:inkMkLst>
        </pc:inkChg>
        <pc:inkChg chg="add mod">
          <ac:chgData name="Kokchun Giang" userId="67e2125d-ec8c-4323-9653-9824a2ad815f" providerId="ADAL" clId="{10EEDAB3-2DB0-BA4D-8CC6-6424E46A9142}" dt="2024-01-13T14:01:18.654" v="1184"/>
          <ac:inkMkLst>
            <pc:docMk/>
            <pc:sldMk cId="744054261" sldId="328"/>
            <ac:inkMk id="293" creationId="{F1EB4572-87D8-5457-32DF-712F55C597FE}"/>
          </ac:inkMkLst>
        </pc:inkChg>
        <pc:inkChg chg="add mod">
          <ac:chgData name="Kokchun Giang" userId="67e2125d-ec8c-4323-9653-9824a2ad815f" providerId="ADAL" clId="{10EEDAB3-2DB0-BA4D-8CC6-6424E46A9142}" dt="2024-01-13T14:01:18.654" v="1184"/>
          <ac:inkMkLst>
            <pc:docMk/>
            <pc:sldMk cId="744054261" sldId="328"/>
            <ac:inkMk id="294" creationId="{0A9A1C74-D0AA-EC61-D92A-22D5248C54E4}"/>
          </ac:inkMkLst>
        </pc:inkChg>
        <pc:inkChg chg="add mod">
          <ac:chgData name="Kokchun Giang" userId="67e2125d-ec8c-4323-9653-9824a2ad815f" providerId="ADAL" clId="{10EEDAB3-2DB0-BA4D-8CC6-6424E46A9142}" dt="2024-01-13T15:30:23.949" v="2921" actId="164"/>
          <ac:inkMkLst>
            <pc:docMk/>
            <pc:sldMk cId="744054261" sldId="328"/>
            <ac:inkMk id="295" creationId="{7C1FC702-C43F-C675-4EF3-320940B1EAD4}"/>
          </ac:inkMkLst>
        </pc:inkChg>
        <pc:inkChg chg="add mod">
          <ac:chgData name="Kokchun Giang" userId="67e2125d-ec8c-4323-9653-9824a2ad815f" providerId="ADAL" clId="{10EEDAB3-2DB0-BA4D-8CC6-6424E46A9142}" dt="2024-01-13T14:01:24.763" v="1193"/>
          <ac:inkMkLst>
            <pc:docMk/>
            <pc:sldMk cId="744054261" sldId="328"/>
            <ac:inkMk id="297" creationId="{6DBAE978-18B9-2695-EA9E-A375B7A26E09}"/>
          </ac:inkMkLst>
        </pc:inkChg>
        <pc:inkChg chg="add mod">
          <ac:chgData name="Kokchun Giang" userId="67e2125d-ec8c-4323-9653-9824a2ad815f" providerId="ADAL" clId="{10EEDAB3-2DB0-BA4D-8CC6-6424E46A9142}" dt="2024-01-13T14:01:24.763" v="1193"/>
          <ac:inkMkLst>
            <pc:docMk/>
            <pc:sldMk cId="744054261" sldId="328"/>
            <ac:inkMk id="298" creationId="{EBCC02D2-4746-F4FF-D065-CE09B19B46CA}"/>
          </ac:inkMkLst>
        </pc:inkChg>
        <pc:inkChg chg="add mod">
          <ac:chgData name="Kokchun Giang" userId="67e2125d-ec8c-4323-9653-9824a2ad815f" providerId="ADAL" clId="{10EEDAB3-2DB0-BA4D-8CC6-6424E46A9142}" dt="2024-01-13T14:01:24.763" v="1193"/>
          <ac:inkMkLst>
            <pc:docMk/>
            <pc:sldMk cId="744054261" sldId="328"/>
            <ac:inkMk id="299" creationId="{A7A004F9-2946-CEEB-B26F-7F3595FB6312}"/>
          </ac:inkMkLst>
        </pc:inkChg>
        <pc:inkChg chg="add mod">
          <ac:chgData name="Kokchun Giang" userId="67e2125d-ec8c-4323-9653-9824a2ad815f" providerId="ADAL" clId="{10EEDAB3-2DB0-BA4D-8CC6-6424E46A9142}" dt="2024-01-13T14:01:24.763" v="1193"/>
          <ac:inkMkLst>
            <pc:docMk/>
            <pc:sldMk cId="744054261" sldId="328"/>
            <ac:inkMk id="300" creationId="{EA36DBA7-5E8B-D20A-3BCF-25F31A3F0042}"/>
          </ac:inkMkLst>
        </pc:inkChg>
        <pc:inkChg chg="add mod">
          <ac:chgData name="Kokchun Giang" userId="67e2125d-ec8c-4323-9653-9824a2ad815f" providerId="ADAL" clId="{10EEDAB3-2DB0-BA4D-8CC6-6424E46A9142}" dt="2024-01-13T14:01:24.763" v="1193"/>
          <ac:inkMkLst>
            <pc:docMk/>
            <pc:sldMk cId="744054261" sldId="328"/>
            <ac:inkMk id="301" creationId="{067AD0F6-5066-213F-B72A-A9EE50B81C2D}"/>
          </ac:inkMkLst>
        </pc:inkChg>
        <pc:inkChg chg="add mod">
          <ac:chgData name="Kokchun Giang" userId="67e2125d-ec8c-4323-9653-9824a2ad815f" providerId="ADAL" clId="{10EEDAB3-2DB0-BA4D-8CC6-6424E46A9142}" dt="2024-01-13T14:01:24.763" v="1193"/>
          <ac:inkMkLst>
            <pc:docMk/>
            <pc:sldMk cId="744054261" sldId="328"/>
            <ac:inkMk id="303" creationId="{286A94AA-B6E7-AEC7-7DA4-820FF7967523}"/>
          </ac:inkMkLst>
        </pc:inkChg>
        <pc:inkChg chg="add mod">
          <ac:chgData name="Kokchun Giang" userId="67e2125d-ec8c-4323-9653-9824a2ad815f" providerId="ADAL" clId="{10EEDAB3-2DB0-BA4D-8CC6-6424E46A9142}" dt="2024-01-13T14:01:24.763" v="1193"/>
          <ac:inkMkLst>
            <pc:docMk/>
            <pc:sldMk cId="744054261" sldId="328"/>
            <ac:inkMk id="304" creationId="{B88D134A-58F4-3B57-AF88-EBC08449DD41}"/>
          </ac:inkMkLst>
        </pc:inkChg>
        <pc:inkChg chg="add mod">
          <ac:chgData name="Kokchun Giang" userId="67e2125d-ec8c-4323-9653-9824a2ad815f" providerId="ADAL" clId="{10EEDAB3-2DB0-BA4D-8CC6-6424E46A9142}" dt="2024-01-13T15:30:23.949" v="2921" actId="164"/>
          <ac:inkMkLst>
            <pc:docMk/>
            <pc:sldMk cId="744054261" sldId="328"/>
            <ac:inkMk id="306" creationId="{41E36F5B-C63D-02C6-9BFA-31B3646EE184}"/>
          </ac:inkMkLst>
        </pc:inkChg>
        <pc:inkChg chg="add mod">
          <ac:chgData name="Kokchun Giang" userId="67e2125d-ec8c-4323-9653-9824a2ad815f" providerId="ADAL" clId="{10EEDAB3-2DB0-BA4D-8CC6-6424E46A9142}" dt="2024-01-13T14:01:38.411" v="1212"/>
          <ac:inkMkLst>
            <pc:docMk/>
            <pc:sldMk cId="744054261" sldId="328"/>
            <ac:inkMk id="307" creationId="{54AFE81F-E46F-BEE3-C8C5-6E65BBF28C09}"/>
          </ac:inkMkLst>
        </pc:inkChg>
        <pc:inkChg chg="add mod">
          <ac:chgData name="Kokchun Giang" userId="67e2125d-ec8c-4323-9653-9824a2ad815f" providerId="ADAL" clId="{10EEDAB3-2DB0-BA4D-8CC6-6424E46A9142}" dt="2024-01-13T14:01:38.411" v="1212"/>
          <ac:inkMkLst>
            <pc:docMk/>
            <pc:sldMk cId="744054261" sldId="328"/>
            <ac:inkMk id="308" creationId="{3098887E-9BEB-5FB3-C0D4-069970B6C932}"/>
          </ac:inkMkLst>
        </pc:inkChg>
        <pc:inkChg chg="add mod">
          <ac:chgData name="Kokchun Giang" userId="67e2125d-ec8c-4323-9653-9824a2ad815f" providerId="ADAL" clId="{10EEDAB3-2DB0-BA4D-8CC6-6424E46A9142}" dt="2024-01-13T14:01:38.411" v="1212"/>
          <ac:inkMkLst>
            <pc:docMk/>
            <pc:sldMk cId="744054261" sldId="328"/>
            <ac:inkMk id="309" creationId="{99001FEB-4283-DA07-38E2-58097F99362D}"/>
          </ac:inkMkLst>
        </pc:inkChg>
        <pc:inkChg chg="add mod">
          <ac:chgData name="Kokchun Giang" userId="67e2125d-ec8c-4323-9653-9824a2ad815f" providerId="ADAL" clId="{10EEDAB3-2DB0-BA4D-8CC6-6424E46A9142}" dt="2024-01-13T15:30:23.949" v="2921" actId="164"/>
          <ac:inkMkLst>
            <pc:docMk/>
            <pc:sldMk cId="744054261" sldId="328"/>
            <ac:inkMk id="311" creationId="{52F26885-94D1-309D-852A-AF15F9350B98}"/>
          </ac:inkMkLst>
        </pc:inkChg>
        <pc:inkChg chg="add del mod">
          <ac:chgData name="Kokchun Giang" userId="67e2125d-ec8c-4323-9653-9824a2ad815f" providerId="ADAL" clId="{10EEDAB3-2DB0-BA4D-8CC6-6424E46A9142}" dt="2024-01-13T14:01:40.959" v="1221" actId="9405"/>
          <ac:inkMkLst>
            <pc:docMk/>
            <pc:sldMk cId="744054261" sldId="328"/>
            <ac:inkMk id="312" creationId="{D0C3F380-E241-0D5B-008F-DB4AA6442BB4}"/>
          </ac:inkMkLst>
        </pc:inkChg>
        <pc:inkChg chg="add del mod">
          <ac:chgData name="Kokchun Giang" userId="67e2125d-ec8c-4323-9653-9824a2ad815f" providerId="ADAL" clId="{10EEDAB3-2DB0-BA4D-8CC6-6424E46A9142}" dt="2024-01-13T14:01:40.416" v="1220" actId="9405"/>
          <ac:inkMkLst>
            <pc:docMk/>
            <pc:sldMk cId="744054261" sldId="328"/>
            <ac:inkMk id="313" creationId="{AA06AD45-AEB5-05A9-7BED-E6637D2F4689}"/>
          </ac:inkMkLst>
        </pc:inkChg>
        <pc:inkChg chg="add del mod">
          <ac:chgData name="Kokchun Giang" userId="67e2125d-ec8c-4323-9653-9824a2ad815f" providerId="ADAL" clId="{10EEDAB3-2DB0-BA4D-8CC6-6424E46A9142}" dt="2024-01-13T14:01:40.074" v="1219" actId="9405"/>
          <ac:inkMkLst>
            <pc:docMk/>
            <pc:sldMk cId="744054261" sldId="328"/>
            <ac:inkMk id="314" creationId="{06A607A5-22A3-9948-51F4-5A991CEF2E8B}"/>
          </ac:inkMkLst>
        </pc:inkChg>
        <pc:inkChg chg="add del mod">
          <ac:chgData name="Kokchun Giang" userId="67e2125d-ec8c-4323-9653-9824a2ad815f" providerId="ADAL" clId="{10EEDAB3-2DB0-BA4D-8CC6-6424E46A9142}" dt="2024-01-13T14:01:39.713" v="1218" actId="9405"/>
          <ac:inkMkLst>
            <pc:docMk/>
            <pc:sldMk cId="744054261" sldId="328"/>
            <ac:inkMk id="315" creationId="{4305CB68-F0E3-8E11-B811-899C2975F256}"/>
          </ac:inkMkLst>
        </pc:inkChg>
        <pc:inkChg chg="add del mod">
          <ac:chgData name="Kokchun Giang" userId="67e2125d-ec8c-4323-9653-9824a2ad815f" providerId="ADAL" clId="{10EEDAB3-2DB0-BA4D-8CC6-6424E46A9142}" dt="2024-01-13T14:01:39.487" v="1217" actId="9405"/>
          <ac:inkMkLst>
            <pc:docMk/>
            <pc:sldMk cId="744054261" sldId="328"/>
            <ac:inkMk id="316" creationId="{5A0B824F-B232-D70D-2C01-9EE2474920D0}"/>
          </ac:inkMkLst>
        </pc:inkChg>
        <pc:inkChg chg="add del mod">
          <ac:chgData name="Kokchun Giang" userId="67e2125d-ec8c-4323-9653-9824a2ad815f" providerId="ADAL" clId="{10EEDAB3-2DB0-BA4D-8CC6-6424E46A9142}" dt="2024-01-13T14:01:39.225" v="1216" actId="9405"/>
          <ac:inkMkLst>
            <pc:docMk/>
            <pc:sldMk cId="744054261" sldId="328"/>
            <ac:inkMk id="317" creationId="{249B428C-BCD4-ABB6-B10D-E401204038E2}"/>
          </ac:inkMkLst>
        </pc:inkChg>
        <pc:inkChg chg="add del mod">
          <ac:chgData name="Kokchun Giang" userId="67e2125d-ec8c-4323-9653-9824a2ad815f" providerId="ADAL" clId="{10EEDAB3-2DB0-BA4D-8CC6-6424E46A9142}" dt="2024-01-13T14:01:38.983" v="1215" actId="9405"/>
          <ac:inkMkLst>
            <pc:docMk/>
            <pc:sldMk cId="744054261" sldId="328"/>
            <ac:inkMk id="318" creationId="{364E3063-D6E0-56EA-73D7-BDAFC10EFCD9}"/>
          </ac:inkMkLst>
        </pc:inkChg>
        <pc:inkChg chg="add del mod">
          <ac:chgData name="Kokchun Giang" userId="67e2125d-ec8c-4323-9653-9824a2ad815f" providerId="ADAL" clId="{10EEDAB3-2DB0-BA4D-8CC6-6424E46A9142}" dt="2024-01-13T14:01:38.820" v="1214" actId="9405"/>
          <ac:inkMkLst>
            <pc:docMk/>
            <pc:sldMk cId="744054261" sldId="328"/>
            <ac:inkMk id="319" creationId="{F4D58FA8-3A6F-D995-EAC4-C351BF9AC449}"/>
          </ac:inkMkLst>
        </pc:inkChg>
        <pc:inkChg chg="add del mod">
          <ac:chgData name="Kokchun Giang" userId="67e2125d-ec8c-4323-9653-9824a2ad815f" providerId="ADAL" clId="{10EEDAB3-2DB0-BA4D-8CC6-6424E46A9142}" dt="2024-01-13T14:01:38.600" v="1213" actId="9405"/>
          <ac:inkMkLst>
            <pc:docMk/>
            <pc:sldMk cId="744054261" sldId="328"/>
            <ac:inkMk id="320" creationId="{31BF6315-319B-C6CA-2A95-2C7C8337CE9A}"/>
          </ac:inkMkLst>
        </pc:inkChg>
        <pc:inkChg chg="add del mod">
          <ac:chgData name="Kokchun Giang" userId="67e2125d-ec8c-4323-9653-9824a2ad815f" providerId="ADAL" clId="{10EEDAB3-2DB0-BA4D-8CC6-6424E46A9142}" dt="2024-01-13T14:01:38.411" v="1212"/>
          <ac:inkMkLst>
            <pc:docMk/>
            <pc:sldMk cId="744054261" sldId="328"/>
            <ac:inkMk id="321" creationId="{142F24D3-C442-BC01-12FB-1D8EF5D82749}"/>
          </ac:inkMkLst>
        </pc:inkChg>
        <pc:inkChg chg="add mod">
          <ac:chgData name="Kokchun Giang" userId="67e2125d-ec8c-4323-9653-9824a2ad815f" providerId="ADAL" clId="{10EEDAB3-2DB0-BA4D-8CC6-6424E46A9142}" dt="2024-01-13T14:01:48.337" v="1235"/>
          <ac:inkMkLst>
            <pc:docMk/>
            <pc:sldMk cId="744054261" sldId="328"/>
            <ac:inkMk id="323" creationId="{1C1B3ABB-6E74-4A2C-34F4-FD0E8152D7AA}"/>
          </ac:inkMkLst>
        </pc:inkChg>
        <pc:inkChg chg="add mod">
          <ac:chgData name="Kokchun Giang" userId="67e2125d-ec8c-4323-9653-9824a2ad815f" providerId="ADAL" clId="{10EEDAB3-2DB0-BA4D-8CC6-6424E46A9142}" dt="2024-01-13T14:01:48.337" v="1235"/>
          <ac:inkMkLst>
            <pc:docMk/>
            <pc:sldMk cId="744054261" sldId="328"/>
            <ac:inkMk id="324" creationId="{23D0BC77-793E-59F8-BC81-078144663069}"/>
          </ac:inkMkLst>
        </pc:inkChg>
        <pc:inkChg chg="add mod">
          <ac:chgData name="Kokchun Giang" userId="67e2125d-ec8c-4323-9653-9824a2ad815f" providerId="ADAL" clId="{10EEDAB3-2DB0-BA4D-8CC6-6424E46A9142}" dt="2024-01-13T14:01:48.337" v="1235"/>
          <ac:inkMkLst>
            <pc:docMk/>
            <pc:sldMk cId="744054261" sldId="328"/>
            <ac:inkMk id="326" creationId="{A21FC407-0558-BC0B-E756-80046ECABDBB}"/>
          </ac:inkMkLst>
        </pc:inkChg>
        <pc:inkChg chg="add mod">
          <ac:chgData name="Kokchun Giang" userId="67e2125d-ec8c-4323-9653-9824a2ad815f" providerId="ADAL" clId="{10EEDAB3-2DB0-BA4D-8CC6-6424E46A9142}" dt="2024-01-13T14:01:48.337" v="1235"/>
          <ac:inkMkLst>
            <pc:docMk/>
            <pc:sldMk cId="744054261" sldId="328"/>
            <ac:inkMk id="328" creationId="{ABB2869A-7DAA-2813-A86E-98F6694C3250}"/>
          </ac:inkMkLst>
        </pc:inkChg>
        <pc:inkChg chg="add mod">
          <ac:chgData name="Kokchun Giang" userId="67e2125d-ec8c-4323-9653-9824a2ad815f" providerId="ADAL" clId="{10EEDAB3-2DB0-BA4D-8CC6-6424E46A9142}" dt="2024-01-13T14:01:48.337" v="1235"/>
          <ac:inkMkLst>
            <pc:docMk/>
            <pc:sldMk cId="744054261" sldId="328"/>
            <ac:inkMk id="329" creationId="{E08E564C-ED2C-BC06-7E6E-FCA462E4FCAF}"/>
          </ac:inkMkLst>
        </pc:inkChg>
        <pc:inkChg chg="add mod">
          <ac:chgData name="Kokchun Giang" userId="67e2125d-ec8c-4323-9653-9824a2ad815f" providerId="ADAL" clId="{10EEDAB3-2DB0-BA4D-8CC6-6424E46A9142}" dt="2024-01-13T14:01:48.337" v="1235"/>
          <ac:inkMkLst>
            <pc:docMk/>
            <pc:sldMk cId="744054261" sldId="328"/>
            <ac:inkMk id="330" creationId="{D16169D1-CAC9-473A-6745-B058B24FF11E}"/>
          </ac:inkMkLst>
        </pc:inkChg>
        <pc:inkChg chg="add mod">
          <ac:chgData name="Kokchun Giang" userId="67e2125d-ec8c-4323-9653-9824a2ad815f" providerId="ADAL" clId="{10EEDAB3-2DB0-BA4D-8CC6-6424E46A9142}" dt="2024-01-13T14:01:48.337" v="1235"/>
          <ac:inkMkLst>
            <pc:docMk/>
            <pc:sldMk cId="744054261" sldId="328"/>
            <ac:inkMk id="331" creationId="{4853F83F-36AE-A28E-E5B9-B53A7D6E7C5C}"/>
          </ac:inkMkLst>
        </pc:inkChg>
        <pc:inkChg chg="add mod">
          <ac:chgData name="Kokchun Giang" userId="67e2125d-ec8c-4323-9653-9824a2ad815f" providerId="ADAL" clId="{10EEDAB3-2DB0-BA4D-8CC6-6424E46A9142}" dt="2024-01-13T14:01:48.337" v="1235"/>
          <ac:inkMkLst>
            <pc:docMk/>
            <pc:sldMk cId="744054261" sldId="328"/>
            <ac:inkMk id="333" creationId="{3B58D2F1-CDF4-1E64-813B-C493DF283E08}"/>
          </ac:inkMkLst>
        </pc:inkChg>
        <pc:inkChg chg="add mod">
          <ac:chgData name="Kokchun Giang" userId="67e2125d-ec8c-4323-9653-9824a2ad815f" providerId="ADAL" clId="{10EEDAB3-2DB0-BA4D-8CC6-6424E46A9142}" dt="2024-01-13T14:01:48.337" v="1235"/>
          <ac:inkMkLst>
            <pc:docMk/>
            <pc:sldMk cId="744054261" sldId="328"/>
            <ac:inkMk id="334" creationId="{A4DFD582-07E4-E49C-3420-264DEB3DA38B}"/>
          </ac:inkMkLst>
        </pc:inkChg>
        <pc:inkChg chg="add mod">
          <ac:chgData name="Kokchun Giang" userId="67e2125d-ec8c-4323-9653-9824a2ad815f" providerId="ADAL" clId="{10EEDAB3-2DB0-BA4D-8CC6-6424E46A9142}" dt="2024-01-13T14:01:48.337" v="1235"/>
          <ac:inkMkLst>
            <pc:docMk/>
            <pc:sldMk cId="744054261" sldId="328"/>
            <ac:inkMk id="335" creationId="{2144C6E2-925C-DA4E-A1F4-350C82DF2041}"/>
          </ac:inkMkLst>
        </pc:inkChg>
        <pc:inkChg chg="add">
          <ac:chgData name="Kokchun Giang" userId="67e2125d-ec8c-4323-9653-9824a2ad815f" providerId="ADAL" clId="{10EEDAB3-2DB0-BA4D-8CC6-6424E46A9142}" dt="2024-01-13T14:02:02.411" v="1236" actId="9405"/>
          <ac:inkMkLst>
            <pc:docMk/>
            <pc:sldMk cId="744054261" sldId="328"/>
            <ac:inkMk id="337" creationId="{5373C939-B683-BB0E-F28F-FBDE274616E6}"/>
          </ac:inkMkLst>
        </pc:inkChg>
        <pc:inkChg chg="add del mod">
          <ac:chgData name="Kokchun Giang" userId="67e2125d-ec8c-4323-9653-9824a2ad815f" providerId="ADAL" clId="{10EEDAB3-2DB0-BA4D-8CC6-6424E46A9142}" dt="2024-01-13T14:02:33.078" v="1250" actId="9405"/>
          <ac:inkMkLst>
            <pc:docMk/>
            <pc:sldMk cId="744054261" sldId="328"/>
            <ac:inkMk id="338" creationId="{A841A69C-A2AE-403D-F817-801653B7D9DE}"/>
          </ac:inkMkLst>
        </pc:inkChg>
        <pc:inkChg chg="add del mod">
          <ac:chgData name="Kokchun Giang" userId="67e2125d-ec8c-4323-9653-9824a2ad815f" providerId="ADAL" clId="{10EEDAB3-2DB0-BA4D-8CC6-6424E46A9142}" dt="2024-01-13T14:02:32.639" v="1249" actId="9405"/>
          <ac:inkMkLst>
            <pc:docMk/>
            <pc:sldMk cId="744054261" sldId="328"/>
            <ac:inkMk id="339" creationId="{B0964489-9805-E9E0-A350-19D4462C085F}"/>
          </ac:inkMkLst>
        </pc:inkChg>
        <pc:inkChg chg="add del mod">
          <ac:chgData name="Kokchun Giang" userId="67e2125d-ec8c-4323-9653-9824a2ad815f" providerId="ADAL" clId="{10EEDAB3-2DB0-BA4D-8CC6-6424E46A9142}" dt="2024-01-13T14:02:32.070" v="1248" actId="9405"/>
          <ac:inkMkLst>
            <pc:docMk/>
            <pc:sldMk cId="744054261" sldId="328"/>
            <ac:inkMk id="340" creationId="{D482CB59-753F-E38F-B70A-BBA75CB08764}"/>
          </ac:inkMkLst>
        </pc:inkChg>
        <pc:inkChg chg="add del mod">
          <ac:chgData name="Kokchun Giang" userId="67e2125d-ec8c-4323-9653-9824a2ad815f" providerId="ADAL" clId="{10EEDAB3-2DB0-BA4D-8CC6-6424E46A9142}" dt="2024-01-13T14:02:31.879" v="1247" actId="9405"/>
          <ac:inkMkLst>
            <pc:docMk/>
            <pc:sldMk cId="744054261" sldId="328"/>
            <ac:inkMk id="341" creationId="{FA7873CD-5D67-0529-A39F-A31118145579}"/>
          </ac:inkMkLst>
        </pc:inkChg>
        <pc:inkChg chg="add del mod">
          <ac:chgData name="Kokchun Giang" userId="67e2125d-ec8c-4323-9653-9824a2ad815f" providerId="ADAL" clId="{10EEDAB3-2DB0-BA4D-8CC6-6424E46A9142}" dt="2024-01-13T14:02:31.673" v="1246" actId="9405"/>
          <ac:inkMkLst>
            <pc:docMk/>
            <pc:sldMk cId="744054261" sldId="328"/>
            <ac:inkMk id="342" creationId="{CE8375DE-0C38-C644-3680-D916460440A3}"/>
          </ac:inkMkLst>
        </pc:inkChg>
        <pc:inkChg chg="add del mod">
          <ac:chgData name="Kokchun Giang" userId="67e2125d-ec8c-4323-9653-9824a2ad815f" providerId="ADAL" clId="{10EEDAB3-2DB0-BA4D-8CC6-6424E46A9142}" dt="2024-01-13T14:02:31.473" v="1245"/>
          <ac:inkMkLst>
            <pc:docMk/>
            <pc:sldMk cId="744054261" sldId="328"/>
            <ac:inkMk id="343" creationId="{413EB494-A87B-C7B3-E4E3-328525CC4643}"/>
          </ac:inkMkLst>
        </pc:inkChg>
        <pc:inkChg chg="add mod">
          <ac:chgData name="Kokchun Giang" userId="67e2125d-ec8c-4323-9653-9824a2ad815f" providerId="ADAL" clId="{10EEDAB3-2DB0-BA4D-8CC6-6424E46A9142}" dt="2024-01-13T14:02:41.190" v="1263"/>
          <ac:inkMkLst>
            <pc:docMk/>
            <pc:sldMk cId="744054261" sldId="328"/>
            <ac:inkMk id="346" creationId="{2C54F077-2B1A-7594-86BD-9373C1B4A1B2}"/>
          </ac:inkMkLst>
        </pc:inkChg>
        <pc:inkChg chg="add mod">
          <ac:chgData name="Kokchun Giang" userId="67e2125d-ec8c-4323-9653-9824a2ad815f" providerId="ADAL" clId="{10EEDAB3-2DB0-BA4D-8CC6-6424E46A9142}" dt="2024-01-13T14:02:41.190" v="1263"/>
          <ac:inkMkLst>
            <pc:docMk/>
            <pc:sldMk cId="744054261" sldId="328"/>
            <ac:inkMk id="347" creationId="{554D64F9-F265-C7D3-F070-1F204E621B1A}"/>
          </ac:inkMkLst>
        </pc:inkChg>
        <pc:inkChg chg="add mod">
          <ac:chgData name="Kokchun Giang" userId="67e2125d-ec8c-4323-9653-9824a2ad815f" providerId="ADAL" clId="{10EEDAB3-2DB0-BA4D-8CC6-6424E46A9142}" dt="2024-01-13T14:02:41.190" v="1263"/>
          <ac:inkMkLst>
            <pc:docMk/>
            <pc:sldMk cId="744054261" sldId="328"/>
            <ac:inkMk id="348" creationId="{8D18ADE3-9BCA-6F68-0BD3-F5F7A95FC614}"/>
          </ac:inkMkLst>
        </pc:inkChg>
        <pc:inkChg chg="add mod">
          <ac:chgData name="Kokchun Giang" userId="67e2125d-ec8c-4323-9653-9824a2ad815f" providerId="ADAL" clId="{10EEDAB3-2DB0-BA4D-8CC6-6424E46A9142}" dt="2024-01-13T14:02:41.190" v="1263"/>
          <ac:inkMkLst>
            <pc:docMk/>
            <pc:sldMk cId="744054261" sldId="328"/>
            <ac:inkMk id="349" creationId="{66B79A42-2033-47D5-6251-06745CB5C19F}"/>
          </ac:inkMkLst>
        </pc:inkChg>
        <pc:inkChg chg="add mod">
          <ac:chgData name="Kokchun Giang" userId="67e2125d-ec8c-4323-9653-9824a2ad815f" providerId="ADAL" clId="{10EEDAB3-2DB0-BA4D-8CC6-6424E46A9142}" dt="2024-01-13T14:02:41.190" v="1263"/>
          <ac:inkMkLst>
            <pc:docMk/>
            <pc:sldMk cId="744054261" sldId="328"/>
            <ac:inkMk id="350" creationId="{F9072A38-BAB8-8DED-276A-ABA64E941C33}"/>
          </ac:inkMkLst>
        </pc:inkChg>
        <pc:inkChg chg="add mod">
          <ac:chgData name="Kokchun Giang" userId="67e2125d-ec8c-4323-9653-9824a2ad815f" providerId="ADAL" clId="{10EEDAB3-2DB0-BA4D-8CC6-6424E46A9142}" dt="2024-01-13T14:02:41.190" v="1263"/>
          <ac:inkMkLst>
            <pc:docMk/>
            <pc:sldMk cId="744054261" sldId="328"/>
            <ac:inkMk id="351" creationId="{BB2DD2BC-F0AA-5837-5876-84D1C69DE1A2}"/>
          </ac:inkMkLst>
        </pc:inkChg>
        <pc:inkChg chg="add mod">
          <ac:chgData name="Kokchun Giang" userId="67e2125d-ec8c-4323-9653-9824a2ad815f" providerId="ADAL" clId="{10EEDAB3-2DB0-BA4D-8CC6-6424E46A9142}" dt="2024-01-13T14:02:41.190" v="1263"/>
          <ac:inkMkLst>
            <pc:docMk/>
            <pc:sldMk cId="744054261" sldId="328"/>
            <ac:inkMk id="352" creationId="{7B9CD494-09FD-181A-09B0-71D3A9F54D11}"/>
          </ac:inkMkLst>
        </pc:inkChg>
        <pc:inkChg chg="add mod">
          <ac:chgData name="Kokchun Giang" userId="67e2125d-ec8c-4323-9653-9824a2ad815f" providerId="ADAL" clId="{10EEDAB3-2DB0-BA4D-8CC6-6424E46A9142}" dt="2024-01-13T14:02:41.190" v="1263"/>
          <ac:inkMkLst>
            <pc:docMk/>
            <pc:sldMk cId="744054261" sldId="328"/>
            <ac:inkMk id="353" creationId="{97D89F03-939D-8E2B-ED1D-6F24182C70B8}"/>
          </ac:inkMkLst>
        </pc:inkChg>
        <pc:inkChg chg="add mod">
          <ac:chgData name="Kokchun Giang" userId="67e2125d-ec8c-4323-9653-9824a2ad815f" providerId="ADAL" clId="{10EEDAB3-2DB0-BA4D-8CC6-6424E46A9142}" dt="2024-01-13T14:02:41.190" v="1263"/>
          <ac:inkMkLst>
            <pc:docMk/>
            <pc:sldMk cId="744054261" sldId="328"/>
            <ac:inkMk id="354" creationId="{864003FA-70CA-AD10-83FC-C3E34FC87760}"/>
          </ac:inkMkLst>
        </pc:inkChg>
        <pc:inkChg chg="add mod">
          <ac:chgData name="Kokchun Giang" userId="67e2125d-ec8c-4323-9653-9824a2ad815f" providerId="ADAL" clId="{10EEDAB3-2DB0-BA4D-8CC6-6424E46A9142}" dt="2024-01-13T14:02:41.190" v="1263"/>
          <ac:inkMkLst>
            <pc:docMk/>
            <pc:sldMk cId="744054261" sldId="328"/>
            <ac:inkMk id="355" creationId="{28ACD5B8-A206-0B08-B622-186408C8B8DE}"/>
          </ac:inkMkLst>
        </pc:inkChg>
        <pc:inkChg chg="add mod">
          <ac:chgData name="Kokchun Giang" userId="67e2125d-ec8c-4323-9653-9824a2ad815f" providerId="ADAL" clId="{10EEDAB3-2DB0-BA4D-8CC6-6424E46A9142}" dt="2024-01-13T14:02:41.190" v="1263"/>
          <ac:inkMkLst>
            <pc:docMk/>
            <pc:sldMk cId="744054261" sldId="328"/>
            <ac:inkMk id="356" creationId="{5A19C1CB-BA79-AA1D-679D-DC998EBE580D}"/>
          </ac:inkMkLst>
        </pc:inkChg>
        <pc:inkChg chg="del">
          <ac:chgData name="Kokchun Giang" userId="67e2125d-ec8c-4323-9653-9824a2ad815f" providerId="ADAL" clId="{10EEDAB3-2DB0-BA4D-8CC6-6424E46A9142}" dt="2024-01-13T12:52:04.788" v="750" actId="478"/>
          <ac:inkMkLst>
            <pc:docMk/>
            <pc:sldMk cId="744054261" sldId="328"/>
            <ac:inkMk id="357" creationId="{7E0C1F9A-23FF-6538-5313-C936B1EDA007}"/>
          </ac:inkMkLst>
        </pc:inkChg>
        <pc:inkChg chg="add mod">
          <ac:chgData name="Kokchun Giang" userId="67e2125d-ec8c-4323-9653-9824a2ad815f" providerId="ADAL" clId="{10EEDAB3-2DB0-BA4D-8CC6-6424E46A9142}" dt="2024-01-13T14:02:41.190" v="1263"/>
          <ac:inkMkLst>
            <pc:docMk/>
            <pc:sldMk cId="744054261" sldId="328"/>
            <ac:inkMk id="357" creationId="{B98021E3-1EBB-84D8-6154-73128A412A89}"/>
          </ac:inkMkLst>
        </pc:inkChg>
        <pc:inkChg chg="add mod">
          <ac:chgData name="Kokchun Giang" userId="67e2125d-ec8c-4323-9653-9824a2ad815f" providerId="ADAL" clId="{10EEDAB3-2DB0-BA4D-8CC6-6424E46A9142}" dt="2024-01-13T14:02:57.713" v="1286"/>
          <ac:inkMkLst>
            <pc:docMk/>
            <pc:sldMk cId="744054261" sldId="328"/>
            <ac:inkMk id="360" creationId="{3CD8BB5F-EB38-659C-3C2F-458FBFAB7B0A}"/>
          </ac:inkMkLst>
        </pc:inkChg>
        <pc:inkChg chg="add mod">
          <ac:chgData name="Kokchun Giang" userId="67e2125d-ec8c-4323-9653-9824a2ad815f" providerId="ADAL" clId="{10EEDAB3-2DB0-BA4D-8CC6-6424E46A9142}" dt="2024-01-13T14:02:57.713" v="1286"/>
          <ac:inkMkLst>
            <pc:docMk/>
            <pc:sldMk cId="744054261" sldId="328"/>
            <ac:inkMk id="361" creationId="{58364EEA-B576-376B-2702-01558E6703A2}"/>
          </ac:inkMkLst>
        </pc:inkChg>
        <pc:inkChg chg="add mod">
          <ac:chgData name="Kokchun Giang" userId="67e2125d-ec8c-4323-9653-9824a2ad815f" providerId="ADAL" clId="{10EEDAB3-2DB0-BA4D-8CC6-6424E46A9142}" dt="2024-01-13T14:02:57.713" v="1286"/>
          <ac:inkMkLst>
            <pc:docMk/>
            <pc:sldMk cId="744054261" sldId="328"/>
            <ac:inkMk id="363" creationId="{477AE652-25ED-D3FC-075F-95EAFCBB6C43}"/>
          </ac:inkMkLst>
        </pc:inkChg>
        <pc:inkChg chg="add mod">
          <ac:chgData name="Kokchun Giang" userId="67e2125d-ec8c-4323-9653-9824a2ad815f" providerId="ADAL" clId="{10EEDAB3-2DB0-BA4D-8CC6-6424E46A9142}" dt="2024-01-13T15:30:34.441" v="2924" actId="164"/>
          <ac:inkMkLst>
            <pc:docMk/>
            <pc:sldMk cId="744054261" sldId="328"/>
            <ac:inkMk id="365" creationId="{BDB7AA4D-8ADD-3F55-8AE0-6B47B6EE3B31}"/>
          </ac:inkMkLst>
        </pc:inkChg>
        <pc:inkChg chg="add mod">
          <ac:chgData name="Kokchun Giang" userId="67e2125d-ec8c-4323-9653-9824a2ad815f" providerId="ADAL" clId="{10EEDAB3-2DB0-BA4D-8CC6-6424E46A9142}" dt="2024-01-13T15:30:34.441" v="2924" actId="164"/>
          <ac:inkMkLst>
            <pc:docMk/>
            <pc:sldMk cId="744054261" sldId="328"/>
            <ac:inkMk id="366" creationId="{BC022495-6B32-5476-9B54-F5152EFC437A}"/>
          </ac:inkMkLst>
        </pc:inkChg>
        <pc:inkChg chg="add del">
          <ac:chgData name="Kokchun Giang" userId="67e2125d-ec8c-4323-9653-9824a2ad815f" providerId="ADAL" clId="{10EEDAB3-2DB0-BA4D-8CC6-6424E46A9142}" dt="2024-01-13T14:02:49.589" v="1272" actId="9405"/>
          <ac:inkMkLst>
            <pc:docMk/>
            <pc:sldMk cId="744054261" sldId="328"/>
            <ac:inkMk id="367" creationId="{5C3B3C14-02F5-ABD1-1641-81DFC103F571}"/>
          </ac:inkMkLst>
        </pc:inkChg>
        <pc:inkChg chg="add del mod">
          <ac:chgData name="Kokchun Giang" userId="67e2125d-ec8c-4323-9653-9824a2ad815f" providerId="ADAL" clId="{10EEDAB3-2DB0-BA4D-8CC6-6424E46A9142}" dt="2024-01-13T14:02:55.655" v="1284"/>
          <ac:inkMkLst>
            <pc:docMk/>
            <pc:sldMk cId="744054261" sldId="328"/>
            <ac:inkMk id="368" creationId="{4CD71F69-B1FD-336C-A852-113B23D0A4FE}"/>
          </ac:inkMkLst>
        </pc:inkChg>
        <pc:inkChg chg="add del mod">
          <ac:chgData name="Kokchun Giang" userId="67e2125d-ec8c-4323-9653-9824a2ad815f" providerId="ADAL" clId="{10EEDAB3-2DB0-BA4D-8CC6-6424E46A9142}" dt="2024-01-13T14:02:55.434" v="1282"/>
          <ac:inkMkLst>
            <pc:docMk/>
            <pc:sldMk cId="744054261" sldId="328"/>
            <ac:inkMk id="370" creationId="{CC2C4FC1-D467-8E8F-999F-2200E564EDC9}"/>
          </ac:inkMkLst>
        </pc:inkChg>
        <pc:inkChg chg="add del mod">
          <ac:chgData name="Kokchun Giang" userId="67e2125d-ec8c-4323-9653-9824a2ad815f" providerId="ADAL" clId="{10EEDAB3-2DB0-BA4D-8CC6-6424E46A9142}" dt="2024-01-13T14:02:55.200" v="1280"/>
          <ac:inkMkLst>
            <pc:docMk/>
            <pc:sldMk cId="744054261" sldId="328"/>
            <ac:inkMk id="372" creationId="{521EDA8E-843C-A2ED-49B9-39E026AF96A6}"/>
          </ac:inkMkLst>
        </pc:inkChg>
        <pc:inkChg chg="add mod">
          <ac:chgData name="Kokchun Giang" userId="67e2125d-ec8c-4323-9653-9824a2ad815f" providerId="ADAL" clId="{10EEDAB3-2DB0-BA4D-8CC6-6424E46A9142}" dt="2024-01-13T14:02:57.713" v="1286"/>
          <ac:inkMkLst>
            <pc:docMk/>
            <pc:sldMk cId="744054261" sldId="328"/>
            <ac:inkMk id="374" creationId="{E92B31A9-5427-22B0-146F-95CC47D97786}"/>
          </ac:inkMkLst>
        </pc:inkChg>
        <pc:inkChg chg="add mod">
          <ac:chgData name="Kokchun Giang" userId="67e2125d-ec8c-4323-9653-9824a2ad815f" providerId="ADAL" clId="{10EEDAB3-2DB0-BA4D-8CC6-6424E46A9142}" dt="2024-01-13T15:30:34.441" v="2924" actId="164"/>
          <ac:inkMkLst>
            <pc:docMk/>
            <pc:sldMk cId="744054261" sldId="328"/>
            <ac:inkMk id="376" creationId="{D08EE010-8B09-6A50-7C05-E2B4C4F0C2BB}"/>
          </ac:inkMkLst>
        </pc:inkChg>
        <pc:inkChg chg="add mod">
          <ac:chgData name="Kokchun Giang" userId="67e2125d-ec8c-4323-9653-9824a2ad815f" providerId="ADAL" clId="{10EEDAB3-2DB0-BA4D-8CC6-6424E46A9142}" dt="2024-01-13T15:30:34.441" v="2924" actId="164"/>
          <ac:inkMkLst>
            <pc:docMk/>
            <pc:sldMk cId="744054261" sldId="328"/>
            <ac:inkMk id="377" creationId="{9DAE37D8-F532-6A0B-F870-7657FC643468}"/>
          </ac:inkMkLst>
        </pc:inkChg>
        <pc:inkChg chg="add mod">
          <ac:chgData name="Kokchun Giang" userId="67e2125d-ec8c-4323-9653-9824a2ad815f" providerId="ADAL" clId="{10EEDAB3-2DB0-BA4D-8CC6-6424E46A9142}" dt="2024-01-13T15:30:50.807" v="2928" actId="164"/>
          <ac:inkMkLst>
            <pc:docMk/>
            <pc:sldMk cId="744054261" sldId="328"/>
            <ac:inkMk id="378" creationId="{8FF7C389-17AB-EAEF-0E2A-D0C9B07DDDED}"/>
          </ac:inkMkLst>
        </pc:inkChg>
        <pc:inkChg chg="add mod">
          <ac:chgData name="Kokchun Giang" userId="67e2125d-ec8c-4323-9653-9824a2ad815f" providerId="ADAL" clId="{10EEDAB3-2DB0-BA4D-8CC6-6424E46A9142}" dt="2024-01-13T15:30:50.807" v="2928" actId="164"/>
          <ac:inkMkLst>
            <pc:docMk/>
            <pc:sldMk cId="744054261" sldId="328"/>
            <ac:inkMk id="379" creationId="{A72670EE-003F-18C4-B403-CDCA54AEC37A}"/>
          </ac:inkMkLst>
        </pc:inkChg>
        <pc:inkChg chg="add mod">
          <ac:chgData name="Kokchun Giang" userId="67e2125d-ec8c-4323-9653-9824a2ad815f" providerId="ADAL" clId="{10EEDAB3-2DB0-BA4D-8CC6-6424E46A9142}" dt="2024-01-13T15:30:50.807" v="2928" actId="164"/>
          <ac:inkMkLst>
            <pc:docMk/>
            <pc:sldMk cId="744054261" sldId="328"/>
            <ac:inkMk id="380" creationId="{D23DD318-8A62-77CB-FDA8-51C11C9AC77A}"/>
          </ac:inkMkLst>
        </pc:inkChg>
        <pc:inkChg chg="add mod">
          <ac:chgData name="Kokchun Giang" userId="67e2125d-ec8c-4323-9653-9824a2ad815f" providerId="ADAL" clId="{10EEDAB3-2DB0-BA4D-8CC6-6424E46A9142}" dt="2024-01-13T15:30:50.807" v="2928" actId="164"/>
          <ac:inkMkLst>
            <pc:docMk/>
            <pc:sldMk cId="744054261" sldId="328"/>
            <ac:inkMk id="381" creationId="{8E7DE7F5-7A4E-0462-E2F3-1BDE408069B0}"/>
          </ac:inkMkLst>
        </pc:inkChg>
        <pc:inkChg chg="add mod">
          <ac:chgData name="Kokchun Giang" userId="67e2125d-ec8c-4323-9653-9824a2ad815f" providerId="ADAL" clId="{10EEDAB3-2DB0-BA4D-8CC6-6424E46A9142}" dt="2024-01-13T15:30:50.807" v="2928" actId="164"/>
          <ac:inkMkLst>
            <pc:docMk/>
            <pc:sldMk cId="744054261" sldId="328"/>
            <ac:inkMk id="382" creationId="{9349EC3B-45D5-F588-BCC1-28600CE56430}"/>
          </ac:inkMkLst>
        </pc:inkChg>
        <pc:inkChg chg="add mod">
          <ac:chgData name="Kokchun Giang" userId="67e2125d-ec8c-4323-9653-9824a2ad815f" providerId="ADAL" clId="{10EEDAB3-2DB0-BA4D-8CC6-6424E46A9142}" dt="2024-01-13T15:30:50.807" v="2928" actId="164"/>
          <ac:inkMkLst>
            <pc:docMk/>
            <pc:sldMk cId="744054261" sldId="328"/>
            <ac:inkMk id="383" creationId="{52087264-CE92-48AE-B0A1-C7CBC41B8D8D}"/>
          </ac:inkMkLst>
        </pc:inkChg>
        <pc:inkChg chg="add mod">
          <ac:chgData name="Kokchun Giang" userId="67e2125d-ec8c-4323-9653-9824a2ad815f" providerId="ADAL" clId="{10EEDAB3-2DB0-BA4D-8CC6-6424E46A9142}" dt="2024-01-13T15:30:50.807" v="2928" actId="164"/>
          <ac:inkMkLst>
            <pc:docMk/>
            <pc:sldMk cId="744054261" sldId="328"/>
            <ac:inkMk id="384" creationId="{F427C740-3054-E736-C1C7-1D0ADD35B8D0}"/>
          </ac:inkMkLst>
        </pc:inkChg>
        <pc:inkChg chg="add mod">
          <ac:chgData name="Kokchun Giang" userId="67e2125d-ec8c-4323-9653-9824a2ad815f" providerId="ADAL" clId="{10EEDAB3-2DB0-BA4D-8CC6-6424E46A9142}" dt="2024-01-13T15:30:50.807" v="2928" actId="164"/>
          <ac:inkMkLst>
            <pc:docMk/>
            <pc:sldMk cId="744054261" sldId="328"/>
            <ac:inkMk id="385" creationId="{2AAED80B-B8B2-8E48-6107-14E7762D5CD8}"/>
          </ac:inkMkLst>
        </pc:inkChg>
        <pc:inkChg chg="add mod">
          <ac:chgData name="Kokchun Giang" userId="67e2125d-ec8c-4323-9653-9824a2ad815f" providerId="ADAL" clId="{10EEDAB3-2DB0-BA4D-8CC6-6424E46A9142}" dt="2024-01-13T15:30:50.807" v="2928" actId="164"/>
          <ac:inkMkLst>
            <pc:docMk/>
            <pc:sldMk cId="744054261" sldId="328"/>
            <ac:inkMk id="386" creationId="{DFCA5D38-B461-B403-6397-8B7DEEB6E5F9}"/>
          </ac:inkMkLst>
        </pc:inkChg>
        <pc:inkChg chg="add mod">
          <ac:chgData name="Kokchun Giang" userId="67e2125d-ec8c-4323-9653-9824a2ad815f" providerId="ADAL" clId="{10EEDAB3-2DB0-BA4D-8CC6-6424E46A9142}" dt="2024-01-13T15:30:50.807" v="2928" actId="164"/>
          <ac:inkMkLst>
            <pc:docMk/>
            <pc:sldMk cId="744054261" sldId="328"/>
            <ac:inkMk id="387" creationId="{2454582C-75AC-0E31-4394-9440BC33F335}"/>
          </ac:inkMkLst>
        </pc:inkChg>
        <pc:inkChg chg="add del mod">
          <ac:chgData name="Kokchun Giang" userId="67e2125d-ec8c-4323-9653-9824a2ad815f" providerId="ADAL" clId="{10EEDAB3-2DB0-BA4D-8CC6-6424E46A9142}" dt="2024-01-13T14:03:31.532" v="1304" actId="9405"/>
          <ac:inkMkLst>
            <pc:docMk/>
            <pc:sldMk cId="744054261" sldId="328"/>
            <ac:inkMk id="388" creationId="{653CD52B-F519-E194-E86A-21716F8EAEA6}"/>
          </ac:inkMkLst>
        </pc:inkChg>
        <pc:inkChg chg="add del mod">
          <ac:chgData name="Kokchun Giang" userId="67e2125d-ec8c-4323-9653-9824a2ad815f" providerId="ADAL" clId="{10EEDAB3-2DB0-BA4D-8CC6-6424E46A9142}" dt="2024-01-13T14:03:30.974" v="1303"/>
          <ac:inkMkLst>
            <pc:docMk/>
            <pc:sldMk cId="744054261" sldId="328"/>
            <ac:inkMk id="389" creationId="{80C875B6-5021-95DE-2136-1900BCA18E29}"/>
          </ac:inkMkLst>
        </pc:inkChg>
        <pc:inkChg chg="add mod">
          <ac:chgData name="Kokchun Giang" userId="67e2125d-ec8c-4323-9653-9824a2ad815f" providerId="ADAL" clId="{10EEDAB3-2DB0-BA4D-8CC6-6424E46A9142}" dt="2024-01-13T15:30:46.749" v="2927" actId="164"/>
          <ac:inkMkLst>
            <pc:docMk/>
            <pc:sldMk cId="744054261" sldId="328"/>
            <ac:inkMk id="391" creationId="{3CA2623A-DE13-DEC7-C806-90BA6AD5AEAB}"/>
          </ac:inkMkLst>
        </pc:inkChg>
        <pc:inkChg chg="add mod">
          <ac:chgData name="Kokchun Giang" userId="67e2125d-ec8c-4323-9653-9824a2ad815f" providerId="ADAL" clId="{10EEDAB3-2DB0-BA4D-8CC6-6424E46A9142}" dt="2024-01-13T15:30:46.749" v="2927" actId="164"/>
          <ac:inkMkLst>
            <pc:docMk/>
            <pc:sldMk cId="744054261" sldId="328"/>
            <ac:inkMk id="392" creationId="{E6E32ACC-AF62-D2DE-B45F-06EB89597027}"/>
          </ac:inkMkLst>
        </pc:inkChg>
        <pc:inkChg chg="add mod">
          <ac:chgData name="Kokchun Giang" userId="67e2125d-ec8c-4323-9653-9824a2ad815f" providerId="ADAL" clId="{10EEDAB3-2DB0-BA4D-8CC6-6424E46A9142}" dt="2024-01-13T15:30:46.749" v="2927" actId="164"/>
          <ac:inkMkLst>
            <pc:docMk/>
            <pc:sldMk cId="744054261" sldId="328"/>
            <ac:inkMk id="393" creationId="{40203C74-4EE6-900A-6F55-59D4FCFBEAAC}"/>
          </ac:inkMkLst>
        </pc:inkChg>
        <pc:inkChg chg="add mod">
          <ac:chgData name="Kokchun Giang" userId="67e2125d-ec8c-4323-9653-9824a2ad815f" providerId="ADAL" clId="{10EEDAB3-2DB0-BA4D-8CC6-6424E46A9142}" dt="2024-01-13T15:30:46.749" v="2927" actId="164"/>
          <ac:inkMkLst>
            <pc:docMk/>
            <pc:sldMk cId="744054261" sldId="328"/>
            <ac:inkMk id="394" creationId="{F5B06E4D-5FBD-3B1B-9624-2F659D3DF47E}"/>
          </ac:inkMkLst>
        </pc:inkChg>
        <pc:inkChg chg="add mod">
          <ac:chgData name="Kokchun Giang" userId="67e2125d-ec8c-4323-9653-9824a2ad815f" providerId="ADAL" clId="{10EEDAB3-2DB0-BA4D-8CC6-6424E46A9142}" dt="2024-01-13T15:30:46.749" v="2927" actId="164"/>
          <ac:inkMkLst>
            <pc:docMk/>
            <pc:sldMk cId="744054261" sldId="328"/>
            <ac:inkMk id="395" creationId="{0D95736D-C1D3-E4AD-1EFD-873DCD1118C8}"/>
          </ac:inkMkLst>
        </pc:inkChg>
        <pc:inkChg chg="add mod">
          <ac:chgData name="Kokchun Giang" userId="67e2125d-ec8c-4323-9653-9824a2ad815f" providerId="ADAL" clId="{10EEDAB3-2DB0-BA4D-8CC6-6424E46A9142}" dt="2024-01-13T15:30:46.749" v="2927" actId="164"/>
          <ac:inkMkLst>
            <pc:docMk/>
            <pc:sldMk cId="744054261" sldId="328"/>
            <ac:inkMk id="396" creationId="{ABC48E16-C9F7-D8F8-EDA9-B43976FFEE1F}"/>
          </ac:inkMkLst>
        </pc:inkChg>
        <pc:inkChg chg="add mod">
          <ac:chgData name="Kokchun Giang" userId="67e2125d-ec8c-4323-9653-9824a2ad815f" providerId="ADAL" clId="{10EEDAB3-2DB0-BA4D-8CC6-6424E46A9142}" dt="2024-01-13T15:30:46.749" v="2927" actId="164"/>
          <ac:inkMkLst>
            <pc:docMk/>
            <pc:sldMk cId="744054261" sldId="328"/>
            <ac:inkMk id="397" creationId="{DAD3BA66-C721-48F7-EB98-6EC0A3F421C8}"/>
          </ac:inkMkLst>
        </pc:inkChg>
        <pc:inkChg chg="add mod">
          <ac:chgData name="Kokchun Giang" userId="67e2125d-ec8c-4323-9653-9824a2ad815f" providerId="ADAL" clId="{10EEDAB3-2DB0-BA4D-8CC6-6424E46A9142}" dt="2024-01-13T15:30:46.749" v="2927" actId="164"/>
          <ac:inkMkLst>
            <pc:docMk/>
            <pc:sldMk cId="744054261" sldId="328"/>
            <ac:inkMk id="399" creationId="{B415FCFF-6611-84CC-8861-4555B7089D55}"/>
          </ac:inkMkLst>
        </pc:inkChg>
        <pc:inkChg chg="add mod">
          <ac:chgData name="Kokchun Giang" userId="67e2125d-ec8c-4323-9653-9824a2ad815f" providerId="ADAL" clId="{10EEDAB3-2DB0-BA4D-8CC6-6424E46A9142}" dt="2024-01-13T15:30:46.749" v="2927" actId="164"/>
          <ac:inkMkLst>
            <pc:docMk/>
            <pc:sldMk cId="744054261" sldId="328"/>
            <ac:inkMk id="400" creationId="{588693CD-B04B-150E-98E4-1D089196745B}"/>
          </ac:inkMkLst>
        </pc:inkChg>
        <pc:inkChg chg="add mod">
          <ac:chgData name="Kokchun Giang" userId="67e2125d-ec8c-4323-9653-9824a2ad815f" providerId="ADAL" clId="{10EEDAB3-2DB0-BA4D-8CC6-6424E46A9142}" dt="2024-01-13T15:30:46.749" v="2927" actId="164"/>
          <ac:inkMkLst>
            <pc:docMk/>
            <pc:sldMk cId="744054261" sldId="328"/>
            <ac:inkMk id="402" creationId="{0BE84416-8158-20DC-17F3-2CA78170FE28}"/>
          </ac:inkMkLst>
        </pc:inkChg>
        <pc:inkChg chg="add mod">
          <ac:chgData name="Kokchun Giang" userId="67e2125d-ec8c-4323-9653-9824a2ad815f" providerId="ADAL" clId="{10EEDAB3-2DB0-BA4D-8CC6-6424E46A9142}" dt="2024-01-13T15:30:46.749" v="2927" actId="164"/>
          <ac:inkMkLst>
            <pc:docMk/>
            <pc:sldMk cId="744054261" sldId="328"/>
            <ac:inkMk id="403" creationId="{D7E791C8-824A-923A-3E6F-519E7FA83F2C}"/>
          </ac:inkMkLst>
        </pc:inkChg>
        <pc:inkChg chg="add mod">
          <ac:chgData name="Kokchun Giang" userId="67e2125d-ec8c-4323-9653-9824a2ad815f" providerId="ADAL" clId="{10EEDAB3-2DB0-BA4D-8CC6-6424E46A9142}" dt="2024-01-13T15:30:46.749" v="2927" actId="164"/>
          <ac:inkMkLst>
            <pc:docMk/>
            <pc:sldMk cId="744054261" sldId="328"/>
            <ac:inkMk id="405" creationId="{9E5502AD-E098-41BD-4211-DDF165D0AD01}"/>
          </ac:inkMkLst>
        </pc:inkChg>
        <pc:inkChg chg="add mod">
          <ac:chgData name="Kokchun Giang" userId="67e2125d-ec8c-4323-9653-9824a2ad815f" providerId="ADAL" clId="{10EEDAB3-2DB0-BA4D-8CC6-6424E46A9142}" dt="2024-01-13T15:30:46.749" v="2927" actId="164"/>
          <ac:inkMkLst>
            <pc:docMk/>
            <pc:sldMk cId="744054261" sldId="328"/>
            <ac:inkMk id="406" creationId="{65B1B75C-3DC5-5A91-3ECE-03B3D3E417D0}"/>
          </ac:inkMkLst>
        </pc:inkChg>
        <pc:inkChg chg="add mod">
          <ac:chgData name="Kokchun Giang" userId="67e2125d-ec8c-4323-9653-9824a2ad815f" providerId="ADAL" clId="{10EEDAB3-2DB0-BA4D-8CC6-6424E46A9142}" dt="2024-01-13T15:30:46.749" v="2927" actId="164"/>
          <ac:inkMkLst>
            <pc:docMk/>
            <pc:sldMk cId="744054261" sldId="328"/>
            <ac:inkMk id="408" creationId="{A9862B30-CC74-96B5-C31F-EE9735E90212}"/>
          </ac:inkMkLst>
        </pc:inkChg>
        <pc:inkChg chg="add mod">
          <ac:chgData name="Kokchun Giang" userId="67e2125d-ec8c-4323-9653-9824a2ad815f" providerId="ADAL" clId="{10EEDAB3-2DB0-BA4D-8CC6-6424E46A9142}" dt="2024-01-13T15:30:46.749" v="2927" actId="164"/>
          <ac:inkMkLst>
            <pc:docMk/>
            <pc:sldMk cId="744054261" sldId="328"/>
            <ac:inkMk id="409" creationId="{F8B3C118-06F4-ECE9-5DF1-A84F838317F9}"/>
          </ac:inkMkLst>
        </pc:inkChg>
        <pc:inkChg chg="add mod">
          <ac:chgData name="Kokchun Giang" userId="67e2125d-ec8c-4323-9653-9824a2ad815f" providerId="ADAL" clId="{10EEDAB3-2DB0-BA4D-8CC6-6424E46A9142}" dt="2024-01-13T15:30:46.749" v="2927" actId="164"/>
          <ac:inkMkLst>
            <pc:docMk/>
            <pc:sldMk cId="744054261" sldId="328"/>
            <ac:inkMk id="411" creationId="{ABF84B23-52AA-11F3-3C9E-900CD6513597}"/>
          </ac:inkMkLst>
        </pc:inkChg>
        <pc:inkChg chg="add mod">
          <ac:chgData name="Kokchun Giang" userId="67e2125d-ec8c-4323-9653-9824a2ad815f" providerId="ADAL" clId="{10EEDAB3-2DB0-BA4D-8CC6-6424E46A9142}" dt="2024-01-13T15:30:46.749" v="2927" actId="164"/>
          <ac:inkMkLst>
            <pc:docMk/>
            <pc:sldMk cId="744054261" sldId="328"/>
            <ac:inkMk id="412" creationId="{5D161680-54C0-3491-8FC5-DFB8AB39C730}"/>
          </ac:inkMkLst>
        </pc:inkChg>
        <pc:inkChg chg="add mod">
          <ac:chgData name="Kokchun Giang" userId="67e2125d-ec8c-4323-9653-9824a2ad815f" providerId="ADAL" clId="{10EEDAB3-2DB0-BA4D-8CC6-6424E46A9142}" dt="2024-01-13T15:30:46.749" v="2927" actId="164"/>
          <ac:inkMkLst>
            <pc:docMk/>
            <pc:sldMk cId="744054261" sldId="328"/>
            <ac:inkMk id="413" creationId="{71A7E574-15A2-1247-D4D6-D96A440116C6}"/>
          </ac:inkMkLst>
        </pc:inkChg>
        <pc:inkChg chg="add mod">
          <ac:chgData name="Kokchun Giang" userId="67e2125d-ec8c-4323-9653-9824a2ad815f" providerId="ADAL" clId="{10EEDAB3-2DB0-BA4D-8CC6-6424E46A9142}" dt="2024-01-13T15:30:46.749" v="2927" actId="164"/>
          <ac:inkMkLst>
            <pc:docMk/>
            <pc:sldMk cId="744054261" sldId="328"/>
            <ac:inkMk id="414" creationId="{AA7619A6-F4AB-E205-A72A-795320486948}"/>
          </ac:inkMkLst>
        </pc:inkChg>
        <pc:inkChg chg="add mod">
          <ac:chgData name="Kokchun Giang" userId="67e2125d-ec8c-4323-9653-9824a2ad815f" providerId="ADAL" clId="{10EEDAB3-2DB0-BA4D-8CC6-6424E46A9142}" dt="2024-01-13T15:30:57.247" v="2930" actId="164"/>
          <ac:inkMkLst>
            <pc:docMk/>
            <pc:sldMk cId="744054261" sldId="328"/>
            <ac:inkMk id="416" creationId="{50D8D6D6-F4F7-46C4-5D31-C0B3E7456393}"/>
          </ac:inkMkLst>
        </pc:inkChg>
        <pc:inkChg chg="add mod">
          <ac:chgData name="Kokchun Giang" userId="67e2125d-ec8c-4323-9653-9824a2ad815f" providerId="ADAL" clId="{10EEDAB3-2DB0-BA4D-8CC6-6424E46A9142}" dt="2024-01-13T15:30:57.247" v="2930" actId="164"/>
          <ac:inkMkLst>
            <pc:docMk/>
            <pc:sldMk cId="744054261" sldId="328"/>
            <ac:inkMk id="417" creationId="{32AF4850-AD2C-B73E-8C95-C3A8F75F056C}"/>
          </ac:inkMkLst>
        </pc:inkChg>
        <pc:inkChg chg="add mod">
          <ac:chgData name="Kokchun Giang" userId="67e2125d-ec8c-4323-9653-9824a2ad815f" providerId="ADAL" clId="{10EEDAB3-2DB0-BA4D-8CC6-6424E46A9142}" dt="2024-01-13T15:30:57.247" v="2930" actId="164"/>
          <ac:inkMkLst>
            <pc:docMk/>
            <pc:sldMk cId="744054261" sldId="328"/>
            <ac:inkMk id="418" creationId="{3F04B659-0281-3C26-692E-1A5BB310B956}"/>
          </ac:inkMkLst>
        </pc:inkChg>
        <pc:inkChg chg="add mod">
          <ac:chgData name="Kokchun Giang" userId="67e2125d-ec8c-4323-9653-9824a2ad815f" providerId="ADAL" clId="{10EEDAB3-2DB0-BA4D-8CC6-6424E46A9142}" dt="2024-01-13T15:30:57.247" v="2930" actId="164"/>
          <ac:inkMkLst>
            <pc:docMk/>
            <pc:sldMk cId="744054261" sldId="328"/>
            <ac:inkMk id="419" creationId="{942E34D6-F149-439A-C0E7-7AE83C1DE3C6}"/>
          </ac:inkMkLst>
        </pc:inkChg>
        <pc:inkChg chg="add mod">
          <ac:chgData name="Kokchun Giang" userId="67e2125d-ec8c-4323-9653-9824a2ad815f" providerId="ADAL" clId="{10EEDAB3-2DB0-BA4D-8CC6-6424E46A9142}" dt="2024-01-13T15:30:57.247" v="2930" actId="164"/>
          <ac:inkMkLst>
            <pc:docMk/>
            <pc:sldMk cId="744054261" sldId="328"/>
            <ac:inkMk id="420" creationId="{DA403C79-5893-A428-FCEC-3FEEB08D47ED}"/>
          </ac:inkMkLst>
        </pc:inkChg>
        <pc:inkChg chg="add mod">
          <ac:chgData name="Kokchun Giang" userId="67e2125d-ec8c-4323-9653-9824a2ad815f" providerId="ADAL" clId="{10EEDAB3-2DB0-BA4D-8CC6-6424E46A9142}" dt="2024-01-13T15:30:57.247" v="2930" actId="164"/>
          <ac:inkMkLst>
            <pc:docMk/>
            <pc:sldMk cId="744054261" sldId="328"/>
            <ac:inkMk id="421" creationId="{BB32ED89-5336-B347-5526-F09CEE8E8E67}"/>
          </ac:inkMkLst>
        </pc:inkChg>
        <pc:inkChg chg="del">
          <ac:chgData name="Kokchun Giang" userId="67e2125d-ec8c-4323-9653-9824a2ad815f" providerId="ADAL" clId="{10EEDAB3-2DB0-BA4D-8CC6-6424E46A9142}" dt="2024-01-13T12:52:04.788" v="750" actId="478"/>
          <ac:inkMkLst>
            <pc:docMk/>
            <pc:sldMk cId="744054261" sldId="328"/>
            <ac:inkMk id="422" creationId="{2B2DDE4B-FB5D-220C-80FE-9EA45E4412D6}"/>
          </ac:inkMkLst>
        </pc:inkChg>
        <pc:inkChg chg="add del mod">
          <ac:chgData name="Kokchun Giang" userId="67e2125d-ec8c-4323-9653-9824a2ad815f" providerId="ADAL" clId="{10EEDAB3-2DB0-BA4D-8CC6-6424E46A9142}" dt="2024-01-13T14:04:04.579" v="1343" actId="9405"/>
          <ac:inkMkLst>
            <pc:docMk/>
            <pc:sldMk cId="744054261" sldId="328"/>
            <ac:inkMk id="422" creationId="{A6377765-936D-73A2-4545-279E8AA31035}"/>
          </ac:inkMkLst>
        </pc:inkChg>
        <pc:inkChg chg="del">
          <ac:chgData name="Kokchun Giang" userId="67e2125d-ec8c-4323-9653-9824a2ad815f" providerId="ADAL" clId="{10EEDAB3-2DB0-BA4D-8CC6-6424E46A9142}" dt="2024-01-13T12:52:04.788" v="750" actId="478"/>
          <ac:inkMkLst>
            <pc:docMk/>
            <pc:sldMk cId="744054261" sldId="328"/>
            <ac:inkMk id="423" creationId="{75426B72-00FF-8C03-3CCD-5C598A5D9761}"/>
          </ac:inkMkLst>
        </pc:inkChg>
        <pc:inkChg chg="add del mod">
          <ac:chgData name="Kokchun Giang" userId="67e2125d-ec8c-4323-9653-9824a2ad815f" providerId="ADAL" clId="{10EEDAB3-2DB0-BA4D-8CC6-6424E46A9142}" dt="2024-01-13T14:04:03.872" v="1342"/>
          <ac:inkMkLst>
            <pc:docMk/>
            <pc:sldMk cId="744054261" sldId="328"/>
            <ac:inkMk id="423" creationId="{B8DB29DC-822C-64FF-02A4-806B278FC403}"/>
          </ac:inkMkLst>
        </pc:inkChg>
        <pc:inkChg chg="add del">
          <ac:chgData name="Kokchun Giang" userId="67e2125d-ec8c-4323-9653-9824a2ad815f" providerId="ADAL" clId="{10EEDAB3-2DB0-BA4D-8CC6-6424E46A9142}" dt="2024-01-13T14:04:03.564" v="1339" actId="9405"/>
          <ac:inkMkLst>
            <pc:docMk/>
            <pc:sldMk cId="744054261" sldId="328"/>
            <ac:inkMk id="424" creationId="{6CE95A0D-B6E6-0AF1-A83D-156433798296}"/>
          </ac:inkMkLst>
        </pc:inkChg>
        <pc:inkChg chg="del">
          <ac:chgData name="Kokchun Giang" userId="67e2125d-ec8c-4323-9653-9824a2ad815f" providerId="ADAL" clId="{10EEDAB3-2DB0-BA4D-8CC6-6424E46A9142}" dt="2024-01-13T12:52:04.788" v="750" actId="478"/>
          <ac:inkMkLst>
            <pc:docMk/>
            <pc:sldMk cId="744054261" sldId="328"/>
            <ac:inkMk id="424" creationId="{94FDBEA5-B449-586A-760A-F4CC99476603}"/>
          </ac:inkMkLst>
        </pc:inkChg>
        <pc:inkChg chg="del">
          <ac:chgData name="Kokchun Giang" userId="67e2125d-ec8c-4323-9653-9824a2ad815f" providerId="ADAL" clId="{10EEDAB3-2DB0-BA4D-8CC6-6424E46A9142}" dt="2024-01-13T12:52:04.788" v="750" actId="478"/>
          <ac:inkMkLst>
            <pc:docMk/>
            <pc:sldMk cId="744054261" sldId="328"/>
            <ac:inkMk id="425" creationId="{FEA8BD2F-B671-8AB3-9064-7BD10EE8EC4D}"/>
          </ac:inkMkLst>
        </pc:inkChg>
        <pc:inkChg chg="del">
          <ac:chgData name="Kokchun Giang" userId="67e2125d-ec8c-4323-9653-9824a2ad815f" providerId="ADAL" clId="{10EEDAB3-2DB0-BA4D-8CC6-6424E46A9142}" dt="2024-01-13T12:52:04.788" v="750" actId="478"/>
          <ac:inkMkLst>
            <pc:docMk/>
            <pc:sldMk cId="744054261" sldId="328"/>
            <ac:inkMk id="426" creationId="{56F038B0-D276-904F-FE2A-FDB46CA4EB58}"/>
          </ac:inkMkLst>
        </pc:inkChg>
        <pc:inkChg chg="add mod">
          <ac:chgData name="Kokchun Giang" userId="67e2125d-ec8c-4323-9653-9824a2ad815f" providerId="ADAL" clId="{10EEDAB3-2DB0-BA4D-8CC6-6424E46A9142}" dt="2024-01-13T15:30:46.749" v="2927" actId="164"/>
          <ac:inkMkLst>
            <pc:docMk/>
            <pc:sldMk cId="744054261" sldId="328"/>
            <ac:inkMk id="426" creationId="{8E650792-41A6-CFF2-02DB-1AD262A23750}"/>
          </ac:inkMkLst>
        </pc:inkChg>
        <pc:inkChg chg="del">
          <ac:chgData name="Kokchun Giang" userId="67e2125d-ec8c-4323-9653-9824a2ad815f" providerId="ADAL" clId="{10EEDAB3-2DB0-BA4D-8CC6-6424E46A9142}" dt="2024-01-13T12:52:04.788" v="750" actId="478"/>
          <ac:inkMkLst>
            <pc:docMk/>
            <pc:sldMk cId="744054261" sldId="328"/>
            <ac:inkMk id="427" creationId="{1B336D7E-E8E2-2183-EE88-6CE2A7E9F1A7}"/>
          </ac:inkMkLst>
        </pc:inkChg>
        <pc:inkChg chg="add mod">
          <ac:chgData name="Kokchun Giang" userId="67e2125d-ec8c-4323-9653-9824a2ad815f" providerId="ADAL" clId="{10EEDAB3-2DB0-BA4D-8CC6-6424E46A9142}" dt="2024-01-13T15:30:46.749" v="2927" actId="164"/>
          <ac:inkMkLst>
            <pc:docMk/>
            <pc:sldMk cId="744054261" sldId="328"/>
            <ac:inkMk id="427" creationId="{323A0296-3628-D3BB-B11A-2866918FB127}"/>
          </ac:inkMkLst>
        </pc:inkChg>
        <pc:inkChg chg="del">
          <ac:chgData name="Kokchun Giang" userId="67e2125d-ec8c-4323-9653-9824a2ad815f" providerId="ADAL" clId="{10EEDAB3-2DB0-BA4D-8CC6-6424E46A9142}" dt="2024-01-13T12:52:04.788" v="750" actId="478"/>
          <ac:inkMkLst>
            <pc:docMk/>
            <pc:sldMk cId="744054261" sldId="328"/>
            <ac:inkMk id="428" creationId="{9DC3B175-4B4D-64F9-382F-2041C8CB1B38}"/>
          </ac:inkMkLst>
        </pc:inkChg>
        <pc:inkChg chg="add mod">
          <ac:chgData name="Kokchun Giang" userId="67e2125d-ec8c-4323-9653-9824a2ad815f" providerId="ADAL" clId="{10EEDAB3-2DB0-BA4D-8CC6-6424E46A9142}" dt="2024-01-13T15:30:46.749" v="2927" actId="164"/>
          <ac:inkMkLst>
            <pc:docMk/>
            <pc:sldMk cId="744054261" sldId="328"/>
            <ac:inkMk id="428" creationId="{AA3F3D72-761B-92D0-4E97-DBCB73140178}"/>
          </ac:inkMkLst>
        </pc:inkChg>
        <pc:inkChg chg="del">
          <ac:chgData name="Kokchun Giang" userId="67e2125d-ec8c-4323-9653-9824a2ad815f" providerId="ADAL" clId="{10EEDAB3-2DB0-BA4D-8CC6-6424E46A9142}" dt="2024-01-13T12:52:04.788" v="750" actId="478"/>
          <ac:inkMkLst>
            <pc:docMk/>
            <pc:sldMk cId="744054261" sldId="328"/>
            <ac:inkMk id="429" creationId="{6A577B74-E969-81A1-FAF5-458400142804}"/>
          </ac:inkMkLst>
        </pc:inkChg>
        <pc:inkChg chg="add mod">
          <ac:chgData name="Kokchun Giang" userId="67e2125d-ec8c-4323-9653-9824a2ad815f" providerId="ADAL" clId="{10EEDAB3-2DB0-BA4D-8CC6-6424E46A9142}" dt="2024-01-13T15:30:46.749" v="2927" actId="164"/>
          <ac:inkMkLst>
            <pc:docMk/>
            <pc:sldMk cId="744054261" sldId="328"/>
            <ac:inkMk id="429" creationId="{72BBBF02-9418-47A5-4CA6-535CCB81A4CF}"/>
          </ac:inkMkLst>
        </pc:inkChg>
        <pc:inkChg chg="del">
          <ac:chgData name="Kokchun Giang" userId="67e2125d-ec8c-4323-9653-9824a2ad815f" providerId="ADAL" clId="{10EEDAB3-2DB0-BA4D-8CC6-6424E46A9142}" dt="2024-01-13T12:52:04.788" v="750" actId="478"/>
          <ac:inkMkLst>
            <pc:docMk/>
            <pc:sldMk cId="744054261" sldId="328"/>
            <ac:inkMk id="430" creationId="{138745EC-B661-7621-1EDF-A47F36703AB2}"/>
          </ac:inkMkLst>
        </pc:inkChg>
        <pc:inkChg chg="add mod">
          <ac:chgData name="Kokchun Giang" userId="67e2125d-ec8c-4323-9653-9824a2ad815f" providerId="ADAL" clId="{10EEDAB3-2DB0-BA4D-8CC6-6424E46A9142}" dt="2024-01-13T15:30:46.749" v="2927" actId="164"/>
          <ac:inkMkLst>
            <pc:docMk/>
            <pc:sldMk cId="744054261" sldId="328"/>
            <ac:inkMk id="431" creationId="{82891CC8-FCD3-11DA-0B59-8EEED9C3B29D}"/>
          </ac:inkMkLst>
        </pc:inkChg>
        <pc:inkChg chg="del">
          <ac:chgData name="Kokchun Giang" userId="67e2125d-ec8c-4323-9653-9824a2ad815f" providerId="ADAL" clId="{10EEDAB3-2DB0-BA4D-8CC6-6424E46A9142}" dt="2024-01-13T12:52:08.448" v="752" actId="478"/>
          <ac:inkMkLst>
            <pc:docMk/>
            <pc:sldMk cId="744054261" sldId="328"/>
            <ac:inkMk id="431" creationId="{C66F511D-848D-DF97-A44F-ED37DDF36DA4}"/>
          </ac:inkMkLst>
        </pc:inkChg>
        <pc:inkChg chg="add mod">
          <ac:chgData name="Kokchun Giang" userId="67e2125d-ec8c-4323-9653-9824a2ad815f" providerId="ADAL" clId="{10EEDAB3-2DB0-BA4D-8CC6-6424E46A9142}" dt="2024-01-13T15:30:46.749" v="2927" actId="164"/>
          <ac:inkMkLst>
            <pc:docMk/>
            <pc:sldMk cId="744054261" sldId="328"/>
            <ac:inkMk id="432" creationId="{C7ABE41A-D8DA-14BE-5316-48C982847648}"/>
          </ac:inkMkLst>
        </pc:inkChg>
        <pc:inkChg chg="add mod">
          <ac:chgData name="Kokchun Giang" userId="67e2125d-ec8c-4323-9653-9824a2ad815f" providerId="ADAL" clId="{10EEDAB3-2DB0-BA4D-8CC6-6424E46A9142}" dt="2024-01-13T15:30:46.749" v="2927" actId="164"/>
          <ac:inkMkLst>
            <pc:docMk/>
            <pc:sldMk cId="744054261" sldId="328"/>
            <ac:inkMk id="433" creationId="{551DDB82-D067-51A1-8E40-EB57E7F4C6C5}"/>
          </ac:inkMkLst>
        </pc:inkChg>
        <pc:inkChg chg="add mod">
          <ac:chgData name="Kokchun Giang" userId="67e2125d-ec8c-4323-9653-9824a2ad815f" providerId="ADAL" clId="{10EEDAB3-2DB0-BA4D-8CC6-6424E46A9142}" dt="2024-01-13T15:30:46.749" v="2927" actId="164"/>
          <ac:inkMkLst>
            <pc:docMk/>
            <pc:sldMk cId="744054261" sldId="328"/>
            <ac:inkMk id="434" creationId="{A9AF2CE4-509A-C889-C012-984B3E6E1CC7}"/>
          </ac:inkMkLst>
        </pc:inkChg>
        <pc:inkChg chg="add mod">
          <ac:chgData name="Kokchun Giang" userId="67e2125d-ec8c-4323-9653-9824a2ad815f" providerId="ADAL" clId="{10EEDAB3-2DB0-BA4D-8CC6-6424E46A9142}" dt="2024-01-13T15:30:46.749" v="2927" actId="164"/>
          <ac:inkMkLst>
            <pc:docMk/>
            <pc:sldMk cId="744054261" sldId="328"/>
            <ac:inkMk id="436" creationId="{5A1D3A06-2CD2-4AD1-511A-B02F2A134ACB}"/>
          </ac:inkMkLst>
        </pc:inkChg>
        <pc:inkChg chg="add mod">
          <ac:chgData name="Kokchun Giang" userId="67e2125d-ec8c-4323-9653-9824a2ad815f" providerId="ADAL" clId="{10EEDAB3-2DB0-BA4D-8CC6-6424E46A9142}" dt="2024-01-13T15:30:46.749" v="2927" actId="164"/>
          <ac:inkMkLst>
            <pc:docMk/>
            <pc:sldMk cId="744054261" sldId="328"/>
            <ac:inkMk id="437" creationId="{76D7BF42-BDE7-79EE-0F5D-A7F44209E46F}"/>
          </ac:inkMkLst>
        </pc:inkChg>
        <pc:inkChg chg="add mod">
          <ac:chgData name="Kokchun Giang" userId="67e2125d-ec8c-4323-9653-9824a2ad815f" providerId="ADAL" clId="{10EEDAB3-2DB0-BA4D-8CC6-6424E46A9142}" dt="2024-01-13T15:30:46.749" v="2927" actId="164"/>
          <ac:inkMkLst>
            <pc:docMk/>
            <pc:sldMk cId="744054261" sldId="328"/>
            <ac:inkMk id="438" creationId="{475F2BF3-5019-8ECC-69F5-1E5E2C2C45AA}"/>
          </ac:inkMkLst>
        </pc:inkChg>
        <pc:inkChg chg="add mod">
          <ac:chgData name="Kokchun Giang" userId="67e2125d-ec8c-4323-9653-9824a2ad815f" providerId="ADAL" clId="{10EEDAB3-2DB0-BA4D-8CC6-6424E46A9142}" dt="2024-01-13T15:30:46.749" v="2927" actId="164"/>
          <ac:inkMkLst>
            <pc:docMk/>
            <pc:sldMk cId="744054261" sldId="328"/>
            <ac:inkMk id="439" creationId="{3F214E89-72F0-5175-1718-B3B031D849B5}"/>
          </ac:inkMkLst>
        </pc:inkChg>
        <pc:inkChg chg="add mod">
          <ac:chgData name="Kokchun Giang" userId="67e2125d-ec8c-4323-9653-9824a2ad815f" providerId="ADAL" clId="{10EEDAB3-2DB0-BA4D-8CC6-6424E46A9142}" dt="2024-01-13T15:30:46.749" v="2927" actId="164"/>
          <ac:inkMkLst>
            <pc:docMk/>
            <pc:sldMk cId="744054261" sldId="328"/>
            <ac:inkMk id="440" creationId="{8F94525E-79A4-47B6-2456-A5EA47BCEAED}"/>
          </ac:inkMkLst>
        </pc:inkChg>
        <pc:inkChg chg="add mod">
          <ac:chgData name="Kokchun Giang" userId="67e2125d-ec8c-4323-9653-9824a2ad815f" providerId="ADAL" clId="{10EEDAB3-2DB0-BA4D-8CC6-6424E46A9142}" dt="2024-01-13T15:30:46.749" v="2927" actId="164"/>
          <ac:inkMkLst>
            <pc:docMk/>
            <pc:sldMk cId="744054261" sldId="328"/>
            <ac:inkMk id="441" creationId="{091E813E-1A29-5C7A-A280-1DE2441EAE05}"/>
          </ac:inkMkLst>
        </pc:inkChg>
        <pc:inkChg chg="add mod">
          <ac:chgData name="Kokchun Giang" userId="67e2125d-ec8c-4323-9653-9824a2ad815f" providerId="ADAL" clId="{10EEDAB3-2DB0-BA4D-8CC6-6424E46A9142}" dt="2024-01-13T15:30:46.749" v="2927" actId="164"/>
          <ac:inkMkLst>
            <pc:docMk/>
            <pc:sldMk cId="744054261" sldId="328"/>
            <ac:inkMk id="442" creationId="{37B61D8E-18B5-8E4C-D0F0-E5AD435261DF}"/>
          </ac:inkMkLst>
        </pc:inkChg>
        <pc:inkChg chg="add mod">
          <ac:chgData name="Kokchun Giang" userId="67e2125d-ec8c-4323-9653-9824a2ad815f" providerId="ADAL" clId="{10EEDAB3-2DB0-BA4D-8CC6-6424E46A9142}" dt="2024-01-13T15:30:46.749" v="2927" actId="164"/>
          <ac:inkMkLst>
            <pc:docMk/>
            <pc:sldMk cId="744054261" sldId="328"/>
            <ac:inkMk id="443" creationId="{B84B2589-CCF9-2B3A-F66B-FFA4115218C4}"/>
          </ac:inkMkLst>
        </pc:inkChg>
        <pc:inkChg chg="add mod">
          <ac:chgData name="Kokchun Giang" userId="67e2125d-ec8c-4323-9653-9824a2ad815f" providerId="ADAL" clId="{10EEDAB3-2DB0-BA4D-8CC6-6424E46A9142}" dt="2024-01-13T15:30:46.749" v="2927" actId="164"/>
          <ac:inkMkLst>
            <pc:docMk/>
            <pc:sldMk cId="744054261" sldId="328"/>
            <ac:inkMk id="445" creationId="{7152DEBD-30D4-0133-61FE-B09CCD769DE3}"/>
          </ac:inkMkLst>
        </pc:inkChg>
        <pc:inkChg chg="add del mod">
          <ac:chgData name="Kokchun Giang" userId="67e2125d-ec8c-4323-9653-9824a2ad815f" providerId="ADAL" clId="{10EEDAB3-2DB0-BA4D-8CC6-6424E46A9142}" dt="2024-01-13T14:04:51.093" v="1370" actId="9405"/>
          <ac:inkMkLst>
            <pc:docMk/>
            <pc:sldMk cId="744054261" sldId="328"/>
            <ac:inkMk id="447" creationId="{EFAA3804-D415-C688-DEDB-1F48EF1A3659}"/>
          </ac:inkMkLst>
        </pc:inkChg>
        <pc:inkChg chg="add del mod">
          <ac:chgData name="Kokchun Giang" userId="67e2125d-ec8c-4323-9653-9824a2ad815f" providerId="ADAL" clId="{10EEDAB3-2DB0-BA4D-8CC6-6424E46A9142}" dt="2024-01-13T14:04:50.772" v="1369"/>
          <ac:inkMkLst>
            <pc:docMk/>
            <pc:sldMk cId="744054261" sldId="328"/>
            <ac:inkMk id="448" creationId="{014D50C8-B3B0-8C5F-7CAB-FD002FD0EABA}"/>
          </ac:inkMkLst>
        </pc:inkChg>
        <pc:inkChg chg="del">
          <ac:chgData name="Kokchun Giang" userId="67e2125d-ec8c-4323-9653-9824a2ad815f" providerId="ADAL" clId="{10EEDAB3-2DB0-BA4D-8CC6-6424E46A9142}" dt="2024-01-13T12:52:07.290" v="751" actId="478"/>
          <ac:inkMkLst>
            <pc:docMk/>
            <pc:sldMk cId="744054261" sldId="328"/>
            <ac:inkMk id="463" creationId="{132B1EC7-8234-8892-F022-88A9352D5343}"/>
          </ac:inkMkLst>
        </pc:inkChg>
        <pc:inkChg chg="del">
          <ac:chgData name="Kokchun Giang" userId="67e2125d-ec8c-4323-9653-9824a2ad815f" providerId="ADAL" clId="{10EEDAB3-2DB0-BA4D-8CC6-6424E46A9142}" dt="2024-01-13T12:52:07.290" v="751" actId="478"/>
          <ac:inkMkLst>
            <pc:docMk/>
            <pc:sldMk cId="744054261" sldId="328"/>
            <ac:inkMk id="464" creationId="{D8210BA1-6E4C-35DD-50B6-A46A6BBD0150}"/>
          </ac:inkMkLst>
        </pc:inkChg>
        <pc:inkChg chg="del">
          <ac:chgData name="Kokchun Giang" userId="67e2125d-ec8c-4323-9653-9824a2ad815f" providerId="ADAL" clId="{10EEDAB3-2DB0-BA4D-8CC6-6424E46A9142}" dt="2024-01-13T12:52:07.290" v="751" actId="478"/>
          <ac:inkMkLst>
            <pc:docMk/>
            <pc:sldMk cId="744054261" sldId="328"/>
            <ac:inkMk id="465" creationId="{047EACD8-3B93-B61B-E00E-ED81F31E6969}"/>
          </ac:inkMkLst>
        </pc:inkChg>
        <pc:inkChg chg="del">
          <ac:chgData name="Kokchun Giang" userId="67e2125d-ec8c-4323-9653-9824a2ad815f" providerId="ADAL" clId="{10EEDAB3-2DB0-BA4D-8CC6-6424E46A9142}" dt="2024-01-13T12:52:07.290" v="751" actId="478"/>
          <ac:inkMkLst>
            <pc:docMk/>
            <pc:sldMk cId="744054261" sldId="328"/>
            <ac:inkMk id="466" creationId="{84A57748-3D55-032A-F694-2F9B99E521BE}"/>
          </ac:inkMkLst>
        </pc:inkChg>
        <pc:inkChg chg="del">
          <ac:chgData name="Kokchun Giang" userId="67e2125d-ec8c-4323-9653-9824a2ad815f" providerId="ADAL" clId="{10EEDAB3-2DB0-BA4D-8CC6-6424E46A9142}" dt="2024-01-13T12:52:07.290" v="751" actId="478"/>
          <ac:inkMkLst>
            <pc:docMk/>
            <pc:sldMk cId="744054261" sldId="328"/>
            <ac:inkMk id="467" creationId="{1A316319-1542-1D9C-AB6D-12ED554A76C9}"/>
          </ac:inkMkLst>
        </pc:inkChg>
        <pc:inkChg chg="del">
          <ac:chgData name="Kokchun Giang" userId="67e2125d-ec8c-4323-9653-9824a2ad815f" providerId="ADAL" clId="{10EEDAB3-2DB0-BA4D-8CC6-6424E46A9142}" dt="2024-01-13T12:52:07.290" v="751" actId="478"/>
          <ac:inkMkLst>
            <pc:docMk/>
            <pc:sldMk cId="744054261" sldId="328"/>
            <ac:inkMk id="479" creationId="{159AA81C-4A40-3991-C66F-AADCA532746B}"/>
          </ac:inkMkLst>
        </pc:inkChg>
        <pc:cxnChg chg="mod">
          <ac:chgData name="Kokchun Giang" userId="67e2125d-ec8c-4323-9653-9824a2ad815f" providerId="ADAL" clId="{10EEDAB3-2DB0-BA4D-8CC6-6424E46A9142}" dt="2024-01-13T13:53:31.333" v="909" actId="1076"/>
          <ac:cxnSpMkLst>
            <pc:docMk/>
            <pc:sldMk cId="744054261" sldId="328"/>
            <ac:cxnSpMk id="11" creationId="{28FE6B8E-8EF2-1C7B-E415-67CA4159BBFB}"/>
          </ac:cxnSpMkLst>
        </pc:cxnChg>
        <pc:cxnChg chg="mod">
          <ac:chgData name="Kokchun Giang" userId="67e2125d-ec8c-4323-9653-9824a2ad815f" providerId="ADAL" clId="{10EEDAB3-2DB0-BA4D-8CC6-6424E46A9142}" dt="2024-01-13T13:53:28.698" v="907" actId="14100"/>
          <ac:cxnSpMkLst>
            <pc:docMk/>
            <pc:sldMk cId="744054261" sldId="328"/>
            <ac:cxnSpMk id="12" creationId="{612E35A1-B658-A0E0-3DCF-0717569D94EF}"/>
          </ac:cxnSpMkLst>
        </pc:cxnChg>
        <pc:cxnChg chg="add mod">
          <ac:chgData name="Kokchun Giang" userId="67e2125d-ec8c-4323-9653-9824a2ad815f" providerId="ADAL" clId="{10EEDAB3-2DB0-BA4D-8CC6-6424E46A9142}" dt="2024-01-13T13:59:23.412" v="1168" actId="1076"/>
          <ac:cxnSpMkLst>
            <pc:docMk/>
            <pc:sldMk cId="744054261" sldId="328"/>
            <ac:cxnSpMk id="280" creationId="{E15CD59C-BBD7-D831-4CF8-502B208028A9}"/>
          </ac:cxnSpMkLst>
        </pc:cxnChg>
      </pc:sldChg>
      <pc:sldChg chg="addSp delSp modSp add mod delAnim modAnim modNotesTx">
        <pc:chgData name="Kokchun Giang" userId="67e2125d-ec8c-4323-9653-9824a2ad815f" providerId="ADAL" clId="{10EEDAB3-2DB0-BA4D-8CC6-6424E46A9142}" dt="2024-01-13T15:33:28.429" v="2964"/>
        <pc:sldMkLst>
          <pc:docMk/>
          <pc:sldMk cId="3137551220" sldId="329"/>
        </pc:sldMkLst>
        <pc:spChg chg="mod">
          <ac:chgData name="Kokchun Giang" userId="67e2125d-ec8c-4323-9653-9824a2ad815f" providerId="ADAL" clId="{10EEDAB3-2DB0-BA4D-8CC6-6424E46A9142}" dt="2024-01-13T14:06:26.660" v="1425" actId="2711"/>
          <ac:spMkLst>
            <pc:docMk/>
            <pc:sldMk cId="3137551220" sldId="329"/>
            <ac:spMk id="28" creationId="{7E8C0D03-019A-279A-6AD5-A5E7BD2580DB}"/>
          </ac:spMkLst>
        </pc:spChg>
        <pc:grpChg chg="del">
          <ac:chgData name="Kokchun Giang" userId="67e2125d-ec8c-4323-9653-9824a2ad815f" providerId="ADAL" clId="{10EEDAB3-2DB0-BA4D-8CC6-6424E46A9142}" dt="2024-01-13T14:06:45.364" v="1430" actId="478"/>
          <ac:grpSpMkLst>
            <pc:docMk/>
            <pc:sldMk cId="3137551220" sldId="329"/>
            <ac:grpSpMk id="2" creationId="{8D56E9CA-8C6F-3014-AACC-BFD5D3278352}"/>
          </ac:grpSpMkLst>
        </pc:grpChg>
        <pc:grpChg chg="add mod">
          <ac:chgData name="Kokchun Giang" userId="67e2125d-ec8c-4323-9653-9824a2ad815f" providerId="ADAL" clId="{10EEDAB3-2DB0-BA4D-8CC6-6424E46A9142}" dt="2024-01-13T15:31:06.221" v="2932" actId="164"/>
          <ac:grpSpMkLst>
            <pc:docMk/>
            <pc:sldMk cId="3137551220" sldId="329"/>
            <ac:grpSpMk id="2" creationId="{C52D8CB5-6EFE-BAB7-0AE5-B3FD18B1740A}"/>
          </ac:grpSpMkLst>
        </pc:grpChg>
        <pc:grpChg chg="del">
          <ac:chgData name="Kokchun Giang" userId="67e2125d-ec8c-4323-9653-9824a2ad815f" providerId="ADAL" clId="{10EEDAB3-2DB0-BA4D-8CC6-6424E46A9142}" dt="2024-01-13T14:06:45.364" v="1430" actId="478"/>
          <ac:grpSpMkLst>
            <pc:docMk/>
            <pc:sldMk cId="3137551220" sldId="329"/>
            <ac:grpSpMk id="6" creationId="{58B56413-743E-A5DB-A45C-8EEE81F8C619}"/>
          </ac:grpSpMkLst>
        </pc:grpChg>
        <pc:grpChg chg="add mod">
          <ac:chgData name="Kokchun Giang" userId="67e2125d-ec8c-4323-9653-9824a2ad815f" providerId="ADAL" clId="{10EEDAB3-2DB0-BA4D-8CC6-6424E46A9142}" dt="2024-01-13T15:31:39.237" v="2939" actId="164"/>
          <ac:grpSpMkLst>
            <pc:docMk/>
            <pc:sldMk cId="3137551220" sldId="329"/>
            <ac:grpSpMk id="7" creationId="{D4829399-8E81-00B0-A196-973CD5F30241}"/>
          </ac:grpSpMkLst>
        </pc:grpChg>
        <pc:grpChg chg="add mod">
          <ac:chgData name="Kokchun Giang" userId="67e2125d-ec8c-4323-9653-9824a2ad815f" providerId="ADAL" clId="{10EEDAB3-2DB0-BA4D-8CC6-6424E46A9142}" dt="2024-01-13T15:31:47.035" v="2941" actId="164"/>
          <ac:grpSpMkLst>
            <pc:docMk/>
            <pc:sldMk cId="3137551220" sldId="329"/>
            <ac:grpSpMk id="8" creationId="{F05DD42B-12CE-7B85-DE19-AF8478427354}"/>
          </ac:grpSpMkLst>
        </pc:grpChg>
        <pc:grpChg chg="add mod">
          <ac:chgData name="Kokchun Giang" userId="67e2125d-ec8c-4323-9653-9824a2ad815f" providerId="ADAL" clId="{10EEDAB3-2DB0-BA4D-8CC6-6424E46A9142}" dt="2024-01-13T15:31:54.585" v="2943" actId="164"/>
          <ac:grpSpMkLst>
            <pc:docMk/>
            <pc:sldMk cId="3137551220" sldId="329"/>
            <ac:grpSpMk id="9" creationId="{0948E606-9320-0F64-F267-94246C1FDA1D}"/>
          </ac:grpSpMkLst>
        </pc:grpChg>
        <pc:grpChg chg="add mod">
          <ac:chgData name="Kokchun Giang" userId="67e2125d-ec8c-4323-9653-9824a2ad815f" providerId="ADAL" clId="{10EEDAB3-2DB0-BA4D-8CC6-6424E46A9142}" dt="2024-01-13T15:32:05.141" v="2945" actId="164"/>
          <ac:grpSpMkLst>
            <pc:docMk/>
            <pc:sldMk cId="3137551220" sldId="329"/>
            <ac:grpSpMk id="10" creationId="{69AB4709-712B-9E42-00A1-19656834CEDE}"/>
          </ac:grpSpMkLst>
        </pc:grpChg>
        <pc:grpChg chg="del">
          <ac:chgData name="Kokchun Giang" userId="67e2125d-ec8c-4323-9653-9824a2ad815f" providerId="ADAL" clId="{10EEDAB3-2DB0-BA4D-8CC6-6424E46A9142}" dt="2024-01-13T14:06:45.364" v="1430" actId="478"/>
          <ac:grpSpMkLst>
            <pc:docMk/>
            <pc:sldMk cId="3137551220" sldId="329"/>
            <ac:grpSpMk id="10" creationId="{925D1EC6-7509-C1C6-30B3-5208AD5B96CA}"/>
          </ac:grpSpMkLst>
        </pc:grpChg>
        <pc:grpChg chg="add mod">
          <ac:chgData name="Kokchun Giang" userId="67e2125d-ec8c-4323-9653-9824a2ad815f" providerId="ADAL" clId="{10EEDAB3-2DB0-BA4D-8CC6-6424E46A9142}" dt="2024-01-13T15:32:10.023" v="2947" actId="164"/>
          <ac:grpSpMkLst>
            <pc:docMk/>
            <pc:sldMk cId="3137551220" sldId="329"/>
            <ac:grpSpMk id="11" creationId="{689F66EA-18B2-0869-32EA-19C84E1DF3D0}"/>
          </ac:grpSpMkLst>
        </pc:grpChg>
        <pc:grpChg chg="add mod">
          <ac:chgData name="Kokchun Giang" userId="67e2125d-ec8c-4323-9653-9824a2ad815f" providerId="ADAL" clId="{10EEDAB3-2DB0-BA4D-8CC6-6424E46A9142}" dt="2024-01-13T15:32:15.867" v="2949" actId="164"/>
          <ac:grpSpMkLst>
            <pc:docMk/>
            <pc:sldMk cId="3137551220" sldId="329"/>
            <ac:grpSpMk id="12" creationId="{9F7C08F2-1F23-35F1-AEDD-488C0244EC99}"/>
          </ac:grpSpMkLst>
        </pc:grpChg>
        <pc:grpChg chg="add mod">
          <ac:chgData name="Kokchun Giang" userId="67e2125d-ec8c-4323-9653-9824a2ad815f" providerId="ADAL" clId="{10EEDAB3-2DB0-BA4D-8CC6-6424E46A9142}" dt="2024-01-13T15:32:25.183" v="2951" actId="164"/>
          <ac:grpSpMkLst>
            <pc:docMk/>
            <pc:sldMk cId="3137551220" sldId="329"/>
            <ac:grpSpMk id="13" creationId="{2B3E0EDA-FA69-7636-DF73-6CC09E5F1A05}"/>
          </ac:grpSpMkLst>
        </pc:grpChg>
        <pc:grpChg chg="add mod">
          <ac:chgData name="Kokchun Giang" userId="67e2125d-ec8c-4323-9653-9824a2ad815f" providerId="ADAL" clId="{10EEDAB3-2DB0-BA4D-8CC6-6424E46A9142}" dt="2024-01-13T15:32:30.992" v="2953" actId="164"/>
          <ac:grpSpMkLst>
            <pc:docMk/>
            <pc:sldMk cId="3137551220" sldId="329"/>
            <ac:grpSpMk id="15" creationId="{EA325902-5534-CE95-AC85-EEB70F0161FB}"/>
          </ac:grpSpMkLst>
        </pc:grpChg>
        <pc:grpChg chg="add mod">
          <ac:chgData name="Kokchun Giang" userId="67e2125d-ec8c-4323-9653-9824a2ad815f" providerId="ADAL" clId="{10EEDAB3-2DB0-BA4D-8CC6-6424E46A9142}" dt="2024-01-13T15:32:37.170" v="2955" actId="164"/>
          <ac:grpSpMkLst>
            <pc:docMk/>
            <pc:sldMk cId="3137551220" sldId="329"/>
            <ac:grpSpMk id="16" creationId="{6C4254F9-041A-EB58-587B-8794CC165FE1}"/>
          </ac:grpSpMkLst>
        </pc:grpChg>
        <pc:grpChg chg="add mod">
          <ac:chgData name="Kokchun Giang" userId="67e2125d-ec8c-4323-9653-9824a2ad815f" providerId="ADAL" clId="{10EEDAB3-2DB0-BA4D-8CC6-6424E46A9142}" dt="2024-01-13T15:32:52.912" v="2959" actId="164"/>
          <ac:grpSpMkLst>
            <pc:docMk/>
            <pc:sldMk cId="3137551220" sldId="329"/>
            <ac:grpSpMk id="17" creationId="{703E6C8A-ED19-F1B0-AC52-6B642D2A7C3C}"/>
          </ac:grpSpMkLst>
        </pc:grpChg>
        <pc:grpChg chg="del">
          <ac:chgData name="Kokchun Giang" userId="67e2125d-ec8c-4323-9653-9824a2ad815f" providerId="ADAL" clId="{10EEDAB3-2DB0-BA4D-8CC6-6424E46A9142}" dt="2024-01-13T14:06:45.364" v="1430" actId="478"/>
          <ac:grpSpMkLst>
            <pc:docMk/>
            <pc:sldMk cId="3137551220" sldId="329"/>
            <ac:grpSpMk id="20" creationId="{78CE9E8F-35AB-13C5-54DB-D0A785507CE7}"/>
          </ac:grpSpMkLst>
        </pc:grpChg>
        <pc:grpChg chg="del">
          <ac:chgData name="Kokchun Giang" userId="67e2125d-ec8c-4323-9653-9824a2ad815f" providerId="ADAL" clId="{10EEDAB3-2DB0-BA4D-8CC6-6424E46A9142}" dt="2024-01-13T14:06:45.364" v="1430" actId="478"/>
          <ac:grpSpMkLst>
            <pc:docMk/>
            <pc:sldMk cId="3137551220" sldId="329"/>
            <ac:grpSpMk id="38" creationId="{6D5D4F6E-F7B9-ADD1-4B75-8C2885E43881}"/>
          </ac:grpSpMkLst>
        </pc:grpChg>
        <pc:grpChg chg="del">
          <ac:chgData name="Kokchun Giang" userId="67e2125d-ec8c-4323-9653-9824a2ad815f" providerId="ADAL" clId="{10EEDAB3-2DB0-BA4D-8CC6-6424E46A9142}" dt="2024-01-13T14:06:45.364" v="1430" actId="478"/>
          <ac:grpSpMkLst>
            <pc:docMk/>
            <pc:sldMk cId="3137551220" sldId="329"/>
            <ac:grpSpMk id="46" creationId="{9D51CFAE-E945-6F9D-3948-3D5463C530E6}"/>
          </ac:grpSpMkLst>
        </pc:grpChg>
        <pc:grpChg chg="del mod">
          <ac:chgData name="Kokchun Giang" userId="67e2125d-ec8c-4323-9653-9824a2ad815f" providerId="ADAL" clId="{10EEDAB3-2DB0-BA4D-8CC6-6424E46A9142}" dt="2024-01-13T14:07:17.002" v="1438"/>
          <ac:grpSpMkLst>
            <pc:docMk/>
            <pc:sldMk cId="3137551220" sldId="329"/>
            <ac:grpSpMk id="51" creationId="{E1E832CA-52B3-3A23-BCBB-DB5CC9E6C7B1}"/>
          </ac:grpSpMkLst>
        </pc:grpChg>
        <pc:grpChg chg="del">
          <ac:chgData name="Kokchun Giang" userId="67e2125d-ec8c-4323-9653-9824a2ad815f" providerId="ADAL" clId="{10EEDAB3-2DB0-BA4D-8CC6-6424E46A9142}" dt="2024-01-13T14:06:45.364" v="1430" actId="478"/>
          <ac:grpSpMkLst>
            <pc:docMk/>
            <pc:sldMk cId="3137551220" sldId="329"/>
            <ac:grpSpMk id="60" creationId="{50A6E89E-6B21-6357-8AEE-7FF1FE1AA151}"/>
          </ac:grpSpMkLst>
        </pc:grpChg>
        <pc:grpChg chg="del">
          <ac:chgData name="Kokchun Giang" userId="67e2125d-ec8c-4323-9653-9824a2ad815f" providerId="ADAL" clId="{10EEDAB3-2DB0-BA4D-8CC6-6424E46A9142}" dt="2024-01-13T14:06:45.364" v="1430" actId="478"/>
          <ac:grpSpMkLst>
            <pc:docMk/>
            <pc:sldMk cId="3137551220" sldId="329"/>
            <ac:grpSpMk id="72" creationId="{6569500A-A0B8-284E-F51B-EF91C1BED375}"/>
          </ac:grpSpMkLst>
        </pc:grpChg>
        <pc:grpChg chg="del mod">
          <ac:chgData name="Kokchun Giang" userId="67e2125d-ec8c-4323-9653-9824a2ad815f" providerId="ADAL" clId="{10EEDAB3-2DB0-BA4D-8CC6-6424E46A9142}" dt="2024-01-13T14:07:18.839" v="1441"/>
          <ac:grpSpMkLst>
            <pc:docMk/>
            <pc:sldMk cId="3137551220" sldId="329"/>
            <ac:grpSpMk id="77" creationId="{3527698F-F06A-6395-4F2B-4513C4698F29}"/>
          </ac:grpSpMkLst>
        </pc:grpChg>
        <pc:grpChg chg="del mod">
          <ac:chgData name="Kokchun Giang" userId="67e2125d-ec8c-4323-9653-9824a2ad815f" providerId="ADAL" clId="{10EEDAB3-2DB0-BA4D-8CC6-6424E46A9142}" dt="2024-01-13T14:07:19.875" v="1443"/>
          <ac:grpSpMkLst>
            <pc:docMk/>
            <pc:sldMk cId="3137551220" sldId="329"/>
            <ac:grpSpMk id="80" creationId="{99E1A225-BEF9-56F8-4E62-DC20DEFCE207}"/>
          </ac:grpSpMkLst>
        </pc:grpChg>
        <pc:grpChg chg="del mod">
          <ac:chgData name="Kokchun Giang" userId="67e2125d-ec8c-4323-9653-9824a2ad815f" providerId="ADAL" clId="{10EEDAB3-2DB0-BA4D-8CC6-6424E46A9142}" dt="2024-01-13T14:07:21.976" v="1445"/>
          <ac:grpSpMkLst>
            <pc:docMk/>
            <pc:sldMk cId="3137551220" sldId="329"/>
            <ac:grpSpMk id="82" creationId="{1DA3DA39-F9BC-C359-6881-DFBDAFA80D6F}"/>
          </ac:grpSpMkLst>
        </pc:grpChg>
        <pc:grpChg chg="del mod">
          <ac:chgData name="Kokchun Giang" userId="67e2125d-ec8c-4323-9653-9824a2ad815f" providerId="ADAL" clId="{10EEDAB3-2DB0-BA4D-8CC6-6424E46A9142}" dt="2024-01-13T14:07:23.797" v="1448"/>
          <ac:grpSpMkLst>
            <pc:docMk/>
            <pc:sldMk cId="3137551220" sldId="329"/>
            <ac:grpSpMk id="84" creationId="{D4084A0D-857E-61A7-2053-E94832C62968}"/>
          </ac:grpSpMkLst>
        </pc:grpChg>
        <pc:grpChg chg="del">
          <ac:chgData name="Kokchun Giang" userId="67e2125d-ec8c-4323-9653-9824a2ad815f" providerId="ADAL" clId="{10EEDAB3-2DB0-BA4D-8CC6-6424E46A9142}" dt="2024-01-13T14:06:45.364" v="1430" actId="478"/>
          <ac:grpSpMkLst>
            <pc:docMk/>
            <pc:sldMk cId="3137551220" sldId="329"/>
            <ac:grpSpMk id="87" creationId="{432548ED-602C-10C2-D9BF-06717065C7EC}"/>
          </ac:grpSpMkLst>
        </pc:grpChg>
        <pc:grpChg chg="del">
          <ac:chgData name="Kokchun Giang" userId="67e2125d-ec8c-4323-9653-9824a2ad815f" providerId="ADAL" clId="{10EEDAB3-2DB0-BA4D-8CC6-6424E46A9142}" dt="2024-01-13T14:06:45.364" v="1430" actId="478"/>
          <ac:grpSpMkLst>
            <pc:docMk/>
            <pc:sldMk cId="3137551220" sldId="329"/>
            <ac:grpSpMk id="97" creationId="{E2D3C3B4-DD5C-5682-9948-91F1E7C3468C}"/>
          </ac:grpSpMkLst>
        </pc:grpChg>
        <pc:grpChg chg="del">
          <ac:chgData name="Kokchun Giang" userId="67e2125d-ec8c-4323-9653-9824a2ad815f" providerId="ADAL" clId="{10EEDAB3-2DB0-BA4D-8CC6-6424E46A9142}" dt="2024-01-13T14:06:45.364" v="1430" actId="478"/>
          <ac:grpSpMkLst>
            <pc:docMk/>
            <pc:sldMk cId="3137551220" sldId="329"/>
            <ac:grpSpMk id="107" creationId="{3A749F36-0AC1-4E93-2162-1537C2B48376}"/>
          </ac:grpSpMkLst>
        </pc:grpChg>
        <pc:grpChg chg="del">
          <ac:chgData name="Kokchun Giang" userId="67e2125d-ec8c-4323-9653-9824a2ad815f" providerId="ADAL" clId="{10EEDAB3-2DB0-BA4D-8CC6-6424E46A9142}" dt="2024-01-13T14:06:45.364" v="1430" actId="478"/>
          <ac:grpSpMkLst>
            <pc:docMk/>
            <pc:sldMk cId="3137551220" sldId="329"/>
            <ac:grpSpMk id="116" creationId="{AFDCA17A-CA5B-9C98-0FB4-7EB55447FAA1}"/>
          </ac:grpSpMkLst>
        </pc:grpChg>
        <pc:grpChg chg="mod">
          <ac:chgData name="Kokchun Giang" userId="67e2125d-ec8c-4323-9653-9824a2ad815f" providerId="ADAL" clId="{10EEDAB3-2DB0-BA4D-8CC6-6424E46A9142}" dt="2024-01-13T14:08:16.737" v="1492" actId="164"/>
          <ac:grpSpMkLst>
            <pc:docMk/>
            <pc:sldMk cId="3137551220" sldId="329"/>
            <ac:grpSpMk id="119" creationId="{EEF9574C-F5A3-2146-AB74-5993F8CBB18F}"/>
          </ac:grpSpMkLst>
        </pc:grpChg>
        <pc:grpChg chg="mod">
          <ac:chgData name="Kokchun Giang" userId="67e2125d-ec8c-4323-9653-9824a2ad815f" providerId="ADAL" clId="{10EEDAB3-2DB0-BA4D-8CC6-6424E46A9142}" dt="2024-01-13T14:08:16.737" v="1492" actId="164"/>
          <ac:grpSpMkLst>
            <pc:docMk/>
            <pc:sldMk cId="3137551220" sldId="329"/>
            <ac:grpSpMk id="127" creationId="{395C2DF9-594C-32CC-D670-E381628C6919}"/>
          </ac:grpSpMkLst>
        </pc:grpChg>
        <pc:grpChg chg="del">
          <ac:chgData name="Kokchun Giang" userId="67e2125d-ec8c-4323-9653-9824a2ad815f" providerId="ADAL" clId="{10EEDAB3-2DB0-BA4D-8CC6-6424E46A9142}" dt="2024-01-13T14:06:48.505" v="1431" actId="478"/>
          <ac:grpSpMkLst>
            <pc:docMk/>
            <pc:sldMk cId="3137551220" sldId="329"/>
            <ac:grpSpMk id="151" creationId="{6521396A-EA21-BE53-C1E2-58C1209D2A87}"/>
          </ac:grpSpMkLst>
        </pc:grpChg>
        <pc:grpChg chg="del">
          <ac:chgData name="Kokchun Giang" userId="67e2125d-ec8c-4323-9653-9824a2ad815f" providerId="ADAL" clId="{10EEDAB3-2DB0-BA4D-8CC6-6424E46A9142}" dt="2024-01-13T14:06:45.364" v="1430" actId="478"/>
          <ac:grpSpMkLst>
            <pc:docMk/>
            <pc:sldMk cId="3137551220" sldId="329"/>
            <ac:grpSpMk id="173" creationId="{7AFD7003-D2BE-1C5E-D64B-5735F00EA106}"/>
          </ac:grpSpMkLst>
        </pc:grpChg>
        <pc:grpChg chg="del">
          <ac:chgData name="Kokchun Giang" userId="67e2125d-ec8c-4323-9653-9824a2ad815f" providerId="ADAL" clId="{10EEDAB3-2DB0-BA4D-8CC6-6424E46A9142}" dt="2024-01-13T14:06:45.364" v="1430" actId="478"/>
          <ac:grpSpMkLst>
            <pc:docMk/>
            <pc:sldMk cId="3137551220" sldId="329"/>
            <ac:grpSpMk id="174" creationId="{4A5BEC13-E16E-3E4F-0B1E-54A65169CDBB}"/>
          </ac:grpSpMkLst>
        </pc:grpChg>
        <pc:grpChg chg="del">
          <ac:chgData name="Kokchun Giang" userId="67e2125d-ec8c-4323-9653-9824a2ad815f" providerId="ADAL" clId="{10EEDAB3-2DB0-BA4D-8CC6-6424E46A9142}" dt="2024-01-13T14:06:45.364" v="1430" actId="478"/>
          <ac:grpSpMkLst>
            <pc:docMk/>
            <pc:sldMk cId="3137551220" sldId="329"/>
            <ac:grpSpMk id="175" creationId="{9BD019EE-A8ED-40B5-B783-E896BBC9B08A}"/>
          </ac:grpSpMkLst>
        </pc:grpChg>
        <pc:grpChg chg="del">
          <ac:chgData name="Kokchun Giang" userId="67e2125d-ec8c-4323-9653-9824a2ad815f" providerId="ADAL" clId="{10EEDAB3-2DB0-BA4D-8CC6-6424E46A9142}" dt="2024-01-13T14:06:33.570" v="1427" actId="478"/>
          <ac:grpSpMkLst>
            <pc:docMk/>
            <pc:sldMk cId="3137551220" sldId="329"/>
            <ac:grpSpMk id="188" creationId="{932C5C9A-06BA-26EA-4AC0-27B2043F3D50}"/>
          </ac:grpSpMkLst>
        </pc:grpChg>
        <pc:grpChg chg="del">
          <ac:chgData name="Kokchun Giang" userId="67e2125d-ec8c-4323-9653-9824a2ad815f" providerId="ADAL" clId="{10EEDAB3-2DB0-BA4D-8CC6-6424E46A9142}" dt="2024-01-13T14:06:33.570" v="1427" actId="478"/>
          <ac:grpSpMkLst>
            <pc:docMk/>
            <pc:sldMk cId="3137551220" sldId="329"/>
            <ac:grpSpMk id="189" creationId="{D39C79AE-5C3C-579D-08D4-E722BCE7E893}"/>
          </ac:grpSpMkLst>
        </pc:grpChg>
        <pc:grpChg chg="del">
          <ac:chgData name="Kokchun Giang" userId="67e2125d-ec8c-4323-9653-9824a2ad815f" providerId="ADAL" clId="{10EEDAB3-2DB0-BA4D-8CC6-6424E46A9142}" dt="2024-01-13T14:06:40.912" v="1428" actId="478"/>
          <ac:grpSpMkLst>
            <pc:docMk/>
            <pc:sldMk cId="3137551220" sldId="329"/>
            <ac:grpSpMk id="197" creationId="{D8869EA1-9704-3F2A-A902-666FDF4E0AB1}"/>
          </ac:grpSpMkLst>
        </pc:grpChg>
        <pc:grpChg chg="del">
          <ac:chgData name="Kokchun Giang" userId="67e2125d-ec8c-4323-9653-9824a2ad815f" providerId="ADAL" clId="{10EEDAB3-2DB0-BA4D-8CC6-6424E46A9142}" dt="2024-01-13T14:06:33.570" v="1427" actId="478"/>
          <ac:grpSpMkLst>
            <pc:docMk/>
            <pc:sldMk cId="3137551220" sldId="329"/>
            <ac:grpSpMk id="198" creationId="{F1D7E055-9097-CEE9-8479-FB8055CA4ED3}"/>
          </ac:grpSpMkLst>
        </pc:grpChg>
        <pc:grpChg chg="del">
          <ac:chgData name="Kokchun Giang" userId="67e2125d-ec8c-4323-9653-9824a2ad815f" providerId="ADAL" clId="{10EEDAB3-2DB0-BA4D-8CC6-6424E46A9142}" dt="2024-01-13T14:06:33.570" v="1427" actId="478"/>
          <ac:grpSpMkLst>
            <pc:docMk/>
            <pc:sldMk cId="3137551220" sldId="329"/>
            <ac:grpSpMk id="206" creationId="{035C30A0-BB13-AC4C-D8B1-4C4D3B4CB02D}"/>
          </ac:grpSpMkLst>
        </pc:grpChg>
        <pc:grpChg chg="del">
          <ac:chgData name="Kokchun Giang" userId="67e2125d-ec8c-4323-9653-9824a2ad815f" providerId="ADAL" clId="{10EEDAB3-2DB0-BA4D-8CC6-6424E46A9142}" dt="2024-01-13T14:06:33.570" v="1427" actId="478"/>
          <ac:grpSpMkLst>
            <pc:docMk/>
            <pc:sldMk cId="3137551220" sldId="329"/>
            <ac:grpSpMk id="207" creationId="{ED57573B-4059-7BDD-FA88-C4964509F4D3}"/>
          </ac:grpSpMkLst>
        </pc:grpChg>
        <pc:grpChg chg="del">
          <ac:chgData name="Kokchun Giang" userId="67e2125d-ec8c-4323-9653-9824a2ad815f" providerId="ADAL" clId="{10EEDAB3-2DB0-BA4D-8CC6-6424E46A9142}" dt="2024-01-13T14:06:33.570" v="1427" actId="478"/>
          <ac:grpSpMkLst>
            <pc:docMk/>
            <pc:sldMk cId="3137551220" sldId="329"/>
            <ac:grpSpMk id="232" creationId="{81B83FEA-3357-5F49-422A-0165F711B90B}"/>
          </ac:grpSpMkLst>
        </pc:grpChg>
        <pc:grpChg chg="del">
          <ac:chgData name="Kokchun Giang" userId="67e2125d-ec8c-4323-9653-9824a2ad815f" providerId="ADAL" clId="{10EEDAB3-2DB0-BA4D-8CC6-6424E46A9142}" dt="2024-01-13T14:06:33.570" v="1427" actId="478"/>
          <ac:grpSpMkLst>
            <pc:docMk/>
            <pc:sldMk cId="3137551220" sldId="329"/>
            <ac:grpSpMk id="233" creationId="{23C4185A-D1D1-7538-7E54-185CC1F0B59F}"/>
          </ac:grpSpMkLst>
        </pc:grpChg>
        <pc:grpChg chg="del">
          <ac:chgData name="Kokchun Giang" userId="67e2125d-ec8c-4323-9653-9824a2ad815f" providerId="ADAL" clId="{10EEDAB3-2DB0-BA4D-8CC6-6424E46A9142}" dt="2024-01-13T14:06:33.570" v="1427" actId="478"/>
          <ac:grpSpMkLst>
            <pc:docMk/>
            <pc:sldMk cId="3137551220" sldId="329"/>
            <ac:grpSpMk id="234" creationId="{9334830E-C0D7-45C9-399A-A97045CBCA2E}"/>
          </ac:grpSpMkLst>
        </pc:grpChg>
        <pc:grpChg chg="del">
          <ac:chgData name="Kokchun Giang" userId="67e2125d-ec8c-4323-9653-9824a2ad815f" providerId="ADAL" clId="{10EEDAB3-2DB0-BA4D-8CC6-6424E46A9142}" dt="2024-01-13T14:06:40.912" v="1428" actId="478"/>
          <ac:grpSpMkLst>
            <pc:docMk/>
            <pc:sldMk cId="3137551220" sldId="329"/>
            <ac:grpSpMk id="235" creationId="{5DC0AEE7-F493-528E-7667-7011BF7EDF8B}"/>
          </ac:grpSpMkLst>
        </pc:grpChg>
        <pc:grpChg chg="del">
          <ac:chgData name="Kokchun Giang" userId="67e2125d-ec8c-4323-9653-9824a2ad815f" providerId="ADAL" clId="{10EEDAB3-2DB0-BA4D-8CC6-6424E46A9142}" dt="2024-01-13T14:06:33.570" v="1427" actId="478"/>
          <ac:grpSpMkLst>
            <pc:docMk/>
            <pc:sldMk cId="3137551220" sldId="329"/>
            <ac:grpSpMk id="237" creationId="{2532B878-C410-2608-C5C6-CAED0E354AE5}"/>
          </ac:grpSpMkLst>
        </pc:grpChg>
        <pc:grpChg chg="del">
          <ac:chgData name="Kokchun Giang" userId="67e2125d-ec8c-4323-9653-9824a2ad815f" providerId="ADAL" clId="{10EEDAB3-2DB0-BA4D-8CC6-6424E46A9142}" dt="2024-01-13T14:06:33.570" v="1427" actId="478"/>
          <ac:grpSpMkLst>
            <pc:docMk/>
            <pc:sldMk cId="3137551220" sldId="329"/>
            <ac:grpSpMk id="239" creationId="{31BBA110-20EE-862A-7155-2F544AB9EA5C}"/>
          </ac:grpSpMkLst>
        </pc:grpChg>
        <pc:grpChg chg="del">
          <ac:chgData name="Kokchun Giang" userId="67e2125d-ec8c-4323-9653-9824a2ad815f" providerId="ADAL" clId="{10EEDAB3-2DB0-BA4D-8CC6-6424E46A9142}" dt="2024-01-13T14:06:33.570" v="1427" actId="478"/>
          <ac:grpSpMkLst>
            <pc:docMk/>
            <pc:sldMk cId="3137551220" sldId="329"/>
            <ac:grpSpMk id="249" creationId="{F1EA76B2-DBB2-733B-B9CE-951D359075F4}"/>
          </ac:grpSpMkLst>
        </pc:grpChg>
        <pc:grpChg chg="del">
          <ac:chgData name="Kokchun Giang" userId="67e2125d-ec8c-4323-9653-9824a2ad815f" providerId="ADAL" clId="{10EEDAB3-2DB0-BA4D-8CC6-6424E46A9142}" dt="2024-01-13T14:06:40.912" v="1428" actId="478"/>
          <ac:grpSpMkLst>
            <pc:docMk/>
            <pc:sldMk cId="3137551220" sldId="329"/>
            <ac:grpSpMk id="258" creationId="{EB11367C-2D17-A839-8F7E-991375EDC57D}"/>
          </ac:grpSpMkLst>
        </pc:grpChg>
        <pc:grpChg chg="del">
          <ac:chgData name="Kokchun Giang" userId="67e2125d-ec8c-4323-9653-9824a2ad815f" providerId="ADAL" clId="{10EEDAB3-2DB0-BA4D-8CC6-6424E46A9142}" dt="2024-01-13T14:06:33.570" v="1427" actId="478"/>
          <ac:grpSpMkLst>
            <pc:docMk/>
            <pc:sldMk cId="3137551220" sldId="329"/>
            <ac:grpSpMk id="259" creationId="{0AEF5C6A-D25B-2648-10C9-584DA48BC735}"/>
          </ac:grpSpMkLst>
        </pc:grpChg>
        <pc:grpChg chg="del">
          <ac:chgData name="Kokchun Giang" userId="67e2125d-ec8c-4323-9653-9824a2ad815f" providerId="ADAL" clId="{10EEDAB3-2DB0-BA4D-8CC6-6424E46A9142}" dt="2024-01-13T14:06:40.912" v="1428" actId="478"/>
          <ac:grpSpMkLst>
            <pc:docMk/>
            <pc:sldMk cId="3137551220" sldId="329"/>
            <ac:grpSpMk id="279" creationId="{07EF7598-2488-0E2C-6F48-8AB0EBC903C5}"/>
          </ac:grpSpMkLst>
        </pc:grpChg>
        <pc:grpChg chg="del">
          <ac:chgData name="Kokchun Giang" userId="67e2125d-ec8c-4323-9653-9824a2ad815f" providerId="ADAL" clId="{10EEDAB3-2DB0-BA4D-8CC6-6424E46A9142}" dt="2024-01-13T14:06:42.305" v="1429" actId="478"/>
          <ac:grpSpMkLst>
            <pc:docMk/>
            <pc:sldMk cId="3137551220" sldId="329"/>
            <ac:grpSpMk id="289" creationId="{3AC47D12-DC71-F10D-F268-4B3FC0A94016}"/>
          </ac:grpSpMkLst>
        </pc:grpChg>
        <pc:grpChg chg="del">
          <ac:chgData name="Kokchun Giang" userId="67e2125d-ec8c-4323-9653-9824a2ad815f" providerId="ADAL" clId="{10EEDAB3-2DB0-BA4D-8CC6-6424E46A9142}" dt="2024-01-13T14:06:33.570" v="1427" actId="478"/>
          <ac:grpSpMkLst>
            <pc:docMk/>
            <pc:sldMk cId="3137551220" sldId="329"/>
            <ac:grpSpMk id="296" creationId="{6DA56660-CA13-D415-E455-75F3C9B32E5A}"/>
          </ac:grpSpMkLst>
        </pc:grpChg>
        <pc:grpChg chg="mod">
          <ac:chgData name="Kokchun Giang" userId="67e2125d-ec8c-4323-9653-9824a2ad815f" providerId="ADAL" clId="{10EEDAB3-2DB0-BA4D-8CC6-6424E46A9142}" dt="2024-01-13T14:08:16.737" v="1492" actId="164"/>
          <ac:grpSpMkLst>
            <pc:docMk/>
            <pc:sldMk cId="3137551220" sldId="329"/>
            <ac:grpSpMk id="302" creationId="{38606AB0-0797-1884-6322-84AECE099926}"/>
          </ac:grpSpMkLst>
        </pc:grpChg>
        <pc:grpChg chg="del">
          <ac:chgData name="Kokchun Giang" userId="67e2125d-ec8c-4323-9653-9824a2ad815f" providerId="ADAL" clId="{10EEDAB3-2DB0-BA4D-8CC6-6424E46A9142}" dt="2024-01-13T14:06:33.570" v="1427" actId="478"/>
          <ac:grpSpMkLst>
            <pc:docMk/>
            <pc:sldMk cId="3137551220" sldId="329"/>
            <ac:grpSpMk id="305" creationId="{3623D569-7A5A-F331-10D6-3C0E0AD20B62}"/>
          </ac:grpSpMkLst>
        </pc:grpChg>
        <pc:grpChg chg="del">
          <ac:chgData name="Kokchun Giang" userId="67e2125d-ec8c-4323-9653-9824a2ad815f" providerId="ADAL" clId="{10EEDAB3-2DB0-BA4D-8CC6-6424E46A9142}" dt="2024-01-13T14:06:33.570" v="1427" actId="478"/>
          <ac:grpSpMkLst>
            <pc:docMk/>
            <pc:sldMk cId="3137551220" sldId="329"/>
            <ac:grpSpMk id="310" creationId="{8C7F5601-8B51-2E30-F478-3C061537DA41}"/>
          </ac:grpSpMkLst>
        </pc:grpChg>
        <pc:grpChg chg="mod">
          <ac:chgData name="Kokchun Giang" userId="67e2125d-ec8c-4323-9653-9824a2ad815f" providerId="ADAL" clId="{10EEDAB3-2DB0-BA4D-8CC6-6424E46A9142}" dt="2024-01-13T14:08:16.737" v="1492" actId="164"/>
          <ac:grpSpMkLst>
            <pc:docMk/>
            <pc:sldMk cId="3137551220" sldId="329"/>
            <ac:grpSpMk id="316" creationId="{4C8F242E-E2DB-FFFA-81BB-9FE4242CBD5A}"/>
          </ac:grpSpMkLst>
        </pc:grpChg>
        <pc:grpChg chg="mod">
          <ac:chgData name="Kokchun Giang" userId="67e2125d-ec8c-4323-9653-9824a2ad815f" providerId="ADAL" clId="{10EEDAB3-2DB0-BA4D-8CC6-6424E46A9142}" dt="2024-01-13T14:08:16.737" v="1492" actId="164"/>
          <ac:grpSpMkLst>
            <pc:docMk/>
            <pc:sldMk cId="3137551220" sldId="329"/>
            <ac:grpSpMk id="320" creationId="{C1E00B32-50E6-8748-A1FB-5FFD27D7B424}"/>
          </ac:grpSpMkLst>
        </pc:grpChg>
        <pc:grpChg chg="mod">
          <ac:chgData name="Kokchun Giang" userId="67e2125d-ec8c-4323-9653-9824a2ad815f" providerId="ADAL" clId="{10EEDAB3-2DB0-BA4D-8CC6-6424E46A9142}" dt="2024-01-13T14:08:16.737" v="1492" actId="164"/>
          <ac:grpSpMkLst>
            <pc:docMk/>
            <pc:sldMk cId="3137551220" sldId="329"/>
            <ac:grpSpMk id="332" creationId="{6970D930-6A5C-7B6D-49F7-97E49464BE69}"/>
          </ac:grpSpMkLst>
        </pc:grpChg>
        <pc:grpChg chg="del">
          <ac:chgData name="Kokchun Giang" userId="67e2125d-ec8c-4323-9653-9824a2ad815f" providerId="ADAL" clId="{10EEDAB3-2DB0-BA4D-8CC6-6424E46A9142}" dt="2024-01-13T14:06:33.570" v="1427" actId="478"/>
          <ac:grpSpMkLst>
            <pc:docMk/>
            <pc:sldMk cId="3137551220" sldId="329"/>
            <ac:grpSpMk id="336" creationId="{F7896284-D0E2-22C2-7E2F-B07DCBC3C4ED}"/>
          </ac:grpSpMkLst>
        </pc:grpChg>
        <pc:grpChg chg="mod">
          <ac:chgData name="Kokchun Giang" userId="67e2125d-ec8c-4323-9653-9824a2ad815f" providerId="ADAL" clId="{10EEDAB3-2DB0-BA4D-8CC6-6424E46A9142}" dt="2024-01-13T14:08:05.518" v="1491"/>
          <ac:grpSpMkLst>
            <pc:docMk/>
            <pc:sldMk cId="3137551220" sldId="329"/>
            <ac:grpSpMk id="344" creationId="{EA546BDB-5E95-3E04-BB25-C70AB9C51A05}"/>
          </ac:grpSpMkLst>
        </pc:grpChg>
        <pc:grpChg chg="add mod">
          <ac:chgData name="Kokchun Giang" userId="67e2125d-ec8c-4323-9653-9824a2ad815f" providerId="ADAL" clId="{10EEDAB3-2DB0-BA4D-8CC6-6424E46A9142}" dt="2024-01-13T14:20:04.843" v="2247" actId="1076"/>
          <ac:grpSpMkLst>
            <pc:docMk/>
            <pc:sldMk cId="3137551220" sldId="329"/>
            <ac:grpSpMk id="345" creationId="{BC147FF4-1943-43EE-470E-2BBA4A586527}"/>
          </ac:grpSpMkLst>
        </pc:grpChg>
        <pc:grpChg chg="del">
          <ac:chgData name="Kokchun Giang" userId="67e2125d-ec8c-4323-9653-9824a2ad815f" providerId="ADAL" clId="{10EEDAB3-2DB0-BA4D-8CC6-6424E46A9142}" dt="2024-01-13T14:06:30.685" v="1426" actId="478"/>
          <ac:grpSpMkLst>
            <pc:docMk/>
            <pc:sldMk cId="3137551220" sldId="329"/>
            <ac:grpSpMk id="358" creationId="{D0041E76-845B-6A56-79F2-7C1A0B0BA154}"/>
          </ac:grpSpMkLst>
        </pc:grpChg>
        <pc:grpChg chg="del">
          <ac:chgData name="Kokchun Giang" userId="67e2125d-ec8c-4323-9653-9824a2ad815f" providerId="ADAL" clId="{10EEDAB3-2DB0-BA4D-8CC6-6424E46A9142}" dt="2024-01-13T14:06:30.685" v="1426" actId="478"/>
          <ac:grpSpMkLst>
            <pc:docMk/>
            <pc:sldMk cId="3137551220" sldId="329"/>
            <ac:grpSpMk id="359" creationId="{156B4720-4F89-D17A-D0E9-3558FE715E83}"/>
          </ac:grpSpMkLst>
        </pc:grpChg>
        <pc:grpChg chg="del">
          <ac:chgData name="Kokchun Giang" userId="67e2125d-ec8c-4323-9653-9824a2ad815f" providerId="ADAL" clId="{10EEDAB3-2DB0-BA4D-8CC6-6424E46A9142}" dt="2024-01-13T14:06:30.685" v="1426" actId="478"/>
          <ac:grpSpMkLst>
            <pc:docMk/>
            <pc:sldMk cId="3137551220" sldId="329"/>
            <ac:grpSpMk id="375" creationId="{1028B69C-357D-3FC3-6D03-2C063CBD8AE6}"/>
          </ac:grpSpMkLst>
        </pc:grpChg>
        <pc:grpChg chg="del">
          <ac:chgData name="Kokchun Giang" userId="67e2125d-ec8c-4323-9653-9824a2ad815f" providerId="ADAL" clId="{10EEDAB3-2DB0-BA4D-8CC6-6424E46A9142}" dt="2024-01-13T14:06:30.685" v="1426" actId="478"/>
          <ac:grpSpMkLst>
            <pc:docMk/>
            <pc:sldMk cId="3137551220" sldId="329"/>
            <ac:grpSpMk id="398" creationId="{2D53917E-5AA0-C26A-AE1C-4F50C673476F}"/>
          </ac:grpSpMkLst>
        </pc:grpChg>
        <pc:grpChg chg="del">
          <ac:chgData name="Kokchun Giang" userId="67e2125d-ec8c-4323-9653-9824a2ad815f" providerId="ADAL" clId="{10EEDAB3-2DB0-BA4D-8CC6-6424E46A9142}" dt="2024-01-13T14:06:30.685" v="1426" actId="478"/>
          <ac:grpSpMkLst>
            <pc:docMk/>
            <pc:sldMk cId="3137551220" sldId="329"/>
            <ac:grpSpMk id="401" creationId="{74A7A02F-097F-5D74-7A56-6F3A635D479C}"/>
          </ac:grpSpMkLst>
        </pc:grpChg>
        <pc:grpChg chg="del">
          <ac:chgData name="Kokchun Giang" userId="67e2125d-ec8c-4323-9653-9824a2ad815f" providerId="ADAL" clId="{10EEDAB3-2DB0-BA4D-8CC6-6424E46A9142}" dt="2024-01-13T14:06:30.685" v="1426" actId="478"/>
          <ac:grpSpMkLst>
            <pc:docMk/>
            <pc:sldMk cId="3137551220" sldId="329"/>
            <ac:grpSpMk id="407" creationId="{F5F8C07C-87C6-BC4C-1C64-5CA135BE2AAE}"/>
          </ac:grpSpMkLst>
        </pc:grpChg>
        <pc:grpChg chg="del">
          <ac:chgData name="Kokchun Giang" userId="67e2125d-ec8c-4323-9653-9824a2ad815f" providerId="ADAL" clId="{10EEDAB3-2DB0-BA4D-8CC6-6424E46A9142}" dt="2024-01-13T14:06:30.685" v="1426" actId="478"/>
          <ac:grpSpMkLst>
            <pc:docMk/>
            <pc:sldMk cId="3137551220" sldId="329"/>
            <ac:grpSpMk id="415" creationId="{EC53F87D-CDF7-2A58-1E3C-9E68D6693E2F}"/>
          </ac:grpSpMkLst>
        </pc:grpChg>
        <pc:grpChg chg="mod">
          <ac:chgData name="Kokchun Giang" userId="67e2125d-ec8c-4323-9653-9824a2ad815f" providerId="ADAL" clId="{10EEDAB3-2DB0-BA4D-8CC6-6424E46A9142}" dt="2024-01-13T15:31:06.221" v="2932" actId="164"/>
          <ac:grpSpMkLst>
            <pc:docMk/>
            <pc:sldMk cId="3137551220" sldId="329"/>
            <ac:grpSpMk id="422" creationId="{8DEE15A6-CDB8-E938-C3CA-34697B727313}"/>
          </ac:grpSpMkLst>
        </pc:grpChg>
        <pc:grpChg chg="mod">
          <ac:chgData name="Kokchun Giang" userId="67e2125d-ec8c-4323-9653-9824a2ad815f" providerId="ADAL" clId="{10EEDAB3-2DB0-BA4D-8CC6-6424E46A9142}" dt="2024-01-13T15:31:06.221" v="2932" actId="164"/>
          <ac:grpSpMkLst>
            <pc:docMk/>
            <pc:sldMk cId="3137551220" sldId="329"/>
            <ac:grpSpMk id="423" creationId="{AB7F12E8-846B-8DD4-690C-8E860B1AD727}"/>
          </ac:grpSpMkLst>
        </pc:grpChg>
        <pc:grpChg chg="del">
          <ac:chgData name="Kokchun Giang" userId="67e2125d-ec8c-4323-9653-9824a2ad815f" providerId="ADAL" clId="{10EEDAB3-2DB0-BA4D-8CC6-6424E46A9142}" dt="2024-01-13T14:06:30.685" v="1426" actId="478"/>
          <ac:grpSpMkLst>
            <pc:docMk/>
            <pc:sldMk cId="3137551220" sldId="329"/>
            <ac:grpSpMk id="430" creationId="{6DFE5F96-9CF5-205F-E223-193191486107}"/>
          </ac:grpSpMkLst>
        </pc:grpChg>
        <pc:grpChg chg="del">
          <ac:chgData name="Kokchun Giang" userId="67e2125d-ec8c-4323-9653-9824a2ad815f" providerId="ADAL" clId="{10EEDAB3-2DB0-BA4D-8CC6-6424E46A9142}" dt="2024-01-13T14:06:30.685" v="1426" actId="478"/>
          <ac:grpSpMkLst>
            <pc:docMk/>
            <pc:sldMk cId="3137551220" sldId="329"/>
            <ac:grpSpMk id="444" creationId="{89490098-EBE5-AC2A-6FB5-3F8AE834B94F}"/>
          </ac:grpSpMkLst>
        </pc:grpChg>
        <pc:grpChg chg="del">
          <ac:chgData name="Kokchun Giang" userId="67e2125d-ec8c-4323-9653-9824a2ad815f" providerId="ADAL" clId="{10EEDAB3-2DB0-BA4D-8CC6-6424E46A9142}" dt="2024-01-13T14:06:30.685" v="1426" actId="478"/>
          <ac:grpSpMkLst>
            <pc:docMk/>
            <pc:sldMk cId="3137551220" sldId="329"/>
            <ac:grpSpMk id="446" creationId="{45A17CEA-37A1-E34D-9EAC-0B8E6732BA0F}"/>
          </ac:grpSpMkLst>
        </pc:grpChg>
        <pc:grpChg chg="mod">
          <ac:chgData name="Kokchun Giang" userId="67e2125d-ec8c-4323-9653-9824a2ad815f" providerId="ADAL" clId="{10EEDAB3-2DB0-BA4D-8CC6-6424E46A9142}" dt="2024-01-13T15:31:06.221" v="2932" actId="164"/>
          <ac:grpSpMkLst>
            <pc:docMk/>
            <pc:sldMk cId="3137551220" sldId="329"/>
            <ac:grpSpMk id="451" creationId="{246F418A-360D-C771-BE05-2B22C938B1B1}"/>
          </ac:grpSpMkLst>
        </pc:grpChg>
        <pc:grpChg chg="mod">
          <ac:chgData name="Kokchun Giang" userId="67e2125d-ec8c-4323-9653-9824a2ad815f" providerId="ADAL" clId="{10EEDAB3-2DB0-BA4D-8CC6-6424E46A9142}" dt="2024-01-13T15:31:39.237" v="2939" actId="164"/>
          <ac:grpSpMkLst>
            <pc:docMk/>
            <pc:sldMk cId="3137551220" sldId="329"/>
            <ac:grpSpMk id="461" creationId="{C22E6217-841C-748A-AB78-71A836162597}"/>
          </ac:grpSpMkLst>
        </pc:grpChg>
        <pc:grpChg chg="mod">
          <ac:chgData name="Kokchun Giang" userId="67e2125d-ec8c-4323-9653-9824a2ad815f" providerId="ADAL" clId="{10EEDAB3-2DB0-BA4D-8CC6-6424E46A9142}" dt="2024-01-13T15:31:39.237" v="2939" actId="164"/>
          <ac:grpSpMkLst>
            <pc:docMk/>
            <pc:sldMk cId="3137551220" sldId="329"/>
            <ac:grpSpMk id="464" creationId="{E9144AC6-0BBC-9A41-50E7-BF28A8799404}"/>
          </ac:grpSpMkLst>
        </pc:grpChg>
        <pc:grpChg chg="del mod">
          <ac:chgData name="Kokchun Giang" userId="67e2125d-ec8c-4323-9653-9824a2ad815f" providerId="ADAL" clId="{10EEDAB3-2DB0-BA4D-8CC6-6424E46A9142}" dt="2024-01-13T14:09:35.229" v="1548"/>
          <ac:grpSpMkLst>
            <pc:docMk/>
            <pc:sldMk cId="3137551220" sldId="329"/>
            <ac:grpSpMk id="473" creationId="{E9BDDC49-D76D-C0FA-C995-21D693A3F76F}"/>
          </ac:grpSpMkLst>
        </pc:grpChg>
        <pc:grpChg chg="mod">
          <ac:chgData name="Kokchun Giang" userId="67e2125d-ec8c-4323-9653-9824a2ad815f" providerId="ADAL" clId="{10EEDAB3-2DB0-BA4D-8CC6-6424E46A9142}" dt="2024-01-13T15:31:39.237" v="2939" actId="164"/>
          <ac:grpSpMkLst>
            <pc:docMk/>
            <pc:sldMk cId="3137551220" sldId="329"/>
            <ac:grpSpMk id="480" creationId="{BA334C43-7429-8C01-584B-39D43440CF3C}"/>
          </ac:grpSpMkLst>
        </pc:grpChg>
        <pc:grpChg chg="mod">
          <ac:chgData name="Kokchun Giang" userId="67e2125d-ec8c-4323-9653-9824a2ad815f" providerId="ADAL" clId="{10EEDAB3-2DB0-BA4D-8CC6-6424E46A9142}" dt="2024-01-13T15:31:39.237" v="2939" actId="164"/>
          <ac:grpSpMkLst>
            <pc:docMk/>
            <pc:sldMk cId="3137551220" sldId="329"/>
            <ac:grpSpMk id="485" creationId="{24C2B882-0D10-6D14-846A-C6C488AA884A}"/>
          </ac:grpSpMkLst>
        </pc:grpChg>
        <pc:grpChg chg="mod">
          <ac:chgData name="Kokchun Giang" userId="67e2125d-ec8c-4323-9653-9824a2ad815f" providerId="ADAL" clId="{10EEDAB3-2DB0-BA4D-8CC6-6424E46A9142}" dt="2024-01-13T15:31:54.585" v="2943" actId="164"/>
          <ac:grpSpMkLst>
            <pc:docMk/>
            <pc:sldMk cId="3137551220" sldId="329"/>
            <ac:grpSpMk id="497" creationId="{2333C0DC-8FEF-C833-BACA-3140AB407D3D}"/>
          </ac:grpSpMkLst>
        </pc:grpChg>
        <pc:grpChg chg="mod">
          <ac:chgData name="Kokchun Giang" userId="67e2125d-ec8c-4323-9653-9824a2ad815f" providerId="ADAL" clId="{10EEDAB3-2DB0-BA4D-8CC6-6424E46A9142}" dt="2024-01-13T15:31:54.585" v="2943" actId="164"/>
          <ac:grpSpMkLst>
            <pc:docMk/>
            <pc:sldMk cId="3137551220" sldId="329"/>
            <ac:grpSpMk id="504" creationId="{47091483-E78D-2188-2652-DDA7E4BB06E0}"/>
          </ac:grpSpMkLst>
        </pc:grpChg>
        <pc:grpChg chg="add del mod">
          <ac:chgData name="Kokchun Giang" userId="67e2125d-ec8c-4323-9653-9824a2ad815f" providerId="ADAL" clId="{10EEDAB3-2DB0-BA4D-8CC6-6424E46A9142}" dt="2024-01-13T14:10:25.266" v="1600"/>
          <ac:grpSpMkLst>
            <pc:docMk/>
            <pc:sldMk cId="3137551220" sldId="329"/>
            <ac:grpSpMk id="516" creationId="{D8FF479D-7699-7D80-2904-945EB48A5599}"/>
          </ac:grpSpMkLst>
        </pc:grpChg>
        <pc:grpChg chg="mod">
          <ac:chgData name="Kokchun Giang" userId="67e2125d-ec8c-4323-9653-9824a2ad815f" providerId="ADAL" clId="{10EEDAB3-2DB0-BA4D-8CC6-6424E46A9142}" dt="2024-01-13T14:10:21.732" v="1594"/>
          <ac:grpSpMkLst>
            <pc:docMk/>
            <pc:sldMk cId="3137551220" sldId="329"/>
            <ac:grpSpMk id="524" creationId="{43ABBCD6-73B8-CC32-4332-FE06836ED670}"/>
          </ac:grpSpMkLst>
        </pc:grpChg>
        <pc:grpChg chg="mod">
          <ac:chgData name="Kokchun Giang" userId="67e2125d-ec8c-4323-9653-9824a2ad815f" providerId="ADAL" clId="{10EEDAB3-2DB0-BA4D-8CC6-6424E46A9142}" dt="2024-01-13T15:31:54.585" v="2943" actId="164"/>
          <ac:grpSpMkLst>
            <pc:docMk/>
            <pc:sldMk cId="3137551220" sldId="329"/>
            <ac:grpSpMk id="529" creationId="{B767002A-5901-EFD6-2325-6D54EA927946}"/>
          </ac:grpSpMkLst>
        </pc:grpChg>
        <pc:grpChg chg="mod">
          <ac:chgData name="Kokchun Giang" userId="67e2125d-ec8c-4323-9653-9824a2ad815f" providerId="ADAL" clId="{10EEDAB3-2DB0-BA4D-8CC6-6424E46A9142}" dt="2024-01-13T15:32:15.867" v="2949" actId="164"/>
          <ac:grpSpMkLst>
            <pc:docMk/>
            <pc:sldMk cId="3137551220" sldId="329"/>
            <ac:grpSpMk id="537" creationId="{C8FD16CB-D19A-2364-360D-B2CA99C82CD7}"/>
          </ac:grpSpMkLst>
        </pc:grpChg>
        <pc:grpChg chg="del mod">
          <ac:chgData name="Kokchun Giang" userId="67e2125d-ec8c-4323-9653-9824a2ad815f" providerId="ADAL" clId="{10EEDAB3-2DB0-BA4D-8CC6-6424E46A9142}" dt="2024-01-13T14:10:56.618" v="1617"/>
          <ac:grpSpMkLst>
            <pc:docMk/>
            <pc:sldMk cId="3137551220" sldId="329"/>
            <ac:grpSpMk id="543" creationId="{EBC7C5A1-6114-DED8-990A-11BD756B09F1}"/>
          </ac:grpSpMkLst>
        </pc:grpChg>
        <pc:grpChg chg="mod">
          <ac:chgData name="Kokchun Giang" userId="67e2125d-ec8c-4323-9653-9824a2ad815f" providerId="ADAL" clId="{10EEDAB3-2DB0-BA4D-8CC6-6424E46A9142}" dt="2024-01-13T15:32:15.867" v="2949" actId="164"/>
          <ac:grpSpMkLst>
            <pc:docMk/>
            <pc:sldMk cId="3137551220" sldId="329"/>
            <ac:grpSpMk id="544" creationId="{849215A1-0523-31DF-0805-E8603F70B2E1}"/>
          </ac:grpSpMkLst>
        </pc:grpChg>
        <pc:grpChg chg="del mod">
          <ac:chgData name="Kokchun Giang" userId="67e2125d-ec8c-4323-9653-9824a2ad815f" providerId="ADAL" clId="{10EEDAB3-2DB0-BA4D-8CC6-6424E46A9142}" dt="2024-01-13T14:10:57.367" v="1619"/>
          <ac:grpSpMkLst>
            <pc:docMk/>
            <pc:sldMk cId="3137551220" sldId="329"/>
            <ac:grpSpMk id="547" creationId="{CE2F7196-1E3F-6727-C848-0F3F3DD96FEA}"/>
          </ac:grpSpMkLst>
        </pc:grpChg>
        <pc:grpChg chg="del mod">
          <ac:chgData name="Kokchun Giang" userId="67e2125d-ec8c-4323-9653-9824a2ad815f" providerId="ADAL" clId="{10EEDAB3-2DB0-BA4D-8CC6-6424E46A9142}" dt="2024-01-13T14:10:58.230" v="1621"/>
          <ac:grpSpMkLst>
            <pc:docMk/>
            <pc:sldMk cId="3137551220" sldId="329"/>
            <ac:grpSpMk id="549" creationId="{FB338067-DE79-9A89-E1AB-045C0B83DB62}"/>
          </ac:grpSpMkLst>
        </pc:grpChg>
        <pc:grpChg chg="mod">
          <ac:chgData name="Kokchun Giang" userId="67e2125d-ec8c-4323-9653-9824a2ad815f" providerId="ADAL" clId="{10EEDAB3-2DB0-BA4D-8CC6-6424E46A9142}" dt="2024-01-13T15:32:15.867" v="2949" actId="164"/>
          <ac:grpSpMkLst>
            <pc:docMk/>
            <pc:sldMk cId="3137551220" sldId="329"/>
            <ac:grpSpMk id="551" creationId="{D6A9E99D-9E17-D1CD-7810-2809D971E802}"/>
          </ac:grpSpMkLst>
        </pc:grpChg>
        <pc:grpChg chg="add del mod">
          <ac:chgData name="Kokchun Giang" userId="67e2125d-ec8c-4323-9653-9824a2ad815f" providerId="ADAL" clId="{10EEDAB3-2DB0-BA4D-8CC6-6424E46A9142}" dt="2024-01-13T14:11:15.691" v="1649"/>
          <ac:grpSpMkLst>
            <pc:docMk/>
            <pc:sldMk cId="3137551220" sldId="329"/>
            <ac:grpSpMk id="561" creationId="{F33B693D-76F2-B337-834B-5D9F2E37DF86}"/>
          </ac:grpSpMkLst>
        </pc:grpChg>
        <pc:grpChg chg="mod">
          <ac:chgData name="Kokchun Giang" userId="67e2125d-ec8c-4323-9653-9824a2ad815f" providerId="ADAL" clId="{10EEDAB3-2DB0-BA4D-8CC6-6424E46A9142}" dt="2024-01-13T14:11:12.297" v="1643"/>
          <ac:grpSpMkLst>
            <pc:docMk/>
            <pc:sldMk cId="3137551220" sldId="329"/>
            <ac:grpSpMk id="569" creationId="{C236CDF8-F61D-5E11-27DC-B5D29AC50387}"/>
          </ac:grpSpMkLst>
        </pc:grpChg>
        <pc:grpChg chg="mod">
          <ac:chgData name="Kokchun Giang" userId="67e2125d-ec8c-4323-9653-9824a2ad815f" providerId="ADAL" clId="{10EEDAB3-2DB0-BA4D-8CC6-6424E46A9142}" dt="2024-01-13T15:32:15.867" v="2949" actId="164"/>
          <ac:grpSpMkLst>
            <pc:docMk/>
            <pc:sldMk cId="3137551220" sldId="329"/>
            <ac:grpSpMk id="575" creationId="{5A99AAE6-D4C4-4650-07B1-1A8D76B90C68}"/>
          </ac:grpSpMkLst>
        </pc:grpChg>
        <pc:grpChg chg="mod">
          <ac:chgData name="Kokchun Giang" userId="67e2125d-ec8c-4323-9653-9824a2ad815f" providerId="ADAL" clId="{10EEDAB3-2DB0-BA4D-8CC6-6424E46A9142}" dt="2024-01-13T14:17:42.452" v="2159" actId="164"/>
          <ac:grpSpMkLst>
            <pc:docMk/>
            <pc:sldMk cId="3137551220" sldId="329"/>
            <ac:grpSpMk id="580" creationId="{AC37242D-A4E0-6EDF-B817-B2AD17C9A848}"/>
          </ac:grpSpMkLst>
        </pc:grpChg>
        <pc:grpChg chg="mod">
          <ac:chgData name="Kokchun Giang" userId="67e2125d-ec8c-4323-9653-9824a2ad815f" providerId="ADAL" clId="{10EEDAB3-2DB0-BA4D-8CC6-6424E46A9142}" dt="2024-01-13T14:17:42.452" v="2159" actId="164"/>
          <ac:grpSpMkLst>
            <pc:docMk/>
            <pc:sldMk cId="3137551220" sldId="329"/>
            <ac:grpSpMk id="583" creationId="{453E72A4-5E81-36B7-0124-9D6D9257CDCE}"/>
          </ac:grpSpMkLst>
        </pc:grpChg>
        <pc:grpChg chg="del mod">
          <ac:chgData name="Kokchun Giang" userId="67e2125d-ec8c-4323-9653-9824a2ad815f" providerId="ADAL" clId="{10EEDAB3-2DB0-BA4D-8CC6-6424E46A9142}" dt="2024-01-13T14:11:36.565" v="1668"/>
          <ac:grpSpMkLst>
            <pc:docMk/>
            <pc:sldMk cId="3137551220" sldId="329"/>
            <ac:grpSpMk id="589" creationId="{A978B3B2-D8CC-1982-042A-4555FE3ACDB9}"/>
          </ac:grpSpMkLst>
        </pc:grpChg>
        <pc:grpChg chg="del mod">
          <ac:chgData name="Kokchun Giang" userId="67e2125d-ec8c-4323-9653-9824a2ad815f" providerId="ADAL" clId="{10EEDAB3-2DB0-BA4D-8CC6-6424E46A9142}" dt="2024-01-13T14:11:38.182" v="1670"/>
          <ac:grpSpMkLst>
            <pc:docMk/>
            <pc:sldMk cId="3137551220" sldId="329"/>
            <ac:grpSpMk id="594" creationId="{E5A51355-0CBD-CCA9-0064-CF900259CF1B}"/>
          </ac:grpSpMkLst>
        </pc:grpChg>
        <pc:grpChg chg="del mod">
          <ac:chgData name="Kokchun Giang" userId="67e2125d-ec8c-4323-9653-9824a2ad815f" providerId="ADAL" clId="{10EEDAB3-2DB0-BA4D-8CC6-6424E46A9142}" dt="2024-01-13T14:11:51.810" v="1683"/>
          <ac:grpSpMkLst>
            <pc:docMk/>
            <pc:sldMk cId="3137551220" sldId="329"/>
            <ac:grpSpMk id="596" creationId="{2FDE7AAB-80B8-D462-875D-BCC62586C08E}"/>
          </ac:grpSpMkLst>
        </pc:grpChg>
        <pc:grpChg chg="del mod">
          <ac:chgData name="Kokchun Giang" userId="67e2125d-ec8c-4323-9653-9824a2ad815f" providerId="ADAL" clId="{10EEDAB3-2DB0-BA4D-8CC6-6424E46A9142}" dt="2024-01-13T14:11:51.810" v="1683"/>
          <ac:grpSpMkLst>
            <pc:docMk/>
            <pc:sldMk cId="3137551220" sldId="329"/>
            <ac:grpSpMk id="606" creationId="{FCBF95C9-5C6B-9F7A-8E0F-9AF8A8F720D2}"/>
          </ac:grpSpMkLst>
        </pc:grpChg>
        <pc:grpChg chg="mod">
          <ac:chgData name="Kokchun Giang" userId="67e2125d-ec8c-4323-9653-9824a2ad815f" providerId="ADAL" clId="{10EEDAB3-2DB0-BA4D-8CC6-6424E46A9142}" dt="2024-01-13T14:17:42.452" v="2159" actId="164"/>
          <ac:grpSpMkLst>
            <pc:docMk/>
            <pc:sldMk cId="3137551220" sldId="329"/>
            <ac:grpSpMk id="608" creationId="{3F3A5849-9143-4D3B-8791-EE4FD48C2760}"/>
          </ac:grpSpMkLst>
        </pc:grpChg>
        <pc:grpChg chg="mod">
          <ac:chgData name="Kokchun Giang" userId="67e2125d-ec8c-4323-9653-9824a2ad815f" providerId="ADAL" clId="{10EEDAB3-2DB0-BA4D-8CC6-6424E46A9142}" dt="2024-01-13T15:31:47.035" v="2941" actId="164"/>
          <ac:grpSpMkLst>
            <pc:docMk/>
            <pc:sldMk cId="3137551220" sldId="329"/>
            <ac:grpSpMk id="624" creationId="{99C5C320-52CA-874D-E4DE-01B216F2C5F4}"/>
          </ac:grpSpMkLst>
        </pc:grpChg>
        <pc:grpChg chg="mod">
          <ac:chgData name="Kokchun Giang" userId="67e2125d-ec8c-4323-9653-9824a2ad815f" providerId="ADAL" clId="{10EEDAB3-2DB0-BA4D-8CC6-6424E46A9142}" dt="2024-01-13T15:31:47.035" v="2941" actId="164"/>
          <ac:grpSpMkLst>
            <pc:docMk/>
            <pc:sldMk cId="3137551220" sldId="329"/>
            <ac:grpSpMk id="625" creationId="{0ABC0C29-A121-476A-E239-00F1BC59C4A7}"/>
          </ac:grpSpMkLst>
        </pc:grpChg>
        <pc:grpChg chg="del mod">
          <ac:chgData name="Kokchun Giang" userId="67e2125d-ec8c-4323-9653-9824a2ad815f" providerId="ADAL" clId="{10EEDAB3-2DB0-BA4D-8CC6-6424E46A9142}" dt="2024-01-13T14:12:35.100" v="1710"/>
          <ac:grpSpMkLst>
            <pc:docMk/>
            <pc:sldMk cId="3137551220" sldId="329"/>
            <ac:grpSpMk id="631" creationId="{3FE70F62-7590-AA1E-5189-E7FBBB512FF6}"/>
          </ac:grpSpMkLst>
        </pc:grpChg>
        <pc:grpChg chg="mod">
          <ac:chgData name="Kokchun Giang" userId="67e2125d-ec8c-4323-9653-9824a2ad815f" providerId="ADAL" clId="{10EEDAB3-2DB0-BA4D-8CC6-6424E46A9142}" dt="2024-01-13T15:31:47.035" v="2941" actId="164"/>
          <ac:grpSpMkLst>
            <pc:docMk/>
            <pc:sldMk cId="3137551220" sldId="329"/>
            <ac:grpSpMk id="635" creationId="{D0648BA5-3876-EE6F-8175-00EE5EB6F729}"/>
          </ac:grpSpMkLst>
        </pc:grpChg>
        <pc:grpChg chg="mod">
          <ac:chgData name="Kokchun Giang" userId="67e2125d-ec8c-4323-9653-9824a2ad815f" providerId="ADAL" clId="{10EEDAB3-2DB0-BA4D-8CC6-6424E46A9142}" dt="2024-01-13T15:32:05.141" v="2945" actId="164"/>
          <ac:grpSpMkLst>
            <pc:docMk/>
            <pc:sldMk cId="3137551220" sldId="329"/>
            <ac:grpSpMk id="641" creationId="{2453E170-13CE-2EF6-B26A-DA3D4A14E7C9}"/>
          </ac:grpSpMkLst>
        </pc:grpChg>
        <pc:grpChg chg="mod">
          <ac:chgData name="Kokchun Giang" userId="67e2125d-ec8c-4323-9653-9824a2ad815f" providerId="ADAL" clId="{10EEDAB3-2DB0-BA4D-8CC6-6424E46A9142}" dt="2024-01-13T15:32:05.141" v="2945" actId="164"/>
          <ac:grpSpMkLst>
            <pc:docMk/>
            <pc:sldMk cId="3137551220" sldId="329"/>
            <ac:grpSpMk id="645" creationId="{2924A00D-EFA7-E278-1D78-10C92A608DB7}"/>
          </ac:grpSpMkLst>
        </pc:grpChg>
        <pc:grpChg chg="mod">
          <ac:chgData name="Kokchun Giang" userId="67e2125d-ec8c-4323-9653-9824a2ad815f" providerId="ADAL" clId="{10EEDAB3-2DB0-BA4D-8CC6-6424E46A9142}" dt="2024-01-13T15:32:05.141" v="2945" actId="164"/>
          <ac:grpSpMkLst>
            <pc:docMk/>
            <pc:sldMk cId="3137551220" sldId="329"/>
            <ac:grpSpMk id="650" creationId="{5E3AE9C0-772E-D137-AFE1-DB1F4AC05FAE}"/>
          </ac:grpSpMkLst>
        </pc:grpChg>
        <pc:grpChg chg="mod">
          <ac:chgData name="Kokchun Giang" userId="67e2125d-ec8c-4323-9653-9824a2ad815f" providerId="ADAL" clId="{10EEDAB3-2DB0-BA4D-8CC6-6424E46A9142}" dt="2024-01-13T15:32:05.141" v="2945" actId="164"/>
          <ac:grpSpMkLst>
            <pc:docMk/>
            <pc:sldMk cId="3137551220" sldId="329"/>
            <ac:grpSpMk id="651" creationId="{2E50F777-0BAF-60B6-BFFA-884A2E5959D8}"/>
          </ac:grpSpMkLst>
        </pc:grpChg>
        <pc:grpChg chg="mod">
          <ac:chgData name="Kokchun Giang" userId="67e2125d-ec8c-4323-9653-9824a2ad815f" providerId="ADAL" clId="{10EEDAB3-2DB0-BA4D-8CC6-6424E46A9142}" dt="2024-01-13T15:32:05.141" v="2945" actId="164"/>
          <ac:grpSpMkLst>
            <pc:docMk/>
            <pc:sldMk cId="3137551220" sldId="329"/>
            <ac:grpSpMk id="663" creationId="{BEA74F5B-DF05-0D51-F642-F6C8EF48468E}"/>
          </ac:grpSpMkLst>
        </pc:grpChg>
        <pc:grpChg chg="mod">
          <ac:chgData name="Kokchun Giang" userId="67e2125d-ec8c-4323-9653-9824a2ad815f" providerId="ADAL" clId="{10EEDAB3-2DB0-BA4D-8CC6-6424E46A9142}" dt="2024-01-13T15:32:05.141" v="2945" actId="164"/>
          <ac:grpSpMkLst>
            <pc:docMk/>
            <pc:sldMk cId="3137551220" sldId="329"/>
            <ac:grpSpMk id="664" creationId="{B8A36093-DAD4-7509-B2EA-A4B48130D52F}"/>
          </ac:grpSpMkLst>
        </pc:grpChg>
        <pc:grpChg chg="del mod">
          <ac:chgData name="Kokchun Giang" userId="67e2125d-ec8c-4323-9653-9824a2ad815f" providerId="ADAL" clId="{10EEDAB3-2DB0-BA4D-8CC6-6424E46A9142}" dt="2024-01-13T14:13:18.233" v="1758"/>
          <ac:grpSpMkLst>
            <pc:docMk/>
            <pc:sldMk cId="3137551220" sldId="329"/>
            <ac:grpSpMk id="669" creationId="{9B66922F-9795-6C46-C86F-116CCEC98EAF}"/>
          </ac:grpSpMkLst>
        </pc:grpChg>
        <pc:grpChg chg="mod">
          <ac:chgData name="Kokchun Giang" userId="67e2125d-ec8c-4323-9653-9824a2ad815f" providerId="ADAL" clId="{10EEDAB3-2DB0-BA4D-8CC6-6424E46A9142}" dt="2024-01-13T14:13:13.308" v="1750"/>
          <ac:grpSpMkLst>
            <pc:docMk/>
            <pc:sldMk cId="3137551220" sldId="329"/>
            <ac:grpSpMk id="675" creationId="{666B5048-B6C3-F7C1-4E44-B8BD3023CA85}"/>
          </ac:grpSpMkLst>
        </pc:grpChg>
        <pc:grpChg chg="del mod">
          <ac:chgData name="Kokchun Giang" userId="67e2125d-ec8c-4323-9653-9824a2ad815f" providerId="ADAL" clId="{10EEDAB3-2DB0-BA4D-8CC6-6424E46A9142}" dt="2024-01-13T14:13:18.233" v="1758"/>
          <ac:grpSpMkLst>
            <pc:docMk/>
            <pc:sldMk cId="3137551220" sldId="329"/>
            <ac:grpSpMk id="679" creationId="{7F571063-4C46-1E33-EE1F-EB4B872DFA00}"/>
          </ac:grpSpMkLst>
        </pc:grpChg>
        <pc:grpChg chg="mod">
          <ac:chgData name="Kokchun Giang" userId="67e2125d-ec8c-4323-9653-9824a2ad815f" providerId="ADAL" clId="{10EEDAB3-2DB0-BA4D-8CC6-6424E46A9142}" dt="2024-01-13T15:32:05.141" v="2945" actId="164"/>
          <ac:grpSpMkLst>
            <pc:docMk/>
            <pc:sldMk cId="3137551220" sldId="329"/>
            <ac:grpSpMk id="681" creationId="{C7925577-FAFF-0B40-CC83-E2390100C0C4}"/>
          </ac:grpSpMkLst>
        </pc:grpChg>
        <pc:grpChg chg="mod">
          <ac:chgData name="Kokchun Giang" userId="67e2125d-ec8c-4323-9653-9824a2ad815f" providerId="ADAL" clId="{10EEDAB3-2DB0-BA4D-8CC6-6424E46A9142}" dt="2024-01-13T15:32:10.023" v="2947" actId="164"/>
          <ac:grpSpMkLst>
            <pc:docMk/>
            <pc:sldMk cId="3137551220" sldId="329"/>
            <ac:grpSpMk id="686" creationId="{DAC6A95A-81F0-A4B7-0BC6-7B33E158EFF6}"/>
          </ac:grpSpMkLst>
        </pc:grpChg>
        <pc:grpChg chg="mod">
          <ac:chgData name="Kokchun Giang" userId="67e2125d-ec8c-4323-9653-9824a2ad815f" providerId="ADAL" clId="{10EEDAB3-2DB0-BA4D-8CC6-6424E46A9142}" dt="2024-01-13T14:13:28.532" v="1773"/>
          <ac:grpSpMkLst>
            <pc:docMk/>
            <pc:sldMk cId="3137551220" sldId="329"/>
            <ac:grpSpMk id="692" creationId="{64BCE8AD-78D4-A6C4-0AEB-EECC64E307A9}"/>
          </ac:grpSpMkLst>
        </pc:grpChg>
        <pc:grpChg chg="mod">
          <ac:chgData name="Kokchun Giang" userId="67e2125d-ec8c-4323-9653-9824a2ad815f" providerId="ADAL" clId="{10EEDAB3-2DB0-BA4D-8CC6-6424E46A9142}" dt="2024-01-13T15:32:10.023" v="2947" actId="164"/>
          <ac:grpSpMkLst>
            <pc:docMk/>
            <pc:sldMk cId="3137551220" sldId="329"/>
            <ac:grpSpMk id="702" creationId="{DA629DDF-BBB4-BFA9-3135-B5E6D80D7BDF}"/>
          </ac:grpSpMkLst>
        </pc:grpChg>
        <pc:grpChg chg="mod">
          <ac:chgData name="Kokchun Giang" userId="67e2125d-ec8c-4323-9653-9824a2ad815f" providerId="ADAL" clId="{10EEDAB3-2DB0-BA4D-8CC6-6424E46A9142}" dt="2024-01-13T15:32:25.183" v="2951" actId="164"/>
          <ac:grpSpMkLst>
            <pc:docMk/>
            <pc:sldMk cId="3137551220" sldId="329"/>
            <ac:grpSpMk id="712" creationId="{67114681-6D8B-C4BF-B4F1-939E984545D1}"/>
          </ac:grpSpMkLst>
        </pc:grpChg>
        <pc:grpChg chg="mod">
          <ac:chgData name="Kokchun Giang" userId="67e2125d-ec8c-4323-9653-9824a2ad815f" providerId="ADAL" clId="{10EEDAB3-2DB0-BA4D-8CC6-6424E46A9142}" dt="2024-01-13T15:32:25.183" v="2951" actId="164"/>
          <ac:grpSpMkLst>
            <pc:docMk/>
            <pc:sldMk cId="3137551220" sldId="329"/>
            <ac:grpSpMk id="716" creationId="{7C5E3682-992B-D5F8-45E9-DC7F6FA7E894}"/>
          </ac:grpSpMkLst>
        </pc:grpChg>
        <pc:grpChg chg="add mod">
          <ac:chgData name="Kokchun Giang" userId="67e2125d-ec8c-4323-9653-9824a2ad815f" providerId="ADAL" clId="{10EEDAB3-2DB0-BA4D-8CC6-6424E46A9142}" dt="2024-01-13T15:32:30.992" v="2953" actId="164"/>
          <ac:grpSpMkLst>
            <pc:docMk/>
            <pc:sldMk cId="3137551220" sldId="329"/>
            <ac:grpSpMk id="717" creationId="{A7FC279D-600E-7735-EC82-2ED806A9969A}"/>
          </ac:grpSpMkLst>
        </pc:grpChg>
        <pc:grpChg chg="mod">
          <ac:chgData name="Kokchun Giang" userId="67e2125d-ec8c-4323-9653-9824a2ad815f" providerId="ADAL" clId="{10EEDAB3-2DB0-BA4D-8CC6-6424E46A9142}" dt="2024-01-13T15:32:25.183" v="2951" actId="164"/>
          <ac:grpSpMkLst>
            <pc:docMk/>
            <pc:sldMk cId="3137551220" sldId="329"/>
            <ac:grpSpMk id="724" creationId="{46873D4E-A62C-F23E-C4FC-039B5580CAC1}"/>
          </ac:grpSpMkLst>
        </pc:grpChg>
        <pc:grpChg chg="mod">
          <ac:chgData name="Kokchun Giang" userId="67e2125d-ec8c-4323-9653-9824a2ad815f" providerId="ADAL" clId="{10EEDAB3-2DB0-BA4D-8CC6-6424E46A9142}" dt="2024-01-13T15:32:25.183" v="2951" actId="164"/>
          <ac:grpSpMkLst>
            <pc:docMk/>
            <pc:sldMk cId="3137551220" sldId="329"/>
            <ac:grpSpMk id="728" creationId="{89952036-BF2D-8F98-04ED-3ED491F1ABB0}"/>
          </ac:grpSpMkLst>
        </pc:grpChg>
        <pc:grpChg chg="del mod">
          <ac:chgData name="Kokchun Giang" userId="67e2125d-ec8c-4323-9653-9824a2ad815f" providerId="ADAL" clId="{10EEDAB3-2DB0-BA4D-8CC6-6424E46A9142}" dt="2024-01-13T14:18:01.329" v="2177"/>
          <ac:grpSpMkLst>
            <pc:docMk/>
            <pc:sldMk cId="3137551220" sldId="329"/>
            <ac:grpSpMk id="732" creationId="{909B41D9-D209-EF32-6872-A79044EACC90}"/>
          </ac:grpSpMkLst>
        </pc:grpChg>
        <pc:grpChg chg="mod">
          <ac:chgData name="Kokchun Giang" userId="67e2125d-ec8c-4323-9653-9824a2ad815f" providerId="ADAL" clId="{10EEDAB3-2DB0-BA4D-8CC6-6424E46A9142}" dt="2024-01-13T15:32:25.183" v="2951" actId="164"/>
          <ac:grpSpMkLst>
            <pc:docMk/>
            <pc:sldMk cId="3137551220" sldId="329"/>
            <ac:grpSpMk id="735" creationId="{077ED28E-740C-6A92-BF89-365426629768}"/>
          </ac:grpSpMkLst>
        </pc:grpChg>
        <pc:grpChg chg="mod">
          <ac:chgData name="Kokchun Giang" userId="67e2125d-ec8c-4323-9653-9824a2ad815f" providerId="ADAL" clId="{10EEDAB3-2DB0-BA4D-8CC6-6424E46A9142}" dt="2024-01-13T15:32:25.183" v="2951" actId="164"/>
          <ac:grpSpMkLst>
            <pc:docMk/>
            <pc:sldMk cId="3137551220" sldId="329"/>
            <ac:grpSpMk id="740" creationId="{9E281D9F-58D8-807E-9F37-4D31DE989445}"/>
          </ac:grpSpMkLst>
        </pc:grpChg>
        <pc:grpChg chg="mod">
          <ac:chgData name="Kokchun Giang" userId="67e2125d-ec8c-4323-9653-9824a2ad815f" providerId="ADAL" clId="{10EEDAB3-2DB0-BA4D-8CC6-6424E46A9142}" dt="2024-01-13T15:32:25.183" v="2951" actId="164"/>
          <ac:grpSpMkLst>
            <pc:docMk/>
            <pc:sldMk cId="3137551220" sldId="329"/>
            <ac:grpSpMk id="749" creationId="{F8EDFEC7-F4A1-42E5-DF02-9EF3ADD75E6D}"/>
          </ac:grpSpMkLst>
        </pc:grpChg>
        <pc:grpChg chg="del mod">
          <ac:chgData name="Kokchun Giang" userId="67e2125d-ec8c-4323-9653-9824a2ad815f" providerId="ADAL" clId="{10EEDAB3-2DB0-BA4D-8CC6-6424E46A9142}" dt="2024-01-13T14:18:26.086" v="2204"/>
          <ac:grpSpMkLst>
            <pc:docMk/>
            <pc:sldMk cId="3137551220" sldId="329"/>
            <ac:grpSpMk id="756" creationId="{9B54CC7E-FA5E-F433-C765-1723E8C67F6E}"/>
          </ac:grpSpMkLst>
        </pc:grpChg>
        <pc:grpChg chg="mod">
          <ac:chgData name="Kokchun Giang" userId="67e2125d-ec8c-4323-9653-9824a2ad815f" providerId="ADAL" clId="{10EEDAB3-2DB0-BA4D-8CC6-6424E46A9142}" dt="2024-01-13T15:32:25.183" v="2951" actId="164"/>
          <ac:grpSpMkLst>
            <pc:docMk/>
            <pc:sldMk cId="3137551220" sldId="329"/>
            <ac:grpSpMk id="762" creationId="{5B21FA7B-3F9D-230A-C585-311C54BA75C6}"/>
          </ac:grpSpMkLst>
        </pc:grpChg>
        <pc:grpChg chg="mod">
          <ac:chgData name="Kokchun Giang" userId="67e2125d-ec8c-4323-9653-9824a2ad815f" providerId="ADAL" clId="{10EEDAB3-2DB0-BA4D-8CC6-6424E46A9142}" dt="2024-01-13T15:32:37.170" v="2955" actId="164"/>
          <ac:grpSpMkLst>
            <pc:docMk/>
            <pc:sldMk cId="3137551220" sldId="329"/>
            <ac:grpSpMk id="773" creationId="{6EE06C39-3898-80D6-5E2A-042CB3EA0D92}"/>
          </ac:grpSpMkLst>
        </pc:grpChg>
        <pc:grpChg chg="mod">
          <ac:chgData name="Kokchun Giang" userId="67e2125d-ec8c-4323-9653-9824a2ad815f" providerId="ADAL" clId="{10EEDAB3-2DB0-BA4D-8CC6-6424E46A9142}" dt="2024-01-13T15:32:37.170" v="2955" actId="164"/>
          <ac:grpSpMkLst>
            <pc:docMk/>
            <pc:sldMk cId="3137551220" sldId="329"/>
            <ac:grpSpMk id="774" creationId="{9B8EDCA8-00CB-5B0B-552C-0D8871CCD4EE}"/>
          </ac:grpSpMkLst>
        </pc:grpChg>
        <pc:grpChg chg="mod">
          <ac:chgData name="Kokchun Giang" userId="67e2125d-ec8c-4323-9653-9824a2ad815f" providerId="ADAL" clId="{10EEDAB3-2DB0-BA4D-8CC6-6424E46A9142}" dt="2024-01-13T15:32:37.170" v="2955" actId="164"/>
          <ac:grpSpMkLst>
            <pc:docMk/>
            <pc:sldMk cId="3137551220" sldId="329"/>
            <ac:grpSpMk id="778" creationId="{61CD52EC-8733-F58F-8726-36F49FB2BCA6}"/>
          </ac:grpSpMkLst>
        </pc:grpChg>
        <pc:grpChg chg="mod">
          <ac:chgData name="Kokchun Giang" userId="67e2125d-ec8c-4323-9653-9824a2ad815f" providerId="ADAL" clId="{10EEDAB3-2DB0-BA4D-8CC6-6424E46A9142}" dt="2024-01-13T15:32:37.170" v="2955" actId="164"/>
          <ac:grpSpMkLst>
            <pc:docMk/>
            <pc:sldMk cId="3137551220" sldId="329"/>
            <ac:grpSpMk id="787" creationId="{2CC028CF-0102-5FE9-DFD9-90D7F971512F}"/>
          </ac:grpSpMkLst>
        </pc:grpChg>
        <pc:grpChg chg="mod">
          <ac:chgData name="Kokchun Giang" userId="67e2125d-ec8c-4323-9653-9824a2ad815f" providerId="ADAL" clId="{10EEDAB3-2DB0-BA4D-8CC6-6424E46A9142}" dt="2024-01-13T15:32:37.170" v="2955" actId="164"/>
          <ac:grpSpMkLst>
            <pc:docMk/>
            <pc:sldMk cId="3137551220" sldId="329"/>
            <ac:grpSpMk id="788" creationId="{F85A2AE5-3F05-8903-E117-2D957B667F4F}"/>
          </ac:grpSpMkLst>
        </pc:grpChg>
        <pc:grpChg chg="mod">
          <ac:chgData name="Kokchun Giang" userId="67e2125d-ec8c-4323-9653-9824a2ad815f" providerId="ADAL" clId="{10EEDAB3-2DB0-BA4D-8CC6-6424E46A9142}" dt="2024-01-13T14:20:04.843" v="2247" actId="1076"/>
          <ac:grpSpMkLst>
            <pc:docMk/>
            <pc:sldMk cId="3137551220" sldId="329"/>
            <ac:grpSpMk id="806" creationId="{B0E41D1F-7781-5CC2-AEA5-4E38E404660E}"/>
          </ac:grpSpMkLst>
        </pc:grpChg>
        <pc:grpChg chg="mod">
          <ac:chgData name="Kokchun Giang" userId="67e2125d-ec8c-4323-9653-9824a2ad815f" providerId="ADAL" clId="{10EEDAB3-2DB0-BA4D-8CC6-6424E46A9142}" dt="2024-01-13T14:20:04.843" v="2247" actId="1076"/>
          <ac:grpSpMkLst>
            <pc:docMk/>
            <pc:sldMk cId="3137551220" sldId="329"/>
            <ac:grpSpMk id="807" creationId="{D1A8EAAC-BEE9-A639-A047-DB44E2DFC81B}"/>
          </ac:grpSpMkLst>
        </pc:grpChg>
        <pc:grpChg chg="mod">
          <ac:chgData name="Kokchun Giang" userId="67e2125d-ec8c-4323-9653-9824a2ad815f" providerId="ADAL" clId="{10EEDAB3-2DB0-BA4D-8CC6-6424E46A9142}" dt="2024-01-13T15:32:52.912" v="2959" actId="164"/>
          <ac:grpSpMkLst>
            <pc:docMk/>
            <pc:sldMk cId="3137551220" sldId="329"/>
            <ac:grpSpMk id="820" creationId="{79E2E2D4-9AB9-96FB-8010-DAD8DCDE44C6}"/>
          </ac:grpSpMkLst>
        </pc:grpChg>
        <pc:grpChg chg="mod">
          <ac:chgData name="Kokchun Giang" userId="67e2125d-ec8c-4323-9653-9824a2ad815f" providerId="ADAL" clId="{10EEDAB3-2DB0-BA4D-8CC6-6424E46A9142}" dt="2024-01-13T15:32:52.912" v="2959" actId="164"/>
          <ac:grpSpMkLst>
            <pc:docMk/>
            <pc:sldMk cId="3137551220" sldId="329"/>
            <ac:grpSpMk id="821" creationId="{0EC810FE-19C7-9FEA-58D4-30199F513347}"/>
          </ac:grpSpMkLst>
        </pc:grpChg>
        <pc:inkChg chg="add mod">
          <ac:chgData name="Kokchun Giang" userId="67e2125d-ec8c-4323-9653-9824a2ad815f" providerId="ADAL" clId="{10EEDAB3-2DB0-BA4D-8CC6-6424E46A9142}" dt="2024-01-13T15:31:39.237" v="2939" actId="164"/>
          <ac:inkMkLst>
            <pc:docMk/>
            <pc:sldMk cId="3137551220" sldId="329"/>
            <ac:inkMk id="3" creationId="{181272F5-7363-5433-EB58-F7F8F8641D12}"/>
          </ac:inkMkLst>
        </pc:inkChg>
        <pc:inkChg chg="add mod">
          <ac:chgData name="Kokchun Giang" userId="67e2125d-ec8c-4323-9653-9824a2ad815f" providerId="ADAL" clId="{10EEDAB3-2DB0-BA4D-8CC6-6424E46A9142}" dt="2024-01-13T15:31:54.585" v="2943" actId="164"/>
          <ac:inkMkLst>
            <pc:docMk/>
            <pc:sldMk cId="3137551220" sldId="329"/>
            <ac:inkMk id="4" creationId="{5F3B94C9-1009-7071-E85E-6BC56413190D}"/>
          </ac:inkMkLst>
        </pc:inkChg>
        <pc:inkChg chg="add mod">
          <ac:chgData name="Kokchun Giang" userId="67e2125d-ec8c-4323-9653-9824a2ad815f" providerId="ADAL" clId="{10EEDAB3-2DB0-BA4D-8CC6-6424E46A9142}" dt="2024-01-13T15:32:15.867" v="2949" actId="164"/>
          <ac:inkMkLst>
            <pc:docMk/>
            <pc:sldMk cId="3137551220" sldId="329"/>
            <ac:inkMk id="5" creationId="{20DD7B04-94BA-B544-A491-C340EF94B348}"/>
          </ac:inkMkLst>
        </pc:inkChg>
        <pc:inkChg chg="add mod">
          <ac:chgData name="Kokchun Giang" userId="67e2125d-ec8c-4323-9653-9824a2ad815f" providerId="ADAL" clId="{10EEDAB3-2DB0-BA4D-8CC6-6424E46A9142}" dt="2024-01-13T15:32:30.992" v="2953" actId="164"/>
          <ac:inkMkLst>
            <pc:docMk/>
            <pc:sldMk cId="3137551220" sldId="329"/>
            <ac:inkMk id="6" creationId="{19FAA369-8439-81AD-3A58-3FF77C789B29}"/>
          </ac:inkMkLst>
        </pc:inkChg>
        <pc:inkChg chg="add del">
          <ac:chgData name="Kokchun Giang" userId="67e2125d-ec8c-4323-9653-9824a2ad815f" providerId="ADAL" clId="{10EEDAB3-2DB0-BA4D-8CC6-6424E46A9142}" dt="2024-01-13T14:07:11.381" v="1433" actId="9405"/>
          <ac:inkMkLst>
            <pc:docMk/>
            <pc:sldMk cId="3137551220" sldId="329"/>
            <ac:inkMk id="13" creationId="{F6DC7695-CE7D-0901-618B-D4571875FB5F}"/>
          </ac:inkMkLst>
        </pc:inkChg>
        <pc:inkChg chg="add mod">
          <ac:chgData name="Kokchun Giang" userId="67e2125d-ec8c-4323-9653-9824a2ad815f" providerId="ADAL" clId="{10EEDAB3-2DB0-BA4D-8CC6-6424E46A9142}" dt="2024-01-13T14:07:23.797" v="1448"/>
          <ac:inkMkLst>
            <pc:docMk/>
            <pc:sldMk cId="3137551220" sldId="329"/>
            <ac:inkMk id="14" creationId="{D229DC88-4968-7F8D-CE0C-EFCB44F3588F}"/>
          </ac:inkMkLst>
        </pc:inkChg>
        <pc:inkChg chg="add mod">
          <ac:chgData name="Kokchun Giang" userId="67e2125d-ec8c-4323-9653-9824a2ad815f" providerId="ADAL" clId="{10EEDAB3-2DB0-BA4D-8CC6-6424E46A9142}" dt="2024-01-13T14:07:23.797" v="1448"/>
          <ac:inkMkLst>
            <pc:docMk/>
            <pc:sldMk cId="3137551220" sldId="329"/>
            <ac:inkMk id="49" creationId="{6DF07AD1-DF2E-1884-AD81-A6C66CD1DBCD}"/>
          </ac:inkMkLst>
        </pc:inkChg>
        <pc:inkChg chg="del">
          <ac:chgData name="Kokchun Giang" userId="67e2125d-ec8c-4323-9653-9824a2ad815f" providerId="ADAL" clId="{10EEDAB3-2DB0-BA4D-8CC6-6424E46A9142}" dt="2024-01-13T14:06:45.364" v="1430" actId="478"/>
          <ac:inkMkLst>
            <pc:docMk/>
            <pc:sldMk cId="3137551220" sldId="329"/>
            <ac:inkMk id="52" creationId="{D7839A29-EB19-63F0-B209-BEE9664F75D9}"/>
          </ac:inkMkLst>
        </pc:inkChg>
        <pc:inkChg chg="del">
          <ac:chgData name="Kokchun Giang" userId="67e2125d-ec8c-4323-9653-9824a2ad815f" providerId="ADAL" clId="{10EEDAB3-2DB0-BA4D-8CC6-6424E46A9142}" dt="2024-01-13T14:06:45.364" v="1430" actId="478"/>
          <ac:inkMkLst>
            <pc:docMk/>
            <pc:sldMk cId="3137551220" sldId="329"/>
            <ac:inkMk id="73" creationId="{23B9B765-AFF8-A61A-B764-85EFDB790564}"/>
          </ac:inkMkLst>
        </pc:inkChg>
        <pc:inkChg chg="del">
          <ac:chgData name="Kokchun Giang" userId="67e2125d-ec8c-4323-9653-9824a2ad815f" providerId="ADAL" clId="{10EEDAB3-2DB0-BA4D-8CC6-6424E46A9142}" dt="2024-01-13T14:06:45.364" v="1430" actId="478"/>
          <ac:inkMkLst>
            <pc:docMk/>
            <pc:sldMk cId="3137551220" sldId="329"/>
            <ac:inkMk id="74" creationId="{E05F19D9-881F-A278-06A9-F44167148C6E}"/>
          </ac:inkMkLst>
        </pc:inkChg>
        <pc:inkChg chg="del">
          <ac:chgData name="Kokchun Giang" userId="67e2125d-ec8c-4323-9653-9824a2ad815f" providerId="ADAL" clId="{10EEDAB3-2DB0-BA4D-8CC6-6424E46A9142}" dt="2024-01-13T14:06:45.364" v="1430" actId="478"/>
          <ac:inkMkLst>
            <pc:docMk/>
            <pc:sldMk cId="3137551220" sldId="329"/>
            <ac:inkMk id="75" creationId="{40C71D6D-203A-348E-7B79-7E82DCAEFB38}"/>
          </ac:inkMkLst>
        </pc:inkChg>
        <pc:inkChg chg="add mod">
          <ac:chgData name="Kokchun Giang" userId="67e2125d-ec8c-4323-9653-9824a2ad815f" providerId="ADAL" clId="{10EEDAB3-2DB0-BA4D-8CC6-6424E46A9142}" dt="2024-01-13T14:07:23.797" v="1448"/>
          <ac:inkMkLst>
            <pc:docMk/>
            <pc:sldMk cId="3137551220" sldId="329"/>
            <ac:inkMk id="76" creationId="{01D6E6BA-3A72-6445-976B-4E5FC1B55F7A}"/>
          </ac:inkMkLst>
        </pc:inkChg>
        <pc:inkChg chg="add mod">
          <ac:chgData name="Kokchun Giang" userId="67e2125d-ec8c-4323-9653-9824a2ad815f" providerId="ADAL" clId="{10EEDAB3-2DB0-BA4D-8CC6-6424E46A9142}" dt="2024-01-13T14:07:23.797" v="1448"/>
          <ac:inkMkLst>
            <pc:docMk/>
            <pc:sldMk cId="3137551220" sldId="329"/>
            <ac:inkMk id="78" creationId="{2D5DAA29-2B0C-233F-CF6C-16A25DF8FCC7}"/>
          </ac:inkMkLst>
        </pc:inkChg>
        <pc:inkChg chg="add mod">
          <ac:chgData name="Kokchun Giang" userId="67e2125d-ec8c-4323-9653-9824a2ad815f" providerId="ADAL" clId="{10EEDAB3-2DB0-BA4D-8CC6-6424E46A9142}" dt="2024-01-13T14:07:23.797" v="1448"/>
          <ac:inkMkLst>
            <pc:docMk/>
            <pc:sldMk cId="3137551220" sldId="329"/>
            <ac:inkMk id="79" creationId="{127A5BCD-9343-2417-8C3E-FF1F82129EAB}"/>
          </ac:inkMkLst>
        </pc:inkChg>
        <pc:inkChg chg="add mod">
          <ac:chgData name="Kokchun Giang" userId="67e2125d-ec8c-4323-9653-9824a2ad815f" providerId="ADAL" clId="{10EEDAB3-2DB0-BA4D-8CC6-6424E46A9142}" dt="2024-01-13T14:07:23.797" v="1448"/>
          <ac:inkMkLst>
            <pc:docMk/>
            <pc:sldMk cId="3137551220" sldId="329"/>
            <ac:inkMk id="81" creationId="{FA6D536A-EC6A-A430-6C13-A8DCE391132B}"/>
          </ac:inkMkLst>
        </pc:inkChg>
        <pc:inkChg chg="add mod">
          <ac:chgData name="Kokchun Giang" userId="67e2125d-ec8c-4323-9653-9824a2ad815f" providerId="ADAL" clId="{10EEDAB3-2DB0-BA4D-8CC6-6424E46A9142}" dt="2024-01-13T14:07:23.797" v="1448"/>
          <ac:inkMkLst>
            <pc:docMk/>
            <pc:sldMk cId="3137551220" sldId="329"/>
            <ac:inkMk id="83" creationId="{ED87A538-F626-86F2-7564-E650DA12AA15}"/>
          </ac:inkMkLst>
        </pc:inkChg>
        <pc:inkChg chg="del">
          <ac:chgData name="Kokchun Giang" userId="67e2125d-ec8c-4323-9653-9824a2ad815f" providerId="ADAL" clId="{10EEDAB3-2DB0-BA4D-8CC6-6424E46A9142}" dt="2024-01-13T14:06:45.364" v="1430" actId="478"/>
          <ac:inkMkLst>
            <pc:docMk/>
            <pc:sldMk cId="3137551220" sldId="329"/>
            <ac:inkMk id="88" creationId="{34C276A1-9348-2BA7-1F89-BC571C46F36E}"/>
          </ac:inkMkLst>
        </pc:inkChg>
        <pc:inkChg chg="add mod">
          <ac:chgData name="Kokchun Giang" userId="67e2125d-ec8c-4323-9653-9824a2ad815f" providerId="ADAL" clId="{10EEDAB3-2DB0-BA4D-8CC6-6424E46A9142}" dt="2024-01-13T14:07:23.797" v="1448"/>
          <ac:inkMkLst>
            <pc:docMk/>
            <pc:sldMk cId="3137551220" sldId="329"/>
            <ac:inkMk id="95" creationId="{B2E6F0C7-F46F-70B4-FA03-F35A3EC56C77}"/>
          </ac:inkMkLst>
        </pc:inkChg>
        <pc:inkChg chg="del">
          <ac:chgData name="Kokchun Giang" userId="67e2125d-ec8c-4323-9653-9824a2ad815f" providerId="ADAL" clId="{10EEDAB3-2DB0-BA4D-8CC6-6424E46A9142}" dt="2024-01-13T14:06:45.364" v="1430" actId="478"/>
          <ac:inkMkLst>
            <pc:docMk/>
            <pc:sldMk cId="3137551220" sldId="329"/>
            <ac:inkMk id="117" creationId="{116F4E42-BCA1-F23A-5B81-591645FF554A}"/>
          </ac:inkMkLst>
        </pc:inkChg>
        <pc:inkChg chg="add mod">
          <ac:chgData name="Kokchun Giang" userId="67e2125d-ec8c-4323-9653-9824a2ad815f" providerId="ADAL" clId="{10EEDAB3-2DB0-BA4D-8CC6-6424E46A9142}" dt="2024-01-13T14:07:23.797" v="1448"/>
          <ac:inkMkLst>
            <pc:docMk/>
            <pc:sldMk cId="3137551220" sldId="329"/>
            <ac:inkMk id="118" creationId="{86189C02-3F14-A8AE-36E6-97BADB6696E5}"/>
          </ac:inkMkLst>
        </pc:inkChg>
        <pc:inkChg chg="add mod">
          <ac:chgData name="Kokchun Giang" userId="67e2125d-ec8c-4323-9653-9824a2ad815f" providerId="ADAL" clId="{10EEDAB3-2DB0-BA4D-8CC6-6424E46A9142}" dt="2024-01-13T14:07:33.672" v="1456"/>
          <ac:inkMkLst>
            <pc:docMk/>
            <pc:sldMk cId="3137551220" sldId="329"/>
            <ac:inkMk id="120" creationId="{1E70DEA3-8CCD-996F-E067-7C6963088997}"/>
          </ac:inkMkLst>
        </pc:inkChg>
        <pc:inkChg chg="add mod">
          <ac:chgData name="Kokchun Giang" userId="67e2125d-ec8c-4323-9653-9824a2ad815f" providerId="ADAL" clId="{10EEDAB3-2DB0-BA4D-8CC6-6424E46A9142}" dt="2024-01-13T14:07:33.672" v="1456"/>
          <ac:inkMkLst>
            <pc:docMk/>
            <pc:sldMk cId="3137551220" sldId="329"/>
            <ac:inkMk id="121" creationId="{BF4C1856-40A2-5E62-873C-8BC6E481E7C2}"/>
          </ac:inkMkLst>
        </pc:inkChg>
        <pc:inkChg chg="add mod">
          <ac:chgData name="Kokchun Giang" userId="67e2125d-ec8c-4323-9653-9824a2ad815f" providerId="ADAL" clId="{10EEDAB3-2DB0-BA4D-8CC6-6424E46A9142}" dt="2024-01-13T14:07:33.672" v="1456"/>
          <ac:inkMkLst>
            <pc:docMk/>
            <pc:sldMk cId="3137551220" sldId="329"/>
            <ac:inkMk id="122" creationId="{055128FC-9803-5E13-F230-F55F8E5F789F}"/>
          </ac:inkMkLst>
        </pc:inkChg>
        <pc:inkChg chg="add mod">
          <ac:chgData name="Kokchun Giang" userId="67e2125d-ec8c-4323-9653-9824a2ad815f" providerId="ADAL" clId="{10EEDAB3-2DB0-BA4D-8CC6-6424E46A9142}" dt="2024-01-13T14:07:33.672" v="1456"/>
          <ac:inkMkLst>
            <pc:docMk/>
            <pc:sldMk cId="3137551220" sldId="329"/>
            <ac:inkMk id="123" creationId="{3D54E5F5-BB04-7369-30EB-897042B4631E}"/>
          </ac:inkMkLst>
        </pc:inkChg>
        <pc:inkChg chg="add mod">
          <ac:chgData name="Kokchun Giang" userId="67e2125d-ec8c-4323-9653-9824a2ad815f" providerId="ADAL" clId="{10EEDAB3-2DB0-BA4D-8CC6-6424E46A9142}" dt="2024-01-13T14:07:33.672" v="1456"/>
          <ac:inkMkLst>
            <pc:docMk/>
            <pc:sldMk cId="3137551220" sldId="329"/>
            <ac:inkMk id="124" creationId="{26C938A5-AAD4-10C3-8401-D702040E40D5}"/>
          </ac:inkMkLst>
        </pc:inkChg>
        <pc:inkChg chg="add mod">
          <ac:chgData name="Kokchun Giang" userId="67e2125d-ec8c-4323-9653-9824a2ad815f" providerId="ADAL" clId="{10EEDAB3-2DB0-BA4D-8CC6-6424E46A9142}" dt="2024-01-13T14:07:33.672" v="1456"/>
          <ac:inkMkLst>
            <pc:docMk/>
            <pc:sldMk cId="3137551220" sldId="329"/>
            <ac:inkMk id="125" creationId="{DBF5A402-F8A6-DFA7-AB8D-714CC2C87D04}"/>
          </ac:inkMkLst>
        </pc:inkChg>
        <pc:inkChg chg="add mod">
          <ac:chgData name="Kokchun Giang" userId="67e2125d-ec8c-4323-9653-9824a2ad815f" providerId="ADAL" clId="{10EEDAB3-2DB0-BA4D-8CC6-6424E46A9142}" dt="2024-01-13T14:07:33.672" v="1456"/>
          <ac:inkMkLst>
            <pc:docMk/>
            <pc:sldMk cId="3137551220" sldId="329"/>
            <ac:inkMk id="126" creationId="{12B0FC1D-0ED5-539E-15F7-D9BDDA955BB4}"/>
          </ac:inkMkLst>
        </pc:inkChg>
        <pc:inkChg chg="del">
          <ac:chgData name="Kokchun Giang" userId="67e2125d-ec8c-4323-9653-9824a2ad815f" providerId="ADAL" clId="{10EEDAB3-2DB0-BA4D-8CC6-6424E46A9142}" dt="2024-01-13T14:06:45.364" v="1430" actId="478"/>
          <ac:inkMkLst>
            <pc:docMk/>
            <pc:sldMk cId="3137551220" sldId="329"/>
            <ac:inkMk id="128" creationId="{EAF1A641-E57D-EF05-F61E-5351BEDBDA1A}"/>
          </ac:inkMkLst>
        </pc:inkChg>
        <pc:inkChg chg="add mod">
          <ac:chgData name="Kokchun Giang" userId="67e2125d-ec8c-4323-9653-9824a2ad815f" providerId="ADAL" clId="{10EEDAB3-2DB0-BA4D-8CC6-6424E46A9142}" dt="2024-01-13T14:07:40.416" v="1468"/>
          <ac:inkMkLst>
            <pc:docMk/>
            <pc:sldMk cId="3137551220" sldId="329"/>
            <ac:inkMk id="134" creationId="{44ACF898-A3A9-1CC8-AE93-5E75B6172F70}"/>
          </ac:inkMkLst>
        </pc:inkChg>
        <pc:inkChg chg="add mod">
          <ac:chgData name="Kokchun Giang" userId="67e2125d-ec8c-4323-9653-9824a2ad815f" providerId="ADAL" clId="{10EEDAB3-2DB0-BA4D-8CC6-6424E46A9142}" dt="2024-01-13T14:07:40.416" v="1468"/>
          <ac:inkMkLst>
            <pc:docMk/>
            <pc:sldMk cId="3137551220" sldId="329"/>
            <ac:inkMk id="137" creationId="{68CA8274-CE44-13C6-E978-E32C81554B65}"/>
          </ac:inkMkLst>
        </pc:inkChg>
        <pc:inkChg chg="add mod">
          <ac:chgData name="Kokchun Giang" userId="67e2125d-ec8c-4323-9653-9824a2ad815f" providerId="ADAL" clId="{10EEDAB3-2DB0-BA4D-8CC6-6424E46A9142}" dt="2024-01-13T14:07:40.416" v="1468"/>
          <ac:inkMkLst>
            <pc:docMk/>
            <pc:sldMk cId="3137551220" sldId="329"/>
            <ac:inkMk id="164" creationId="{C5E8CD32-6D0E-890A-9DBB-95345EC04488}"/>
          </ac:inkMkLst>
        </pc:inkChg>
        <pc:inkChg chg="del">
          <ac:chgData name="Kokchun Giang" userId="67e2125d-ec8c-4323-9653-9824a2ad815f" providerId="ADAL" clId="{10EEDAB3-2DB0-BA4D-8CC6-6424E46A9142}" dt="2024-01-13T14:06:45.364" v="1430" actId="478"/>
          <ac:inkMkLst>
            <pc:docMk/>
            <pc:sldMk cId="3137551220" sldId="329"/>
            <ac:inkMk id="170" creationId="{98D2165F-5CF9-9D5B-CC0A-E146F0D89765}"/>
          </ac:inkMkLst>
        </pc:inkChg>
        <pc:inkChg chg="del">
          <ac:chgData name="Kokchun Giang" userId="67e2125d-ec8c-4323-9653-9824a2ad815f" providerId="ADAL" clId="{10EEDAB3-2DB0-BA4D-8CC6-6424E46A9142}" dt="2024-01-13T14:06:40.912" v="1428" actId="478"/>
          <ac:inkMkLst>
            <pc:docMk/>
            <pc:sldMk cId="3137551220" sldId="329"/>
            <ac:inkMk id="224" creationId="{DA9640A6-7CD1-2222-54DD-D3FB6CA9861C}"/>
          </ac:inkMkLst>
        </pc:inkChg>
        <pc:inkChg chg="add mod">
          <ac:chgData name="Kokchun Giang" userId="67e2125d-ec8c-4323-9653-9824a2ad815f" providerId="ADAL" clId="{10EEDAB3-2DB0-BA4D-8CC6-6424E46A9142}" dt="2024-01-13T14:07:40.416" v="1468"/>
          <ac:inkMkLst>
            <pc:docMk/>
            <pc:sldMk cId="3137551220" sldId="329"/>
            <ac:inkMk id="230" creationId="{0E3B715F-8AAC-E0B6-902D-CA47D2908649}"/>
          </ac:inkMkLst>
        </pc:inkChg>
        <pc:inkChg chg="add mod">
          <ac:chgData name="Kokchun Giang" userId="67e2125d-ec8c-4323-9653-9824a2ad815f" providerId="ADAL" clId="{10EEDAB3-2DB0-BA4D-8CC6-6424E46A9142}" dt="2024-01-13T14:07:40.416" v="1468"/>
          <ac:inkMkLst>
            <pc:docMk/>
            <pc:sldMk cId="3137551220" sldId="329"/>
            <ac:inkMk id="231" creationId="{1409EB3D-A52C-AC2A-BD12-DE5477EBDA41}"/>
          </ac:inkMkLst>
        </pc:inkChg>
        <pc:inkChg chg="del">
          <ac:chgData name="Kokchun Giang" userId="67e2125d-ec8c-4323-9653-9824a2ad815f" providerId="ADAL" clId="{10EEDAB3-2DB0-BA4D-8CC6-6424E46A9142}" dt="2024-01-13T14:06:33.570" v="1427" actId="478"/>
          <ac:inkMkLst>
            <pc:docMk/>
            <pc:sldMk cId="3137551220" sldId="329"/>
            <ac:inkMk id="240" creationId="{D2ED3A33-FD58-A7FD-187F-59E32D9ADFF0}"/>
          </ac:inkMkLst>
        </pc:inkChg>
        <pc:inkChg chg="add mod">
          <ac:chgData name="Kokchun Giang" userId="67e2125d-ec8c-4323-9653-9824a2ad815f" providerId="ADAL" clId="{10EEDAB3-2DB0-BA4D-8CC6-6424E46A9142}" dt="2024-01-13T14:07:40.416" v="1468"/>
          <ac:inkMkLst>
            <pc:docMk/>
            <pc:sldMk cId="3137551220" sldId="329"/>
            <ac:inkMk id="246" creationId="{32EC8E92-C9C0-5B94-EF09-F06786C25E43}"/>
          </ac:inkMkLst>
        </pc:inkChg>
        <pc:inkChg chg="add mod">
          <ac:chgData name="Kokchun Giang" userId="67e2125d-ec8c-4323-9653-9824a2ad815f" providerId="ADAL" clId="{10EEDAB3-2DB0-BA4D-8CC6-6424E46A9142}" dt="2024-01-13T14:07:40.416" v="1468"/>
          <ac:inkMkLst>
            <pc:docMk/>
            <pc:sldMk cId="3137551220" sldId="329"/>
            <ac:inkMk id="247" creationId="{6A3E2836-352D-C2A1-F676-195875432DF6}"/>
          </ac:inkMkLst>
        </pc:inkChg>
        <pc:inkChg chg="add mod">
          <ac:chgData name="Kokchun Giang" userId="67e2125d-ec8c-4323-9653-9824a2ad815f" providerId="ADAL" clId="{10EEDAB3-2DB0-BA4D-8CC6-6424E46A9142}" dt="2024-01-13T14:07:40.416" v="1468"/>
          <ac:inkMkLst>
            <pc:docMk/>
            <pc:sldMk cId="3137551220" sldId="329"/>
            <ac:inkMk id="272" creationId="{A405CE75-0DB9-BE32-148E-E178A16D365A}"/>
          </ac:inkMkLst>
        </pc:inkChg>
        <pc:inkChg chg="add mod">
          <ac:chgData name="Kokchun Giang" userId="67e2125d-ec8c-4323-9653-9824a2ad815f" providerId="ADAL" clId="{10EEDAB3-2DB0-BA4D-8CC6-6424E46A9142}" dt="2024-01-13T14:07:40.416" v="1468"/>
          <ac:inkMkLst>
            <pc:docMk/>
            <pc:sldMk cId="3137551220" sldId="329"/>
            <ac:inkMk id="273" creationId="{AC9FFFA3-AC8A-1A2B-401B-2A1C05E3852C}"/>
          </ac:inkMkLst>
        </pc:inkChg>
        <pc:inkChg chg="add mod">
          <ac:chgData name="Kokchun Giang" userId="67e2125d-ec8c-4323-9653-9824a2ad815f" providerId="ADAL" clId="{10EEDAB3-2DB0-BA4D-8CC6-6424E46A9142}" dt="2024-01-13T14:07:40.416" v="1468"/>
          <ac:inkMkLst>
            <pc:docMk/>
            <pc:sldMk cId="3137551220" sldId="329"/>
            <ac:inkMk id="275" creationId="{926EAFCE-FFA8-7029-9F42-BCE442EE619D}"/>
          </ac:inkMkLst>
        </pc:inkChg>
        <pc:inkChg chg="add mod">
          <ac:chgData name="Kokchun Giang" userId="67e2125d-ec8c-4323-9653-9824a2ad815f" providerId="ADAL" clId="{10EEDAB3-2DB0-BA4D-8CC6-6424E46A9142}" dt="2024-01-13T14:07:40.416" v="1468"/>
          <ac:inkMkLst>
            <pc:docMk/>
            <pc:sldMk cId="3137551220" sldId="329"/>
            <ac:inkMk id="283" creationId="{27F8BEAD-D3E9-E8F2-286D-58B6495E9174}"/>
          </ac:inkMkLst>
        </pc:inkChg>
        <pc:inkChg chg="del">
          <ac:chgData name="Kokchun Giang" userId="67e2125d-ec8c-4323-9653-9824a2ad815f" providerId="ADAL" clId="{10EEDAB3-2DB0-BA4D-8CC6-6424E46A9142}" dt="2024-01-13T14:06:33.570" v="1427" actId="478"/>
          <ac:inkMkLst>
            <pc:docMk/>
            <pc:sldMk cId="3137551220" sldId="329"/>
            <ac:inkMk id="290" creationId="{E9F3B44E-1ABF-E328-1A07-B053DB4566AD}"/>
          </ac:inkMkLst>
        </pc:inkChg>
        <pc:inkChg chg="del">
          <ac:chgData name="Kokchun Giang" userId="67e2125d-ec8c-4323-9653-9824a2ad815f" providerId="ADAL" clId="{10EEDAB3-2DB0-BA4D-8CC6-6424E46A9142}" dt="2024-01-13T14:06:33.570" v="1427" actId="478"/>
          <ac:inkMkLst>
            <pc:docMk/>
            <pc:sldMk cId="3137551220" sldId="329"/>
            <ac:inkMk id="291" creationId="{5A118EB3-1A62-D3B0-5C4F-EC7CE54553C0}"/>
          </ac:inkMkLst>
        </pc:inkChg>
        <pc:inkChg chg="del">
          <ac:chgData name="Kokchun Giang" userId="67e2125d-ec8c-4323-9653-9824a2ad815f" providerId="ADAL" clId="{10EEDAB3-2DB0-BA4D-8CC6-6424E46A9142}" dt="2024-01-13T14:06:33.570" v="1427" actId="478"/>
          <ac:inkMkLst>
            <pc:docMk/>
            <pc:sldMk cId="3137551220" sldId="329"/>
            <ac:inkMk id="295" creationId="{7C1FC702-C43F-C675-4EF3-320940B1EAD4}"/>
          </ac:inkMkLst>
        </pc:inkChg>
        <pc:inkChg chg="del">
          <ac:chgData name="Kokchun Giang" userId="67e2125d-ec8c-4323-9653-9824a2ad815f" providerId="ADAL" clId="{10EEDAB3-2DB0-BA4D-8CC6-6424E46A9142}" dt="2024-01-13T14:06:33.570" v="1427" actId="478"/>
          <ac:inkMkLst>
            <pc:docMk/>
            <pc:sldMk cId="3137551220" sldId="329"/>
            <ac:inkMk id="306" creationId="{41E36F5B-C63D-02C6-9BFA-31B3646EE184}"/>
          </ac:inkMkLst>
        </pc:inkChg>
        <pc:inkChg chg="del">
          <ac:chgData name="Kokchun Giang" userId="67e2125d-ec8c-4323-9653-9824a2ad815f" providerId="ADAL" clId="{10EEDAB3-2DB0-BA4D-8CC6-6424E46A9142}" dt="2024-01-13T14:06:33.570" v="1427" actId="478"/>
          <ac:inkMkLst>
            <pc:docMk/>
            <pc:sldMk cId="3137551220" sldId="329"/>
            <ac:inkMk id="311" creationId="{52F26885-94D1-309D-852A-AF15F9350B98}"/>
          </ac:inkMkLst>
        </pc:inkChg>
        <pc:inkChg chg="add mod">
          <ac:chgData name="Kokchun Giang" userId="67e2125d-ec8c-4323-9653-9824a2ad815f" providerId="ADAL" clId="{10EEDAB3-2DB0-BA4D-8CC6-6424E46A9142}" dt="2024-01-13T14:07:45.868" v="1473"/>
          <ac:inkMkLst>
            <pc:docMk/>
            <pc:sldMk cId="3137551220" sldId="329"/>
            <ac:inkMk id="312" creationId="{980ABED0-8717-8818-9351-8741E3CB19F9}"/>
          </ac:inkMkLst>
        </pc:inkChg>
        <pc:inkChg chg="add mod">
          <ac:chgData name="Kokchun Giang" userId="67e2125d-ec8c-4323-9653-9824a2ad815f" providerId="ADAL" clId="{10EEDAB3-2DB0-BA4D-8CC6-6424E46A9142}" dt="2024-01-13T14:07:45.868" v="1473"/>
          <ac:inkMkLst>
            <pc:docMk/>
            <pc:sldMk cId="3137551220" sldId="329"/>
            <ac:inkMk id="313" creationId="{BB9769F3-E0C6-C0FE-649B-54982100655F}"/>
          </ac:inkMkLst>
        </pc:inkChg>
        <pc:inkChg chg="add mod">
          <ac:chgData name="Kokchun Giang" userId="67e2125d-ec8c-4323-9653-9824a2ad815f" providerId="ADAL" clId="{10EEDAB3-2DB0-BA4D-8CC6-6424E46A9142}" dt="2024-01-13T14:07:45.868" v="1473"/>
          <ac:inkMkLst>
            <pc:docMk/>
            <pc:sldMk cId="3137551220" sldId="329"/>
            <ac:inkMk id="314" creationId="{86E79290-17AC-5791-70B3-37AB5CA55906}"/>
          </ac:inkMkLst>
        </pc:inkChg>
        <pc:inkChg chg="add mod">
          <ac:chgData name="Kokchun Giang" userId="67e2125d-ec8c-4323-9653-9824a2ad815f" providerId="ADAL" clId="{10EEDAB3-2DB0-BA4D-8CC6-6424E46A9142}" dt="2024-01-13T14:07:45.868" v="1473"/>
          <ac:inkMkLst>
            <pc:docMk/>
            <pc:sldMk cId="3137551220" sldId="329"/>
            <ac:inkMk id="315" creationId="{2A982E08-D44D-E46D-D7D5-E8EBDC087B06}"/>
          </ac:inkMkLst>
        </pc:inkChg>
        <pc:inkChg chg="add mod">
          <ac:chgData name="Kokchun Giang" userId="67e2125d-ec8c-4323-9653-9824a2ad815f" providerId="ADAL" clId="{10EEDAB3-2DB0-BA4D-8CC6-6424E46A9142}" dt="2024-01-13T14:07:48.271" v="1477"/>
          <ac:inkMkLst>
            <pc:docMk/>
            <pc:sldMk cId="3137551220" sldId="329"/>
            <ac:inkMk id="317" creationId="{D5677F42-8656-E74A-AF5B-2A67A8BA8F32}"/>
          </ac:inkMkLst>
        </pc:inkChg>
        <pc:inkChg chg="add mod">
          <ac:chgData name="Kokchun Giang" userId="67e2125d-ec8c-4323-9653-9824a2ad815f" providerId="ADAL" clId="{10EEDAB3-2DB0-BA4D-8CC6-6424E46A9142}" dt="2024-01-13T14:07:48.271" v="1477"/>
          <ac:inkMkLst>
            <pc:docMk/>
            <pc:sldMk cId="3137551220" sldId="329"/>
            <ac:inkMk id="318" creationId="{2413E8BB-CEB9-959A-F827-39C774D5FC14}"/>
          </ac:inkMkLst>
        </pc:inkChg>
        <pc:inkChg chg="add mod">
          <ac:chgData name="Kokchun Giang" userId="67e2125d-ec8c-4323-9653-9824a2ad815f" providerId="ADAL" clId="{10EEDAB3-2DB0-BA4D-8CC6-6424E46A9142}" dt="2024-01-13T14:07:48.271" v="1477"/>
          <ac:inkMkLst>
            <pc:docMk/>
            <pc:sldMk cId="3137551220" sldId="329"/>
            <ac:inkMk id="319" creationId="{64C8F2E1-CCCC-9262-52BF-E2DC02A92AEB}"/>
          </ac:inkMkLst>
        </pc:inkChg>
        <pc:inkChg chg="add mod">
          <ac:chgData name="Kokchun Giang" userId="67e2125d-ec8c-4323-9653-9824a2ad815f" providerId="ADAL" clId="{10EEDAB3-2DB0-BA4D-8CC6-6424E46A9142}" dt="2024-01-13T14:07:57.252" v="1482"/>
          <ac:inkMkLst>
            <pc:docMk/>
            <pc:sldMk cId="3137551220" sldId="329"/>
            <ac:inkMk id="321" creationId="{4DC5A77F-971E-2614-35A6-D7DC76E02A24}"/>
          </ac:inkMkLst>
        </pc:inkChg>
        <pc:inkChg chg="add mod">
          <ac:chgData name="Kokchun Giang" userId="67e2125d-ec8c-4323-9653-9824a2ad815f" providerId="ADAL" clId="{10EEDAB3-2DB0-BA4D-8CC6-6424E46A9142}" dt="2024-01-13T14:07:57.252" v="1482"/>
          <ac:inkMkLst>
            <pc:docMk/>
            <pc:sldMk cId="3137551220" sldId="329"/>
            <ac:inkMk id="322" creationId="{5112180A-AC30-14FC-A091-A5C81FBBCD8E}"/>
          </ac:inkMkLst>
        </pc:inkChg>
        <pc:inkChg chg="add mod">
          <ac:chgData name="Kokchun Giang" userId="67e2125d-ec8c-4323-9653-9824a2ad815f" providerId="ADAL" clId="{10EEDAB3-2DB0-BA4D-8CC6-6424E46A9142}" dt="2024-01-13T14:07:57.252" v="1482"/>
          <ac:inkMkLst>
            <pc:docMk/>
            <pc:sldMk cId="3137551220" sldId="329"/>
            <ac:inkMk id="325" creationId="{DCD1B582-DB7F-4174-3E36-F4C8BE557C07}"/>
          </ac:inkMkLst>
        </pc:inkChg>
        <pc:inkChg chg="add mod">
          <ac:chgData name="Kokchun Giang" userId="67e2125d-ec8c-4323-9653-9824a2ad815f" providerId="ADAL" clId="{10EEDAB3-2DB0-BA4D-8CC6-6424E46A9142}" dt="2024-01-13T14:07:57.252" v="1482"/>
          <ac:inkMkLst>
            <pc:docMk/>
            <pc:sldMk cId="3137551220" sldId="329"/>
            <ac:inkMk id="327" creationId="{D8DF0E83-3ED0-C8DB-DFE8-67A6152E7AEB}"/>
          </ac:inkMkLst>
        </pc:inkChg>
        <pc:inkChg chg="del">
          <ac:chgData name="Kokchun Giang" userId="67e2125d-ec8c-4323-9653-9824a2ad815f" providerId="ADAL" clId="{10EEDAB3-2DB0-BA4D-8CC6-6424E46A9142}" dt="2024-01-13T14:06:40.912" v="1428" actId="478"/>
          <ac:inkMkLst>
            <pc:docMk/>
            <pc:sldMk cId="3137551220" sldId="329"/>
            <ac:inkMk id="337" creationId="{5373C939-B683-BB0E-F28F-FBDE274616E6}"/>
          </ac:inkMkLst>
        </pc:inkChg>
        <pc:inkChg chg="add mod">
          <ac:chgData name="Kokchun Giang" userId="67e2125d-ec8c-4323-9653-9824a2ad815f" providerId="ADAL" clId="{10EEDAB3-2DB0-BA4D-8CC6-6424E46A9142}" dt="2024-01-13T14:08:16.737" v="1492" actId="164"/>
          <ac:inkMkLst>
            <pc:docMk/>
            <pc:sldMk cId="3137551220" sldId="329"/>
            <ac:inkMk id="338" creationId="{0363B43C-31BB-6955-A31B-64E2AECD2083}"/>
          </ac:inkMkLst>
        </pc:inkChg>
        <pc:inkChg chg="add mod">
          <ac:chgData name="Kokchun Giang" userId="67e2125d-ec8c-4323-9653-9824a2ad815f" providerId="ADAL" clId="{10EEDAB3-2DB0-BA4D-8CC6-6424E46A9142}" dt="2024-01-13T14:08:16.737" v="1492" actId="164"/>
          <ac:inkMkLst>
            <pc:docMk/>
            <pc:sldMk cId="3137551220" sldId="329"/>
            <ac:inkMk id="339" creationId="{8B7E5AFE-32E5-85AA-470B-F7227E91CC92}"/>
          </ac:inkMkLst>
        </pc:inkChg>
        <pc:inkChg chg="add mod">
          <ac:chgData name="Kokchun Giang" userId="67e2125d-ec8c-4323-9653-9824a2ad815f" providerId="ADAL" clId="{10EEDAB3-2DB0-BA4D-8CC6-6424E46A9142}" dt="2024-01-13T14:08:16.737" v="1492" actId="164"/>
          <ac:inkMkLst>
            <pc:docMk/>
            <pc:sldMk cId="3137551220" sldId="329"/>
            <ac:inkMk id="340" creationId="{8AEB8483-1C77-0660-2874-A91239BEC860}"/>
          </ac:inkMkLst>
        </pc:inkChg>
        <pc:inkChg chg="add mod">
          <ac:chgData name="Kokchun Giang" userId="67e2125d-ec8c-4323-9653-9824a2ad815f" providerId="ADAL" clId="{10EEDAB3-2DB0-BA4D-8CC6-6424E46A9142}" dt="2024-01-13T14:08:16.737" v="1492" actId="164"/>
          <ac:inkMkLst>
            <pc:docMk/>
            <pc:sldMk cId="3137551220" sldId="329"/>
            <ac:inkMk id="341" creationId="{9EB2F89F-7677-C037-9DB2-AF2719406A3F}"/>
          </ac:inkMkLst>
        </pc:inkChg>
        <pc:inkChg chg="add mod">
          <ac:chgData name="Kokchun Giang" userId="67e2125d-ec8c-4323-9653-9824a2ad815f" providerId="ADAL" clId="{10EEDAB3-2DB0-BA4D-8CC6-6424E46A9142}" dt="2024-01-13T14:08:16.737" v="1492" actId="164"/>
          <ac:inkMkLst>
            <pc:docMk/>
            <pc:sldMk cId="3137551220" sldId="329"/>
            <ac:inkMk id="342" creationId="{469C8BFC-2DC9-9F3D-E753-C7507904E9F7}"/>
          </ac:inkMkLst>
        </pc:inkChg>
        <pc:inkChg chg="add del mod">
          <ac:chgData name="Kokchun Giang" userId="67e2125d-ec8c-4323-9653-9824a2ad815f" providerId="ADAL" clId="{10EEDAB3-2DB0-BA4D-8CC6-6424E46A9142}" dt="2024-01-13T14:08:05.518" v="1491"/>
          <ac:inkMkLst>
            <pc:docMk/>
            <pc:sldMk cId="3137551220" sldId="329"/>
            <ac:inkMk id="343" creationId="{7B8DB64B-6491-4F95-471A-E97E9374B3BA}"/>
          </ac:inkMkLst>
        </pc:inkChg>
        <pc:inkChg chg="add mod">
          <ac:chgData name="Kokchun Giang" userId="67e2125d-ec8c-4323-9653-9824a2ad815f" providerId="ADAL" clId="{10EEDAB3-2DB0-BA4D-8CC6-6424E46A9142}" dt="2024-01-13T14:08:35.754" v="1509"/>
          <ac:inkMkLst>
            <pc:docMk/>
            <pc:sldMk cId="3137551220" sldId="329"/>
            <ac:inkMk id="362" creationId="{40CDB747-01B2-C169-23BF-5E8668AD6357}"/>
          </ac:inkMkLst>
        </pc:inkChg>
        <pc:inkChg chg="add mod">
          <ac:chgData name="Kokchun Giang" userId="67e2125d-ec8c-4323-9653-9824a2ad815f" providerId="ADAL" clId="{10EEDAB3-2DB0-BA4D-8CC6-6424E46A9142}" dt="2024-01-13T14:08:35.754" v="1509"/>
          <ac:inkMkLst>
            <pc:docMk/>
            <pc:sldMk cId="3137551220" sldId="329"/>
            <ac:inkMk id="364" creationId="{A0747F46-160B-7ECE-E36F-FF1910FDEB2B}"/>
          </ac:inkMkLst>
        </pc:inkChg>
        <pc:inkChg chg="del">
          <ac:chgData name="Kokchun Giang" userId="67e2125d-ec8c-4323-9653-9824a2ad815f" providerId="ADAL" clId="{10EEDAB3-2DB0-BA4D-8CC6-6424E46A9142}" dt="2024-01-13T14:06:30.685" v="1426" actId="478"/>
          <ac:inkMkLst>
            <pc:docMk/>
            <pc:sldMk cId="3137551220" sldId="329"/>
            <ac:inkMk id="365" creationId="{BDB7AA4D-8ADD-3F55-8AE0-6B47B6EE3B31}"/>
          </ac:inkMkLst>
        </pc:inkChg>
        <pc:inkChg chg="del">
          <ac:chgData name="Kokchun Giang" userId="67e2125d-ec8c-4323-9653-9824a2ad815f" providerId="ADAL" clId="{10EEDAB3-2DB0-BA4D-8CC6-6424E46A9142}" dt="2024-01-13T14:06:30.685" v="1426" actId="478"/>
          <ac:inkMkLst>
            <pc:docMk/>
            <pc:sldMk cId="3137551220" sldId="329"/>
            <ac:inkMk id="366" creationId="{BC022495-6B32-5476-9B54-F5152EFC437A}"/>
          </ac:inkMkLst>
        </pc:inkChg>
        <pc:inkChg chg="add mod">
          <ac:chgData name="Kokchun Giang" userId="67e2125d-ec8c-4323-9653-9824a2ad815f" providerId="ADAL" clId="{10EEDAB3-2DB0-BA4D-8CC6-6424E46A9142}" dt="2024-01-13T14:08:35.754" v="1509"/>
          <ac:inkMkLst>
            <pc:docMk/>
            <pc:sldMk cId="3137551220" sldId="329"/>
            <ac:inkMk id="367" creationId="{1C53DBB6-35FC-FAA3-32E5-2298774328DC}"/>
          </ac:inkMkLst>
        </pc:inkChg>
        <pc:inkChg chg="add mod">
          <ac:chgData name="Kokchun Giang" userId="67e2125d-ec8c-4323-9653-9824a2ad815f" providerId="ADAL" clId="{10EEDAB3-2DB0-BA4D-8CC6-6424E46A9142}" dt="2024-01-13T15:31:06.221" v="2932" actId="164"/>
          <ac:inkMkLst>
            <pc:docMk/>
            <pc:sldMk cId="3137551220" sldId="329"/>
            <ac:inkMk id="368" creationId="{48D3A853-48A1-02DA-BA76-B58D481AE163}"/>
          </ac:inkMkLst>
        </pc:inkChg>
        <pc:inkChg chg="add mod">
          <ac:chgData name="Kokchun Giang" userId="67e2125d-ec8c-4323-9653-9824a2ad815f" providerId="ADAL" clId="{10EEDAB3-2DB0-BA4D-8CC6-6424E46A9142}" dt="2024-01-13T14:08:35.754" v="1509"/>
          <ac:inkMkLst>
            <pc:docMk/>
            <pc:sldMk cId="3137551220" sldId="329"/>
            <ac:inkMk id="369" creationId="{6C3ADFC7-A239-BEEE-7B0C-89018C022283}"/>
          </ac:inkMkLst>
        </pc:inkChg>
        <pc:inkChg chg="add mod">
          <ac:chgData name="Kokchun Giang" userId="67e2125d-ec8c-4323-9653-9824a2ad815f" providerId="ADAL" clId="{10EEDAB3-2DB0-BA4D-8CC6-6424E46A9142}" dt="2024-01-13T14:08:35.754" v="1509"/>
          <ac:inkMkLst>
            <pc:docMk/>
            <pc:sldMk cId="3137551220" sldId="329"/>
            <ac:inkMk id="370" creationId="{8AC2047F-D0C1-FDB8-171C-FBD62E6D18E6}"/>
          </ac:inkMkLst>
        </pc:inkChg>
        <pc:inkChg chg="add mod">
          <ac:chgData name="Kokchun Giang" userId="67e2125d-ec8c-4323-9653-9824a2ad815f" providerId="ADAL" clId="{10EEDAB3-2DB0-BA4D-8CC6-6424E46A9142}" dt="2024-01-13T14:08:35.754" v="1509"/>
          <ac:inkMkLst>
            <pc:docMk/>
            <pc:sldMk cId="3137551220" sldId="329"/>
            <ac:inkMk id="371" creationId="{AA507D84-D23C-CBC8-24B9-A83332E0B906}"/>
          </ac:inkMkLst>
        </pc:inkChg>
        <pc:inkChg chg="add mod">
          <ac:chgData name="Kokchun Giang" userId="67e2125d-ec8c-4323-9653-9824a2ad815f" providerId="ADAL" clId="{10EEDAB3-2DB0-BA4D-8CC6-6424E46A9142}" dt="2024-01-13T14:08:35.754" v="1509"/>
          <ac:inkMkLst>
            <pc:docMk/>
            <pc:sldMk cId="3137551220" sldId="329"/>
            <ac:inkMk id="372" creationId="{748BDFEF-3D35-A596-9DA4-C6C67B196973}"/>
          </ac:inkMkLst>
        </pc:inkChg>
        <pc:inkChg chg="add mod">
          <ac:chgData name="Kokchun Giang" userId="67e2125d-ec8c-4323-9653-9824a2ad815f" providerId="ADAL" clId="{10EEDAB3-2DB0-BA4D-8CC6-6424E46A9142}" dt="2024-01-13T14:08:35.754" v="1509"/>
          <ac:inkMkLst>
            <pc:docMk/>
            <pc:sldMk cId="3137551220" sldId="329"/>
            <ac:inkMk id="373" creationId="{FAD47F57-7200-846D-F8F2-A960D80D56EB}"/>
          </ac:inkMkLst>
        </pc:inkChg>
        <pc:inkChg chg="del">
          <ac:chgData name="Kokchun Giang" userId="67e2125d-ec8c-4323-9653-9824a2ad815f" providerId="ADAL" clId="{10EEDAB3-2DB0-BA4D-8CC6-6424E46A9142}" dt="2024-01-13T14:06:30.685" v="1426" actId="478"/>
          <ac:inkMkLst>
            <pc:docMk/>
            <pc:sldMk cId="3137551220" sldId="329"/>
            <ac:inkMk id="376" creationId="{D08EE010-8B09-6A50-7C05-E2B4C4F0C2BB}"/>
          </ac:inkMkLst>
        </pc:inkChg>
        <pc:inkChg chg="del">
          <ac:chgData name="Kokchun Giang" userId="67e2125d-ec8c-4323-9653-9824a2ad815f" providerId="ADAL" clId="{10EEDAB3-2DB0-BA4D-8CC6-6424E46A9142}" dt="2024-01-13T14:06:30.685" v="1426" actId="478"/>
          <ac:inkMkLst>
            <pc:docMk/>
            <pc:sldMk cId="3137551220" sldId="329"/>
            <ac:inkMk id="377" creationId="{9DAE37D8-F532-6A0B-F870-7657FC643468}"/>
          </ac:inkMkLst>
        </pc:inkChg>
        <pc:inkChg chg="del">
          <ac:chgData name="Kokchun Giang" userId="67e2125d-ec8c-4323-9653-9824a2ad815f" providerId="ADAL" clId="{10EEDAB3-2DB0-BA4D-8CC6-6424E46A9142}" dt="2024-01-13T14:06:30.685" v="1426" actId="478"/>
          <ac:inkMkLst>
            <pc:docMk/>
            <pc:sldMk cId="3137551220" sldId="329"/>
            <ac:inkMk id="378" creationId="{8FF7C389-17AB-EAEF-0E2A-D0C9B07DDDED}"/>
          </ac:inkMkLst>
        </pc:inkChg>
        <pc:inkChg chg="del">
          <ac:chgData name="Kokchun Giang" userId="67e2125d-ec8c-4323-9653-9824a2ad815f" providerId="ADAL" clId="{10EEDAB3-2DB0-BA4D-8CC6-6424E46A9142}" dt="2024-01-13T14:06:30.685" v="1426" actId="478"/>
          <ac:inkMkLst>
            <pc:docMk/>
            <pc:sldMk cId="3137551220" sldId="329"/>
            <ac:inkMk id="379" creationId="{A72670EE-003F-18C4-B403-CDCA54AEC37A}"/>
          </ac:inkMkLst>
        </pc:inkChg>
        <pc:inkChg chg="del">
          <ac:chgData name="Kokchun Giang" userId="67e2125d-ec8c-4323-9653-9824a2ad815f" providerId="ADAL" clId="{10EEDAB3-2DB0-BA4D-8CC6-6424E46A9142}" dt="2024-01-13T14:06:30.685" v="1426" actId="478"/>
          <ac:inkMkLst>
            <pc:docMk/>
            <pc:sldMk cId="3137551220" sldId="329"/>
            <ac:inkMk id="380" creationId="{D23DD318-8A62-77CB-FDA8-51C11C9AC77A}"/>
          </ac:inkMkLst>
        </pc:inkChg>
        <pc:inkChg chg="del">
          <ac:chgData name="Kokchun Giang" userId="67e2125d-ec8c-4323-9653-9824a2ad815f" providerId="ADAL" clId="{10EEDAB3-2DB0-BA4D-8CC6-6424E46A9142}" dt="2024-01-13T14:06:30.685" v="1426" actId="478"/>
          <ac:inkMkLst>
            <pc:docMk/>
            <pc:sldMk cId="3137551220" sldId="329"/>
            <ac:inkMk id="381" creationId="{8E7DE7F5-7A4E-0462-E2F3-1BDE408069B0}"/>
          </ac:inkMkLst>
        </pc:inkChg>
        <pc:inkChg chg="del">
          <ac:chgData name="Kokchun Giang" userId="67e2125d-ec8c-4323-9653-9824a2ad815f" providerId="ADAL" clId="{10EEDAB3-2DB0-BA4D-8CC6-6424E46A9142}" dt="2024-01-13T14:06:30.685" v="1426" actId="478"/>
          <ac:inkMkLst>
            <pc:docMk/>
            <pc:sldMk cId="3137551220" sldId="329"/>
            <ac:inkMk id="382" creationId="{9349EC3B-45D5-F588-BCC1-28600CE56430}"/>
          </ac:inkMkLst>
        </pc:inkChg>
        <pc:inkChg chg="del">
          <ac:chgData name="Kokchun Giang" userId="67e2125d-ec8c-4323-9653-9824a2ad815f" providerId="ADAL" clId="{10EEDAB3-2DB0-BA4D-8CC6-6424E46A9142}" dt="2024-01-13T14:06:30.685" v="1426" actId="478"/>
          <ac:inkMkLst>
            <pc:docMk/>
            <pc:sldMk cId="3137551220" sldId="329"/>
            <ac:inkMk id="383" creationId="{52087264-CE92-48AE-B0A1-C7CBC41B8D8D}"/>
          </ac:inkMkLst>
        </pc:inkChg>
        <pc:inkChg chg="del">
          <ac:chgData name="Kokchun Giang" userId="67e2125d-ec8c-4323-9653-9824a2ad815f" providerId="ADAL" clId="{10EEDAB3-2DB0-BA4D-8CC6-6424E46A9142}" dt="2024-01-13T14:06:30.685" v="1426" actId="478"/>
          <ac:inkMkLst>
            <pc:docMk/>
            <pc:sldMk cId="3137551220" sldId="329"/>
            <ac:inkMk id="384" creationId="{F427C740-3054-E736-C1C7-1D0ADD35B8D0}"/>
          </ac:inkMkLst>
        </pc:inkChg>
        <pc:inkChg chg="del">
          <ac:chgData name="Kokchun Giang" userId="67e2125d-ec8c-4323-9653-9824a2ad815f" providerId="ADAL" clId="{10EEDAB3-2DB0-BA4D-8CC6-6424E46A9142}" dt="2024-01-13T14:06:30.685" v="1426" actId="478"/>
          <ac:inkMkLst>
            <pc:docMk/>
            <pc:sldMk cId="3137551220" sldId="329"/>
            <ac:inkMk id="385" creationId="{2AAED80B-B8B2-8E48-6107-14E7762D5CD8}"/>
          </ac:inkMkLst>
        </pc:inkChg>
        <pc:inkChg chg="del">
          <ac:chgData name="Kokchun Giang" userId="67e2125d-ec8c-4323-9653-9824a2ad815f" providerId="ADAL" clId="{10EEDAB3-2DB0-BA4D-8CC6-6424E46A9142}" dt="2024-01-13T14:06:30.685" v="1426" actId="478"/>
          <ac:inkMkLst>
            <pc:docMk/>
            <pc:sldMk cId="3137551220" sldId="329"/>
            <ac:inkMk id="386" creationId="{DFCA5D38-B461-B403-6397-8B7DEEB6E5F9}"/>
          </ac:inkMkLst>
        </pc:inkChg>
        <pc:inkChg chg="del">
          <ac:chgData name="Kokchun Giang" userId="67e2125d-ec8c-4323-9653-9824a2ad815f" providerId="ADAL" clId="{10EEDAB3-2DB0-BA4D-8CC6-6424E46A9142}" dt="2024-01-13T14:06:30.685" v="1426" actId="478"/>
          <ac:inkMkLst>
            <pc:docMk/>
            <pc:sldMk cId="3137551220" sldId="329"/>
            <ac:inkMk id="387" creationId="{2454582C-75AC-0E31-4394-9440BC33F335}"/>
          </ac:inkMkLst>
        </pc:inkChg>
        <pc:inkChg chg="add mod">
          <ac:chgData name="Kokchun Giang" userId="67e2125d-ec8c-4323-9653-9824a2ad815f" providerId="ADAL" clId="{10EEDAB3-2DB0-BA4D-8CC6-6424E46A9142}" dt="2024-01-13T14:08:35.754" v="1509"/>
          <ac:inkMkLst>
            <pc:docMk/>
            <pc:sldMk cId="3137551220" sldId="329"/>
            <ac:inkMk id="388" creationId="{A3FD0CB4-2240-BB7C-FC8A-5E275FDD3006}"/>
          </ac:inkMkLst>
        </pc:inkChg>
        <pc:inkChg chg="add mod">
          <ac:chgData name="Kokchun Giang" userId="67e2125d-ec8c-4323-9653-9824a2ad815f" providerId="ADAL" clId="{10EEDAB3-2DB0-BA4D-8CC6-6424E46A9142}" dt="2024-01-13T14:08:35.754" v="1509"/>
          <ac:inkMkLst>
            <pc:docMk/>
            <pc:sldMk cId="3137551220" sldId="329"/>
            <ac:inkMk id="389" creationId="{E334D5E0-51E4-1F54-8F9E-4CBF1388A591}"/>
          </ac:inkMkLst>
        </pc:inkChg>
        <pc:inkChg chg="add mod">
          <ac:chgData name="Kokchun Giang" userId="67e2125d-ec8c-4323-9653-9824a2ad815f" providerId="ADAL" clId="{10EEDAB3-2DB0-BA4D-8CC6-6424E46A9142}" dt="2024-01-13T14:08:35.754" v="1509"/>
          <ac:inkMkLst>
            <pc:docMk/>
            <pc:sldMk cId="3137551220" sldId="329"/>
            <ac:inkMk id="390" creationId="{5E287D29-6F07-E3A6-B4D8-CEC9ED5DE0D4}"/>
          </ac:inkMkLst>
        </pc:inkChg>
        <pc:inkChg chg="add mod">
          <ac:chgData name="Kokchun Giang" userId="67e2125d-ec8c-4323-9653-9824a2ad815f" providerId="ADAL" clId="{10EEDAB3-2DB0-BA4D-8CC6-6424E46A9142}" dt="2024-01-13T14:08:35.754" v="1509"/>
          <ac:inkMkLst>
            <pc:docMk/>
            <pc:sldMk cId="3137551220" sldId="329"/>
            <ac:inkMk id="404" creationId="{5B3FF582-D0DF-C89E-5440-2FCF38314AD4}"/>
          </ac:inkMkLst>
        </pc:inkChg>
        <pc:inkChg chg="add mod">
          <ac:chgData name="Kokchun Giang" userId="67e2125d-ec8c-4323-9653-9824a2ad815f" providerId="ADAL" clId="{10EEDAB3-2DB0-BA4D-8CC6-6424E46A9142}" dt="2024-01-13T14:08:35.754" v="1509"/>
          <ac:inkMkLst>
            <pc:docMk/>
            <pc:sldMk cId="3137551220" sldId="329"/>
            <ac:inkMk id="410" creationId="{F75946B3-A03E-AB39-2FCC-6D17F18D8193}"/>
          </ac:inkMkLst>
        </pc:inkChg>
        <pc:inkChg chg="del">
          <ac:chgData name="Kokchun Giang" userId="67e2125d-ec8c-4323-9653-9824a2ad815f" providerId="ADAL" clId="{10EEDAB3-2DB0-BA4D-8CC6-6424E46A9142}" dt="2024-01-13T14:06:30.685" v="1426" actId="478"/>
          <ac:inkMkLst>
            <pc:docMk/>
            <pc:sldMk cId="3137551220" sldId="329"/>
            <ac:inkMk id="416" creationId="{50D8D6D6-F4F7-46C4-5D31-C0B3E7456393}"/>
          </ac:inkMkLst>
        </pc:inkChg>
        <pc:inkChg chg="del">
          <ac:chgData name="Kokchun Giang" userId="67e2125d-ec8c-4323-9653-9824a2ad815f" providerId="ADAL" clId="{10EEDAB3-2DB0-BA4D-8CC6-6424E46A9142}" dt="2024-01-13T14:06:30.685" v="1426" actId="478"/>
          <ac:inkMkLst>
            <pc:docMk/>
            <pc:sldMk cId="3137551220" sldId="329"/>
            <ac:inkMk id="417" creationId="{32AF4850-AD2C-B73E-8C95-C3A8F75F056C}"/>
          </ac:inkMkLst>
        </pc:inkChg>
        <pc:inkChg chg="del">
          <ac:chgData name="Kokchun Giang" userId="67e2125d-ec8c-4323-9653-9824a2ad815f" providerId="ADAL" clId="{10EEDAB3-2DB0-BA4D-8CC6-6424E46A9142}" dt="2024-01-13T14:06:30.685" v="1426" actId="478"/>
          <ac:inkMkLst>
            <pc:docMk/>
            <pc:sldMk cId="3137551220" sldId="329"/>
            <ac:inkMk id="418" creationId="{3F04B659-0281-3C26-692E-1A5BB310B956}"/>
          </ac:inkMkLst>
        </pc:inkChg>
        <pc:inkChg chg="del">
          <ac:chgData name="Kokchun Giang" userId="67e2125d-ec8c-4323-9653-9824a2ad815f" providerId="ADAL" clId="{10EEDAB3-2DB0-BA4D-8CC6-6424E46A9142}" dt="2024-01-13T14:06:30.685" v="1426" actId="478"/>
          <ac:inkMkLst>
            <pc:docMk/>
            <pc:sldMk cId="3137551220" sldId="329"/>
            <ac:inkMk id="419" creationId="{942E34D6-F149-439A-C0E7-7AE83C1DE3C6}"/>
          </ac:inkMkLst>
        </pc:inkChg>
        <pc:inkChg chg="del">
          <ac:chgData name="Kokchun Giang" userId="67e2125d-ec8c-4323-9653-9824a2ad815f" providerId="ADAL" clId="{10EEDAB3-2DB0-BA4D-8CC6-6424E46A9142}" dt="2024-01-13T14:06:30.685" v="1426" actId="478"/>
          <ac:inkMkLst>
            <pc:docMk/>
            <pc:sldMk cId="3137551220" sldId="329"/>
            <ac:inkMk id="420" creationId="{DA403C79-5893-A428-FCEC-3FEEB08D47ED}"/>
          </ac:inkMkLst>
        </pc:inkChg>
        <pc:inkChg chg="del">
          <ac:chgData name="Kokchun Giang" userId="67e2125d-ec8c-4323-9653-9824a2ad815f" providerId="ADAL" clId="{10EEDAB3-2DB0-BA4D-8CC6-6424E46A9142}" dt="2024-01-13T14:06:30.685" v="1426" actId="478"/>
          <ac:inkMkLst>
            <pc:docMk/>
            <pc:sldMk cId="3137551220" sldId="329"/>
            <ac:inkMk id="421" creationId="{BB32ED89-5336-B347-5526-F09CEE8E8E67}"/>
          </ac:inkMkLst>
        </pc:inkChg>
        <pc:inkChg chg="add mod">
          <ac:chgData name="Kokchun Giang" userId="67e2125d-ec8c-4323-9653-9824a2ad815f" providerId="ADAL" clId="{10EEDAB3-2DB0-BA4D-8CC6-6424E46A9142}" dt="2024-01-13T14:08:38.971" v="1517"/>
          <ac:inkMkLst>
            <pc:docMk/>
            <pc:sldMk cId="3137551220" sldId="329"/>
            <ac:inkMk id="424" creationId="{BBE961CC-044D-DB5B-99DE-E49ADE10BD63}"/>
          </ac:inkMkLst>
        </pc:inkChg>
        <pc:inkChg chg="add mod">
          <ac:chgData name="Kokchun Giang" userId="67e2125d-ec8c-4323-9653-9824a2ad815f" providerId="ADAL" clId="{10EEDAB3-2DB0-BA4D-8CC6-6424E46A9142}" dt="2024-01-13T14:08:38.971" v="1517"/>
          <ac:inkMkLst>
            <pc:docMk/>
            <pc:sldMk cId="3137551220" sldId="329"/>
            <ac:inkMk id="425" creationId="{64FF7ACD-451A-042A-507D-0B4A86EEA813}"/>
          </ac:inkMkLst>
        </pc:inkChg>
        <pc:inkChg chg="add mod">
          <ac:chgData name="Kokchun Giang" userId="67e2125d-ec8c-4323-9653-9824a2ad815f" providerId="ADAL" clId="{10EEDAB3-2DB0-BA4D-8CC6-6424E46A9142}" dt="2024-01-13T14:08:38.971" v="1517"/>
          <ac:inkMkLst>
            <pc:docMk/>
            <pc:sldMk cId="3137551220" sldId="329"/>
            <ac:inkMk id="435" creationId="{6896D94A-BB90-A0D6-9A01-B51C5E1F74F4}"/>
          </ac:inkMkLst>
        </pc:inkChg>
        <pc:inkChg chg="add mod">
          <ac:chgData name="Kokchun Giang" userId="67e2125d-ec8c-4323-9653-9824a2ad815f" providerId="ADAL" clId="{10EEDAB3-2DB0-BA4D-8CC6-6424E46A9142}" dt="2024-01-13T14:08:38.971" v="1517"/>
          <ac:inkMkLst>
            <pc:docMk/>
            <pc:sldMk cId="3137551220" sldId="329"/>
            <ac:inkMk id="447" creationId="{DD982666-7EF0-7052-BA88-F2A5725BA483}"/>
          </ac:inkMkLst>
        </pc:inkChg>
        <pc:inkChg chg="add mod">
          <ac:chgData name="Kokchun Giang" userId="67e2125d-ec8c-4323-9653-9824a2ad815f" providerId="ADAL" clId="{10EEDAB3-2DB0-BA4D-8CC6-6424E46A9142}" dt="2024-01-13T14:08:38.971" v="1517"/>
          <ac:inkMkLst>
            <pc:docMk/>
            <pc:sldMk cId="3137551220" sldId="329"/>
            <ac:inkMk id="448" creationId="{AD5FCC5F-62FD-77D7-88D6-F7D0DB721A0D}"/>
          </ac:inkMkLst>
        </pc:inkChg>
        <pc:inkChg chg="add mod">
          <ac:chgData name="Kokchun Giang" userId="67e2125d-ec8c-4323-9653-9824a2ad815f" providerId="ADAL" clId="{10EEDAB3-2DB0-BA4D-8CC6-6424E46A9142}" dt="2024-01-13T14:08:38.971" v="1517"/>
          <ac:inkMkLst>
            <pc:docMk/>
            <pc:sldMk cId="3137551220" sldId="329"/>
            <ac:inkMk id="449" creationId="{784BDF8F-96D0-6ED7-8A7A-E8894D7FCB23}"/>
          </ac:inkMkLst>
        </pc:inkChg>
        <pc:inkChg chg="add mod">
          <ac:chgData name="Kokchun Giang" userId="67e2125d-ec8c-4323-9653-9824a2ad815f" providerId="ADAL" clId="{10EEDAB3-2DB0-BA4D-8CC6-6424E46A9142}" dt="2024-01-13T14:08:38.971" v="1517"/>
          <ac:inkMkLst>
            <pc:docMk/>
            <pc:sldMk cId="3137551220" sldId="329"/>
            <ac:inkMk id="450" creationId="{F4921733-4928-CD1D-5516-BE3A59480F13}"/>
          </ac:inkMkLst>
        </pc:inkChg>
        <pc:inkChg chg="add del">
          <ac:chgData name="Kokchun Giang" userId="67e2125d-ec8c-4323-9653-9824a2ad815f" providerId="ADAL" clId="{10EEDAB3-2DB0-BA4D-8CC6-6424E46A9142}" dt="2024-01-13T14:08:44.734" v="1519" actId="9405"/>
          <ac:inkMkLst>
            <pc:docMk/>
            <pc:sldMk cId="3137551220" sldId="329"/>
            <ac:inkMk id="452" creationId="{5256B95C-83F9-4F7B-3B9D-4677BE8ABE21}"/>
          </ac:inkMkLst>
        </pc:inkChg>
        <pc:inkChg chg="add mod">
          <ac:chgData name="Kokchun Giang" userId="67e2125d-ec8c-4323-9653-9824a2ad815f" providerId="ADAL" clId="{10EEDAB3-2DB0-BA4D-8CC6-6424E46A9142}" dt="2024-01-13T15:31:06.221" v="2932" actId="164"/>
          <ac:inkMkLst>
            <pc:docMk/>
            <pc:sldMk cId="3137551220" sldId="329"/>
            <ac:inkMk id="453" creationId="{08B9A004-542E-582A-076C-713E2A75BF92}"/>
          </ac:inkMkLst>
        </pc:inkChg>
        <pc:inkChg chg="add mod">
          <ac:chgData name="Kokchun Giang" userId="67e2125d-ec8c-4323-9653-9824a2ad815f" providerId="ADAL" clId="{10EEDAB3-2DB0-BA4D-8CC6-6424E46A9142}" dt="2024-01-13T15:31:06.221" v="2932" actId="164"/>
          <ac:inkMkLst>
            <pc:docMk/>
            <pc:sldMk cId="3137551220" sldId="329"/>
            <ac:inkMk id="454" creationId="{851C0E12-4C55-0DCD-378D-2673043F4B1D}"/>
          </ac:inkMkLst>
        </pc:inkChg>
        <pc:inkChg chg="add mod">
          <ac:chgData name="Kokchun Giang" userId="67e2125d-ec8c-4323-9653-9824a2ad815f" providerId="ADAL" clId="{10EEDAB3-2DB0-BA4D-8CC6-6424E46A9142}" dt="2024-01-13T14:09:23.488" v="1529"/>
          <ac:inkMkLst>
            <pc:docMk/>
            <pc:sldMk cId="3137551220" sldId="329"/>
            <ac:inkMk id="455" creationId="{EFD43FBA-9C9C-2BAE-76F0-6A61C8BB915E}"/>
          </ac:inkMkLst>
        </pc:inkChg>
        <pc:inkChg chg="add mod">
          <ac:chgData name="Kokchun Giang" userId="67e2125d-ec8c-4323-9653-9824a2ad815f" providerId="ADAL" clId="{10EEDAB3-2DB0-BA4D-8CC6-6424E46A9142}" dt="2024-01-13T14:09:23.488" v="1529"/>
          <ac:inkMkLst>
            <pc:docMk/>
            <pc:sldMk cId="3137551220" sldId="329"/>
            <ac:inkMk id="456" creationId="{FAC14B41-1AB3-1897-3C30-4E05556F8AF6}"/>
          </ac:inkMkLst>
        </pc:inkChg>
        <pc:inkChg chg="add mod">
          <ac:chgData name="Kokchun Giang" userId="67e2125d-ec8c-4323-9653-9824a2ad815f" providerId="ADAL" clId="{10EEDAB3-2DB0-BA4D-8CC6-6424E46A9142}" dt="2024-01-13T14:09:23.488" v="1529"/>
          <ac:inkMkLst>
            <pc:docMk/>
            <pc:sldMk cId="3137551220" sldId="329"/>
            <ac:inkMk id="457" creationId="{C31707FC-B1C9-13DC-5251-CF6871E0B08D}"/>
          </ac:inkMkLst>
        </pc:inkChg>
        <pc:inkChg chg="add mod">
          <ac:chgData name="Kokchun Giang" userId="67e2125d-ec8c-4323-9653-9824a2ad815f" providerId="ADAL" clId="{10EEDAB3-2DB0-BA4D-8CC6-6424E46A9142}" dt="2024-01-13T14:09:23.488" v="1529"/>
          <ac:inkMkLst>
            <pc:docMk/>
            <pc:sldMk cId="3137551220" sldId="329"/>
            <ac:inkMk id="458" creationId="{610A1E70-24DF-252F-3052-6375D8B78510}"/>
          </ac:inkMkLst>
        </pc:inkChg>
        <pc:inkChg chg="add mod">
          <ac:chgData name="Kokchun Giang" userId="67e2125d-ec8c-4323-9653-9824a2ad815f" providerId="ADAL" clId="{10EEDAB3-2DB0-BA4D-8CC6-6424E46A9142}" dt="2024-01-13T14:09:23.488" v="1529"/>
          <ac:inkMkLst>
            <pc:docMk/>
            <pc:sldMk cId="3137551220" sldId="329"/>
            <ac:inkMk id="459" creationId="{AF58D4DD-E12C-2758-8E7E-CD91D967E516}"/>
          </ac:inkMkLst>
        </pc:inkChg>
        <pc:inkChg chg="add mod">
          <ac:chgData name="Kokchun Giang" userId="67e2125d-ec8c-4323-9653-9824a2ad815f" providerId="ADAL" clId="{10EEDAB3-2DB0-BA4D-8CC6-6424E46A9142}" dt="2024-01-13T14:09:23.488" v="1529"/>
          <ac:inkMkLst>
            <pc:docMk/>
            <pc:sldMk cId="3137551220" sldId="329"/>
            <ac:inkMk id="460" creationId="{05D17C4E-11A3-CBB2-DB6B-DDA1FD1B685D}"/>
          </ac:inkMkLst>
        </pc:inkChg>
        <pc:inkChg chg="add mod">
          <ac:chgData name="Kokchun Giang" userId="67e2125d-ec8c-4323-9653-9824a2ad815f" providerId="ADAL" clId="{10EEDAB3-2DB0-BA4D-8CC6-6424E46A9142}" dt="2024-01-13T14:09:24.781" v="1532"/>
          <ac:inkMkLst>
            <pc:docMk/>
            <pc:sldMk cId="3137551220" sldId="329"/>
            <ac:inkMk id="462" creationId="{3696523A-341B-845B-D7EE-92DADC5F4711}"/>
          </ac:inkMkLst>
        </pc:inkChg>
        <pc:inkChg chg="add mod">
          <ac:chgData name="Kokchun Giang" userId="67e2125d-ec8c-4323-9653-9824a2ad815f" providerId="ADAL" clId="{10EEDAB3-2DB0-BA4D-8CC6-6424E46A9142}" dt="2024-01-13T14:09:24.781" v="1532"/>
          <ac:inkMkLst>
            <pc:docMk/>
            <pc:sldMk cId="3137551220" sldId="329"/>
            <ac:inkMk id="463" creationId="{ADE94D75-61DB-57BB-E548-EA7C379D207D}"/>
          </ac:inkMkLst>
        </pc:inkChg>
        <pc:inkChg chg="add mod">
          <ac:chgData name="Kokchun Giang" userId="67e2125d-ec8c-4323-9653-9824a2ad815f" providerId="ADAL" clId="{10EEDAB3-2DB0-BA4D-8CC6-6424E46A9142}" dt="2024-01-13T14:09:35.229" v="1548"/>
          <ac:inkMkLst>
            <pc:docMk/>
            <pc:sldMk cId="3137551220" sldId="329"/>
            <ac:inkMk id="465" creationId="{BE76B02B-4A97-0322-A07F-5684429FB8E7}"/>
          </ac:inkMkLst>
        </pc:inkChg>
        <pc:inkChg chg="add mod">
          <ac:chgData name="Kokchun Giang" userId="67e2125d-ec8c-4323-9653-9824a2ad815f" providerId="ADAL" clId="{10EEDAB3-2DB0-BA4D-8CC6-6424E46A9142}" dt="2024-01-13T14:09:35.229" v="1548"/>
          <ac:inkMkLst>
            <pc:docMk/>
            <pc:sldMk cId="3137551220" sldId="329"/>
            <ac:inkMk id="466" creationId="{0CF4A531-6202-798C-62EB-9EFD12849828}"/>
          </ac:inkMkLst>
        </pc:inkChg>
        <pc:inkChg chg="add mod">
          <ac:chgData name="Kokchun Giang" userId="67e2125d-ec8c-4323-9653-9824a2ad815f" providerId="ADAL" clId="{10EEDAB3-2DB0-BA4D-8CC6-6424E46A9142}" dt="2024-01-13T14:09:35.229" v="1548"/>
          <ac:inkMkLst>
            <pc:docMk/>
            <pc:sldMk cId="3137551220" sldId="329"/>
            <ac:inkMk id="467" creationId="{F5A387ED-EB7A-0FE1-A867-7D38BB5CAA89}"/>
          </ac:inkMkLst>
        </pc:inkChg>
        <pc:inkChg chg="add mod">
          <ac:chgData name="Kokchun Giang" userId="67e2125d-ec8c-4323-9653-9824a2ad815f" providerId="ADAL" clId="{10EEDAB3-2DB0-BA4D-8CC6-6424E46A9142}" dt="2024-01-13T14:09:35.229" v="1548"/>
          <ac:inkMkLst>
            <pc:docMk/>
            <pc:sldMk cId="3137551220" sldId="329"/>
            <ac:inkMk id="468" creationId="{DCB624F0-9825-57C5-701B-E757EF97ABEF}"/>
          </ac:inkMkLst>
        </pc:inkChg>
        <pc:inkChg chg="add mod">
          <ac:chgData name="Kokchun Giang" userId="67e2125d-ec8c-4323-9653-9824a2ad815f" providerId="ADAL" clId="{10EEDAB3-2DB0-BA4D-8CC6-6424E46A9142}" dt="2024-01-13T14:09:35.229" v="1548"/>
          <ac:inkMkLst>
            <pc:docMk/>
            <pc:sldMk cId="3137551220" sldId="329"/>
            <ac:inkMk id="469" creationId="{E6C9E8AE-9716-3C40-DC38-1776ED0A63A1}"/>
          </ac:inkMkLst>
        </pc:inkChg>
        <pc:inkChg chg="add mod">
          <ac:chgData name="Kokchun Giang" userId="67e2125d-ec8c-4323-9653-9824a2ad815f" providerId="ADAL" clId="{10EEDAB3-2DB0-BA4D-8CC6-6424E46A9142}" dt="2024-01-13T14:09:35.229" v="1548"/>
          <ac:inkMkLst>
            <pc:docMk/>
            <pc:sldMk cId="3137551220" sldId="329"/>
            <ac:inkMk id="470" creationId="{5B085B71-3EF5-C7BC-881E-A82356BA20DD}"/>
          </ac:inkMkLst>
        </pc:inkChg>
        <pc:inkChg chg="add mod">
          <ac:chgData name="Kokchun Giang" userId="67e2125d-ec8c-4323-9653-9824a2ad815f" providerId="ADAL" clId="{10EEDAB3-2DB0-BA4D-8CC6-6424E46A9142}" dt="2024-01-13T14:09:35.229" v="1548"/>
          <ac:inkMkLst>
            <pc:docMk/>
            <pc:sldMk cId="3137551220" sldId="329"/>
            <ac:inkMk id="471" creationId="{DB0189C3-801A-598D-B696-BEB298300C42}"/>
          </ac:inkMkLst>
        </pc:inkChg>
        <pc:inkChg chg="add mod">
          <ac:chgData name="Kokchun Giang" userId="67e2125d-ec8c-4323-9653-9824a2ad815f" providerId="ADAL" clId="{10EEDAB3-2DB0-BA4D-8CC6-6424E46A9142}" dt="2024-01-13T14:09:35.229" v="1548"/>
          <ac:inkMkLst>
            <pc:docMk/>
            <pc:sldMk cId="3137551220" sldId="329"/>
            <ac:inkMk id="472" creationId="{4E440072-89DA-C3C5-E636-255482E425C4}"/>
          </ac:inkMkLst>
        </pc:inkChg>
        <pc:inkChg chg="add mod">
          <ac:chgData name="Kokchun Giang" userId="67e2125d-ec8c-4323-9653-9824a2ad815f" providerId="ADAL" clId="{10EEDAB3-2DB0-BA4D-8CC6-6424E46A9142}" dt="2024-01-13T14:09:35.229" v="1548"/>
          <ac:inkMkLst>
            <pc:docMk/>
            <pc:sldMk cId="3137551220" sldId="329"/>
            <ac:inkMk id="474" creationId="{E7E87BC6-2E52-9FA2-38A2-8F997C5A567F}"/>
          </ac:inkMkLst>
        </pc:inkChg>
        <pc:inkChg chg="add mod">
          <ac:chgData name="Kokchun Giang" userId="67e2125d-ec8c-4323-9653-9824a2ad815f" providerId="ADAL" clId="{10EEDAB3-2DB0-BA4D-8CC6-6424E46A9142}" dt="2024-01-13T14:09:35.229" v="1548"/>
          <ac:inkMkLst>
            <pc:docMk/>
            <pc:sldMk cId="3137551220" sldId="329"/>
            <ac:inkMk id="475" creationId="{7B9475D8-CF91-6C1A-7F32-C60282D56172}"/>
          </ac:inkMkLst>
        </pc:inkChg>
        <pc:inkChg chg="add mod">
          <ac:chgData name="Kokchun Giang" userId="67e2125d-ec8c-4323-9653-9824a2ad815f" providerId="ADAL" clId="{10EEDAB3-2DB0-BA4D-8CC6-6424E46A9142}" dt="2024-01-13T14:09:35.229" v="1548"/>
          <ac:inkMkLst>
            <pc:docMk/>
            <pc:sldMk cId="3137551220" sldId="329"/>
            <ac:inkMk id="476" creationId="{4C0659A6-C6A6-7F0A-89B6-4312B25D6F9F}"/>
          </ac:inkMkLst>
        </pc:inkChg>
        <pc:inkChg chg="add mod">
          <ac:chgData name="Kokchun Giang" userId="67e2125d-ec8c-4323-9653-9824a2ad815f" providerId="ADAL" clId="{10EEDAB3-2DB0-BA4D-8CC6-6424E46A9142}" dt="2024-01-13T14:09:35.229" v="1548"/>
          <ac:inkMkLst>
            <pc:docMk/>
            <pc:sldMk cId="3137551220" sldId="329"/>
            <ac:inkMk id="477" creationId="{2DEF0B99-4B52-C1FC-5191-390D476F1756}"/>
          </ac:inkMkLst>
        </pc:inkChg>
        <pc:inkChg chg="add mod">
          <ac:chgData name="Kokchun Giang" userId="67e2125d-ec8c-4323-9653-9824a2ad815f" providerId="ADAL" clId="{10EEDAB3-2DB0-BA4D-8CC6-6424E46A9142}" dt="2024-01-13T14:09:35.229" v="1548"/>
          <ac:inkMkLst>
            <pc:docMk/>
            <pc:sldMk cId="3137551220" sldId="329"/>
            <ac:inkMk id="478" creationId="{35D57E67-BA5E-23C4-9D0B-BC364D263E23}"/>
          </ac:inkMkLst>
        </pc:inkChg>
        <pc:inkChg chg="add mod">
          <ac:chgData name="Kokchun Giang" userId="67e2125d-ec8c-4323-9653-9824a2ad815f" providerId="ADAL" clId="{10EEDAB3-2DB0-BA4D-8CC6-6424E46A9142}" dt="2024-01-13T14:09:38.580" v="1553"/>
          <ac:inkMkLst>
            <pc:docMk/>
            <pc:sldMk cId="3137551220" sldId="329"/>
            <ac:inkMk id="479" creationId="{12191604-EC78-A005-B0A7-CCD787ADF02D}"/>
          </ac:inkMkLst>
        </pc:inkChg>
        <pc:inkChg chg="add mod">
          <ac:chgData name="Kokchun Giang" userId="67e2125d-ec8c-4323-9653-9824a2ad815f" providerId="ADAL" clId="{10EEDAB3-2DB0-BA4D-8CC6-6424E46A9142}" dt="2024-01-13T14:09:38.580" v="1553"/>
          <ac:inkMkLst>
            <pc:docMk/>
            <pc:sldMk cId="3137551220" sldId="329"/>
            <ac:inkMk id="481" creationId="{8B471870-A7D8-3AF0-AB38-22287B43657A}"/>
          </ac:inkMkLst>
        </pc:inkChg>
        <pc:inkChg chg="add mod">
          <ac:chgData name="Kokchun Giang" userId="67e2125d-ec8c-4323-9653-9824a2ad815f" providerId="ADAL" clId="{10EEDAB3-2DB0-BA4D-8CC6-6424E46A9142}" dt="2024-01-13T14:09:38.580" v="1553"/>
          <ac:inkMkLst>
            <pc:docMk/>
            <pc:sldMk cId="3137551220" sldId="329"/>
            <ac:inkMk id="482" creationId="{A8387C74-32E4-5D2C-9902-AF332D19D617}"/>
          </ac:inkMkLst>
        </pc:inkChg>
        <pc:inkChg chg="add mod">
          <ac:chgData name="Kokchun Giang" userId="67e2125d-ec8c-4323-9653-9824a2ad815f" providerId="ADAL" clId="{10EEDAB3-2DB0-BA4D-8CC6-6424E46A9142}" dt="2024-01-13T14:09:38.580" v="1553"/>
          <ac:inkMkLst>
            <pc:docMk/>
            <pc:sldMk cId="3137551220" sldId="329"/>
            <ac:inkMk id="483" creationId="{27BD2064-7981-766F-E361-F9A38AC678AA}"/>
          </ac:inkMkLst>
        </pc:inkChg>
        <pc:inkChg chg="add mod">
          <ac:chgData name="Kokchun Giang" userId="67e2125d-ec8c-4323-9653-9824a2ad815f" providerId="ADAL" clId="{10EEDAB3-2DB0-BA4D-8CC6-6424E46A9142}" dt="2024-01-13T14:09:38.580" v="1553"/>
          <ac:inkMkLst>
            <pc:docMk/>
            <pc:sldMk cId="3137551220" sldId="329"/>
            <ac:inkMk id="484" creationId="{13D2A651-8AD7-6762-71C3-3A08AA1C302E}"/>
          </ac:inkMkLst>
        </pc:inkChg>
        <pc:inkChg chg="add mod">
          <ac:chgData name="Kokchun Giang" userId="67e2125d-ec8c-4323-9653-9824a2ad815f" providerId="ADAL" clId="{10EEDAB3-2DB0-BA4D-8CC6-6424E46A9142}" dt="2024-01-13T14:09:56.918" v="1565"/>
          <ac:inkMkLst>
            <pc:docMk/>
            <pc:sldMk cId="3137551220" sldId="329"/>
            <ac:inkMk id="486" creationId="{E4CBDA45-AFB2-BB6E-2DAC-81A356CB0B51}"/>
          </ac:inkMkLst>
        </pc:inkChg>
        <pc:inkChg chg="add mod">
          <ac:chgData name="Kokchun Giang" userId="67e2125d-ec8c-4323-9653-9824a2ad815f" providerId="ADAL" clId="{10EEDAB3-2DB0-BA4D-8CC6-6424E46A9142}" dt="2024-01-13T14:09:56.918" v="1565"/>
          <ac:inkMkLst>
            <pc:docMk/>
            <pc:sldMk cId="3137551220" sldId="329"/>
            <ac:inkMk id="487" creationId="{F8981828-682B-BE30-8E69-6D00E10B6D8A}"/>
          </ac:inkMkLst>
        </pc:inkChg>
        <pc:inkChg chg="add mod">
          <ac:chgData name="Kokchun Giang" userId="67e2125d-ec8c-4323-9653-9824a2ad815f" providerId="ADAL" clId="{10EEDAB3-2DB0-BA4D-8CC6-6424E46A9142}" dt="2024-01-13T14:09:56.918" v="1565"/>
          <ac:inkMkLst>
            <pc:docMk/>
            <pc:sldMk cId="3137551220" sldId="329"/>
            <ac:inkMk id="488" creationId="{ABFE792E-A377-C926-DD2B-8D5A6F684B44}"/>
          </ac:inkMkLst>
        </pc:inkChg>
        <pc:inkChg chg="add mod">
          <ac:chgData name="Kokchun Giang" userId="67e2125d-ec8c-4323-9653-9824a2ad815f" providerId="ADAL" clId="{10EEDAB3-2DB0-BA4D-8CC6-6424E46A9142}" dt="2024-01-13T14:09:56.918" v="1565"/>
          <ac:inkMkLst>
            <pc:docMk/>
            <pc:sldMk cId="3137551220" sldId="329"/>
            <ac:inkMk id="489" creationId="{72580573-EB5D-467D-BC47-0C1CAD8F3E55}"/>
          </ac:inkMkLst>
        </pc:inkChg>
        <pc:inkChg chg="add mod">
          <ac:chgData name="Kokchun Giang" userId="67e2125d-ec8c-4323-9653-9824a2ad815f" providerId="ADAL" clId="{10EEDAB3-2DB0-BA4D-8CC6-6424E46A9142}" dt="2024-01-13T14:09:56.918" v="1565"/>
          <ac:inkMkLst>
            <pc:docMk/>
            <pc:sldMk cId="3137551220" sldId="329"/>
            <ac:inkMk id="490" creationId="{2EC8B9E8-A08C-C62C-B151-7D3B6D4CF35B}"/>
          </ac:inkMkLst>
        </pc:inkChg>
        <pc:inkChg chg="add mod">
          <ac:chgData name="Kokchun Giang" userId="67e2125d-ec8c-4323-9653-9824a2ad815f" providerId="ADAL" clId="{10EEDAB3-2DB0-BA4D-8CC6-6424E46A9142}" dt="2024-01-13T14:09:56.918" v="1565"/>
          <ac:inkMkLst>
            <pc:docMk/>
            <pc:sldMk cId="3137551220" sldId="329"/>
            <ac:inkMk id="491" creationId="{0D7B746C-4F6C-2117-0C57-46E398842C42}"/>
          </ac:inkMkLst>
        </pc:inkChg>
        <pc:inkChg chg="add mod">
          <ac:chgData name="Kokchun Giang" userId="67e2125d-ec8c-4323-9653-9824a2ad815f" providerId="ADAL" clId="{10EEDAB3-2DB0-BA4D-8CC6-6424E46A9142}" dt="2024-01-13T14:09:56.918" v="1565"/>
          <ac:inkMkLst>
            <pc:docMk/>
            <pc:sldMk cId="3137551220" sldId="329"/>
            <ac:inkMk id="492" creationId="{4272A66D-C3D8-1110-2813-C0582C7030BB}"/>
          </ac:inkMkLst>
        </pc:inkChg>
        <pc:inkChg chg="add mod">
          <ac:chgData name="Kokchun Giang" userId="67e2125d-ec8c-4323-9653-9824a2ad815f" providerId="ADAL" clId="{10EEDAB3-2DB0-BA4D-8CC6-6424E46A9142}" dt="2024-01-13T14:09:56.918" v="1565"/>
          <ac:inkMkLst>
            <pc:docMk/>
            <pc:sldMk cId="3137551220" sldId="329"/>
            <ac:inkMk id="493" creationId="{60C5DB0F-AC53-1762-C37D-42B9B57F37E6}"/>
          </ac:inkMkLst>
        </pc:inkChg>
        <pc:inkChg chg="add mod">
          <ac:chgData name="Kokchun Giang" userId="67e2125d-ec8c-4323-9653-9824a2ad815f" providerId="ADAL" clId="{10EEDAB3-2DB0-BA4D-8CC6-6424E46A9142}" dt="2024-01-13T14:09:56.918" v="1565"/>
          <ac:inkMkLst>
            <pc:docMk/>
            <pc:sldMk cId="3137551220" sldId="329"/>
            <ac:inkMk id="494" creationId="{81A75729-FDF1-BEA2-1ECD-4C16BAFE82E7}"/>
          </ac:inkMkLst>
        </pc:inkChg>
        <pc:inkChg chg="add mod">
          <ac:chgData name="Kokchun Giang" userId="67e2125d-ec8c-4323-9653-9824a2ad815f" providerId="ADAL" clId="{10EEDAB3-2DB0-BA4D-8CC6-6424E46A9142}" dt="2024-01-13T14:09:56.918" v="1565"/>
          <ac:inkMkLst>
            <pc:docMk/>
            <pc:sldMk cId="3137551220" sldId="329"/>
            <ac:inkMk id="495" creationId="{262877E6-87C5-F98C-AE58-831CAC7423D3}"/>
          </ac:inkMkLst>
        </pc:inkChg>
        <pc:inkChg chg="add mod">
          <ac:chgData name="Kokchun Giang" userId="67e2125d-ec8c-4323-9653-9824a2ad815f" providerId="ADAL" clId="{10EEDAB3-2DB0-BA4D-8CC6-6424E46A9142}" dt="2024-01-13T14:09:56.918" v="1565"/>
          <ac:inkMkLst>
            <pc:docMk/>
            <pc:sldMk cId="3137551220" sldId="329"/>
            <ac:inkMk id="496" creationId="{D2233E44-AF89-C3ED-3962-8CE4F6E64C4A}"/>
          </ac:inkMkLst>
        </pc:inkChg>
        <pc:inkChg chg="add mod">
          <ac:chgData name="Kokchun Giang" userId="67e2125d-ec8c-4323-9653-9824a2ad815f" providerId="ADAL" clId="{10EEDAB3-2DB0-BA4D-8CC6-6424E46A9142}" dt="2024-01-13T14:10:02.623" v="1572"/>
          <ac:inkMkLst>
            <pc:docMk/>
            <pc:sldMk cId="3137551220" sldId="329"/>
            <ac:inkMk id="498" creationId="{69383D52-1F50-1C8D-0B1C-0C5B260BEA3F}"/>
          </ac:inkMkLst>
        </pc:inkChg>
        <pc:inkChg chg="add mod">
          <ac:chgData name="Kokchun Giang" userId="67e2125d-ec8c-4323-9653-9824a2ad815f" providerId="ADAL" clId="{10EEDAB3-2DB0-BA4D-8CC6-6424E46A9142}" dt="2024-01-13T14:10:02.623" v="1572"/>
          <ac:inkMkLst>
            <pc:docMk/>
            <pc:sldMk cId="3137551220" sldId="329"/>
            <ac:inkMk id="499" creationId="{F89745D4-3502-D191-A1E7-8E47DCE9F8C0}"/>
          </ac:inkMkLst>
        </pc:inkChg>
        <pc:inkChg chg="add mod">
          <ac:chgData name="Kokchun Giang" userId="67e2125d-ec8c-4323-9653-9824a2ad815f" providerId="ADAL" clId="{10EEDAB3-2DB0-BA4D-8CC6-6424E46A9142}" dt="2024-01-13T14:10:02.623" v="1572"/>
          <ac:inkMkLst>
            <pc:docMk/>
            <pc:sldMk cId="3137551220" sldId="329"/>
            <ac:inkMk id="500" creationId="{8D48B96F-CBB9-1F2F-52DA-6071FC0BEAF1}"/>
          </ac:inkMkLst>
        </pc:inkChg>
        <pc:inkChg chg="add mod">
          <ac:chgData name="Kokchun Giang" userId="67e2125d-ec8c-4323-9653-9824a2ad815f" providerId="ADAL" clId="{10EEDAB3-2DB0-BA4D-8CC6-6424E46A9142}" dt="2024-01-13T14:10:02.623" v="1572"/>
          <ac:inkMkLst>
            <pc:docMk/>
            <pc:sldMk cId="3137551220" sldId="329"/>
            <ac:inkMk id="501" creationId="{6D0D4EE0-8027-3CD4-3719-0D3793836905}"/>
          </ac:inkMkLst>
        </pc:inkChg>
        <pc:inkChg chg="add mod">
          <ac:chgData name="Kokchun Giang" userId="67e2125d-ec8c-4323-9653-9824a2ad815f" providerId="ADAL" clId="{10EEDAB3-2DB0-BA4D-8CC6-6424E46A9142}" dt="2024-01-13T14:10:02.623" v="1572"/>
          <ac:inkMkLst>
            <pc:docMk/>
            <pc:sldMk cId="3137551220" sldId="329"/>
            <ac:inkMk id="502" creationId="{179517BA-2534-8AAF-F711-79DD90F0AA76}"/>
          </ac:inkMkLst>
        </pc:inkChg>
        <pc:inkChg chg="add mod">
          <ac:chgData name="Kokchun Giang" userId="67e2125d-ec8c-4323-9653-9824a2ad815f" providerId="ADAL" clId="{10EEDAB3-2DB0-BA4D-8CC6-6424E46A9142}" dt="2024-01-13T14:10:02.623" v="1572"/>
          <ac:inkMkLst>
            <pc:docMk/>
            <pc:sldMk cId="3137551220" sldId="329"/>
            <ac:inkMk id="503" creationId="{CFF7FBB8-5DBC-039D-A486-FE13C7982B0E}"/>
          </ac:inkMkLst>
        </pc:inkChg>
        <pc:inkChg chg="add mod">
          <ac:chgData name="Kokchun Giang" userId="67e2125d-ec8c-4323-9653-9824a2ad815f" providerId="ADAL" clId="{10EEDAB3-2DB0-BA4D-8CC6-6424E46A9142}" dt="2024-01-13T15:31:54.585" v="2943" actId="164"/>
          <ac:inkMkLst>
            <pc:docMk/>
            <pc:sldMk cId="3137551220" sldId="329"/>
            <ac:inkMk id="505" creationId="{7C837A75-115C-6E15-D5FB-59BE9D900D07}"/>
          </ac:inkMkLst>
        </pc:inkChg>
        <pc:inkChg chg="add mod">
          <ac:chgData name="Kokchun Giang" userId="67e2125d-ec8c-4323-9653-9824a2ad815f" providerId="ADAL" clId="{10EEDAB3-2DB0-BA4D-8CC6-6424E46A9142}" dt="2024-01-13T14:10:25.266" v="1600"/>
          <ac:inkMkLst>
            <pc:docMk/>
            <pc:sldMk cId="3137551220" sldId="329"/>
            <ac:inkMk id="506" creationId="{264455B2-12BB-65BB-A1DC-C429E36791FE}"/>
          </ac:inkMkLst>
        </pc:inkChg>
        <pc:inkChg chg="add mod">
          <ac:chgData name="Kokchun Giang" userId="67e2125d-ec8c-4323-9653-9824a2ad815f" providerId="ADAL" clId="{10EEDAB3-2DB0-BA4D-8CC6-6424E46A9142}" dt="2024-01-13T14:10:25.266" v="1600"/>
          <ac:inkMkLst>
            <pc:docMk/>
            <pc:sldMk cId="3137551220" sldId="329"/>
            <ac:inkMk id="507" creationId="{A85B1456-4C4B-3AEC-4627-EC9A8BE76329}"/>
          </ac:inkMkLst>
        </pc:inkChg>
        <pc:inkChg chg="add mod">
          <ac:chgData name="Kokchun Giang" userId="67e2125d-ec8c-4323-9653-9824a2ad815f" providerId="ADAL" clId="{10EEDAB3-2DB0-BA4D-8CC6-6424E46A9142}" dt="2024-01-13T14:10:25.266" v="1600"/>
          <ac:inkMkLst>
            <pc:docMk/>
            <pc:sldMk cId="3137551220" sldId="329"/>
            <ac:inkMk id="508" creationId="{C89C3D6A-367E-FFA0-0773-E86F05BE08F9}"/>
          </ac:inkMkLst>
        </pc:inkChg>
        <pc:inkChg chg="add mod">
          <ac:chgData name="Kokchun Giang" userId="67e2125d-ec8c-4323-9653-9824a2ad815f" providerId="ADAL" clId="{10EEDAB3-2DB0-BA4D-8CC6-6424E46A9142}" dt="2024-01-13T14:10:25.266" v="1600"/>
          <ac:inkMkLst>
            <pc:docMk/>
            <pc:sldMk cId="3137551220" sldId="329"/>
            <ac:inkMk id="509" creationId="{67F7627F-4F54-D2B9-B025-6855F84B2A88}"/>
          </ac:inkMkLst>
        </pc:inkChg>
        <pc:inkChg chg="add mod">
          <ac:chgData name="Kokchun Giang" userId="67e2125d-ec8c-4323-9653-9824a2ad815f" providerId="ADAL" clId="{10EEDAB3-2DB0-BA4D-8CC6-6424E46A9142}" dt="2024-01-13T14:10:25.266" v="1600"/>
          <ac:inkMkLst>
            <pc:docMk/>
            <pc:sldMk cId="3137551220" sldId="329"/>
            <ac:inkMk id="510" creationId="{1CD2E2B2-6986-AC31-28FB-31C7C1C685FB}"/>
          </ac:inkMkLst>
        </pc:inkChg>
        <pc:inkChg chg="add mod">
          <ac:chgData name="Kokchun Giang" userId="67e2125d-ec8c-4323-9653-9824a2ad815f" providerId="ADAL" clId="{10EEDAB3-2DB0-BA4D-8CC6-6424E46A9142}" dt="2024-01-13T14:10:25.266" v="1600"/>
          <ac:inkMkLst>
            <pc:docMk/>
            <pc:sldMk cId="3137551220" sldId="329"/>
            <ac:inkMk id="511" creationId="{F6520385-F887-031F-B35E-BA25D25BD657}"/>
          </ac:inkMkLst>
        </pc:inkChg>
        <pc:inkChg chg="add mod">
          <ac:chgData name="Kokchun Giang" userId="67e2125d-ec8c-4323-9653-9824a2ad815f" providerId="ADAL" clId="{10EEDAB3-2DB0-BA4D-8CC6-6424E46A9142}" dt="2024-01-13T14:10:25.266" v="1600"/>
          <ac:inkMkLst>
            <pc:docMk/>
            <pc:sldMk cId="3137551220" sldId="329"/>
            <ac:inkMk id="512" creationId="{822AD20D-0709-7360-4897-39F62A01B3B8}"/>
          </ac:inkMkLst>
        </pc:inkChg>
        <pc:inkChg chg="add mod">
          <ac:chgData name="Kokchun Giang" userId="67e2125d-ec8c-4323-9653-9824a2ad815f" providerId="ADAL" clId="{10EEDAB3-2DB0-BA4D-8CC6-6424E46A9142}" dt="2024-01-13T14:10:25.266" v="1600"/>
          <ac:inkMkLst>
            <pc:docMk/>
            <pc:sldMk cId="3137551220" sldId="329"/>
            <ac:inkMk id="513" creationId="{A7E31BA1-E67B-B9BF-89D8-BBCE2C171F93}"/>
          </ac:inkMkLst>
        </pc:inkChg>
        <pc:inkChg chg="add mod">
          <ac:chgData name="Kokchun Giang" userId="67e2125d-ec8c-4323-9653-9824a2ad815f" providerId="ADAL" clId="{10EEDAB3-2DB0-BA4D-8CC6-6424E46A9142}" dt="2024-01-13T14:10:25.266" v="1600"/>
          <ac:inkMkLst>
            <pc:docMk/>
            <pc:sldMk cId="3137551220" sldId="329"/>
            <ac:inkMk id="514" creationId="{2B3302C8-2A81-F600-2B0C-9FE5247851F5}"/>
          </ac:inkMkLst>
        </pc:inkChg>
        <pc:inkChg chg="add mod">
          <ac:chgData name="Kokchun Giang" userId="67e2125d-ec8c-4323-9653-9824a2ad815f" providerId="ADAL" clId="{10EEDAB3-2DB0-BA4D-8CC6-6424E46A9142}" dt="2024-01-13T14:10:25.266" v="1600"/>
          <ac:inkMkLst>
            <pc:docMk/>
            <pc:sldMk cId="3137551220" sldId="329"/>
            <ac:inkMk id="515" creationId="{4A620BA6-7A87-A451-697F-F28DB161868D}"/>
          </ac:inkMkLst>
        </pc:inkChg>
        <pc:inkChg chg="add mod">
          <ac:chgData name="Kokchun Giang" userId="67e2125d-ec8c-4323-9653-9824a2ad815f" providerId="ADAL" clId="{10EEDAB3-2DB0-BA4D-8CC6-6424E46A9142}" dt="2024-01-13T14:10:25.266" v="1600"/>
          <ac:inkMkLst>
            <pc:docMk/>
            <pc:sldMk cId="3137551220" sldId="329"/>
            <ac:inkMk id="517" creationId="{92938AA1-A749-5365-CE0F-212042EA18E9}"/>
          </ac:inkMkLst>
        </pc:inkChg>
        <pc:inkChg chg="add mod">
          <ac:chgData name="Kokchun Giang" userId="67e2125d-ec8c-4323-9653-9824a2ad815f" providerId="ADAL" clId="{10EEDAB3-2DB0-BA4D-8CC6-6424E46A9142}" dt="2024-01-13T14:10:25.266" v="1600"/>
          <ac:inkMkLst>
            <pc:docMk/>
            <pc:sldMk cId="3137551220" sldId="329"/>
            <ac:inkMk id="518" creationId="{CEEFDD55-BDCE-1E1B-EE77-F2F3DDBA3DD5}"/>
          </ac:inkMkLst>
        </pc:inkChg>
        <pc:inkChg chg="add mod">
          <ac:chgData name="Kokchun Giang" userId="67e2125d-ec8c-4323-9653-9824a2ad815f" providerId="ADAL" clId="{10EEDAB3-2DB0-BA4D-8CC6-6424E46A9142}" dt="2024-01-13T14:10:25.266" v="1600"/>
          <ac:inkMkLst>
            <pc:docMk/>
            <pc:sldMk cId="3137551220" sldId="329"/>
            <ac:inkMk id="519" creationId="{7A52EA4E-67B0-62E2-6646-5CBE2F8511EA}"/>
          </ac:inkMkLst>
        </pc:inkChg>
        <pc:inkChg chg="add mod">
          <ac:chgData name="Kokchun Giang" userId="67e2125d-ec8c-4323-9653-9824a2ad815f" providerId="ADAL" clId="{10EEDAB3-2DB0-BA4D-8CC6-6424E46A9142}" dt="2024-01-13T14:10:25.266" v="1600"/>
          <ac:inkMkLst>
            <pc:docMk/>
            <pc:sldMk cId="3137551220" sldId="329"/>
            <ac:inkMk id="520" creationId="{EFF94B46-CDF6-FF0B-0959-5919CB4AB5CC}"/>
          </ac:inkMkLst>
        </pc:inkChg>
        <pc:inkChg chg="add mod">
          <ac:chgData name="Kokchun Giang" userId="67e2125d-ec8c-4323-9653-9824a2ad815f" providerId="ADAL" clId="{10EEDAB3-2DB0-BA4D-8CC6-6424E46A9142}" dt="2024-01-13T14:10:25.266" v="1600"/>
          <ac:inkMkLst>
            <pc:docMk/>
            <pc:sldMk cId="3137551220" sldId="329"/>
            <ac:inkMk id="521" creationId="{2B39BF59-C826-F7E3-662B-170CA63787F7}"/>
          </ac:inkMkLst>
        </pc:inkChg>
        <pc:inkChg chg="add del mod">
          <ac:chgData name="Kokchun Giang" userId="67e2125d-ec8c-4323-9653-9824a2ad815f" providerId="ADAL" clId="{10EEDAB3-2DB0-BA4D-8CC6-6424E46A9142}" dt="2024-01-13T14:10:22.031" v="1595" actId="9405"/>
          <ac:inkMkLst>
            <pc:docMk/>
            <pc:sldMk cId="3137551220" sldId="329"/>
            <ac:inkMk id="522" creationId="{42FB02A5-37D3-06A8-9F91-9ED653205904}"/>
          </ac:inkMkLst>
        </pc:inkChg>
        <pc:inkChg chg="add del mod">
          <ac:chgData name="Kokchun Giang" userId="67e2125d-ec8c-4323-9653-9824a2ad815f" providerId="ADAL" clId="{10EEDAB3-2DB0-BA4D-8CC6-6424E46A9142}" dt="2024-01-13T14:10:21.732" v="1594"/>
          <ac:inkMkLst>
            <pc:docMk/>
            <pc:sldMk cId="3137551220" sldId="329"/>
            <ac:inkMk id="523" creationId="{E9C953EA-B562-7BD5-4C22-5BBAF2C6E400}"/>
          </ac:inkMkLst>
        </pc:inkChg>
        <pc:inkChg chg="add mod">
          <ac:chgData name="Kokchun Giang" userId="67e2125d-ec8c-4323-9653-9824a2ad815f" providerId="ADAL" clId="{10EEDAB3-2DB0-BA4D-8CC6-6424E46A9142}" dt="2024-01-13T14:10:25.266" v="1600"/>
          <ac:inkMkLst>
            <pc:docMk/>
            <pc:sldMk cId="3137551220" sldId="329"/>
            <ac:inkMk id="525" creationId="{0BC23924-05F0-5EC6-5F53-ECE6AE6A94D0}"/>
          </ac:inkMkLst>
        </pc:inkChg>
        <pc:inkChg chg="add mod">
          <ac:chgData name="Kokchun Giang" userId="67e2125d-ec8c-4323-9653-9824a2ad815f" providerId="ADAL" clId="{10EEDAB3-2DB0-BA4D-8CC6-6424E46A9142}" dt="2024-01-13T14:10:25.266" v="1600"/>
          <ac:inkMkLst>
            <pc:docMk/>
            <pc:sldMk cId="3137551220" sldId="329"/>
            <ac:inkMk id="526" creationId="{857076B6-629B-1757-E45B-84BBBCF46AAD}"/>
          </ac:inkMkLst>
        </pc:inkChg>
        <pc:inkChg chg="add mod">
          <ac:chgData name="Kokchun Giang" userId="67e2125d-ec8c-4323-9653-9824a2ad815f" providerId="ADAL" clId="{10EEDAB3-2DB0-BA4D-8CC6-6424E46A9142}" dt="2024-01-13T14:10:25.266" v="1600"/>
          <ac:inkMkLst>
            <pc:docMk/>
            <pc:sldMk cId="3137551220" sldId="329"/>
            <ac:inkMk id="527" creationId="{7C6FFA9C-EB40-F8AA-AC2F-6ABB38CA8C73}"/>
          </ac:inkMkLst>
        </pc:inkChg>
        <pc:inkChg chg="add mod">
          <ac:chgData name="Kokchun Giang" userId="67e2125d-ec8c-4323-9653-9824a2ad815f" providerId="ADAL" clId="{10EEDAB3-2DB0-BA4D-8CC6-6424E46A9142}" dt="2024-01-13T14:10:25.266" v="1600"/>
          <ac:inkMkLst>
            <pc:docMk/>
            <pc:sldMk cId="3137551220" sldId="329"/>
            <ac:inkMk id="528" creationId="{427395DD-9EA7-6FC8-06C1-C4AC7E377E65}"/>
          </ac:inkMkLst>
        </pc:inkChg>
        <pc:inkChg chg="add mod">
          <ac:chgData name="Kokchun Giang" userId="67e2125d-ec8c-4323-9653-9824a2ad815f" providerId="ADAL" clId="{10EEDAB3-2DB0-BA4D-8CC6-6424E46A9142}" dt="2024-01-13T15:31:54.585" v="2943" actId="164"/>
          <ac:inkMkLst>
            <pc:docMk/>
            <pc:sldMk cId="3137551220" sldId="329"/>
            <ac:inkMk id="530" creationId="{6E9F3E57-8FBC-2DD8-8637-A44121F0B3BC}"/>
          </ac:inkMkLst>
        </pc:inkChg>
        <pc:inkChg chg="add mod">
          <ac:chgData name="Kokchun Giang" userId="67e2125d-ec8c-4323-9653-9824a2ad815f" providerId="ADAL" clId="{10EEDAB3-2DB0-BA4D-8CC6-6424E46A9142}" dt="2024-01-13T14:10:39.384" v="1608"/>
          <ac:inkMkLst>
            <pc:docMk/>
            <pc:sldMk cId="3137551220" sldId="329"/>
            <ac:inkMk id="531" creationId="{38D78E15-0333-2889-BC89-27F29D8060FF}"/>
          </ac:inkMkLst>
        </pc:inkChg>
        <pc:inkChg chg="add mod">
          <ac:chgData name="Kokchun Giang" userId="67e2125d-ec8c-4323-9653-9824a2ad815f" providerId="ADAL" clId="{10EEDAB3-2DB0-BA4D-8CC6-6424E46A9142}" dt="2024-01-13T14:10:39.384" v="1608"/>
          <ac:inkMkLst>
            <pc:docMk/>
            <pc:sldMk cId="3137551220" sldId="329"/>
            <ac:inkMk id="532" creationId="{882DC3C4-5BB4-67BD-AA76-21561737F58D}"/>
          </ac:inkMkLst>
        </pc:inkChg>
        <pc:inkChg chg="add mod">
          <ac:chgData name="Kokchun Giang" userId="67e2125d-ec8c-4323-9653-9824a2ad815f" providerId="ADAL" clId="{10EEDAB3-2DB0-BA4D-8CC6-6424E46A9142}" dt="2024-01-13T14:10:39.384" v="1608"/>
          <ac:inkMkLst>
            <pc:docMk/>
            <pc:sldMk cId="3137551220" sldId="329"/>
            <ac:inkMk id="533" creationId="{9B517D0A-B371-BF0B-10CB-BF6B53FE8E7F}"/>
          </ac:inkMkLst>
        </pc:inkChg>
        <pc:inkChg chg="add mod">
          <ac:chgData name="Kokchun Giang" userId="67e2125d-ec8c-4323-9653-9824a2ad815f" providerId="ADAL" clId="{10EEDAB3-2DB0-BA4D-8CC6-6424E46A9142}" dt="2024-01-13T14:10:39.384" v="1608"/>
          <ac:inkMkLst>
            <pc:docMk/>
            <pc:sldMk cId="3137551220" sldId="329"/>
            <ac:inkMk id="534" creationId="{AA3C4C38-5D05-7DD2-890C-87F280C82C9C}"/>
          </ac:inkMkLst>
        </pc:inkChg>
        <pc:inkChg chg="add mod">
          <ac:chgData name="Kokchun Giang" userId="67e2125d-ec8c-4323-9653-9824a2ad815f" providerId="ADAL" clId="{10EEDAB3-2DB0-BA4D-8CC6-6424E46A9142}" dt="2024-01-13T14:10:39.384" v="1608"/>
          <ac:inkMkLst>
            <pc:docMk/>
            <pc:sldMk cId="3137551220" sldId="329"/>
            <ac:inkMk id="535" creationId="{6AD8A1FA-00AC-E4A6-5EF0-FD2560BE6CAA}"/>
          </ac:inkMkLst>
        </pc:inkChg>
        <pc:inkChg chg="add mod">
          <ac:chgData name="Kokchun Giang" userId="67e2125d-ec8c-4323-9653-9824a2ad815f" providerId="ADAL" clId="{10EEDAB3-2DB0-BA4D-8CC6-6424E46A9142}" dt="2024-01-13T14:10:39.384" v="1608"/>
          <ac:inkMkLst>
            <pc:docMk/>
            <pc:sldMk cId="3137551220" sldId="329"/>
            <ac:inkMk id="536" creationId="{13AD6D70-7F2A-FAD4-2FE6-45F17D1556CA}"/>
          </ac:inkMkLst>
        </pc:inkChg>
        <pc:inkChg chg="add mod">
          <ac:chgData name="Kokchun Giang" userId="67e2125d-ec8c-4323-9653-9824a2ad815f" providerId="ADAL" clId="{10EEDAB3-2DB0-BA4D-8CC6-6424E46A9142}" dt="2024-01-13T14:10:54.294" v="1614"/>
          <ac:inkMkLst>
            <pc:docMk/>
            <pc:sldMk cId="3137551220" sldId="329"/>
            <ac:inkMk id="538" creationId="{FED1F038-992A-E0CE-5A13-3BE0A604B92F}"/>
          </ac:inkMkLst>
        </pc:inkChg>
        <pc:inkChg chg="add mod">
          <ac:chgData name="Kokchun Giang" userId="67e2125d-ec8c-4323-9653-9824a2ad815f" providerId="ADAL" clId="{10EEDAB3-2DB0-BA4D-8CC6-6424E46A9142}" dt="2024-01-13T14:10:54.294" v="1614"/>
          <ac:inkMkLst>
            <pc:docMk/>
            <pc:sldMk cId="3137551220" sldId="329"/>
            <ac:inkMk id="539" creationId="{2C1F7098-F540-4D8A-027A-3C4435460BD3}"/>
          </ac:inkMkLst>
        </pc:inkChg>
        <pc:inkChg chg="add mod">
          <ac:chgData name="Kokchun Giang" userId="67e2125d-ec8c-4323-9653-9824a2ad815f" providerId="ADAL" clId="{10EEDAB3-2DB0-BA4D-8CC6-6424E46A9142}" dt="2024-01-13T14:10:58.230" v="1621"/>
          <ac:inkMkLst>
            <pc:docMk/>
            <pc:sldMk cId="3137551220" sldId="329"/>
            <ac:inkMk id="540" creationId="{DEC27FAD-4306-22A8-FBCD-7426AF62993B}"/>
          </ac:inkMkLst>
        </pc:inkChg>
        <pc:inkChg chg="add mod">
          <ac:chgData name="Kokchun Giang" userId="67e2125d-ec8c-4323-9653-9824a2ad815f" providerId="ADAL" clId="{10EEDAB3-2DB0-BA4D-8CC6-6424E46A9142}" dt="2024-01-13T14:10:58.230" v="1621"/>
          <ac:inkMkLst>
            <pc:docMk/>
            <pc:sldMk cId="3137551220" sldId="329"/>
            <ac:inkMk id="541" creationId="{CF3A9CFF-BFB8-6080-DC67-0AE119288C6B}"/>
          </ac:inkMkLst>
        </pc:inkChg>
        <pc:inkChg chg="add mod">
          <ac:chgData name="Kokchun Giang" userId="67e2125d-ec8c-4323-9653-9824a2ad815f" providerId="ADAL" clId="{10EEDAB3-2DB0-BA4D-8CC6-6424E46A9142}" dt="2024-01-13T14:10:58.230" v="1621"/>
          <ac:inkMkLst>
            <pc:docMk/>
            <pc:sldMk cId="3137551220" sldId="329"/>
            <ac:inkMk id="542" creationId="{4ABB8EC3-8556-0CF0-9F33-A1BFF0294AD2}"/>
          </ac:inkMkLst>
        </pc:inkChg>
        <pc:inkChg chg="add mod">
          <ac:chgData name="Kokchun Giang" userId="67e2125d-ec8c-4323-9653-9824a2ad815f" providerId="ADAL" clId="{10EEDAB3-2DB0-BA4D-8CC6-6424E46A9142}" dt="2024-01-13T14:10:58.230" v="1621"/>
          <ac:inkMkLst>
            <pc:docMk/>
            <pc:sldMk cId="3137551220" sldId="329"/>
            <ac:inkMk id="545" creationId="{0AEFA941-AEE9-1996-6D3C-C15EC374A475}"/>
          </ac:inkMkLst>
        </pc:inkChg>
        <pc:inkChg chg="add mod">
          <ac:chgData name="Kokchun Giang" userId="67e2125d-ec8c-4323-9653-9824a2ad815f" providerId="ADAL" clId="{10EEDAB3-2DB0-BA4D-8CC6-6424E46A9142}" dt="2024-01-13T14:10:58.230" v="1621"/>
          <ac:inkMkLst>
            <pc:docMk/>
            <pc:sldMk cId="3137551220" sldId="329"/>
            <ac:inkMk id="546" creationId="{369BAD68-9BCA-D4DC-38F7-7BAF10A0B530}"/>
          </ac:inkMkLst>
        </pc:inkChg>
        <pc:inkChg chg="add mod">
          <ac:chgData name="Kokchun Giang" userId="67e2125d-ec8c-4323-9653-9824a2ad815f" providerId="ADAL" clId="{10EEDAB3-2DB0-BA4D-8CC6-6424E46A9142}" dt="2024-01-13T14:10:58.230" v="1621"/>
          <ac:inkMkLst>
            <pc:docMk/>
            <pc:sldMk cId="3137551220" sldId="329"/>
            <ac:inkMk id="548" creationId="{41F911CA-459B-F1D0-A5C7-B546BE589C0E}"/>
          </ac:inkMkLst>
        </pc:inkChg>
        <pc:inkChg chg="add mod">
          <ac:chgData name="Kokchun Giang" userId="67e2125d-ec8c-4323-9653-9824a2ad815f" providerId="ADAL" clId="{10EEDAB3-2DB0-BA4D-8CC6-6424E46A9142}" dt="2024-01-13T14:10:58.230" v="1621"/>
          <ac:inkMkLst>
            <pc:docMk/>
            <pc:sldMk cId="3137551220" sldId="329"/>
            <ac:inkMk id="550" creationId="{1BA6A9D4-87A0-0958-110A-4F6AC666B960}"/>
          </ac:inkMkLst>
        </pc:inkChg>
        <pc:inkChg chg="add mod">
          <ac:chgData name="Kokchun Giang" userId="67e2125d-ec8c-4323-9653-9824a2ad815f" providerId="ADAL" clId="{10EEDAB3-2DB0-BA4D-8CC6-6424E46A9142}" dt="2024-01-13T15:32:15.867" v="2949" actId="164"/>
          <ac:inkMkLst>
            <pc:docMk/>
            <pc:sldMk cId="3137551220" sldId="329"/>
            <ac:inkMk id="552" creationId="{A7C61C3B-220A-62F4-5778-CEDC27EF240F}"/>
          </ac:inkMkLst>
        </pc:inkChg>
        <pc:inkChg chg="add mod">
          <ac:chgData name="Kokchun Giang" userId="67e2125d-ec8c-4323-9653-9824a2ad815f" providerId="ADAL" clId="{10EEDAB3-2DB0-BA4D-8CC6-6424E46A9142}" dt="2024-01-13T14:11:15.691" v="1649"/>
          <ac:inkMkLst>
            <pc:docMk/>
            <pc:sldMk cId="3137551220" sldId="329"/>
            <ac:inkMk id="553" creationId="{28273E0E-8CD8-B71B-EB50-FDA6A41B7E66}"/>
          </ac:inkMkLst>
        </pc:inkChg>
        <pc:inkChg chg="add mod">
          <ac:chgData name="Kokchun Giang" userId="67e2125d-ec8c-4323-9653-9824a2ad815f" providerId="ADAL" clId="{10EEDAB3-2DB0-BA4D-8CC6-6424E46A9142}" dt="2024-01-13T14:11:15.691" v="1649"/>
          <ac:inkMkLst>
            <pc:docMk/>
            <pc:sldMk cId="3137551220" sldId="329"/>
            <ac:inkMk id="554" creationId="{41138352-DD74-5B01-9CD4-FA2ED48C3E3D}"/>
          </ac:inkMkLst>
        </pc:inkChg>
        <pc:inkChg chg="add mod">
          <ac:chgData name="Kokchun Giang" userId="67e2125d-ec8c-4323-9653-9824a2ad815f" providerId="ADAL" clId="{10EEDAB3-2DB0-BA4D-8CC6-6424E46A9142}" dt="2024-01-13T14:11:15.691" v="1649"/>
          <ac:inkMkLst>
            <pc:docMk/>
            <pc:sldMk cId="3137551220" sldId="329"/>
            <ac:inkMk id="555" creationId="{31B09A03-B76D-948D-59BB-C19EE6FA2232}"/>
          </ac:inkMkLst>
        </pc:inkChg>
        <pc:inkChg chg="add mod">
          <ac:chgData name="Kokchun Giang" userId="67e2125d-ec8c-4323-9653-9824a2ad815f" providerId="ADAL" clId="{10EEDAB3-2DB0-BA4D-8CC6-6424E46A9142}" dt="2024-01-13T14:11:15.691" v="1649"/>
          <ac:inkMkLst>
            <pc:docMk/>
            <pc:sldMk cId="3137551220" sldId="329"/>
            <ac:inkMk id="556" creationId="{92C6BB04-493E-AC06-5E2E-2283263F1FD7}"/>
          </ac:inkMkLst>
        </pc:inkChg>
        <pc:inkChg chg="add mod">
          <ac:chgData name="Kokchun Giang" userId="67e2125d-ec8c-4323-9653-9824a2ad815f" providerId="ADAL" clId="{10EEDAB3-2DB0-BA4D-8CC6-6424E46A9142}" dt="2024-01-13T14:11:15.691" v="1649"/>
          <ac:inkMkLst>
            <pc:docMk/>
            <pc:sldMk cId="3137551220" sldId="329"/>
            <ac:inkMk id="557" creationId="{11C9016E-A019-43C2-2590-4B418E8C9C19}"/>
          </ac:inkMkLst>
        </pc:inkChg>
        <pc:inkChg chg="add mod">
          <ac:chgData name="Kokchun Giang" userId="67e2125d-ec8c-4323-9653-9824a2ad815f" providerId="ADAL" clId="{10EEDAB3-2DB0-BA4D-8CC6-6424E46A9142}" dt="2024-01-13T14:11:15.691" v="1649"/>
          <ac:inkMkLst>
            <pc:docMk/>
            <pc:sldMk cId="3137551220" sldId="329"/>
            <ac:inkMk id="558" creationId="{1F3FC626-8953-D6AF-7983-3F3D23D76FAB}"/>
          </ac:inkMkLst>
        </pc:inkChg>
        <pc:inkChg chg="add mod">
          <ac:chgData name="Kokchun Giang" userId="67e2125d-ec8c-4323-9653-9824a2ad815f" providerId="ADAL" clId="{10EEDAB3-2DB0-BA4D-8CC6-6424E46A9142}" dt="2024-01-13T14:11:15.691" v="1649"/>
          <ac:inkMkLst>
            <pc:docMk/>
            <pc:sldMk cId="3137551220" sldId="329"/>
            <ac:inkMk id="559" creationId="{EBA4C82D-5A08-82FA-ECFA-5155DF47EF7D}"/>
          </ac:inkMkLst>
        </pc:inkChg>
        <pc:inkChg chg="add mod">
          <ac:chgData name="Kokchun Giang" userId="67e2125d-ec8c-4323-9653-9824a2ad815f" providerId="ADAL" clId="{10EEDAB3-2DB0-BA4D-8CC6-6424E46A9142}" dt="2024-01-13T14:11:15.691" v="1649"/>
          <ac:inkMkLst>
            <pc:docMk/>
            <pc:sldMk cId="3137551220" sldId="329"/>
            <ac:inkMk id="560" creationId="{E48D65CC-F9BC-9B36-ABD6-1ACBA3C45D0E}"/>
          </ac:inkMkLst>
        </pc:inkChg>
        <pc:inkChg chg="add mod">
          <ac:chgData name="Kokchun Giang" userId="67e2125d-ec8c-4323-9653-9824a2ad815f" providerId="ADAL" clId="{10EEDAB3-2DB0-BA4D-8CC6-6424E46A9142}" dt="2024-01-13T14:11:15.691" v="1649"/>
          <ac:inkMkLst>
            <pc:docMk/>
            <pc:sldMk cId="3137551220" sldId="329"/>
            <ac:inkMk id="562" creationId="{164016AF-D530-DF14-26D5-03AF98474FAD}"/>
          </ac:inkMkLst>
        </pc:inkChg>
        <pc:inkChg chg="add mod">
          <ac:chgData name="Kokchun Giang" userId="67e2125d-ec8c-4323-9653-9824a2ad815f" providerId="ADAL" clId="{10EEDAB3-2DB0-BA4D-8CC6-6424E46A9142}" dt="2024-01-13T14:11:15.691" v="1649"/>
          <ac:inkMkLst>
            <pc:docMk/>
            <pc:sldMk cId="3137551220" sldId="329"/>
            <ac:inkMk id="563" creationId="{8959992A-5368-22F6-EAFA-EC76C0424D46}"/>
          </ac:inkMkLst>
        </pc:inkChg>
        <pc:inkChg chg="add mod">
          <ac:chgData name="Kokchun Giang" userId="67e2125d-ec8c-4323-9653-9824a2ad815f" providerId="ADAL" clId="{10EEDAB3-2DB0-BA4D-8CC6-6424E46A9142}" dt="2024-01-13T14:11:15.691" v="1649"/>
          <ac:inkMkLst>
            <pc:docMk/>
            <pc:sldMk cId="3137551220" sldId="329"/>
            <ac:inkMk id="564" creationId="{AFEC9B70-DE70-5A47-A85E-C3BF6A354FCB}"/>
          </ac:inkMkLst>
        </pc:inkChg>
        <pc:inkChg chg="add mod">
          <ac:chgData name="Kokchun Giang" userId="67e2125d-ec8c-4323-9653-9824a2ad815f" providerId="ADAL" clId="{10EEDAB3-2DB0-BA4D-8CC6-6424E46A9142}" dt="2024-01-13T14:11:15.691" v="1649"/>
          <ac:inkMkLst>
            <pc:docMk/>
            <pc:sldMk cId="3137551220" sldId="329"/>
            <ac:inkMk id="565" creationId="{E5D4B3CC-6792-69E1-A383-264642F3EC07}"/>
          </ac:inkMkLst>
        </pc:inkChg>
        <pc:inkChg chg="add mod">
          <ac:chgData name="Kokchun Giang" userId="67e2125d-ec8c-4323-9653-9824a2ad815f" providerId="ADAL" clId="{10EEDAB3-2DB0-BA4D-8CC6-6424E46A9142}" dt="2024-01-13T14:11:15.691" v="1649"/>
          <ac:inkMkLst>
            <pc:docMk/>
            <pc:sldMk cId="3137551220" sldId="329"/>
            <ac:inkMk id="566" creationId="{6084F0A6-A415-D4AA-8A96-A519A2E1A9F7}"/>
          </ac:inkMkLst>
        </pc:inkChg>
        <pc:inkChg chg="add del mod">
          <ac:chgData name="Kokchun Giang" userId="67e2125d-ec8c-4323-9653-9824a2ad815f" providerId="ADAL" clId="{10EEDAB3-2DB0-BA4D-8CC6-6424E46A9142}" dt="2024-01-13T14:11:12.662" v="1644" actId="9405"/>
          <ac:inkMkLst>
            <pc:docMk/>
            <pc:sldMk cId="3137551220" sldId="329"/>
            <ac:inkMk id="567" creationId="{3AB69F38-7923-E70B-77DB-9C9E5349E1DE}"/>
          </ac:inkMkLst>
        </pc:inkChg>
        <pc:inkChg chg="add del mod">
          <ac:chgData name="Kokchun Giang" userId="67e2125d-ec8c-4323-9653-9824a2ad815f" providerId="ADAL" clId="{10EEDAB3-2DB0-BA4D-8CC6-6424E46A9142}" dt="2024-01-13T14:11:12.297" v="1643"/>
          <ac:inkMkLst>
            <pc:docMk/>
            <pc:sldMk cId="3137551220" sldId="329"/>
            <ac:inkMk id="568" creationId="{022A43A9-FC2D-90D3-5B50-DE72FFBE1A8E}"/>
          </ac:inkMkLst>
        </pc:inkChg>
        <pc:inkChg chg="add del">
          <ac:chgData name="Kokchun Giang" userId="67e2125d-ec8c-4323-9653-9824a2ad815f" providerId="ADAL" clId="{10EEDAB3-2DB0-BA4D-8CC6-6424E46A9142}" dt="2024-01-13T14:11:11.950" v="1641" actId="9405"/>
          <ac:inkMkLst>
            <pc:docMk/>
            <pc:sldMk cId="3137551220" sldId="329"/>
            <ac:inkMk id="570" creationId="{B0FA2A0B-B070-DAB0-1F32-4E1C067B3984}"/>
          </ac:inkMkLst>
        </pc:inkChg>
        <pc:inkChg chg="add mod">
          <ac:chgData name="Kokchun Giang" userId="67e2125d-ec8c-4323-9653-9824a2ad815f" providerId="ADAL" clId="{10EEDAB3-2DB0-BA4D-8CC6-6424E46A9142}" dt="2024-01-13T14:11:15.691" v="1649"/>
          <ac:inkMkLst>
            <pc:docMk/>
            <pc:sldMk cId="3137551220" sldId="329"/>
            <ac:inkMk id="571" creationId="{2E67F4FD-163C-4316-4262-3F9798C7880A}"/>
          </ac:inkMkLst>
        </pc:inkChg>
        <pc:inkChg chg="add mod">
          <ac:chgData name="Kokchun Giang" userId="67e2125d-ec8c-4323-9653-9824a2ad815f" providerId="ADAL" clId="{10EEDAB3-2DB0-BA4D-8CC6-6424E46A9142}" dt="2024-01-13T14:11:15.691" v="1649"/>
          <ac:inkMkLst>
            <pc:docMk/>
            <pc:sldMk cId="3137551220" sldId="329"/>
            <ac:inkMk id="572" creationId="{C6CCC2DF-9BBB-79A5-EEB0-53B09512D65D}"/>
          </ac:inkMkLst>
        </pc:inkChg>
        <pc:inkChg chg="add mod">
          <ac:chgData name="Kokchun Giang" userId="67e2125d-ec8c-4323-9653-9824a2ad815f" providerId="ADAL" clId="{10EEDAB3-2DB0-BA4D-8CC6-6424E46A9142}" dt="2024-01-13T14:11:15.691" v="1649"/>
          <ac:inkMkLst>
            <pc:docMk/>
            <pc:sldMk cId="3137551220" sldId="329"/>
            <ac:inkMk id="573" creationId="{7283A82B-2E52-0D2C-36DB-D9EAF35DF10D}"/>
          </ac:inkMkLst>
        </pc:inkChg>
        <pc:inkChg chg="add mod">
          <ac:chgData name="Kokchun Giang" userId="67e2125d-ec8c-4323-9653-9824a2ad815f" providerId="ADAL" clId="{10EEDAB3-2DB0-BA4D-8CC6-6424E46A9142}" dt="2024-01-13T14:11:15.691" v="1649"/>
          <ac:inkMkLst>
            <pc:docMk/>
            <pc:sldMk cId="3137551220" sldId="329"/>
            <ac:inkMk id="574" creationId="{25716124-A178-D6F3-049C-DCEAE58A9DBC}"/>
          </ac:inkMkLst>
        </pc:inkChg>
        <pc:inkChg chg="add mod">
          <ac:chgData name="Kokchun Giang" userId="67e2125d-ec8c-4323-9653-9824a2ad815f" providerId="ADAL" clId="{10EEDAB3-2DB0-BA4D-8CC6-6424E46A9142}" dt="2024-01-13T15:32:15.867" v="2949" actId="164"/>
          <ac:inkMkLst>
            <pc:docMk/>
            <pc:sldMk cId="3137551220" sldId="329"/>
            <ac:inkMk id="576" creationId="{3C6F1C16-015B-CEFE-8198-964D906A8019}"/>
          </ac:inkMkLst>
        </pc:inkChg>
        <pc:inkChg chg="add mod">
          <ac:chgData name="Kokchun Giang" userId="67e2125d-ec8c-4323-9653-9824a2ad815f" providerId="ADAL" clId="{10EEDAB3-2DB0-BA4D-8CC6-6424E46A9142}" dt="2024-01-13T14:11:24.958" v="1654"/>
          <ac:inkMkLst>
            <pc:docMk/>
            <pc:sldMk cId="3137551220" sldId="329"/>
            <ac:inkMk id="577" creationId="{CA9FC97A-38D9-E603-858A-8C5F03ADC73C}"/>
          </ac:inkMkLst>
        </pc:inkChg>
        <pc:inkChg chg="add mod">
          <ac:chgData name="Kokchun Giang" userId="67e2125d-ec8c-4323-9653-9824a2ad815f" providerId="ADAL" clId="{10EEDAB3-2DB0-BA4D-8CC6-6424E46A9142}" dt="2024-01-13T14:11:24.958" v="1654"/>
          <ac:inkMkLst>
            <pc:docMk/>
            <pc:sldMk cId="3137551220" sldId="329"/>
            <ac:inkMk id="578" creationId="{D3CCB80F-248B-F2EF-4EAD-F55F7849AF18}"/>
          </ac:inkMkLst>
        </pc:inkChg>
        <pc:inkChg chg="add mod">
          <ac:chgData name="Kokchun Giang" userId="67e2125d-ec8c-4323-9653-9824a2ad815f" providerId="ADAL" clId="{10EEDAB3-2DB0-BA4D-8CC6-6424E46A9142}" dt="2024-01-13T14:11:24.958" v="1654"/>
          <ac:inkMkLst>
            <pc:docMk/>
            <pc:sldMk cId="3137551220" sldId="329"/>
            <ac:inkMk id="579" creationId="{9A1E02AC-FC47-7974-7814-195A46C45B3C}"/>
          </ac:inkMkLst>
        </pc:inkChg>
        <pc:inkChg chg="add mod">
          <ac:chgData name="Kokchun Giang" userId="67e2125d-ec8c-4323-9653-9824a2ad815f" providerId="ADAL" clId="{10EEDAB3-2DB0-BA4D-8CC6-6424E46A9142}" dt="2024-01-13T14:11:28.052" v="1657"/>
          <ac:inkMkLst>
            <pc:docMk/>
            <pc:sldMk cId="3137551220" sldId="329"/>
            <ac:inkMk id="581" creationId="{4C3B9D52-01D5-5460-3AAE-9C245A50B455}"/>
          </ac:inkMkLst>
        </pc:inkChg>
        <pc:inkChg chg="add mod">
          <ac:chgData name="Kokchun Giang" userId="67e2125d-ec8c-4323-9653-9824a2ad815f" providerId="ADAL" clId="{10EEDAB3-2DB0-BA4D-8CC6-6424E46A9142}" dt="2024-01-13T14:11:28.052" v="1657"/>
          <ac:inkMkLst>
            <pc:docMk/>
            <pc:sldMk cId="3137551220" sldId="329"/>
            <ac:inkMk id="582" creationId="{1F17AF45-55E1-3054-907D-EACCB54E7200}"/>
          </ac:inkMkLst>
        </pc:inkChg>
        <pc:inkChg chg="add del">
          <ac:chgData name="Kokchun Giang" userId="67e2125d-ec8c-4323-9653-9824a2ad815f" providerId="ADAL" clId="{10EEDAB3-2DB0-BA4D-8CC6-6424E46A9142}" dt="2024-01-13T14:11:48.239" v="1681"/>
          <ac:inkMkLst>
            <pc:docMk/>
            <pc:sldMk cId="3137551220" sldId="329"/>
            <ac:inkMk id="584" creationId="{8183726C-F320-1316-61D5-0DB468E20A4D}"/>
          </ac:inkMkLst>
        </pc:inkChg>
        <pc:inkChg chg="add mod">
          <ac:chgData name="Kokchun Giang" userId="67e2125d-ec8c-4323-9653-9824a2ad815f" providerId="ADAL" clId="{10EEDAB3-2DB0-BA4D-8CC6-6424E46A9142}" dt="2024-01-13T14:11:51.810" v="1683"/>
          <ac:inkMkLst>
            <pc:docMk/>
            <pc:sldMk cId="3137551220" sldId="329"/>
            <ac:inkMk id="585" creationId="{CFE2A35F-04E8-090C-3C06-7B5F8F8ACF96}"/>
          </ac:inkMkLst>
        </pc:inkChg>
        <pc:inkChg chg="add mod">
          <ac:chgData name="Kokchun Giang" userId="67e2125d-ec8c-4323-9653-9824a2ad815f" providerId="ADAL" clId="{10EEDAB3-2DB0-BA4D-8CC6-6424E46A9142}" dt="2024-01-13T14:11:51.810" v="1683"/>
          <ac:inkMkLst>
            <pc:docMk/>
            <pc:sldMk cId="3137551220" sldId="329"/>
            <ac:inkMk id="586" creationId="{6C200C6B-44F1-BEE7-76DF-C9BB210D2F40}"/>
          </ac:inkMkLst>
        </pc:inkChg>
        <pc:inkChg chg="add mod">
          <ac:chgData name="Kokchun Giang" userId="67e2125d-ec8c-4323-9653-9824a2ad815f" providerId="ADAL" clId="{10EEDAB3-2DB0-BA4D-8CC6-6424E46A9142}" dt="2024-01-13T14:11:51.810" v="1683"/>
          <ac:inkMkLst>
            <pc:docMk/>
            <pc:sldMk cId="3137551220" sldId="329"/>
            <ac:inkMk id="587" creationId="{319729A6-7229-59B9-B583-8F5034EACF1F}"/>
          </ac:inkMkLst>
        </pc:inkChg>
        <pc:inkChg chg="add mod">
          <ac:chgData name="Kokchun Giang" userId="67e2125d-ec8c-4323-9653-9824a2ad815f" providerId="ADAL" clId="{10EEDAB3-2DB0-BA4D-8CC6-6424E46A9142}" dt="2024-01-13T14:11:51.810" v="1683"/>
          <ac:inkMkLst>
            <pc:docMk/>
            <pc:sldMk cId="3137551220" sldId="329"/>
            <ac:inkMk id="588" creationId="{2AF8D81C-E8D9-3602-07CB-F66C01F4DD70}"/>
          </ac:inkMkLst>
        </pc:inkChg>
        <pc:inkChg chg="add mod">
          <ac:chgData name="Kokchun Giang" userId="67e2125d-ec8c-4323-9653-9824a2ad815f" providerId="ADAL" clId="{10EEDAB3-2DB0-BA4D-8CC6-6424E46A9142}" dt="2024-01-13T14:11:51.810" v="1683"/>
          <ac:inkMkLst>
            <pc:docMk/>
            <pc:sldMk cId="3137551220" sldId="329"/>
            <ac:inkMk id="590" creationId="{0C237E23-F1DB-326C-06A5-7D57D0EA6F55}"/>
          </ac:inkMkLst>
        </pc:inkChg>
        <pc:inkChg chg="add mod">
          <ac:chgData name="Kokchun Giang" userId="67e2125d-ec8c-4323-9653-9824a2ad815f" providerId="ADAL" clId="{10EEDAB3-2DB0-BA4D-8CC6-6424E46A9142}" dt="2024-01-13T14:11:51.810" v="1683"/>
          <ac:inkMkLst>
            <pc:docMk/>
            <pc:sldMk cId="3137551220" sldId="329"/>
            <ac:inkMk id="591" creationId="{D8E80C79-FD90-9746-464A-47569139D8B9}"/>
          </ac:inkMkLst>
        </pc:inkChg>
        <pc:inkChg chg="add mod">
          <ac:chgData name="Kokchun Giang" userId="67e2125d-ec8c-4323-9653-9824a2ad815f" providerId="ADAL" clId="{10EEDAB3-2DB0-BA4D-8CC6-6424E46A9142}" dt="2024-01-13T14:11:51.810" v="1683"/>
          <ac:inkMkLst>
            <pc:docMk/>
            <pc:sldMk cId="3137551220" sldId="329"/>
            <ac:inkMk id="592" creationId="{753FDE5D-144A-AE4F-B6F8-E81A7D18C5CC}"/>
          </ac:inkMkLst>
        </pc:inkChg>
        <pc:inkChg chg="add mod">
          <ac:chgData name="Kokchun Giang" userId="67e2125d-ec8c-4323-9653-9824a2ad815f" providerId="ADAL" clId="{10EEDAB3-2DB0-BA4D-8CC6-6424E46A9142}" dt="2024-01-13T14:11:51.810" v="1683"/>
          <ac:inkMkLst>
            <pc:docMk/>
            <pc:sldMk cId="3137551220" sldId="329"/>
            <ac:inkMk id="593" creationId="{0AF2B3C8-065F-B051-7A3A-EA81D3C411A8}"/>
          </ac:inkMkLst>
        </pc:inkChg>
        <pc:inkChg chg="add mod">
          <ac:chgData name="Kokchun Giang" userId="67e2125d-ec8c-4323-9653-9824a2ad815f" providerId="ADAL" clId="{10EEDAB3-2DB0-BA4D-8CC6-6424E46A9142}" dt="2024-01-13T14:11:51.810" v="1683"/>
          <ac:inkMkLst>
            <pc:docMk/>
            <pc:sldMk cId="3137551220" sldId="329"/>
            <ac:inkMk id="595" creationId="{B4A68875-2AEA-6F74-66A9-4B4FA7BC69AB}"/>
          </ac:inkMkLst>
        </pc:inkChg>
        <pc:inkChg chg="add mod">
          <ac:chgData name="Kokchun Giang" userId="67e2125d-ec8c-4323-9653-9824a2ad815f" providerId="ADAL" clId="{10EEDAB3-2DB0-BA4D-8CC6-6424E46A9142}" dt="2024-01-13T14:11:51.810" v="1683"/>
          <ac:inkMkLst>
            <pc:docMk/>
            <pc:sldMk cId="3137551220" sldId="329"/>
            <ac:inkMk id="597" creationId="{278E0A78-4327-A329-1486-EAE9AD66C077}"/>
          </ac:inkMkLst>
        </pc:inkChg>
        <pc:inkChg chg="add mod">
          <ac:chgData name="Kokchun Giang" userId="67e2125d-ec8c-4323-9653-9824a2ad815f" providerId="ADAL" clId="{10EEDAB3-2DB0-BA4D-8CC6-6424E46A9142}" dt="2024-01-13T14:11:51.810" v="1683"/>
          <ac:inkMkLst>
            <pc:docMk/>
            <pc:sldMk cId="3137551220" sldId="329"/>
            <ac:inkMk id="598" creationId="{C7E32D81-2818-1616-CB47-8D4736159BB9}"/>
          </ac:inkMkLst>
        </pc:inkChg>
        <pc:inkChg chg="add mod">
          <ac:chgData name="Kokchun Giang" userId="67e2125d-ec8c-4323-9653-9824a2ad815f" providerId="ADAL" clId="{10EEDAB3-2DB0-BA4D-8CC6-6424E46A9142}" dt="2024-01-13T14:11:51.810" v="1683"/>
          <ac:inkMkLst>
            <pc:docMk/>
            <pc:sldMk cId="3137551220" sldId="329"/>
            <ac:inkMk id="599" creationId="{05C76078-8CD8-B5BC-E69F-D2ABC51E6DD5}"/>
          </ac:inkMkLst>
        </pc:inkChg>
        <pc:inkChg chg="add mod">
          <ac:chgData name="Kokchun Giang" userId="67e2125d-ec8c-4323-9653-9824a2ad815f" providerId="ADAL" clId="{10EEDAB3-2DB0-BA4D-8CC6-6424E46A9142}" dt="2024-01-13T14:11:51.810" v="1683"/>
          <ac:inkMkLst>
            <pc:docMk/>
            <pc:sldMk cId="3137551220" sldId="329"/>
            <ac:inkMk id="600" creationId="{629E895D-CE61-D37D-93E3-A196B39FF4CF}"/>
          </ac:inkMkLst>
        </pc:inkChg>
        <pc:inkChg chg="add mod">
          <ac:chgData name="Kokchun Giang" userId="67e2125d-ec8c-4323-9653-9824a2ad815f" providerId="ADAL" clId="{10EEDAB3-2DB0-BA4D-8CC6-6424E46A9142}" dt="2024-01-13T14:11:51.810" v="1683"/>
          <ac:inkMkLst>
            <pc:docMk/>
            <pc:sldMk cId="3137551220" sldId="329"/>
            <ac:inkMk id="601" creationId="{C73F53D7-4523-3E91-39AF-C1E95395AA49}"/>
          </ac:inkMkLst>
        </pc:inkChg>
        <pc:inkChg chg="add mod">
          <ac:chgData name="Kokchun Giang" userId="67e2125d-ec8c-4323-9653-9824a2ad815f" providerId="ADAL" clId="{10EEDAB3-2DB0-BA4D-8CC6-6424E46A9142}" dt="2024-01-13T14:11:51.810" v="1683"/>
          <ac:inkMkLst>
            <pc:docMk/>
            <pc:sldMk cId="3137551220" sldId="329"/>
            <ac:inkMk id="602" creationId="{FCC2AF36-E295-7418-0FDD-9CD3660D7D1C}"/>
          </ac:inkMkLst>
        </pc:inkChg>
        <pc:inkChg chg="add mod">
          <ac:chgData name="Kokchun Giang" userId="67e2125d-ec8c-4323-9653-9824a2ad815f" providerId="ADAL" clId="{10EEDAB3-2DB0-BA4D-8CC6-6424E46A9142}" dt="2024-01-13T14:11:51.810" v="1683"/>
          <ac:inkMkLst>
            <pc:docMk/>
            <pc:sldMk cId="3137551220" sldId="329"/>
            <ac:inkMk id="603" creationId="{274DD8B1-DE92-C471-264B-6727DC05D188}"/>
          </ac:inkMkLst>
        </pc:inkChg>
        <pc:inkChg chg="add mod">
          <ac:chgData name="Kokchun Giang" userId="67e2125d-ec8c-4323-9653-9824a2ad815f" providerId="ADAL" clId="{10EEDAB3-2DB0-BA4D-8CC6-6424E46A9142}" dt="2024-01-13T14:11:51.810" v="1683"/>
          <ac:inkMkLst>
            <pc:docMk/>
            <pc:sldMk cId="3137551220" sldId="329"/>
            <ac:inkMk id="604" creationId="{F289BC0B-49F3-5CD0-0F06-099C6C1E07A5}"/>
          </ac:inkMkLst>
        </pc:inkChg>
        <pc:inkChg chg="add mod">
          <ac:chgData name="Kokchun Giang" userId="67e2125d-ec8c-4323-9653-9824a2ad815f" providerId="ADAL" clId="{10EEDAB3-2DB0-BA4D-8CC6-6424E46A9142}" dt="2024-01-13T14:11:51.810" v="1683"/>
          <ac:inkMkLst>
            <pc:docMk/>
            <pc:sldMk cId="3137551220" sldId="329"/>
            <ac:inkMk id="605" creationId="{43423176-62CD-7F6E-5237-99B4A7FAD09F}"/>
          </ac:inkMkLst>
        </pc:inkChg>
        <pc:inkChg chg="add mod">
          <ac:chgData name="Kokchun Giang" userId="67e2125d-ec8c-4323-9653-9824a2ad815f" providerId="ADAL" clId="{10EEDAB3-2DB0-BA4D-8CC6-6424E46A9142}" dt="2024-01-13T14:11:51.810" v="1683"/>
          <ac:inkMkLst>
            <pc:docMk/>
            <pc:sldMk cId="3137551220" sldId="329"/>
            <ac:inkMk id="607" creationId="{F3DA8E1D-DBE9-A099-8FFD-776B9055B827}"/>
          </ac:inkMkLst>
        </pc:inkChg>
        <pc:inkChg chg="add mod">
          <ac:chgData name="Kokchun Giang" userId="67e2125d-ec8c-4323-9653-9824a2ad815f" providerId="ADAL" clId="{10EEDAB3-2DB0-BA4D-8CC6-6424E46A9142}" dt="2024-01-13T15:31:47.035" v="2941" actId="164"/>
          <ac:inkMkLst>
            <pc:docMk/>
            <pc:sldMk cId="3137551220" sldId="329"/>
            <ac:inkMk id="609" creationId="{895D5388-2290-EE6A-2FD1-79FD6706A9A1}"/>
          </ac:inkMkLst>
        </pc:inkChg>
        <pc:inkChg chg="add mod">
          <ac:chgData name="Kokchun Giang" userId="67e2125d-ec8c-4323-9653-9824a2ad815f" providerId="ADAL" clId="{10EEDAB3-2DB0-BA4D-8CC6-6424E46A9142}" dt="2024-01-13T14:12:28.538" v="1700"/>
          <ac:inkMkLst>
            <pc:docMk/>
            <pc:sldMk cId="3137551220" sldId="329"/>
            <ac:inkMk id="610" creationId="{EEB34893-25E1-3682-AE5B-B3CC71B1F40C}"/>
          </ac:inkMkLst>
        </pc:inkChg>
        <pc:inkChg chg="add mod">
          <ac:chgData name="Kokchun Giang" userId="67e2125d-ec8c-4323-9653-9824a2ad815f" providerId="ADAL" clId="{10EEDAB3-2DB0-BA4D-8CC6-6424E46A9142}" dt="2024-01-13T14:12:28.538" v="1700"/>
          <ac:inkMkLst>
            <pc:docMk/>
            <pc:sldMk cId="3137551220" sldId="329"/>
            <ac:inkMk id="611" creationId="{A0F0F9CA-400A-A853-38BC-2CE92B251B1C}"/>
          </ac:inkMkLst>
        </pc:inkChg>
        <pc:inkChg chg="add mod">
          <ac:chgData name="Kokchun Giang" userId="67e2125d-ec8c-4323-9653-9824a2ad815f" providerId="ADAL" clId="{10EEDAB3-2DB0-BA4D-8CC6-6424E46A9142}" dt="2024-01-13T14:12:28.538" v="1700"/>
          <ac:inkMkLst>
            <pc:docMk/>
            <pc:sldMk cId="3137551220" sldId="329"/>
            <ac:inkMk id="612" creationId="{B60EBFA2-6F9B-BB79-53C6-86CE40B1CA1E}"/>
          </ac:inkMkLst>
        </pc:inkChg>
        <pc:inkChg chg="add mod">
          <ac:chgData name="Kokchun Giang" userId="67e2125d-ec8c-4323-9653-9824a2ad815f" providerId="ADAL" clId="{10EEDAB3-2DB0-BA4D-8CC6-6424E46A9142}" dt="2024-01-13T14:12:28.538" v="1700"/>
          <ac:inkMkLst>
            <pc:docMk/>
            <pc:sldMk cId="3137551220" sldId="329"/>
            <ac:inkMk id="613" creationId="{9D942FA7-CA11-8283-83D0-73B8FBFA5522}"/>
          </ac:inkMkLst>
        </pc:inkChg>
        <pc:inkChg chg="add mod">
          <ac:chgData name="Kokchun Giang" userId="67e2125d-ec8c-4323-9653-9824a2ad815f" providerId="ADAL" clId="{10EEDAB3-2DB0-BA4D-8CC6-6424E46A9142}" dt="2024-01-13T14:12:28.538" v="1700"/>
          <ac:inkMkLst>
            <pc:docMk/>
            <pc:sldMk cId="3137551220" sldId="329"/>
            <ac:inkMk id="614" creationId="{972AE71F-ED7E-8480-5129-370F5D746C01}"/>
          </ac:inkMkLst>
        </pc:inkChg>
        <pc:inkChg chg="add mod">
          <ac:chgData name="Kokchun Giang" userId="67e2125d-ec8c-4323-9653-9824a2ad815f" providerId="ADAL" clId="{10EEDAB3-2DB0-BA4D-8CC6-6424E46A9142}" dt="2024-01-13T14:12:28.538" v="1700"/>
          <ac:inkMkLst>
            <pc:docMk/>
            <pc:sldMk cId="3137551220" sldId="329"/>
            <ac:inkMk id="615" creationId="{5AE91703-F20C-0BF6-EBAE-A1CAD74F8193}"/>
          </ac:inkMkLst>
        </pc:inkChg>
        <pc:inkChg chg="add mod">
          <ac:chgData name="Kokchun Giang" userId="67e2125d-ec8c-4323-9653-9824a2ad815f" providerId="ADAL" clId="{10EEDAB3-2DB0-BA4D-8CC6-6424E46A9142}" dt="2024-01-13T14:12:28.538" v="1700"/>
          <ac:inkMkLst>
            <pc:docMk/>
            <pc:sldMk cId="3137551220" sldId="329"/>
            <ac:inkMk id="616" creationId="{99BB607D-6956-16B2-0CD9-E3E2D6C397A8}"/>
          </ac:inkMkLst>
        </pc:inkChg>
        <pc:inkChg chg="add mod">
          <ac:chgData name="Kokchun Giang" userId="67e2125d-ec8c-4323-9653-9824a2ad815f" providerId="ADAL" clId="{10EEDAB3-2DB0-BA4D-8CC6-6424E46A9142}" dt="2024-01-13T14:12:28.538" v="1700"/>
          <ac:inkMkLst>
            <pc:docMk/>
            <pc:sldMk cId="3137551220" sldId="329"/>
            <ac:inkMk id="617" creationId="{D5544B62-4184-7D10-1584-4BE19A6960E8}"/>
          </ac:inkMkLst>
        </pc:inkChg>
        <pc:inkChg chg="add mod">
          <ac:chgData name="Kokchun Giang" userId="67e2125d-ec8c-4323-9653-9824a2ad815f" providerId="ADAL" clId="{10EEDAB3-2DB0-BA4D-8CC6-6424E46A9142}" dt="2024-01-13T14:12:28.538" v="1700"/>
          <ac:inkMkLst>
            <pc:docMk/>
            <pc:sldMk cId="3137551220" sldId="329"/>
            <ac:inkMk id="618" creationId="{8A411A93-9437-A8E6-90AB-DAC3BA92E523}"/>
          </ac:inkMkLst>
        </pc:inkChg>
        <pc:inkChg chg="add mod">
          <ac:chgData name="Kokchun Giang" userId="67e2125d-ec8c-4323-9653-9824a2ad815f" providerId="ADAL" clId="{10EEDAB3-2DB0-BA4D-8CC6-6424E46A9142}" dt="2024-01-13T14:12:28.538" v="1700"/>
          <ac:inkMkLst>
            <pc:docMk/>
            <pc:sldMk cId="3137551220" sldId="329"/>
            <ac:inkMk id="619" creationId="{F2BD1BFA-2941-6BCC-81F9-1CC41C0DA1A2}"/>
          </ac:inkMkLst>
        </pc:inkChg>
        <pc:inkChg chg="add mod">
          <ac:chgData name="Kokchun Giang" userId="67e2125d-ec8c-4323-9653-9824a2ad815f" providerId="ADAL" clId="{10EEDAB3-2DB0-BA4D-8CC6-6424E46A9142}" dt="2024-01-13T14:12:28.538" v="1700"/>
          <ac:inkMkLst>
            <pc:docMk/>
            <pc:sldMk cId="3137551220" sldId="329"/>
            <ac:inkMk id="620" creationId="{FCD6395A-E101-0CB9-66BB-DC3A015AD316}"/>
          </ac:inkMkLst>
        </pc:inkChg>
        <pc:inkChg chg="add mod">
          <ac:chgData name="Kokchun Giang" userId="67e2125d-ec8c-4323-9653-9824a2ad815f" providerId="ADAL" clId="{10EEDAB3-2DB0-BA4D-8CC6-6424E46A9142}" dt="2024-01-13T14:12:28.538" v="1700"/>
          <ac:inkMkLst>
            <pc:docMk/>
            <pc:sldMk cId="3137551220" sldId="329"/>
            <ac:inkMk id="621" creationId="{EE332689-6AC9-5E9F-E948-E72F156E318F}"/>
          </ac:inkMkLst>
        </pc:inkChg>
        <pc:inkChg chg="add mod">
          <ac:chgData name="Kokchun Giang" userId="67e2125d-ec8c-4323-9653-9824a2ad815f" providerId="ADAL" clId="{10EEDAB3-2DB0-BA4D-8CC6-6424E46A9142}" dt="2024-01-13T14:12:28.538" v="1700"/>
          <ac:inkMkLst>
            <pc:docMk/>
            <pc:sldMk cId="3137551220" sldId="329"/>
            <ac:inkMk id="622" creationId="{F452E26A-82F8-5CCF-9CDA-F52AA125721B}"/>
          </ac:inkMkLst>
        </pc:inkChg>
        <pc:inkChg chg="add mod">
          <ac:chgData name="Kokchun Giang" userId="67e2125d-ec8c-4323-9653-9824a2ad815f" providerId="ADAL" clId="{10EEDAB3-2DB0-BA4D-8CC6-6424E46A9142}" dt="2024-01-13T14:12:28.538" v="1700"/>
          <ac:inkMkLst>
            <pc:docMk/>
            <pc:sldMk cId="3137551220" sldId="329"/>
            <ac:inkMk id="623" creationId="{061559D3-F73B-44AF-A0BE-841FE72EDC20}"/>
          </ac:inkMkLst>
        </pc:inkChg>
        <pc:inkChg chg="add mod">
          <ac:chgData name="Kokchun Giang" userId="67e2125d-ec8c-4323-9653-9824a2ad815f" providerId="ADAL" clId="{10EEDAB3-2DB0-BA4D-8CC6-6424E46A9142}" dt="2024-01-13T14:12:35.100" v="1710"/>
          <ac:inkMkLst>
            <pc:docMk/>
            <pc:sldMk cId="3137551220" sldId="329"/>
            <ac:inkMk id="626" creationId="{CDAAD5E0-1739-F7AA-B979-72ADA35B87A8}"/>
          </ac:inkMkLst>
        </pc:inkChg>
        <pc:inkChg chg="add mod">
          <ac:chgData name="Kokchun Giang" userId="67e2125d-ec8c-4323-9653-9824a2ad815f" providerId="ADAL" clId="{10EEDAB3-2DB0-BA4D-8CC6-6424E46A9142}" dt="2024-01-13T14:12:35.100" v="1710"/>
          <ac:inkMkLst>
            <pc:docMk/>
            <pc:sldMk cId="3137551220" sldId="329"/>
            <ac:inkMk id="627" creationId="{91778380-4D3A-2E3C-731F-2CAE1E52F66A}"/>
          </ac:inkMkLst>
        </pc:inkChg>
        <pc:inkChg chg="add mod">
          <ac:chgData name="Kokchun Giang" userId="67e2125d-ec8c-4323-9653-9824a2ad815f" providerId="ADAL" clId="{10EEDAB3-2DB0-BA4D-8CC6-6424E46A9142}" dt="2024-01-13T14:12:35.100" v="1710"/>
          <ac:inkMkLst>
            <pc:docMk/>
            <pc:sldMk cId="3137551220" sldId="329"/>
            <ac:inkMk id="628" creationId="{60AEEFCB-F132-1050-1735-11C213CAEF05}"/>
          </ac:inkMkLst>
        </pc:inkChg>
        <pc:inkChg chg="add mod">
          <ac:chgData name="Kokchun Giang" userId="67e2125d-ec8c-4323-9653-9824a2ad815f" providerId="ADAL" clId="{10EEDAB3-2DB0-BA4D-8CC6-6424E46A9142}" dt="2024-01-13T14:12:35.100" v="1710"/>
          <ac:inkMkLst>
            <pc:docMk/>
            <pc:sldMk cId="3137551220" sldId="329"/>
            <ac:inkMk id="629" creationId="{50621682-592D-1FA5-D6BF-9C0913E59260}"/>
          </ac:inkMkLst>
        </pc:inkChg>
        <pc:inkChg chg="add mod">
          <ac:chgData name="Kokchun Giang" userId="67e2125d-ec8c-4323-9653-9824a2ad815f" providerId="ADAL" clId="{10EEDAB3-2DB0-BA4D-8CC6-6424E46A9142}" dt="2024-01-13T14:12:35.100" v="1710"/>
          <ac:inkMkLst>
            <pc:docMk/>
            <pc:sldMk cId="3137551220" sldId="329"/>
            <ac:inkMk id="630" creationId="{1250C4FA-E3CD-1A11-FE06-BE5272261483}"/>
          </ac:inkMkLst>
        </pc:inkChg>
        <pc:inkChg chg="add mod">
          <ac:chgData name="Kokchun Giang" userId="67e2125d-ec8c-4323-9653-9824a2ad815f" providerId="ADAL" clId="{10EEDAB3-2DB0-BA4D-8CC6-6424E46A9142}" dt="2024-01-13T14:12:35.100" v="1710"/>
          <ac:inkMkLst>
            <pc:docMk/>
            <pc:sldMk cId="3137551220" sldId="329"/>
            <ac:inkMk id="632" creationId="{747D4828-60D7-9C93-E974-4695FA9DF9CC}"/>
          </ac:inkMkLst>
        </pc:inkChg>
        <pc:inkChg chg="add mod">
          <ac:chgData name="Kokchun Giang" userId="67e2125d-ec8c-4323-9653-9824a2ad815f" providerId="ADAL" clId="{10EEDAB3-2DB0-BA4D-8CC6-6424E46A9142}" dt="2024-01-13T14:12:35.100" v="1710"/>
          <ac:inkMkLst>
            <pc:docMk/>
            <pc:sldMk cId="3137551220" sldId="329"/>
            <ac:inkMk id="633" creationId="{D7300BD9-4FC9-5FE5-0ABC-BB299D07ADD9}"/>
          </ac:inkMkLst>
        </pc:inkChg>
        <pc:inkChg chg="add mod">
          <ac:chgData name="Kokchun Giang" userId="67e2125d-ec8c-4323-9653-9824a2ad815f" providerId="ADAL" clId="{10EEDAB3-2DB0-BA4D-8CC6-6424E46A9142}" dt="2024-01-13T14:12:35.100" v="1710"/>
          <ac:inkMkLst>
            <pc:docMk/>
            <pc:sldMk cId="3137551220" sldId="329"/>
            <ac:inkMk id="634" creationId="{F684A8E8-E5D5-E44E-C82C-5C89280A54C7}"/>
          </ac:inkMkLst>
        </pc:inkChg>
        <pc:inkChg chg="add mod">
          <ac:chgData name="Kokchun Giang" userId="67e2125d-ec8c-4323-9653-9824a2ad815f" providerId="ADAL" clId="{10EEDAB3-2DB0-BA4D-8CC6-6424E46A9142}" dt="2024-01-13T15:32:05.141" v="2945" actId="164"/>
          <ac:inkMkLst>
            <pc:docMk/>
            <pc:sldMk cId="3137551220" sldId="329"/>
            <ac:inkMk id="636" creationId="{56F97D4F-08D9-78F0-011D-E6FB7DF4DB65}"/>
          </ac:inkMkLst>
        </pc:inkChg>
        <pc:inkChg chg="add mod">
          <ac:chgData name="Kokchun Giang" userId="67e2125d-ec8c-4323-9653-9824a2ad815f" providerId="ADAL" clId="{10EEDAB3-2DB0-BA4D-8CC6-6424E46A9142}" dt="2024-01-13T14:12:49.213" v="1716"/>
          <ac:inkMkLst>
            <pc:docMk/>
            <pc:sldMk cId="3137551220" sldId="329"/>
            <ac:inkMk id="637" creationId="{C83DE025-0CA6-0C18-C608-F713CEDF24B8}"/>
          </ac:inkMkLst>
        </pc:inkChg>
        <pc:inkChg chg="add mod">
          <ac:chgData name="Kokchun Giang" userId="67e2125d-ec8c-4323-9653-9824a2ad815f" providerId="ADAL" clId="{10EEDAB3-2DB0-BA4D-8CC6-6424E46A9142}" dt="2024-01-13T14:12:49.213" v="1716"/>
          <ac:inkMkLst>
            <pc:docMk/>
            <pc:sldMk cId="3137551220" sldId="329"/>
            <ac:inkMk id="638" creationId="{C7010448-EA7C-14E2-05B3-6D8BE1E1636F}"/>
          </ac:inkMkLst>
        </pc:inkChg>
        <pc:inkChg chg="add mod">
          <ac:chgData name="Kokchun Giang" userId="67e2125d-ec8c-4323-9653-9824a2ad815f" providerId="ADAL" clId="{10EEDAB3-2DB0-BA4D-8CC6-6424E46A9142}" dt="2024-01-13T14:12:49.213" v="1716"/>
          <ac:inkMkLst>
            <pc:docMk/>
            <pc:sldMk cId="3137551220" sldId="329"/>
            <ac:inkMk id="639" creationId="{A07AA2E1-C0AA-2CBC-5845-54027E60064B}"/>
          </ac:inkMkLst>
        </pc:inkChg>
        <pc:inkChg chg="add mod">
          <ac:chgData name="Kokchun Giang" userId="67e2125d-ec8c-4323-9653-9824a2ad815f" providerId="ADAL" clId="{10EEDAB3-2DB0-BA4D-8CC6-6424E46A9142}" dt="2024-01-13T14:12:49.213" v="1716"/>
          <ac:inkMkLst>
            <pc:docMk/>
            <pc:sldMk cId="3137551220" sldId="329"/>
            <ac:inkMk id="640" creationId="{3AA40549-4C70-2ECD-58C5-95BA1F29A174}"/>
          </ac:inkMkLst>
        </pc:inkChg>
        <pc:inkChg chg="add mod">
          <ac:chgData name="Kokchun Giang" userId="67e2125d-ec8c-4323-9653-9824a2ad815f" providerId="ADAL" clId="{10EEDAB3-2DB0-BA4D-8CC6-6424E46A9142}" dt="2024-01-13T14:12:51.198" v="1720"/>
          <ac:inkMkLst>
            <pc:docMk/>
            <pc:sldMk cId="3137551220" sldId="329"/>
            <ac:inkMk id="642" creationId="{300BD183-07B7-8F0F-5855-FF6275FA2C53}"/>
          </ac:inkMkLst>
        </pc:inkChg>
        <pc:inkChg chg="add mod">
          <ac:chgData name="Kokchun Giang" userId="67e2125d-ec8c-4323-9653-9824a2ad815f" providerId="ADAL" clId="{10EEDAB3-2DB0-BA4D-8CC6-6424E46A9142}" dt="2024-01-13T14:12:51.198" v="1720"/>
          <ac:inkMkLst>
            <pc:docMk/>
            <pc:sldMk cId="3137551220" sldId="329"/>
            <ac:inkMk id="643" creationId="{3ECA030B-D5C1-3605-6F1C-55833448B385}"/>
          </ac:inkMkLst>
        </pc:inkChg>
        <pc:inkChg chg="add mod">
          <ac:chgData name="Kokchun Giang" userId="67e2125d-ec8c-4323-9653-9824a2ad815f" providerId="ADAL" clId="{10EEDAB3-2DB0-BA4D-8CC6-6424E46A9142}" dt="2024-01-13T14:12:51.198" v="1720"/>
          <ac:inkMkLst>
            <pc:docMk/>
            <pc:sldMk cId="3137551220" sldId="329"/>
            <ac:inkMk id="644" creationId="{7F164C5F-93D8-0136-EAC1-612A5BE2E2AA}"/>
          </ac:inkMkLst>
        </pc:inkChg>
        <pc:inkChg chg="add mod">
          <ac:chgData name="Kokchun Giang" userId="67e2125d-ec8c-4323-9653-9824a2ad815f" providerId="ADAL" clId="{10EEDAB3-2DB0-BA4D-8CC6-6424E46A9142}" dt="2024-01-13T14:13:01.808" v="1725"/>
          <ac:inkMkLst>
            <pc:docMk/>
            <pc:sldMk cId="3137551220" sldId="329"/>
            <ac:inkMk id="646" creationId="{39AB6A75-FB0F-8A28-3A4A-7F9C4D7728FE}"/>
          </ac:inkMkLst>
        </pc:inkChg>
        <pc:inkChg chg="add mod">
          <ac:chgData name="Kokchun Giang" userId="67e2125d-ec8c-4323-9653-9824a2ad815f" providerId="ADAL" clId="{10EEDAB3-2DB0-BA4D-8CC6-6424E46A9142}" dt="2024-01-13T14:13:01.808" v="1725"/>
          <ac:inkMkLst>
            <pc:docMk/>
            <pc:sldMk cId="3137551220" sldId="329"/>
            <ac:inkMk id="647" creationId="{A125E966-C96D-4AF3-751B-7067EE545EFC}"/>
          </ac:inkMkLst>
        </pc:inkChg>
        <pc:inkChg chg="add mod">
          <ac:chgData name="Kokchun Giang" userId="67e2125d-ec8c-4323-9653-9824a2ad815f" providerId="ADAL" clId="{10EEDAB3-2DB0-BA4D-8CC6-6424E46A9142}" dt="2024-01-13T14:13:01.808" v="1725"/>
          <ac:inkMkLst>
            <pc:docMk/>
            <pc:sldMk cId="3137551220" sldId="329"/>
            <ac:inkMk id="648" creationId="{CE885B1C-4595-8D58-8949-A0029C3AC668}"/>
          </ac:inkMkLst>
        </pc:inkChg>
        <pc:inkChg chg="add mod">
          <ac:chgData name="Kokchun Giang" userId="67e2125d-ec8c-4323-9653-9824a2ad815f" providerId="ADAL" clId="{10EEDAB3-2DB0-BA4D-8CC6-6424E46A9142}" dt="2024-01-13T14:13:01.808" v="1725"/>
          <ac:inkMkLst>
            <pc:docMk/>
            <pc:sldMk cId="3137551220" sldId="329"/>
            <ac:inkMk id="649" creationId="{1E8D283C-DBCF-2842-546F-021EF61D571B}"/>
          </ac:inkMkLst>
        </pc:inkChg>
        <pc:inkChg chg="add mod">
          <ac:chgData name="Kokchun Giang" userId="67e2125d-ec8c-4323-9653-9824a2ad815f" providerId="ADAL" clId="{10EEDAB3-2DB0-BA4D-8CC6-6424E46A9142}" dt="2024-01-13T14:13:06.831" v="1737"/>
          <ac:inkMkLst>
            <pc:docMk/>
            <pc:sldMk cId="3137551220" sldId="329"/>
            <ac:inkMk id="652" creationId="{E58581EB-88F9-900C-9989-6BA5B9A91A08}"/>
          </ac:inkMkLst>
        </pc:inkChg>
        <pc:inkChg chg="add mod">
          <ac:chgData name="Kokchun Giang" userId="67e2125d-ec8c-4323-9653-9824a2ad815f" providerId="ADAL" clId="{10EEDAB3-2DB0-BA4D-8CC6-6424E46A9142}" dt="2024-01-13T14:13:06.831" v="1737"/>
          <ac:inkMkLst>
            <pc:docMk/>
            <pc:sldMk cId="3137551220" sldId="329"/>
            <ac:inkMk id="653" creationId="{4C2A7061-E324-1504-C45A-5384CF122395}"/>
          </ac:inkMkLst>
        </pc:inkChg>
        <pc:inkChg chg="add mod">
          <ac:chgData name="Kokchun Giang" userId="67e2125d-ec8c-4323-9653-9824a2ad815f" providerId="ADAL" clId="{10EEDAB3-2DB0-BA4D-8CC6-6424E46A9142}" dt="2024-01-13T14:13:06.831" v="1737"/>
          <ac:inkMkLst>
            <pc:docMk/>
            <pc:sldMk cId="3137551220" sldId="329"/>
            <ac:inkMk id="654" creationId="{F82DEA53-3A4A-11DD-A04F-EECF1D656969}"/>
          </ac:inkMkLst>
        </pc:inkChg>
        <pc:inkChg chg="add mod">
          <ac:chgData name="Kokchun Giang" userId="67e2125d-ec8c-4323-9653-9824a2ad815f" providerId="ADAL" clId="{10EEDAB3-2DB0-BA4D-8CC6-6424E46A9142}" dt="2024-01-13T14:13:06.831" v="1737"/>
          <ac:inkMkLst>
            <pc:docMk/>
            <pc:sldMk cId="3137551220" sldId="329"/>
            <ac:inkMk id="655" creationId="{32E5B655-F617-83F9-6D17-486DEA5271AA}"/>
          </ac:inkMkLst>
        </pc:inkChg>
        <pc:inkChg chg="add mod">
          <ac:chgData name="Kokchun Giang" userId="67e2125d-ec8c-4323-9653-9824a2ad815f" providerId="ADAL" clId="{10EEDAB3-2DB0-BA4D-8CC6-6424E46A9142}" dt="2024-01-13T14:13:06.831" v="1737"/>
          <ac:inkMkLst>
            <pc:docMk/>
            <pc:sldMk cId="3137551220" sldId="329"/>
            <ac:inkMk id="656" creationId="{F83D114A-15A8-AF93-ECB6-92825EE8ED22}"/>
          </ac:inkMkLst>
        </pc:inkChg>
        <pc:inkChg chg="add mod">
          <ac:chgData name="Kokchun Giang" userId="67e2125d-ec8c-4323-9653-9824a2ad815f" providerId="ADAL" clId="{10EEDAB3-2DB0-BA4D-8CC6-6424E46A9142}" dt="2024-01-13T14:13:06.831" v="1737"/>
          <ac:inkMkLst>
            <pc:docMk/>
            <pc:sldMk cId="3137551220" sldId="329"/>
            <ac:inkMk id="657" creationId="{3B8772F4-7644-82DD-14C8-61DB39B49D24}"/>
          </ac:inkMkLst>
        </pc:inkChg>
        <pc:inkChg chg="add mod">
          <ac:chgData name="Kokchun Giang" userId="67e2125d-ec8c-4323-9653-9824a2ad815f" providerId="ADAL" clId="{10EEDAB3-2DB0-BA4D-8CC6-6424E46A9142}" dt="2024-01-13T14:13:06.831" v="1737"/>
          <ac:inkMkLst>
            <pc:docMk/>
            <pc:sldMk cId="3137551220" sldId="329"/>
            <ac:inkMk id="658" creationId="{9A2E3AAF-AE64-DDC8-F26C-4224F75AD833}"/>
          </ac:inkMkLst>
        </pc:inkChg>
        <pc:inkChg chg="add mod">
          <ac:chgData name="Kokchun Giang" userId="67e2125d-ec8c-4323-9653-9824a2ad815f" providerId="ADAL" clId="{10EEDAB3-2DB0-BA4D-8CC6-6424E46A9142}" dt="2024-01-13T14:13:06.831" v="1737"/>
          <ac:inkMkLst>
            <pc:docMk/>
            <pc:sldMk cId="3137551220" sldId="329"/>
            <ac:inkMk id="659" creationId="{39174B41-157D-AFF8-9780-F8B018D32BC3}"/>
          </ac:inkMkLst>
        </pc:inkChg>
        <pc:inkChg chg="add mod">
          <ac:chgData name="Kokchun Giang" userId="67e2125d-ec8c-4323-9653-9824a2ad815f" providerId="ADAL" clId="{10EEDAB3-2DB0-BA4D-8CC6-6424E46A9142}" dt="2024-01-13T14:13:06.831" v="1737"/>
          <ac:inkMkLst>
            <pc:docMk/>
            <pc:sldMk cId="3137551220" sldId="329"/>
            <ac:inkMk id="660" creationId="{31A44FE1-29F4-4FC1-AF07-CD900697B80D}"/>
          </ac:inkMkLst>
        </pc:inkChg>
        <pc:inkChg chg="add mod">
          <ac:chgData name="Kokchun Giang" userId="67e2125d-ec8c-4323-9653-9824a2ad815f" providerId="ADAL" clId="{10EEDAB3-2DB0-BA4D-8CC6-6424E46A9142}" dt="2024-01-13T14:13:06.831" v="1737"/>
          <ac:inkMkLst>
            <pc:docMk/>
            <pc:sldMk cId="3137551220" sldId="329"/>
            <ac:inkMk id="661" creationId="{B3363C57-A540-4644-4D5F-5968A89CC0FC}"/>
          </ac:inkMkLst>
        </pc:inkChg>
        <pc:inkChg chg="add mod">
          <ac:chgData name="Kokchun Giang" userId="67e2125d-ec8c-4323-9653-9824a2ad815f" providerId="ADAL" clId="{10EEDAB3-2DB0-BA4D-8CC6-6424E46A9142}" dt="2024-01-13T14:13:06.831" v="1737"/>
          <ac:inkMkLst>
            <pc:docMk/>
            <pc:sldMk cId="3137551220" sldId="329"/>
            <ac:inkMk id="662" creationId="{FA82BC69-AAE4-DE07-9826-5370863E4809}"/>
          </ac:inkMkLst>
        </pc:inkChg>
        <pc:inkChg chg="add mod">
          <ac:chgData name="Kokchun Giang" userId="67e2125d-ec8c-4323-9653-9824a2ad815f" providerId="ADAL" clId="{10EEDAB3-2DB0-BA4D-8CC6-6424E46A9142}" dt="2024-01-13T14:13:18.233" v="1758"/>
          <ac:inkMkLst>
            <pc:docMk/>
            <pc:sldMk cId="3137551220" sldId="329"/>
            <ac:inkMk id="665" creationId="{A3764A7E-9C98-E3D3-CD3F-B88D5DF3D89C}"/>
          </ac:inkMkLst>
        </pc:inkChg>
        <pc:inkChg chg="add mod">
          <ac:chgData name="Kokchun Giang" userId="67e2125d-ec8c-4323-9653-9824a2ad815f" providerId="ADAL" clId="{10EEDAB3-2DB0-BA4D-8CC6-6424E46A9142}" dt="2024-01-13T14:13:18.233" v="1758"/>
          <ac:inkMkLst>
            <pc:docMk/>
            <pc:sldMk cId="3137551220" sldId="329"/>
            <ac:inkMk id="666" creationId="{9FA2C737-E50A-A08E-F837-38335E00FE87}"/>
          </ac:inkMkLst>
        </pc:inkChg>
        <pc:inkChg chg="add mod">
          <ac:chgData name="Kokchun Giang" userId="67e2125d-ec8c-4323-9653-9824a2ad815f" providerId="ADAL" clId="{10EEDAB3-2DB0-BA4D-8CC6-6424E46A9142}" dt="2024-01-13T14:13:18.233" v="1758"/>
          <ac:inkMkLst>
            <pc:docMk/>
            <pc:sldMk cId="3137551220" sldId="329"/>
            <ac:inkMk id="667" creationId="{CD585691-6966-4731-6047-9A02E3872265}"/>
          </ac:inkMkLst>
        </pc:inkChg>
        <pc:inkChg chg="add mod">
          <ac:chgData name="Kokchun Giang" userId="67e2125d-ec8c-4323-9653-9824a2ad815f" providerId="ADAL" clId="{10EEDAB3-2DB0-BA4D-8CC6-6424E46A9142}" dt="2024-01-13T14:13:18.233" v="1758"/>
          <ac:inkMkLst>
            <pc:docMk/>
            <pc:sldMk cId="3137551220" sldId="329"/>
            <ac:inkMk id="668" creationId="{4055272B-C807-A479-973C-B11624417893}"/>
          </ac:inkMkLst>
        </pc:inkChg>
        <pc:inkChg chg="add mod">
          <ac:chgData name="Kokchun Giang" userId="67e2125d-ec8c-4323-9653-9824a2ad815f" providerId="ADAL" clId="{10EEDAB3-2DB0-BA4D-8CC6-6424E46A9142}" dt="2024-01-13T14:13:18.233" v="1758"/>
          <ac:inkMkLst>
            <pc:docMk/>
            <pc:sldMk cId="3137551220" sldId="329"/>
            <ac:inkMk id="670" creationId="{77FCB164-BCF1-EC2E-86DA-8B14C8353E87}"/>
          </ac:inkMkLst>
        </pc:inkChg>
        <pc:inkChg chg="add mod">
          <ac:chgData name="Kokchun Giang" userId="67e2125d-ec8c-4323-9653-9824a2ad815f" providerId="ADAL" clId="{10EEDAB3-2DB0-BA4D-8CC6-6424E46A9142}" dt="2024-01-13T14:13:18.233" v="1758"/>
          <ac:inkMkLst>
            <pc:docMk/>
            <pc:sldMk cId="3137551220" sldId="329"/>
            <ac:inkMk id="671" creationId="{DAEA3860-9811-502B-ED6D-293939A25BE7}"/>
          </ac:inkMkLst>
        </pc:inkChg>
        <pc:inkChg chg="add del mod">
          <ac:chgData name="Kokchun Giang" userId="67e2125d-ec8c-4323-9653-9824a2ad815f" providerId="ADAL" clId="{10EEDAB3-2DB0-BA4D-8CC6-6424E46A9142}" dt="2024-01-13T14:13:13.957" v="1752" actId="9405"/>
          <ac:inkMkLst>
            <pc:docMk/>
            <pc:sldMk cId="3137551220" sldId="329"/>
            <ac:inkMk id="672" creationId="{C969430D-576C-91E8-D175-F84854E51A6E}"/>
          </ac:inkMkLst>
        </pc:inkChg>
        <pc:inkChg chg="add del mod">
          <ac:chgData name="Kokchun Giang" userId="67e2125d-ec8c-4323-9653-9824a2ad815f" providerId="ADAL" clId="{10EEDAB3-2DB0-BA4D-8CC6-6424E46A9142}" dt="2024-01-13T14:13:13.602" v="1751" actId="9405"/>
          <ac:inkMkLst>
            <pc:docMk/>
            <pc:sldMk cId="3137551220" sldId="329"/>
            <ac:inkMk id="673" creationId="{A4F61982-4D02-475A-7FB8-F0EBA3437219}"/>
          </ac:inkMkLst>
        </pc:inkChg>
        <pc:inkChg chg="add del mod">
          <ac:chgData name="Kokchun Giang" userId="67e2125d-ec8c-4323-9653-9824a2ad815f" providerId="ADAL" clId="{10EEDAB3-2DB0-BA4D-8CC6-6424E46A9142}" dt="2024-01-13T14:13:13.308" v="1750"/>
          <ac:inkMkLst>
            <pc:docMk/>
            <pc:sldMk cId="3137551220" sldId="329"/>
            <ac:inkMk id="674" creationId="{03D3EFBF-F5EB-3AE6-1948-18F3A0A2CB43}"/>
          </ac:inkMkLst>
        </pc:inkChg>
        <pc:inkChg chg="add mod">
          <ac:chgData name="Kokchun Giang" userId="67e2125d-ec8c-4323-9653-9824a2ad815f" providerId="ADAL" clId="{10EEDAB3-2DB0-BA4D-8CC6-6424E46A9142}" dt="2024-01-13T14:13:18.233" v="1758"/>
          <ac:inkMkLst>
            <pc:docMk/>
            <pc:sldMk cId="3137551220" sldId="329"/>
            <ac:inkMk id="676" creationId="{5DE022D9-2441-BCEE-2FC5-0CB2E9932755}"/>
          </ac:inkMkLst>
        </pc:inkChg>
        <pc:inkChg chg="add mod">
          <ac:chgData name="Kokchun Giang" userId="67e2125d-ec8c-4323-9653-9824a2ad815f" providerId="ADAL" clId="{10EEDAB3-2DB0-BA4D-8CC6-6424E46A9142}" dt="2024-01-13T14:13:18.233" v="1758"/>
          <ac:inkMkLst>
            <pc:docMk/>
            <pc:sldMk cId="3137551220" sldId="329"/>
            <ac:inkMk id="677" creationId="{66E07F1C-F338-F144-E305-FF886433546D}"/>
          </ac:inkMkLst>
        </pc:inkChg>
        <pc:inkChg chg="add mod">
          <ac:chgData name="Kokchun Giang" userId="67e2125d-ec8c-4323-9653-9824a2ad815f" providerId="ADAL" clId="{10EEDAB3-2DB0-BA4D-8CC6-6424E46A9142}" dt="2024-01-13T14:13:18.233" v="1758"/>
          <ac:inkMkLst>
            <pc:docMk/>
            <pc:sldMk cId="3137551220" sldId="329"/>
            <ac:inkMk id="678" creationId="{0B86F2AD-A8A5-F289-E5EC-4D7C8DE62FE0}"/>
          </ac:inkMkLst>
        </pc:inkChg>
        <pc:inkChg chg="add mod">
          <ac:chgData name="Kokchun Giang" userId="67e2125d-ec8c-4323-9653-9824a2ad815f" providerId="ADAL" clId="{10EEDAB3-2DB0-BA4D-8CC6-6424E46A9142}" dt="2024-01-13T14:13:18.233" v="1758"/>
          <ac:inkMkLst>
            <pc:docMk/>
            <pc:sldMk cId="3137551220" sldId="329"/>
            <ac:inkMk id="680" creationId="{A4F872DA-6F3E-1F61-0F8F-83FAD85FBBCD}"/>
          </ac:inkMkLst>
        </pc:inkChg>
        <pc:inkChg chg="add mod">
          <ac:chgData name="Kokchun Giang" userId="67e2125d-ec8c-4323-9653-9824a2ad815f" providerId="ADAL" clId="{10EEDAB3-2DB0-BA4D-8CC6-6424E46A9142}" dt="2024-01-13T14:13:24.469" v="1763"/>
          <ac:inkMkLst>
            <pc:docMk/>
            <pc:sldMk cId="3137551220" sldId="329"/>
            <ac:inkMk id="682" creationId="{094966D2-F39B-9CC0-F2E3-11EDADE7ADEF}"/>
          </ac:inkMkLst>
        </pc:inkChg>
        <pc:inkChg chg="add mod">
          <ac:chgData name="Kokchun Giang" userId="67e2125d-ec8c-4323-9653-9824a2ad815f" providerId="ADAL" clId="{10EEDAB3-2DB0-BA4D-8CC6-6424E46A9142}" dt="2024-01-13T14:13:24.469" v="1763"/>
          <ac:inkMkLst>
            <pc:docMk/>
            <pc:sldMk cId="3137551220" sldId="329"/>
            <ac:inkMk id="683" creationId="{8212A651-1851-5EF3-CE05-929B9F1853BE}"/>
          </ac:inkMkLst>
        </pc:inkChg>
        <pc:inkChg chg="add mod">
          <ac:chgData name="Kokchun Giang" userId="67e2125d-ec8c-4323-9653-9824a2ad815f" providerId="ADAL" clId="{10EEDAB3-2DB0-BA4D-8CC6-6424E46A9142}" dt="2024-01-13T14:13:24.469" v="1763"/>
          <ac:inkMkLst>
            <pc:docMk/>
            <pc:sldMk cId="3137551220" sldId="329"/>
            <ac:inkMk id="684" creationId="{19BE2D15-6B58-173C-5264-C33D0A5E740A}"/>
          </ac:inkMkLst>
        </pc:inkChg>
        <pc:inkChg chg="add mod">
          <ac:chgData name="Kokchun Giang" userId="67e2125d-ec8c-4323-9653-9824a2ad815f" providerId="ADAL" clId="{10EEDAB3-2DB0-BA4D-8CC6-6424E46A9142}" dt="2024-01-13T14:13:24.469" v="1763"/>
          <ac:inkMkLst>
            <pc:docMk/>
            <pc:sldMk cId="3137551220" sldId="329"/>
            <ac:inkMk id="685" creationId="{277921F9-EFCD-2687-FDA6-89013607C704}"/>
          </ac:inkMkLst>
        </pc:inkChg>
        <pc:inkChg chg="add del mod">
          <ac:chgData name="Kokchun Giang" userId="67e2125d-ec8c-4323-9653-9824a2ad815f" providerId="ADAL" clId="{10EEDAB3-2DB0-BA4D-8CC6-6424E46A9142}" dt="2024-01-13T14:13:29.218" v="1775" actId="9405"/>
          <ac:inkMkLst>
            <pc:docMk/>
            <pc:sldMk cId="3137551220" sldId="329"/>
            <ac:inkMk id="687" creationId="{70143E16-F065-98E0-FC1B-E96076911EB5}"/>
          </ac:inkMkLst>
        </pc:inkChg>
        <pc:inkChg chg="add del mod">
          <ac:chgData name="Kokchun Giang" userId="67e2125d-ec8c-4323-9653-9824a2ad815f" providerId="ADAL" clId="{10EEDAB3-2DB0-BA4D-8CC6-6424E46A9142}" dt="2024-01-13T14:13:28.804" v="1774" actId="9405"/>
          <ac:inkMkLst>
            <pc:docMk/>
            <pc:sldMk cId="3137551220" sldId="329"/>
            <ac:inkMk id="688" creationId="{564EDF15-8F43-7B0D-DE16-D5531C87DBE9}"/>
          </ac:inkMkLst>
        </pc:inkChg>
        <pc:inkChg chg="add del mod">
          <ac:chgData name="Kokchun Giang" userId="67e2125d-ec8c-4323-9653-9824a2ad815f" providerId="ADAL" clId="{10EEDAB3-2DB0-BA4D-8CC6-6424E46A9142}" dt="2024-01-13T14:13:28.532" v="1773"/>
          <ac:inkMkLst>
            <pc:docMk/>
            <pc:sldMk cId="3137551220" sldId="329"/>
            <ac:inkMk id="689" creationId="{716DC7CE-9451-C285-45B7-D2EAD7EFBB1A}"/>
          </ac:inkMkLst>
        </pc:inkChg>
        <pc:inkChg chg="add del">
          <ac:chgData name="Kokchun Giang" userId="67e2125d-ec8c-4323-9653-9824a2ad815f" providerId="ADAL" clId="{10EEDAB3-2DB0-BA4D-8CC6-6424E46A9142}" dt="2024-01-13T14:13:28.316" v="1770" actId="9405"/>
          <ac:inkMkLst>
            <pc:docMk/>
            <pc:sldMk cId="3137551220" sldId="329"/>
            <ac:inkMk id="690" creationId="{EC21BA0B-4387-AF39-633B-3E0D72CDB7F9}"/>
          </ac:inkMkLst>
        </pc:inkChg>
        <pc:inkChg chg="add del">
          <ac:chgData name="Kokchun Giang" userId="67e2125d-ec8c-4323-9653-9824a2ad815f" providerId="ADAL" clId="{10EEDAB3-2DB0-BA4D-8CC6-6424E46A9142}" dt="2024-01-13T14:13:28.084" v="1769" actId="9405"/>
          <ac:inkMkLst>
            <pc:docMk/>
            <pc:sldMk cId="3137551220" sldId="329"/>
            <ac:inkMk id="691" creationId="{31AA21B9-7513-CE73-C8F0-7A9E5D12E50E}"/>
          </ac:inkMkLst>
        </pc:inkChg>
        <pc:inkChg chg="add mod">
          <ac:chgData name="Kokchun Giang" userId="67e2125d-ec8c-4323-9653-9824a2ad815f" providerId="ADAL" clId="{10EEDAB3-2DB0-BA4D-8CC6-6424E46A9142}" dt="2024-01-13T14:13:34.085" v="1785"/>
          <ac:inkMkLst>
            <pc:docMk/>
            <pc:sldMk cId="3137551220" sldId="329"/>
            <ac:inkMk id="693" creationId="{21723F5E-2FF1-CD37-9070-A0046D1A367D}"/>
          </ac:inkMkLst>
        </pc:inkChg>
        <pc:inkChg chg="add mod">
          <ac:chgData name="Kokchun Giang" userId="67e2125d-ec8c-4323-9653-9824a2ad815f" providerId="ADAL" clId="{10EEDAB3-2DB0-BA4D-8CC6-6424E46A9142}" dt="2024-01-13T14:13:34.085" v="1785"/>
          <ac:inkMkLst>
            <pc:docMk/>
            <pc:sldMk cId="3137551220" sldId="329"/>
            <ac:inkMk id="694" creationId="{01A651D1-DBE3-7B85-300B-CF4E7C5191A7}"/>
          </ac:inkMkLst>
        </pc:inkChg>
        <pc:inkChg chg="add mod">
          <ac:chgData name="Kokchun Giang" userId="67e2125d-ec8c-4323-9653-9824a2ad815f" providerId="ADAL" clId="{10EEDAB3-2DB0-BA4D-8CC6-6424E46A9142}" dt="2024-01-13T14:13:34.085" v="1785"/>
          <ac:inkMkLst>
            <pc:docMk/>
            <pc:sldMk cId="3137551220" sldId="329"/>
            <ac:inkMk id="695" creationId="{64EC61D3-765C-947B-8223-1E74FC51402A}"/>
          </ac:inkMkLst>
        </pc:inkChg>
        <pc:inkChg chg="add mod">
          <ac:chgData name="Kokchun Giang" userId="67e2125d-ec8c-4323-9653-9824a2ad815f" providerId="ADAL" clId="{10EEDAB3-2DB0-BA4D-8CC6-6424E46A9142}" dt="2024-01-13T14:13:34.085" v="1785"/>
          <ac:inkMkLst>
            <pc:docMk/>
            <pc:sldMk cId="3137551220" sldId="329"/>
            <ac:inkMk id="696" creationId="{AFF82B97-EB3B-42E2-574E-385E03630B14}"/>
          </ac:inkMkLst>
        </pc:inkChg>
        <pc:inkChg chg="add mod">
          <ac:chgData name="Kokchun Giang" userId="67e2125d-ec8c-4323-9653-9824a2ad815f" providerId="ADAL" clId="{10EEDAB3-2DB0-BA4D-8CC6-6424E46A9142}" dt="2024-01-13T14:13:34.085" v="1785"/>
          <ac:inkMkLst>
            <pc:docMk/>
            <pc:sldMk cId="3137551220" sldId="329"/>
            <ac:inkMk id="697" creationId="{7C43278B-E2A5-7734-79F6-9A5373E489AD}"/>
          </ac:inkMkLst>
        </pc:inkChg>
        <pc:inkChg chg="add mod">
          <ac:chgData name="Kokchun Giang" userId="67e2125d-ec8c-4323-9653-9824a2ad815f" providerId="ADAL" clId="{10EEDAB3-2DB0-BA4D-8CC6-6424E46A9142}" dt="2024-01-13T14:13:34.085" v="1785"/>
          <ac:inkMkLst>
            <pc:docMk/>
            <pc:sldMk cId="3137551220" sldId="329"/>
            <ac:inkMk id="698" creationId="{14985585-FE71-BCBA-068C-DDB383C45EA5}"/>
          </ac:inkMkLst>
        </pc:inkChg>
        <pc:inkChg chg="add mod">
          <ac:chgData name="Kokchun Giang" userId="67e2125d-ec8c-4323-9653-9824a2ad815f" providerId="ADAL" clId="{10EEDAB3-2DB0-BA4D-8CC6-6424E46A9142}" dt="2024-01-13T14:13:34.085" v="1785"/>
          <ac:inkMkLst>
            <pc:docMk/>
            <pc:sldMk cId="3137551220" sldId="329"/>
            <ac:inkMk id="699" creationId="{F1B8311C-45BA-EC91-5617-233C80B13DCD}"/>
          </ac:inkMkLst>
        </pc:inkChg>
        <pc:inkChg chg="add mod">
          <ac:chgData name="Kokchun Giang" userId="67e2125d-ec8c-4323-9653-9824a2ad815f" providerId="ADAL" clId="{10EEDAB3-2DB0-BA4D-8CC6-6424E46A9142}" dt="2024-01-13T14:13:34.085" v="1785"/>
          <ac:inkMkLst>
            <pc:docMk/>
            <pc:sldMk cId="3137551220" sldId="329"/>
            <ac:inkMk id="700" creationId="{4E2180C4-F4AE-E060-3257-1BB0F5B7D987}"/>
          </ac:inkMkLst>
        </pc:inkChg>
        <pc:inkChg chg="add mod">
          <ac:chgData name="Kokchun Giang" userId="67e2125d-ec8c-4323-9653-9824a2ad815f" providerId="ADAL" clId="{10EEDAB3-2DB0-BA4D-8CC6-6424E46A9142}" dt="2024-01-13T14:13:34.085" v="1785"/>
          <ac:inkMkLst>
            <pc:docMk/>
            <pc:sldMk cId="3137551220" sldId="329"/>
            <ac:inkMk id="701" creationId="{1AF7790B-84FB-1824-B0CD-DE55B8A727D0}"/>
          </ac:inkMkLst>
        </pc:inkChg>
        <pc:inkChg chg="add mod">
          <ac:chgData name="Kokchun Giang" userId="67e2125d-ec8c-4323-9653-9824a2ad815f" providerId="ADAL" clId="{10EEDAB3-2DB0-BA4D-8CC6-6424E46A9142}" dt="2024-01-13T15:32:25.183" v="2951" actId="164"/>
          <ac:inkMkLst>
            <pc:docMk/>
            <pc:sldMk cId="3137551220" sldId="329"/>
            <ac:inkMk id="703" creationId="{A5A7732C-CBF1-DC37-6B3D-8B59223AEE36}"/>
          </ac:inkMkLst>
        </pc:inkChg>
        <pc:inkChg chg="add mod">
          <ac:chgData name="Kokchun Giang" userId="67e2125d-ec8c-4323-9653-9824a2ad815f" providerId="ADAL" clId="{10EEDAB3-2DB0-BA4D-8CC6-6424E46A9142}" dt="2024-01-13T14:17:28.464" v="2153"/>
          <ac:inkMkLst>
            <pc:docMk/>
            <pc:sldMk cId="3137551220" sldId="329"/>
            <ac:inkMk id="704" creationId="{6297BDD9-F171-A359-9229-53E08AD6303D}"/>
          </ac:inkMkLst>
        </pc:inkChg>
        <pc:inkChg chg="add mod">
          <ac:chgData name="Kokchun Giang" userId="67e2125d-ec8c-4323-9653-9824a2ad815f" providerId="ADAL" clId="{10EEDAB3-2DB0-BA4D-8CC6-6424E46A9142}" dt="2024-01-13T14:17:28.464" v="2153"/>
          <ac:inkMkLst>
            <pc:docMk/>
            <pc:sldMk cId="3137551220" sldId="329"/>
            <ac:inkMk id="705" creationId="{A0411F93-125A-A266-270A-F900AC8ADFCD}"/>
          </ac:inkMkLst>
        </pc:inkChg>
        <pc:inkChg chg="add mod">
          <ac:chgData name="Kokchun Giang" userId="67e2125d-ec8c-4323-9653-9824a2ad815f" providerId="ADAL" clId="{10EEDAB3-2DB0-BA4D-8CC6-6424E46A9142}" dt="2024-01-13T14:17:28.464" v="2153"/>
          <ac:inkMkLst>
            <pc:docMk/>
            <pc:sldMk cId="3137551220" sldId="329"/>
            <ac:inkMk id="706" creationId="{939CBBED-30C6-206B-CDC2-8A4E9386A442}"/>
          </ac:inkMkLst>
        </pc:inkChg>
        <pc:inkChg chg="add mod">
          <ac:chgData name="Kokchun Giang" userId="67e2125d-ec8c-4323-9653-9824a2ad815f" providerId="ADAL" clId="{10EEDAB3-2DB0-BA4D-8CC6-6424E46A9142}" dt="2024-01-13T14:17:28.464" v="2153"/>
          <ac:inkMkLst>
            <pc:docMk/>
            <pc:sldMk cId="3137551220" sldId="329"/>
            <ac:inkMk id="707" creationId="{BBAFD4DB-2AF8-CB71-019B-EB83FD7D498D}"/>
          </ac:inkMkLst>
        </pc:inkChg>
        <pc:inkChg chg="add mod">
          <ac:chgData name="Kokchun Giang" userId="67e2125d-ec8c-4323-9653-9824a2ad815f" providerId="ADAL" clId="{10EEDAB3-2DB0-BA4D-8CC6-6424E46A9142}" dt="2024-01-13T14:17:28.464" v="2153"/>
          <ac:inkMkLst>
            <pc:docMk/>
            <pc:sldMk cId="3137551220" sldId="329"/>
            <ac:inkMk id="708" creationId="{BB3ACCCF-3159-62B0-0174-8822E0A7A8AA}"/>
          </ac:inkMkLst>
        </pc:inkChg>
        <pc:inkChg chg="add mod">
          <ac:chgData name="Kokchun Giang" userId="67e2125d-ec8c-4323-9653-9824a2ad815f" providerId="ADAL" clId="{10EEDAB3-2DB0-BA4D-8CC6-6424E46A9142}" dt="2024-01-13T14:17:28.464" v="2153"/>
          <ac:inkMkLst>
            <pc:docMk/>
            <pc:sldMk cId="3137551220" sldId="329"/>
            <ac:inkMk id="709" creationId="{F5B61A13-8BBA-B038-9B84-511DFB2BE6E6}"/>
          </ac:inkMkLst>
        </pc:inkChg>
        <pc:inkChg chg="add mod">
          <ac:chgData name="Kokchun Giang" userId="67e2125d-ec8c-4323-9653-9824a2ad815f" providerId="ADAL" clId="{10EEDAB3-2DB0-BA4D-8CC6-6424E46A9142}" dt="2024-01-13T14:17:28.464" v="2153"/>
          <ac:inkMkLst>
            <pc:docMk/>
            <pc:sldMk cId="3137551220" sldId="329"/>
            <ac:inkMk id="710" creationId="{C0664F77-69E6-D0A8-AB52-AD0D98E1C541}"/>
          </ac:inkMkLst>
        </pc:inkChg>
        <pc:inkChg chg="add mod">
          <ac:chgData name="Kokchun Giang" userId="67e2125d-ec8c-4323-9653-9824a2ad815f" providerId="ADAL" clId="{10EEDAB3-2DB0-BA4D-8CC6-6424E46A9142}" dt="2024-01-13T14:17:28.464" v="2153"/>
          <ac:inkMkLst>
            <pc:docMk/>
            <pc:sldMk cId="3137551220" sldId="329"/>
            <ac:inkMk id="711" creationId="{07A84A29-96E2-9472-98B0-753FB7120B92}"/>
          </ac:inkMkLst>
        </pc:inkChg>
        <pc:inkChg chg="add mod">
          <ac:chgData name="Kokchun Giang" userId="67e2125d-ec8c-4323-9653-9824a2ad815f" providerId="ADAL" clId="{10EEDAB3-2DB0-BA4D-8CC6-6424E46A9142}" dt="2024-01-13T14:17:35.796" v="2157"/>
          <ac:inkMkLst>
            <pc:docMk/>
            <pc:sldMk cId="3137551220" sldId="329"/>
            <ac:inkMk id="713" creationId="{5B81EB7F-68DA-6EFE-F583-A5203DFB3188}"/>
          </ac:inkMkLst>
        </pc:inkChg>
        <pc:inkChg chg="add mod">
          <ac:chgData name="Kokchun Giang" userId="67e2125d-ec8c-4323-9653-9824a2ad815f" providerId="ADAL" clId="{10EEDAB3-2DB0-BA4D-8CC6-6424E46A9142}" dt="2024-01-13T14:17:35.796" v="2157"/>
          <ac:inkMkLst>
            <pc:docMk/>
            <pc:sldMk cId="3137551220" sldId="329"/>
            <ac:inkMk id="714" creationId="{5F57F14F-AA6F-2524-C0D5-3859D8301B74}"/>
          </ac:inkMkLst>
        </pc:inkChg>
        <pc:inkChg chg="add mod">
          <ac:chgData name="Kokchun Giang" userId="67e2125d-ec8c-4323-9653-9824a2ad815f" providerId="ADAL" clId="{10EEDAB3-2DB0-BA4D-8CC6-6424E46A9142}" dt="2024-01-13T14:17:35.796" v="2157"/>
          <ac:inkMkLst>
            <pc:docMk/>
            <pc:sldMk cId="3137551220" sldId="329"/>
            <ac:inkMk id="715" creationId="{954B549E-990D-BC09-443D-FE7C0A698BF9}"/>
          </ac:inkMkLst>
        </pc:inkChg>
        <pc:inkChg chg="add mod">
          <ac:chgData name="Kokchun Giang" userId="67e2125d-ec8c-4323-9653-9824a2ad815f" providerId="ADAL" clId="{10EEDAB3-2DB0-BA4D-8CC6-6424E46A9142}" dt="2024-01-13T14:17:49.226" v="2166"/>
          <ac:inkMkLst>
            <pc:docMk/>
            <pc:sldMk cId="3137551220" sldId="329"/>
            <ac:inkMk id="718" creationId="{51F16232-1A78-8DB1-52FE-F40E9851083C}"/>
          </ac:inkMkLst>
        </pc:inkChg>
        <pc:inkChg chg="add mod">
          <ac:chgData name="Kokchun Giang" userId="67e2125d-ec8c-4323-9653-9824a2ad815f" providerId="ADAL" clId="{10EEDAB3-2DB0-BA4D-8CC6-6424E46A9142}" dt="2024-01-13T14:17:49.226" v="2166"/>
          <ac:inkMkLst>
            <pc:docMk/>
            <pc:sldMk cId="3137551220" sldId="329"/>
            <ac:inkMk id="719" creationId="{8754D85B-7913-5350-50FC-226164219F47}"/>
          </ac:inkMkLst>
        </pc:inkChg>
        <pc:inkChg chg="add mod">
          <ac:chgData name="Kokchun Giang" userId="67e2125d-ec8c-4323-9653-9824a2ad815f" providerId="ADAL" clId="{10EEDAB3-2DB0-BA4D-8CC6-6424E46A9142}" dt="2024-01-13T14:17:49.226" v="2166"/>
          <ac:inkMkLst>
            <pc:docMk/>
            <pc:sldMk cId="3137551220" sldId="329"/>
            <ac:inkMk id="720" creationId="{E3244A15-BF6B-678B-1E2C-37F8B5F1BD79}"/>
          </ac:inkMkLst>
        </pc:inkChg>
        <pc:inkChg chg="add mod">
          <ac:chgData name="Kokchun Giang" userId="67e2125d-ec8c-4323-9653-9824a2ad815f" providerId="ADAL" clId="{10EEDAB3-2DB0-BA4D-8CC6-6424E46A9142}" dt="2024-01-13T14:17:49.226" v="2166"/>
          <ac:inkMkLst>
            <pc:docMk/>
            <pc:sldMk cId="3137551220" sldId="329"/>
            <ac:inkMk id="721" creationId="{238A11CA-22E4-C801-A82D-954A0E0F8EDB}"/>
          </ac:inkMkLst>
        </pc:inkChg>
        <pc:inkChg chg="add mod">
          <ac:chgData name="Kokchun Giang" userId="67e2125d-ec8c-4323-9653-9824a2ad815f" providerId="ADAL" clId="{10EEDAB3-2DB0-BA4D-8CC6-6424E46A9142}" dt="2024-01-13T14:17:49.226" v="2166"/>
          <ac:inkMkLst>
            <pc:docMk/>
            <pc:sldMk cId="3137551220" sldId="329"/>
            <ac:inkMk id="722" creationId="{4CC20120-2036-0CE4-5AB3-E2A31C22AD1F}"/>
          </ac:inkMkLst>
        </pc:inkChg>
        <pc:inkChg chg="add mod">
          <ac:chgData name="Kokchun Giang" userId="67e2125d-ec8c-4323-9653-9824a2ad815f" providerId="ADAL" clId="{10EEDAB3-2DB0-BA4D-8CC6-6424E46A9142}" dt="2024-01-13T14:17:49.226" v="2166"/>
          <ac:inkMkLst>
            <pc:docMk/>
            <pc:sldMk cId="3137551220" sldId="329"/>
            <ac:inkMk id="723" creationId="{A930C1D2-C7EE-B403-7AE9-3593B86FC7AE}"/>
          </ac:inkMkLst>
        </pc:inkChg>
        <pc:inkChg chg="add mod">
          <ac:chgData name="Kokchun Giang" userId="67e2125d-ec8c-4323-9653-9824a2ad815f" providerId="ADAL" clId="{10EEDAB3-2DB0-BA4D-8CC6-6424E46A9142}" dt="2024-01-13T14:17:53.413" v="2170"/>
          <ac:inkMkLst>
            <pc:docMk/>
            <pc:sldMk cId="3137551220" sldId="329"/>
            <ac:inkMk id="725" creationId="{238143C9-4689-C599-E928-906667638F97}"/>
          </ac:inkMkLst>
        </pc:inkChg>
        <pc:inkChg chg="add mod">
          <ac:chgData name="Kokchun Giang" userId="67e2125d-ec8c-4323-9653-9824a2ad815f" providerId="ADAL" clId="{10EEDAB3-2DB0-BA4D-8CC6-6424E46A9142}" dt="2024-01-13T14:17:53.413" v="2170"/>
          <ac:inkMkLst>
            <pc:docMk/>
            <pc:sldMk cId="3137551220" sldId="329"/>
            <ac:inkMk id="726" creationId="{583D4058-14FB-91FE-52A6-B2E8FF2D2EEB}"/>
          </ac:inkMkLst>
        </pc:inkChg>
        <pc:inkChg chg="add mod">
          <ac:chgData name="Kokchun Giang" userId="67e2125d-ec8c-4323-9653-9824a2ad815f" providerId="ADAL" clId="{10EEDAB3-2DB0-BA4D-8CC6-6424E46A9142}" dt="2024-01-13T14:17:53.413" v="2170"/>
          <ac:inkMkLst>
            <pc:docMk/>
            <pc:sldMk cId="3137551220" sldId="329"/>
            <ac:inkMk id="727" creationId="{68288243-79C4-9EE1-41D0-BA7A98AB57E6}"/>
          </ac:inkMkLst>
        </pc:inkChg>
        <pc:inkChg chg="add mod">
          <ac:chgData name="Kokchun Giang" userId="67e2125d-ec8c-4323-9653-9824a2ad815f" providerId="ADAL" clId="{10EEDAB3-2DB0-BA4D-8CC6-6424E46A9142}" dt="2024-01-13T14:18:01.329" v="2177"/>
          <ac:inkMkLst>
            <pc:docMk/>
            <pc:sldMk cId="3137551220" sldId="329"/>
            <ac:inkMk id="729" creationId="{C0822234-3402-2E23-0F02-9E060459AB4E}"/>
          </ac:inkMkLst>
        </pc:inkChg>
        <pc:inkChg chg="add mod">
          <ac:chgData name="Kokchun Giang" userId="67e2125d-ec8c-4323-9653-9824a2ad815f" providerId="ADAL" clId="{10EEDAB3-2DB0-BA4D-8CC6-6424E46A9142}" dt="2024-01-13T14:18:01.329" v="2177"/>
          <ac:inkMkLst>
            <pc:docMk/>
            <pc:sldMk cId="3137551220" sldId="329"/>
            <ac:inkMk id="730" creationId="{D60F1913-C7FD-6D04-5A1F-58C17AB33763}"/>
          </ac:inkMkLst>
        </pc:inkChg>
        <pc:inkChg chg="add mod">
          <ac:chgData name="Kokchun Giang" userId="67e2125d-ec8c-4323-9653-9824a2ad815f" providerId="ADAL" clId="{10EEDAB3-2DB0-BA4D-8CC6-6424E46A9142}" dt="2024-01-13T14:18:01.329" v="2177"/>
          <ac:inkMkLst>
            <pc:docMk/>
            <pc:sldMk cId="3137551220" sldId="329"/>
            <ac:inkMk id="731" creationId="{F8414802-8D0F-3CD2-7640-0E21AEB7A84D}"/>
          </ac:inkMkLst>
        </pc:inkChg>
        <pc:inkChg chg="add mod">
          <ac:chgData name="Kokchun Giang" userId="67e2125d-ec8c-4323-9653-9824a2ad815f" providerId="ADAL" clId="{10EEDAB3-2DB0-BA4D-8CC6-6424E46A9142}" dt="2024-01-13T14:18:01.329" v="2177"/>
          <ac:inkMkLst>
            <pc:docMk/>
            <pc:sldMk cId="3137551220" sldId="329"/>
            <ac:inkMk id="733" creationId="{56D6C15C-8E7A-2F5C-F94E-7FDB7A72039C}"/>
          </ac:inkMkLst>
        </pc:inkChg>
        <pc:inkChg chg="add mod">
          <ac:chgData name="Kokchun Giang" userId="67e2125d-ec8c-4323-9653-9824a2ad815f" providerId="ADAL" clId="{10EEDAB3-2DB0-BA4D-8CC6-6424E46A9142}" dt="2024-01-13T14:18:01.329" v="2177"/>
          <ac:inkMkLst>
            <pc:docMk/>
            <pc:sldMk cId="3137551220" sldId="329"/>
            <ac:inkMk id="734" creationId="{BDC2C5B0-89D5-26ED-6AEB-87805632112E}"/>
          </ac:inkMkLst>
        </pc:inkChg>
        <pc:inkChg chg="add mod">
          <ac:chgData name="Kokchun Giang" userId="67e2125d-ec8c-4323-9653-9824a2ad815f" providerId="ADAL" clId="{10EEDAB3-2DB0-BA4D-8CC6-6424E46A9142}" dt="2024-01-13T14:18:05.776" v="2182"/>
          <ac:inkMkLst>
            <pc:docMk/>
            <pc:sldMk cId="3137551220" sldId="329"/>
            <ac:inkMk id="736" creationId="{B81CD05D-29EE-511B-39C5-52AEC591B136}"/>
          </ac:inkMkLst>
        </pc:inkChg>
        <pc:inkChg chg="add mod">
          <ac:chgData name="Kokchun Giang" userId="67e2125d-ec8c-4323-9653-9824a2ad815f" providerId="ADAL" clId="{10EEDAB3-2DB0-BA4D-8CC6-6424E46A9142}" dt="2024-01-13T14:18:05.776" v="2182"/>
          <ac:inkMkLst>
            <pc:docMk/>
            <pc:sldMk cId="3137551220" sldId="329"/>
            <ac:inkMk id="737" creationId="{86D55A58-B49D-7F73-1133-494BD40B06F9}"/>
          </ac:inkMkLst>
        </pc:inkChg>
        <pc:inkChg chg="add mod">
          <ac:chgData name="Kokchun Giang" userId="67e2125d-ec8c-4323-9653-9824a2ad815f" providerId="ADAL" clId="{10EEDAB3-2DB0-BA4D-8CC6-6424E46A9142}" dt="2024-01-13T14:18:05.776" v="2182"/>
          <ac:inkMkLst>
            <pc:docMk/>
            <pc:sldMk cId="3137551220" sldId="329"/>
            <ac:inkMk id="738" creationId="{C66D62BA-B89B-7F04-36AF-317DAA2EF7C8}"/>
          </ac:inkMkLst>
        </pc:inkChg>
        <pc:inkChg chg="add mod">
          <ac:chgData name="Kokchun Giang" userId="67e2125d-ec8c-4323-9653-9824a2ad815f" providerId="ADAL" clId="{10EEDAB3-2DB0-BA4D-8CC6-6424E46A9142}" dt="2024-01-13T14:18:05.776" v="2182"/>
          <ac:inkMkLst>
            <pc:docMk/>
            <pc:sldMk cId="3137551220" sldId="329"/>
            <ac:inkMk id="739" creationId="{070E6384-C0D0-225E-6958-0258BD75D76F}"/>
          </ac:inkMkLst>
        </pc:inkChg>
        <pc:inkChg chg="add mod">
          <ac:chgData name="Kokchun Giang" userId="67e2125d-ec8c-4323-9653-9824a2ad815f" providerId="ADAL" clId="{10EEDAB3-2DB0-BA4D-8CC6-6424E46A9142}" dt="2024-01-13T14:18:12.525" v="2191"/>
          <ac:inkMkLst>
            <pc:docMk/>
            <pc:sldMk cId="3137551220" sldId="329"/>
            <ac:inkMk id="741" creationId="{15932B43-F971-548E-70A8-6004C6B76186}"/>
          </ac:inkMkLst>
        </pc:inkChg>
        <pc:inkChg chg="add mod">
          <ac:chgData name="Kokchun Giang" userId="67e2125d-ec8c-4323-9653-9824a2ad815f" providerId="ADAL" clId="{10EEDAB3-2DB0-BA4D-8CC6-6424E46A9142}" dt="2024-01-13T14:18:12.525" v="2191"/>
          <ac:inkMkLst>
            <pc:docMk/>
            <pc:sldMk cId="3137551220" sldId="329"/>
            <ac:inkMk id="742" creationId="{88990A63-2BF3-CBA4-06FC-4779CD8F24B6}"/>
          </ac:inkMkLst>
        </pc:inkChg>
        <pc:inkChg chg="add mod">
          <ac:chgData name="Kokchun Giang" userId="67e2125d-ec8c-4323-9653-9824a2ad815f" providerId="ADAL" clId="{10EEDAB3-2DB0-BA4D-8CC6-6424E46A9142}" dt="2024-01-13T14:18:12.525" v="2191"/>
          <ac:inkMkLst>
            <pc:docMk/>
            <pc:sldMk cId="3137551220" sldId="329"/>
            <ac:inkMk id="743" creationId="{6DF10A2C-F7B7-6544-E442-C6CF49398B1F}"/>
          </ac:inkMkLst>
        </pc:inkChg>
        <pc:inkChg chg="add mod">
          <ac:chgData name="Kokchun Giang" userId="67e2125d-ec8c-4323-9653-9824a2ad815f" providerId="ADAL" clId="{10EEDAB3-2DB0-BA4D-8CC6-6424E46A9142}" dt="2024-01-13T14:18:12.525" v="2191"/>
          <ac:inkMkLst>
            <pc:docMk/>
            <pc:sldMk cId="3137551220" sldId="329"/>
            <ac:inkMk id="744" creationId="{F4D8DE5F-AD57-129B-70D4-448D6B438BE3}"/>
          </ac:inkMkLst>
        </pc:inkChg>
        <pc:inkChg chg="add mod">
          <ac:chgData name="Kokchun Giang" userId="67e2125d-ec8c-4323-9653-9824a2ad815f" providerId="ADAL" clId="{10EEDAB3-2DB0-BA4D-8CC6-6424E46A9142}" dt="2024-01-13T14:18:12.525" v="2191"/>
          <ac:inkMkLst>
            <pc:docMk/>
            <pc:sldMk cId="3137551220" sldId="329"/>
            <ac:inkMk id="745" creationId="{588EE4D8-5783-EB21-5809-D4F0E9BA55B7}"/>
          </ac:inkMkLst>
        </pc:inkChg>
        <pc:inkChg chg="add mod">
          <ac:chgData name="Kokchun Giang" userId="67e2125d-ec8c-4323-9653-9824a2ad815f" providerId="ADAL" clId="{10EEDAB3-2DB0-BA4D-8CC6-6424E46A9142}" dt="2024-01-13T14:18:12.525" v="2191"/>
          <ac:inkMkLst>
            <pc:docMk/>
            <pc:sldMk cId="3137551220" sldId="329"/>
            <ac:inkMk id="746" creationId="{A8583A45-6520-7374-B116-E816B3CC5FD5}"/>
          </ac:inkMkLst>
        </pc:inkChg>
        <pc:inkChg chg="add mod">
          <ac:chgData name="Kokchun Giang" userId="67e2125d-ec8c-4323-9653-9824a2ad815f" providerId="ADAL" clId="{10EEDAB3-2DB0-BA4D-8CC6-6424E46A9142}" dt="2024-01-13T14:18:12.525" v="2191"/>
          <ac:inkMkLst>
            <pc:docMk/>
            <pc:sldMk cId="3137551220" sldId="329"/>
            <ac:inkMk id="747" creationId="{6F4E1A3E-AD4A-766B-6F2C-139E689AD1C8}"/>
          </ac:inkMkLst>
        </pc:inkChg>
        <pc:inkChg chg="add mod">
          <ac:chgData name="Kokchun Giang" userId="67e2125d-ec8c-4323-9653-9824a2ad815f" providerId="ADAL" clId="{10EEDAB3-2DB0-BA4D-8CC6-6424E46A9142}" dt="2024-01-13T14:18:12.525" v="2191"/>
          <ac:inkMkLst>
            <pc:docMk/>
            <pc:sldMk cId="3137551220" sldId="329"/>
            <ac:inkMk id="748" creationId="{D7B605A8-F945-DB46-B0C5-47AFFA71549F}"/>
          </ac:inkMkLst>
        </pc:inkChg>
        <pc:inkChg chg="add mod">
          <ac:chgData name="Kokchun Giang" userId="67e2125d-ec8c-4323-9653-9824a2ad815f" providerId="ADAL" clId="{10EEDAB3-2DB0-BA4D-8CC6-6424E46A9142}" dt="2024-01-13T14:18:26.086" v="2204"/>
          <ac:inkMkLst>
            <pc:docMk/>
            <pc:sldMk cId="3137551220" sldId="329"/>
            <ac:inkMk id="750" creationId="{6ECDEDF4-4FD6-4772-F9A4-18475D4C7D7D}"/>
          </ac:inkMkLst>
        </pc:inkChg>
        <pc:inkChg chg="add mod">
          <ac:chgData name="Kokchun Giang" userId="67e2125d-ec8c-4323-9653-9824a2ad815f" providerId="ADAL" clId="{10EEDAB3-2DB0-BA4D-8CC6-6424E46A9142}" dt="2024-01-13T14:18:26.086" v="2204"/>
          <ac:inkMkLst>
            <pc:docMk/>
            <pc:sldMk cId="3137551220" sldId="329"/>
            <ac:inkMk id="751" creationId="{926EB53D-1EC4-A69B-C10F-CF1EAFB22348}"/>
          </ac:inkMkLst>
        </pc:inkChg>
        <pc:inkChg chg="add mod">
          <ac:chgData name="Kokchun Giang" userId="67e2125d-ec8c-4323-9653-9824a2ad815f" providerId="ADAL" clId="{10EEDAB3-2DB0-BA4D-8CC6-6424E46A9142}" dt="2024-01-13T14:18:26.086" v="2204"/>
          <ac:inkMkLst>
            <pc:docMk/>
            <pc:sldMk cId="3137551220" sldId="329"/>
            <ac:inkMk id="752" creationId="{16724DEA-83A4-829E-C8E8-E31FD4E609B1}"/>
          </ac:inkMkLst>
        </pc:inkChg>
        <pc:inkChg chg="add mod">
          <ac:chgData name="Kokchun Giang" userId="67e2125d-ec8c-4323-9653-9824a2ad815f" providerId="ADAL" clId="{10EEDAB3-2DB0-BA4D-8CC6-6424E46A9142}" dt="2024-01-13T14:18:26.086" v="2204"/>
          <ac:inkMkLst>
            <pc:docMk/>
            <pc:sldMk cId="3137551220" sldId="329"/>
            <ac:inkMk id="753" creationId="{8D935486-76CE-7ED7-FB91-BF354AE6B0FC}"/>
          </ac:inkMkLst>
        </pc:inkChg>
        <pc:inkChg chg="add mod">
          <ac:chgData name="Kokchun Giang" userId="67e2125d-ec8c-4323-9653-9824a2ad815f" providerId="ADAL" clId="{10EEDAB3-2DB0-BA4D-8CC6-6424E46A9142}" dt="2024-01-13T14:18:26.086" v="2204"/>
          <ac:inkMkLst>
            <pc:docMk/>
            <pc:sldMk cId="3137551220" sldId="329"/>
            <ac:inkMk id="754" creationId="{D914B087-2D83-2694-792D-3E562A5E5F94}"/>
          </ac:inkMkLst>
        </pc:inkChg>
        <pc:inkChg chg="add mod">
          <ac:chgData name="Kokchun Giang" userId="67e2125d-ec8c-4323-9653-9824a2ad815f" providerId="ADAL" clId="{10EEDAB3-2DB0-BA4D-8CC6-6424E46A9142}" dt="2024-01-13T14:18:26.086" v="2204"/>
          <ac:inkMkLst>
            <pc:docMk/>
            <pc:sldMk cId="3137551220" sldId="329"/>
            <ac:inkMk id="755" creationId="{3F38EF40-DB25-52CE-544D-1C999CF774CB}"/>
          </ac:inkMkLst>
        </pc:inkChg>
        <pc:inkChg chg="add mod">
          <ac:chgData name="Kokchun Giang" userId="67e2125d-ec8c-4323-9653-9824a2ad815f" providerId="ADAL" clId="{10EEDAB3-2DB0-BA4D-8CC6-6424E46A9142}" dt="2024-01-13T14:18:26.086" v="2204"/>
          <ac:inkMkLst>
            <pc:docMk/>
            <pc:sldMk cId="3137551220" sldId="329"/>
            <ac:inkMk id="757" creationId="{ADB76A21-6BC1-9056-8F82-12F3A31512BD}"/>
          </ac:inkMkLst>
        </pc:inkChg>
        <pc:inkChg chg="add mod">
          <ac:chgData name="Kokchun Giang" userId="67e2125d-ec8c-4323-9653-9824a2ad815f" providerId="ADAL" clId="{10EEDAB3-2DB0-BA4D-8CC6-6424E46A9142}" dt="2024-01-13T14:18:26.086" v="2204"/>
          <ac:inkMkLst>
            <pc:docMk/>
            <pc:sldMk cId="3137551220" sldId="329"/>
            <ac:inkMk id="758" creationId="{D51C9C5A-50EB-06FE-AAB1-C90BF183BC86}"/>
          </ac:inkMkLst>
        </pc:inkChg>
        <pc:inkChg chg="add mod">
          <ac:chgData name="Kokchun Giang" userId="67e2125d-ec8c-4323-9653-9824a2ad815f" providerId="ADAL" clId="{10EEDAB3-2DB0-BA4D-8CC6-6424E46A9142}" dt="2024-01-13T14:18:26.086" v="2204"/>
          <ac:inkMkLst>
            <pc:docMk/>
            <pc:sldMk cId="3137551220" sldId="329"/>
            <ac:inkMk id="759" creationId="{42DCA43C-633A-5795-C28B-EE5C55E16F1C}"/>
          </ac:inkMkLst>
        </pc:inkChg>
        <pc:inkChg chg="add mod">
          <ac:chgData name="Kokchun Giang" userId="67e2125d-ec8c-4323-9653-9824a2ad815f" providerId="ADAL" clId="{10EEDAB3-2DB0-BA4D-8CC6-6424E46A9142}" dt="2024-01-13T14:18:26.086" v="2204"/>
          <ac:inkMkLst>
            <pc:docMk/>
            <pc:sldMk cId="3137551220" sldId="329"/>
            <ac:inkMk id="760" creationId="{1379724D-B29D-B1E9-4EB3-B7868FBD64F3}"/>
          </ac:inkMkLst>
        </pc:inkChg>
        <pc:inkChg chg="add mod">
          <ac:chgData name="Kokchun Giang" userId="67e2125d-ec8c-4323-9653-9824a2ad815f" providerId="ADAL" clId="{10EEDAB3-2DB0-BA4D-8CC6-6424E46A9142}" dt="2024-01-13T14:18:26.086" v="2204"/>
          <ac:inkMkLst>
            <pc:docMk/>
            <pc:sldMk cId="3137551220" sldId="329"/>
            <ac:inkMk id="761" creationId="{CEA59B64-4C91-9441-AA81-A4080C8F6B7C}"/>
          </ac:inkMkLst>
        </pc:inkChg>
        <pc:inkChg chg="add mod">
          <ac:chgData name="Kokchun Giang" userId="67e2125d-ec8c-4323-9653-9824a2ad815f" providerId="ADAL" clId="{10EEDAB3-2DB0-BA4D-8CC6-6424E46A9142}" dt="2024-01-13T14:18:45.428" v="2215"/>
          <ac:inkMkLst>
            <pc:docMk/>
            <pc:sldMk cId="3137551220" sldId="329"/>
            <ac:inkMk id="763" creationId="{C138EEB3-9B0D-7ACA-82EE-F89E009C2250}"/>
          </ac:inkMkLst>
        </pc:inkChg>
        <pc:inkChg chg="add mod">
          <ac:chgData name="Kokchun Giang" userId="67e2125d-ec8c-4323-9653-9824a2ad815f" providerId="ADAL" clId="{10EEDAB3-2DB0-BA4D-8CC6-6424E46A9142}" dt="2024-01-13T14:18:45.428" v="2215"/>
          <ac:inkMkLst>
            <pc:docMk/>
            <pc:sldMk cId="3137551220" sldId="329"/>
            <ac:inkMk id="764" creationId="{D9995E2D-C4C6-1ED1-9741-7B1419719346}"/>
          </ac:inkMkLst>
        </pc:inkChg>
        <pc:inkChg chg="add mod">
          <ac:chgData name="Kokchun Giang" userId="67e2125d-ec8c-4323-9653-9824a2ad815f" providerId="ADAL" clId="{10EEDAB3-2DB0-BA4D-8CC6-6424E46A9142}" dt="2024-01-13T14:18:45.428" v="2215"/>
          <ac:inkMkLst>
            <pc:docMk/>
            <pc:sldMk cId="3137551220" sldId="329"/>
            <ac:inkMk id="765" creationId="{A82F8C5C-67E8-9410-59E4-4D4CA4B3B14D}"/>
          </ac:inkMkLst>
        </pc:inkChg>
        <pc:inkChg chg="add mod">
          <ac:chgData name="Kokchun Giang" userId="67e2125d-ec8c-4323-9653-9824a2ad815f" providerId="ADAL" clId="{10EEDAB3-2DB0-BA4D-8CC6-6424E46A9142}" dt="2024-01-13T14:18:45.428" v="2215"/>
          <ac:inkMkLst>
            <pc:docMk/>
            <pc:sldMk cId="3137551220" sldId="329"/>
            <ac:inkMk id="766" creationId="{9DC1B9B9-1FD8-4080-E535-ECB1D7BD9274}"/>
          </ac:inkMkLst>
        </pc:inkChg>
        <pc:inkChg chg="add mod">
          <ac:chgData name="Kokchun Giang" userId="67e2125d-ec8c-4323-9653-9824a2ad815f" providerId="ADAL" clId="{10EEDAB3-2DB0-BA4D-8CC6-6424E46A9142}" dt="2024-01-13T14:18:45.428" v="2215"/>
          <ac:inkMkLst>
            <pc:docMk/>
            <pc:sldMk cId="3137551220" sldId="329"/>
            <ac:inkMk id="767" creationId="{3801C28E-E13F-3B44-1DA3-CF883B27224E}"/>
          </ac:inkMkLst>
        </pc:inkChg>
        <pc:inkChg chg="add mod">
          <ac:chgData name="Kokchun Giang" userId="67e2125d-ec8c-4323-9653-9824a2ad815f" providerId="ADAL" clId="{10EEDAB3-2DB0-BA4D-8CC6-6424E46A9142}" dt="2024-01-13T14:18:45.428" v="2215"/>
          <ac:inkMkLst>
            <pc:docMk/>
            <pc:sldMk cId="3137551220" sldId="329"/>
            <ac:inkMk id="768" creationId="{138BDEA0-CE58-4663-3065-D42E15193362}"/>
          </ac:inkMkLst>
        </pc:inkChg>
        <pc:inkChg chg="add mod">
          <ac:chgData name="Kokchun Giang" userId="67e2125d-ec8c-4323-9653-9824a2ad815f" providerId="ADAL" clId="{10EEDAB3-2DB0-BA4D-8CC6-6424E46A9142}" dt="2024-01-13T14:18:45.428" v="2215"/>
          <ac:inkMkLst>
            <pc:docMk/>
            <pc:sldMk cId="3137551220" sldId="329"/>
            <ac:inkMk id="769" creationId="{948CAC6D-2E39-EB61-BBCB-5FBED62EB9BF}"/>
          </ac:inkMkLst>
        </pc:inkChg>
        <pc:inkChg chg="add mod">
          <ac:chgData name="Kokchun Giang" userId="67e2125d-ec8c-4323-9653-9824a2ad815f" providerId="ADAL" clId="{10EEDAB3-2DB0-BA4D-8CC6-6424E46A9142}" dt="2024-01-13T14:18:45.428" v="2215"/>
          <ac:inkMkLst>
            <pc:docMk/>
            <pc:sldMk cId="3137551220" sldId="329"/>
            <ac:inkMk id="770" creationId="{EBE85FDF-7EF4-B3BA-CB75-3EC7297FB5A0}"/>
          </ac:inkMkLst>
        </pc:inkChg>
        <pc:inkChg chg="add mod">
          <ac:chgData name="Kokchun Giang" userId="67e2125d-ec8c-4323-9653-9824a2ad815f" providerId="ADAL" clId="{10EEDAB3-2DB0-BA4D-8CC6-6424E46A9142}" dt="2024-01-13T14:18:45.428" v="2215"/>
          <ac:inkMkLst>
            <pc:docMk/>
            <pc:sldMk cId="3137551220" sldId="329"/>
            <ac:inkMk id="771" creationId="{4A601AD1-280D-55E7-7FD8-1BA4E1ED6A7B}"/>
          </ac:inkMkLst>
        </pc:inkChg>
        <pc:inkChg chg="add mod">
          <ac:chgData name="Kokchun Giang" userId="67e2125d-ec8c-4323-9653-9824a2ad815f" providerId="ADAL" clId="{10EEDAB3-2DB0-BA4D-8CC6-6424E46A9142}" dt="2024-01-13T14:18:45.428" v="2215"/>
          <ac:inkMkLst>
            <pc:docMk/>
            <pc:sldMk cId="3137551220" sldId="329"/>
            <ac:inkMk id="772" creationId="{1F4757E4-46D2-69FC-92D6-04BC84545843}"/>
          </ac:inkMkLst>
        </pc:inkChg>
        <pc:inkChg chg="add mod">
          <ac:chgData name="Kokchun Giang" userId="67e2125d-ec8c-4323-9653-9824a2ad815f" providerId="ADAL" clId="{10EEDAB3-2DB0-BA4D-8CC6-6424E46A9142}" dt="2024-01-13T14:18:48.190" v="2219"/>
          <ac:inkMkLst>
            <pc:docMk/>
            <pc:sldMk cId="3137551220" sldId="329"/>
            <ac:inkMk id="775" creationId="{E23FE8EE-1BF5-47A8-B96F-6976D0CA768E}"/>
          </ac:inkMkLst>
        </pc:inkChg>
        <pc:inkChg chg="add mod">
          <ac:chgData name="Kokchun Giang" userId="67e2125d-ec8c-4323-9653-9824a2ad815f" providerId="ADAL" clId="{10EEDAB3-2DB0-BA4D-8CC6-6424E46A9142}" dt="2024-01-13T14:18:48.190" v="2219"/>
          <ac:inkMkLst>
            <pc:docMk/>
            <pc:sldMk cId="3137551220" sldId="329"/>
            <ac:inkMk id="776" creationId="{4A063C59-C349-FC5D-E24D-53D86E180EEB}"/>
          </ac:inkMkLst>
        </pc:inkChg>
        <pc:inkChg chg="add mod">
          <ac:chgData name="Kokchun Giang" userId="67e2125d-ec8c-4323-9653-9824a2ad815f" providerId="ADAL" clId="{10EEDAB3-2DB0-BA4D-8CC6-6424E46A9142}" dt="2024-01-13T14:18:48.190" v="2219"/>
          <ac:inkMkLst>
            <pc:docMk/>
            <pc:sldMk cId="3137551220" sldId="329"/>
            <ac:inkMk id="777" creationId="{73E6AE7F-602B-BC23-F45B-D0390130A0FD}"/>
          </ac:inkMkLst>
        </pc:inkChg>
        <pc:inkChg chg="add mod">
          <ac:chgData name="Kokchun Giang" userId="67e2125d-ec8c-4323-9653-9824a2ad815f" providerId="ADAL" clId="{10EEDAB3-2DB0-BA4D-8CC6-6424E46A9142}" dt="2024-01-13T14:18:54.523" v="2228"/>
          <ac:inkMkLst>
            <pc:docMk/>
            <pc:sldMk cId="3137551220" sldId="329"/>
            <ac:inkMk id="779" creationId="{1E9B69F1-F8FA-EFFE-BF44-2659D968F420}"/>
          </ac:inkMkLst>
        </pc:inkChg>
        <pc:inkChg chg="add mod">
          <ac:chgData name="Kokchun Giang" userId="67e2125d-ec8c-4323-9653-9824a2ad815f" providerId="ADAL" clId="{10EEDAB3-2DB0-BA4D-8CC6-6424E46A9142}" dt="2024-01-13T14:18:54.523" v="2228"/>
          <ac:inkMkLst>
            <pc:docMk/>
            <pc:sldMk cId="3137551220" sldId="329"/>
            <ac:inkMk id="780" creationId="{A9F8F37C-E4D3-B9BA-3ED8-452FA4D976F7}"/>
          </ac:inkMkLst>
        </pc:inkChg>
        <pc:inkChg chg="add mod">
          <ac:chgData name="Kokchun Giang" userId="67e2125d-ec8c-4323-9653-9824a2ad815f" providerId="ADAL" clId="{10EEDAB3-2DB0-BA4D-8CC6-6424E46A9142}" dt="2024-01-13T14:18:54.523" v="2228"/>
          <ac:inkMkLst>
            <pc:docMk/>
            <pc:sldMk cId="3137551220" sldId="329"/>
            <ac:inkMk id="781" creationId="{C5439077-2D8F-21B7-B6A9-D13F7793D874}"/>
          </ac:inkMkLst>
        </pc:inkChg>
        <pc:inkChg chg="add mod">
          <ac:chgData name="Kokchun Giang" userId="67e2125d-ec8c-4323-9653-9824a2ad815f" providerId="ADAL" clId="{10EEDAB3-2DB0-BA4D-8CC6-6424E46A9142}" dt="2024-01-13T14:18:54.523" v="2228"/>
          <ac:inkMkLst>
            <pc:docMk/>
            <pc:sldMk cId="3137551220" sldId="329"/>
            <ac:inkMk id="782" creationId="{B39301FE-1B9A-8423-5C81-2BD462DBE719}"/>
          </ac:inkMkLst>
        </pc:inkChg>
        <pc:inkChg chg="add mod">
          <ac:chgData name="Kokchun Giang" userId="67e2125d-ec8c-4323-9653-9824a2ad815f" providerId="ADAL" clId="{10EEDAB3-2DB0-BA4D-8CC6-6424E46A9142}" dt="2024-01-13T15:32:37.170" v="2955" actId="164"/>
          <ac:inkMkLst>
            <pc:docMk/>
            <pc:sldMk cId="3137551220" sldId="329"/>
            <ac:inkMk id="783" creationId="{DD886225-BF38-C91A-B0F3-12F47500BFCF}"/>
          </ac:inkMkLst>
        </pc:inkChg>
        <pc:inkChg chg="add mod">
          <ac:chgData name="Kokchun Giang" userId="67e2125d-ec8c-4323-9653-9824a2ad815f" providerId="ADAL" clId="{10EEDAB3-2DB0-BA4D-8CC6-6424E46A9142}" dt="2024-01-13T14:18:54.523" v="2228"/>
          <ac:inkMkLst>
            <pc:docMk/>
            <pc:sldMk cId="3137551220" sldId="329"/>
            <ac:inkMk id="784" creationId="{6940890C-2804-5AB6-6D9B-D43BFCF3C5AE}"/>
          </ac:inkMkLst>
        </pc:inkChg>
        <pc:inkChg chg="add mod">
          <ac:chgData name="Kokchun Giang" userId="67e2125d-ec8c-4323-9653-9824a2ad815f" providerId="ADAL" clId="{10EEDAB3-2DB0-BA4D-8CC6-6424E46A9142}" dt="2024-01-13T14:18:54.523" v="2228"/>
          <ac:inkMkLst>
            <pc:docMk/>
            <pc:sldMk cId="3137551220" sldId="329"/>
            <ac:inkMk id="785" creationId="{CDEC2295-B120-048F-686F-61EBE561F074}"/>
          </ac:inkMkLst>
        </pc:inkChg>
        <pc:inkChg chg="add mod">
          <ac:chgData name="Kokchun Giang" userId="67e2125d-ec8c-4323-9653-9824a2ad815f" providerId="ADAL" clId="{10EEDAB3-2DB0-BA4D-8CC6-6424E46A9142}" dt="2024-01-13T14:18:54.523" v="2228"/>
          <ac:inkMkLst>
            <pc:docMk/>
            <pc:sldMk cId="3137551220" sldId="329"/>
            <ac:inkMk id="786" creationId="{CE31A800-3F01-95CF-EAE3-BAB38A65B6C7}"/>
          </ac:inkMkLst>
        </pc:inkChg>
        <pc:inkChg chg="add mod">
          <ac:chgData name="Kokchun Giang" userId="67e2125d-ec8c-4323-9653-9824a2ad815f" providerId="ADAL" clId="{10EEDAB3-2DB0-BA4D-8CC6-6424E46A9142}" dt="2024-01-13T14:19:03.427" v="2246"/>
          <ac:inkMkLst>
            <pc:docMk/>
            <pc:sldMk cId="3137551220" sldId="329"/>
            <ac:inkMk id="789" creationId="{09C11EA7-557B-E0FD-1ED5-32A4B5B115C5}"/>
          </ac:inkMkLst>
        </pc:inkChg>
        <pc:inkChg chg="add mod">
          <ac:chgData name="Kokchun Giang" userId="67e2125d-ec8c-4323-9653-9824a2ad815f" providerId="ADAL" clId="{10EEDAB3-2DB0-BA4D-8CC6-6424E46A9142}" dt="2024-01-13T14:19:03.427" v="2246"/>
          <ac:inkMkLst>
            <pc:docMk/>
            <pc:sldMk cId="3137551220" sldId="329"/>
            <ac:inkMk id="790" creationId="{658051D3-9AFE-29E9-5F50-3A295333643F}"/>
          </ac:inkMkLst>
        </pc:inkChg>
        <pc:inkChg chg="add mod">
          <ac:chgData name="Kokchun Giang" userId="67e2125d-ec8c-4323-9653-9824a2ad815f" providerId="ADAL" clId="{10EEDAB3-2DB0-BA4D-8CC6-6424E46A9142}" dt="2024-01-13T14:19:03.427" v="2246"/>
          <ac:inkMkLst>
            <pc:docMk/>
            <pc:sldMk cId="3137551220" sldId="329"/>
            <ac:inkMk id="791" creationId="{F9E4FB59-1DA7-DADF-6907-E1DA70B96C86}"/>
          </ac:inkMkLst>
        </pc:inkChg>
        <pc:inkChg chg="add mod">
          <ac:chgData name="Kokchun Giang" userId="67e2125d-ec8c-4323-9653-9824a2ad815f" providerId="ADAL" clId="{10EEDAB3-2DB0-BA4D-8CC6-6424E46A9142}" dt="2024-01-13T14:19:03.427" v="2246"/>
          <ac:inkMkLst>
            <pc:docMk/>
            <pc:sldMk cId="3137551220" sldId="329"/>
            <ac:inkMk id="792" creationId="{81E6C40C-8381-F43E-001F-EA492F094FC2}"/>
          </ac:inkMkLst>
        </pc:inkChg>
        <pc:inkChg chg="add mod">
          <ac:chgData name="Kokchun Giang" userId="67e2125d-ec8c-4323-9653-9824a2ad815f" providerId="ADAL" clId="{10EEDAB3-2DB0-BA4D-8CC6-6424E46A9142}" dt="2024-01-13T14:19:03.427" v="2246"/>
          <ac:inkMkLst>
            <pc:docMk/>
            <pc:sldMk cId="3137551220" sldId="329"/>
            <ac:inkMk id="793" creationId="{1D81CFAE-F8B5-EF4E-3C0E-654C60298B2A}"/>
          </ac:inkMkLst>
        </pc:inkChg>
        <pc:inkChg chg="add mod">
          <ac:chgData name="Kokchun Giang" userId="67e2125d-ec8c-4323-9653-9824a2ad815f" providerId="ADAL" clId="{10EEDAB3-2DB0-BA4D-8CC6-6424E46A9142}" dt="2024-01-13T14:19:03.427" v="2246"/>
          <ac:inkMkLst>
            <pc:docMk/>
            <pc:sldMk cId="3137551220" sldId="329"/>
            <ac:inkMk id="794" creationId="{C70941BC-8677-8564-640C-90F23874412E}"/>
          </ac:inkMkLst>
        </pc:inkChg>
        <pc:inkChg chg="add mod">
          <ac:chgData name="Kokchun Giang" userId="67e2125d-ec8c-4323-9653-9824a2ad815f" providerId="ADAL" clId="{10EEDAB3-2DB0-BA4D-8CC6-6424E46A9142}" dt="2024-01-13T14:19:03.427" v="2246"/>
          <ac:inkMkLst>
            <pc:docMk/>
            <pc:sldMk cId="3137551220" sldId="329"/>
            <ac:inkMk id="795" creationId="{196AA0A5-B771-D6F9-1482-D5A3C458122D}"/>
          </ac:inkMkLst>
        </pc:inkChg>
        <pc:inkChg chg="add mod">
          <ac:chgData name="Kokchun Giang" userId="67e2125d-ec8c-4323-9653-9824a2ad815f" providerId="ADAL" clId="{10EEDAB3-2DB0-BA4D-8CC6-6424E46A9142}" dt="2024-01-13T14:19:03.427" v="2246"/>
          <ac:inkMkLst>
            <pc:docMk/>
            <pc:sldMk cId="3137551220" sldId="329"/>
            <ac:inkMk id="796" creationId="{2B06599C-5B13-F97A-65B0-3D128B34F341}"/>
          </ac:inkMkLst>
        </pc:inkChg>
        <pc:inkChg chg="add mod">
          <ac:chgData name="Kokchun Giang" userId="67e2125d-ec8c-4323-9653-9824a2ad815f" providerId="ADAL" clId="{10EEDAB3-2DB0-BA4D-8CC6-6424E46A9142}" dt="2024-01-13T14:19:03.427" v="2246"/>
          <ac:inkMkLst>
            <pc:docMk/>
            <pc:sldMk cId="3137551220" sldId="329"/>
            <ac:inkMk id="797" creationId="{6636E4EE-380D-BD84-AD3F-06CA9A5FAA82}"/>
          </ac:inkMkLst>
        </pc:inkChg>
        <pc:inkChg chg="add mod">
          <ac:chgData name="Kokchun Giang" userId="67e2125d-ec8c-4323-9653-9824a2ad815f" providerId="ADAL" clId="{10EEDAB3-2DB0-BA4D-8CC6-6424E46A9142}" dt="2024-01-13T14:19:03.427" v="2246"/>
          <ac:inkMkLst>
            <pc:docMk/>
            <pc:sldMk cId="3137551220" sldId="329"/>
            <ac:inkMk id="798" creationId="{AABB17B7-EED2-D383-A943-798494F506E1}"/>
          </ac:inkMkLst>
        </pc:inkChg>
        <pc:inkChg chg="add mod">
          <ac:chgData name="Kokchun Giang" userId="67e2125d-ec8c-4323-9653-9824a2ad815f" providerId="ADAL" clId="{10EEDAB3-2DB0-BA4D-8CC6-6424E46A9142}" dt="2024-01-13T14:19:03.427" v="2246"/>
          <ac:inkMkLst>
            <pc:docMk/>
            <pc:sldMk cId="3137551220" sldId="329"/>
            <ac:inkMk id="799" creationId="{6F50447A-6767-05DA-47BB-205C4B444444}"/>
          </ac:inkMkLst>
        </pc:inkChg>
        <pc:inkChg chg="add mod">
          <ac:chgData name="Kokchun Giang" userId="67e2125d-ec8c-4323-9653-9824a2ad815f" providerId="ADAL" clId="{10EEDAB3-2DB0-BA4D-8CC6-6424E46A9142}" dt="2024-01-13T14:19:03.427" v="2246"/>
          <ac:inkMkLst>
            <pc:docMk/>
            <pc:sldMk cId="3137551220" sldId="329"/>
            <ac:inkMk id="800" creationId="{3F50C26D-C091-B4BE-3336-20B0AF4FA531}"/>
          </ac:inkMkLst>
        </pc:inkChg>
        <pc:inkChg chg="add mod">
          <ac:chgData name="Kokchun Giang" userId="67e2125d-ec8c-4323-9653-9824a2ad815f" providerId="ADAL" clId="{10EEDAB3-2DB0-BA4D-8CC6-6424E46A9142}" dt="2024-01-13T14:19:03.427" v="2246"/>
          <ac:inkMkLst>
            <pc:docMk/>
            <pc:sldMk cId="3137551220" sldId="329"/>
            <ac:inkMk id="801" creationId="{05F78EB6-7F00-06A8-31D8-4A71A124197E}"/>
          </ac:inkMkLst>
        </pc:inkChg>
        <pc:inkChg chg="add mod">
          <ac:chgData name="Kokchun Giang" userId="67e2125d-ec8c-4323-9653-9824a2ad815f" providerId="ADAL" clId="{10EEDAB3-2DB0-BA4D-8CC6-6424E46A9142}" dt="2024-01-13T14:19:03.427" v="2246"/>
          <ac:inkMkLst>
            <pc:docMk/>
            <pc:sldMk cId="3137551220" sldId="329"/>
            <ac:inkMk id="802" creationId="{CEC3D3CC-5093-7787-9C54-08B6CABBBB8C}"/>
          </ac:inkMkLst>
        </pc:inkChg>
        <pc:inkChg chg="add mod">
          <ac:chgData name="Kokchun Giang" userId="67e2125d-ec8c-4323-9653-9824a2ad815f" providerId="ADAL" clId="{10EEDAB3-2DB0-BA4D-8CC6-6424E46A9142}" dt="2024-01-13T14:19:03.427" v="2246"/>
          <ac:inkMkLst>
            <pc:docMk/>
            <pc:sldMk cId="3137551220" sldId="329"/>
            <ac:inkMk id="803" creationId="{A66B53A4-A25E-ACA8-AE22-148EAFCD7ADC}"/>
          </ac:inkMkLst>
        </pc:inkChg>
        <pc:inkChg chg="add mod">
          <ac:chgData name="Kokchun Giang" userId="67e2125d-ec8c-4323-9653-9824a2ad815f" providerId="ADAL" clId="{10EEDAB3-2DB0-BA4D-8CC6-6424E46A9142}" dt="2024-01-13T14:19:03.427" v="2246"/>
          <ac:inkMkLst>
            <pc:docMk/>
            <pc:sldMk cId="3137551220" sldId="329"/>
            <ac:inkMk id="804" creationId="{80BA192C-4632-0C82-53A8-6CE1783318E9}"/>
          </ac:inkMkLst>
        </pc:inkChg>
        <pc:inkChg chg="add mod">
          <ac:chgData name="Kokchun Giang" userId="67e2125d-ec8c-4323-9653-9824a2ad815f" providerId="ADAL" clId="{10EEDAB3-2DB0-BA4D-8CC6-6424E46A9142}" dt="2024-01-13T14:19:03.427" v="2246"/>
          <ac:inkMkLst>
            <pc:docMk/>
            <pc:sldMk cId="3137551220" sldId="329"/>
            <ac:inkMk id="805" creationId="{68FCCE3F-C479-3CD3-6A69-C620D2928247}"/>
          </ac:inkMkLst>
        </pc:inkChg>
        <pc:inkChg chg="add mod">
          <ac:chgData name="Kokchun Giang" userId="67e2125d-ec8c-4323-9653-9824a2ad815f" providerId="ADAL" clId="{10EEDAB3-2DB0-BA4D-8CC6-6424E46A9142}" dt="2024-01-13T14:20:16.853" v="2260"/>
          <ac:inkMkLst>
            <pc:docMk/>
            <pc:sldMk cId="3137551220" sldId="329"/>
            <ac:inkMk id="808" creationId="{1B460066-F015-97AB-C8D2-E242B3F0EA3F}"/>
          </ac:inkMkLst>
        </pc:inkChg>
        <pc:inkChg chg="add mod">
          <ac:chgData name="Kokchun Giang" userId="67e2125d-ec8c-4323-9653-9824a2ad815f" providerId="ADAL" clId="{10EEDAB3-2DB0-BA4D-8CC6-6424E46A9142}" dt="2024-01-13T14:20:16.853" v="2260"/>
          <ac:inkMkLst>
            <pc:docMk/>
            <pc:sldMk cId="3137551220" sldId="329"/>
            <ac:inkMk id="809" creationId="{DC4C1520-15AD-5B7E-1B20-4E86EE18C931}"/>
          </ac:inkMkLst>
        </pc:inkChg>
        <pc:inkChg chg="add mod">
          <ac:chgData name="Kokchun Giang" userId="67e2125d-ec8c-4323-9653-9824a2ad815f" providerId="ADAL" clId="{10EEDAB3-2DB0-BA4D-8CC6-6424E46A9142}" dt="2024-01-13T14:20:16.853" v="2260"/>
          <ac:inkMkLst>
            <pc:docMk/>
            <pc:sldMk cId="3137551220" sldId="329"/>
            <ac:inkMk id="810" creationId="{1E995F36-9E04-AF3B-7DD9-ADC1AA7E0B03}"/>
          </ac:inkMkLst>
        </pc:inkChg>
        <pc:inkChg chg="add mod">
          <ac:chgData name="Kokchun Giang" userId="67e2125d-ec8c-4323-9653-9824a2ad815f" providerId="ADAL" clId="{10EEDAB3-2DB0-BA4D-8CC6-6424E46A9142}" dt="2024-01-13T14:20:16.853" v="2260"/>
          <ac:inkMkLst>
            <pc:docMk/>
            <pc:sldMk cId="3137551220" sldId="329"/>
            <ac:inkMk id="811" creationId="{680F168F-50FE-DF63-D493-2EDBCB531826}"/>
          </ac:inkMkLst>
        </pc:inkChg>
        <pc:inkChg chg="add mod">
          <ac:chgData name="Kokchun Giang" userId="67e2125d-ec8c-4323-9653-9824a2ad815f" providerId="ADAL" clId="{10EEDAB3-2DB0-BA4D-8CC6-6424E46A9142}" dt="2024-01-13T14:20:16.853" v="2260"/>
          <ac:inkMkLst>
            <pc:docMk/>
            <pc:sldMk cId="3137551220" sldId="329"/>
            <ac:inkMk id="812" creationId="{47C84855-81DE-583E-556D-DAF56C527C91}"/>
          </ac:inkMkLst>
        </pc:inkChg>
        <pc:inkChg chg="add mod">
          <ac:chgData name="Kokchun Giang" userId="67e2125d-ec8c-4323-9653-9824a2ad815f" providerId="ADAL" clId="{10EEDAB3-2DB0-BA4D-8CC6-6424E46A9142}" dt="2024-01-13T14:20:16.853" v="2260"/>
          <ac:inkMkLst>
            <pc:docMk/>
            <pc:sldMk cId="3137551220" sldId="329"/>
            <ac:inkMk id="813" creationId="{241CB367-1B44-A338-D4DF-F46F3B51C243}"/>
          </ac:inkMkLst>
        </pc:inkChg>
        <pc:inkChg chg="add mod">
          <ac:chgData name="Kokchun Giang" userId="67e2125d-ec8c-4323-9653-9824a2ad815f" providerId="ADAL" clId="{10EEDAB3-2DB0-BA4D-8CC6-6424E46A9142}" dt="2024-01-13T14:20:16.853" v="2260"/>
          <ac:inkMkLst>
            <pc:docMk/>
            <pc:sldMk cId="3137551220" sldId="329"/>
            <ac:inkMk id="814" creationId="{AE3591EE-A756-2B33-9962-F48AEFB02F91}"/>
          </ac:inkMkLst>
        </pc:inkChg>
        <pc:inkChg chg="add mod">
          <ac:chgData name="Kokchun Giang" userId="67e2125d-ec8c-4323-9653-9824a2ad815f" providerId="ADAL" clId="{10EEDAB3-2DB0-BA4D-8CC6-6424E46A9142}" dt="2024-01-13T14:20:16.853" v="2260"/>
          <ac:inkMkLst>
            <pc:docMk/>
            <pc:sldMk cId="3137551220" sldId="329"/>
            <ac:inkMk id="815" creationId="{5C910964-A69B-ED2E-AED0-4D22E4A411EB}"/>
          </ac:inkMkLst>
        </pc:inkChg>
        <pc:inkChg chg="add mod">
          <ac:chgData name="Kokchun Giang" userId="67e2125d-ec8c-4323-9653-9824a2ad815f" providerId="ADAL" clId="{10EEDAB3-2DB0-BA4D-8CC6-6424E46A9142}" dt="2024-01-13T14:20:16.853" v="2260"/>
          <ac:inkMkLst>
            <pc:docMk/>
            <pc:sldMk cId="3137551220" sldId="329"/>
            <ac:inkMk id="816" creationId="{9501A0A4-7099-8DFF-A6F2-85A6412A0EA5}"/>
          </ac:inkMkLst>
        </pc:inkChg>
        <pc:inkChg chg="add mod">
          <ac:chgData name="Kokchun Giang" userId="67e2125d-ec8c-4323-9653-9824a2ad815f" providerId="ADAL" clId="{10EEDAB3-2DB0-BA4D-8CC6-6424E46A9142}" dt="2024-01-13T14:20:16.853" v="2260"/>
          <ac:inkMkLst>
            <pc:docMk/>
            <pc:sldMk cId="3137551220" sldId="329"/>
            <ac:inkMk id="817" creationId="{5AF4A804-7AF8-E4A9-87AB-22C6BB02BAE9}"/>
          </ac:inkMkLst>
        </pc:inkChg>
        <pc:inkChg chg="add mod">
          <ac:chgData name="Kokchun Giang" userId="67e2125d-ec8c-4323-9653-9824a2ad815f" providerId="ADAL" clId="{10EEDAB3-2DB0-BA4D-8CC6-6424E46A9142}" dt="2024-01-13T14:20:16.853" v="2260"/>
          <ac:inkMkLst>
            <pc:docMk/>
            <pc:sldMk cId="3137551220" sldId="329"/>
            <ac:inkMk id="818" creationId="{E28D5337-A6CD-28F6-35EB-2436E806B682}"/>
          </ac:inkMkLst>
        </pc:inkChg>
        <pc:inkChg chg="add mod">
          <ac:chgData name="Kokchun Giang" userId="67e2125d-ec8c-4323-9653-9824a2ad815f" providerId="ADAL" clId="{10EEDAB3-2DB0-BA4D-8CC6-6424E46A9142}" dt="2024-01-13T14:20:16.853" v="2260"/>
          <ac:inkMkLst>
            <pc:docMk/>
            <pc:sldMk cId="3137551220" sldId="329"/>
            <ac:inkMk id="819" creationId="{BB5FBEDA-CF59-5E33-6B3E-F5692B732395}"/>
          </ac:inkMkLst>
        </pc:inkChg>
        <pc:cxnChg chg="mod">
          <ac:chgData name="Kokchun Giang" userId="67e2125d-ec8c-4323-9653-9824a2ad815f" providerId="ADAL" clId="{10EEDAB3-2DB0-BA4D-8CC6-6424E46A9142}" dt="2024-01-13T14:20:04.843" v="2247" actId="1076"/>
          <ac:cxnSpMkLst>
            <pc:docMk/>
            <pc:sldMk cId="3137551220" sldId="329"/>
            <ac:cxnSpMk id="102" creationId="{6AFD82E3-9FC6-202C-CCC6-3BD139B203D7}"/>
          </ac:cxnSpMkLst>
        </pc:cxnChg>
        <pc:cxnChg chg="mod">
          <ac:chgData name="Kokchun Giang" userId="67e2125d-ec8c-4323-9653-9824a2ad815f" providerId="ADAL" clId="{10EEDAB3-2DB0-BA4D-8CC6-6424E46A9142}" dt="2024-01-13T14:20:04.843" v="2247" actId="1076"/>
          <ac:cxnSpMkLst>
            <pc:docMk/>
            <pc:sldMk cId="3137551220" sldId="329"/>
            <ac:cxnSpMk id="280" creationId="{E15CD59C-BBD7-D831-4CF8-502B208028A9}"/>
          </ac:cxnSpMkLst>
        </pc:cxnChg>
      </pc:sldChg>
      <pc:sldChg chg="addSp delSp modSp add mod modAnim modNotesTx">
        <pc:chgData name="Kokchun Giang" userId="67e2125d-ec8c-4323-9653-9824a2ad815f" providerId="ADAL" clId="{10EEDAB3-2DB0-BA4D-8CC6-6424E46A9142}" dt="2024-01-13T15:36:33.360" v="2986"/>
        <pc:sldMkLst>
          <pc:docMk/>
          <pc:sldMk cId="736019928" sldId="330"/>
        </pc:sldMkLst>
        <pc:spChg chg="mod">
          <ac:chgData name="Kokchun Giang" userId="67e2125d-ec8c-4323-9653-9824a2ad815f" providerId="ADAL" clId="{10EEDAB3-2DB0-BA4D-8CC6-6424E46A9142}" dt="2024-01-13T14:23:58.324" v="2645" actId="20577"/>
          <ac:spMkLst>
            <pc:docMk/>
            <pc:sldMk cId="736019928" sldId="330"/>
            <ac:spMk id="28" creationId="{7E8C0D03-019A-279A-6AD5-A5E7BD2580DB}"/>
          </ac:spMkLst>
        </pc:spChg>
        <pc:grpChg chg="add mod">
          <ac:chgData name="Kokchun Giang" userId="67e2125d-ec8c-4323-9653-9824a2ad815f" providerId="ADAL" clId="{10EEDAB3-2DB0-BA4D-8CC6-6424E46A9142}" dt="2024-01-13T15:33:56.468" v="2965" actId="164"/>
          <ac:grpSpMkLst>
            <pc:docMk/>
            <pc:sldMk cId="736019928" sldId="330"/>
            <ac:grpSpMk id="2" creationId="{9B314EA8-250E-6990-A7B8-3650F6BEC510}"/>
          </ac:grpSpMkLst>
        </pc:grpChg>
        <pc:grpChg chg="add mod">
          <ac:chgData name="Kokchun Giang" userId="67e2125d-ec8c-4323-9653-9824a2ad815f" providerId="ADAL" clId="{10EEDAB3-2DB0-BA4D-8CC6-6424E46A9142}" dt="2024-01-13T15:35:16.525" v="2972" actId="164"/>
          <ac:grpSpMkLst>
            <pc:docMk/>
            <pc:sldMk cId="736019928" sldId="330"/>
            <ac:grpSpMk id="3" creationId="{EA239DF7-F001-E3D2-2999-F65A62AB7253}"/>
          </ac:grpSpMkLst>
        </pc:grpChg>
        <pc:grpChg chg="add mod">
          <ac:chgData name="Kokchun Giang" userId="67e2125d-ec8c-4323-9653-9824a2ad815f" providerId="ADAL" clId="{10EEDAB3-2DB0-BA4D-8CC6-6424E46A9142}" dt="2024-01-13T15:35:00.322" v="2970" actId="164"/>
          <ac:grpSpMkLst>
            <pc:docMk/>
            <pc:sldMk cId="736019928" sldId="330"/>
            <ac:grpSpMk id="4" creationId="{90A6C218-15CA-9179-5278-A0E27816BE74}"/>
          </ac:grpSpMkLst>
        </pc:grpChg>
        <pc:grpChg chg="mod">
          <ac:chgData name="Kokchun Giang" userId="67e2125d-ec8c-4323-9653-9824a2ad815f" providerId="ADAL" clId="{10EEDAB3-2DB0-BA4D-8CC6-6424E46A9142}" dt="2024-01-13T14:24:46.175" v="2662"/>
          <ac:grpSpMkLst>
            <pc:docMk/>
            <pc:sldMk cId="736019928" sldId="330"/>
            <ac:grpSpMk id="5" creationId="{3799037B-FD2A-1764-3A0C-905D2ADA7640}"/>
          </ac:grpSpMkLst>
        </pc:grpChg>
        <pc:grpChg chg="add mod">
          <ac:chgData name="Kokchun Giang" userId="67e2125d-ec8c-4323-9653-9824a2ad815f" providerId="ADAL" clId="{10EEDAB3-2DB0-BA4D-8CC6-6424E46A9142}" dt="2024-01-13T15:35:16.525" v="2972" actId="164"/>
          <ac:grpSpMkLst>
            <pc:docMk/>
            <pc:sldMk cId="736019928" sldId="330"/>
            <ac:grpSpMk id="5" creationId="{D960D2AD-0041-B42A-A271-568AC945CA2A}"/>
          </ac:grpSpMkLst>
        </pc:grpChg>
        <pc:grpChg chg="mod">
          <ac:chgData name="Kokchun Giang" userId="67e2125d-ec8c-4323-9653-9824a2ad815f" providerId="ADAL" clId="{10EEDAB3-2DB0-BA4D-8CC6-6424E46A9142}" dt="2024-01-13T15:33:56.468" v="2965" actId="164"/>
          <ac:grpSpMkLst>
            <pc:docMk/>
            <pc:sldMk cId="736019928" sldId="330"/>
            <ac:grpSpMk id="12" creationId="{4342DFE3-B7E8-46CB-6561-34ED03017E94}"/>
          </ac:grpSpMkLst>
        </pc:grpChg>
        <pc:grpChg chg="add mod">
          <ac:chgData name="Kokchun Giang" userId="67e2125d-ec8c-4323-9653-9824a2ad815f" providerId="ADAL" clId="{10EEDAB3-2DB0-BA4D-8CC6-6424E46A9142}" dt="2024-01-13T15:36:19.162" v="2984" actId="164"/>
          <ac:grpSpMkLst>
            <pc:docMk/>
            <pc:sldMk cId="736019928" sldId="330"/>
            <ac:grpSpMk id="14" creationId="{6DDD85AE-088E-D598-290C-851485837800}"/>
          </ac:grpSpMkLst>
        </pc:grpChg>
        <pc:grpChg chg="mod">
          <ac:chgData name="Kokchun Giang" userId="67e2125d-ec8c-4323-9653-9824a2ad815f" providerId="ADAL" clId="{10EEDAB3-2DB0-BA4D-8CC6-6424E46A9142}" dt="2024-01-13T15:33:56.468" v="2965" actId="164"/>
          <ac:grpSpMkLst>
            <pc:docMk/>
            <pc:sldMk cId="736019928" sldId="330"/>
            <ac:grpSpMk id="20" creationId="{93AAE242-3FE2-F3E9-3075-38B1FA31B23A}"/>
          </ac:grpSpMkLst>
        </pc:grpChg>
        <pc:grpChg chg="mod">
          <ac:chgData name="Kokchun Giang" userId="67e2125d-ec8c-4323-9653-9824a2ad815f" providerId="ADAL" clId="{10EEDAB3-2DB0-BA4D-8CC6-6424E46A9142}" dt="2024-01-13T15:33:56.468" v="2965" actId="164"/>
          <ac:grpSpMkLst>
            <pc:docMk/>
            <pc:sldMk cId="736019928" sldId="330"/>
            <ac:grpSpMk id="33" creationId="{C779328F-C3EF-4715-6B52-B78158D85E56}"/>
          </ac:grpSpMkLst>
        </pc:grpChg>
        <pc:grpChg chg="del mod">
          <ac:chgData name="Kokchun Giang" userId="67e2125d-ec8c-4323-9653-9824a2ad815f" providerId="ADAL" clId="{10EEDAB3-2DB0-BA4D-8CC6-6424E46A9142}" dt="2024-01-13T14:25:08.254" v="2706"/>
          <ac:grpSpMkLst>
            <pc:docMk/>
            <pc:sldMk cId="736019928" sldId="330"/>
            <ac:grpSpMk id="38" creationId="{234ACA94-4C86-A3F5-A69D-B6A3A2B0ADF2}"/>
          </ac:grpSpMkLst>
        </pc:grpChg>
        <pc:grpChg chg="add mod">
          <ac:chgData name="Kokchun Giang" userId="67e2125d-ec8c-4323-9653-9824a2ad815f" providerId="ADAL" clId="{10EEDAB3-2DB0-BA4D-8CC6-6424E46A9142}" dt="2024-01-13T15:36:07.020" v="2982" actId="164"/>
          <ac:grpSpMkLst>
            <pc:docMk/>
            <pc:sldMk cId="736019928" sldId="330"/>
            <ac:grpSpMk id="38" creationId="{AEEC0919-F5BC-F4A6-DDAC-0BD76C8AF15D}"/>
          </ac:grpSpMkLst>
        </pc:grpChg>
        <pc:grpChg chg="add mod">
          <ac:chgData name="Kokchun Giang" userId="67e2125d-ec8c-4323-9653-9824a2ad815f" providerId="ADAL" clId="{10EEDAB3-2DB0-BA4D-8CC6-6424E46A9142}" dt="2024-01-13T15:36:19.162" v="2984" actId="164"/>
          <ac:grpSpMkLst>
            <pc:docMk/>
            <pc:sldMk cId="736019928" sldId="330"/>
            <ac:grpSpMk id="47" creationId="{3496B0FC-16F1-8030-45A2-ADA78724FFE7}"/>
          </ac:grpSpMkLst>
        </pc:grpChg>
        <pc:grpChg chg="mod">
          <ac:chgData name="Kokchun Giang" userId="67e2125d-ec8c-4323-9653-9824a2ad815f" providerId="ADAL" clId="{10EEDAB3-2DB0-BA4D-8CC6-6424E46A9142}" dt="2024-01-13T15:33:56.468" v="2965" actId="164"/>
          <ac:grpSpMkLst>
            <pc:docMk/>
            <pc:sldMk cId="736019928" sldId="330"/>
            <ac:grpSpMk id="48" creationId="{534F14E7-7889-B5D4-BE38-2D8EC56038A1}"/>
          </ac:grpSpMkLst>
        </pc:grpChg>
        <pc:grpChg chg="mod">
          <ac:chgData name="Kokchun Giang" userId="67e2125d-ec8c-4323-9653-9824a2ad815f" providerId="ADAL" clId="{10EEDAB3-2DB0-BA4D-8CC6-6424E46A9142}" dt="2024-01-13T15:34:41.668" v="2968" actId="164"/>
          <ac:grpSpMkLst>
            <pc:docMk/>
            <pc:sldMk cId="736019928" sldId="330"/>
            <ac:grpSpMk id="59" creationId="{ADA7804D-FEAE-2A91-16AF-F993EDFBADBC}"/>
          </ac:grpSpMkLst>
        </pc:grpChg>
        <pc:grpChg chg="del mod">
          <ac:chgData name="Kokchun Giang" userId="67e2125d-ec8c-4323-9653-9824a2ad815f" providerId="ADAL" clId="{10EEDAB3-2DB0-BA4D-8CC6-6424E46A9142}" dt="2024-01-13T14:25:59.896" v="2761"/>
          <ac:grpSpMkLst>
            <pc:docMk/>
            <pc:sldMk cId="736019928" sldId="330"/>
            <ac:grpSpMk id="63" creationId="{11942690-B4E8-FEAA-D092-2915E86806E0}"/>
          </ac:grpSpMkLst>
        </pc:grpChg>
        <pc:grpChg chg="del mod">
          <ac:chgData name="Kokchun Giang" userId="67e2125d-ec8c-4323-9653-9824a2ad815f" providerId="ADAL" clId="{10EEDAB3-2DB0-BA4D-8CC6-6424E46A9142}" dt="2024-01-13T14:25:59.896" v="2761"/>
          <ac:grpSpMkLst>
            <pc:docMk/>
            <pc:sldMk cId="736019928" sldId="330"/>
            <ac:grpSpMk id="67" creationId="{A32CE50B-5336-AA3F-B250-F6536D311815}"/>
          </ac:grpSpMkLst>
        </pc:grpChg>
        <pc:grpChg chg="mod">
          <ac:chgData name="Kokchun Giang" userId="67e2125d-ec8c-4323-9653-9824a2ad815f" providerId="ADAL" clId="{10EEDAB3-2DB0-BA4D-8CC6-6424E46A9142}" dt="2024-01-13T15:34:41.668" v="2968" actId="164"/>
          <ac:grpSpMkLst>
            <pc:docMk/>
            <pc:sldMk cId="736019928" sldId="330"/>
            <ac:grpSpMk id="71" creationId="{5CF556B5-92CA-06A8-D7A7-6F30ED084D24}"/>
          </ac:grpSpMkLst>
        </pc:grpChg>
        <pc:grpChg chg="del mod">
          <ac:chgData name="Kokchun Giang" userId="67e2125d-ec8c-4323-9653-9824a2ad815f" providerId="ADAL" clId="{10EEDAB3-2DB0-BA4D-8CC6-6424E46A9142}" dt="2024-01-13T14:25:59.896" v="2761"/>
          <ac:grpSpMkLst>
            <pc:docMk/>
            <pc:sldMk cId="736019928" sldId="330"/>
            <ac:grpSpMk id="75" creationId="{1E24C787-1F74-4FA1-DDF9-4D939A75852A}"/>
          </ac:grpSpMkLst>
        </pc:grpChg>
        <pc:grpChg chg="del mod">
          <ac:chgData name="Kokchun Giang" userId="67e2125d-ec8c-4323-9653-9824a2ad815f" providerId="ADAL" clId="{10EEDAB3-2DB0-BA4D-8CC6-6424E46A9142}" dt="2024-01-13T14:25:59.896" v="2761"/>
          <ac:grpSpMkLst>
            <pc:docMk/>
            <pc:sldMk cId="736019928" sldId="330"/>
            <ac:grpSpMk id="84" creationId="{2498EB9E-B466-45A4-0A10-51FE9450B2DE}"/>
          </ac:grpSpMkLst>
        </pc:grpChg>
        <pc:grpChg chg="del mod">
          <ac:chgData name="Kokchun Giang" userId="67e2125d-ec8c-4323-9653-9824a2ad815f" providerId="ADAL" clId="{10EEDAB3-2DB0-BA4D-8CC6-6424E46A9142}" dt="2024-01-13T14:25:45.844" v="2741"/>
          <ac:grpSpMkLst>
            <pc:docMk/>
            <pc:sldMk cId="736019928" sldId="330"/>
            <ac:grpSpMk id="87" creationId="{7759A429-3A32-56DA-0777-01158A2E71F5}"/>
          </ac:grpSpMkLst>
        </pc:grpChg>
        <pc:grpChg chg="mod">
          <ac:chgData name="Kokchun Giang" userId="67e2125d-ec8c-4323-9653-9824a2ad815f" providerId="ADAL" clId="{10EEDAB3-2DB0-BA4D-8CC6-6424E46A9142}" dt="2024-01-13T15:34:41.668" v="2968" actId="164"/>
          <ac:grpSpMkLst>
            <pc:docMk/>
            <pc:sldMk cId="736019928" sldId="330"/>
            <ac:grpSpMk id="89" creationId="{51498C4E-E4CC-D4D5-1CB6-1172B358E870}"/>
          </ac:grpSpMkLst>
        </pc:grpChg>
        <pc:grpChg chg="del mod">
          <ac:chgData name="Kokchun Giang" userId="67e2125d-ec8c-4323-9653-9824a2ad815f" providerId="ADAL" clId="{10EEDAB3-2DB0-BA4D-8CC6-6424E46A9142}" dt="2024-01-13T14:25:50.176" v="2747"/>
          <ac:grpSpMkLst>
            <pc:docMk/>
            <pc:sldMk cId="736019928" sldId="330"/>
            <ac:grpSpMk id="93" creationId="{8ECDA8A4-CD4B-E449-1BDB-7FED302922FA}"/>
          </ac:grpSpMkLst>
        </pc:grpChg>
        <pc:grpChg chg="del mod">
          <ac:chgData name="Kokchun Giang" userId="67e2125d-ec8c-4323-9653-9824a2ad815f" providerId="ADAL" clId="{10EEDAB3-2DB0-BA4D-8CC6-6424E46A9142}" dt="2024-01-13T14:25:59.896" v="2761"/>
          <ac:grpSpMkLst>
            <pc:docMk/>
            <pc:sldMk cId="736019928" sldId="330"/>
            <ac:grpSpMk id="96" creationId="{606F7D17-9F94-8057-48A0-F55AE5DFC64E}"/>
          </ac:grpSpMkLst>
        </pc:grpChg>
        <pc:grpChg chg="del mod">
          <ac:chgData name="Kokchun Giang" userId="67e2125d-ec8c-4323-9653-9824a2ad815f" providerId="ADAL" clId="{10EEDAB3-2DB0-BA4D-8CC6-6424E46A9142}" dt="2024-01-13T14:25:59.896" v="2761"/>
          <ac:grpSpMkLst>
            <pc:docMk/>
            <pc:sldMk cId="736019928" sldId="330"/>
            <ac:grpSpMk id="100" creationId="{9179C125-AA77-0C17-3507-AB04F9AFA107}"/>
          </ac:grpSpMkLst>
        </pc:grpChg>
        <pc:grpChg chg="del mod">
          <ac:chgData name="Kokchun Giang" userId="67e2125d-ec8c-4323-9653-9824a2ad815f" providerId="ADAL" clId="{10EEDAB3-2DB0-BA4D-8CC6-6424E46A9142}" dt="2024-01-13T14:25:59.896" v="2761"/>
          <ac:grpSpMkLst>
            <pc:docMk/>
            <pc:sldMk cId="736019928" sldId="330"/>
            <ac:grpSpMk id="109" creationId="{16007E0C-7E41-EFFE-2F97-E3091127DFF7}"/>
          </ac:grpSpMkLst>
        </pc:grpChg>
        <pc:grpChg chg="mod">
          <ac:chgData name="Kokchun Giang" userId="67e2125d-ec8c-4323-9653-9824a2ad815f" providerId="ADAL" clId="{10EEDAB3-2DB0-BA4D-8CC6-6424E46A9142}" dt="2024-01-13T15:34:41.668" v="2968" actId="164"/>
          <ac:grpSpMkLst>
            <pc:docMk/>
            <pc:sldMk cId="736019928" sldId="330"/>
            <ac:grpSpMk id="111" creationId="{E29701FE-00B8-E0FA-1338-715651494AD1}"/>
          </ac:grpSpMkLst>
        </pc:grpChg>
        <pc:grpChg chg="mod">
          <ac:chgData name="Kokchun Giang" userId="67e2125d-ec8c-4323-9653-9824a2ad815f" providerId="ADAL" clId="{10EEDAB3-2DB0-BA4D-8CC6-6424E46A9142}" dt="2024-01-13T14:28:27.757" v="2839" actId="164"/>
          <ac:grpSpMkLst>
            <pc:docMk/>
            <pc:sldMk cId="736019928" sldId="330"/>
            <ac:grpSpMk id="129" creationId="{C339FB92-31F0-46C7-4216-F0DE0B820745}"/>
          </ac:grpSpMkLst>
        </pc:grpChg>
        <pc:grpChg chg="mod">
          <ac:chgData name="Kokchun Giang" userId="67e2125d-ec8c-4323-9653-9824a2ad815f" providerId="ADAL" clId="{10EEDAB3-2DB0-BA4D-8CC6-6424E46A9142}" dt="2024-01-13T15:34:41.668" v="2968" actId="164"/>
          <ac:grpSpMkLst>
            <pc:docMk/>
            <pc:sldMk cId="736019928" sldId="330"/>
            <ac:grpSpMk id="142" creationId="{B68E7A58-C9D7-CE11-4AD3-1FEEF65B3982}"/>
          </ac:grpSpMkLst>
        </pc:grpChg>
        <pc:grpChg chg="mod">
          <ac:chgData name="Kokchun Giang" userId="67e2125d-ec8c-4323-9653-9824a2ad815f" providerId="ADAL" clId="{10EEDAB3-2DB0-BA4D-8CC6-6424E46A9142}" dt="2024-01-13T15:34:41.668" v="2968" actId="164"/>
          <ac:grpSpMkLst>
            <pc:docMk/>
            <pc:sldMk cId="736019928" sldId="330"/>
            <ac:grpSpMk id="166" creationId="{228368BC-528B-F639-CB89-77C8D9553D83}"/>
          </ac:grpSpMkLst>
        </pc:grpChg>
        <pc:grpChg chg="mod">
          <ac:chgData name="Kokchun Giang" userId="67e2125d-ec8c-4323-9653-9824a2ad815f" providerId="ADAL" clId="{10EEDAB3-2DB0-BA4D-8CC6-6424E46A9142}" dt="2024-01-13T15:35:16.525" v="2972" actId="164"/>
          <ac:grpSpMkLst>
            <pc:docMk/>
            <pc:sldMk cId="736019928" sldId="330"/>
            <ac:grpSpMk id="167" creationId="{526EA904-B146-C01F-1A13-2D9103F9B56F}"/>
          </ac:grpSpMkLst>
        </pc:grpChg>
        <pc:grpChg chg="mod">
          <ac:chgData name="Kokchun Giang" userId="67e2125d-ec8c-4323-9653-9824a2ad815f" providerId="ADAL" clId="{10EEDAB3-2DB0-BA4D-8CC6-6424E46A9142}" dt="2024-01-13T15:34:41.668" v="2968" actId="164"/>
          <ac:grpSpMkLst>
            <pc:docMk/>
            <pc:sldMk cId="736019928" sldId="330"/>
            <ac:grpSpMk id="168" creationId="{0CA5462D-56D9-BBBC-070A-C13A482CA7FC}"/>
          </ac:grpSpMkLst>
        </pc:grpChg>
        <pc:grpChg chg="mod">
          <ac:chgData name="Kokchun Giang" userId="67e2125d-ec8c-4323-9653-9824a2ad815f" providerId="ADAL" clId="{10EEDAB3-2DB0-BA4D-8CC6-6424E46A9142}" dt="2024-01-13T15:34:41.668" v="2968" actId="164"/>
          <ac:grpSpMkLst>
            <pc:docMk/>
            <pc:sldMk cId="736019928" sldId="330"/>
            <ac:grpSpMk id="169" creationId="{D5A24DCB-1938-E943-A752-6588F2D01238}"/>
          </ac:grpSpMkLst>
        </pc:grpChg>
        <pc:grpChg chg="mod">
          <ac:chgData name="Kokchun Giang" userId="67e2125d-ec8c-4323-9653-9824a2ad815f" providerId="ADAL" clId="{10EEDAB3-2DB0-BA4D-8CC6-6424E46A9142}" dt="2024-01-13T15:34:41.668" v="2968" actId="164"/>
          <ac:grpSpMkLst>
            <pc:docMk/>
            <pc:sldMk cId="736019928" sldId="330"/>
            <ac:grpSpMk id="170" creationId="{B4CD74FA-0D96-3532-8562-38BE5C03D21E}"/>
          </ac:grpSpMkLst>
        </pc:grpChg>
        <pc:grpChg chg="mod">
          <ac:chgData name="Kokchun Giang" userId="67e2125d-ec8c-4323-9653-9824a2ad815f" providerId="ADAL" clId="{10EEDAB3-2DB0-BA4D-8CC6-6424E46A9142}" dt="2024-01-13T15:35:35.259" v="2975" actId="164"/>
          <ac:grpSpMkLst>
            <pc:docMk/>
            <pc:sldMk cId="736019928" sldId="330"/>
            <ac:grpSpMk id="176" creationId="{27CD2ED6-1A6A-D71E-6FC7-4BBA9FF53B81}"/>
          </ac:grpSpMkLst>
        </pc:grpChg>
        <pc:grpChg chg="mod">
          <ac:chgData name="Kokchun Giang" userId="67e2125d-ec8c-4323-9653-9824a2ad815f" providerId="ADAL" clId="{10EEDAB3-2DB0-BA4D-8CC6-6424E46A9142}" dt="2024-01-13T14:28:38.908" v="2841" actId="164"/>
          <ac:grpSpMkLst>
            <pc:docMk/>
            <pc:sldMk cId="736019928" sldId="330"/>
            <ac:grpSpMk id="193" creationId="{9A07AF01-7707-4C19-2871-88D5FA5E90CA}"/>
          </ac:grpSpMkLst>
        </pc:grpChg>
        <pc:grpChg chg="mod">
          <ac:chgData name="Kokchun Giang" userId="67e2125d-ec8c-4323-9653-9824a2ad815f" providerId="ADAL" clId="{10EEDAB3-2DB0-BA4D-8CC6-6424E46A9142}" dt="2024-01-13T14:28:38.908" v="2841" actId="164"/>
          <ac:grpSpMkLst>
            <pc:docMk/>
            <pc:sldMk cId="736019928" sldId="330"/>
            <ac:grpSpMk id="198" creationId="{F5DBB049-2565-5686-A0CE-7C0B597287A1}"/>
          </ac:grpSpMkLst>
        </pc:grpChg>
        <pc:grpChg chg="add mod">
          <ac:chgData name="Kokchun Giang" userId="67e2125d-ec8c-4323-9653-9824a2ad815f" providerId="ADAL" clId="{10EEDAB3-2DB0-BA4D-8CC6-6424E46A9142}" dt="2024-01-13T15:35:00.322" v="2970" actId="164"/>
          <ac:grpSpMkLst>
            <pc:docMk/>
            <pc:sldMk cId="736019928" sldId="330"/>
            <ac:grpSpMk id="199" creationId="{57C79D15-42BA-EE4E-EC3B-ED8BE80EE36D}"/>
          </ac:grpSpMkLst>
        </pc:grpChg>
        <pc:grpChg chg="add mod">
          <ac:chgData name="Kokchun Giang" userId="67e2125d-ec8c-4323-9653-9824a2ad815f" providerId="ADAL" clId="{10EEDAB3-2DB0-BA4D-8CC6-6424E46A9142}" dt="2024-01-13T14:29:26.650" v="2856" actId="164"/>
          <ac:grpSpMkLst>
            <pc:docMk/>
            <pc:sldMk cId="736019928" sldId="330"/>
            <ac:grpSpMk id="200" creationId="{C2B6FE8F-6566-6A55-4161-B1559C850A48}"/>
          </ac:grpSpMkLst>
        </pc:grpChg>
        <pc:grpChg chg="mod">
          <ac:chgData name="Kokchun Giang" userId="67e2125d-ec8c-4323-9653-9824a2ad815f" providerId="ADAL" clId="{10EEDAB3-2DB0-BA4D-8CC6-6424E46A9142}" dt="2024-01-13T15:36:07.020" v="2982" actId="164"/>
          <ac:grpSpMkLst>
            <pc:docMk/>
            <pc:sldMk cId="736019928" sldId="330"/>
            <ac:grpSpMk id="208" creationId="{B4F31CC2-46AE-E91C-E906-B39EEE8F84E3}"/>
          </ac:grpSpMkLst>
        </pc:grpChg>
        <pc:grpChg chg="mod">
          <ac:chgData name="Kokchun Giang" userId="67e2125d-ec8c-4323-9653-9824a2ad815f" providerId="ADAL" clId="{10EEDAB3-2DB0-BA4D-8CC6-6424E46A9142}" dt="2024-01-13T15:36:07.020" v="2982" actId="164"/>
          <ac:grpSpMkLst>
            <pc:docMk/>
            <pc:sldMk cId="736019928" sldId="330"/>
            <ac:grpSpMk id="211" creationId="{5BDCF639-0894-4C1E-3F16-93E6B5524276}"/>
          </ac:grpSpMkLst>
        </pc:grpChg>
        <pc:grpChg chg="add mod">
          <ac:chgData name="Kokchun Giang" userId="67e2125d-ec8c-4323-9653-9824a2ad815f" providerId="ADAL" clId="{10EEDAB3-2DB0-BA4D-8CC6-6424E46A9142}" dt="2024-01-13T14:29:26.650" v="2856" actId="164"/>
          <ac:grpSpMkLst>
            <pc:docMk/>
            <pc:sldMk cId="736019928" sldId="330"/>
            <ac:grpSpMk id="214" creationId="{BCE21403-51AD-8732-10B7-C32C57A72F4A}"/>
          </ac:grpSpMkLst>
        </pc:grpChg>
        <pc:grpChg chg="del">
          <ac:chgData name="Kokchun Giang" userId="67e2125d-ec8c-4323-9653-9824a2ad815f" providerId="ADAL" clId="{10EEDAB3-2DB0-BA4D-8CC6-6424E46A9142}" dt="2024-01-13T14:24:01.556" v="2646" actId="478"/>
          <ac:grpSpMkLst>
            <pc:docMk/>
            <pc:sldMk cId="736019928" sldId="330"/>
            <ac:grpSpMk id="345" creationId="{BC147FF4-1943-43EE-470E-2BBA4A586527}"/>
          </ac:grpSpMkLst>
        </pc:grpChg>
        <pc:grpChg chg="del">
          <ac:chgData name="Kokchun Giang" userId="67e2125d-ec8c-4323-9653-9824a2ad815f" providerId="ADAL" clId="{10EEDAB3-2DB0-BA4D-8CC6-6424E46A9142}" dt="2024-01-13T14:24:01.556" v="2646" actId="478"/>
          <ac:grpSpMkLst>
            <pc:docMk/>
            <pc:sldMk cId="736019928" sldId="330"/>
            <ac:grpSpMk id="422" creationId="{8DEE15A6-CDB8-E938-C3CA-34697B727313}"/>
          </ac:grpSpMkLst>
        </pc:grpChg>
        <pc:grpChg chg="del">
          <ac:chgData name="Kokchun Giang" userId="67e2125d-ec8c-4323-9653-9824a2ad815f" providerId="ADAL" clId="{10EEDAB3-2DB0-BA4D-8CC6-6424E46A9142}" dt="2024-01-13T14:24:01.556" v="2646" actId="478"/>
          <ac:grpSpMkLst>
            <pc:docMk/>
            <pc:sldMk cId="736019928" sldId="330"/>
            <ac:grpSpMk id="423" creationId="{AB7F12E8-846B-8DD4-690C-8E860B1AD727}"/>
          </ac:grpSpMkLst>
        </pc:grpChg>
        <pc:grpChg chg="del">
          <ac:chgData name="Kokchun Giang" userId="67e2125d-ec8c-4323-9653-9824a2ad815f" providerId="ADAL" clId="{10EEDAB3-2DB0-BA4D-8CC6-6424E46A9142}" dt="2024-01-13T14:24:01.556" v="2646" actId="478"/>
          <ac:grpSpMkLst>
            <pc:docMk/>
            <pc:sldMk cId="736019928" sldId="330"/>
            <ac:grpSpMk id="451" creationId="{246F418A-360D-C771-BE05-2B22C938B1B1}"/>
          </ac:grpSpMkLst>
        </pc:grpChg>
        <pc:grpChg chg="add del">
          <ac:chgData name="Kokchun Giang" userId="67e2125d-ec8c-4323-9653-9824a2ad815f" providerId="ADAL" clId="{10EEDAB3-2DB0-BA4D-8CC6-6424E46A9142}" dt="2024-01-13T14:24:22.734" v="2653" actId="478"/>
          <ac:grpSpMkLst>
            <pc:docMk/>
            <pc:sldMk cId="736019928" sldId="330"/>
            <ac:grpSpMk id="461" creationId="{C22E6217-841C-748A-AB78-71A836162597}"/>
          </ac:grpSpMkLst>
        </pc:grpChg>
        <pc:grpChg chg="add del">
          <ac:chgData name="Kokchun Giang" userId="67e2125d-ec8c-4323-9653-9824a2ad815f" providerId="ADAL" clId="{10EEDAB3-2DB0-BA4D-8CC6-6424E46A9142}" dt="2024-01-13T14:24:12.676" v="2649" actId="478"/>
          <ac:grpSpMkLst>
            <pc:docMk/>
            <pc:sldMk cId="736019928" sldId="330"/>
            <ac:grpSpMk id="464" creationId="{E9144AC6-0BBC-9A41-50E7-BF28A8799404}"/>
          </ac:grpSpMkLst>
        </pc:grpChg>
        <pc:grpChg chg="add del">
          <ac:chgData name="Kokchun Giang" userId="67e2125d-ec8c-4323-9653-9824a2ad815f" providerId="ADAL" clId="{10EEDAB3-2DB0-BA4D-8CC6-6424E46A9142}" dt="2024-01-13T14:24:22.734" v="2653" actId="478"/>
          <ac:grpSpMkLst>
            <pc:docMk/>
            <pc:sldMk cId="736019928" sldId="330"/>
            <ac:grpSpMk id="480" creationId="{BA334C43-7429-8C01-584B-39D43440CF3C}"/>
          </ac:grpSpMkLst>
        </pc:grpChg>
        <pc:grpChg chg="add del">
          <ac:chgData name="Kokchun Giang" userId="67e2125d-ec8c-4323-9653-9824a2ad815f" providerId="ADAL" clId="{10EEDAB3-2DB0-BA4D-8CC6-6424E46A9142}" dt="2024-01-13T14:24:12.676" v="2649" actId="478"/>
          <ac:grpSpMkLst>
            <pc:docMk/>
            <pc:sldMk cId="736019928" sldId="330"/>
            <ac:grpSpMk id="485" creationId="{24C2B882-0D10-6D14-846A-C6C488AA884A}"/>
          </ac:grpSpMkLst>
        </pc:grpChg>
        <pc:grpChg chg="add del">
          <ac:chgData name="Kokchun Giang" userId="67e2125d-ec8c-4323-9653-9824a2ad815f" providerId="ADAL" clId="{10EEDAB3-2DB0-BA4D-8CC6-6424E46A9142}" dt="2024-01-13T14:24:17.701" v="2651" actId="478"/>
          <ac:grpSpMkLst>
            <pc:docMk/>
            <pc:sldMk cId="736019928" sldId="330"/>
            <ac:grpSpMk id="497" creationId="{2333C0DC-8FEF-C833-BACA-3140AB407D3D}"/>
          </ac:grpSpMkLst>
        </pc:grpChg>
        <pc:grpChg chg="add del">
          <ac:chgData name="Kokchun Giang" userId="67e2125d-ec8c-4323-9653-9824a2ad815f" providerId="ADAL" clId="{10EEDAB3-2DB0-BA4D-8CC6-6424E46A9142}" dt="2024-01-13T14:24:12.676" v="2649" actId="478"/>
          <ac:grpSpMkLst>
            <pc:docMk/>
            <pc:sldMk cId="736019928" sldId="330"/>
            <ac:grpSpMk id="504" creationId="{47091483-E78D-2188-2652-DDA7E4BB06E0}"/>
          </ac:grpSpMkLst>
        </pc:grpChg>
        <pc:grpChg chg="add del">
          <ac:chgData name="Kokchun Giang" userId="67e2125d-ec8c-4323-9653-9824a2ad815f" providerId="ADAL" clId="{10EEDAB3-2DB0-BA4D-8CC6-6424E46A9142}" dt="2024-01-13T14:24:12.676" v="2649" actId="478"/>
          <ac:grpSpMkLst>
            <pc:docMk/>
            <pc:sldMk cId="736019928" sldId="330"/>
            <ac:grpSpMk id="529" creationId="{B767002A-5901-EFD6-2325-6D54EA927946}"/>
          </ac:grpSpMkLst>
        </pc:grpChg>
        <pc:grpChg chg="del">
          <ac:chgData name="Kokchun Giang" userId="67e2125d-ec8c-4323-9653-9824a2ad815f" providerId="ADAL" clId="{10EEDAB3-2DB0-BA4D-8CC6-6424E46A9142}" dt="2024-01-13T14:24:22.734" v="2653" actId="478"/>
          <ac:grpSpMkLst>
            <pc:docMk/>
            <pc:sldMk cId="736019928" sldId="330"/>
            <ac:grpSpMk id="537" creationId="{C8FD16CB-D19A-2364-360D-B2CA99C82CD7}"/>
          </ac:grpSpMkLst>
        </pc:grpChg>
        <pc:grpChg chg="del">
          <ac:chgData name="Kokchun Giang" userId="67e2125d-ec8c-4323-9653-9824a2ad815f" providerId="ADAL" clId="{10EEDAB3-2DB0-BA4D-8CC6-6424E46A9142}" dt="2024-01-13T14:24:22.734" v="2653" actId="478"/>
          <ac:grpSpMkLst>
            <pc:docMk/>
            <pc:sldMk cId="736019928" sldId="330"/>
            <ac:grpSpMk id="544" creationId="{849215A1-0523-31DF-0805-E8603F70B2E1}"/>
          </ac:grpSpMkLst>
        </pc:grpChg>
        <pc:grpChg chg="del">
          <ac:chgData name="Kokchun Giang" userId="67e2125d-ec8c-4323-9653-9824a2ad815f" providerId="ADAL" clId="{10EEDAB3-2DB0-BA4D-8CC6-6424E46A9142}" dt="2024-01-13T14:24:24.890" v="2654" actId="478"/>
          <ac:grpSpMkLst>
            <pc:docMk/>
            <pc:sldMk cId="736019928" sldId="330"/>
            <ac:grpSpMk id="551" creationId="{D6A9E99D-9E17-D1CD-7810-2809D971E802}"/>
          </ac:grpSpMkLst>
        </pc:grpChg>
        <pc:grpChg chg="del">
          <ac:chgData name="Kokchun Giang" userId="67e2125d-ec8c-4323-9653-9824a2ad815f" providerId="ADAL" clId="{10EEDAB3-2DB0-BA4D-8CC6-6424E46A9142}" dt="2024-01-13T14:24:24.890" v="2654" actId="478"/>
          <ac:grpSpMkLst>
            <pc:docMk/>
            <pc:sldMk cId="736019928" sldId="330"/>
            <ac:grpSpMk id="575" creationId="{5A99AAE6-D4C4-4650-07B1-1A8D76B90C68}"/>
          </ac:grpSpMkLst>
        </pc:grpChg>
        <pc:grpChg chg="add del">
          <ac:chgData name="Kokchun Giang" userId="67e2125d-ec8c-4323-9653-9824a2ad815f" providerId="ADAL" clId="{10EEDAB3-2DB0-BA4D-8CC6-6424E46A9142}" dt="2024-01-13T14:24:22.734" v="2653" actId="478"/>
          <ac:grpSpMkLst>
            <pc:docMk/>
            <pc:sldMk cId="736019928" sldId="330"/>
            <ac:grpSpMk id="624" creationId="{99C5C320-52CA-874D-E4DE-01B216F2C5F4}"/>
          </ac:grpSpMkLst>
        </pc:grpChg>
        <pc:grpChg chg="add del">
          <ac:chgData name="Kokchun Giang" userId="67e2125d-ec8c-4323-9653-9824a2ad815f" providerId="ADAL" clId="{10EEDAB3-2DB0-BA4D-8CC6-6424E46A9142}" dt="2024-01-13T14:24:17.701" v="2651" actId="478"/>
          <ac:grpSpMkLst>
            <pc:docMk/>
            <pc:sldMk cId="736019928" sldId="330"/>
            <ac:grpSpMk id="625" creationId="{0ABC0C29-A121-476A-E239-00F1BC59C4A7}"/>
          </ac:grpSpMkLst>
        </pc:grpChg>
        <pc:grpChg chg="add del">
          <ac:chgData name="Kokchun Giang" userId="67e2125d-ec8c-4323-9653-9824a2ad815f" providerId="ADAL" clId="{10EEDAB3-2DB0-BA4D-8CC6-6424E46A9142}" dt="2024-01-13T14:24:17.701" v="2651" actId="478"/>
          <ac:grpSpMkLst>
            <pc:docMk/>
            <pc:sldMk cId="736019928" sldId="330"/>
            <ac:grpSpMk id="635" creationId="{D0648BA5-3876-EE6F-8175-00EE5EB6F729}"/>
          </ac:grpSpMkLst>
        </pc:grpChg>
        <pc:grpChg chg="add del">
          <ac:chgData name="Kokchun Giang" userId="67e2125d-ec8c-4323-9653-9824a2ad815f" providerId="ADAL" clId="{10EEDAB3-2DB0-BA4D-8CC6-6424E46A9142}" dt="2024-01-13T14:24:17.701" v="2651" actId="478"/>
          <ac:grpSpMkLst>
            <pc:docMk/>
            <pc:sldMk cId="736019928" sldId="330"/>
            <ac:grpSpMk id="641" creationId="{2453E170-13CE-2EF6-B26A-DA3D4A14E7C9}"/>
          </ac:grpSpMkLst>
        </pc:grpChg>
        <pc:grpChg chg="add del">
          <ac:chgData name="Kokchun Giang" userId="67e2125d-ec8c-4323-9653-9824a2ad815f" providerId="ADAL" clId="{10EEDAB3-2DB0-BA4D-8CC6-6424E46A9142}" dt="2024-01-13T14:24:12.676" v="2649" actId="478"/>
          <ac:grpSpMkLst>
            <pc:docMk/>
            <pc:sldMk cId="736019928" sldId="330"/>
            <ac:grpSpMk id="645" creationId="{2924A00D-EFA7-E278-1D78-10C92A608DB7}"/>
          </ac:grpSpMkLst>
        </pc:grpChg>
        <pc:grpChg chg="add del">
          <ac:chgData name="Kokchun Giang" userId="67e2125d-ec8c-4323-9653-9824a2ad815f" providerId="ADAL" clId="{10EEDAB3-2DB0-BA4D-8CC6-6424E46A9142}" dt="2024-01-13T14:24:14.731" v="2650" actId="478"/>
          <ac:grpSpMkLst>
            <pc:docMk/>
            <pc:sldMk cId="736019928" sldId="330"/>
            <ac:grpSpMk id="650" creationId="{5E3AE9C0-772E-D137-AFE1-DB1F4AC05FAE}"/>
          </ac:grpSpMkLst>
        </pc:grpChg>
        <pc:grpChg chg="add del">
          <ac:chgData name="Kokchun Giang" userId="67e2125d-ec8c-4323-9653-9824a2ad815f" providerId="ADAL" clId="{10EEDAB3-2DB0-BA4D-8CC6-6424E46A9142}" dt="2024-01-13T14:24:12.676" v="2649" actId="478"/>
          <ac:grpSpMkLst>
            <pc:docMk/>
            <pc:sldMk cId="736019928" sldId="330"/>
            <ac:grpSpMk id="651" creationId="{2E50F777-0BAF-60B6-BFFA-884A2E5959D8}"/>
          </ac:grpSpMkLst>
        </pc:grpChg>
        <pc:grpChg chg="add del">
          <ac:chgData name="Kokchun Giang" userId="67e2125d-ec8c-4323-9653-9824a2ad815f" providerId="ADAL" clId="{10EEDAB3-2DB0-BA4D-8CC6-6424E46A9142}" dt="2024-01-13T14:24:12.676" v="2649" actId="478"/>
          <ac:grpSpMkLst>
            <pc:docMk/>
            <pc:sldMk cId="736019928" sldId="330"/>
            <ac:grpSpMk id="663" creationId="{BEA74F5B-DF05-0D51-F642-F6C8EF48468E}"/>
          </ac:grpSpMkLst>
        </pc:grpChg>
        <pc:grpChg chg="add del">
          <ac:chgData name="Kokchun Giang" userId="67e2125d-ec8c-4323-9653-9824a2ad815f" providerId="ADAL" clId="{10EEDAB3-2DB0-BA4D-8CC6-6424E46A9142}" dt="2024-01-13T14:24:17.701" v="2651" actId="478"/>
          <ac:grpSpMkLst>
            <pc:docMk/>
            <pc:sldMk cId="736019928" sldId="330"/>
            <ac:grpSpMk id="664" creationId="{B8A36093-DAD4-7509-B2EA-A4B48130D52F}"/>
          </ac:grpSpMkLst>
        </pc:grpChg>
        <pc:grpChg chg="add del">
          <ac:chgData name="Kokchun Giang" userId="67e2125d-ec8c-4323-9653-9824a2ad815f" providerId="ADAL" clId="{10EEDAB3-2DB0-BA4D-8CC6-6424E46A9142}" dt="2024-01-13T14:24:14.731" v="2650" actId="478"/>
          <ac:grpSpMkLst>
            <pc:docMk/>
            <pc:sldMk cId="736019928" sldId="330"/>
            <ac:grpSpMk id="681" creationId="{C7925577-FAFF-0B40-CC83-E2390100C0C4}"/>
          </ac:grpSpMkLst>
        </pc:grpChg>
        <pc:grpChg chg="add del">
          <ac:chgData name="Kokchun Giang" userId="67e2125d-ec8c-4323-9653-9824a2ad815f" providerId="ADAL" clId="{10EEDAB3-2DB0-BA4D-8CC6-6424E46A9142}" dt="2024-01-13T14:24:19.326" v="2652" actId="478"/>
          <ac:grpSpMkLst>
            <pc:docMk/>
            <pc:sldMk cId="736019928" sldId="330"/>
            <ac:grpSpMk id="686" creationId="{DAC6A95A-81F0-A4B7-0BC6-7B33E158EFF6}"/>
          </ac:grpSpMkLst>
        </pc:grpChg>
        <pc:grpChg chg="add del">
          <ac:chgData name="Kokchun Giang" userId="67e2125d-ec8c-4323-9653-9824a2ad815f" providerId="ADAL" clId="{10EEDAB3-2DB0-BA4D-8CC6-6424E46A9142}" dt="2024-01-13T14:24:12.676" v="2649" actId="478"/>
          <ac:grpSpMkLst>
            <pc:docMk/>
            <pc:sldMk cId="736019928" sldId="330"/>
            <ac:grpSpMk id="702" creationId="{DA629DDF-BBB4-BFA9-3135-B5E6D80D7BDF}"/>
          </ac:grpSpMkLst>
        </pc:grpChg>
        <pc:grpChg chg="del">
          <ac:chgData name="Kokchun Giang" userId="67e2125d-ec8c-4323-9653-9824a2ad815f" providerId="ADAL" clId="{10EEDAB3-2DB0-BA4D-8CC6-6424E46A9142}" dt="2024-01-13T14:24:22.734" v="2653" actId="478"/>
          <ac:grpSpMkLst>
            <pc:docMk/>
            <pc:sldMk cId="736019928" sldId="330"/>
            <ac:grpSpMk id="712" creationId="{67114681-6D8B-C4BF-B4F1-939E984545D1}"/>
          </ac:grpSpMkLst>
        </pc:grpChg>
        <pc:grpChg chg="del">
          <ac:chgData name="Kokchun Giang" userId="67e2125d-ec8c-4323-9653-9824a2ad815f" providerId="ADAL" clId="{10EEDAB3-2DB0-BA4D-8CC6-6424E46A9142}" dt="2024-01-13T14:24:24.890" v="2654" actId="478"/>
          <ac:grpSpMkLst>
            <pc:docMk/>
            <pc:sldMk cId="736019928" sldId="330"/>
            <ac:grpSpMk id="716" creationId="{7C5E3682-992B-D5F8-45E9-DC7F6FA7E894}"/>
          </ac:grpSpMkLst>
        </pc:grpChg>
        <pc:grpChg chg="del">
          <ac:chgData name="Kokchun Giang" userId="67e2125d-ec8c-4323-9653-9824a2ad815f" providerId="ADAL" clId="{10EEDAB3-2DB0-BA4D-8CC6-6424E46A9142}" dt="2024-01-13T14:24:27.246" v="2655" actId="478"/>
          <ac:grpSpMkLst>
            <pc:docMk/>
            <pc:sldMk cId="736019928" sldId="330"/>
            <ac:grpSpMk id="717" creationId="{A7FC279D-600E-7735-EC82-2ED806A9969A}"/>
          </ac:grpSpMkLst>
        </pc:grpChg>
        <pc:grpChg chg="del">
          <ac:chgData name="Kokchun Giang" userId="67e2125d-ec8c-4323-9653-9824a2ad815f" providerId="ADAL" clId="{10EEDAB3-2DB0-BA4D-8CC6-6424E46A9142}" dt="2024-01-13T14:24:22.734" v="2653" actId="478"/>
          <ac:grpSpMkLst>
            <pc:docMk/>
            <pc:sldMk cId="736019928" sldId="330"/>
            <ac:grpSpMk id="724" creationId="{46873D4E-A62C-F23E-C4FC-039B5580CAC1}"/>
          </ac:grpSpMkLst>
        </pc:grpChg>
        <pc:grpChg chg="del">
          <ac:chgData name="Kokchun Giang" userId="67e2125d-ec8c-4323-9653-9824a2ad815f" providerId="ADAL" clId="{10EEDAB3-2DB0-BA4D-8CC6-6424E46A9142}" dt="2024-01-13T14:24:22.734" v="2653" actId="478"/>
          <ac:grpSpMkLst>
            <pc:docMk/>
            <pc:sldMk cId="736019928" sldId="330"/>
            <ac:grpSpMk id="728" creationId="{89952036-BF2D-8F98-04ED-3ED491F1ABB0}"/>
          </ac:grpSpMkLst>
        </pc:grpChg>
        <pc:grpChg chg="del">
          <ac:chgData name="Kokchun Giang" userId="67e2125d-ec8c-4323-9653-9824a2ad815f" providerId="ADAL" clId="{10EEDAB3-2DB0-BA4D-8CC6-6424E46A9142}" dt="2024-01-13T14:24:24.890" v="2654" actId="478"/>
          <ac:grpSpMkLst>
            <pc:docMk/>
            <pc:sldMk cId="736019928" sldId="330"/>
            <ac:grpSpMk id="735" creationId="{077ED28E-740C-6A92-BF89-365426629768}"/>
          </ac:grpSpMkLst>
        </pc:grpChg>
        <pc:grpChg chg="del">
          <ac:chgData name="Kokchun Giang" userId="67e2125d-ec8c-4323-9653-9824a2ad815f" providerId="ADAL" clId="{10EEDAB3-2DB0-BA4D-8CC6-6424E46A9142}" dt="2024-01-13T14:24:14.731" v="2650" actId="478"/>
          <ac:grpSpMkLst>
            <pc:docMk/>
            <pc:sldMk cId="736019928" sldId="330"/>
            <ac:grpSpMk id="740" creationId="{9E281D9F-58D8-807E-9F37-4D31DE989445}"/>
          </ac:grpSpMkLst>
        </pc:grpChg>
        <pc:grpChg chg="del">
          <ac:chgData name="Kokchun Giang" userId="67e2125d-ec8c-4323-9653-9824a2ad815f" providerId="ADAL" clId="{10EEDAB3-2DB0-BA4D-8CC6-6424E46A9142}" dt="2024-01-13T14:24:22.734" v="2653" actId="478"/>
          <ac:grpSpMkLst>
            <pc:docMk/>
            <pc:sldMk cId="736019928" sldId="330"/>
            <ac:grpSpMk id="749" creationId="{F8EDFEC7-F4A1-42E5-DF02-9EF3ADD75E6D}"/>
          </ac:grpSpMkLst>
        </pc:grpChg>
        <pc:grpChg chg="del">
          <ac:chgData name="Kokchun Giang" userId="67e2125d-ec8c-4323-9653-9824a2ad815f" providerId="ADAL" clId="{10EEDAB3-2DB0-BA4D-8CC6-6424E46A9142}" dt="2024-01-13T14:24:24.890" v="2654" actId="478"/>
          <ac:grpSpMkLst>
            <pc:docMk/>
            <pc:sldMk cId="736019928" sldId="330"/>
            <ac:grpSpMk id="762" creationId="{5B21FA7B-3F9D-230A-C585-311C54BA75C6}"/>
          </ac:grpSpMkLst>
        </pc:grpChg>
        <pc:grpChg chg="del">
          <ac:chgData name="Kokchun Giang" userId="67e2125d-ec8c-4323-9653-9824a2ad815f" providerId="ADAL" clId="{10EEDAB3-2DB0-BA4D-8CC6-6424E46A9142}" dt="2024-01-13T14:24:24.890" v="2654" actId="478"/>
          <ac:grpSpMkLst>
            <pc:docMk/>
            <pc:sldMk cId="736019928" sldId="330"/>
            <ac:grpSpMk id="773" creationId="{6EE06C39-3898-80D6-5E2A-042CB3EA0D92}"/>
          </ac:grpSpMkLst>
        </pc:grpChg>
        <pc:grpChg chg="del">
          <ac:chgData name="Kokchun Giang" userId="67e2125d-ec8c-4323-9653-9824a2ad815f" providerId="ADAL" clId="{10EEDAB3-2DB0-BA4D-8CC6-6424E46A9142}" dt="2024-01-13T14:24:27.246" v="2655" actId="478"/>
          <ac:grpSpMkLst>
            <pc:docMk/>
            <pc:sldMk cId="736019928" sldId="330"/>
            <ac:grpSpMk id="774" creationId="{9B8EDCA8-00CB-5B0B-552C-0D8871CCD4EE}"/>
          </ac:grpSpMkLst>
        </pc:grpChg>
        <pc:grpChg chg="del">
          <ac:chgData name="Kokchun Giang" userId="67e2125d-ec8c-4323-9653-9824a2ad815f" providerId="ADAL" clId="{10EEDAB3-2DB0-BA4D-8CC6-6424E46A9142}" dt="2024-01-13T14:24:24.890" v="2654" actId="478"/>
          <ac:grpSpMkLst>
            <pc:docMk/>
            <pc:sldMk cId="736019928" sldId="330"/>
            <ac:grpSpMk id="778" creationId="{61CD52EC-8733-F58F-8726-36F49FB2BCA6}"/>
          </ac:grpSpMkLst>
        </pc:grpChg>
        <pc:grpChg chg="del">
          <ac:chgData name="Kokchun Giang" userId="67e2125d-ec8c-4323-9653-9824a2ad815f" providerId="ADAL" clId="{10EEDAB3-2DB0-BA4D-8CC6-6424E46A9142}" dt="2024-01-13T14:24:24.890" v="2654" actId="478"/>
          <ac:grpSpMkLst>
            <pc:docMk/>
            <pc:sldMk cId="736019928" sldId="330"/>
            <ac:grpSpMk id="787" creationId="{2CC028CF-0102-5FE9-DFD9-90D7F971512F}"/>
          </ac:grpSpMkLst>
        </pc:grpChg>
        <pc:grpChg chg="del">
          <ac:chgData name="Kokchun Giang" userId="67e2125d-ec8c-4323-9653-9824a2ad815f" providerId="ADAL" clId="{10EEDAB3-2DB0-BA4D-8CC6-6424E46A9142}" dt="2024-01-13T14:24:14.731" v="2650" actId="478"/>
          <ac:grpSpMkLst>
            <pc:docMk/>
            <pc:sldMk cId="736019928" sldId="330"/>
            <ac:grpSpMk id="788" creationId="{F85A2AE5-3F05-8903-E117-2D957B667F4F}"/>
          </ac:grpSpMkLst>
        </pc:grpChg>
        <pc:grpChg chg="del">
          <ac:chgData name="Kokchun Giang" userId="67e2125d-ec8c-4323-9653-9824a2ad815f" providerId="ADAL" clId="{10EEDAB3-2DB0-BA4D-8CC6-6424E46A9142}" dt="2024-01-13T14:24:24.890" v="2654" actId="478"/>
          <ac:grpSpMkLst>
            <pc:docMk/>
            <pc:sldMk cId="736019928" sldId="330"/>
            <ac:grpSpMk id="806" creationId="{B0E41D1F-7781-5CC2-AEA5-4E38E404660E}"/>
          </ac:grpSpMkLst>
        </pc:grpChg>
        <pc:grpChg chg="del">
          <ac:chgData name="Kokchun Giang" userId="67e2125d-ec8c-4323-9653-9824a2ad815f" providerId="ADAL" clId="{10EEDAB3-2DB0-BA4D-8CC6-6424E46A9142}" dt="2024-01-13T14:24:27.246" v="2655" actId="478"/>
          <ac:grpSpMkLst>
            <pc:docMk/>
            <pc:sldMk cId="736019928" sldId="330"/>
            <ac:grpSpMk id="807" creationId="{D1A8EAAC-BEE9-A639-A047-DB44E2DFC81B}"/>
          </ac:grpSpMkLst>
        </pc:grpChg>
        <pc:grpChg chg="del">
          <ac:chgData name="Kokchun Giang" userId="67e2125d-ec8c-4323-9653-9824a2ad815f" providerId="ADAL" clId="{10EEDAB3-2DB0-BA4D-8CC6-6424E46A9142}" dt="2024-01-13T14:24:24.890" v="2654" actId="478"/>
          <ac:grpSpMkLst>
            <pc:docMk/>
            <pc:sldMk cId="736019928" sldId="330"/>
            <ac:grpSpMk id="820" creationId="{79E2E2D4-9AB9-96FB-8010-DAD8DCDE44C6}"/>
          </ac:grpSpMkLst>
        </pc:grpChg>
        <pc:grpChg chg="del">
          <ac:chgData name="Kokchun Giang" userId="67e2125d-ec8c-4323-9653-9824a2ad815f" providerId="ADAL" clId="{10EEDAB3-2DB0-BA4D-8CC6-6424E46A9142}" dt="2024-01-13T14:24:27.246" v="2655" actId="478"/>
          <ac:grpSpMkLst>
            <pc:docMk/>
            <pc:sldMk cId="736019928" sldId="330"/>
            <ac:grpSpMk id="821" creationId="{0EC810FE-19C7-9FEA-58D4-30199F513347}"/>
          </ac:grpSpMkLst>
        </pc:grpChg>
        <pc:inkChg chg="add del">
          <ac:chgData name="Kokchun Giang" userId="67e2125d-ec8c-4323-9653-9824a2ad815f" providerId="ADAL" clId="{10EEDAB3-2DB0-BA4D-8CC6-6424E46A9142}" dt="2024-01-13T14:24:46.982" v="2664" actId="9405"/>
          <ac:inkMkLst>
            <pc:docMk/>
            <pc:sldMk cId="736019928" sldId="330"/>
            <ac:inkMk id="2" creationId="{F02EE399-3C6A-10D2-BCA9-F6A548518BDE}"/>
          </ac:inkMkLst>
        </pc:inkChg>
        <pc:inkChg chg="add del mod">
          <ac:chgData name="Kokchun Giang" userId="67e2125d-ec8c-4323-9653-9824a2ad815f" providerId="ADAL" clId="{10EEDAB3-2DB0-BA4D-8CC6-6424E46A9142}" dt="2024-01-13T14:24:46.591" v="2663" actId="9405"/>
          <ac:inkMkLst>
            <pc:docMk/>
            <pc:sldMk cId="736019928" sldId="330"/>
            <ac:inkMk id="3" creationId="{5CEF448C-BB29-F7AB-DFD8-052DB2E19693}"/>
          </ac:inkMkLst>
        </pc:inkChg>
        <pc:inkChg chg="add del mod">
          <ac:chgData name="Kokchun Giang" userId="67e2125d-ec8c-4323-9653-9824a2ad815f" providerId="ADAL" clId="{10EEDAB3-2DB0-BA4D-8CC6-6424E46A9142}" dt="2024-01-13T14:24:46.175" v="2662"/>
          <ac:inkMkLst>
            <pc:docMk/>
            <pc:sldMk cId="736019928" sldId="330"/>
            <ac:inkMk id="4" creationId="{2FAE7495-46E2-33A8-A017-A52C05AFF6E3}"/>
          </ac:inkMkLst>
        </pc:inkChg>
        <pc:inkChg chg="add mod">
          <ac:chgData name="Kokchun Giang" userId="67e2125d-ec8c-4323-9653-9824a2ad815f" providerId="ADAL" clId="{10EEDAB3-2DB0-BA4D-8CC6-6424E46A9142}" dt="2024-01-13T14:24:49.596" v="2671"/>
          <ac:inkMkLst>
            <pc:docMk/>
            <pc:sldMk cId="736019928" sldId="330"/>
            <ac:inkMk id="6" creationId="{E48B1285-AD70-917F-8054-6ACF39B928F4}"/>
          </ac:inkMkLst>
        </pc:inkChg>
        <pc:inkChg chg="add mod">
          <ac:chgData name="Kokchun Giang" userId="67e2125d-ec8c-4323-9653-9824a2ad815f" providerId="ADAL" clId="{10EEDAB3-2DB0-BA4D-8CC6-6424E46A9142}" dt="2024-01-13T14:24:49.596" v="2671"/>
          <ac:inkMkLst>
            <pc:docMk/>
            <pc:sldMk cId="736019928" sldId="330"/>
            <ac:inkMk id="7" creationId="{A7CF0BDF-86C3-BC6A-70CA-CABB3AB08719}"/>
          </ac:inkMkLst>
        </pc:inkChg>
        <pc:inkChg chg="add mod">
          <ac:chgData name="Kokchun Giang" userId="67e2125d-ec8c-4323-9653-9824a2ad815f" providerId="ADAL" clId="{10EEDAB3-2DB0-BA4D-8CC6-6424E46A9142}" dt="2024-01-13T14:24:49.596" v="2671"/>
          <ac:inkMkLst>
            <pc:docMk/>
            <pc:sldMk cId="736019928" sldId="330"/>
            <ac:inkMk id="8" creationId="{63C1C85D-91CF-864E-AF6F-F9726B942E62}"/>
          </ac:inkMkLst>
        </pc:inkChg>
        <pc:inkChg chg="add mod">
          <ac:chgData name="Kokchun Giang" userId="67e2125d-ec8c-4323-9653-9824a2ad815f" providerId="ADAL" clId="{10EEDAB3-2DB0-BA4D-8CC6-6424E46A9142}" dt="2024-01-13T14:24:49.596" v="2671"/>
          <ac:inkMkLst>
            <pc:docMk/>
            <pc:sldMk cId="736019928" sldId="330"/>
            <ac:inkMk id="9" creationId="{DF48661D-C1C9-36F0-2D99-CCAA7376D4E1}"/>
          </ac:inkMkLst>
        </pc:inkChg>
        <pc:inkChg chg="add mod">
          <ac:chgData name="Kokchun Giang" userId="67e2125d-ec8c-4323-9653-9824a2ad815f" providerId="ADAL" clId="{10EEDAB3-2DB0-BA4D-8CC6-6424E46A9142}" dt="2024-01-13T14:24:49.596" v="2671"/>
          <ac:inkMkLst>
            <pc:docMk/>
            <pc:sldMk cId="736019928" sldId="330"/>
            <ac:inkMk id="10" creationId="{33B458A6-5B1B-B378-A59F-2439E8B5E0E1}"/>
          </ac:inkMkLst>
        </pc:inkChg>
        <pc:inkChg chg="add mod">
          <ac:chgData name="Kokchun Giang" userId="67e2125d-ec8c-4323-9653-9824a2ad815f" providerId="ADAL" clId="{10EEDAB3-2DB0-BA4D-8CC6-6424E46A9142}" dt="2024-01-13T15:33:56.468" v="2965" actId="164"/>
          <ac:inkMkLst>
            <pc:docMk/>
            <pc:sldMk cId="736019928" sldId="330"/>
            <ac:inkMk id="11" creationId="{872D9E03-C651-AA49-5DB3-15DF85340E5B}"/>
          </ac:inkMkLst>
        </pc:inkChg>
        <pc:inkChg chg="add mod">
          <ac:chgData name="Kokchun Giang" userId="67e2125d-ec8c-4323-9653-9824a2ad815f" providerId="ADAL" clId="{10EEDAB3-2DB0-BA4D-8CC6-6424E46A9142}" dt="2024-01-13T14:24:53.045" v="2678"/>
          <ac:inkMkLst>
            <pc:docMk/>
            <pc:sldMk cId="736019928" sldId="330"/>
            <ac:inkMk id="13" creationId="{F490B119-CFFB-709B-14E3-EB17353056D4}"/>
          </ac:inkMkLst>
        </pc:inkChg>
        <pc:inkChg chg="add mod">
          <ac:chgData name="Kokchun Giang" userId="67e2125d-ec8c-4323-9653-9824a2ad815f" providerId="ADAL" clId="{10EEDAB3-2DB0-BA4D-8CC6-6424E46A9142}" dt="2024-01-13T14:24:53.045" v="2678"/>
          <ac:inkMkLst>
            <pc:docMk/>
            <pc:sldMk cId="736019928" sldId="330"/>
            <ac:inkMk id="15" creationId="{F3DC1E80-6778-7C5F-B3AB-69405D108DCC}"/>
          </ac:inkMkLst>
        </pc:inkChg>
        <pc:inkChg chg="add mod">
          <ac:chgData name="Kokchun Giang" userId="67e2125d-ec8c-4323-9653-9824a2ad815f" providerId="ADAL" clId="{10EEDAB3-2DB0-BA4D-8CC6-6424E46A9142}" dt="2024-01-13T14:24:53.045" v="2678"/>
          <ac:inkMkLst>
            <pc:docMk/>
            <pc:sldMk cId="736019928" sldId="330"/>
            <ac:inkMk id="16" creationId="{0D859D96-85D7-FF12-431E-28A575065590}"/>
          </ac:inkMkLst>
        </pc:inkChg>
        <pc:inkChg chg="add mod">
          <ac:chgData name="Kokchun Giang" userId="67e2125d-ec8c-4323-9653-9824a2ad815f" providerId="ADAL" clId="{10EEDAB3-2DB0-BA4D-8CC6-6424E46A9142}" dt="2024-01-13T14:24:53.045" v="2678"/>
          <ac:inkMkLst>
            <pc:docMk/>
            <pc:sldMk cId="736019928" sldId="330"/>
            <ac:inkMk id="17" creationId="{F048B9C3-0FAE-819C-4A74-83933F6D3177}"/>
          </ac:inkMkLst>
        </pc:inkChg>
        <pc:inkChg chg="add mod">
          <ac:chgData name="Kokchun Giang" userId="67e2125d-ec8c-4323-9653-9824a2ad815f" providerId="ADAL" clId="{10EEDAB3-2DB0-BA4D-8CC6-6424E46A9142}" dt="2024-01-13T14:24:53.045" v="2678"/>
          <ac:inkMkLst>
            <pc:docMk/>
            <pc:sldMk cId="736019928" sldId="330"/>
            <ac:inkMk id="18" creationId="{CA6E9111-6464-C3A0-4E2B-E02A6798D5AB}"/>
          </ac:inkMkLst>
        </pc:inkChg>
        <pc:inkChg chg="add mod">
          <ac:chgData name="Kokchun Giang" userId="67e2125d-ec8c-4323-9653-9824a2ad815f" providerId="ADAL" clId="{10EEDAB3-2DB0-BA4D-8CC6-6424E46A9142}" dt="2024-01-13T15:33:56.468" v="2965" actId="164"/>
          <ac:inkMkLst>
            <pc:docMk/>
            <pc:sldMk cId="736019928" sldId="330"/>
            <ac:inkMk id="19" creationId="{BB765E42-CAD9-8467-C57C-51A65A69ADE0}"/>
          </ac:inkMkLst>
        </pc:inkChg>
        <pc:inkChg chg="add mod">
          <ac:chgData name="Kokchun Giang" userId="67e2125d-ec8c-4323-9653-9824a2ad815f" providerId="ADAL" clId="{10EEDAB3-2DB0-BA4D-8CC6-6424E46A9142}" dt="2024-01-13T14:24:57.958" v="2690"/>
          <ac:inkMkLst>
            <pc:docMk/>
            <pc:sldMk cId="736019928" sldId="330"/>
            <ac:inkMk id="21" creationId="{E95522E8-AAEF-C195-1567-346751CA4577}"/>
          </ac:inkMkLst>
        </pc:inkChg>
        <pc:inkChg chg="add mod">
          <ac:chgData name="Kokchun Giang" userId="67e2125d-ec8c-4323-9653-9824a2ad815f" providerId="ADAL" clId="{10EEDAB3-2DB0-BA4D-8CC6-6424E46A9142}" dt="2024-01-13T14:24:57.958" v="2690"/>
          <ac:inkMkLst>
            <pc:docMk/>
            <pc:sldMk cId="736019928" sldId="330"/>
            <ac:inkMk id="22" creationId="{31F220A6-EB47-DCE8-0B83-1A49A000EFFD}"/>
          </ac:inkMkLst>
        </pc:inkChg>
        <pc:inkChg chg="add mod">
          <ac:chgData name="Kokchun Giang" userId="67e2125d-ec8c-4323-9653-9824a2ad815f" providerId="ADAL" clId="{10EEDAB3-2DB0-BA4D-8CC6-6424E46A9142}" dt="2024-01-13T14:24:57.958" v="2690"/>
          <ac:inkMkLst>
            <pc:docMk/>
            <pc:sldMk cId="736019928" sldId="330"/>
            <ac:inkMk id="23" creationId="{022BDA5A-3708-E627-569A-1CCA9D326F44}"/>
          </ac:inkMkLst>
        </pc:inkChg>
        <pc:inkChg chg="add mod">
          <ac:chgData name="Kokchun Giang" userId="67e2125d-ec8c-4323-9653-9824a2ad815f" providerId="ADAL" clId="{10EEDAB3-2DB0-BA4D-8CC6-6424E46A9142}" dt="2024-01-13T14:24:57.958" v="2690"/>
          <ac:inkMkLst>
            <pc:docMk/>
            <pc:sldMk cId="736019928" sldId="330"/>
            <ac:inkMk id="24" creationId="{D3599533-5A9B-06C2-F14D-3AFA8C90F9F5}"/>
          </ac:inkMkLst>
        </pc:inkChg>
        <pc:inkChg chg="add mod">
          <ac:chgData name="Kokchun Giang" userId="67e2125d-ec8c-4323-9653-9824a2ad815f" providerId="ADAL" clId="{10EEDAB3-2DB0-BA4D-8CC6-6424E46A9142}" dt="2024-01-13T14:24:57.958" v="2690"/>
          <ac:inkMkLst>
            <pc:docMk/>
            <pc:sldMk cId="736019928" sldId="330"/>
            <ac:inkMk id="25" creationId="{CD967B82-A920-3DB7-00D4-38AF0B56B944}"/>
          </ac:inkMkLst>
        </pc:inkChg>
        <pc:inkChg chg="add mod">
          <ac:chgData name="Kokchun Giang" userId="67e2125d-ec8c-4323-9653-9824a2ad815f" providerId="ADAL" clId="{10EEDAB3-2DB0-BA4D-8CC6-6424E46A9142}" dt="2024-01-13T14:24:57.958" v="2690"/>
          <ac:inkMkLst>
            <pc:docMk/>
            <pc:sldMk cId="736019928" sldId="330"/>
            <ac:inkMk id="26" creationId="{9A576853-0D8C-3E6D-0B0A-FCF719738BAB}"/>
          </ac:inkMkLst>
        </pc:inkChg>
        <pc:inkChg chg="add mod">
          <ac:chgData name="Kokchun Giang" userId="67e2125d-ec8c-4323-9653-9824a2ad815f" providerId="ADAL" clId="{10EEDAB3-2DB0-BA4D-8CC6-6424E46A9142}" dt="2024-01-13T14:24:57.958" v="2690"/>
          <ac:inkMkLst>
            <pc:docMk/>
            <pc:sldMk cId="736019928" sldId="330"/>
            <ac:inkMk id="27" creationId="{1264CA40-B7B3-8B8D-59DE-C088F0373F96}"/>
          </ac:inkMkLst>
        </pc:inkChg>
        <pc:inkChg chg="add mod">
          <ac:chgData name="Kokchun Giang" userId="67e2125d-ec8c-4323-9653-9824a2ad815f" providerId="ADAL" clId="{10EEDAB3-2DB0-BA4D-8CC6-6424E46A9142}" dt="2024-01-13T14:24:57.958" v="2690"/>
          <ac:inkMkLst>
            <pc:docMk/>
            <pc:sldMk cId="736019928" sldId="330"/>
            <ac:inkMk id="29" creationId="{01BE2D0F-428B-4135-6CE9-F65BCDA2A6C8}"/>
          </ac:inkMkLst>
        </pc:inkChg>
        <pc:inkChg chg="add mod">
          <ac:chgData name="Kokchun Giang" userId="67e2125d-ec8c-4323-9653-9824a2ad815f" providerId="ADAL" clId="{10EEDAB3-2DB0-BA4D-8CC6-6424E46A9142}" dt="2024-01-13T14:24:57.958" v="2690"/>
          <ac:inkMkLst>
            <pc:docMk/>
            <pc:sldMk cId="736019928" sldId="330"/>
            <ac:inkMk id="30" creationId="{192D3130-026A-41A5-EEBE-72CC7CEF1A76}"/>
          </ac:inkMkLst>
        </pc:inkChg>
        <pc:inkChg chg="add mod">
          <ac:chgData name="Kokchun Giang" userId="67e2125d-ec8c-4323-9653-9824a2ad815f" providerId="ADAL" clId="{10EEDAB3-2DB0-BA4D-8CC6-6424E46A9142}" dt="2024-01-13T14:24:57.958" v="2690"/>
          <ac:inkMkLst>
            <pc:docMk/>
            <pc:sldMk cId="736019928" sldId="330"/>
            <ac:inkMk id="31" creationId="{38877105-6A8B-8FC3-C2B3-BF42362CCC4D}"/>
          </ac:inkMkLst>
        </pc:inkChg>
        <pc:inkChg chg="add mod">
          <ac:chgData name="Kokchun Giang" userId="67e2125d-ec8c-4323-9653-9824a2ad815f" providerId="ADAL" clId="{10EEDAB3-2DB0-BA4D-8CC6-6424E46A9142}" dt="2024-01-13T14:24:57.958" v="2690"/>
          <ac:inkMkLst>
            <pc:docMk/>
            <pc:sldMk cId="736019928" sldId="330"/>
            <ac:inkMk id="32" creationId="{534CCD34-4E1D-95A3-2B2D-E85EED261383}"/>
          </ac:inkMkLst>
        </pc:inkChg>
        <pc:inkChg chg="add mod">
          <ac:chgData name="Kokchun Giang" userId="67e2125d-ec8c-4323-9653-9824a2ad815f" providerId="ADAL" clId="{10EEDAB3-2DB0-BA4D-8CC6-6424E46A9142}" dt="2024-01-13T15:33:56.468" v="2965" actId="164"/>
          <ac:inkMkLst>
            <pc:docMk/>
            <pc:sldMk cId="736019928" sldId="330"/>
            <ac:inkMk id="34" creationId="{7D4140E7-F0C1-F4EC-405E-DDA118262F87}"/>
          </ac:inkMkLst>
        </pc:inkChg>
        <pc:inkChg chg="add mod">
          <ac:chgData name="Kokchun Giang" userId="67e2125d-ec8c-4323-9653-9824a2ad815f" providerId="ADAL" clId="{10EEDAB3-2DB0-BA4D-8CC6-6424E46A9142}" dt="2024-01-13T14:25:08.254" v="2706"/>
          <ac:inkMkLst>
            <pc:docMk/>
            <pc:sldMk cId="736019928" sldId="330"/>
            <ac:inkMk id="35" creationId="{D4A7824C-9050-219F-DD92-D0CD19EEBEB8}"/>
          </ac:inkMkLst>
        </pc:inkChg>
        <pc:inkChg chg="add mod">
          <ac:chgData name="Kokchun Giang" userId="67e2125d-ec8c-4323-9653-9824a2ad815f" providerId="ADAL" clId="{10EEDAB3-2DB0-BA4D-8CC6-6424E46A9142}" dt="2024-01-13T14:25:08.254" v="2706"/>
          <ac:inkMkLst>
            <pc:docMk/>
            <pc:sldMk cId="736019928" sldId="330"/>
            <ac:inkMk id="36" creationId="{DF13CBBF-D3C5-13EB-69AE-ADF8E0DBCB5C}"/>
          </ac:inkMkLst>
        </pc:inkChg>
        <pc:inkChg chg="add mod">
          <ac:chgData name="Kokchun Giang" userId="67e2125d-ec8c-4323-9653-9824a2ad815f" providerId="ADAL" clId="{10EEDAB3-2DB0-BA4D-8CC6-6424E46A9142}" dt="2024-01-13T14:25:08.254" v="2706"/>
          <ac:inkMkLst>
            <pc:docMk/>
            <pc:sldMk cId="736019928" sldId="330"/>
            <ac:inkMk id="37" creationId="{C7B60EA3-9497-698B-CA6F-587A4A0A0ADD}"/>
          </ac:inkMkLst>
        </pc:inkChg>
        <pc:inkChg chg="add mod">
          <ac:chgData name="Kokchun Giang" userId="67e2125d-ec8c-4323-9653-9824a2ad815f" providerId="ADAL" clId="{10EEDAB3-2DB0-BA4D-8CC6-6424E46A9142}" dt="2024-01-13T14:25:08.254" v="2706"/>
          <ac:inkMkLst>
            <pc:docMk/>
            <pc:sldMk cId="736019928" sldId="330"/>
            <ac:inkMk id="39" creationId="{0FFC72A3-1863-6020-E879-6B8FBA6ED1AC}"/>
          </ac:inkMkLst>
        </pc:inkChg>
        <pc:inkChg chg="add mod">
          <ac:chgData name="Kokchun Giang" userId="67e2125d-ec8c-4323-9653-9824a2ad815f" providerId="ADAL" clId="{10EEDAB3-2DB0-BA4D-8CC6-6424E46A9142}" dt="2024-01-13T14:25:08.254" v="2706"/>
          <ac:inkMkLst>
            <pc:docMk/>
            <pc:sldMk cId="736019928" sldId="330"/>
            <ac:inkMk id="40" creationId="{06E674D5-D49A-83F9-2BA6-423D570115B3}"/>
          </ac:inkMkLst>
        </pc:inkChg>
        <pc:inkChg chg="add mod">
          <ac:chgData name="Kokchun Giang" userId="67e2125d-ec8c-4323-9653-9824a2ad815f" providerId="ADAL" clId="{10EEDAB3-2DB0-BA4D-8CC6-6424E46A9142}" dt="2024-01-13T14:25:08.254" v="2706"/>
          <ac:inkMkLst>
            <pc:docMk/>
            <pc:sldMk cId="736019928" sldId="330"/>
            <ac:inkMk id="41" creationId="{13154CD8-62CF-A933-ADE7-A7CAF7EDF723}"/>
          </ac:inkMkLst>
        </pc:inkChg>
        <pc:inkChg chg="add mod">
          <ac:chgData name="Kokchun Giang" userId="67e2125d-ec8c-4323-9653-9824a2ad815f" providerId="ADAL" clId="{10EEDAB3-2DB0-BA4D-8CC6-6424E46A9142}" dt="2024-01-13T14:25:08.254" v="2706"/>
          <ac:inkMkLst>
            <pc:docMk/>
            <pc:sldMk cId="736019928" sldId="330"/>
            <ac:inkMk id="42" creationId="{BB5460F9-A838-2417-121B-FB806BB726CC}"/>
          </ac:inkMkLst>
        </pc:inkChg>
        <pc:inkChg chg="add mod">
          <ac:chgData name="Kokchun Giang" userId="67e2125d-ec8c-4323-9653-9824a2ad815f" providerId="ADAL" clId="{10EEDAB3-2DB0-BA4D-8CC6-6424E46A9142}" dt="2024-01-13T14:25:08.254" v="2706"/>
          <ac:inkMkLst>
            <pc:docMk/>
            <pc:sldMk cId="736019928" sldId="330"/>
            <ac:inkMk id="43" creationId="{0F2E8FF7-CAAF-682C-298E-243F935632F3}"/>
          </ac:inkMkLst>
        </pc:inkChg>
        <pc:inkChg chg="add mod">
          <ac:chgData name="Kokchun Giang" userId="67e2125d-ec8c-4323-9653-9824a2ad815f" providerId="ADAL" clId="{10EEDAB3-2DB0-BA4D-8CC6-6424E46A9142}" dt="2024-01-13T14:25:08.254" v="2706"/>
          <ac:inkMkLst>
            <pc:docMk/>
            <pc:sldMk cId="736019928" sldId="330"/>
            <ac:inkMk id="44" creationId="{9F92D05E-1D79-A45B-2AF1-47E6437BCFC1}"/>
          </ac:inkMkLst>
        </pc:inkChg>
        <pc:inkChg chg="add mod">
          <ac:chgData name="Kokchun Giang" userId="67e2125d-ec8c-4323-9653-9824a2ad815f" providerId="ADAL" clId="{10EEDAB3-2DB0-BA4D-8CC6-6424E46A9142}" dt="2024-01-13T14:25:08.254" v="2706"/>
          <ac:inkMkLst>
            <pc:docMk/>
            <pc:sldMk cId="736019928" sldId="330"/>
            <ac:inkMk id="45" creationId="{D14D8F06-ABDD-33E8-7953-183BB61ED792}"/>
          </ac:inkMkLst>
        </pc:inkChg>
        <pc:inkChg chg="add mod">
          <ac:chgData name="Kokchun Giang" userId="67e2125d-ec8c-4323-9653-9824a2ad815f" providerId="ADAL" clId="{10EEDAB3-2DB0-BA4D-8CC6-6424E46A9142}" dt="2024-01-13T14:25:08.254" v="2706"/>
          <ac:inkMkLst>
            <pc:docMk/>
            <pc:sldMk cId="736019928" sldId="330"/>
            <ac:inkMk id="46" creationId="{3A295BB2-B51F-A219-671A-65217CE65A15}"/>
          </ac:inkMkLst>
        </pc:inkChg>
        <pc:inkChg chg="add del">
          <ac:chgData name="Kokchun Giang" userId="67e2125d-ec8c-4323-9653-9824a2ad815f" providerId="ADAL" clId="{10EEDAB3-2DB0-BA4D-8CC6-6424E46A9142}" dt="2024-01-13T14:25:07.981" v="2705" actId="9405"/>
          <ac:inkMkLst>
            <pc:docMk/>
            <pc:sldMk cId="736019928" sldId="330"/>
            <ac:inkMk id="47" creationId="{3EA2BAAA-4E27-32B2-DBC9-7F8B005A99FC}"/>
          </ac:inkMkLst>
        </pc:inkChg>
        <pc:inkChg chg="add mod">
          <ac:chgData name="Kokchun Giang" userId="67e2125d-ec8c-4323-9653-9824a2ad815f" providerId="ADAL" clId="{10EEDAB3-2DB0-BA4D-8CC6-6424E46A9142}" dt="2024-01-13T15:33:56.468" v="2965" actId="164"/>
          <ac:inkMkLst>
            <pc:docMk/>
            <pc:sldMk cId="736019928" sldId="330"/>
            <ac:inkMk id="50" creationId="{3639FD86-DEBA-7A9B-9CB0-F70118F3B191}"/>
          </ac:inkMkLst>
        </pc:inkChg>
        <pc:inkChg chg="add mod">
          <ac:chgData name="Kokchun Giang" userId="67e2125d-ec8c-4323-9653-9824a2ad815f" providerId="ADAL" clId="{10EEDAB3-2DB0-BA4D-8CC6-6424E46A9142}" dt="2024-01-13T15:34:41.668" v="2968" actId="164"/>
          <ac:inkMkLst>
            <pc:docMk/>
            <pc:sldMk cId="736019928" sldId="330"/>
            <ac:inkMk id="51" creationId="{1F45CF33-88EC-03C1-9886-4C3A7797FCAF}"/>
          </ac:inkMkLst>
        </pc:inkChg>
        <pc:inkChg chg="add mod">
          <ac:chgData name="Kokchun Giang" userId="67e2125d-ec8c-4323-9653-9824a2ad815f" providerId="ADAL" clId="{10EEDAB3-2DB0-BA4D-8CC6-6424E46A9142}" dt="2024-01-13T15:34:41.668" v="2968" actId="164"/>
          <ac:inkMkLst>
            <pc:docMk/>
            <pc:sldMk cId="736019928" sldId="330"/>
            <ac:inkMk id="52" creationId="{E0958533-8A85-93B2-E991-711D61E4D5EA}"/>
          </ac:inkMkLst>
        </pc:inkChg>
        <pc:inkChg chg="add mod">
          <ac:chgData name="Kokchun Giang" userId="67e2125d-ec8c-4323-9653-9824a2ad815f" providerId="ADAL" clId="{10EEDAB3-2DB0-BA4D-8CC6-6424E46A9142}" dt="2024-01-13T15:34:41.668" v="2968" actId="164"/>
          <ac:inkMkLst>
            <pc:docMk/>
            <pc:sldMk cId="736019928" sldId="330"/>
            <ac:inkMk id="53" creationId="{B2817C19-132F-56B1-668B-191747577E0D}"/>
          </ac:inkMkLst>
        </pc:inkChg>
        <pc:inkChg chg="add mod">
          <ac:chgData name="Kokchun Giang" userId="67e2125d-ec8c-4323-9653-9824a2ad815f" providerId="ADAL" clId="{10EEDAB3-2DB0-BA4D-8CC6-6424E46A9142}" dt="2024-01-13T14:25:29.527" v="2716"/>
          <ac:inkMkLst>
            <pc:docMk/>
            <pc:sldMk cId="736019928" sldId="330"/>
            <ac:inkMk id="54" creationId="{3A966FE5-0644-1FDF-B5E5-49D50EF549B1}"/>
          </ac:inkMkLst>
        </pc:inkChg>
        <pc:inkChg chg="add mod">
          <ac:chgData name="Kokchun Giang" userId="67e2125d-ec8c-4323-9653-9824a2ad815f" providerId="ADAL" clId="{10EEDAB3-2DB0-BA4D-8CC6-6424E46A9142}" dt="2024-01-13T14:25:29.527" v="2716"/>
          <ac:inkMkLst>
            <pc:docMk/>
            <pc:sldMk cId="736019928" sldId="330"/>
            <ac:inkMk id="55" creationId="{66A83F32-BECB-CDE0-B52F-F71BC31BEB09}"/>
          </ac:inkMkLst>
        </pc:inkChg>
        <pc:inkChg chg="add mod">
          <ac:chgData name="Kokchun Giang" userId="67e2125d-ec8c-4323-9653-9824a2ad815f" providerId="ADAL" clId="{10EEDAB3-2DB0-BA4D-8CC6-6424E46A9142}" dt="2024-01-13T14:25:29.527" v="2716"/>
          <ac:inkMkLst>
            <pc:docMk/>
            <pc:sldMk cId="736019928" sldId="330"/>
            <ac:inkMk id="56" creationId="{65208474-8E78-4623-B01C-95C77C27FD81}"/>
          </ac:inkMkLst>
        </pc:inkChg>
        <pc:inkChg chg="add mod">
          <ac:chgData name="Kokchun Giang" userId="67e2125d-ec8c-4323-9653-9824a2ad815f" providerId="ADAL" clId="{10EEDAB3-2DB0-BA4D-8CC6-6424E46A9142}" dt="2024-01-13T14:25:29.527" v="2716"/>
          <ac:inkMkLst>
            <pc:docMk/>
            <pc:sldMk cId="736019928" sldId="330"/>
            <ac:inkMk id="57" creationId="{457CFB15-BFED-4CBD-4897-7DECEA8B2B9E}"/>
          </ac:inkMkLst>
        </pc:inkChg>
        <pc:inkChg chg="add mod">
          <ac:chgData name="Kokchun Giang" userId="67e2125d-ec8c-4323-9653-9824a2ad815f" providerId="ADAL" clId="{10EEDAB3-2DB0-BA4D-8CC6-6424E46A9142}" dt="2024-01-13T14:25:29.527" v="2716"/>
          <ac:inkMkLst>
            <pc:docMk/>
            <pc:sldMk cId="736019928" sldId="330"/>
            <ac:inkMk id="58" creationId="{A0FC808F-043B-4B9E-28F0-8784A97E97D5}"/>
          </ac:inkMkLst>
        </pc:inkChg>
        <pc:inkChg chg="add mod">
          <ac:chgData name="Kokchun Giang" userId="67e2125d-ec8c-4323-9653-9824a2ad815f" providerId="ADAL" clId="{10EEDAB3-2DB0-BA4D-8CC6-6424E46A9142}" dt="2024-01-13T14:25:59.896" v="2761"/>
          <ac:inkMkLst>
            <pc:docMk/>
            <pc:sldMk cId="736019928" sldId="330"/>
            <ac:inkMk id="60" creationId="{AAA94601-AED9-7B21-C33D-C313BCBDB4DB}"/>
          </ac:inkMkLst>
        </pc:inkChg>
        <pc:inkChg chg="add mod">
          <ac:chgData name="Kokchun Giang" userId="67e2125d-ec8c-4323-9653-9824a2ad815f" providerId="ADAL" clId="{10EEDAB3-2DB0-BA4D-8CC6-6424E46A9142}" dt="2024-01-13T14:25:59.896" v="2761"/>
          <ac:inkMkLst>
            <pc:docMk/>
            <pc:sldMk cId="736019928" sldId="330"/>
            <ac:inkMk id="61" creationId="{3D3BEAD0-934A-4012-9EB5-E6489AEE5A34}"/>
          </ac:inkMkLst>
        </pc:inkChg>
        <pc:inkChg chg="add mod">
          <ac:chgData name="Kokchun Giang" userId="67e2125d-ec8c-4323-9653-9824a2ad815f" providerId="ADAL" clId="{10EEDAB3-2DB0-BA4D-8CC6-6424E46A9142}" dt="2024-01-13T14:25:59.896" v="2761"/>
          <ac:inkMkLst>
            <pc:docMk/>
            <pc:sldMk cId="736019928" sldId="330"/>
            <ac:inkMk id="62" creationId="{2AD77A8C-8E72-B77D-D847-B3D75324CE48}"/>
          </ac:inkMkLst>
        </pc:inkChg>
        <pc:inkChg chg="add mod">
          <ac:chgData name="Kokchun Giang" userId="67e2125d-ec8c-4323-9653-9824a2ad815f" providerId="ADAL" clId="{10EEDAB3-2DB0-BA4D-8CC6-6424E46A9142}" dt="2024-01-13T14:25:59.896" v="2761"/>
          <ac:inkMkLst>
            <pc:docMk/>
            <pc:sldMk cId="736019928" sldId="330"/>
            <ac:inkMk id="64" creationId="{C05142E0-DB13-FAA2-79C6-C0929468D828}"/>
          </ac:inkMkLst>
        </pc:inkChg>
        <pc:inkChg chg="add mod">
          <ac:chgData name="Kokchun Giang" userId="67e2125d-ec8c-4323-9653-9824a2ad815f" providerId="ADAL" clId="{10EEDAB3-2DB0-BA4D-8CC6-6424E46A9142}" dt="2024-01-13T14:25:59.896" v="2761"/>
          <ac:inkMkLst>
            <pc:docMk/>
            <pc:sldMk cId="736019928" sldId="330"/>
            <ac:inkMk id="65" creationId="{30A1FF48-D14B-DE5B-E0EC-6E4A9D71D368}"/>
          </ac:inkMkLst>
        </pc:inkChg>
        <pc:inkChg chg="add mod">
          <ac:chgData name="Kokchun Giang" userId="67e2125d-ec8c-4323-9653-9824a2ad815f" providerId="ADAL" clId="{10EEDAB3-2DB0-BA4D-8CC6-6424E46A9142}" dt="2024-01-13T14:25:59.896" v="2761"/>
          <ac:inkMkLst>
            <pc:docMk/>
            <pc:sldMk cId="736019928" sldId="330"/>
            <ac:inkMk id="66" creationId="{3A1F8752-14A6-CF37-88B6-2F0869C0CDFB}"/>
          </ac:inkMkLst>
        </pc:inkChg>
        <pc:inkChg chg="add mod">
          <ac:chgData name="Kokchun Giang" userId="67e2125d-ec8c-4323-9653-9824a2ad815f" providerId="ADAL" clId="{10EEDAB3-2DB0-BA4D-8CC6-6424E46A9142}" dt="2024-01-13T14:25:37.206" v="2728"/>
          <ac:inkMkLst>
            <pc:docMk/>
            <pc:sldMk cId="736019928" sldId="330"/>
            <ac:inkMk id="68" creationId="{82A16D0B-CBCA-F787-A2D7-10615A8F5AA1}"/>
          </ac:inkMkLst>
        </pc:inkChg>
        <pc:inkChg chg="add mod">
          <ac:chgData name="Kokchun Giang" userId="67e2125d-ec8c-4323-9653-9824a2ad815f" providerId="ADAL" clId="{10EEDAB3-2DB0-BA4D-8CC6-6424E46A9142}" dt="2024-01-13T14:25:37.206" v="2728"/>
          <ac:inkMkLst>
            <pc:docMk/>
            <pc:sldMk cId="736019928" sldId="330"/>
            <ac:inkMk id="69" creationId="{006BF70E-9179-D07C-A041-2CCF406C3EFD}"/>
          </ac:inkMkLst>
        </pc:inkChg>
        <pc:inkChg chg="add mod">
          <ac:chgData name="Kokchun Giang" userId="67e2125d-ec8c-4323-9653-9824a2ad815f" providerId="ADAL" clId="{10EEDAB3-2DB0-BA4D-8CC6-6424E46A9142}" dt="2024-01-13T15:34:41.668" v="2968" actId="164"/>
          <ac:inkMkLst>
            <pc:docMk/>
            <pc:sldMk cId="736019928" sldId="330"/>
            <ac:inkMk id="70" creationId="{FED608FB-A4FD-6FE9-D008-C127DBA93D8B}"/>
          </ac:inkMkLst>
        </pc:inkChg>
        <pc:inkChg chg="add mod">
          <ac:chgData name="Kokchun Giang" userId="67e2125d-ec8c-4323-9653-9824a2ad815f" providerId="ADAL" clId="{10EEDAB3-2DB0-BA4D-8CC6-6424E46A9142}" dt="2024-01-13T14:25:59.896" v="2761"/>
          <ac:inkMkLst>
            <pc:docMk/>
            <pc:sldMk cId="736019928" sldId="330"/>
            <ac:inkMk id="72" creationId="{46C236EF-D5F8-5ADC-E45B-181C4F119FCF}"/>
          </ac:inkMkLst>
        </pc:inkChg>
        <pc:inkChg chg="add mod">
          <ac:chgData name="Kokchun Giang" userId="67e2125d-ec8c-4323-9653-9824a2ad815f" providerId="ADAL" clId="{10EEDAB3-2DB0-BA4D-8CC6-6424E46A9142}" dt="2024-01-13T14:25:59.896" v="2761"/>
          <ac:inkMkLst>
            <pc:docMk/>
            <pc:sldMk cId="736019928" sldId="330"/>
            <ac:inkMk id="73" creationId="{4EE251EB-5D7B-4EDA-0275-479CCC44C023}"/>
          </ac:inkMkLst>
        </pc:inkChg>
        <pc:inkChg chg="add mod">
          <ac:chgData name="Kokchun Giang" userId="67e2125d-ec8c-4323-9653-9824a2ad815f" providerId="ADAL" clId="{10EEDAB3-2DB0-BA4D-8CC6-6424E46A9142}" dt="2024-01-13T14:25:59.896" v="2761"/>
          <ac:inkMkLst>
            <pc:docMk/>
            <pc:sldMk cId="736019928" sldId="330"/>
            <ac:inkMk id="74" creationId="{56B982AB-E379-E795-3E4B-447820E5D8F1}"/>
          </ac:inkMkLst>
        </pc:inkChg>
        <pc:inkChg chg="add mod">
          <ac:chgData name="Kokchun Giang" userId="67e2125d-ec8c-4323-9653-9824a2ad815f" providerId="ADAL" clId="{10EEDAB3-2DB0-BA4D-8CC6-6424E46A9142}" dt="2024-01-13T14:25:59.896" v="2761"/>
          <ac:inkMkLst>
            <pc:docMk/>
            <pc:sldMk cId="736019928" sldId="330"/>
            <ac:inkMk id="77" creationId="{10C704C9-6D80-77BC-A4EF-06E0BE559515}"/>
          </ac:inkMkLst>
        </pc:inkChg>
        <pc:inkChg chg="add mod">
          <ac:chgData name="Kokchun Giang" userId="67e2125d-ec8c-4323-9653-9824a2ad815f" providerId="ADAL" clId="{10EEDAB3-2DB0-BA4D-8CC6-6424E46A9142}" dt="2024-01-13T14:25:59.896" v="2761"/>
          <ac:inkMkLst>
            <pc:docMk/>
            <pc:sldMk cId="736019928" sldId="330"/>
            <ac:inkMk id="80" creationId="{3845C6A5-F9A0-0DB0-F4E1-4FCACF487632}"/>
          </ac:inkMkLst>
        </pc:inkChg>
        <pc:inkChg chg="add mod">
          <ac:chgData name="Kokchun Giang" userId="67e2125d-ec8c-4323-9653-9824a2ad815f" providerId="ADAL" clId="{10EEDAB3-2DB0-BA4D-8CC6-6424E46A9142}" dt="2024-01-13T14:25:59.896" v="2761"/>
          <ac:inkMkLst>
            <pc:docMk/>
            <pc:sldMk cId="736019928" sldId="330"/>
            <ac:inkMk id="82" creationId="{6034DC8C-E580-CF90-7622-24AA85BB3994}"/>
          </ac:inkMkLst>
        </pc:inkChg>
        <pc:inkChg chg="add mod">
          <ac:chgData name="Kokchun Giang" userId="67e2125d-ec8c-4323-9653-9824a2ad815f" providerId="ADAL" clId="{10EEDAB3-2DB0-BA4D-8CC6-6424E46A9142}" dt="2024-01-13T14:25:45.844" v="2741"/>
          <ac:inkMkLst>
            <pc:docMk/>
            <pc:sldMk cId="736019928" sldId="330"/>
            <ac:inkMk id="85" creationId="{538A06CF-9293-C6A5-E3B9-236CB9517C47}"/>
          </ac:inkMkLst>
        </pc:inkChg>
        <pc:inkChg chg="add mod">
          <ac:chgData name="Kokchun Giang" userId="67e2125d-ec8c-4323-9653-9824a2ad815f" providerId="ADAL" clId="{10EEDAB3-2DB0-BA4D-8CC6-6424E46A9142}" dt="2024-01-13T14:25:45.844" v="2741"/>
          <ac:inkMkLst>
            <pc:docMk/>
            <pc:sldMk cId="736019928" sldId="330"/>
            <ac:inkMk id="86" creationId="{BC101ACB-56B1-DEBF-1A0D-9A4235F92F2F}"/>
          </ac:inkMkLst>
        </pc:inkChg>
        <pc:inkChg chg="add mod">
          <ac:chgData name="Kokchun Giang" userId="67e2125d-ec8c-4323-9653-9824a2ad815f" providerId="ADAL" clId="{10EEDAB3-2DB0-BA4D-8CC6-6424E46A9142}" dt="2024-01-13T14:25:45.844" v="2741"/>
          <ac:inkMkLst>
            <pc:docMk/>
            <pc:sldMk cId="736019928" sldId="330"/>
            <ac:inkMk id="88" creationId="{3CE3571A-3B9C-C9EF-4E81-ABA640848EDC}"/>
          </ac:inkMkLst>
        </pc:inkChg>
        <pc:inkChg chg="add mod">
          <ac:chgData name="Kokchun Giang" userId="67e2125d-ec8c-4323-9653-9824a2ad815f" providerId="ADAL" clId="{10EEDAB3-2DB0-BA4D-8CC6-6424E46A9142}" dt="2024-01-13T14:25:59.896" v="2761"/>
          <ac:inkMkLst>
            <pc:docMk/>
            <pc:sldMk cId="736019928" sldId="330"/>
            <ac:inkMk id="90" creationId="{C5AF0C43-7F73-943A-4742-668871CE26FA}"/>
          </ac:inkMkLst>
        </pc:inkChg>
        <pc:inkChg chg="add mod">
          <ac:chgData name="Kokchun Giang" userId="67e2125d-ec8c-4323-9653-9824a2ad815f" providerId="ADAL" clId="{10EEDAB3-2DB0-BA4D-8CC6-6424E46A9142}" dt="2024-01-13T14:25:59.896" v="2761"/>
          <ac:inkMkLst>
            <pc:docMk/>
            <pc:sldMk cId="736019928" sldId="330"/>
            <ac:inkMk id="91" creationId="{C687541A-AEF4-E031-1A55-6090E33E9327}"/>
          </ac:inkMkLst>
        </pc:inkChg>
        <pc:inkChg chg="add mod">
          <ac:chgData name="Kokchun Giang" userId="67e2125d-ec8c-4323-9653-9824a2ad815f" providerId="ADAL" clId="{10EEDAB3-2DB0-BA4D-8CC6-6424E46A9142}" dt="2024-01-13T14:25:59.896" v="2761"/>
          <ac:inkMkLst>
            <pc:docMk/>
            <pc:sldMk cId="736019928" sldId="330"/>
            <ac:inkMk id="92" creationId="{B590A23A-8308-60D4-FEA9-B8F16648BA7A}"/>
          </ac:inkMkLst>
        </pc:inkChg>
        <pc:inkChg chg="add mod">
          <ac:chgData name="Kokchun Giang" userId="67e2125d-ec8c-4323-9653-9824a2ad815f" providerId="ADAL" clId="{10EEDAB3-2DB0-BA4D-8CC6-6424E46A9142}" dt="2024-01-13T14:25:59.896" v="2761"/>
          <ac:inkMkLst>
            <pc:docMk/>
            <pc:sldMk cId="736019928" sldId="330"/>
            <ac:inkMk id="94" creationId="{4B43540C-4AD5-26BE-6C12-3E9387AFD53C}"/>
          </ac:inkMkLst>
        </pc:inkChg>
        <pc:inkChg chg="add mod">
          <ac:chgData name="Kokchun Giang" userId="67e2125d-ec8c-4323-9653-9824a2ad815f" providerId="ADAL" clId="{10EEDAB3-2DB0-BA4D-8CC6-6424E46A9142}" dt="2024-01-13T14:25:59.896" v="2761"/>
          <ac:inkMkLst>
            <pc:docMk/>
            <pc:sldMk cId="736019928" sldId="330"/>
            <ac:inkMk id="97" creationId="{9007E587-5C64-C108-2B1A-1891FEB000A6}"/>
          </ac:inkMkLst>
        </pc:inkChg>
        <pc:inkChg chg="add mod">
          <ac:chgData name="Kokchun Giang" userId="67e2125d-ec8c-4323-9653-9824a2ad815f" providerId="ADAL" clId="{10EEDAB3-2DB0-BA4D-8CC6-6424E46A9142}" dt="2024-01-13T14:25:59.896" v="2761"/>
          <ac:inkMkLst>
            <pc:docMk/>
            <pc:sldMk cId="736019928" sldId="330"/>
            <ac:inkMk id="98" creationId="{FCC1BC7B-B3BE-1273-31E4-8379EF6D05D3}"/>
          </ac:inkMkLst>
        </pc:inkChg>
        <pc:inkChg chg="add mod">
          <ac:chgData name="Kokchun Giang" userId="67e2125d-ec8c-4323-9653-9824a2ad815f" providerId="ADAL" clId="{10EEDAB3-2DB0-BA4D-8CC6-6424E46A9142}" dt="2024-01-13T14:25:59.896" v="2761"/>
          <ac:inkMkLst>
            <pc:docMk/>
            <pc:sldMk cId="736019928" sldId="330"/>
            <ac:inkMk id="99" creationId="{03992291-15A3-9C67-BDF7-E9163C51DE06}"/>
          </ac:inkMkLst>
        </pc:inkChg>
        <pc:inkChg chg="add mod">
          <ac:chgData name="Kokchun Giang" userId="67e2125d-ec8c-4323-9653-9824a2ad815f" providerId="ADAL" clId="{10EEDAB3-2DB0-BA4D-8CC6-6424E46A9142}" dt="2024-01-13T15:34:41.668" v="2968" actId="164"/>
          <ac:inkMkLst>
            <pc:docMk/>
            <pc:sldMk cId="736019928" sldId="330"/>
            <ac:inkMk id="101" creationId="{C2E67F88-B433-7477-C1BA-BAC48E4505D8}"/>
          </ac:inkMkLst>
        </pc:inkChg>
        <pc:inkChg chg="add mod">
          <ac:chgData name="Kokchun Giang" userId="67e2125d-ec8c-4323-9653-9824a2ad815f" providerId="ADAL" clId="{10EEDAB3-2DB0-BA4D-8CC6-6424E46A9142}" dt="2024-01-13T14:25:59.896" v="2761"/>
          <ac:inkMkLst>
            <pc:docMk/>
            <pc:sldMk cId="736019928" sldId="330"/>
            <ac:inkMk id="103" creationId="{F5AEF22C-C293-92A2-59EF-F916C7B3B9CC}"/>
          </ac:inkMkLst>
        </pc:inkChg>
        <pc:inkChg chg="add mod">
          <ac:chgData name="Kokchun Giang" userId="67e2125d-ec8c-4323-9653-9824a2ad815f" providerId="ADAL" clId="{10EEDAB3-2DB0-BA4D-8CC6-6424E46A9142}" dt="2024-01-13T14:25:59.896" v="2761"/>
          <ac:inkMkLst>
            <pc:docMk/>
            <pc:sldMk cId="736019928" sldId="330"/>
            <ac:inkMk id="104" creationId="{B7C80E33-E584-A917-2115-5D86ECDBB81E}"/>
          </ac:inkMkLst>
        </pc:inkChg>
        <pc:inkChg chg="add mod">
          <ac:chgData name="Kokchun Giang" userId="67e2125d-ec8c-4323-9653-9824a2ad815f" providerId="ADAL" clId="{10EEDAB3-2DB0-BA4D-8CC6-6424E46A9142}" dt="2024-01-13T14:25:59.896" v="2761"/>
          <ac:inkMkLst>
            <pc:docMk/>
            <pc:sldMk cId="736019928" sldId="330"/>
            <ac:inkMk id="105" creationId="{1852C913-8299-DE3A-0557-F0D24782EEE6}"/>
          </ac:inkMkLst>
        </pc:inkChg>
        <pc:inkChg chg="add mod">
          <ac:chgData name="Kokchun Giang" userId="67e2125d-ec8c-4323-9653-9824a2ad815f" providerId="ADAL" clId="{10EEDAB3-2DB0-BA4D-8CC6-6424E46A9142}" dt="2024-01-13T14:25:59.896" v="2761"/>
          <ac:inkMkLst>
            <pc:docMk/>
            <pc:sldMk cId="736019928" sldId="330"/>
            <ac:inkMk id="106" creationId="{B5488584-6C1F-2C10-D9C1-A259694D7785}"/>
          </ac:inkMkLst>
        </pc:inkChg>
        <pc:inkChg chg="add mod">
          <ac:chgData name="Kokchun Giang" userId="67e2125d-ec8c-4323-9653-9824a2ad815f" providerId="ADAL" clId="{10EEDAB3-2DB0-BA4D-8CC6-6424E46A9142}" dt="2024-01-13T14:25:59.896" v="2761"/>
          <ac:inkMkLst>
            <pc:docMk/>
            <pc:sldMk cId="736019928" sldId="330"/>
            <ac:inkMk id="107" creationId="{050BB576-1464-ACFA-D9C6-7FEA47F93D19}"/>
          </ac:inkMkLst>
        </pc:inkChg>
        <pc:inkChg chg="add mod">
          <ac:chgData name="Kokchun Giang" userId="67e2125d-ec8c-4323-9653-9824a2ad815f" providerId="ADAL" clId="{10EEDAB3-2DB0-BA4D-8CC6-6424E46A9142}" dt="2024-01-13T14:25:59.896" v="2761"/>
          <ac:inkMkLst>
            <pc:docMk/>
            <pc:sldMk cId="736019928" sldId="330"/>
            <ac:inkMk id="108" creationId="{57DAAFD6-A096-B601-D6B4-C17A2FDAF1CF}"/>
          </ac:inkMkLst>
        </pc:inkChg>
        <pc:inkChg chg="add mod">
          <ac:chgData name="Kokchun Giang" userId="67e2125d-ec8c-4323-9653-9824a2ad815f" providerId="ADAL" clId="{10EEDAB3-2DB0-BA4D-8CC6-6424E46A9142}" dt="2024-01-13T14:25:59.896" v="2761"/>
          <ac:inkMkLst>
            <pc:docMk/>
            <pc:sldMk cId="736019928" sldId="330"/>
            <ac:inkMk id="110" creationId="{9265067A-C36E-8961-CC4C-4AEC4DE7D406}"/>
          </ac:inkMkLst>
        </pc:inkChg>
        <pc:inkChg chg="add mod">
          <ac:chgData name="Kokchun Giang" userId="67e2125d-ec8c-4323-9653-9824a2ad815f" providerId="ADAL" clId="{10EEDAB3-2DB0-BA4D-8CC6-6424E46A9142}" dt="2024-01-13T15:35:00.322" v="2970" actId="164"/>
          <ac:inkMkLst>
            <pc:docMk/>
            <pc:sldMk cId="736019928" sldId="330"/>
            <ac:inkMk id="112" creationId="{C4EB806D-1F87-3D57-934A-22A27BD06883}"/>
          </ac:inkMkLst>
        </pc:inkChg>
        <pc:inkChg chg="add mod">
          <ac:chgData name="Kokchun Giang" userId="67e2125d-ec8c-4323-9653-9824a2ad815f" providerId="ADAL" clId="{10EEDAB3-2DB0-BA4D-8CC6-6424E46A9142}" dt="2024-01-13T14:26:16.976" v="2770"/>
          <ac:inkMkLst>
            <pc:docMk/>
            <pc:sldMk cId="736019928" sldId="330"/>
            <ac:inkMk id="113" creationId="{663E0B1B-80F3-3A2E-ED2A-916E46DBB07A}"/>
          </ac:inkMkLst>
        </pc:inkChg>
        <pc:inkChg chg="add mod">
          <ac:chgData name="Kokchun Giang" userId="67e2125d-ec8c-4323-9653-9824a2ad815f" providerId="ADAL" clId="{10EEDAB3-2DB0-BA4D-8CC6-6424E46A9142}" dt="2024-01-13T14:26:16.976" v="2770"/>
          <ac:inkMkLst>
            <pc:docMk/>
            <pc:sldMk cId="736019928" sldId="330"/>
            <ac:inkMk id="114" creationId="{48A06A50-C33C-D2DE-1C9C-85DABE1BDBFD}"/>
          </ac:inkMkLst>
        </pc:inkChg>
        <pc:inkChg chg="add mod">
          <ac:chgData name="Kokchun Giang" userId="67e2125d-ec8c-4323-9653-9824a2ad815f" providerId="ADAL" clId="{10EEDAB3-2DB0-BA4D-8CC6-6424E46A9142}" dt="2024-01-13T14:26:16.976" v="2770"/>
          <ac:inkMkLst>
            <pc:docMk/>
            <pc:sldMk cId="736019928" sldId="330"/>
            <ac:inkMk id="115" creationId="{7B8E7A1C-00FB-A343-1A05-9EF3BC754FDC}"/>
          </ac:inkMkLst>
        </pc:inkChg>
        <pc:inkChg chg="add mod">
          <ac:chgData name="Kokchun Giang" userId="67e2125d-ec8c-4323-9653-9824a2ad815f" providerId="ADAL" clId="{10EEDAB3-2DB0-BA4D-8CC6-6424E46A9142}" dt="2024-01-13T14:26:16.976" v="2770"/>
          <ac:inkMkLst>
            <pc:docMk/>
            <pc:sldMk cId="736019928" sldId="330"/>
            <ac:inkMk id="116" creationId="{974754B6-6AF2-6346-F065-2BF041B8D969}"/>
          </ac:inkMkLst>
        </pc:inkChg>
        <pc:inkChg chg="add mod">
          <ac:chgData name="Kokchun Giang" userId="67e2125d-ec8c-4323-9653-9824a2ad815f" providerId="ADAL" clId="{10EEDAB3-2DB0-BA4D-8CC6-6424E46A9142}" dt="2024-01-13T14:26:16.976" v="2770"/>
          <ac:inkMkLst>
            <pc:docMk/>
            <pc:sldMk cId="736019928" sldId="330"/>
            <ac:inkMk id="117" creationId="{ECF9BE53-F061-370D-3A5C-BCDC343BEB7B}"/>
          </ac:inkMkLst>
        </pc:inkChg>
        <pc:inkChg chg="add del mod">
          <ac:chgData name="Kokchun Giang" userId="67e2125d-ec8c-4323-9653-9824a2ad815f" providerId="ADAL" clId="{10EEDAB3-2DB0-BA4D-8CC6-6424E46A9142}" dt="2024-01-13T14:26:16.976" v="2770"/>
          <ac:inkMkLst>
            <pc:docMk/>
            <pc:sldMk cId="736019928" sldId="330"/>
            <ac:inkMk id="128" creationId="{F32F6F88-27EE-2A31-4F1B-9B6E4281AAC3}"/>
          </ac:inkMkLst>
        </pc:inkChg>
        <pc:inkChg chg="add mod">
          <ac:chgData name="Kokchun Giang" userId="67e2125d-ec8c-4323-9653-9824a2ad815f" providerId="ADAL" clId="{10EEDAB3-2DB0-BA4D-8CC6-6424E46A9142}" dt="2024-01-13T14:28:27.757" v="2839" actId="164"/>
          <ac:inkMkLst>
            <pc:docMk/>
            <pc:sldMk cId="736019928" sldId="330"/>
            <ac:inkMk id="130" creationId="{A4ADB93A-2D94-3083-38EC-51C2DFD3E718}"/>
          </ac:inkMkLst>
        </pc:inkChg>
        <pc:inkChg chg="add mod">
          <ac:chgData name="Kokchun Giang" userId="67e2125d-ec8c-4323-9653-9824a2ad815f" providerId="ADAL" clId="{10EEDAB3-2DB0-BA4D-8CC6-6424E46A9142}" dt="2024-01-13T15:34:41.668" v="2968" actId="164"/>
          <ac:inkMkLst>
            <pc:docMk/>
            <pc:sldMk cId="736019928" sldId="330"/>
            <ac:inkMk id="131" creationId="{C1C3D903-86D9-0016-FB0C-BA83D5BFADE8}"/>
          </ac:inkMkLst>
        </pc:inkChg>
        <pc:inkChg chg="add mod">
          <ac:chgData name="Kokchun Giang" userId="67e2125d-ec8c-4323-9653-9824a2ad815f" providerId="ADAL" clId="{10EEDAB3-2DB0-BA4D-8CC6-6424E46A9142}" dt="2024-01-13T15:34:41.668" v="2968" actId="164"/>
          <ac:inkMkLst>
            <pc:docMk/>
            <pc:sldMk cId="736019928" sldId="330"/>
            <ac:inkMk id="132" creationId="{5F008215-456F-8EC5-18A4-4233AA5892CE}"/>
          </ac:inkMkLst>
        </pc:inkChg>
        <pc:inkChg chg="add mod">
          <ac:chgData name="Kokchun Giang" userId="67e2125d-ec8c-4323-9653-9824a2ad815f" providerId="ADAL" clId="{10EEDAB3-2DB0-BA4D-8CC6-6424E46A9142}" dt="2024-01-13T15:34:41.668" v="2968" actId="164"/>
          <ac:inkMkLst>
            <pc:docMk/>
            <pc:sldMk cId="736019928" sldId="330"/>
            <ac:inkMk id="133" creationId="{6FCE8E9E-CF8D-3273-6B14-30D78CF68F70}"/>
          </ac:inkMkLst>
        </pc:inkChg>
        <pc:inkChg chg="add mod">
          <ac:chgData name="Kokchun Giang" userId="67e2125d-ec8c-4323-9653-9824a2ad815f" providerId="ADAL" clId="{10EEDAB3-2DB0-BA4D-8CC6-6424E46A9142}" dt="2024-01-13T15:34:41.668" v="2968" actId="164"/>
          <ac:inkMkLst>
            <pc:docMk/>
            <pc:sldMk cId="736019928" sldId="330"/>
            <ac:inkMk id="135" creationId="{3160886B-C4C0-EFAD-5B74-D114B81582F4}"/>
          </ac:inkMkLst>
        </pc:inkChg>
        <pc:inkChg chg="add mod">
          <ac:chgData name="Kokchun Giang" userId="67e2125d-ec8c-4323-9653-9824a2ad815f" providerId="ADAL" clId="{10EEDAB3-2DB0-BA4D-8CC6-6424E46A9142}" dt="2024-01-13T14:26:25.539" v="2781"/>
          <ac:inkMkLst>
            <pc:docMk/>
            <pc:sldMk cId="736019928" sldId="330"/>
            <ac:inkMk id="136" creationId="{04688FF6-C6FD-C516-A549-53E9E9AEE297}"/>
          </ac:inkMkLst>
        </pc:inkChg>
        <pc:inkChg chg="add mod">
          <ac:chgData name="Kokchun Giang" userId="67e2125d-ec8c-4323-9653-9824a2ad815f" providerId="ADAL" clId="{10EEDAB3-2DB0-BA4D-8CC6-6424E46A9142}" dt="2024-01-13T14:26:25.539" v="2781"/>
          <ac:inkMkLst>
            <pc:docMk/>
            <pc:sldMk cId="736019928" sldId="330"/>
            <ac:inkMk id="138" creationId="{A2D95050-DBD5-A35A-41D7-BDA17940243C}"/>
          </ac:inkMkLst>
        </pc:inkChg>
        <pc:inkChg chg="add mod">
          <ac:chgData name="Kokchun Giang" userId="67e2125d-ec8c-4323-9653-9824a2ad815f" providerId="ADAL" clId="{10EEDAB3-2DB0-BA4D-8CC6-6424E46A9142}" dt="2024-01-13T15:34:41.668" v="2968" actId="164"/>
          <ac:inkMkLst>
            <pc:docMk/>
            <pc:sldMk cId="736019928" sldId="330"/>
            <ac:inkMk id="139" creationId="{B217EBD8-9837-163D-3A33-C1F54D15B998}"/>
          </ac:inkMkLst>
        </pc:inkChg>
        <pc:inkChg chg="add mod">
          <ac:chgData name="Kokchun Giang" userId="67e2125d-ec8c-4323-9653-9824a2ad815f" providerId="ADAL" clId="{10EEDAB3-2DB0-BA4D-8CC6-6424E46A9142}" dt="2024-01-13T15:34:41.668" v="2968" actId="164"/>
          <ac:inkMkLst>
            <pc:docMk/>
            <pc:sldMk cId="736019928" sldId="330"/>
            <ac:inkMk id="140" creationId="{2771319C-D7CD-C963-EC81-CAE1E900EA4A}"/>
          </ac:inkMkLst>
        </pc:inkChg>
        <pc:inkChg chg="add mod">
          <ac:chgData name="Kokchun Giang" userId="67e2125d-ec8c-4323-9653-9824a2ad815f" providerId="ADAL" clId="{10EEDAB3-2DB0-BA4D-8CC6-6424E46A9142}" dt="2024-01-13T14:26:31.866" v="2804"/>
          <ac:inkMkLst>
            <pc:docMk/>
            <pc:sldMk cId="736019928" sldId="330"/>
            <ac:inkMk id="141" creationId="{5D8725A2-B2F0-4942-87CA-38BCA695D115}"/>
          </ac:inkMkLst>
        </pc:inkChg>
        <pc:inkChg chg="add mod">
          <ac:chgData name="Kokchun Giang" userId="67e2125d-ec8c-4323-9653-9824a2ad815f" providerId="ADAL" clId="{10EEDAB3-2DB0-BA4D-8CC6-6424E46A9142}" dt="2024-01-13T14:26:31.866" v="2804"/>
          <ac:inkMkLst>
            <pc:docMk/>
            <pc:sldMk cId="736019928" sldId="330"/>
            <ac:inkMk id="143" creationId="{70D71A0F-1B84-3EE6-896A-3D194D6AE966}"/>
          </ac:inkMkLst>
        </pc:inkChg>
        <pc:inkChg chg="add mod">
          <ac:chgData name="Kokchun Giang" userId="67e2125d-ec8c-4323-9653-9824a2ad815f" providerId="ADAL" clId="{10EEDAB3-2DB0-BA4D-8CC6-6424E46A9142}" dt="2024-01-13T14:26:31.866" v="2804"/>
          <ac:inkMkLst>
            <pc:docMk/>
            <pc:sldMk cId="736019928" sldId="330"/>
            <ac:inkMk id="144" creationId="{B209B94B-51B4-5659-74FE-1B6003BAEFEE}"/>
          </ac:inkMkLst>
        </pc:inkChg>
        <pc:inkChg chg="add mod">
          <ac:chgData name="Kokchun Giang" userId="67e2125d-ec8c-4323-9653-9824a2ad815f" providerId="ADAL" clId="{10EEDAB3-2DB0-BA4D-8CC6-6424E46A9142}" dt="2024-01-13T14:26:31.866" v="2804"/>
          <ac:inkMkLst>
            <pc:docMk/>
            <pc:sldMk cId="736019928" sldId="330"/>
            <ac:inkMk id="145" creationId="{253C64B8-8CD2-52F4-AEBB-D8EA7DF1F85F}"/>
          </ac:inkMkLst>
        </pc:inkChg>
        <pc:inkChg chg="add mod">
          <ac:chgData name="Kokchun Giang" userId="67e2125d-ec8c-4323-9653-9824a2ad815f" providerId="ADAL" clId="{10EEDAB3-2DB0-BA4D-8CC6-6424E46A9142}" dt="2024-01-13T14:26:31.866" v="2804"/>
          <ac:inkMkLst>
            <pc:docMk/>
            <pc:sldMk cId="736019928" sldId="330"/>
            <ac:inkMk id="146" creationId="{B877EA0E-ABAA-9D25-BA02-E499AF2F2B3D}"/>
          </ac:inkMkLst>
        </pc:inkChg>
        <pc:inkChg chg="add mod">
          <ac:chgData name="Kokchun Giang" userId="67e2125d-ec8c-4323-9653-9824a2ad815f" providerId="ADAL" clId="{10EEDAB3-2DB0-BA4D-8CC6-6424E46A9142}" dt="2024-01-13T14:26:31.866" v="2804"/>
          <ac:inkMkLst>
            <pc:docMk/>
            <pc:sldMk cId="736019928" sldId="330"/>
            <ac:inkMk id="147" creationId="{5B842625-9627-9188-7350-D073ED67D31E}"/>
          </ac:inkMkLst>
        </pc:inkChg>
        <pc:inkChg chg="add mod">
          <ac:chgData name="Kokchun Giang" userId="67e2125d-ec8c-4323-9653-9824a2ad815f" providerId="ADAL" clId="{10EEDAB3-2DB0-BA4D-8CC6-6424E46A9142}" dt="2024-01-13T14:26:31.866" v="2804"/>
          <ac:inkMkLst>
            <pc:docMk/>
            <pc:sldMk cId="736019928" sldId="330"/>
            <ac:inkMk id="148" creationId="{4673F7ED-EF87-8610-DF59-DE2E56A669B3}"/>
          </ac:inkMkLst>
        </pc:inkChg>
        <pc:inkChg chg="add mod">
          <ac:chgData name="Kokchun Giang" userId="67e2125d-ec8c-4323-9653-9824a2ad815f" providerId="ADAL" clId="{10EEDAB3-2DB0-BA4D-8CC6-6424E46A9142}" dt="2024-01-13T14:26:31.866" v="2804"/>
          <ac:inkMkLst>
            <pc:docMk/>
            <pc:sldMk cId="736019928" sldId="330"/>
            <ac:inkMk id="149" creationId="{9D9D7A38-AD2E-B3B7-A6B0-02F413A89242}"/>
          </ac:inkMkLst>
        </pc:inkChg>
        <pc:inkChg chg="add mod">
          <ac:chgData name="Kokchun Giang" userId="67e2125d-ec8c-4323-9653-9824a2ad815f" providerId="ADAL" clId="{10EEDAB3-2DB0-BA4D-8CC6-6424E46A9142}" dt="2024-01-13T14:26:31.866" v="2804"/>
          <ac:inkMkLst>
            <pc:docMk/>
            <pc:sldMk cId="736019928" sldId="330"/>
            <ac:inkMk id="150" creationId="{5EFB6511-36E0-DC59-B695-268467A20752}"/>
          </ac:inkMkLst>
        </pc:inkChg>
        <pc:inkChg chg="add mod">
          <ac:chgData name="Kokchun Giang" userId="67e2125d-ec8c-4323-9653-9824a2ad815f" providerId="ADAL" clId="{10EEDAB3-2DB0-BA4D-8CC6-6424E46A9142}" dt="2024-01-13T14:26:31.866" v="2804"/>
          <ac:inkMkLst>
            <pc:docMk/>
            <pc:sldMk cId="736019928" sldId="330"/>
            <ac:inkMk id="151" creationId="{569E6E7B-B7DD-E7EF-3347-82D22B6D61BD}"/>
          </ac:inkMkLst>
        </pc:inkChg>
        <pc:inkChg chg="add mod">
          <ac:chgData name="Kokchun Giang" userId="67e2125d-ec8c-4323-9653-9824a2ad815f" providerId="ADAL" clId="{10EEDAB3-2DB0-BA4D-8CC6-6424E46A9142}" dt="2024-01-13T14:26:31.866" v="2804"/>
          <ac:inkMkLst>
            <pc:docMk/>
            <pc:sldMk cId="736019928" sldId="330"/>
            <ac:inkMk id="152" creationId="{94D8CEDC-84EE-5D6E-C73E-2257FD5B3548}"/>
          </ac:inkMkLst>
        </pc:inkChg>
        <pc:inkChg chg="add mod">
          <ac:chgData name="Kokchun Giang" userId="67e2125d-ec8c-4323-9653-9824a2ad815f" providerId="ADAL" clId="{10EEDAB3-2DB0-BA4D-8CC6-6424E46A9142}" dt="2024-01-13T14:26:31.866" v="2804"/>
          <ac:inkMkLst>
            <pc:docMk/>
            <pc:sldMk cId="736019928" sldId="330"/>
            <ac:inkMk id="153" creationId="{C8B8606C-8560-1DE3-28AD-68E411D49696}"/>
          </ac:inkMkLst>
        </pc:inkChg>
        <pc:inkChg chg="add mod">
          <ac:chgData name="Kokchun Giang" userId="67e2125d-ec8c-4323-9653-9824a2ad815f" providerId="ADAL" clId="{10EEDAB3-2DB0-BA4D-8CC6-6424E46A9142}" dt="2024-01-13T14:26:31.866" v="2804"/>
          <ac:inkMkLst>
            <pc:docMk/>
            <pc:sldMk cId="736019928" sldId="330"/>
            <ac:inkMk id="154" creationId="{C028CEB6-8D39-5521-3EE3-ECD8745414DF}"/>
          </ac:inkMkLst>
        </pc:inkChg>
        <pc:inkChg chg="add mod">
          <ac:chgData name="Kokchun Giang" userId="67e2125d-ec8c-4323-9653-9824a2ad815f" providerId="ADAL" clId="{10EEDAB3-2DB0-BA4D-8CC6-6424E46A9142}" dt="2024-01-13T14:26:31.866" v="2804"/>
          <ac:inkMkLst>
            <pc:docMk/>
            <pc:sldMk cId="736019928" sldId="330"/>
            <ac:inkMk id="155" creationId="{79EB3B12-340D-96B6-6BB6-AF8E0C8A5F4E}"/>
          </ac:inkMkLst>
        </pc:inkChg>
        <pc:inkChg chg="add mod">
          <ac:chgData name="Kokchun Giang" userId="67e2125d-ec8c-4323-9653-9824a2ad815f" providerId="ADAL" clId="{10EEDAB3-2DB0-BA4D-8CC6-6424E46A9142}" dt="2024-01-13T14:26:31.866" v="2804"/>
          <ac:inkMkLst>
            <pc:docMk/>
            <pc:sldMk cId="736019928" sldId="330"/>
            <ac:inkMk id="156" creationId="{BF2A90B8-0758-4510-7129-EFDD688CA385}"/>
          </ac:inkMkLst>
        </pc:inkChg>
        <pc:inkChg chg="add mod">
          <ac:chgData name="Kokchun Giang" userId="67e2125d-ec8c-4323-9653-9824a2ad815f" providerId="ADAL" clId="{10EEDAB3-2DB0-BA4D-8CC6-6424E46A9142}" dt="2024-01-13T14:26:31.866" v="2804"/>
          <ac:inkMkLst>
            <pc:docMk/>
            <pc:sldMk cId="736019928" sldId="330"/>
            <ac:inkMk id="157" creationId="{D983F259-37F4-970B-5EFB-58C6B55E0697}"/>
          </ac:inkMkLst>
        </pc:inkChg>
        <pc:inkChg chg="add mod">
          <ac:chgData name="Kokchun Giang" userId="67e2125d-ec8c-4323-9653-9824a2ad815f" providerId="ADAL" clId="{10EEDAB3-2DB0-BA4D-8CC6-6424E46A9142}" dt="2024-01-13T14:26:31.866" v="2804"/>
          <ac:inkMkLst>
            <pc:docMk/>
            <pc:sldMk cId="736019928" sldId="330"/>
            <ac:inkMk id="158" creationId="{9C5DCE81-3C74-0A24-7DBA-8BCF8447D09C}"/>
          </ac:inkMkLst>
        </pc:inkChg>
        <pc:inkChg chg="add mod">
          <ac:chgData name="Kokchun Giang" userId="67e2125d-ec8c-4323-9653-9824a2ad815f" providerId="ADAL" clId="{10EEDAB3-2DB0-BA4D-8CC6-6424E46A9142}" dt="2024-01-13T14:26:31.866" v="2804"/>
          <ac:inkMkLst>
            <pc:docMk/>
            <pc:sldMk cId="736019928" sldId="330"/>
            <ac:inkMk id="159" creationId="{9656016F-119B-BCE3-EEDB-2E36D2CB24B5}"/>
          </ac:inkMkLst>
        </pc:inkChg>
        <pc:inkChg chg="add mod">
          <ac:chgData name="Kokchun Giang" userId="67e2125d-ec8c-4323-9653-9824a2ad815f" providerId="ADAL" clId="{10EEDAB3-2DB0-BA4D-8CC6-6424E46A9142}" dt="2024-01-13T14:26:31.866" v="2804"/>
          <ac:inkMkLst>
            <pc:docMk/>
            <pc:sldMk cId="736019928" sldId="330"/>
            <ac:inkMk id="160" creationId="{EB966CE2-A0B4-4295-9E51-409226BC713F}"/>
          </ac:inkMkLst>
        </pc:inkChg>
        <pc:inkChg chg="add mod">
          <ac:chgData name="Kokchun Giang" userId="67e2125d-ec8c-4323-9653-9824a2ad815f" providerId="ADAL" clId="{10EEDAB3-2DB0-BA4D-8CC6-6424E46A9142}" dt="2024-01-13T14:26:31.866" v="2804"/>
          <ac:inkMkLst>
            <pc:docMk/>
            <pc:sldMk cId="736019928" sldId="330"/>
            <ac:inkMk id="161" creationId="{479CB3CF-2016-5D6C-5CDA-F6BBFB74E78F}"/>
          </ac:inkMkLst>
        </pc:inkChg>
        <pc:inkChg chg="add mod">
          <ac:chgData name="Kokchun Giang" userId="67e2125d-ec8c-4323-9653-9824a2ad815f" providerId="ADAL" clId="{10EEDAB3-2DB0-BA4D-8CC6-6424E46A9142}" dt="2024-01-13T15:34:41.668" v="2968" actId="164"/>
          <ac:inkMkLst>
            <pc:docMk/>
            <pc:sldMk cId="736019928" sldId="330"/>
            <ac:inkMk id="162" creationId="{0FCAF3AD-FDBC-E089-CC16-46263A318E65}"/>
          </ac:inkMkLst>
        </pc:inkChg>
        <pc:inkChg chg="add mod">
          <ac:chgData name="Kokchun Giang" userId="67e2125d-ec8c-4323-9653-9824a2ad815f" providerId="ADAL" clId="{10EEDAB3-2DB0-BA4D-8CC6-6424E46A9142}" dt="2024-01-13T14:26:31.866" v="2804"/>
          <ac:inkMkLst>
            <pc:docMk/>
            <pc:sldMk cId="736019928" sldId="330"/>
            <ac:inkMk id="163" creationId="{A9C53D6C-B1E5-6D04-4F7D-D99ECE3D291E}"/>
          </ac:inkMkLst>
        </pc:inkChg>
        <pc:inkChg chg="add mod">
          <ac:chgData name="Kokchun Giang" userId="67e2125d-ec8c-4323-9653-9824a2ad815f" providerId="ADAL" clId="{10EEDAB3-2DB0-BA4D-8CC6-6424E46A9142}" dt="2024-01-13T14:26:31.866" v="2804"/>
          <ac:inkMkLst>
            <pc:docMk/>
            <pc:sldMk cId="736019928" sldId="330"/>
            <ac:inkMk id="165" creationId="{BAE1D91A-DFEB-6F2C-FF8E-2972C8CB9616}"/>
          </ac:inkMkLst>
        </pc:inkChg>
        <pc:inkChg chg="add mod">
          <ac:chgData name="Kokchun Giang" userId="67e2125d-ec8c-4323-9653-9824a2ad815f" providerId="ADAL" clId="{10EEDAB3-2DB0-BA4D-8CC6-6424E46A9142}" dt="2024-01-13T15:35:35.259" v="2975" actId="164"/>
          <ac:inkMkLst>
            <pc:docMk/>
            <pc:sldMk cId="736019928" sldId="330"/>
            <ac:inkMk id="171" creationId="{AC131F33-C836-C26F-CD61-73F883486A78}"/>
          </ac:inkMkLst>
        </pc:inkChg>
        <pc:inkChg chg="add mod">
          <ac:chgData name="Kokchun Giang" userId="67e2125d-ec8c-4323-9653-9824a2ad815f" providerId="ADAL" clId="{10EEDAB3-2DB0-BA4D-8CC6-6424E46A9142}" dt="2024-01-13T14:26:43.719" v="2810"/>
          <ac:inkMkLst>
            <pc:docMk/>
            <pc:sldMk cId="736019928" sldId="330"/>
            <ac:inkMk id="172" creationId="{40D3E9F5-BDDD-8766-98A1-6A61071EDFC7}"/>
          </ac:inkMkLst>
        </pc:inkChg>
        <pc:inkChg chg="add mod">
          <ac:chgData name="Kokchun Giang" userId="67e2125d-ec8c-4323-9653-9824a2ad815f" providerId="ADAL" clId="{10EEDAB3-2DB0-BA4D-8CC6-6424E46A9142}" dt="2024-01-13T14:26:43.719" v="2810"/>
          <ac:inkMkLst>
            <pc:docMk/>
            <pc:sldMk cId="736019928" sldId="330"/>
            <ac:inkMk id="173" creationId="{BB6DE04C-82E5-3DB1-B6E9-A090CD2E8615}"/>
          </ac:inkMkLst>
        </pc:inkChg>
        <pc:inkChg chg="add mod">
          <ac:chgData name="Kokchun Giang" userId="67e2125d-ec8c-4323-9653-9824a2ad815f" providerId="ADAL" clId="{10EEDAB3-2DB0-BA4D-8CC6-6424E46A9142}" dt="2024-01-13T14:26:43.719" v="2810"/>
          <ac:inkMkLst>
            <pc:docMk/>
            <pc:sldMk cId="736019928" sldId="330"/>
            <ac:inkMk id="174" creationId="{750DA22A-89EA-C26A-F01B-68E2906FBC12}"/>
          </ac:inkMkLst>
        </pc:inkChg>
        <pc:inkChg chg="add mod">
          <ac:chgData name="Kokchun Giang" userId="67e2125d-ec8c-4323-9653-9824a2ad815f" providerId="ADAL" clId="{10EEDAB3-2DB0-BA4D-8CC6-6424E46A9142}" dt="2024-01-13T15:36:19.162" v="2984" actId="164"/>
          <ac:inkMkLst>
            <pc:docMk/>
            <pc:sldMk cId="736019928" sldId="330"/>
            <ac:inkMk id="175" creationId="{27BBDA90-5424-E4D1-AC43-35571A5F698E}"/>
          </ac:inkMkLst>
        </pc:inkChg>
        <pc:inkChg chg="add del">
          <ac:chgData name="Kokchun Giang" userId="67e2125d-ec8c-4323-9653-9824a2ad815f" providerId="ADAL" clId="{10EEDAB3-2DB0-BA4D-8CC6-6424E46A9142}" dt="2024-01-13T14:26:57.521" v="2812" actId="9405"/>
          <ac:inkMkLst>
            <pc:docMk/>
            <pc:sldMk cId="736019928" sldId="330"/>
            <ac:inkMk id="177" creationId="{3F9FCB9F-B1A6-EC60-34AD-9F8C38CF7939}"/>
          </ac:inkMkLst>
        </pc:inkChg>
        <pc:inkChg chg="add">
          <ac:chgData name="Kokchun Giang" userId="67e2125d-ec8c-4323-9653-9824a2ad815f" providerId="ADAL" clId="{10EEDAB3-2DB0-BA4D-8CC6-6424E46A9142}" dt="2024-01-13T14:27:08.910" v="2813" actId="9405"/>
          <ac:inkMkLst>
            <pc:docMk/>
            <pc:sldMk cId="736019928" sldId="330"/>
            <ac:inkMk id="178" creationId="{041B0FF4-6DF1-5015-DF96-A3E9599956C6}"/>
          </ac:inkMkLst>
        </pc:inkChg>
        <pc:inkChg chg="add">
          <ac:chgData name="Kokchun Giang" userId="67e2125d-ec8c-4323-9653-9824a2ad815f" providerId="ADAL" clId="{10EEDAB3-2DB0-BA4D-8CC6-6424E46A9142}" dt="2024-01-13T14:27:11.015" v="2814" actId="9405"/>
          <ac:inkMkLst>
            <pc:docMk/>
            <pc:sldMk cId="736019928" sldId="330"/>
            <ac:inkMk id="179" creationId="{E1EC1460-CC37-B5B2-3DBF-F9255ACFF46A}"/>
          </ac:inkMkLst>
        </pc:inkChg>
        <pc:inkChg chg="add">
          <ac:chgData name="Kokchun Giang" userId="67e2125d-ec8c-4323-9653-9824a2ad815f" providerId="ADAL" clId="{10EEDAB3-2DB0-BA4D-8CC6-6424E46A9142}" dt="2024-01-13T14:27:14.067" v="2815" actId="9405"/>
          <ac:inkMkLst>
            <pc:docMk/>
            <pc:sldMk cId="736019928" sldId="330"/>
            <ac:inkMk id="180" creationId="{AB587BB7-1483-CECA-E4E4-7229BDD03CDB}"/>
          </ac:inkMkLst>
        </pc:inkChg>
        <pc:inkChg chg="add">
          <ac:chgData name="Kokchun Giang" userId="67e2125d-ec8c-4323-9653-9824a2ad815f" providerId="ADAL" clId="{10EEDAB3-2DB0-BA4D-8CC6-6424E46A9142}" dt="2024-01-13T14:27:16.571" v="2816" actId="9405"/>
          <ac:inkMkLst>
            <pc:docMk/>
            <pc:sldMk cId="736019928" sldId="330"/>
            <ac:inkMk id="181" creationId="{298EA9EF-7758-5FA1-B668-AE57D23070AD}"/>
          </ac:inkMkLst>
        </pc:inkChg>
        <pc:inkChg chg="add del">
          <ac:chgData name="Kokchun Giang" userId="67e2125d-ec8c-4323-9653-9824a2ad815f" providerId="ADAL" clId="{10EEDAB3-2DB0-BA4D-8CC6-6424E46A9142}" dt="2024-01-13T14:27:28.239" v="2818" actId="9405"/>
          <ac:inkMkLst>
            <pc:docMk/>
            <pc:sldMk cId="736019928" sldId="330"/>
            <ac:inkMk id="182" creationId="{759026FC-4B0E-56CF-50FB-CCC833C1DE8F}"/>
          </ac:inkMkLst>
        </pc:inkChg>
        <pc:inkChg chg="add mod">
          <ac:chgData name="Kokchun Giang" userId="67e2125d-ec8c-4323-9653-9824a2ad815f" providerId="ADAL" clId="{10EEDAB3-2DB0-BA4D-8CC6-6424E46A9142}" dt="2024-01-13T14:28:38.908" v="2841" actId="164"/>
          <ac:inkMkLst>
            <pc:docMk/>
            <pc:sldMk cId="736019928" sldId="330"/>
            <ac:inkMk id="183" creationId="{3932AF86-CC7F-3E2C-B6C0-8C80CDAD9C88}"/>
          </ac:inkMkLst>
        </pc:inkChg>
        <pc:inkChg chg="add mod">
          <ac:chgData name="Kokchun Giang" userId="67e2125d-ec8c-4323-9653-9824a2ad815f" providerId="ADAL" clId="{10EEDAB3-2DB0-BA4D-8CC6-6424E46A9142}" dt="2024-01-13T14:28:38.908" v="2841" actId="164"/>
          <ac:inkMkLst>
            <pc:docMk/>
            <pc:sldMk cId="736019928" sldId="330"/>
            <ac:inkMk id="184" creationId="{7D840C02-FD34-9D2A-3F61-FA1B104DE43D}"/>
          </ac:inkMkLst>
        </pc:inkChg>
        <pc:inkChg chg="add mod">
          <ac:chgData name="Kokchun Giang" userId="67e2125d-ec8c-4323-9653-9824a2ad815f" providerId="ADAL" clId="{10EEDAB3-2DB0-BA4D-8CC6-6424E46A9142}" dt="2024-01-13T14:27:44.964" v="2829"/>
          <ac:inkMkLst>
            <pc:docMk/>
            <pc:sldMk cId="736019928" sldId="330"/>
            <ac:inkMk id="185" creationId="{D37C94F6-6148-8E8D-4B1E-F5CB057529B8}"/>
          </ac:inkMkLst>
        </pc:inkChg>
        <pc:inkChg chg="add mod">
          <ac:chgData name="Kokchun Giang" userId="67e2125d-ec8c-4323-9653-9824a2ad815f" providerId="ADAL" clId="{10EEDAB3-2DB0-BA4D-8CC6-6424E46A9142}" dt="2024-01-13T14:27:44.964" v="2829"/>
          <ac:inkMkLst>
            <pc:docMk/>
            <pc:sldMk cId="736019928" sldId="330"/>
            <ac:inkMk id="186" creationId="{4697134D-6F3A-1AEC-A2EA-894DADC76A77}"/>
          </ac:inkMkLst>
        </pc:inkChg>
        <pc:inkChg chg="add mod">
          <ac:chgData name="Kokchun Giang" userId="67e2125d-ec8c-4323-9653-9824a2ad815f" providerId="ADAL" clId="{10EEDAB3-2DB0-BA4D-8CC6-6424E46A9142}" dt="2024-01-13T14:27:44.964" v="2829"/>
          <ac:inkMkLst>
            <pc:docMk/>
            <pc:sldMk cId="736019928" sldId="330"/>
            <ac:inkMk id="187" creationId="{47164C5E-FF4F-E790-F1EF-5E0CECA66C93}"/>
          </ac:inkMkLst>
        </pc:inkChg>
        <pc:inkChg chg="add mod">
          <ac:chgData name="Kokchun Giang" userId="67e2125d-ec8c-4323-9653-9824a2ad815f" providerId="ADAL" clId="{10EEDAB3-2DB0-BA4D-8CC6-6424E46A9142}" dt="2024-01-13T14:27:44.964" v="2829"/>
          <ac:inkMkLst>
            <pc:docMk/>
            <pc:sldMk cId="736019928" sldId="330"/>
            <ac:inkMk id="188" creationId="{EDFA0E5D-5BC6-0273-E136-B7C983EF5BEF}"/>
          </ac:inkMkLst>
        </pc:inkChg>
        <pc:inkChg chg="add mod">
          <ac:chgData name="Kokchun Giang" userId="67e2125d-ec8c-4323-9653-9824a2ad815f" providerId="ADAL" clId="{10EEDAB3-2DB0-BA4D-8CC6-6424E46A9142}" dt="2024-01-13T14:27:44.964" v="2829"/>
          <ac:inkMkLst>
            <pc:docMk/>
            <pc:sldMk cId="736019928" sldId="330"/>
            <ac:inkMk id="189" creationId="{15B565A3-2DB4-DC32-1663-C042E9ACE9DD}"/>
          </ac:inkMkLst>
        </pc:inkChg>
        <pc:inkChg chg="add mod">
          <ac:chgData name="Kokchun Giang" userId="67e2125d-ec8c-4323-9653-9824a2ad815f" providerId="ADAL" clId="{10EEDAB3-2DB0-BA4D-8CC6-6424E46A9142}" dt="2024-01-13T14:27:44.964" v="2829"/>
          <ac:inkMkLst>
            <pc:docMk/>
            <pc:sldMk cId="736019928" sldId="330"/>
            <ac:inkMk id="190" creationId="{F94CC2C0-314F-A94D-92EB-F157243BA93E}"/>
          </ac:inkMkLst>
        </pc:inkChg>
        <pc:inkChg chg="add mod">
          <ac:chgData name="Kokchun Giang" userId="67e2125d-ec8c-4323-9653-9824a2ad815f" providerId="ADAL" clId="{10EEDAB3-2DB0-BA4D-8CC6-6424E46A9142}" dt="2024-01-13T14:27:44.964" v="2829"/>
          <ac:inkMkLst>
            <pc:docMk/>
            <pc:sldMk cId="736019928" sldId="330"/>
            <ac:inkMk id="191" creationId="{B895673D-5CE9-B8A1-FB45-D7D3505C87CF}"/>
          </ac:inkMkLst>
        </pc:inkChg>
        <pc:inkChg chg="add mod">
          <ac:chgData name="Kokchun Giang" userId="67e2125d-ec8c-4323-9653-9824a2ad815f" providerId="ADAL" clId="{10EEDAB3-2DB0-BA4D-8CC6-6424E46A9142}" dt="2024-01-13T14:27:44.964" v="2829"/>
          <ac:inkMkLst>
            <pc:docMk/>
            <pc:sldMk cId="736019928" sldId="330"/>
            <ac:inkMk id="192" creationId="{AF86034A-2D90-CBEB-CAFC-E0C0E4D1BA36}"/>
          </ac:inkMkLst>
        </pc:inkChg>
        <pc:inkChg chg="add mod">
          <ac:chgData name="Kokchun Giang" userId="67e2125d-ec8c-4323-9653-9824a2ad815f" providerId="ADAL" clId="{10EEDAB3-2DB0-BA4D-8CC6-6424E46A9142}" dt="2024-01-13T14:28:02.134" v="2834"/>
          <ac:inkMkLst>
            <pc:docMk/>
            <pc:sldMk cId="736019928" sldId="330"/>
            <ac:inkMk id="194" creationId="{36289E50-3594-BA08-02CD-81BADDF3457B}"/>
          </ac:inkMkLst>
        </pc:inkChg>
        <pc:inkChg chg="add mod">
          <ac:chgData name="Kokchun Giang" userId="67e2125d-ec8c-4323-9653-9824a2ad815f" providerId="ADAL" clId="{10EEDAB3-2DB0-BA4D-8CC6-6424E46A9142}" dt="2024-01-13T14:28:02.134" v="2834"/>
          <ac:inkMkLst>
            <pc:docMk/>
            <pc:sldMk cId="736019928" sldId="330"/>
            <ac:inkMk id="195" creationId="{49E68C10-B06F-F278-E52D-01BA86C4ABBB}"/>
          </ac:inkMkLst>
        </pc:inkChg>
        <pc:inkChg chg="add mod">
          <ac:chgData name="Kokchun Giang" userId="67e2125d-ec8c-4323-9653-9824a2ad815f" providerId="ADAL" clId="{10EEDAB3-2DB0-BA4D-8CC6-6424E46A9142}" dt="2024-01-13T14:28:02.134" v="2834"/>
          <ac:inkMkLst>
            <pc:docMk/>
            <pc:sldMk cId="736019928" sldId="330"/>
            <ac:inkMk id="196" creationId="{34478190-E49E-C2AB-FED6-1B68D84681F2}"/>
          </ac:inkMkLst>
        </pc:inkChg>
        <pc:inkChg chg="add mod">
          <ac:chgData name="Kokchun Giang" userId="67e2125d-ec8c-4323-9653-9824a2ad815f" providerId="ADAL" clId="{10EEDAB3-2DB0-BA4D-8CC6-6424E46A9142}" dt="2024-01-13T14:28:02.134" v="2834"/>
          <ac:inkMkLst>
            <pc:docMk/>
            <pc:sldMk cId="736019928" sldId="330"/>
            <ac:inkMk id="197" creationId="{B6831B2D-116C-C0E9-92CE-E111E95DA13F}"/>
          </ac:inkMkLst>
        </pc:inkChg>
        <pc:inkChg chg="add">
          <ac:chgData name="Kokchun Giang" userId="67e2125d-ec8c-4323-9653-9824a2ad815f" providerId="ADAL" clId="{10EEDAB3-2DB0-BA4D-8CC6-6424E46A9142}" dt="2024-01-13T14:28:53.461" v="2843" actId="9405"/>
          <ac:inkMkLst>
            <pc:docMk/>
            <pc:sldMk cId="736019928" sldId="330"/>
            <ac:inkMk id="201" creationId="{0E670315-BE35-1D09-308D-BE18E879135C}"/>
          </ac:inkMkLst>
        </pc:inkChg>
        <pc:inkChg chg="add mod">
          <ac:chgData name="Kokchun Giang" userId="67e2125d-ec8c-4323-9653-9824a2ad815f" providerId="ADAL" clId="{10EEDAB3-2DB0-BA4D-8CC6-6424E46A9142}" dt="2024-01-13T15:36:07.020" v="2982" actId="164"/>
          <ac:inkMkLst>
            <pc:docMk/>
            <pc:sldMk cId="736019928" sldId="330"/>
            <ac:inkMk id="202" creationId="{8E7366BA-551C-3AA4-9F14-B404281B9A73}"/>
          </ac:inkMkLst>
        </pc:inkChg>
        <pc:inkChg chg="add mod">
          <ac:chgData name="Kokchun Giang" userId="67e2125d-ec8c-4323-9653-9824a2ad815f" providerId="ADAL" clId="{10EEDAB3-2DB0-BA4D-8CC6-6424E46A9142}" dt="2024-01-13T14:29:12.466" v="2850"/>
          <ac:inkMkLst>
            <pc:docMk/>
            <pc:sldMk cId="736019928" sldId="330"/>
            <ac:inkMk id="203" creationId="{089BE45B-C3C5-B99E-C9DE-6AD9CCFB434C}"/>
          </ac:inkMkLst>
        </pc:inkChg>
        <pc:inkChg chg="add mod">
          <ac:chgData name="Kokchun Giang" userId="67e2125d-ec8c-4323-9653-9824a2ad815f" providerId="ADAL" clId="{10EEDAB3-2DB0-BA4D-8CC6-6424E46A9142}" dt="2024-01-13T14:29:12.466" v="2850"/>
          <ac:inkMkLst>
            <pc:docMk/>
            <pc:sldMk cId="736019928" sldId="330"/>
            <ac:inkMk id="204" creationId="{0D53A882-D66B-5356-FD97-C6E0487633CB}"/>
          </ac:inkMkLst>
        </pc:inkChg>
        <pc:inkChg chg="add mod">
          <ac:chgData name="Kokchun Giang" userId="67e2125d-ec8c-4323-9653-9824a2ad815f" providerId="ADAL" clId="{10EEDAB3-2DB0-BA4D-8CC6-6424E46A9142}" dt="2024-01-13T14:29:12.466" v="2850"/>
          <ac:inkMkLst>
            <pc:docMk/>
            <pc:sldMk cId="736019928" sldId="330"/>
            <ac:inkMk id="205" creationId="{7E157ED3-08E5-BD62-B400-99FD5100FB80}"/>
          </ac:inkMkLst>
        </pc:inkChg>
        <pc:inkChg chg="add mod">
          <ac:chgData name="Kokchun Giang" userId="67e2125d-ec8c-4323-9653-9824a2ad815f" providerId="ADAL" clId="{10EEDAB3-2DB0-BA4D-8CC6-6424E46A9142}" dt="2024-01-13T14:29:12.466" v="2850"/>
          <ac:inkMkLst>
            <pc:docMk/>
            <pc:sldMk cId="736019928" sldId="330"/>
            <ac:inkMk id="206" creationId="{CB7C0C90-6207-42C0-4CBB-3E5997ADBCAD}"/>
          </ac:inkMkLst>
        </pc:inkChg>
        <pc:inkChg chg="add mod">
          <ac:chgData name="Kokchun Giang" userId="67e2125d-ec8c-4323-9653-9824a2ad815f" providerId="ADAL" clId="{10EEDAB3-2DB0-BA4D-8CC6-6424E46A9142}" dt="2024-01-13T14:29:12.466" v="2850"/>
          <ac:inkMkLst>
            <pc:docMk/>
            <pc:sldMk cId="736019928" sldId="330"/>
            <ac:inkMk id="207" creationId="{1B1EE595-4924-255A-7CBB-5DB8DC5F431B}"/>
          </ac:inkMkLst>
        </pc:inkChg>
        <pc:inkChg chg="add mod">
          <ac:chgData name="Kokchun Giang" userId="67e2125d-ec8c-4323-9653-9824a2ad815f" providerId="ADAL" clId="{10EEDAB3-2DB0-BA4D-8CC6-6424E46A9142}" dt="2024-01-13T14:29:17.500" v="2853"/>
          <ac:inkMkLst>
            <pc:docMk/>
            <pc:sldMk cId="736019928" sldId="330"/>
            <ac:inkMk id="209" creationId="{261BDAED-F993-2873-8085-ADE2404848E3}"/>
          </ac:inkMkLst>
        </pc:inkChg>
        <pc:inkChg chg="add mod">
          <ac:chgData name="Kokchun Giang" userId="67e2125d-ec8c-4323-9653-9824a2ad815f" providerId="ADAL" clId="{10EEDAB3-2DB0-BA4D-8CC6-6424E46A9142}" dt="2024-01-13T14:29:17.500" v="2853"/>
          <ac:inkMkLst>
            <pc:docMk/>
            <pc:sldMk cId="736019928" sldId="330"/>
            <ac:inkMk id="210" creationId="{5DDD0BA5-7242-AEE7-AD0B-A2EA97040C54}"/>
          </ac:inkMkLst>
        </pc:inkChg>
        <pc:inkChg chg="add mod">
          <ac:chgData name="Kokchun Giang" userId="67e2125d-ec8c-4323-9653-9824a2ad815f" providerId="ADAL" clId="{10EEDAB3-2DB0-BA4D-8CC6-6424E46A9142}" dt="2024-01-13T14:29:26.650" v="2856" actId="164"/>
          <ac:inkMkLst>
            <pc:docMk/>
            <pc:sldMk cId="736019928" sldId="330"/>
            <ac:inkMk id="212" creationId="{E46EC089-F859-242C-767F-4AD42DE1B005}"/>
          </ac:inkMkLst>
        </pc:inkChg>
        <pc:inkChg chg="add mod">
          <ac:chgData name="Kokchun Giang" userId="67e2125d-ec8c-4323-9653-9824a2ad815f" providerId="ADAL" clId="{10EEDAB3-2DB0-BA4D-8CC6-6424E46A9142}" dt="2024-01-13T15:36:07.020" v="2982" actId="164"/>
          <ac:inkMkLst>
            <pc:docMk/>
            <pc:sldMk cId="736019928" sldId="330"/>
            <ac:inkMk id="213" creationId="{D213C8CB-4497-4A01-3E8B-B11B48A21C3B}"/>
          </ac:inkMkLst>
        </pc:inkChg>
        <pc:inkChg chg="del">
          <ac:chgData name="Kokchun Giang" userId="67e2125d-ec8c-4323-9653-9824a2ad815f" providerId="ADAL" clId="{10EEDAB3-2DB0-BA4D-8CC6-6424E46A9142}" dt="2024-01-13T14:24:01.556" v="2646" actId="478"/>
          <ac:inkMkLst>
            <pc:docMk/>
            <pc:sldMk cId="736019928" sldId="330"/>
            <ac:inkMk id="368" creationId="{48D3A853-48A1-02DA-BA76-B58D481AE163}"/>
          </ac:inkMkLst>
        </pc:inkChg>
        <pc:inkChg chg="del">
          <ac:chgData name="Kokchun Giang" userId="67e2125d-ec8c-4323-9653-9824a2ad815f" providerId="ADAL" clId="{10EEDAB3-2DB0-BA4D-8CC6-6424E46A9142}" dt="2024-01-13T14:24:01.556" v="2646" actId="478"/>
          <ac:inkMkLst>
            <pc:docMk/>
            <pc:sldMk cId="736019928" sldId="330"/>
            <ac:inkMk id="453" creationId="{08B9A004-542E-582A-076C-713E2A75BF92}"/>
          </ac:inkMkLst>
        </pc:inkChg>
        <pc:inkChg chg="del">
          <ac:chgData name="Kokchun Giang" userId="67e2125d-ec8c-4323-9653-9824a2ad815f" providerId="ADAL" clId="{10EEDAB3-2DB0-BA4D-8CC6-6424E46A9142}" dt="2024-01-13T14:24:01.556" v="2646" actId="478"/>
          <ac:inkMkLst>
            <pc:docMk/>
            <pc:sldMk cId="736019928" sldId="330"/>
            <ac:inkMk id="454" creationId="{851C0E12-4C55-0DCD-378D-2673043F4B1D}"/>
          </ac:inkMkLst>
        </pc:inkChg>
        <pc:inkChg chg="add del">
          <ac:chgData name="Kokchun Giang" userId="67e2125d-ec8c-4323-9653-9824a2ad815f" providerId="ADAL" clId="{10EEDAB3-2DB0-BA4D-8CC6-6424E46A9142}" dt="2024-01-13T14:24:12.676" v="2649" actId="478"/>
          <ac:inkMkLst>
            <pc:docMk/>
            <pc:sldMk cId="736019928" sldId="330"/>
            <ac:inkMk id="505" creationId="{7C837A75-115C-6E15-D5FB-59BE9D900D07}"/>
          </ac:inkMkLst>
        </pc:inkChg>
        <pc:inkChg chg="add del">
          <ac:chgData name="Kokchun Giang" userId="67e2125d-ec8c-4323-9653-9824a2ad815f" providerId="ADAL" clId="{10EEDAB3-2DB0-BA4D-8CC6-6424E46A9142}" dt="2024-01-13T14:24:12.676" v="2649" actId="478"/>
          <ac:inkMkLst>
            <pc:docMk/>
            <pc:sldMk cId="736019928" sldId="330"/>
            <ac:inkMk id="530" creationId="{6E9F3E57-8FBC-2DD8-8637-A44121F0B3BC}"/>
          </ac:inkMkLst>
        </pc:inkChg>
        <pc:inkChg chg="del">
          <ac:chgData name="Kokchun Giang" userId="67e2125d-ec8c-4323-9653-9824a2ad815f" providerId="ADAL" clId="{10EEDAB3-2DB0-BA4D-8CC6-6424E46A9142}" dt="2024-01-13T14:24:24.890" v="2654" actId="478"/>
          <ac:inkMkLst>
            <pc:docMk/>
            <pc:sldMk cId="736019928" sldId="330"/>
            <ac:inkMk id="552" creationId="{A7C61C3B-220A-62F4-5778-CEDC27EF240F}"/>
          </ac:inkMkLst>
        </pc:inkChg>
        <pc:inkChg chg="del">
          <ac:chgData name="Kokchun Giang" userId="67e2125d-ec8c-4323-9653-9824a2ad815f" providerId="ADAL" clId="{10EEDAB3-2DB0-BA4D-8CC6-6424E46A9142}" dt="2024-01-13T14:24:24.890" v="2654" actId="478"/>
          <ac:inkMkLst>
            <pc:docMk/>
            <pc:sldMk cId="736019928" sldId="330"/>
            <ac:inkMk id="576" creationId="{3C6F1C16-015B-CEFE-8198-964D906A8019}"/>
          </ac:inkMkLst>
        </pc:inkChg>
        <pc:inkChg chg="add del">
          <ac:chgData name="Kokchun Giang" userId="67e2125d-ec8c-4323-9653-9824a2ad815f" providerId="ADAL" clId="{10EEDAB3-2DB0-BA4D-8CC6-6424E46A9142}" dt="2024-01-13T14:24:17.701" v="2651" actId="478"/>
          <ac:inkMkLst>
            <pc:docMk/>
            <pc:sldMk cId="736019928" sldId="330"/>
            <ac:inkMk id="609" creationId="{895D5388-2290-EE6A-2FD1-79FD6706A9A1}"/>
          </ac:inkMkLst>
        </pc:inkChg>
        <pc:inkChg chg="add del">
          <ac:chgData name="Kokchun Giang" userId="67e2125d-ec8c-4323-9653-9824a2ad815f" providerId="ADAL" clId="{10EEDAB3-2DB0-BA4D-8CC6-6424E46A9142}" dt="2024-01-13T14:24:17.701" v="2651" actId="478"/>
          <ac:inkMkLst>
            <pc:docMk/>
            <pc:sldMk cId="736019928" sldId="330"/>
            <ac:inkMk id="636" creationId="{56F97D4F-08D9-78F0-011D-E6FB7DF4DB65}"/>
          </ac:inkMkLst>
        </pc:inkChg>
        <pc:inkChg chg="del">
          <ac:chgData name="Kokchun Giang" userId="67e2125d-ec8c-4323-9653-9824a2ad815f" providerId="ADAL" clId="{10EEDAB3-2DB0-BA4D-8CC6-6424E46A9142}" dt="2024-01-13T14:24:22.734" v="2653" actId="478"/>
          <ac:inkMkLst>
            <pc:docMk/>
            <pc:sldMk cId="736019928" sldId="330"/>
            <ac:inkMk id="703" creationId="{A5A7732C-CBF1-DC37-6B3D-8B59223AEE36}"/>
          </ac:inkMkLst>
        </pc:inkChg>
        <pc:inkChg chg="del">
          <ac:chgData name="Kokchun Giang" userId="67e2125d-ec8c-4323-9653-9824a2ad815f" providerId="ADAL" clId="{10EEDAB3-2DB0-BA4D-8CC6-6424E46A9142}" dt="2024-01-13T14:24:24.890" v="2654" actId="478"/>
          <ac:inkMkLst>
            <pc:docMk/>
            <pc:sldMk cId="736019928" sldId="330"/>
            <ac:inkMk id="783" creationId="{DD886225-BF38-C91A-B0F3-12F47500BFCF}"/>
          </ac:inkMkLst>
        </pc:inkChg>
        <pc:cxnChg chg="add del">
          <ac:chgData name="Kokchun Giang" userId="67e2125d-ec8c-4323-9653-9824a2ad815f" providerId="ADAL" clId="{10EEDAB3-2DB0-BA4D-8CC6-6424E46A9142}" dt="2024-01-13T14:24:08.573" v="2648" actId="478"/>
          <ac:cxnSpMkLst>
            <pc:docMk/>
            <pc:sldMk cId="736019928" sldId="330"/>
            <ac:cxnSpMk id="280" creationId="{E15CD59C-BBD7-D831-4CF8-502B208028A9}"/>
          </ac:cxnSpMkLst>
        </pc:cxnChg>
      </pc:sldChg>
    </pc:docChg>
  </pc:docChgLst>
  <pc:docChgLst>
    <pc:chgData name="Kokchun Giang" userId="67e2125d-ec8c-4323-9653-9824a2ad815f" providerId="ADAL" clId="{A9578775-FFB1-924C-BD6D-781E886F9944}"/>
    <pc:docChg chg="undo custSel delSld modSld">
      <pc:chgData name="Kokchun Giang" userId="67e2125d-ec8c-4323-9653-9824a2ad815f" providerId="ADAL" clId="{A9578775-FFB1-924C-BD6D-781E886F9944}" dt="2024-01-14T10:50:21.926" v="541"/>
      <pc:docMkLst>
        <pc:docMk/>
      </pc:docMkLst>
      <pc:sldChg chg="addSp delSp modSp mod">
        <pc:chgData name="Kokchun Giang" userId="67e2125d-ec8c-4323-9653-9824a2ad815f" providerId="ADAL" clId="{A9578775-FFB1-924C-BD6D-781E886F9944}" dt="2024-01-13T15:58:33.934" v="126" actId="1076"/>
        <pc:sldMkLst>
          <pc:docMk/>
          <pc:sldMk cId="2807130090" sldId="256"/>
        </pc:sldMkLst>
        <pc:spChg chg="mod">
          <ac:chgData name="Kokchun Giang" userId="67e2125d-ec8c-4323-9653-9824a2ad815f" providerId="ADAL" clId="{A9578775-FFB1-924C-BD6D-781E886F9944}" dt="2024-01-13T15:58:09.783" v="119" actId="20577"/>
          <ac:spMkLst>
            <pc:docMk/>
            <pc:sldMk cId="2807130090" sldId="256"/>
            <ac:spMk id="4" creationId="{A491F632-0683-CE4A-A015-93F47CEEB6DE}"/>
          </ac:spMkLst>
        </pc:spChg>
        <pc:picChg chg="del">
          <ac:chgData name="Kokchun Giang" userId="67e2125d-ec8c-4323-9653-9824a2ad815f" providerId="ADAL" clId="{A9578775-FFB1-924C-BD6D-781E886F9944}" dt="2024-01-13T15:58:11.845" v="120" actId="478"/>
          <ac:picMkLst>
            <pc:docMk/>
            <pc:sldMk cId="2807130090" sldId="256"/>
            <ac:picMk id="2" creationId="{2C0E8B3E-0CB5-400D-DE59-1409E4E974FF}"/>
          </ac:picMkLst>
        </pc:picChg>
        <pc:picChg chg="add mod">
          <ac:chgData name="Kokchun Giang" userId="67e2125d-ec8c-4323-9653-9824a2ad815f" providerId="ADAL" clId="{A9578775-FFB1-924C-BD6D-781E886F9944}" dt="2024-01-13T15:58:33.934" v="126" actId="1076"/>
          <ac:picMkLst>
            <pc:docMk/>
            <pc:sldMk cId="2807130090" sldId="256"/>
            <ac:picMk id="1026" creationId="{308D1A49-77C7-3AD0-D3E5-709147F1FA65}"/>
          </ac:picMkLst>
        </pc:picChg>
      </pc:sldChg>
      <pc:sldChg chg="del">
        <pc:chgData name="Kokchun Giang" userId="67e2125d-ec8c-4323-9653-9824a2ad815f" providerId="ADAL" clId="{A9578775-FFB1-924C-BD6D-781E886F9944}" dt="2024-01-13T16:00:29.065" v="195" actId="2696"/>
        <pc:sldMkLst>
          <pc:docMk/>
          <pc:sldMk cId="4207668247" sldId="323"/>
        </pc:sldMkLst>
      </pc:sldChg>
      <pc:sldChg chg="addSp delSp modSp mod modAnim">
        <pc:chgData name="Kokchun Giang" userId="67e2125d-ec8c-4323-9653-9824a2ad815f" providerId="ADAL" clId="{A9578775-FFB1-924C-BD6D-781E886F9944}" dt="2024-01-14T10:50:21.926" v="541"/>
        <pc:sldMkLst>
          <pc:docMk/>
          <pc:sldMk cId="2303502608" sldId="331"/>
        </pc:sldMkLst>
        <pc:spChg chg="mod">
          <ac:chgData name="Kokchun Giang" userId="67e2125d-ec8c-4323-9653-9824a2ad815f" providerId="ADAL" clId="{A9578775-FFB1-924C-BD6D-781E886F9944}" dt="2024-01-13T15:59:58.032" v="194" actId="20577"/>
          <ac:spMkLst>
            <pc:docMk/>
            <pc:sldMk cId="2303502608" sldId="331"/>
            <ac:spMk id="28" creationId="{7E8C0D03-019A-279A-6AD5-A5E7BD2580DB}"/>
          </ac:spMkLst>
        </pc:spChg>
        <pc:grpChg chg="del mod">
          <ac:chgData name="Kokchun Giang" userId="67e2125d-ec8c-4323-9653-9824a2ad815f" providerId="ADAL" clId="{A9578775-FFB1-924C-BD6D-781E886F9944}" dt="2024-01-14T10:42:36.595" v="203"/>
          <ac:grpSpMkLst>
            <pc:docMk/>
            <pc:sldMk cId="2303502608" sldId="331"/>
            <ac:grpSpMk id="5" creationId="{CE262C3D-DE35-9D73-E0C5-BF502CB3645E}"/>
          </ac:grpSpMkLst>
        </pc:grpChg>
        <pc:grpChg chg="del mod">
          <ac:chgData name="Kokchun Giang" userId="67e2125d-ec8c-4323-9653-9824a2ad815f" providerId="ADAL" clId="{A9578775-FFB1-924C-BD6D-781E886F9944}" dt="2024-01-14T10:42:39.050" v="206"/>
          <ac:grpSpMkLst>
            <pc:docMk/>
            <pc:sldMk cId="2303502608" sldId="331"/>
            <ac:grpSpMk id="7" creationId="{E79F4607-A807-4125-2D35-B9862FEC6E3B}"/>
          </ac:grpSpMkLst>
        </pc:grpChg>
        <pc:grpChg chg="del mod">
          <ac:chgData name="Kokchun Giang" userId="67e2125d-ec8c-4323-9653-9824a2ad815f" providerId="ADAL" clId="{A9578775-FFB1-924C-BD6D-781E886F9944}" dt="2024-01-14T10:42:44.234" v="211"/>
          <ac:grpSpMkLst>
            <pc:docMk/>
            <pc:sldMk cId="2303502608" sldId="331"/>
            <ac:grpSpMk id="10" creationId="{094ED2FC-D9E7-6A4E-B9AF-643DD936F2D7}"/>
          </ac:grpSpMkLst>
        </pc:grpChg>
        <pc:grpChg chg="del mod">
          <ac:chgData name="Kokchun Giang" userId="67e2125d-ec8c-4323-9653-9824a2ad815f" providerId="ADAL" clId="{A9578775-FFB1-924C-BD6D-781E886F9944}" dt="2024-01-14T10:42:46.893" v="217"/>
          <ac:grpSpMkLst>
            <pc:docMk/>
            <pc:sldMk cId="2303502608" sldId="331"/>
            <ac:grpSpMk id="15" creationId="{EC8A1B44-3788-C58E-9A1F-F617BFA55D94}"/>
          </ac:grpSpMkLst>
        </pc:grpChg>
        <pc:grpChg chg="del mod">
          <ac:chgData name="Kokchun Giang" userId="67e2125d-ec8c-4323-9653-9824a2ad815f" providerId="ADAL" clId="{A9578775-FFB1-924C-BD6D-781E886F9944}" dt="2024-01-14T10:42:52.611" v="224"/>
          <ac:grpSpMkLst>
            <pc:docMk/>
            <pc:sldMk cId="2303502608" sldId="331"/>
            <ac:grpSpMk id="21" creationId="{DC3C75C7-CD9D-B40B-29DB-375155D37C63}"/>
          </ac:grpSpMkLst>
        </pc:grpChg>
        <pc:grpChg chg="del mod">
          <ac:chgData name="Kokchun Giang" userId="67e2125d-ec8c-4323-9653-9824a2ad815f" providerId="ADAL" clId="{A9578775-FFB1-924C-BD6D-781E886F9944}" dt="2024-01-14T10:42:54.633" v="226"/>
          <ac:grpSpMkLst>
            <pc:docMk/>
            <pc:sldMk cId="2303502608" sldId="331"/>
            <ac:grpSpMk id="29" creationId="{F99579D3-369B-E0F1-1FCD-DE4ED87AEB1E}"/>
          </ac:grpSpMkLst>
        </pc:grpChg>
        <pc:grpChg chg="del mod">
          <ac:chgData name="Kokchun Giang" userId="67e2125d-ec8c-4323-9653-9824a2ad815f" providerId="ADAL" clId="{A9578775-FFB1-924C-BD6D-781E886F9944}" dt="2024-01-14T10:43:49.243" v="273"/>
          <ac:grpSpMkLst>
            <pc:docMk/>
            <pc:sldMk cId="2303502608" sldId="331"/>
            <ac:grpSpMk id="31" creationId="{2405F29F-B18A-DFE1-910D-F4E4B5485E8E}"/>
          </ac:grpSpMkLst>
        </pc:grpChg>
        <pc:grpChg chg="del mod">
          <ac:chgData name="Kokchun Giang" userId="67e2125d-ec8c-4323-9653-9824a2ad815f" providerId="ADAL" clId="{A9578775-FFB1-924C-BD6D-781E886F9944}" dt="2024-01-14T10:43:09.925" v="240"/>
          <ac:grpSpMkLst>
            <pc:docMk/>
            <pc:sldMk cId="2303502608" sldId="331"/>
            <ac:grpSpMk id="37" creationId="{A61F9264-7FEA-329B-E4C3-1BE36B55B950}"/>
          </ac:grpSpMkLst>
        </pc:grpChg>
        <pc:grpChg chg="del mod">
          <ac:chgData name="Kokchun Giang" userId="67e2125d-ec8c-4323-9653-9824a2ad815f" providerId="ADAL" clId="{A9578775-FFB1-924C-BD6D-781E886F9944}" dt="2024-01-14T10:43:23.414" v="251"/>
          <ac:grpSpMkLst>
            <pc:docMk/>
            <pc:sldMk cId="2303502608" sldId="331"/>
            <ac:grpSpMk id="45" creationId="{2ADCC700-2152-7A49-FB94-79DC067B4687}"/>
          </ac:grpSpMkLst>
        </pc:grpChg>
        <pc:grpChg chg="del mod">
          <ac:chgData name="Kokchun Giang" userId="67e2125d-ec8c-4323-9653-9824a2ad815f" providerId="ADAL" clId="{A9578775-FFB1-924C-BD6D-781E886F9944}" dt="2024-01-14T10:43:49.243" v="273"/>
          <ac:grpSpMkLst>
            <pc:docMk/>
            <pc:sldMk cId="2303502608" sldId="331"/>
            <ac:grpSpMk id="55" creationId="{D3A4877F-F20E-DDFB-150E-9F8ECC0B334C}"/>
          </ac:grpSpMkLst>
        </pc:grpChg>
        <pc:grpChg chg="mod">
          <ac:chgData name="Kokchun Giang" userId="67e2125d-ec8c-4323-9653-9824a2ad815f" providerId="ADAL" clId="{A9578775-FFB1-924C-BD6D-781E886F9944}" dt="2024-01-14T10:43:29.038" v="257"/>
          <ac:grpSpMkLst>
            <pc:docMk/>
            <pc:sldMk cId="2303502608" sldId="331"/>
            <ac:grpSpMk id="59" creationId="{19E4AF29-57CE-1737-7011-2D268BEE8688}"/>
          </ac:grpSpMkLst>
        </pc:grpChg>
        <pc:grpChg chg="del mod">
          <ac:chgData name="Kokchun Giang" userId="67e2125d-ec8c-4323-9653-9824a2ad815f" providerId="ADAL" clId="{A9578775-FFB1-924C-BD6D-781E886F9944}" dt="2024-01-14T10:43:38.984" v="269"/>
          <ac:grpSpMkLst>
            <pc:docMk/>
            <pc:sldMk cId="2303502608" sldId="331"/>
            <ac:grpSpMk id="387" creationId="{0A5D0DC8-A869-43DD-64A6-85E320E2C8A1}"/>
          </ac:grpSpMkLst>
        </pc:grpChg>
        <pc:grpChg chg="del mod">
          <ac:chgData name="Kokchun Giang" userId="67e2125d-ec8c-4323-9653-9824a2ad815f" providerId="ADAL" clId="{A9578775-FFB1-924C-BD6D-781E886F9944}" dt="2024-01-14T10:43:39.703" v="271"/>
          <ac:grpSpMkLst>
            <pc:docMk/>
            <pc:sldMk cId="2303502608" sldId="331"/>
            <ac:grpSpMk id="389" creationId="{AF49F882-4175-AC57-C79F-2C931350A0CF}"/>
          </ac:grpSpMkLst>
        </pc:grpChg>
        <pc:grpChg chg="del mod">
          <ac:chgData name="Kokchun Giang" userId="67e2125d-ec8c-4323-9653-9824a2ad815f" providerId="ADAL" clId="{A9578775-FFB1-924C-BD6D-781E886F9944}" dt="2024-01-14T10:43:49.243" v="273"/>
          <ac:grpSpMkLst>
            <pc:docMk/>
            <pc:sldMk cId="2303502608" sldId="331"/>
            <ac:grpSpMk id="391" creationId="{B4E26D31-0987-1029-73F3-C717F0F79474}"/>
          </ac:grpSpMkLst>
        </pc:grpChg>
        <pc:grpChg chg="del mod">
          <ac:chgData name="Kokchun Giang" userId="67e2125d-ec8c-4323-9653-9824a2ad815f" providerId="ADAL" clId="{A9578775-FFB1-924C-BD6D-781E886F9944}" dt="2024-01-14T10:43:53.476" v="282"/>
          <ac:grpSpMkLst>
            <pc:docMk/>
            <pc:sldMk cId="2303502608" sldId="331"/>
            <ac:grpSpMk id="394" creationId="{57726E96-37B0-54A3-DDA3-813A33F2B83D}"/>
          </ac:grpSpMkLst>
        </pc:grpChg>
        <pc:grpChg chg="del mod">
          <ac:chgData name="Kokchun Giang" userId="67e2125d-ec8c-4323-9653-9824a2ad815f" providerId="ADAL" clId="{A9578775-FFB1-924C-BD6D-781E886F9944}" dt="2024-01-14T10:47:56.809" v="516" actId="165"/>
          <ac:grpSpMkLst>
            <pc:docMk/>
            <pc:sldMk cId="2303502608" sldId="331"/>
            <ac:grpSpMk id="403" creationId="{745A9D61-533A-BCFA-2413-F62FAE687B92}"/>
          </ac:grpSpMkLst>
        </pc:grpChg>
        <pc:grpChg chg="mod">
          <ac:chgData name="Kokchun Giang" userId="67e2125d-ec8c-4323-9653-9824a2ad815f" providerId="ADAL" clId="{A9578775-FFB1-924C-BD6D-781E886F9944}" dt="2024-01-14T10:48:50.663" v="528" actId="164"/>
          <ac:grpSpMkLst>
            <pc:docMk/>
            <pc:sldMk cId="2303502608" sldId="331"/>
            <ac:grpSpMk id="414" creationId="{355A3BD5-4860-A10B-B959-A3F23DE8D776}"/>
          </ac:grpSpMkLst>
        </pc:grpChg>
        <pc:grpChg chg="mod">
          <ac:chgData name="Kokchun Giang" userId="67e2125d-ec8c-4323-9653-9824a2ad815f" providerId="ADAL" clId="{A9578775-FFB1-924C-BD6D-781E886F9944}" dt="2024-01-14T10:48:50.663" v="528" actId="164"/>
          <ac:grpSpMkLst>
            <pc:docMk/>
            <pc:sldMk cId="2303502608" sldId="331"/>
            <ac:grpSpMk id="425" creationId="{7F6C976B-E6A7-AE3A-8D2F-8C1EDD0C5C15}"/>
          </ac:grpSpMkLst>
        </pc:grpChg>
        <pc:grpChg chg="mod">
          <ac:chgData name="Kokchun Giang" userId="67e2125d-ec8c-4323-9653-9824a2ad815f" providerId="ADAL" clId="{A9578775-FFB1-924C-BD6D-781E886F9944}" dt="2024-01-14T10:48:50.663" v="528" actId="164"/>
          <ac:grpSpMkLst>
            <pc:docMk/>
            <pc:sldMk cId="2303502608" sldId="331"/>
            <ac:grpSpMk id="426" creationId="{22628862-73DE-05DE-6148-78A61BB66E17}"/>
          </ac:grpSpMkLst>
        </pc:grpChg>
        <pc:grpChg chg="mod">
          <ac:chgData name="Kokchun Giang" userId="67e2125d-ec8c-4323-9653-9824a2ad815f" providerId="ADAL" clId="{A9578775-FFB1-924C-BD6D-781E886F9944}" dt="2024-01-14T10:48:50.663" v="528" actId="164"/>
          <ac:grpSpMkLst>
            <pc:docMk/>
            <pc:sldMk cId="2303502608" sldId="331"/>
            <ac:grpSpMk id="435" creationId="{7DE52202-C1FA-5F27-DC3E-1E48E9F86BDA}"/>
          </ac:grpSpMkLst>
        </pc:grpChg>
        <pc:grpChg chg="mod">
          <ac:chgData name="Kokchun Giang" userId="67e2125d-ec8c-4323-9653-9824a2ad815f" providerId="ADAL" clId="{A9578775-FFB1-924C-BD6D-781E886F9944}" dt="2024-01-14T10:48:50.663" v="528" actId="164"/>
          <ac:grpSpMkLst>
            <pc:docMk/>
            <pc:sldMk cId="2303502608" sldId="331"/>
            <ac:grpSpMk id="439" creationId="{4F7C875B-71CE-CBF4-700D-980A01AF9E36}"/>
          </ac:grpSpMkLst>
        </pc:grpChg>
        <pc:grpChg chg="mod">
          <ac:chgData name="Kokchun Giang" userId="67e2125d-ec8c-4323-9653-9824a2ad815f" providerId="ADAL" clId="{A9578775-FFB1-924C-BD6D-781E886F9944}" dt="2024-01-14T10:48:50.663" v="528" actId="164"/>
          <ac:grpSpMkLst>
            <pc:docMk/>
            <pc:sldMk cId="2303502608" sldId="331"/>
            <ac:grpSpMk id="449" creationId="{5C2D51A2-88CD-E9A3-B941-300AE0077D34}"/>
          </ac:grpSpMkLst>
        </pc:grpChg>
        <pc:grpChg chg="mod">
          <ac:chgData name="Kokchun Giang" userId="67e2125d-ec8c-4323-9653-9824a2ad815f" providerId="ADAL" clId="{A9578775-FFB1-924C-BD6D-781E886F9944}" dt="2024-01-14T10:48:59.323" v="530" actId="164"/>
          <ac:grpSpMkLst>
            <pc:docMk/>
            <pc:sldMk cId="2303502608" sldId="331"/>
            <ac:grpSpMk id="459" creationId="{B457BE1A-1892-0B47-F609-9C3C13EF869B}"/>
          </ac:grpSpMkLst>
        </pc:grpChg>
        <pc:grpChg chg="mod">
          <ac:chgData name="Kokchun Giang" userId="67e2125d-ec8c-4323-9653-9824a2ad815f" providerId="ADAL" clId="{A9578775-FFB1-924C-BD6D-781E886F9944}" dt="2024-01-14T10:48:59.323" v="530" actId="164"/>
          <ac:grpSpMkLst>
            <pc:docMk/>
            <pc:sldMk cId="2303502608" sldId="331"/>
            <ac:grpSpMk id="460" creationId="{88CC8ACE-5A58-0BCB-2AA2-F6D25A096EAB}"/>
          </ac:grpSpMkLst>
        </pc:grpChg>
        <pc:grpChg chg="mod">
          <ac:chgData name="Kokchun Giang" userId="67e2125d-ec8c-4323-9653-9824a2ad815f" providerId="ADAL" clId="{A9578775-FFB1-924C-BD6D-781E886F9944}" dt="2024-01-14T10:48:59.323" v="530" actId="164"/>
          <ac:grpSpMkLst>
            <pc:docMk/>
            <pc:sldMk cId="2303502608" sldId="331"/>
            <ac:grpSpMk id="472" creationId="{47DDF80C-6DD4-C8F5-D102-672475012A19}"/>
          </ac:grpSpMkLst>
        </pc:grpChg>
        <pc:grpChg chg="mod">
          <ac:chgData name="Kokchun Giang" userId="67e2125d-ec8c-4323-9653-9824a2ad815f" providerId="ADAL" clId="{A9578775-FFB1-924C-BD6D-781E886F9944}" dt="2024-01-14T10:48:59.323" v="530" actId="164"/>
          <ac:grpSpMkLst>
            <pc:docMk/>
            <pc:sldMk cId="2303502608" sldId="331"/>
            <ac:grpSpMk id="473" creationId="{1FBC20A5-73FA-22EB-9AC7-57A58F2C9652}"/>
          </ac:grpSpMkLst>
        </pc:grpChg>
        <pc:grpChg chg="mod">
          <ac:chgData name="Kokchun Giang" userId="67e2125d-ec8c-4323-9653-9824a2ad815f" providerId="ADAL" clId="{A9578775-FFB1-924C-BD6D-781E886F9944}" dt="2024-01-14T10:48:59.323" v="530" actId="164"/>
          <ac:grpSpMkLst>
            <pc:docMk/>
            <pc:sldMk cId="2303502608" sldId="331"/>
            <ac:grpSpMk id="479" creationId="{989AA876-E6BB-3856-D33A-EA881AB9572E}"/>
          </ac:grpSpMkLst>
        </pc:grpChg>
        <pc:grpChg chg="del mod">
          <ac:chgData name="Kokchun Giang" userId="67e2125d-ec8c-4323-9653-9824a2ad815f" providerId="ADAL" clId="{A9578775-FFB1-924C-BD6D-781E886F9944}" dt="2024-01-14T10:45:02.931" v="364"/>
          <ac:grpSpMkLst>
            <pc:docMk/>
            <pc:sldMk cId="2303502608" sldId="331"/>
            <ac:grpSpMk id="481" creationId="{C97346FD-8203-652B-28E9-5BCDCBBB02FF}"/>
          </ac:grpSpMkLst>
        </pc:grpChg>
        <pc:grpChg chg="mod">
          <ac:chgData name="Kokchun Giang" userId="67e2125d-ec8c-4323-9653-9824a2ad815f" providerId="ADAL" clId="{A9578775-FFB1-924C-BD6D-781E886F9944}" dt="2024-01-14T10:48:59.323" v="530" actId="164"/>
          <ac:grpSpMkLst>
            <pc:docMk/>
            <pc:sldMk cId="2303502608" sldId="331"/>
            <ac:grpSpMk id="488" creationId="{318F2C74-9269-4B22-8C8D-03B07E74D5C4}"/>
          </ac:grpSpMkLst>
        </pc:grpChg>
        <pc:grpChg chg="mod">
          <ac:chgData name="Kokchun Giang" userId="67e2125d-ec8c-4323-9653-9824a2ad815f" providerId="ADAL" clId="{A9578775-FFB1-924C-BD6D-781E886F9944}" dt="2024-01-14T10:48:59.323" v="530" actId="164"/>
          <ac:grpSpMkLst>
            <pc:docMk/>
            <pc:sldMk cId="2303502608" sldId="331"/>
            <ac:grpSpMk id="489" creationId="{E1CDF94E-96DC-F813-B3E0-312C541B8FB3}"/>
          </ac:grpSpMkLst>
        </pc:grpChg>
        <pc:grpChg chg="mod">
          <ac:chgData name="Kokchun Giang" userId="67e2125d-ec8c-4323-9653-9824a2ad815f" providerId="ADAL" clId="{A9578775-FFB1-924C-BD6D-781E886F9944}" dt="2024-01-14T10:48:59.323" v="530" actId="164"/>
          <ac:grpSpMkLst>
            <pc:docMk/>
            <pc:sldMk cId="2303502608" sldId="331"/>
            <ac:grpSpMk id="490" creationId="{43E82CD6-1143-5FC0-7898-BC9B0E079CFE}"/>
          </ac:grpSpMkLst>
        </pc:grpChg>
        <pc:grpChg chg="mod">
          <ac:chgData name="Kokchun Giang" userId="67e2125d-ec8c-4323-9653-9824a2ad815f" providerId="ADAL" clId="{A9578775-FFB1-924C-BD6D-781E886F9944}" dt="2024-01-14T10:48:59.323" v="530" actId="164"/>
          <ac:grpSpMkLst>
            <pc:docMk/>
            <pc:sldMk cId="2303502608" sldId="331"/>
            <ac:grpSpMk id="502" creationId="{A6615AB1-3EA1-371E-4A63-ABBF3F4C0A9A}"/>
          </ac:grpSpMkLst>
        </pc:grpChg>
        <pc:grpChg chg="mod">
          <ac:chgData name="Kokchun Giang" userId="67e2125d-ec8c-4323-9653-9824a2ad815f" providerId="ADAL" clId="{A9578775-FFB1-924C-BD6D-781E886F9944}" dt="2024-01-14T10:48:59.323" v="530" actId="164"/>
          <ac:grpSpMkLst>
            <pc:docMk/>
            <pc:sldMk cId="2303502608" sldId="331"/>
            <ac:grpSpMk id="503" creationId="{74823CA3-99C8-0071-F008-C453551945CD}"/>
          </ac:grpSpMkLst>
        </pc:grpChg>
        <pc:grpChg chg="mod">
          <ac:chgData name="Kokchun Giang" userId="67e2125d-ec8c-4323-9653-9824a2ad815f" providerId="ADAL" clId="{A9578775-FFB1-924C-BD6D-781E886F9944}" dt="2024-01-14T10:48:59.323" v="530" actId="164"/>
          <ac:grpSpMkLst>
            <pc:docMk/>
            <pc:sldMk cId="2303502608" sldId="331"/>
            <ac:grpSpMk id="504" creationId="{94415CC5-2CA1-F4C9-34C3-59C23FE73EDC}"/>
          </ac:grpSpMkLst>
        </pc:grpChg>
        <pc:grpChg chg="del mod">
          <ac:chgData name="Kokchun Giang" userId="67e2125d-ec8c-4323-9653-9824a2ad815f" providerId="ADAL" clId="{A9578775-FFB1-924C-BD6D-781E886F9944}" dt="2024-01-14T10:45:21.424" v="388"/>
          <ac:grpSpMkLst>
            <pc:docMk/>
            <pc:sldMk cId="2303502608" sldId="331"/>
            <ac:grpSpMk id="514" creationId="{643CAA12-9DC0-4638-EFD9-8F0DCA666B47}"/>
          </ac:grpSpMkLst>
        </pc:grpChg>
        <pc:grpChg chg="del mod">
          <ac:chgData name="Kokchun Giang" userId="67e2125d-ec8c-4323-9653-9824a2ad815f" providerId="ADAL" clId="{A9578775-FFB1-924C-BD6D-781E886F9944}" dt="2024-01-14T10:45:21.424" v="388"/>
          <ac:grpSpMkLst>
            <pc:docMk/>
            <pc:sldMk cId="2303502608" sldId="331"/>
            <ac:grpSpMk id="515" creationId="{E6299496-9B6C-12DE-8154-0657931BE168}"/>
          </ac:grpSpMkLst>
        </pc:grpChg>
        <pc:grpChg chg="mod">
          <ac:chgData name="Kokchun Giang" userId="67e2125d-ec8c-4323-9653-9824a2ad815f" providerId="ADAL" clId="{A9578775-FFB1-924C-BD6D-781E886F9944}" dt="2024-01-14T10:47:40.201" v="513" actId="1076"/>
          <ac:grpSpMkLst>
            <pc:docMk/>
            <pc:sldMk cId="2303502608" sldId="331"/>
            <ac:grpSpMk id="517" creationId="{3E532F0E-0837-B231-9538-53EBAB72A154}"/>
          </ac:grpSpMkLst>
        </pc:grpChg>
        <pc:grpChg chg="del mod">
          <ac:chgData name="Kokchun Giang" userId="67e2125d-ec8c-4323-9653-9824a2ad815f" providerId="ADAL" clId="{A9578775-FFB1-924C-BD6D-781E886F9944}" dt="2024-01-14T10:45:54.963" v="407"/>
          <ac:grpSpMkLst>
            <pc:docMk/>
            <pc:sldMk cId="2303502608" sldId="331"/>
            <ac:grpSpMk id="520" creationId="{9B14B5E9-0968-3081-63FC-824F27C11B03}"/>
          </ac:grpSpMkLst>
        </pc:grpChg>
        <pc:grpChg chg="del mod">
          <ac:chgData name="Kokchun Giang" userId="67e2125d-ec8c-4323-9653-9824a2ad815f" providerId="ADAL" clId="{A9578775-FFB1-924C-BD6D-781E886F9944}" dt="2024-01-14T10:45:54.963" v="407"/>
          <ac:grpSpMkLst>
            <pc:docMk/>
            <pc:sldMk cId="2303502608" sldId="331"/>
            <ac:grpSpMk id="525" creationId="{7A01A290-A747-A89C-CBDD-D0E51C127A2B}"/>
          </ac:grpSpMkLst>
        </pc:grpChg>
        <pc:grpChg chg="del mod">
          <ac:chgData name="Kokchun Giang" userId="67e2125d-ec8c-4323-9653-9824a2ad815f" providerId="ADAL" clId="{A9578775-FFB1-924C-BD6D-781E886F9944}" dt="2024-01-14T10:45:54.963" v="407"/>
          <ac:grpSpMkLst>
            <pc:docMk/>
            <pc:sldMk cId="2303502608" sldId="331"/>
            <ac:grpSpMk id="530" creationId="{CAC32958-F6DD-EA0C-7E18-1AED5D2BB011}"/>
          </ac:grpSpMkLst>
        </pc:grpChg>
        <pc:grpChg chg="mod">
          <ac:chgData name="Kokchun Giang" userId="67e2125d-ec8c-4323-9653-9824a2ad815f" providerId="ADAL" clId="{A9578775-FFB1-924C-BD6D-781E886F9944}" dt="2024-01-14T10:47:40.201" v="513" actId="1076"/>
          <ac:grpSpMkLst>
            <pc:docMk/>
            <pc:sldMk cId="2303502608" sldId="331"/>
            <ac:grpSpMk id="536" creationId="{972999E7-5AA2-FC5D-2C0F-F73340E7FF11}"/>
          </ac:grpSpMkLst>
        </pc:grpChg>
        <pc:grpChg chg="del mod">
          <ac:chgData name="Kokchun Giang" userId="67e2125d-ec8c-4323-9653-9824a2ad815f" providerId="ADAL" clId="{A9578775-FFB1-924C-BD6D-781E886F9944}" dt="2024-01-14T10:46:04.365" v="420"/>
          <ac:grpSpMkLst>
            <pc:docMk/>
            <pc:sldMk cId="2303502608" sldId="331"/>
            <ac:grpSpMk id="539" creationId="{5C1B367A-A1E8-B4EC-0F3D-461FFC1ACB3F}"/>
          </ac:grpSpMkLst>
        </pc:grpChg>
        <pc:grpChg chg="mod">
          <ac:chgData name="Kokchun Giang" userId="67e2125d-ec8c-4323-9653-9824a2ad815f" providerId="ADAL" clId="{A9578775-FFB1-924C-BD6D-781E886F9944}" dt="2024-01-14T10:47:40.201" v="513" actId="1076"/>
          <ac:grpSpMkLst>
            <pc:docMk/>
            <pc:sldMk cId="2303502608" sldId="331"/>
            <ac:grpSpMk id="549" creationId="{4471E43F-189A-34E8-0C79-916FD250491B}"/>
          </ac:grpSpMkLst>
        </pc:grpChg>
        <pc:grpChg chg="mod">
          <ac:chgData name="Kokchun Giang" userId="67e2125d-ec8c-4323-9653-9824a2ad815f" providerId="ADAL" clId="{A9578775-FFB1-924C-BD6D-781E886F9944}" dt="2024-01-14T10:49:44.614" v="535" actId="164"/>
          <ac:grpSpMkLst>
            <pc:docMk/>
            <pc:sldMk cId="2303502608" sldId="331"/>
            <ac:grpSpMk id="564" creationId="{C59CA23F-F40D-701C-F7F7-3F4FABC78C1E}"/>
          </ac:grpSpMkLst>
        </pc:grpChg>
        <pc:grpChg chg="mod">
          <ac:chgData name="Kokchun Giang" userId="67e2125d-ec8c-4323-9653-9824a2ad815f" providerId="ADAL" clId="{A9578775-FFB1-924C-BD6D-781E886F9944}" dt="2024-01-14T10:49:44.614" v="535" actId="164"/>
          <ac:grpSpMkLst>
            <pc:docMk/>
            <pc:sldMk cId="2303502608" sldId="331"/>
            <ac:grpSpMk id="565" creationId="{AD910524-1FA6-E912-329D-A9B839751141}"/>
          </ac:grpSpMkLst>
        </pc:grpChg>
        <pc:grpChg chg="mod">
          <ac:chgData name="Kokchun Giang" userId="67e2125d-ec8c-4323-9653-9824a2ad815f" providerId="ADAL" clId="{A9578775-FFB1-924C-BD6D-781E886F9944}" dt="2024-01-14T10:46:19.898" v="440"/>
          <ac:grpSpMkLst>
            <pc:docMk/>
            <pc:sldMk cId="2303502608" sldId="331"/>
            <ac:grpSpMk id="568" creationId="{69E19AC8-FBBC-B415-7111-12D221C5B584}"/>
          </ac:grpSpMkLst>
        </pc:grpChg>
        <pc:grpChg chg="mod">
          <ac:chgData name="Kokchun Giang" userId="67e2125d-ec8c-4323-9653-9824a2ad815f" providerId="ADAL" clId="{A9578775-FFB1-924C-BD6D-781E886F9944}" dt="2024-01-14T10:49:44.614" v="535" actId="164"/>
          <ac:grpSpMkLst>
            <pc:docMk/>
            <pc:sldMk cId="2303502608" sldId="331"/>
            <ac:grpSpMk id="572" creationId="{DE84719E-8418-F5B5-AF7B-A50E0736FDEF}"/>
          </ac:grpSpMkLst>
        </pc:grpChg>
        <pc:grpChg chg="mod">
          <ac:chgData name="Kokchun Giang" userId="67e2125d-ec8c-4323-9653-9824a2ad815f" providerId="ADAL" clId="{A9578775-FFB1-924C-BD6D-781E886F9944}" dt="2024-01-14T10:49:44.614" v="535" actId="164"/>
          <ac:grpSpMkLst>
            <pc:docMk/>
            <pc:sldMk cId="2303502608" sldId="331"/>
            <ac:grpSpMk id="584" creationId="{D3492C5B-34C7-4D34-CA0E-8FF2489D4903}"/>
          </ac:grpSpMkLst>
        </pc:grpChg>
        <pc:grpChg chg="mod">
          <ac:chgData name="Kokchun Giang" userId="67e2125d-ec8c-4323-9653-9824a2ad815f" providerId="ADAL" clId="{A9578775-FFB1-924C-BD6D-781E886F9944}" dt="2024-01-14T10:49:44.614" v="535" actId="164"/>
          <ac:grpSpMkLst>
            <pc:docMk/>
            <pc:sldMk cId="2303502608" sldId="331"/>
            <ac:grpSpMk id="585" creationId="{F5371BAA-9594-95B7-D5BF-CC3B1B335BAC}"/>
          </ac:grpSpMkLst>
        </pc:grpChg>
        <pc:grpChg chg="mod">
          <ac:chgData name="Kokchun Giang" userId="67e2125d-ec8c-4323-9653-9824a2ad815f" providerId="ADAL" clId="{A9578775-FFB1-924C-BD6D-781E886F9944}" dt="2024-01-14T10:49:44.614" v="535" actId="164"/>
          <ac:grpSpMkLst>
            <pc:docMk/>
            <pc:sldMk cId="2303502608" sldId="331"/>
            <ac:grpSpMk id="597" creationId="{C89EBFEB-63B6-1E39-102D-8E4322AD1449}"/>
          </ac:grpSpMkLst>
        </pc:grpChg>
        <pc:grpChg chg="mod">
          <ac:chgData name="Kokchun Giang" userId="67e2125d-ec8c-4323-9653-9824a2ad815f" providerId="ADAL" clId="{A9578775-FFB1-924C-BD6D-781E886F9944}" dt="2024-01-14T10:49:44.614" v="535" actId="164"/>
          <ac:grpSpMkLst>
            <pc:docMk/>
            <pc:sldMk cId="2303502608" sldId="331"/>
            <ac:grpSpMk id="607" creationId="{5F72DB64-46B9-1712-A77D-9AE72DAF1772}"/>
          </ac:grpSpMkLst>
        </pc:grpChg>
        <pc:grpChg chg="del mod">
          <ac:chgData name="Kokchun Giang" userId="67e2125d-ec8c-4323-9653-9824a2ad815f" providerId="ADAL" clId="{A9578775-FFB1-924C-BD6D-781E886F9944}" dt="2024-01-14T10:46:50.957" v="490"/>
          <ac:grpSpMkLst>
            <pc:docMk/>
            <pc:sldMk cId="2303502608" sldId="331"/>
            <ac:grpSpMk id="616" creationId="{002ED5EE-5F1F-36A5-37E4-46B3531D2F78}"/>
          </ac:grpSpMkLst>
        </pc:grpChg>
        <pc:grpChg chg="mod">
          <ac:chgData name="Kokchun Giang" userId="67e2125d-ec8c-4323-9653-9824a2ad815f" providerId="ADAL" clId="{A9578775-FFB1-924C-BD6D-781E886F9944}" dt="2024-01-14T10:49:44.614" v="535" actId="164"/>
          <ac:grpSpMkLst>
            <pc:docMk/>
            <pc:sldMk cId="2303502608" sldId="331"/>
            <ac:grpSpMk id="617" creationId="{D1CFF79D-1659-D2AB-2E1A-588488687585}"/>
          </ac:grpSpMkLst>
        </pc:grpChg>
        <pc:grpChg chg="mod">
          <ac:chgData name="Kokchun Giang" userId="67e2125d-ec8c-4323-9653-9824a2ad815f" providerId="ADAL" clId="{A9578775-FFB1-924C-BD6D-781E886F9944}" dt="2024-01-14T10:49:44.614" v="535" actId="164"/>
          <ac:grpSpMkLst>
            <pc:docMk/>
            <pc:sldMk cId="2303502608" sldId="331"/>
            <ac:grpSpMk id="619" creationId="{F682DF9A-1180-857F-DCC4-C7ACAF31F055}"/>
          </ac:grpSpMkLst>
        </pc:grpChg>
        <pc:grpChg chg="mod">
          <ac:chgData name="Kokchun Giang" userId="67e2125d-ec8c-4323-9653-9824a2ad815f" providerId="ADAL" clId="{A9578775-FFB1-924C-BD6D-781E886F9944}" dt="2024-01-14T10:49:44.614" v="535" actId="164"/>
          <ac:grpSpMkLst>
            <pc:docMk/>
            <pc:sldMk cId="2303502608" sldId="331"/>
            <ac:grpSpMk id="629" creationId="{D070E214-5551-93FE-F97C-802530E3E15B}"/>
          </ac:grpSpMkLst>
        </pc:grpChg>
        <pc:grpChg chg="mod">
          <ac:chgData name="Kokchun Giang" userId="67e2125d-ec8c-4323-9653-9824a2ad815f" providerId="ADAL" clId="{A9578775-FFB1-924C-BD6D-781E886F9944}" dt="2024-01-14T10:49:44.614" v="535" actId="164"/>
          <ac:grpSpMkLst>
            <pc:docMk/>
            <pc:sldMk cId="2303502608" sldId="331"/>
            <ac:grpSpMk id="641" creationId="{66325192-4C94-ADF2-7CEE-89453088377D}"/>
          </ac:grpSpMkLst>
        </pc:grpChg>
        <pc:grpChg chg="add mod">
          <ac:chgData name="Kokchun Giang" userId="67e2125d-ec8c-4323-9653-9824a2ad815f" providerId="ADAL" clId="{A9578775-FFB1-924C-BD6D-781E886F9944}" dt="2024-01-14T10:48:02.747" v="517" actId="164"/>
          <ac:grpSpMkLst>
            <pc:docMk/>
            <pc:sldMk cId="2303502608" sldId="331"/>
            <ac:grpSpMk id="642" creationId="{394AFA69-A47D-1BBE-FA37-5D5217AC59AD}"/>
          </ac:grpSpMkLst>
        </pc:grpChg>
        <pc:grpChg chg="add mod">
          <ac:chgData name="Kokchun Giang" userId="67e2125d-ec8c-4323-9653-9824a2ad815f" providerId="ADAL" clId="{A9578775-FFB1-924C-BD6D-781E886F9944}" dt="2024-01-14T10:48:21.450" v="520" actId="164"/>
          <ac:grpSpMkLst>
            <pc:docMk/>
            <pc:sldMk cId="2303502608" sldId="331"/>
            <ac:grpSpMk id="643" creationId="{4657C4C4-044A-C4A5-3622-28032575F88B}"/>
          </ac:grpSpMkLst>
        </pc:grpChg>
        <pc:grpChg chg="add mod">
          <ac:chgData name="Kokchun Giang" userId="67e2125d-ec8c-4323-9653-9824a2ad815f" providerId="ADAL" clId="{A9578775-FFB1-924C-BD6D-781E886F9944}" dt="2024-01-14T10:48:29.167" v="522" actId="164"/>
          <ac:grpSpMkLst>
            <pc:docMk/>
            <pc:sldMk cId="2303502608" sldId="331"/>
            <ac:grpSpMk id="644" creationId="{D13C14AA-7FD3-1DA6-1911-23B39CA395E7}"/>
          </ac:grpSpMkLst>
        </pc:grpChg>
        <pc:grpChg chg="add mod">
          <ac:chgData name="Kokchun Giang" userId="67e2125d-ec8c-4323-9653-9824a2ad815f" providerId="ADAL" clId="{A9578775-FFB1-924C-BD6D-781E886F9944}" dt="2024-01-14T10:48:36.269" v="524" actId="164"/>
          <ac:grpSpMkLst>
            <pc:docMk/>
            <pc:sldMk cId="2303502608" sldId="331"/>
            <ac:grpSpMk id="645" creationId="{853A5E85-0305-52D2-2292-72C7A5DBB0C3}"/>
          </ac:grpSpMkLst>
        </pc:grpChg>
        <pc:grpChg chg="add mod">
          <ac:chgData name="Kokchun Giang" userId="67e2125d-ec8c-4323-9653-9824a2ad815f" providerId="ADAL" clId="{A9578775-FFB1-924C-BD6D-781E886F9944}" dt="2024-01-14T10:48:43.353" v="526" actId="164"/>
          <ac:grpSpMkLst>
            <pc:docMk/>
            <pc:sldMk cId="2303502608" sldId="331"/>
            <ac:grpSpMk id="646" creationId="{68BC283F-07E0-726E-5290-2BB4AE1688F7}"/>
          </ac:grpSpMkLst>
        </pc:grpChg>
        <pc:grpChg chg="add mod">
          <ac:chgData name="Kokchun Giang" userId="67e2125d-ec8c-4323-9653-9824a2ad815f" providerId="ADAL" clId="{A9578775-FFB1-924C-BD6D-781E886F9944}" dt="2024-01-14T10:48:50.663" v="528" actId="164"/>
          <ac:grpSpMkLst>
            <pc:docMk/>
            <pc:sldMk cId="2303502608" sldId="331"/>
            <ac:grpSpMk id="647" creationId="{1146D225-BF9B-7ED5-B897-D74F49453016}"/>
          </ac:grpSpMkLst>
        </pc:grpChg>
        <pc:grpChg chg="add mod">
          <ac:chgData name="Kokchun Giang" userId="67e2125d-ec8c-4323-9653-9824a2ad815f" providerId="ADAL" clId="{A9578775-FFB1-924C-BD6D-781E886F9944}" dt="2024-01-14T10:48:59.323" v="530" actId="164"/>
          <ac:grpSpMkLst>
            <pc:docMk/>
            <pc:sldMk cId="2303502608" sldId="331"/>
            <ac:grpSpMk id="648" creationId="{2B0FADD0-4CCC-2F82-4143-6D37DC1D41FB}"/>
          </ac:grpSpMkLst>
        </pc:grpChg>
        <pc:grpChg chg="add mod">
          <ac:chgData name="Kokchun Giang" userId="67e2125d-ec8c-4323-9653-9824a2ad815f" providerId="ADAL" clId="{A9578775-FFB1-924C-BD6D-781E886F9944}" dt="2024-01-14T10:49:44.614" v="535" actId="164"/>
          <ac:grpSpMkLst>
            <pc:docMk/>
            <pc:sldMk cId="2303502608" sldId="331"/>
            <ac:grpSpMk id="649" creationId="{68223F43-420D-3556-8EFA-C4CBEA3F9D7A}"/>
          </ac:grpSpMkLst>
        </pc:grpChg>
        <pc:inkChg chg="add mod topLvl">
          <ac:chgData name="Kokchun Giang" userId="67e2125d-ec8c-4323-9653-9824a2ad815f" providerId="ADAL" clId="{A9578775-FFB1-924C-BD6D-781E886F9944}" dt="2024-01-14T10:48:02.747" v="517" actId="164"/>
          <ac:inkMkLst>
            <pc:docMk/>
            <pc:sldMk cId="2303502608" sldId="331"/>
            <ac:inkMk id="3" creationId="{749361A1-1D58-C3C8-B57D-E3F1D0BFA902}"/>
          </ac:inkMkLst>
        </pc:inkChg>
        <pc:inkChg chg="add mod topLvl">
          <ac:chgData name="Kokchun Giang" userId="67e2125d-ec8c-4323-9653-9824a2ad815f" providerId="ADAL" clId="{A9578775-FFB1-924C-BD6D-781E886F9944}" dt="2024-01-14T10:48:02.747" v="517" actId="164"/>
          <ac:inkMkLst>
            <pc:docMk/>
            <pc:sldMk cId="2303502608" sldId="331"/>
            <ac:inkMk id="4" creationId="{C9196AF7-9B8B-621B-5FB9-090EFE6A399D}"/>
          </ac:inkMkLst>
        </pc:inkChg>
        <pc:inkChg chg="add mod topLvl">
          <ac:chgData name="Kokchun Giang" userId="67e2125d-ec8c-4323-9653-9824a2ad815f" providerId="ADAL" clId="{A9578775-FFB1-924C-BD6D-781E886F9944}" dt="2024-01-14T10:48:02.747" v="517" actId="164"/>
          <ac:inkMkLst>
            <pc:docMk/>
            <pc:sldMk cId="2303502608" sldId="331"/>
            <ac:inkMk id="6" creationId="{A5488EF9-3363-ED59-D66B-797FFF903C7A}"/>
          </ac:inkMkLst>
        </pc:inkChg>
        <pc:inkChg chg="add mod topLvl">
          <ac:chgData name="Kokchun Giang" userId="67e2125d-ec8c-4323-9653-9824a2ad815f" providerId="ADAL" clId="{A9578775-FFB1-924C-BD6D-781E886F9944}" dt="2024-01-14T10:48:02.747" v="517" actId="164"/>
          <ac:inkMkLst>
            <pc:docMk/>
            <pc:sldMk cId="2303502608" sldId="331"/>
            <ac:inkMk id="8" creationId="{A3ECFE24-6282-6396-6241-FE5B1095BCA7}"/>
          </ac:inkMkLst>
        </pc:inkChg>
        <pc:inkChg chg="add mod topLvl">
          <ac:chgData name="Kokchun Giang" userId="67e2125d-ec8c-4323-9653-9824a2ad815f" providerId="ADAL" clId="{A9578775-FFB1-924C-BD6D-781E886F9944}" dt="2024-01-14T10:48:02.747" v="517" actId="164"/>
          <ac:inkMkLst>
            <pc:docMk/>
            <pc:sldMk cId="2303502608" sldId="331"/>
            <ac:inkMk id="9" creationId="{4A2092BF-F59D-CE2E-CD34-8C9FBC2B7891}"/>
          </ac:inkMkLst>
        </pc:inkChg>
        <pc:inkChg chg="add mod topLvl">
          <ac:chgData name="Kokchun Giang" userId="67e2125d-ec8c-4323-9653-9824a2ad815f" providerId="ADAL" clId="{A9578775-FFB1-924C-BD6D-781E886F9944}" dt="2024-01-14T10:48:02.747" v="517" actId="164"/>
          <ac:inkMkLst>
            <pc:docMk/>
            <pc:sldMk cId="2303502608" sldId="331"/>
            <ac:inkMk id="11" creationId="{B0D6F4A2-53E8-DEE0-6FF1-63E18DD653DE}"/>
          </ac:inkMkLst>
        </pc:inkChg>
        <pc:inkChg chg="add mod topLvl">
          <ac:chgData name="Kokchun Giang" userId="67e2125d-ec8c-4323-9653-9824a2ad815f" providerId="ADAL" clId="{A9578775-FFB1-924C-BD6D-781E886F9944}" dt="2024-01-14T10:48:02.747" v="517" actId="164"/>
          <ac:inkMkLst>
            <pc:docMk/>
            <pc:sldMk cId="2303502608" sldId="331"/>
            <ac:inkMk id="12" creationId="{3ACBE72F-AC70-E2CB-2F60-AC53C5F8FB48}"/>
          </ac:inkMkLst>
        </pc:inkChg>
        <pc:inkChg chg="add mod topLvl">
          <ac:chgData name="Kokchun Giang" userId="67e2125d-ec8c-4323-9653-9824a2ad815f" providerId="ADAL" clId="{A9578775-FFB1-924C-BD6D-781E886F9944}" dt="2024-01-14T10:48:02.747" v="517" actId="164"/>
          <ac:inkMkLst>
            <pc:docMk/>
            <pc:sldMk cId="2303502608" sldId="331"/>
            <ac:inkMk id="13" creationId="{B8BCCA69-5301-FF72-B69D-2E6C4A92A9CC}"/>
          </ac:inkMkLst>
        </pc:inkChg>
        <pc:inkChg chg="add mod topLvl">
          <ac:chgData name="Kokchun Giang" userId="67e2125d-ec8c-4323-9653-9824a2ad815f" providerId="ADAL" clId="{A9578775-FFB1-924C-BD6D-781E886F9944}" dt="2024-01-14T10:48:02.747" v="517" actId="164"/>
          <ac:inkMkLst>
            <pc:docMk/>
            <pc:sldMk cId="2303502608" sldId="331"/>
            <ac:inkMk id="14" creationId="{40BBFA5B-AFEE-A37B-1CDA-C210A44510A8}"/>
          </ac:inkMkLst>
        </pc:inkChg>
        <pc:inkChg chg="add mod topLvl">
          <ac:chgData name="Kokchun Giang" userId="67e2125d-ec8c-4323-9653-9824a2ad815f" providerId="ADAL" clId="{A9578775-FFB1-924C-BD6D-781E886F9944}" dt="2024-01-14T10:48:02.747" v="517" actId="164"/>
          <ac:inkMkLst>
            <pc:docMk/>
            <pc:sldMk cId="2303502608" sldId="331"/>
            <ac:inkMk id="16" creationId="{7D2C67D3-553B-C528-8132-B8461A6BD0EF}"/>
          </ac:inkMkLst>
        </pc:inkChg>
        <pc:inkChg chg="add mod topLvl">
          <ac:chgData name="Kokchun Giang" userId="67e2125d-ec8c-4323-9653-9824a2ad815f" providerId="ADAL" clId="{A9578775-FFB1-924C-BD6D-781E886F9944}" dt="2024-01-14T10:48:02.747" v="517" actId="164"/>
          <ac:inkMkLst>
            <pc:docMk/>
            <pc:sldMk cId="2303502608" sldId="331"/>
            <ac:inkMk id="17" creationId="{A1248981-600A-A932-7028-0661703E5573}"/>
          </ac:inkMkLst>
        </pc:inkChg>
        <pc:inkChg chg="add mod topLvl">
          <ac:chgData name="Kokchun Giang" userId="67e2125d-ec8c-4323-9653-9824a2ad815f" providerId="ADAL" clId="{A9578775-FFB1-924C-BD6D-781E886F9944}" dt="2024-01-14T10:48:02.747" v="517" actId="164"/>
          <ac:inkMkLst>
            <pc:docMk/>
            <pc:sldMk cId="2303502608" sldId="331"/>
            <ac:inkMk id="18" creationId="{FB876A70-F27D-7FC7-1425-940D9EE53133}"/>
          </ac:inkMkLst>
        </pc:inkChg>
        <pc:inkChg chg="add mod topLvl">
          <ac:chgData name="Kokchun Giang" userId="67e2125d-ec8c-4323-9653-9824a2ad815f" providerId="ADAL" clId="{A9578775-FFB1-924C-BD6D-781E886F9944}" dt="2024-01-14T10:48:02.747" v="517" actId="164"/>
          <ac:inkMkLst>
            <pc:docMk/>
            <pc:sldMk cId="2303502608" sldId="331"/>
            <ac:inkMk id="19" creationId="{1A2A9F2E-423C-AC40-FBF5-34CD72C90B1E}"/>
          </ac:inkMkLst>
        </pc:inkChg>
        <pc:inkChg chg="add mod topLvl">
          <ac:chgData name="Kokchun Giang" userId="67e2125d-ec8c-4323-9653-9824a2ad815f" providerId="ADAL" clId="{A9578775-FFB1-924C-BD6D-781E886F9944}" dt="2024-01-14T10:48:02.747" v="517" actId="164"/>
          <ac:inkMkLst>
            <pc:docMk/>
            <pc:sldMk cId="2303502608" sldId="331"/>
            <ac:inkMk id="20" creationId="{88FB85C7-DB41-451A-8051-408B945B0813}"/>
          </ac:inkMkLst>
        </pc:inkChg>
        <pc:inkChg chg="add mod topLvl">
          <ac:chgData name="Kokchun Giang" userId="67e2125d-ec8c-4323-9653-9824a2ad815f" providerId="ADAL" clId="{A9578775-FFB1-924C-BD6D-781E886F9944}" dt="2024-01-14T10:48:02.747" v="517" actId="164"/>
          <ac:inkMkLst>
            <pc:docMk/>
            <pc:sldMk cId="2303502608" sldId="331"/>
            <ac:inkMk id="22" creationId="{EF812638-B878-5EE8-CE3B-A8263DB2AC98}"/>
          </ac:inkMkLst>
        </pc:inkChg>
        <pc:inkChg chg="add mod topLvl">
          <ac:chgData name="Kokchun Giang" userId="67e2125d-ec8c-4323-9653-9824a2ad815f" providerId="ADAL" clId="{A9578775-FFB1-924C-BD6D-781E886F9944}" dt="2024-01-14T10:48:02.747" v="517" actId="164"/>
          <ac:inkMkLst>
            <pc:docMk/>
            <pc:sldMk cId="2303502608" sldId="331"/>
            <ac:inkMk id="23" creationId="{EA2C807D-8FE7-0685-AD1C-414083BAC707}"/>
          </ac:inkMkLst>
        </pc:inkChg>
        <pc:inkChg chg="add mod topLvl">
          <ac:chgData name="Kokchun Giang" userId="67e2125d-ec8c-4323-9653-9824a2ad815f" providerId="ADAL" clId="{A9578775-FFB1-924C-BD6D-781E886F9944}" dt="2024-01-14T10:48:02.747" v="517" actId="164"/>
          <ac:inkMkLst>
            <pc:docMk/>
            <pc:sldMk cId="2303502608" sldId="331"/>
            <ac:inkMk id="24" creationId="{3F8B431E-C077-51C0-C34B-678A70613F25}"/>
          </ac:inkMkLst>
        </pc:inkChg>
        <pc:inkChg chg="add mod topLvl">
          <ac:chgData name="Kokchun Giang" userId="67e2125d-ec8c-4323-9653-9824a2ad815f" providerId="ADAL" clId="{A9578775-FFB1-924C-BD6D-781E886F9944}" dt="2024-01-14T10:48:02.747" v="517" actId="164"/>
          <ac:inkMkLst>
            <pc:docMk/>
            <pc:sldMk cId="2303502608" sldId="331"/>
            <ac:inkMk id="25" creationId="{90E56760-72F7-6030-7B0E-DBE291165F13}"/>
          </ac:inkMkLst>
        </pc:inkChg>
        <pc:inkChg chg="add mod topLvl">
          <ac:chgData name="Kokchun Giang" userId="67e2125d-ec8c-4323-9653-9824a2ad815f" providerId="ADAL" clId="{A9578775-FFB1-924C-BD6D-781E886F9944}" dt="2024-01-14T10:48:02.747" v="517" actId="164"/>
          <ac:inkMkLst>
            <pc:docMk/>
            <pc:sldMk cId="2303502608" sldId="331"/>
            <ac:inkMk id="26" creationId="{57707D35-F6EF-9B62-205E-01F87EAD697E}"/>
          </ac:inkMkLst>
        </pc:inkChg>
        <pc:inkChg chg="add mod topLvl">
          <ac:chgData name="Kokchun Giang" userId="67e2125d-ec8c-4323-9653-9824a2ad815f" providerId="ADAL" clId="{A9578775-FFB1-924C-BD6D-781E886F9944}" dt="2024-01-14T10:48:02.747" v="517" actId="164"/>
          <ac:inkMkLst>
            <pc:docMk/>
            <pc:sldMk cId="2303502608" sldId="331"/>
            <ac:inkMk id="27" creationId="{FA50F274-0802-265E-AD05-00C5EA9A75A7}"/>
          </ac:inkMkLst>
        </pc:inkChg>
        <pc:inkChg chg="add mod topLvl">
          <ac:chgData name="Kokchun Giang" userId="67e2125d-ec8c-4323-9653-9824a2ad815f" providerId="ADAL" clId="{A9578775-FFB1-924C-BD6D-781E886F9944}" dt="2024-01-14T10:47:56.809" v="516" actId="165"/>
          <ac:inkMkLst>
            <pc:docMk/>
            <pc:sldMk cId="2303502608" sldId="331"/>
            <ac:inkMk id="30" creationId="{EC130061-E7F3-3FF6-8F7C-8AD56B650155}"/>
          </ac:inkMkLst>
        </pc:inkChg>
        <pc:inkChg chg="add mod topLvl">
          <ac:chgData name="Kokchun Giang" userId="67e2125d-ec8c-4323-9653-9824a2ad815f" providerId="ADAL" clId="{A9578775-FFB1-924C-BD6D-781E886F9944}" dt="2024-01-14T10:48:21.450" v="520" actId="164"/>
          <ac:inkMkLst>
            <pc:docMk/>
            <pc:sldMk cId="2303502608" sldId="331"/>
            <ac:inkMk id="32" creationId="{7EB7DFCB-3FC7-C9D7-EC9F-C1FDDE98A293}"/>
          </ac:inkMkLst>
        </pc:inkChg>
        <pc:inkChg chg="add mod topLvl">
          <ac:chgData name="Kokchun Giang" userId="67e2125d-ec8c-4323-9653-9824a2ad815f" providerId="ADAL" clId="{A9578775-FFB1-924C-BD6D-781E886F9944}" dt="2024-01-14T10:48:21.450" v="520" actId="164"/>
          <ac:inkMkLst>
            <pc:docMk/>
            <pc:sldMk cId="2303502608" sldId="331"/>
            <ac:inkMk id="33" creationId="{70FC6FE6-74F2-17F3-7DDA-6070C8242E61}"/>
          </ac:inkMkLst>
        </pc:inkChg>
        <pc:inkChg chg="add mod topLvl">
          <ac:chgData name="Kokchun Giang" userId="67e2125d-ec8c-4323-9653-9824a2ad815f" providerId="ADAL" clId="{A9578775-FFB1-924C-BD6D-781E886F9944}" dt="2024-01-14T10:48:21.450" v="520" actId="164"/>
          <ac:inkMkLst>
            <pc:docMk/>
            <pc:sldMk cId="2303502608" sldId="331"/>
            <ac:inkMk id="34" creationId="{2E3B811E-E349-CD53-F5BA-32004E56D303}"/>
          </ac:inkMkLst>
        </pc:inkChg>
        <pc:inkChg chg="add mod topLvl">
          <ac:chgData name="Kokchun Giang" userId="67e2125d-ec8c-4323-9653-9824a2ad815f" providerId="ADAL" clId="{A9578775-FFB1-924C-BD6D-781E886F9944}" dt="2024-01-14T10:48:21.450" v="520" actId="164"/>
          <ac:inkMkLst>
            <pc:docMk/>
            <pc:sldMk cId="2303502608" sldId="331"/>
            <ac:inkMk id="35" creationId="{79814DFA-3DE9-1406-27D7-716C43E6CF73}"/>
          </ac:inkMkLst>
        </pc:inkChg>
        <pc:inkChg chg="add mod topLvl">
          <ac:chgData name="Kokchun Giang" userId="67e2125d-ec8c-4323-9653-9824a2ad815f" providerId="ADAL" clId="{A9578775-FFB1-924C-BD6D-781E886F9944}" dt="2024-01-14T10:48:21.450" v="520" actId="164"/>
          <ac:inkMkLst>
            <pc:docMk/>
            <pc:sldMk cId="2303502608" sldId="331"/>
            <ac:inkMk id="36" creationId="{8B62B193-5036-5029-059E-487135320683}"/>
          </ac:inkMkLst>
        </pc:inkChg>
        <pc:inkChg chg="add mod topLvl">
          <ac:chgData name="Kokchun Giang" userId="67e2125d-ec8c-4323-9653-9824a2ad815f" providerId="ADAL" clId="{A9578775-FFB1-924C-BD6D-781E886F9944}" dt="2024-01-14T10:48:21.450" v="520" actId="164"/>
          <ac:inkMkLst>
            <pc:docMk/>
            <pc:sldMk cId="2303502608" sldId="331"/>
            <ac:inkMk id="38" creationId="{2442A3D2-CE7E-B147-C35D-5E2CC41C647D}"/>
          </ac:inkMkLst>
        </pc:inkChg>
        <pc:inkChg chg="add mod topLvl">
          <ac:chgData name="Kokchun Giang" userId="67e2125d-ec8c-4323-9653-9824a2ad815f" providerId="ADAL" clId="{A9578775-FFB1-924C-BD6D-781E886F9944}" dt="2024-01-14T10:48:21.450" v="520" actId="164"/>
          <ac:inkMkLst>
            <pc:docMk/>
            <pc:sldMk cId="2303502608" sldId="331"/>
            <ac:inkMk id="39" creationId="{7F12647F-6CE5-8EF1-3509-87A14BDAFB42}"/>
          </ac:inkMkLst>
        </pc:inkChg>
        <pc:inkChg chg="add mod topLvl">
          <ac:chgData name="Kokchun Giang" userId="67e2125d-ec8c-4323-9653-9824a2ad815f" providerId="ADAL" clId="{A9578775-FFB1-924C-BD6D-781E886F9944}" dt="2024-01-14T10:48:21.450" v="520" actId="164"/>
          <ac:inkMkLst>
            <pc:docMk/>
            <pc:sldMk cId="2303502608" sldId="331"/>
            <ac:inkMk id="40" creationId="{0739FED1-BC89-BC86-ED47-0FD52395F933}"/>
          </ac:inkMkLst>
        </pc:inkChg>
        <pc:inkChg chg="add mod topLvl">
          <ac:chgData name="Kokchun Giang" userId="67e2125d-ec8c-4323-9653-9824a2ad815f" providerId="ADAL" clId="{A9578775-FFB1-924C-BD6D-781E886F9944}" dt="2024-01-14T10:48:21.450" v="520" actId="164"/>
          <ac:inkMkLst>
            <pc:docMk/>
            <pc:sldMk cId="2303502608" sldId="331"/>
            <ac:inkMk id="41" creationId="{A92BCB8B-AD9D-729E-09F5-65AB4105087E}"/>
          </ac:inkMkLst>
        </pc:inkChg>
        <pc:inkChg chg="add mod topLvl">
          <ac:chgData name="Kokchun Giang" userId="67e2125d-ec8c-4323-9653-9824a2ad815f" providerId="ADAL" clId="{A9578775-FFB1-924C-BD6D-781E886F9944}" dt="2024-01-14T10:48:21.450" v="520" actId="164"/>
          <ac:inkMkLst>
            <pc:docMk/>
            <pc:sldMk cId="2303502608" sldId="331"/>
            <ac:inkMk id="42" creationId="{0A0A9BC0-8A6C-2A4F-9121-FFABD8F5451D}"/>
          </ac:inkMkLst>
        </pc:inkChg>
        <pc:inkChg chg="add mod topLvl">
          <ac:chgData name="Kokchun Giang" userId="67e2125d-ec8c-4323-9653-9824a2ad815f" providerId="ADAL" clId="{A9578775-FFB1-924C-BD6D-781E886F9944}" dt="2024-01-14T10:48:21.450" v="520" actId="164"/>
          <ac:inkMkLst>
            <pc:docMk/>
            <pc:sldMk cId="2303502608" sldId="331"/>
            <ac:inkMk id="43" creationId="{1AA157A7-162E-B144-2D8C-04374CFD52A4}"/>
          </ac:inkMkLst>
        </pc:inkChg>
        <pc:inkChg chg="add mod topLvl">
          <ac:chgData name="Kokchun Giang" userId="67e2125d-ec8c-4323-9653-9824a2ad815f" providerId="ADAL" clId="{A9578775-FFB1-924C-BD6D-781E886F9944}" dt="2024-01-14T10:48:21.450" v="520" actId="164"/>
          <ac:inkMkLst>
            <pc:docMk/>
            <pc:sldMk cId="2303502608" sldId="331"/>
            <ac:inkMk id="44" creationId="{1A636631-6171-27C3-6A74-C9A05D17CD5D}"/>
          </ac:inkMkLst>
        </pc:inkChg>
        <pc:inkChg chg="add del">
          <ac:chgData name="Kokchun Giang" userId="67e2125d-ec8c-4323-9653-9824a2ad815f" providerId="ADAL" clId="{A9578775-FFB1-924C-BD6D-781E886F9944}" dt="2024-01-14T10:43:19.063" v="242" actId="9405"/>
          <ac:inkMkLst>
            <pc:docMk/>
            <pc:sldMk cId="2303502608" sldId="331"/>
            <ac:inkMk id="46" creationId="{5F0E30E2-BA30-8C34-5E46-04F84D3F9676}"/>
          </ac:inkMkLst>
        </pc:inkChg>
        <pc:inkChg chg="add mod topLvl">
          <ac:chgData name="Kokchun Giang" userId="67e2125d-ec8c-4323-9653-9824a2ad815f" providerId="ADAL" clId="{A9578775-FFB1-924C-BD6D-781E886F9944}" dt="2024-01-14T10:48:29.167" v="522" actId="164"/>
          <ac:inkMkLst>
            <pc:docMk/>
            <pc:sldMk cId="2303502608" sldId="331"/>
            <ac:inkMk id="47" creationId="{DB3B8A52-3049-F494-DFFB-103CEEF013AD}"/>
          </ac:inkMkLst>
        </pc:inkChg>
        <pc:inkChg chg="add mod topLvl">
          <ac:chgData name="Kokchun Giang" userId="67e2125d-ec8c-4323-9653-9824a2ad815f" providerId="ADAL" clId="{A9578775-FFB1-924C-BD6D-781E886F9944}" dt="2024-01-14T10:48:29.167" v="522" actId="164"/>
          <ac:inkMkLst>
            <pc:docMk/>
            <pc:sldMk cId="2303502608" sldId="331"/>
            <ac:inkMk id="48" creationId="{DE087BE7-4E1F-71F7-B29A-2CFBB7649F6B}"/>
          </ac:inkMkLst>
        </pc:inkChg>
        <pc:inkChg chg="add mod topLvl">
          <ac:chgData name="Kokchun Giang" userId="67e2125d-ec8c-4323-9653-9824a2ad815f" providerId="ADAL" clId="{A9578775-FFB1-924C-BD6D-781E886F9944}" dt="2024-01-14T10:48:29.167" v="522" actId="164"/>
          <ac:inkMkLst>
            <pc:docMk/>
            <pc:sldMk cId="2303502608" sldId="331"/>
            <ac:inkMk id="49" creationId="{AD7B39FE-6646-FE5F-1F32-34600964EF11}"/>
          </ac:inkMkLst>
        </pc:inkChg>
        <pc:inkChg chg="add mod topLvl">
          <ac:chgData name="Kokchun Giang" userId="67e2125d-ec8c-4323-9653-9824a2ad815f" providerId="ADAL" clId="{A9578775-FFB1-924C-BD6D-781E886F9944}" dt="2024-01-14T10:48:29.167" v="522" actId="164"/>
          <ac:inkMkLst>
            <pc:docMk/>
            <pc:sldMk cId="2303502608" sldId="331"/>
            <ac:inkMk id="50" creationId="{96BFA62D-84C7-67AE-0AE4-C67371A76224}"/>
          </ac:inkMkLst>
        </pc:inkChg>
        <pc:inkChg chg="add mod topLvl">
          <ac:chgData name="Kokchun Giang" userId="67e2125d-ec8c-4323-9653-9824a2ad815f" providerId="ADAL" clId="{A9578775-FFB1-924C-BD6D-781E886F9944}" dt="2024-01-14T10:48:29.167" v="522" actId="164"/>
          <ac:inkMkLst>
            <pc:docMk/>
            <pc:sldMk cId="2303502608" sldId="331"/>
            <ac:inkMk id="51" creationId="{0391B6A8-4D10-D1EB-BC14-62F8E286F6C1}"/>
          </ac:inkMkLst>
        </pc:inkChg>
        <pc:inkChg chg="add mod topLvl">
          <ac:chgData name="Kokchun Giang" userId="67e2125d-ec8c-4323-9653-9824a2ad815f" providerId="ADAL" clId="{A9578775-FFB1-924C-BD6D-781E886F9944}" dt="2024-01-14T10:48:29.167" v="522" actId="164"/>
          <ac:inkMkLst>
            <pc:docMk/>
            <pc:sldMk cId="2303502608" sldId="331"/>
            <ac:inkMk id="52" creationId="{509E1B38-21BC-3896-3349-EAE79766FA6D}"/>
          </ac:inkMkLst>
        </pc:inkChg>
        <pc:inkChg chg="add mod topLvl">
          <ac:chgData name="Kokchun Giang" userId="67e2125d-ec8c-4323-9653-9824a2ad815f" providerId="ADAL" clId="{A9578775-FFB1-924C-BD6D-781E886F9944}" dt="2024-01-14T10:48:29.167" v="522" actId="164"/>
          <ac:inkMkLst>
            <pc:docMk/>
            <pc:sldMk cId="2303502608" sldId="331"/>
            <ac:inkMk id="53" creationId="{F277BB8D-3B1D-8904-AEBC-B16BF8D41076}"/>
          </ac:inkMkLst>
        </pc:inkChg>
        <pc:inkChg chg="add mod topLvl">
          <ac:chgData name="Kokchun Giang" userId="67e2125d-ec8c-4323-9653-9824a2ad815f" providerId="ADAL" clId="{A9578775-FFB1-924C-BD6D-781E886F9944}" dt="2024-01-14T10:48:29.167" v="522" actId="164"/>
          <ac:inkMkLst>
            <pc:docMk/>
            <pc:sldMk cId="2303502608" sldId="331"/>
            <ac:inkMk id="54" creationId="{80702BEE-C285-6DEE-80C5-0A035DB9C692}"/>
          </ac:inkMkLst>
        </pc:inkChg>
        <pc:inkChg chg="add del mod">
          <ac:chgData name="Kokchun Giang" userId="67e2125d-ec8c-4323-9653-9824a2ad815f" providerId="ADAL" clId="{A9578775-FFB1-924C-BD6D-781E886F9944}" dt="2024-01-14T10:43:30.081" v="259" actId="9405"/>
          <ac:inkMkLst>
            <pc:docMk/>
            <pc:sldMk cId="2303502608" sldId="331"/>
            <ac:inkMk id="56" creationId="{B1F8B39E-26AD-A7D8-A3FC-2DE046B482E2}"/>
          </ac:inkMkLst>
        </pc:inkChg>
        <pc:inkChg chg="add del mod">
          <ac:chgData name="Kokchun Giang" userId="67e2125d-ec8c-4323-9653-9824a2ad815f" providerId="ADAL" clId="{A9578775-FFB1-924C-BD6D-781E886F9944}" dt="2024-01-14T10:43:29.497" v="258" actId="9405"/>
          <ac:inkMkLst>
            <pc:docMk/>
            <pc:sldMk cId="2303502608" sldId="331"/>
            <ac:inkMk id="57" creationId="{A549352B-A6CB-7A2B-BC0E-A1BDFDAC123D}"/>
          </ac:inkMkLst>
        </pc:inkChg>
        <pc:inkChg chg="add del mod">
          <ac:chgData name="Kokchun Giang" userId="67e2125d-ec8c-4323-9653-9824a2ad815f" providerId="ADAL" clId="{A9578775-FFB1-924C-BD6D-781E886F9944}" dt="2024-01-14T10:43:29.038" v="257"/>
          <ac:inkMkLst>
            <pc:docMk/>
            <pc:sldMk cId="2303502608" sldId="331"/>
            <ac:inkMk id="58" creationId="{71903C14-32D7-A5D4-0955-8B73329934AB}"/>
          </ac:inkMkLst>
        </pc:inkChg>
        <pc:inkChg chg="add mod topLvl">
          <ac:chgData name="Kokchun Giang" userId="67e2125d-ec8c-4323-9653-9824a2ad815f" providerId="ADAL" clId="{A9578775-FFB1-924C-BD6D-781E886F9944}" dt="2024-01-14T10:48:36.269" v="524" actId="164"/>
          <ac:inkMkLst>
            <pc:docMk/>
            <pc:sldMk cId="2303502608" sldId="331"/>
            <ac:inkMk id="60" creationId="{96049D41-36F0-C09C-793D-9CB3C28251CC}"/>
          </ac:inkMkLst>
        </pc:inkChg>
        <pc:inkChg chg="add mod topLvl">
          <ac:chgData name="Kokchun Giang" userId="67e2125d-ec8c-4323-9653-9824a2ad815f" providerId="ADAL" clId="{A9578775-FFB1-924C-BD6D-781E886F9944}" dt="2024-01-14T10:48:36.269" v="524" actId="164"/>
          <ac:inkMkLst>
            <pc:docMk/>
            <pc:sldMk cId="2303502608" sldId="331"/>
            <ac:inkMk id="61" creationId="{EB996207-02AD-D64D-E4B1-86535DFA3AF8}"/>
          </ac:inkMkLst>
        </pc:inkChg>
        <pc:inkChg chg="add mod topLvl">
          <ac:chgData name="Kokchun Giang" userId="67e2125d-ec8c-4323-9653-9824a2ad815f" providerId="ADAL" clId="{A9578775-FFB1-924C-BD6D-781E886F9944}" dt="2024-01-14T10:48:36.269" v="524" actId="164"/>
          <ac:inkMkLst>
            <pc:docMk/>
            <pc:sldMk cId="2303502608" sldId="331"/>
            <ac:inkMk id="62" creationId="{7766D7E5-F5E9-50C6-D399-F96621443D7F}"/>
          </ac:inkMkLst>
        </pc:inkChg>
        <pc:inkChg chg="add mod topLvl">
          <ac:chgData name="Kokchun Giang" userId="67e2125d-ec8c-4323-9653-9824a2ad815f" providerId="ADAL" clId="{A9578775-FFB1-924C-BD6D-781E886F9944}" dt="2024-01-14T10:48:36.269" v="524" actId="164"/>
          <ac:inkMkLst>
            <pc:docMk/>
            <pc:sldMk cId="2303502608" sldId="331"/>
            <ac:inkMk id="63" creationId="{DB0627CC-1991-EDB7-AC14-F02AE87461AD}"/>
          </ac:inkMkLst>
        </pc:inkChg>
        <pc:inkChg chg="add mod topLvl">
          <ac:chgData name="Kokchun Giang" userId="67e2125d-ec8c-4323-9653-9824a2ad815f" providerId="ADAL" clId="{A9578775-FFB1-924C-BD6D-781E886F9944}" dt="2024-01-14T10:48:36.269" v="524" actId="164"/>
          <ac:inkMkLst>
            <pc:docMk/>
            <pc:sldMk cId="2303502608" sldId="331"/>
            <ac:inkMk id="384" creationId="{FEF6CE01-762A-67B6-54C9-BB19F77CE206}"/>
          </ac:inkMkLst>
        </pc:inkChg>
        <pc:inkChg chg="add mod topLvl">
          <ac:chgData name="Kokchun Giang" userId="67e2125d-ec8c-4323-9653-9824a2ad815f" providerId="ADAL" clId="{A9578775-FFB1-924C-BD6D-781E886F9944}" dt="2024-01-14T10:48:36.269" v="524" actId="164"/>
          <ac:inkMkLst>
            <pc:docMk/>
            <pc:sldMk cId="2303502608" sldId="331"/>
            <ac:inkMk id="385" creationId="{DE531B5F-47D1-65C5-2570-C39C32DFDECB}"/>
          </ac:inkMkLst>
        </pc:inkChg>
        <pc:inkChg chg="add mod topLvl">
          <ac:chgData name="Kokchun Giang" userId="67e2125d-ec8c-4323-9653-9824a2ad815f" providerId="ADAL" clId="{A9578775-FFB1-924C-BD6D-781E886F9944}" dt="2024-01-14T10:48:36.269" v="524" actId="164"/>
          <ac:inkMkLst>
            <pc:docMk/>
            <pc:sldMk cId="2303502608" sldId="331"/>
            <ac:inkMk id="386" creationId="{ABF0DC7E-92C6-E76D-7A88-8D001D4E5F38}"/>
          </ac:inkMkLst>
        </pc:inkChg>
        <pc:inkChg chg="add mod topLvl">
          <ac:chgData name="Kokchun Giang" userId="67e2125d-ec8c-4323-9653-9824a2ad815f" providerId="ADAL" clId="{A9578775-FFB1-924C-BD6D-781E886F9944}" dt="2024-01-14T10:48:36.269" v="524" actId="164"/>
          <ac:inkMkLst>
            <pc:docMk/>
            <pc:sldMk cId="2303502608" sldId="331"/>
            <ac:inkMk id="388" creationId="{8086F1B1-3869-F9D5-CA80-35C7827FD20C}"/>
          </ac:inkMkLst>
        </pc:inkChg>
        <pc:inkChg chg="add mod topLvl">
          <ac:chgData name="Kokchun Giang" userId="67e2125d-ec8c-4323-9653-9824a2ad815f" providerId="ADAL" clId="{A9578775-FFB1-924C-BD6D-781E886F9944}" dt="2024-01-14T10:48:36.269" v="524" actId="164"/>
          <ac:inkMkLst>
            <pc:docMk/>
            <pc:sldMk cId="2303502608" sldId="331"/>
            <ac:inkMk id="390" creationId="{A1E10470-F728-71E8-C433-0036DB7BCD78}"/>
          </ac:inkMkLst>
        </pc:inkChg>
        <pc:inkChg chg="add mod topLvl">
          <ac:chgData name="Kokchun Giang" userId="67e2125d-ec8c-4323-9653-9824a2ad815f" providerId="ADAL" clId="{A9578775-FFB1-924C-BD6D-781E886F9944}" dt="2024-01-14T10:48:43.353" v="526" actId="164"/>
          <ac:inkMkLst>
            <pc:docMk/>
            <pc:sldMk cId="2303502608" sldId="331"/>
            <ac:inkMk id="393" creationId="{F46C3DCE-FA6B-64A2-0550-54D3E0E976B5}"/>
          </ac:inkMkLst>
        </pc:inkChg>
        <pc:inkChg chg="add mod topLvl">
          <ac:chgData name="Kokchun Giang" userId="67e2125d-ec8c-4323-9653-9824a2ad815f" providerId="ADAL" clId="{A9578775-FFB1-924C-BD6D-781E886F9944}" dt="2024-01-14T10:48:43.353" v="526" actId="164"/>
          <ac:inkMkLst>
            <pc:docMk/>
            <pc:sldMk cId="2303502608" sldId="331"/>
            <ac:inkMk id="395" creationId="{B9780018-D3C4-4A69-5564-B41F7069025B}"/>
          </ac:inkMkLst>
        </pc:inkChg>
        <pc:inkChg chg="add mod topLvl">
          <ac:chgData name="Kokchun Giang" userId="67e2125d-ec8c-4323-9653-9824a2ad815f" providerId="ADAL" clId="{A9578775-FFB1-924C-BD6D-781E886F9944}" dt="2024-01-14T10:48:43.353" v="526" actId="164"/>
          <ac:inkMkLst>
            <pc:docMk/>
            <pc:sldMk cId="2303502608" sldId="331"/>
            <ac:inkMk id="396" creationId="{66F0E5B3-B444-0A13-CB3C-09665776B86E}"/>
          </ac:inkMkLst>
        </pc:inkChg>
        <pc:inkChg chg="add mod topLvl">
          <ac:chgData name="Kokchun Giang" userId="67e2125d-ec8c-4323-9653-9824a2ad815f" providerId="ADAL" clId="{A9578775-FFB1-924C-BD6D-781E886F9944}" dt="2024-01-14T10:48:43.353" v="526" actId="164"/>
          <ac:inkMkLst>
            <pc:docMk/>
            <pc:sldMk cId="2303502608" sldId="331"/>
            <ac:inkMk id="397" creationId="{E9FE90CB-116B-C404-1A84-822FCF2800A4}"/>
          </ac:inkMkLst>
        </pc:inkChg>
        <pc:inkChg chg="add mod topLvl">
          <ac:chgData name="Kokchun Giang" userId="67e2125d-ec8c-4323-9653-9824a2ad815f" providerId="ADAL" clId="{A9578775-FFB1-924C-BD6D-781E886F9944}" dt="2024-01-14T10:48:43.353" v="526" actId="164"/>
          <ac:inkMkLst>
            <pc:docMk/>
            <pc:sldMk cId="2303502608" sldId="331"/>
            <ac:inkMk id="398" creationId="{61FF93C6-43F7-4875-1A75-21A50884B3C0}"/>
          </ac:inkMkLst>
        </pc:inkChg>
        <pc:inkChg chg="add mod topLvl">
          <ac:chgData name="Kokchun Giang" userId="67e2125d-ec8c-4323-9653-9824a2ad815f" providerId="ADAL" clId="{A9578775-FFB1-924C-BD6D-781E886F9944}" dt="2024-01-14T10:48:43.353" v="526" actId="164"/>
          <ac:inkMkLst>
            <pc:docMk/>
            <pc:sldMk cId="2303502608" sldId="331"/>
            <ac:inkMk id="399" creationId="{47A2EE90-00E9-2384-34A0-9C8B2C9D218C}"/>
          </ac:inkMkLst>
        </pc:inkChg>
        <pc:inkChg chg="add mod topLvl">
          <ac:chgData name="Kokchun Giang" userId="67e2125d-ec8c-4323-9653-9824a2ad815f" providerId="ADAL" clId="{A9578775-FFB1-924C-BD6D-781E886F9944}" dt="2024-01-14T10:48:43.353" v="526" actId="164"/>
          <ac:inkMkLst>
            <pc:docMk/>
            <pc:sldMk cId="2303502608" sldId="331"/>
            <ac:inkMk id="400" creationId="{60C1EBAB-26D8-1D49-FD2D-18CB2B76B23D}"/>
          </ac:inkMkLst>
        </pc:inkChg>
        <pc:inkChg chg="add mod topLvl">
          <ac:chgData name="Kokchun Giang" userId="67e2125d-ec8c-4323-9653-9824a2ad815f" providerId="ADAL" clId="{A9578775-FFB1-924C-BD6D-781E886F9944}" dt="2024-01-14T10:48:43.353" v="526" actId="164"/>
          <ac:inkMkLst>
            <pc:docMk/>
            <pc:sldMk cId="2303502608" sldId="331"/>
            <ac:inkMk id="401" creationId="{F158AFF7-C8E0-2564-B9F1-86F26B920C59}"/>
          </ac:inkMkLst>
        </pc:inkChg>
        <pc:inkChg chg="add mod topLvl">
          <ac:chgData name="Kokchun Giang" userId="67e2125d-ec8c-4323-9653-9824a2ad815f" providerId="ADAL" clId="{A9578775-FFB1-924C-BD6D-781E886F9944}" dt="2024-01-14T10:48:43.353" v="526" actId="164"/>
          <ac:inkMkLst>
            <pc:docMk/>
            <pc:sldMk cId="2303502608" sldId="331"/>
            <ac:inkMk id="402" creationId="{FA74CEFA-F09B-8192-2FB1-83C4E01D4236}"/>
          </ac:inkMkLst>
        </pc:inkChg>
        <pc:inkChg chg="add mod">
          <ac:chgData name="Kokchun Giang" userId="67e2125d-ec8c-4323-9653-9824a2ad815f" providerId="ADAL" clId="{A9578775-FFB1-924C-BD6D-781E886F9944}" dt="2024-01-14T10:48:50.663" v="528" actId="164"/>
          <ac:inkMkLst>
            <pc:docMk/>
            <pc:sldMk cId="2303502608" sldId="331"/>
            <ac:inkMk id="404" creationId="{EE58D4BF-26A0-A153-D54E-B9FD7911778D}"/>
          </ac:inkMkLst>
        </pc:inkChg>
        <pc:inkChg chg="add mod">
          <ac:chgData name="Kokchun Giang" userId="67e2125d-ec8c-4323-9653-9824a2ad815f" providerId="ADAL" clId="{A9578775-FFB1-924C-BD6D-781E886F9944}" dt="2024-01-14T10:44:11.431" v="293"/>
          <ac:inkMkLst>
            <pc:docMk/>
            <pc:sldMk cId="2303502608" sldId="331"/>
            <ac:inkMk id="405" creationId="{7423CF94-F672-0955-553F-A259F7AB6B5D}"/>
          </ac:inkMkLst>
        </pc:inkChg>
        <pc:inkChg chg="add mod">
          <ac:chgData name="Kokchun Giang" userId="67e2125d-ec8c-4323-9653-9824a2ad815f" providerId="ADAL" clId="{A9578775-FFB1-924C-BD6D-781E886F9944}" dt="2024-01-14T10:44:11.431" v="293"/>
          <ac:inkMkLst>
            <pc:docMk/>
            <pc:sldMk cId="2303502608" sldId="331"/>
            <ac:inkMk id="406" creationId="{D8BE1BEA-EE00-0B70-6E30-24268656BD8F}"/>
          </ac:inkMkLst>
        </pc:inkChg>
        <pc:inkChg chg="add mod">
          <ac:chgData name="Kokchun Giang" userId="67e2125d-ec8c-4323-9653-9824a2ad815f" providerId="ADAL" clId="{A9578775-FFB1-924C-BD6D-781E886F9944}" dt="2024-01-14T10:44:11.431" v="293"/>
          <ac:inkMkLst>
            <pc:docMk/>
            <pc:sldMk cId="2303502608" sldId="331"/>
            <ac:inkMk id="407" creationId="{6AFBBDCB-001A-D090-30F6-5D078D7EAF4F}"/>
          </ac:inkMkLst>
        </pc:inkChg>
        <pc:inkChg chg="add mod">
          <ac:chgData name="Kokchun Giang" userId="67e2125d-ec8c-4323-9653-9824a2ad815f" providerId="ADAL" clId="{A9578775-FFB1-924C-BD6D-781E886F9944}" dt="2024-01-14T10:44:11.431" v="293"/>
          <ac:inkMkLst>
            <pc:docMk/>
            <pc:sldMk cId="2303502608" sldId="331"/>
            <ac:inkMk id="408" creationId="{4B48494F-472C-4756-B4DE-B342FC603AC1}"/>
          </ac:inkMkLst>
        </pc:inkChg>
        <pc:inkChg chg="add mod">
          <ac:chgData name="Kokchun Giang" userId="67e2125d-ec8c-4323-9653-9824a2ad815f" providerId="ADAL" clId="{A9578775-FFB1-924C-BD6D-781E886F9944}" dt="2024-01-14T10:44:11.431" v="293"/>
          <ac:inkMkLst>
            <pc:docMk/>
            <pc:sldMk cId="2303502608" sldId="331"/>
            <ac:inkMk id="409" creationId="{665FACC9-58BF-0305-A950-D00A4F708CAF}"/>
          </ac:inkMkLst>
        </pc:inkChg>
        <pc:inkChg chg="add mod">
          <ac:chgData name="Kokchun Giang" userId="67e2125d-ec8c-4323-9653-9824a2ad815f" providerId="ADAL" clId="{A9578775-FFB1-924C-BD6D-781E886F9944}" dt="2024-01-14T10:44:11.431" v="293"/>
          <ac:inkMkLst>
            <pc:docMk/>
            <pc:sldMk cId="2303502608" sldId="331"/>
            <ac:inkMk id="410" creationId="{CF9DB0AE-1AA0-5909-B960-ED8360B08F5F}"/>
          </ac:inkMkLst>
        </pc:inkChg>
        <pc:inkChg chg="add mod">
          <ac:chgData name="Kokchun Giang" userId="67e2125d-ec8c-4323-9653-9824a2ad815f" providerId="ADAL" clId="{A9578775-FFB1-924C-BD6D-781E886F9944}" dt="2024-01-14T10:44:11.431" v="293"/>
          <ac:inkMkLst>
            <pc:docMk/>
            <pc:sldMk cId="2303502608" sldId="331"/>
            <ac:inkMk id="411" creationId="{1C993AB3-FB0E-CCA2-3314-02DAC2831D18}"/>
          </ac:inkMkLst>
        </pc:inkChg>
        <pc:inkChg chg="add mod">
          <ac:chgData name="Kokchun Giang" userId="67e2125d-ec8c-4323-9653-9824a2ad815f" providerId="ADAL" clId="{A9578775-FFB1-924C-BD6D-781E886F9944}" dt="2024-01-14T10:44:11.431" v="293"/>
          <ac:inkMkLst>
            <pc:docMk/>
            <pc:sldMk cId="2303502608" sldId="331"/>
            <ac:inkMk id="412" creationId="{F1B3346D-6815-2EB3-611D-9C8A2B2DDA96}"/>
          </ac:inkMkLst>
        </pc:inkChg>
        <pc:inkChg chg="add mod">
          <ac:chgData name="Kokchun Giang" userId="67e2125d-ec8c-4323-9653-9824a2ad815f" providerId="ADAL" clId="{A9578775-FFB1-924C-BD6D-781E886F9944}" dt="2024-01-14T10:44:11.431" v="293"/>
          <ac:inkMkLst>
            <pc:docMk/>
            <pc:sldMk cId="2303502608" sldId="331"/>
            <ac:inkMk id="413" creationId="{D6901F34-7C7F-0C99-0547-CA18CB6CA764}"/>
          </ac:inkMkLst>
        </pc:inkChg>
        <pc:inkChg chg="add mod">
          <ac:chgData name="Kokchun Giang" userId="67e2125d-ec8c-4323-9653-9824a2ad815f" providerId="ADAL" clId="{A9578775-FFB1-924C-BD6D-781E886F9944}" dt="2024-01-14T10:44:16.377" v="304"/>
          <ac:inkMkLst>
            <pc:docMk/>
            <pc:sldMk cId="2303502608" sldId="331"/>
            <ac:inkMk id="415" creationId="{A75F46BE-26DE-11CC-7EDC-71119DD6C4EE}"/>
          </ac:inkMkLst>
        </pc:inkChg>
        <pc:inkChg chg="add mod">
          <ac:chgData name="Kokchun Giang" userId="67e2125d-ec8c-4323-9653-9824a2ad815f" providerId="ADAL" clId="{A9578775-FFB1-924C-BD6D-781E886F9944}" dt="2024-01-14T10:44:16.377" v="304"/>
          <ac:inkMkLst>
            <pc:docMk/>
            <pc:sldMk cId="2303502608" sldId="331"/>
            <ac:inkMk id="416" creationId="{605C9B9E-F274-987F-2DA0-42180A5534C6}"/>
          </ac:inkMkLst>
        </pc:inkChg>
        <pc:inkChg chg="add mod">
          <ac:chgData name="Kokchun Giang" userId="67e2125d-ec8c-4323-9653-9824a2ad815f" providerId="ADAL" clId="{A9578775-FFB1-924C-BD6D-781E886F9944}" dt="2024-01-14T10:44:16.377" v="304"/>
          <ac:inkMkLst>
            <pc:docMk/>
            <pc:sldMk cId="2303502608" sldId="331"/>
            <ac:inkMk id="417" creationId="{F0CE3403-9496-B7DE-1331-DFDED89F583D}"/>
          </ac:inkMkLst>
        </pc:inkChg>
        <pc:inkChg chg="add mod">
          <ac:chgData name="Kokchun Giang" userId="67e2125d-ec8c-4323-9653-9824a2ad815f" providerId="ADAL" clId="{A9578775-FFB1-924C-BD6D-781E886F9944}" dt="2024-01-14T10:44:16.377" v="304"/>
          <ac:inkMkLst>
            <pc:docMk/>
            <pc:sldMk cId="2303502608" sldId="331"/>
            <ac:inkMk id="418" creationId="{3FBA6A3D-79F8-B8EA-F817-27463C62BDAE}"/>
          </ac:inkMkLst>
        </pc:inkChg>
        <pc:inkChg chg="add mod">
          <ac:chgData name="Kokchun Giang" userId="67e2125d-ec8c-4323-9653-9824a2ad815f" providerId="ADAL" clId="{A9578775-FFB1-924C-BD6D-781E886F9944}" dt="2024-01-14T10:44:16.377" v="304"/>
          <ac:inkMkLst>
            <pc:docMk/>
            <pc:sldMk cId="2303502608" sldId="331"/>
            <ac:inkMk id="419" creationId="{313E9E28-9E49-32A4-378A-36F1FF63215E}"/>
          </ac:inkMkLst>
        </pc:inkChg>
        <pc:inkChg chg="add mod">
          <ac:chgData name="Kokchun Giang" userId="67e2125d-ec8c-4323-9653-9824a2ad815f" providerId="ADAL" clId="{A9578775-FFB1-924C-BD6D-781E886F9944}" dt="2024-01-14T10:44:16.377" v="304"/>
          <ac:inkMkLst>
            <pc:docMk/>
            <pc:sldMk cId="2303502608" sldId="331"/>
            <ac:inkMk id="420" creationId="{5FCC152B-5E65-9912-BFBD-042A7E74EAEF}"/>
          </ac:inkMkLst>
        </pc:inkChg>
        <pc:inkChg chg="add mod">
          <ac:chgData name="Kokchun Giang" userId="67e2125d-ec8c-4323-9653-9824a2ad815f" providerId="ADAL" clId="{A9578775-FFB1-924C-BD6D-781E886F9944}" dt="2024-01-14T10:44:16.377" v="304"/>
          <ac:inkMkLst>
            <pc:docMk/>
            <pc:sldMk cId="2303502608" sldId="331"/>
            <ac:inkMk id="421" creationId="{7A2757D3-FCD7-57B6-5D87-19915D249F7A}"/>
          </ac:inkMkLst>
        </pc:inkChg>
        <pc:inkChg chg="add mod">
          <ac:chgData name="Kokchun Giang" userId="67e2125d-ec8c-4323-9653-9824a2ad815f" providerId="ADAL" clId="{A9578775-FFB1-924C-BD6D-781E886F9944}" dt="2024-01-14T10:44:16.377" v="304"/>
          <ac:inkMkLst>
            <pc:docMk/>
            <pc:sldMk cId="2303502608" sldId="331"/>
            <ac:inkMk id="422" creationId="{35903846-6D85-02B9-3958-BFE6E603F4BC}"/>
          </ac:inkMkLst>
        </pc:inkChg>
        <pc:inkChg chg="add mod">
          <ac:chgData name="Kokchun Giang" userId="67e2125d-ec8c-4323-9653-9824a2ad815f" providerId="ADAL" clId="{A9578775-FFB1-924C-BD6D-781E886F9944}" dt="2024-01-14T10:44:16.377" v="304"/>
          <ac:inkMkLst>
            <pc:docMk/>
            <pc:sldMk cId="2303502608" sldId="331"/>
            <ac:inkMk id="423" creationId="{47CBAD7E-7D85-6173-761D-DAF14666E34D}"/>
          </ac:inkMkLst>
        </pc:inkChg>
        <pc:inkChg chg="add mod">
          <ac:chgData name="Kokchun Giang" userId="67e2125d-ec8c-4323-9653-9824a2ad815f" providerId="ADAL" clId="{A9578775-FFB1-924C-BD6D-781E886F9944}" dt="2024-01-14T10:44:16.377" v="304"/>
          <ac:inkMkLst>
            <pc:docMk/>
            <pc:sldMk cId="2303502608" sldId="331"/>
            <ac:inkMk id="424" creationId="{2928CA58-C620-95EB-445F-35312E2C9B82}"/>
          </ac:inkMkLst>
        </pc:inkChg>
        <pc:inkChg chg="add mod">
          <ac:chgData name="Kokchun Giang" userId="67e2125d-ec8c-4323-9653-9824a2ad815f" providerId="ADAL" clId="{A9578775-FFB1-924C-BD6D-781E886F9944}" dt="2024-01-14T10:44:23.284" v="313"/>
          <ac:inkMkLst>
            <pc:docMk/>
            <pc:sldMk cId="2303502608" sldId="331"/>
            <ac:inkMk id="427" creationId="{161E15E1-A4FE-ABFD-637E-E10895FF458B}"/>
          </ac:inkMkLst>
        </pc:inkChg>
        <pc:inkChg chg="add mod">
          <ac:chgData name="Kokchun Giang" userId="67e2125d-ec8c-4323-9653-9824a2ad815f" providerId="ADAL" clId="{A9578775-FFB1-924C-BD6D-781E886F9944}" dt="2024-01-14T10:44:23.284" v="313"/>
          <ac:inkMkLst>
            <pc:docMk/>
            <pc:sldMk cId="2303502608" sldId="331"/>
            <ac:inkMk id="428" creationId="{995909E4-42B2-651F-7AFD-4672D1CEBD5F}"/>
          </ac:inkMkLst>
        </pc:inkChg>
        <pc:inkChg chg="add mod">
          <ac:chgData name="Kokchun Giang" userId="67e2125d-ec8c-4323-9653-9824a2ad815f" providerId="ADAL" clId="{A9578775-FFB1-924C-BD6D-781E886F9944}" dt="2024-01-14T10:44:23.284" v="313"/>
          <ac:inkMkLst>
            <pc:docMk/>
            <pc:sldMk cId="2303502608" sldId="331"/>
            <ac:inkMk id="429" creationId="{1EB05F9F-E7BB-9357-016B-164999D42228}"/>
          </ac:inkMkLst>
        </pc:inkChg>
        <pc:inkChg chg="add mod">
          <ac:chgData name="Kokchun Giang" userId="67e2125d-ec8c-4323-9653-9824a2ad815f" providerId="ADAL" clId="{A9578775-FFB1-924C-BD6D-781E886F9944}" dt="2024-01-14T10:44:23.284" v="313"/>
          <ac:inkMkLst>
            <pc:docMk/>
            <pc:sldMk cId="2303502608" sldId="331"/>
            <ac:inkMk id="430" creationId="{034230FA-4458-EB94-C603-35BA4A454E76}"/>
          </ac:inkMkLst>
        </pc:inkChg>
        <pc:inkChg chg="add mod">
          <ac:chgData name="Kokchun Giang" userId="67e2125d-ec8c-4323-9653-9824a2ad815f" providerId="ADAL" clId="{A9578775-FFB1-924C-BD6D-781E886F9944}" dt="2024-01-14T10:44:23.284" v="313"/>
          <ac:inkMkLst>
            <pc:docMk/>
            <pc:sldMk cId="2303502608" sldId="331"/>
            <ac:inkMk id="431" creationId="{6CE2A7B0-E89C-85DD-EAF7-164C1577618F}"/>
          </ac:inkMkLst>
        </pc:inkChg>
        <pc:inkChg chg="add mod">
          <ac:chgData name="Kokchun Giang" userId="67e2125d-ec8c-4323-9653-9824a2ad815f" providerId="ADAL" clId="{A9578775-FFB1-924C-BD6D-781E886F9944}" dt="2024-01-14T10:44:23.284" v="313"/>
          <ac:inkMkLst>
            <pc:docMk/>
            <pc:sldMk cId="2303502608" sldId="331"/>
            <ac:inkMk id="432" creationId="{DDF45A3A-0D28-6DC3-EDC2-A6275CC25D37}"/>
          </ac:inkMkLst>
        </pc:inkChg>
        <pc:inkChg chg="add mod">
          <ac:chgData name="Kokchun Giang" userId="67e2125d-ec8c-4323-9653-9824a2ad815f" providerId="ADAL" clId="{A9578775-FFB1-924C-BD6D-781E886F9944}" dt="2024-01-14T10:44:23.284" v="313"/>
          <ac:inkMkLst>
            <pc:docMk/>
            <pc:sldMk cId="2303502608" sldId="331"/>
            <ac:inkMk id="433" creationId="{735E236B-75F6-39AA-CE13-A0DF182F9C28}"/>
          </ac:inkMkLst>
        </pc:inkChg>
        <pc:inkChg chg="add mod">
          <ac:chgData name="Kokchun Giang" userId="67e2125d-ec8c-4323-9653-9824a2ad815f" providerId="ADAL" clId="{A9578775-FFB1-924C-BD6D-781E886F9944}" dt="2024-01-14T10:44:23.284" v="313"/>
          <ac:inkMkLst>
            <pc:docMk/>
            <pc:sldMk cId="2303502608" sldId="331"/>
            <ac:inkMk id="434" creationId="{F395071D-0FFC-7E2D-B357-54DF3843A7E8}"/>
          </ac:inkMkLst>
        </pc:inkChg>
        <pc:inkChg chg="add mod">
          <ac:chgData name="Kokchun Giang" userId="67e2125d-ec8c-4323-9653-9824a2ad815f" providerId="ADAL" clId="{A9578775-FFB1-924C-BD6D-781E886F9944}" dt="2024-01-14T10:44:24.481" v="317"/>
          <ac:inkMkLst>
            <pc:docMk/>
            <pc:sldMk cId="2303502608" sldId="331"/>
            <ac:inkMk id="436" creationId="{882660E7-F3DC-F626-FC36-6CA9E0677F93}"/>
          </ac:inkMkLst>
        </pc:inkChg>
        <pc:inkChg chg="add mod">
          <ac:chgData name="Kokchun Giang" userId="67e2125d-ec8c-4323-9653-9824a2ad815f" providerId="ADAL" clId="{A9578775-FFB1-924C-BD6D-781E886F9944}" dt="2024-01-14T10:44:24.481" v="317"/>
          <ac:inkMkLst>
            <pc:docMk/>
            <pc:sldMk cId="2303502608" sldId="331"/>
            <ac:inkMk id="437" creationId="{7AA26DE8-7E25-CED4-08D3-86C33AEBBDFC}"/>
          </ac:inkMkLst>
        </pc:inkChg>
        <pc:inkChg chg="add mod">
          <ac:chgData name="Kokchun Giang" userId="67e2125d-ec8c-4323-9653-9824a2ad815f" providerId="ADAL" clId="{A9578775-FFB1-924C-BD6D-781E886F9944}" dt="2024-01-14T10:44:24.481" v="317"/>
          <ac:inkMkLst>
            <pc:docMk/>
            <pc:sldMk cId="2303502608" sldId="331"/>
            <ac:inkMk id="438" creationId="{F31D1C5C-5E1E-9186-0213-511482375560}"/>
          </ac:inkMkLst>
        </pc:inkChg>
        <pc:inkChg chg="add mod">
          <ac:chgData name="Kokchun Giang" userId="67e2125d-ec8c-4323-9653-9824a2ad815f" providerId="ADAL" clId="{A9578775-FFB1-924C-BD6D-781E886F9944}" dt="2024-01-14T10:48:50.663" v="528" actId="164"/>
          <ac:inkMkLst>
            <pc:docMk/>
            <pc:sldMk cId="2303502608" sldId="331"/>
            <ac:inkMk id="440" creationId="{44694FC2-3A10-B7BA-E23E-6FB66FAEF00E}"/>
          </ac:inkMkLst>
        </pc:inkChg>
        <pc:inkChg chg="add mod">
          <ac:chgData name="Kokchun Giang" userId="67e2125d-ec8c-4323-9653-9824a2ad815f" providerId="ADAL" clId="{A9578775-FFB1-924C-BD6D-781E886F9944}" dt="2024-01-14T10:44:28.297" v="327"/>
          <ac:inkMkLst>
            <pc:docMk/>
            <pc:sldMk cId="2303502608" sldId="331"/>
            <ac:inkMk id="441" creationId="{6EC18380-4A0A-213C-E091-A672E95B4B7B}"/>
          </ac:inkMkLst>
        </pc:inkChg>
        <pc:inkChg chg="add mod">
          <ac:chgData name="Kokchun Giang" userId="67e2125d-ec8c-4323-9653-9824a2ad815f" providerId="ADAL" clId="{A9578775-FFB1-924C-BD6D-781E886F9944}" dt="2024-01-14T10:44:28.297" v="327"/>
          <ac:inkMkLst>
            <pc:docMk/>
            <pc:sldMk cId="2303502608" sldId="331"/>
            <ac:inkMk id="442" creationId="{3DE9ED1A-A609-5149-0283-A1A23AFF5695}"/>
          </ac:inkMkLst>
        </pc:inkChg>
        <pc:inkChg chg="add mod">
          <ac:chgData name="Kokchun Giang" userId="67e2125d-ec8c-4323-9653-9824a2ad815f" providerId="ADAL" clId="{A9578775-FFB1-924C-BD6D-781E886F9944}" dt="2024-01-14T10:44:28.297" v="327"/>
          <ac:inkMkLst>
            <pc:docMk/>
            <pc:sldMk cId="2303502608" sldId="331"/>
            <ac:inkMk id="443" creationId="{EE406E90-00F3-82CB-F29A-42AB2371EB78}"/>
          </ac:inkMkLst>
        </pc:inkChg>
        <pc:inkChg chg="add mod">
          <ac:chgData name="Kokchun Giang" userId="67e2125d-ec8c-4323-9653-9824a2ad815f" providerId="ADAL" clId="{A9578775-FFB1-924C-BD6D-781E886F9944}" dt="2024-01-14T10:44:28.297" v="327"/>
          <ac:inkMkLst>
            <pc:docMk/>
            <pc:sldMk cId="2303502608" sldId="331"/>
            <ac:inkMk id="444" creationId="{025CCD26-75DD-0D24-E00E-28F63A6C0248}"/>
          </ac:inkMkLst>
        </pc:inkChg>
        <pc:inkChg chg="add mod">
          <ac:chgData name="Kokchun Giang" userId="67e2125d-ec8c-4323-9653-9824a2ad815f" providerId="ADAL" clId="{A9578775-FFB1-924C-BD6D-781E886F9944}" dt="2024-01-14T10:44:28.297" v="327"/>
          <ac:inkMkLst>
            <pc:docMk/>
            <pc:sldMk cId="2303502608" sldId="331"/>
            <ac:inkMk id="445" creationId="{74ADF0D2-4AF3-8C95-E154-397E38A54D13}"/>
          </ac:inkMkLst>
        </pc:inkChg>
        <pc:inkChg chg="add mod">
          <ac:chgData name="Kokchun Giang" userId="67e2125d-ec8c-4323-9653-9824a2ad815f" providerId="ADAL" clId="{A9578775-FFB1-924C-BD6D-781E886F9944}" dt="2024-01-14T10:44:28.297" v="327"/>
          <ac:inkMkLst>
            <pc:docMk/>
            <pc:sldMk cId="2303502608" sldId="331"/>
            <ac:inkMk id="446" creationId="{E5A3585C-4F1D-16C9-0AE0-F683B5CAF07E}"/>
          </ac:inkMkLst>
        </pc:inkChg>
        <pc:inkChg chg="add mod">
          <ac:chgData name="Kokchun Giang" userId="67e2125d-ec8c-4323-9653-9824a2ad815f" providerId="ADAL" clId="{A9578775-FFB1-924C-BD6D-781E886F9944}" dt="2024-01-14T10:44:28.297" v="327"/>
          <ac:inkMkLst>
            <pc:docMk/>
            <pc:sldMk cId="2303502608" sldId="331"/>
            <ac:inkMk id="447" creationId="{06A91EEC-84C4-EF37-83B6-A492D84DE44A}"/>
          </ac:inkMkLst>
        </pc:inkChg>
        <pc:inkChg chg="add mod">
          <ac:chgData name="Kokchun Giang" userId="67e2125d-ec8c-4323-9653-9824a2ad815f" providerId="ADAL" clId="{A9578775-FFB1-924C-BD6D-781E886F9944}" dt="2024-01-14T10:44:28.297" v="327"/>
          <ac:inkMkLst>
            <pc:docMk/>
            <pc:sldMk cId="2303502608" sldId="331"/>
            <ac:inkMk id="448" creationId="{CF6E8B72-AFEE-0CAC-B100-513339DD27A4}"/>
          </ac:inkMkLst>
        </pc:inkChg>
        <pc:inkChg chg="add mod">
          <ac:chgData name="Kokchun Giang" userId="67e2125d-ec8c-4323-9653-9824a2ad815f" providerId="ADAL" clId="{A9578775-FFB1-924C-BD6D-781E886F9944}" dt="2024-01-14T10:44:41.317" v="337"/>
          <ac:inkMkLst>
            <pc:docMk/>
            <pc:sldMk cId="2303502608" sldId="331"/>
            <ac:inkMk id="450" creationId="{E2EA6727-CEA8-D2AD-7F2D-B10B3B25858C}"/>
          </ac:inkMkLst>
        </pc:inkChg>
        <pc:inkChg chg="add mod">
          <ac:chgData name="Kokchun Giang" userId="67e2125d-ec8c-4323-9653-9824a2ad815f" providerId="ADAL" clId="{A9578775-FFB1-924C-BD6D-781E886F9944}" dt="2024-01-14T10:44:41.317" v="337"/>
          <ac:inkMkLst>
            <pc:docMk/>
            <pc:sldMk cId="2303502608" sldId="331"/>
            <ac:inkMk id="451" creationId="{DFF39AF6-512A-9F5F-6E35-1CCC989846F2}"/>
          </ac:inkMkLst>
        </pc:inkChg>
        <pc:inkChg chg="add mod">
          <ac:chgData name="Kokchun Giang" userId="67e2125d-ec8c-4323-9653-9824a2ad815f" providerId="ADAL" clId="{A9578775-FFB1-924C-BD6D-781E886F9944}" dt="2024-01-14T10:44:41.317" v="337"/>
          <ac:inkMkLst>
            <pc:docMk/>
            <pc:sldMk cId="2303502608" sldId="331"/>
            <ac:inkMk id="452" creationId="{F847503C-6DFA-B113-DEEF-9D03D0AF3969}"/>
          </ac:inkMkLst>
        </pc:inkChg>
        <pc:inkChg chg="add mod">
          <ac:chgData name="Kokchun Giang" userId="67e2125d-ec8c-4323-9653-9824a2ad815f" providerId="ADAL" clId="{A9578775-FFB1-924C-BD6D-781E886F9944}" dt="2024-01-14T10:44:41.317" v="337"/>
          <ac:inkMkLst>
            <pc:docMk/>
            <pc:sldMk cId="2303502608" sldId="331"/>
            <ac:inkMk id="453" creationId="{321D19C1-7345-14E3-D0BC-6373A1561E87}"/>
          </ac:inkMkLst>
        </pc:inkChg>
        <pc:inkChg chg="add mod">
          <ac:chgData name="Kokchun Giang" userId="67e2125d-ec8c-4323-9653-9824a2ad815f" providerId="ADAL" clId="{A9578775-FFB1-924C-BD6D-781E886F9944}" dt="2024-01-14T10:44:41.317" v="337"/>
          <ac:inkMkLst>
            <pc:docMk/>
            <pc:sldMk cId="2303502608" sldId="331"/>
            <ac:inkMk id="454" creationId="{89427E3E-69D0-BA45-2A7C-B13220C270A4}"/>
          </ac:inkMkLst>
        </pc:inkChg>
        <pc:inkChg chg="add mod">
          <ac:chgData name="Kokchun Giang" userId="67e2125d-ec8c-4323-9653-9824a2ad815f" providerId="ADAL" clId="{A9578775-FFB1-924C-BD6D-781E886F9944}" dt="2024-01-14T10:44:41.317" v="337"/>
          <ac:inkMkLst>
            <pc:docMk/>
            <pc:sldMk cId="2303502608" sldId="331"/>
            <ac:inkMk id="455" creationId="{2427B28D-5913-ED78-88EE-D83C387F3B35}"/>
          </ac:inkMkLst>
        </pc:inkChg>
        <pc:inkChg chg="add mod">
          <ac:chgData name="Kokchun Giang" userId="67e2125d-ec8c-4323-9653-9824a2ad815f" providerId="ADAL" clId="{A9578775-FFB1-924C-BD6D-781E886F9944}" dt="2024-01-14T10:44:41.317" v="337"/>
          <ac:inkMkLst>
            <pc:docMk/>
            <pc:sldMk cId="2303502608" sldId="331"/>
            <ac:inkMk id="456" creationId="{528903EE-3B36-7D34-C7A6-7263873440C5}"/>
          </ac:inkMkLst>
        </pc:inkChg>
        <pc:inkChg chg="add mod">
          <ac:chgData name="Kokchun Giang" userId="67e2125d-ec8c-4323-9653-9824a2ad815f" providerId="ADAL" clId="{A9578775-FFB1-924C-BD6D-781E886F9944}" dt="2024-01-14T10:44:41.317" v="337"/>
          <ac:inkMkLst>
            <pc:docMk/>
            <pc:sldMk cId="2303502608" sldId="331"/>
            <ac:inkMk id="457" creationId="{114B6BB8-3362-B3D2-8373-F047DB35FEC6}"/>
          </ac:inkMkLst>
        </pc:inkChg>
        <pc:inkChg chg="add mod">
          <ac:chgData name="Kokchun Giang" userId="67e2125d-ec8c-4323-9653-9824a2ad815f" providerId="ADAL" clId="{A9578775-FFB1-924C-BD6D-781E886F9944}" dt="2024-01-14T10:44:41.317" v="337"/>
          <ac:inkMkLst>
            <pc:docMk/>
            <pc:sldMk cId="2303502608" sldId="331"/>
            <ac:inkMk id="458" creationId="{FEED3EAC-F3EF-087B-0F0D-D014DFA1B347}"/>
          </ac:inkMkLst>
        </pc:inkChg>
        <pc:inkChg chg="add mod">
          <ac:chgData name="Kokchun Giang" userId="67e2125d-ec8c-4323-9653-9824a2ad815f" providerId="ADAL" clId="{A9578775-FFB1-924C-BD6D-781E886F9944}" dt="2024-01-14T10:44:49.245" v="349"/>
          <ac:inkMkLst>
            <pc:docMk/>
            <pc:sldMk cId="2303502608" sldId="331"/>
            <ac:inkMk id="461" creationId="{D33CB502-00BF-1A43-A826-A65B2E680109}"/>
          </ac:inkMkLst>
        </pc:inkChg>
        <pc:inkChg chg="add mod">
          <ac:chgData name="Kokchun Giang" userId="67e2125d-ec8c-4323-9653-9824a2ad815f" providerId="ADAL" clId="{A9578775-FFB1-924C-BD6D-781E886F9944}" dt="2024-01-14T10:44:49.245" v="349"/>
          <ac:inkMkLst>
            <pc:docMk/>
            <pc:sldMk cId="2303502608" sldId="331"/>
            <ac:inkMk id="462" creationId="{0A3A3152-55F9-E7DE-F640-1510D6D50B34}"/>
          </ac:inkMkLst>
        </pc:inkChg>
        <pc:inkChg chg="add mod">
          <ac:chgData name="Kokchun Giang" userId="67e2125d-ec8c-4323-9653-9824a2ad815f" providerId="ADAL" clId="{A9578775-FFB1-924C-BD6D-781E886F9944}" dt="2024-01-14T10:44:49.245" v="349"/>
          <ac:inkMkLst>
            <pc:docMk/>
            <pc:sldMk cId="2303502608" sldId="331"/>
            <ac:inkMk id="463" creationId="{362F5E0C-6348-F465-C829-4738F61952CD}"/>
          </ac:inkMkLst>
        </pc:inkChg>
        <pc:inkChg chg="add mod">
          <ac:chgData name="Kokchun Giang" userId="67e2125d-ec8c-4323-9653-9824a2ad815f" providerId="ADAL" clId="{A9578775-FFB1-924C-BD6D-781E886F9944}" dt="2024-01-14T10:44:49.245" v="349"/>
          <ac:inkMkLst>
            <pc:docMk/>
            <pc:sldMk cId="2303502608" sldId="331"/>
            <ac:inkMk id="464" creationId="{9148B449-01E9-AA3D-F504-EA1D38C117E4}"/>
          </ac:inkMkLst>
        </pc:inkChg>
        <pc:inkChg chg="add mod">
          <ac:chgData name="Kokchun Giang" userId="67e2125d-ec8c-4323-9653-9824a2ad815f" providerId="ADAL" clId="{A9578775-FFB1-924C-BD6D-781E886F9944}" dt="2024-01-14T10:44:49.245" v="349"/>
          <ac:inkMkLst>
            <pc:docMk/>
            <pc:sldMk cId="2303502608" sldId="331"/>
            <ac:inkMk id="465" creationId="{348FCC60-289D-899E-516C-CAEE802B7412}"/>
          </ac:inkMkLst>
        </pc:inkChg>
        <pc:inkChg chg="add mod">
          <ac:chgData name="Kokchun Giang" userId="67e2125d-ec8c-4323-9653-9824a2ad815f" providerId="ADAL" clId="{A9578775-FFB1-924C-BD6D-781E886F9944}" dt="2024-01-14T10:44:49.245" v="349"/>
          <ac:inkMkLst>
            <pc:docMk/>
            <pc:sldMk cId="2303502608" sldId="331"/>
            <ac:inkMk id="466" creationId="{81F94E90-95AE-700D-077D-68031E87D813}"/>
          </ac:inkMkLst>
        </pc:inkChg>
        <pc:inkChg chg="add mod">
          <ac:chgData name="Kokchun Giang" userId="67e2125d-ec8c-4323-9653-9824a2ad815f" providerId="ADAL" clId="{A9578775-FFB1-924C-BD6D-781E886F9944}" dt="2024-01-14T10:44:49.245" v="349"/>
          <ac:inkMkLst>
            <pc:docMk/>
            <pc:sldMk cId="2303502608" sldId="331"/>
            <ac:inkMk id="467" creationId="{E7264BEE-2637-289C-036E-71BAA63413DD}"/>
          </ac:inkMkLst>
        </pc:inkChg>
        <pc:inkChg chg="add mod">
          <ac:chgData name="Kokchun Giang" userId="67e2125d-ec8c-4323-9653-9824a2ad815f" providerId="ADAL" clId="{A9578775-FFB1-924C-BD6D-781E886F9944}" dt="2024-01-14T10:44:49.245" v="349"/>
          <ac:inkMkLst>
            <pc:docMk/>
            <pc:sldMk cId="2303502608" sldId="331"/>
            <ac:inkMk id="468" creationId="{6D3FDDCC-7BC7-C4C2-4406-A91586275BF2}"/>
          </ac:inkMkLst>
        </pc:inkChg>
        <pc:inkChg chg="add mod">
          <ac:chgData name="Kokchun Giang" userId="67e2125d-ec8c-4323-9653-9824a2ad815f" providerId="ADAL" clId="{A9578775-FFB1-924C-BD6D-781E886F9944}" dt="2024-01-14T10:44:49.245" v="349"/>
          <ac:inkMkLst>
            <pc:docMk/>
            <pc:sldMk cId="2303502608" sldId="331"/>
            <ac:inkMk id="469" creationId="{FD4656E5-15E4-9824-FCE0-BD304BA0F26D}"/>
          </ac:inkMkLst>
        </pc:inkChg>
        <pc:inkChg chg="add mod">
          <ac:chgData name="Kokchun Giang" userId="67e2125d-ec8c-4323-9653-9824a2ad815f" providerId="ADAL" clId="{A9578775-FFB1-924C-BD6D-781E886F9944}" dt="2024-01-14T10:44:49.245" v="349"/>
          <ac:inkMkLst>
            <pc:docMk/>
            <pc:sldMk cId="2303502608" sldId="331"/>
            <ac:inkMk id="470" creationId="{A4B0C52D-3B71-7853-302F-9391AA0E9138}"/>
          </ac:inkMkLst>
        </pc:inkChg>
        <pc:inkChg chg="add mod">
          <ac:chgData name="Kokchun Giang" userId="67e2125d-ec8c-4323-9653-9824a2ad815f" providerId="ADAL" clId="{A9578775-FFB1-924C-BD6D-781E886F9944}" dt="2024-01-14T10:44:49.245" v="349"/>
          <ac:inkMkLst>
            <pc:docMk/>
            <pc:sldMk cId="2303502608" sldId="331"/>
            <ac:inkMk id="471" creationId="{B69A79B3-ABA7-1AB6-B84A-16EBC23814DE}"/>
          </ac:inkMkLst>
        </pc:inkChg>
        <pc:inkChg chg="add mod">
          <ac:chgData name="Kokchun Giang" userId="67e2125d-ec8c-4323-9653-9824a2ad815f" providerId="ADAL" clId="{A9578775-FFB1-924C-BD6D-781E886F9944}" dt="2024-01-14T10:44:56.521" v="355"/>
          <ac:inkMkLst>
            <pc:docMk/>
            <pc:sldMk cId="2303502608" sldId="331"/>
            <ac:inkMk id="474" creationId="{5D5B463C-BC27-225E-AD38-FA79863ED980}"/>
          </ac:inkMkLst>
        </pc:inkChg>
        <pc:inkChg chg="add mod">
          <ac:chgData name="Kokchun Giang" userId="67e2125d-ec8c-4323-9653-9824a2ad815f" providerId="ADAL" clId="{A9578775-FFB1-924C-BD6D-781E886F9944}" dt="2024-01-14T10:44:56.521" v="355"/>
          <ac:inkMkLst>
            <pc:docMk/>
            <pc:sldMk cId="2303502608" sldId="331"/>
            <ac:inkMk id="475" creationId="{39A3C7C2-C560-A421-7C30-A676F6FD17A6}"/>
          </ac:inkMkLst>
        </pc:inkChg>
        <pc:inkChg chg="add mod">
          <ac:chgData name="Kokchun Giang" userId="67e2125d-ec8c-4323-9653-9824a2ad815f" providerId="ADAL" clId="{A9578775-FFB1-924C-BD6D-781E886F9944}" dt="2024-01-14T10:44:56.521" v="355"/>
          <ac:inkMkLst>
            <pc:docMk/>
            <pc:sldMk cId="2303502608" sldId="331"/>
            <ac:inkMk id="476" creationId="{EC5B5579-826A-8CA9-AAAB-10CA5842CE83}"/>
          </ac:inkMkLst>
        </pc:inkChg>
        <pc:inkChg chg="add mod">
          <ac:chgData name="Kokchun Giang" userId="67e2125d-ec8c-4323-9653-9824a2ad815f" providerId="ADAL" clId="{A9578775-FFB1-924C-BD6D-781E886F9944}" dt="2024-01-14T10:44:56.521" v="355"/>
          <ac:inkMkLst>
            <pc:docMk/>
            <pc:sldMk cId="2303502608" sldId="331"/>
            <ac:inkMk id="477" creationId="{6538DDED-6E95-C560-8F2F-C232A8085804}"/>
          </ac:inkMkLst>
        </pc:inkChg>
        <pc:inkChg chg="add mod">
          <ac:chgData name="Kokchun Giang" userId="67e2125d-ec8c-4323-9653-9824a2ad815f" providerId="ADAL" clId="{A9578775-FFB1-924C-BD6D-781E886F9944}" dt="2024-01-14T10:45:02.931" v="364"/>
          <ac:inkMkLst>
            <pc:docMk/>
            <pc:sldMk cId="2303502608" sldId="331"/>
            <ac:inkMk id="478" creationId="{7BB11C70-5D6C-EB92-674F-76BA1CAD10F8}"/>
          </ac:inkMkLst>
        </pc:inkChg>
        <pc:inkChg chg="add mod">
          <ac:chgData name="Kokchun Giang" userId="67e2125d-ec8c-4323-9653-9824a2ad815f" providerId="ADAL" clId="{A9578775-FFB1-924C-BD6D-781E886F9944}" dt="2024-01-14T10:45:02.931" v="364"/>
          <ac:inkMkLst>
            <pc:docMk/>
            <pc:sldMk cId="2303502608" sldId="331"/>
            <ac:inkMk id="480" creationId="{A38F0966-7064-3657-FD2F-AEF0DF1F6165}"/>
          </ac:inkMkLst>
        </pc:inkChg>
        <pc:inkChg chg="add mod">
          <ac:chgData name="Kokchun Giang" userId="67e2125d-ec8c-4323-9653-9824a2ad815f" providerId="ADAL" clId="{A9578775-FFB1-924C-BD6D-781E886F9944}" dt="2024-01-14T10:45:02.931" v="364"/>
          <ac:inkMkLst>
            <pc:docMk/>
            <pc:sldMk cId="2303502608" sldId="331"/>
            <ac:inkMk id="482" creationId="{79E3832B-44DF-0E06-4EDC-2B7333441789}"/>
          </ac:inkMkLst>
        </pc:inkChg>
        <pc:inkChg chg="add mod">
          <ac:chgData name="Kokchun Giang" userId="67e2125d-ec8c-4323-9653-9824a2ad815f" providerId="ADAL" clId="{A9578775-FFB1-924C-BD6D-781E886F9944}" dt="2024-01-14T10:45:02.931" v="364"/>
          <ac:inkMkLst>
            <pc:docMk/>
            <pc:sldMk cId="2303502608" sldId="331"/>
            <ac:inkMk id="483" creationId="{CBF7762F-E790-EACA-DCBC-4DA971F980F1}"/>
          </ac:inkMkLst>
        </pc:inkChg>
        <pc:inkChg chg="add mod">
          <ac:chgData name="Kokchun Giang" userId="67e2125d-ec8c-4323-9653-9824a2ad815f" providerId="ADAL" clId="{A9578775-FFB1-924C-BD6D-781E886F9944}" dt="2024-01-14T10:45:02.931" v="364"/>
          <ac:inkMkLst>
            <pc:docMk/>
            <pc:sldMk cId="2303502608" sldId="331"/>
            <ac:inkMk id="484" creationId="{19D1829F-70D2-C683-4ED3-BCDFEBF7785A}"/>
          </ac:inkMkLst>
        </pc:inkChg>
        <pc:inkChg chg="add mod">
          <ac:chgData name="Kokchun Giang" userId="67e2125d-ec8c-4323-9653-9824a2ad815f" providerId="ADAL" clId="{A9578775-FFB1-924C-BD6D-781E886F9944}" dt="2024-01-14T10:45:02.931" v="364"/>
          <ac:inkMkLst>
            <pc:docMk/>
            <pc:sldMk cId="2303502608" sldId="331"/>
            <ac:inkMk id="485" creationId="{28BB2506-E5F4-9CC0-0712-AED421C59DA2}"/>
          </ac:inkMkLst>
        </pc:inkChg>
        <pc:inkChg chg="add mod">
          <ac:chgData name="Kokchun Giang" userId="67e2125d-ec8c-4323-9653-9824a2ad815f" providerId="ADAL" clId="{A9578775-FFB1-924C-BD6D-781E886F9944}" dt="2024-01-14T10:45:02.931" v="364"/>
          <ac:inkMkLst>
            <pc:docMk/>
            <pc:sldMk cId="2303502608" sldId="331"/>
            <ac:inkMk id="486" creationId="{1070364C-2827-7D65-04FD-EB605AD28F5E}"/>
          </ac:inkMkLst>
        </pc:inkChg>
        <pc:inkChg chg="add mod">
          <ac:chgData name="Kokchun Giang" userId="67e2125d-ec8c-4323-9653-9824a2ad815f" providerId="ADAL" clId="{A9578775-FFB1-924C-BD6D-781E886F9944}" dt="2024-01-14T10:45:02.931" v="364"/>
          <ac:inkMkLst>
            <pc:docMk/>
            <pc:sldMk cId="2303502608" sldId="331"/>
            <ac:inkMk id="487" creationId="{056576C8-C605-C46A-998C-EE5C7FD24F81}"/>
          </ac:inkMkLst>
        </pc:inkChg>
        <pc:inkChg chg="add mod">
          <ac:chgData name="Kokchun Giang" userId="67e2125d-ec8c-4323-9653-9824a2ad815f" providerId="ADAL" clId="{A9578775-FFB1-924C-BD6D-781E886F9944}" dt="2024-01-14T10:45:07.969" v="376"/>
          <ac:inkMkLst>
            <pc:docMk/>
            <pc:sldMk cId="2303502608" sldId="331"/>
            <ac:inkMk id="491" creationId="{A077D156-469F-1609-A648-F5F67D4AB7A7}"/>
          </ac:inkMkLst>
        </pc:inkChg>
        <pc:inkChg chg="add mod">
          <ac:chgData name="Kokchun Giang" userId="67e2125d-ec8c-4323-9653-9824a2ad815f" providerId="ADAL" clId="{A9578775-FFB1-924C-BD6D-781E886F9944}" dt="2024-01-14T10:45:07.969" v="376"/>
          <ac:inkMkLst>
            <pc:docMk/>
            <pc:sldMk cId="2303502608" sldId="331"/>
            <ac:inkMk id="492" creationId="{92AFC5CE-8D55-F786-D929-453DC3B401E2}"/>
          </ac:inkMkLst>
        </pc:inkChg>
        <pc:inkChg chg="add mod">
          <ac:chgData name="Kokchun Giang" userId="67e2125d-ec8c-4323-9653-9824a2ad815f" providerId="ADAL" clId="{A9578775-FFB1-924C-BD6D-781E886F9944}" dt="2024-01-14T10:45:07.969" v="376"/>
          <ac:inkMkLst>
            <pc:docMk/>
            <pc:sldMk cId="2303502608" sldId="331"/>
            <ac:inkMk id="493" creationId="{E11E9F71-8AF3-9363-7977-87438664A266}"/>
          </ac:inkMkLst>
        </pc:inkChg>
        <pc:inkChg chg="add mod">
          <ac:chgData name="Kokchun Giang" userId="67e2125d-ec8c-4323-9653-9824a2ad815f" providerId="ADAL" clId="{A9578775-FFB1-924C-BD6D-781E886F9944}" dt="2024-01-14T10:45:07.969" v="376"/>
          <ac:inkMkLst>
            <pc:docMk/>
            <pc:sldMk cId="2303502608" sldId="331"/>
            <ac:inkMk id="494" creationId="{7EC14873-A6EB-ECB5-358E-5CDF3A9B7E53}"/>
          </ac:inkMkLst>
        </pc:inkChg>
        <pc:inkChg chg="add mod">
          <ac:chgData name="Kokchun Giang" userId="67e2125d-ec8c-4323-9653-9824a2ad815f" providerId="ADAL" clId="{A9578775-FFB1-924C-BD6D-781E886F9944}" dt="2024-01-14T10:45:07.969" v="376"/>
          <ac:inkMkLst>
            <pc:docMk/>
            <pc:sldMk cId="2303502608" sldId="331"/>
            <ac:inkMk id="495" creationId="{C594B063-7157-5E2C-C92C-D717E57CAAB6}"/>
          </ac:inkMkLst>
        </pc:inkChg>
        <pc:inkChg chg="add mod">
          <ac:chgData name="Kokchun Giang" userId="67e2125d-ec8c-4323-9653-9824a2ad815f" providerId="ADAL" clId="{A9578775-FFB1-924C-BD6D-781E886F9944}" dt="2024-01-14T10:45:07.969" v="376"/>
          <ac:inkMkLst>
            <pc:docMk/>
            <pc:sldMk cId="2303502608" sldId="331"/>
            <ac:inkMk id="496" creationId="{E63747A8-7B61-FFFF-B1AB-CAD7E3C87D9D}"/>
          </ac:inkMkLst>
        </pc:inkChg>
        <pc:inkChg chg="add mod">
          <ac:chgData name="Kokchun Giang" userId="67e2125d-ec8c-4323-9653-9824a2ad815f" providerId="ADAL" clId="{A9578775-FFB1-924C-BD6D-781E886F9944}" dt="2024-01-14T10:45:07.969" v="376"/>
          <ac:inkMkLst>
            <pc:docMk/>
            <pc:sldMk cId="2303502608" sldId="331"/>
            <ac:inkMk id="497" creationId="{6C2BA598-0F08-FFF1-0E15-F85B291359B6}"/>
          </ac:inkMkLst>
        </pc:inkChg>
        <pc:inkChg chg="add mod">
          <ac:chgData name="Kokchun Giang" userId="67e2125d-ec8c-4323-9653-9824a2ad815f" providerId="ADAL" clId="{A9578775-FFB1-924C-BD6D-781E886F9944}" dt="2024-01-14T10:45:07.969" v="376"/>
          <ac:inkMkLst>
            <pc:docMk/>
            <pc:sldMk cId="2303502608" sldId="331"/>
            <ac:inkMk id="498" creationId="{8720BDFD-090F-D100-F02F-33451A0F92F8}"/>
          </ac:inkMkLst>
        </pc:inkChg>
        <pc:inkChg chg="add mod">
          <ac:chgData name="Kokchun Giang" userId="67e2125d-ec8c-4323-9653-9824a2ad815f" providerId="ADAL" clId="{A9578775-FFB1-924C-BD6D-781E886F9944}" dt="2024-01-14T10:45:07.969" v="376"/>
          <ac:inkMkLst>
            <pc:docMk/>
            <pc:sldMk cId="2303502608" sldId="331"/>
            <ac:inkMk id="499" creationId="{1571195D-216F-2194-E080-0B743DAFBD95}"/>
          </ac:inkMkLst>
        </pc:inkChg>
        <pc:inkChg chg="add mod">
          <ac:chgData name="Kokchun Giang" userId="67e2125d-ec8c-4323-9653-9824a2ad815f" providerId="ADAL" clId="{A9578775-FFB1-924C-BD6D-781E886F9944}" dt="2024-01-14T10:45:07.969" v="376"/>
          <ac:inkMkLst>
            <pc:docMk/>
            <pc:sldMk cId="2303502608" sldId="331"/>
            <ac:inkMk id="500" creationId="{AFBDE49B-ECD6-C501-0CFA-BF94B33CE88B}"/>
          </ac:inkMkLst>
        </pc:inkChg>
        <pc:inkChg chg="add mod">
          <ac:chgData name="Kokchun Giang" userId="67e2125d-ec8c-4323-9653-9824a2ad815f" providerId="ADAL" clId="{A9578775-FFB1-924C-BD6D-781E886F9944}" dt="2024-01-14T10:45:07.969" v="376"/>
          <ac:inkMkLst>
            <pc:docMk/>
            <pc:sldMk cId="2303502608" sldId="331"/>
            <ac:inkMk id="501" creationId="{DA1FBE3E-AD4E-8402-B31A-2C129726568D}"/>
          </ac:inkMkLst>
        </pc:inkChg>
        <pc:inkChg chg="add mod">
          <ac:chgData name="Kokchun Giang" userId="67e2125d-ec8c-4323-9653-9824a2ad815f" providerId="ADAL" clId="{A9578775-FFB1-924C-BD6D-781E886F9944}" dt="2024-01-14T10:45:21.424" v="388"/>
          <ac:inkMkLst>
            <pc:docMk/>
            <pc:sldMk cId="2303502608" sldId="331"/>
            <ac:inkMk id="505" creationId="{23BD11A3-8DF9-5C8C-3575-A65345F33AEE}"/>
          </ac:inkMkLst>
        </pc:inkChg>
        <pc:inkChg chg="add mod">
          <ac:chgData name="Kokchun Giang" userId="67e2125d-ec8c-4323-9653-9824a2ad815f" providerId="ADAL" clId="{A9578775-FFB1-924C-BD6D-781E886F9944}" dt="2024-01-14T10:45:21.424" v="388"/>
          <ac:inkMkLst>
            <pc:docMk/>
            <pc:sldMk cId="2303502608" sldId="331"/>
            <ac:inkMk id="506" creationId="{51CFF54C-5018-ADA3-CEA2-F829479743C5}"/>
          </ac:inkMkLst>
        </pc:inkChg>
        <pc:inkChg chg="add mod">
          <ac:chgData name="Kokchun Giang" userId="67e2125d-ec8c-4323-9653-9824a2ad815f" providerId="ADAL" clId="{A9578775-FFB1-924C-BD6D-781E886F9944}" dt="2024-01-14T10:45:21.424" v="388"/>
          <ac:inkMkLst>
            <pc:docMk/>
            <pc:sldMk cId="2303502608" sldId="331"/>
            <ac:inkMk id="507" creationId="{A3A5D649-D6EE-D709-0CE0-D4C69E9E228F}"/>
          </ac:inkMkLst>
        </pc:inkChg>
        <pc:inkChg chg="add mod">
          <ac:chgData name="Kokchun Giang" userId="67e2125d-ec8c-4323-9653-9824a2ad815f" providerId="ADAL" clId="{A9578775-FFB1-924C-BD6D-781E886F9944}" dt="2024-01-14T10:45:21.424" v="388"/>
          <ac:inkMkLst>
            <pc:docMk/>
            <pc:sldMk cId="2303502608" sldId="331"/>
            <ac:inkMk id="508" creationId="{7ADC6661-10A9-6643-5ECA-07614D67A1CB}"/>
          </ac:inkMkLst>
        </pc:inkChg>
        <pc:inkChg chg="add mod">
          <ac:chgData name="Kokchun Giang" userId="67e2125d-ec8c-4323-9653-9824a2ad815f" providerId="ADAL" clId="{A9578775-FFB1-924C-BD6D-781E886F9944}" dt="2024-01-14T10:45:21.424" v="388"/>
          <ac:inkMkLst>
            <pc:docMk/>
            <pc:sldMk cId="2303502608" sldId="331"/>
            <ac:inkMk id="509" creationId="{31533A47-DD27-FD94-D710-6DB4C6076534}"/>
          </ac:inkMkLst>
        </pc:inkChg>
        <pc:inkChg chg="add mod">
          <ac:chgData name="Kokchun Giang" userId="67e2125d-ec8c-4323-9653-9824a2ad815f" providerId="ADAL" clId="{A9578775-FFB1-924C-BD6D-781E886F9944}" dt="2024-01-14T10:45:21.424" v="388"/>
          <ac:inkMkLst>
            <pc:docMk/>
            <pc:sldMk cId="2303502608" sldId="331"/>
            <ac:inkMk id="510" creationId="{F191835E-66DB-961E-8948-05426FB17EA6}"/>
          </ac:inkMkLst>
        </pc:inkChg>
        <pc:inkChg chg="add mod">
          <ac:chgData name="Kokchun Giang" userId="67e2125d-ec8c-4323-9653-9824a2ad815f" providerId="ADAL" clId="{A9578775-FFB1-924C-BD6D-781E886F9944}" dt="2024-01-14T10:45:21.424" v="388"/>
          <ac:inkMkLst>
            <pc:docMk/>
            <pc:sldMk cId="2303502608" sldId="331"/>
            <ac:inkMk id="511" creationId="{4CD59DFE-B290-84BD-9B8D-2DD8820EFB3B}"/>
          </ac:inkMkLst>
        </pc:inkChg>
        <pc:inkChg chg="add mod">
          <ac:chgData name="Kokchun Giang" userId="67e2125d-ec8c-4323-9653-9824a2ad815f" providerId="ADAL" clId="{A9578775-FFB1-924C-BD6D-781E886F9944}" dt="2024-01-14T10:45:21.424" v="388"/>
          <ac:inkMkLst>
            <pc:docMk/>
            <pc:sldMk cId="2303502608" sldId="331"/>
            <ac:inkMk id="512" creationId="{118CE736-D7B0-6FC0-600A-F646DD32077E}"/>
          </ac:inkMkLst>
        </pc:inkChg>
        <pc:inkChg chg="add mod">
          <ac:chgData name="Kokchun Giang" userId="67e2125d-ec8c-4323-9653-9824a2ad815f" providerId="ADAL" clId="{A9578775-FFB1-924C-BD6D-781E886F9944}" dt="2024-01-14T10:45:21.424" v="388"/>
          <ac:inkMkLst>
            <pc:docMk/>
            <pc:sldMk cId="2303502608" sldId="331"/>
            <ac:inkMk id="513" creationId="{E34158A2-6E46-BA70-6CEC-60E83AF13C35}"/>
          </ac:inkMkLst>
        </pc:inkChg>
        <pc:inkChg chg="add mod">
          <ac:chgData name="Kokchun Giang" userId="67e2125d-ec8c-4323-9653-9824a2ad815f" providerId="ADAL" clId="{A9578775-FFB1-924C-BD6D-781E886F9944}" dt="2024-01-14T10:45:21.424" v="388"/>
          <ac:inkMkLst>
            <pc:docMk/>
            <pc:sldMk cId="2303502608" sldId="331"/>
            <ac:inkMk id="516" creationId="{EA3CFED8-73F2-BD71-8DA7-4EFB81D5F0D7}"/>
          </ac:inkMkLst>
        </pc:inkChg>
        <pc:inkChg chg="add mod">
          <ac:chgData name="Kokchun Giang" userId="67e2125d-ec8c-4323-9653-9824a2ad815f" providerId="ADAL" clId="{A9578775-FFB1-924C-BD6D-781E886F9944}" dt="2024-01-14T10:45:54.963" v="407"/>
          <ac:inkMkLst>
            <pc:docMk/>
            <pc:sldMk cId="2303502608" sldId="331"/>
            <ac:inkMk id="518" creationId="{D1D441A0-5C1B-8A45-6720-C2708AABF27D}"/>
          </ac:inkMkLst>
        </pc:inkChg>
        <pc:inkChg chg="add mod">
          <ac:chgData name="Kokchun Giang" userId="67e2125d-ec8c-4323-9653-9824a2ad815f" providerId="ADAL" clId="{A9578775-FFB1-924C-BD6D-781E886F9944}" dt="2024-01-14T10:45:54.963" v="407"/>
          <ac:inkMkLst>
            <pc:docMk/>
            <pc:sldMk cId="2303502608" sldId="331"/>
            <ac:inkMk id="519" creationId="{5AFE7B1B-E97A-E62F-9652-2A5B701BD653}"/>
          </ac:inkMkLst>
        </pc:inkChg>
        <pc:inkChg chg="add mod">
          <ac:chgData name="Kokchun Giang" userId="67e2125d-ec8c-4323-9653-9824a2ad815f" providerId="ADAL" clId="{A9578775-FFB1-924C-BD6D-781E886F9944}" dt="2024-01-14T10:45:54.963" v="407"/>
          <ac:inkMkLst>
            <pc:docMk/>
            <pc:sldMk cId="2303502608" sldId="331"/>
            <ac:inkMk id="521" creationId="{6BB8EB0E-DD89-B7A8-E196-F9171E0D5033}"/>
          </ac:inkMkLst>
        </pc:inkChg>
        <pc:inkChg chg="add mod">
          <ac:chgData name="Kokchun Giang" userId="67e2125d-ec8c-4323-9653-9824a2ad815f" providerId="ADAL" clId="{A9578775-FFB1-924C-BD6D-781E886F9944}" dt="2024-01-14T10:45:54.963" v="407"/>
          <ac:inkMkLst>
            <pc:docMk/>
            <pc:sldMk cId="2303502608" sldId="331"/>
            <ac:inkMk id="522" creationId="{CE421885-B925-B496-7225-19CA43CDDF7A}"/>
          </ac:inkMkLst>
        </pc:inkChg>
        <pc:inkChg chg="add mod">
          <ac:chgData name="Kokchun Giang" userId="67e2125d-ec8c-4323-9653-9824a2ad815f" providerId="ADAL" clId="{A9578775-FFB1-924C-BD6D-781E886F9944}" dt="2024-01-14T10:45:54.963" v="407"/>
          <ac:inkMkLst>
            <pc:docMk/>
            <pc:sldMk cId="2303502608" sldId="331"/>
            <ac:inkMk id="523" creationId="{A9805317-1AB1-7F4C-CF2F-A75DC2E73D3E}"/>
          </ac:inkMkLst>
        </pc:inkChg>
        <pc:inkChg chg="add mod">
          <ac:chgData name="Kokchun Giang" userId="67e2125d-ec8c-4323-9653-9824a2ad815f" providerId="ADAL" clId="{A9578775-FFB1-924C-BD6D-781E886F9944}" dt="2024-01-14T10:45:54.963" v="407"/>
          <ac:inkMkLst>
            <pc:docMk/>
            <pc:sldMk cId="2303502608" sldId="331"/>
            <ac:inkMk id="524" creationId="{B5F1893E-5B01-6F50-5B9F-E587D06DC656}"/>
          </ac:inkMkLst>
        </pc:inkChg>
        <pc:inkChg chg="add mod">
          <ac:chgData name="Kokchun Giang" userId="67e2125d-ec8c-4323-9653-9824a2ad815f" providerId="ADAL" clId="{A9578775-FFB1-924C-BD6D-781E886F9944}" dt="2024-01-14T10:45:54.963" v="407"/>
          <ac:inkMkLst>
            <pc:docMk/>
            <pc:sldMk cId="2303502608" sldId="331"/>
            <ac:inkMk id="526" creationId="{A8D9DB88-04FF-9F47-BA6D-779E671A5388}"/>
          </ac:inkMkLst>
        </pc:inkChg>
        <pc:inkChg chg="add mod">
          <ac:chgData name="Kokchun Giang" userId="67e2125d-ec8c-4323-9653-9824a2ad815f" providerId="ADAL" clId="{A9578775-FFB1-924C-BD6D-781E886F9944}" dt="2024-01-14T10:45:54.963" v="407"/>
          <ac:inkMkLst>
            <pc:docMk/>
            <pc:sldMk cId="2303502608" sldId="331"/>
            <ac:inkMk id="527" creationId="{A766B00F-9684-4A60-C005-4306A071C3A7}"/>
          </ac:inkMkLst>
        </pc:inkChg>
        <pc:inkChg chg="add mod">
          <ac:chgData name="Kokchun Giang" userId="67e2125d-ec8c-4323-9653-9824a2ad815f" providerId="ADAL" clId="{A9578775-FFB1-924C-BD6D-781E886F9944}" dt="2024-01-14T10:45:54.963" v="407"/>
          <ac:inkMkLst>
            <pc:docMk/>
            <pc:sldMk cId="2303502608" sldId="331"/>
            <ac:inkMk id="528" creationId="{C1697379-5A37-4309-C244-F7D89A03204B}"/>
          </ac:inkMkLst>
        </pc:inkChg>
        <pc:inkChg chg="add mod">
          <ac:chgData name="Kokchun Giang" userId="67e2125d-ec8c-4323-9653-9824a2ad815f" providerId="ADAL" clId="{A9578775-FFB1-924C-BD6D-781E886F9944}" dt="2024-01-14T10:45:54.963" v="407"/>
          <ac:inkMkLst>
            <pc:docMk/>
            <pc:sldMk cId="2303502608" sldId="331"/>
            <ac:inkMk id="529" creationId="{F6C3FAE7-909A-A930-8F19-1BAADC6560F3}"/>
          </ac:inkMkLst>
        </pc:inkChg>
        <pc:inkChg chg="add mod">
          <ac:chgData name="Kokchun Giang" userId="67e2125d-ec8c-4323-9653-9824a2ad815f" providerId="ADAL" clId="{A9578775-FFB1-924C-BD6D-781E886F9944}" dt="2024-01-14T10:45:54.963" v="407"/>
          <ac:inkMkLst>
            <pc:docMk/>
            <pc:sldMk cId="2303502608" sldId="331"/>
            <ac:inkMk id="531" creationId="{17E6C145-FDD0-896A-05C0-2BF0F86AA855}"/>
          </ac:inkMkLst>
        </pc:inkChg>
        <pc:inkChg chg="add mod">
          <ac:chgData name="Kokchun Giang" userId="67e2125d-ec8c-4323-9653-9824a2ad815f" providerId="ADAL" clId="{A9578775-FFB1-924C-BD6D-781E886F9944}" dt="2024-01-14T10:45:54.963" v="407"/>
          <ac:inkMkLst>
            <pc:docMk/>
            <pc:sldMk cId="2303502608" sldId="331"/>
            <ac:inkMk id="532" creationId="{FEEB7791-3AC2-0DD1-B90F-39A16AE50345}"/>
          </ac:inkMkLst>
        </pc:inkChg>
        <pc:inkChg chg="add mod">
          <ac:chgData name="Kokchun Giang" userId="67e2125d-ec8c-4323-9653-9824a2ad815f" providerId="ADAL" clId="{A9578775-FFB1-924C-BD6D-781E886F9944}" dt="2024-01-14T10:45:54.963" v="407"/>
          <ac:inkMkLst>
            <pc:docMk/>
            <pc:sldMk cId="2303502608" sldId="331"/>
            <ac:inkMk id="533" creationId="{EBD5BB5D-165C-F1CE-AAFC-8720CF905B85}"/>
          </ac:inkMkLst>
        </pc:inkChg>
        <pc:inkChg chg="add mod">
          <ac:chgData name="Kokchun Giang" userId="67e2125d-ec8c-4323-9653-9824a2ad815f" providerId="ADAL" clId="{A9578775-FFB1-924C-BD6D-781E886F9944}" dt="2024-01-14T10:45:54.963" v="407"/>
          <ac:inkMkLst>
            <pc:docMk/>
            <pc:sldMk cId="2303502608" sldId="331"/>
            <ac:inkMk id="534" creationId="{D2353478-08B3-2C63-9C06-F5975B61030F}"/>
          </ac:inkMkLst>
        </pc:inkChg>
        <pc:inkChg chg="add mod">
          <ac:chgData name="Kokchun Giang" userId="67e2125d-ec8c-4323-9653-9824a2ad815f" providerId="ADAL" clId="{A9578775-FFB1-924C-BD6D-781E886F9944}" dt="2024-01-14T10:45:54.963" v="407"/>
          <ac:inkMkLst>
            <pc:docMk/>
            <pc:sldMk cId="2303502608" sldId="331"/>
            <ac:inkMk id="535" creationId="{0E8A033F-3E39-0C0C-F2F1-39C311AD087C}"/>
          </ac:inkMkLst>
        </pc:inkChg>
        <pc:inkChg chg="add mod">
          <ac:chgData name="Kokchun Giang" userId="67e2125d-ec8c-4323-9653-9824a2ad815f" providerId="ADAL" clId="{A9578775-FFB1-924C-BD6D-781E886F9944}" dt="2024-01-14T10:46:04.365" v="420"/>
          <ac:inkMkLst>
            <pc:docMk/>
            <pc:sldMk cId="2303502608" sldId="331"/>
            <ac:inkMk id="537" creationId="{5AF87989-22B3-4516-1B1B-5AF313D2A2F4}"/>
          </ac:inkMkLst>
        </pc:inkChg>
        <pc:inkChg chg="add mod">
          <ac:chgData name="Kokchun Giang" userId="67e2125d-ec8c-4323-9653-9824a2ad815f" providerId="ADAL" clId="{A9578775-FFB1-924C-BD6D-781E886F9944}" dt="2024-01-14T10:46:04.365" v="420"/>
          <ac:inkMkLst>
            <pc:docMk/>
            <pc:sldMk cId="2303502608" sldId="331"/>
            <ac:inkMk id="538" creationId="{A33A78FC-A6FD-9710-C6B7-924B805AD5A9}"/>
          </ac:inkMkLst>
        </pc:inkChg>
        <pc:inkChg chg="add mod">
          <ac:chgData name="Kokchun Giang" userId="67e2125d-ec8c-4323-9653-9824a2ad815f" providerId="ADAL" clId="{A9578775-FFB1-924C-BD6D-781E886F9944}" dt="2024-01-14T10:46:04.365" v="420"/>
          <ac:inkMkLst>
            <pc:docMk/>
            <pc:sldMk cId="2303502608" sldId="331"/>
            <ac:inkMk id="540" creationId="{B394FBE5-6E80-3EFB-2FDE-88820180A534}"/>
          </ac:inkMkLst>
        </pc:inkChg>
        <pc:inkChg chg="add mod">
          <ac:chgData name="Kokchun Giang" userId="67e2125d-ec8c-4323-9653-9824a2ad815f" providerId="ADAL" clId="{A9578775-FFB1-924C-BD6D-781E886F9944}" dt="2024-01-14T10:46:04.365" v="420"/>
          <ac:inkMkLst>
            <pc:docMk/>
            <pc:sldMk cId="2303502608" sldId="331"/>
            <ac:inkMk id="541" creationId="{723EE784-9A7F-7A68-5D0E-64C5616B5121}"/>
          </ac:inkMkLst>
        </pc:inkChg>
        <pc:inkChg chg="add mod">
          <ac:chgData name="Kokchun Giang" userId="67e2125d-ec8c-4323-9653-9824a2ad815f" providerId="ADAL" clId="{A9578775-FFB1-924C-BD6D-781E886F9944}" dt="2024-01-14T10:46:04.365" v="420"/>
          <ac:inkMkLst>
            <pc:docMk/>
            <pc:sldMk cId="2303502608" sldId="331"/>
            <ac:inkMk id="542" creationId="{AD219F3F-1ADF-E9F1-3D5B-BC3FC53C3CFD}"/>
          </ac:inkMkLst>
        </pc:inkChg>
        <pc:inkChg chg="add mod">
          <ac:chgData name="Kokchun Giang" userId="67e2125d-ec8c-4323-9653-9824a2ad815f" providerId="ADAL" clId="{A9578775-FFB1-924C-BD6D-781E886F9944}" dt="2024-01-14T10:46:04.365" v="420"/>
          <ac:inkMkLst>
            <pc:docMk/>
            <pc:sldMk cId="2303502608" sldId="331"/>
            <ac:inkMk id="543" creationId="{4C3FA91C-8200-C6C3-1B44-8F4DA84D6048}"/>
          </ac:inkMkLst>
        </pc:inkChg>
        <pc:inkChg chg="add mod">
          <ac:chgData name="Kokchun Giang" userId="67e2125d-ec8c-4323-9653-9824a2ad815f" providerId="ADAL" clId="{A9578775-FFB1-924C-BD6D-781E886F9944}" dt="2024-01-14T10:46:04.365" v="420"/>
          <ac:inkMkLst>
            <pc:docMk/>
            <pc:sldMk cId="2303502608" sldId="331"/>
            <ac:inkMk id="544" creationId="{AB39291C-AD53-8595-6D7C-11C34357A3D9}"/>
          </ac:inkMkLst>
        </pc:inkChg>
        <pc:inkChg chg="add mod">
          <ac:chgData name="Kokchun Giang" userId="67e2125d-ec8c-4323-9653-9824a2ad815f" providerId="ADAL" clId="{A9578775-FFB1-924C-BD6D-781E886F9944}" dt="2024-01-14T10:46:04.365" v="420"/>
          <ac:inkMkLst>
            <pc:docMk/>
            <pc:sldMk cId="2303502608" sldId="331"/>
            <ac:inkMk id="545" creationId="{A8EB3F44-A4E1-1407-A062-BAF06B685DED}"/>
          </ac:inkMkLst>
        </pc:inkChg>
        <pc:inkChg chg="add mod">
          <ac:chgData name="Kokchun Giang" userId="67e2125d-ec8c-4323-9653-9824a2ad815f" providerId="ADAL" clId="{A9578775-FFB1-924C-BD6D-781E886F9944}" dt="2024-01-14T10:46:04.365" v="420"/>
          <ac:inkMkLst>
            <pc:docMk/>
            <pc:sldMk cId="2303502608" sldId="331"/>
            <ac:inkMk id="546" creationId="{1DA53679-E85F-4DBB-69FB-C79CD15C6B6F}"/>
          </ac:inkMkLst>
        </pc:inkChg>
        <pc:inkChg chg="add mod">
          <ac:chgData name="Kokchun Giang" userId="67e2125d-ec8c-4323-9653-9824a2ad815f" providerId="ADAL" clId="{A9578775-FFB1-924C-BD6D-781E886F9944}" dt="2024-01-14T10:46:04.365" v="420"/>
          <ac:inkMkLst>
            <pc:docMk/>
            <pc:sldMk cId="2303502608" sldId="331"/>
            <ac:inkMk id="547" creationId="{0D8D1F9B-FCC2-1DBB-B895-E2144C958323}"/>
          </ac:inkMkLst>
        </pc:inkChg>
        <pc:inkChg chg="add mod">
          <ac:chgData name="Kokchun Giang" userId="67e2125d-ec8c-4323-9653-9824a2ad815f" providerId="ADAL" clId="{A9578775-FFB1-924C-BD6D-781E886F9944}" dt="2024-01-14T10:46:04.365" v="420"/>
          <ac:inkMkLst>
            <pc:docMk/>
            <pc:sldMk cId="2303502608" sldId="331"/>
            <ac:inkMk id="548" creationId="{E14F3301-5450-7EA9-35BF-DC3A6F3483B1}"/>
          </ac:inkMkLst>
        </pc:inkChg>
        <pc:inkChg chg="add mod">
          <ac:chgData name="Kokchun Giang" userId="67e2125d-ec8c-4323-9653-9824a2ad815f" providerId="ADAL" clId="{A9578775-FFB1-924C-BD6D-781E886F9944}" dt="2024-01-14T10:49:44.614" v="535" actId="164"/>
          <ac:inkMkLst>
            <pc:docMk/>
            <pc:sldMk cId="2303502608" sldId="331"/>
            <ac:inkMk id="550" creationId="{146B5D74-4624-C549-FF20-E231554F5ACF}"/>
          </ac:inkMkLst>
        </pc:inkChg>
        <pc:inkChg chg="add mod">
          <ac:chgData name="Kokchun Giang" userId="67e2125d-ec8c-4323-9653-9824a2ad815f" providerId="ADAL" clId="{A9578775-FFB1-924C-BD6D-781E886F9944}" dt="2024-01-14T10:46:17.217" v="435"/>
          <ac:inkMkLst>
            <pc:docMk/>
            <pc:sldMk cId="2303502608" sldId="331"/>
            <ac:inkMk id="551" creationId="{A784B42E-D46E-32E8-8CA0-01B534619B0E}"/>
          </ac:inkMkLst>
        </pc:inkChg>
        <pc:inkChg chg="add mod">
          <ac:chgData name="Kokchun Giang" userId="67e2125d-ec8c-4323-9653-9824a2ad815f" providerId="ADAL" clId="{A9578775-FFB1-924C-BD6D-781E886F9944}" dt="2024-01-14T10:46:17.217" v="435"/>
          <ac:inkMkLst>
            <pc:docMk/>
            <pc:sldMk cId="2303502608" sldId="331"/>
            <ac:inkMk id="552" creationId="{E012AA95-568B-A40C-2B2B-ADEBD06004AB}"/>
          </ac:inkMkLst>
        </pc:inkChg>
        <pc:inkChg chg="add mod">
          <ac:chgData name="Kokchun Giang" userId="67e2125d-ec8c-4323-9653-9824a2ad815f" providerId="ADAL" clId="{A9578775-FFB1-924C-BD6D-781E886F9944}" dt="2024-01-14T10:46:17.217" v="435"/>
          <ac:inkMkLst>
            <pc:docMk/>
            <pc:sldMk cId="2303502608" sldId="331"/>
            <ac:inkMk id="553" creationId="{4B9237E6-291E-D293-15E4-742657A1F46D}"/>
          </ac:inkMkLst>
        </pc:inkChg>
        <pc:inkChg chg="add mod">
          <ac:chgData name="Kokchun Giang" userId="67e2125d-ec8c-4323-9653-9824a2ad815f" providerId="ADAL" clId="{A9578775-FFB1-924C-BD6D-781E886F9944}" dt="2024-01-14T10:46:17.217" v="435"/>
          <ac:inkMkLst>
            <pc:docMk/>
            <pc:sldMk cId="2303502608" sldId="331"/>
            <ac:inkMk id="554" creationId="{38DC8084-2791-18C8-F59C-3D024347E3A4}"/>
          </ac:inkMkLst>
        </pc:inkChg>
        <pc:inkChg chg="add mod">
          <ac:chgData name="Kokchun Giang" userId="67e2125d-ec8c-4323-9653-9824a2ad815f" providerId="ADAL" clId="{A9578775-FFB1-924C-BD6D-781E886F9944}" dt="2024-01-14T10:46:17.217" v="435"/>
          <ac:inkMkLst>
            <pc:docMk/>
            <pc:sldMk cId="2303502608" sldId="331"/>
            <ac:inkMk id="555" creationId="{0902E317-846A-93DD-2680-50F34555AEFD}"/>
          </ac:inkMkLst>
        </pc:inkChg>
        <pc:inkChg chg="add mod">
          <ac:chgData name="Kokchun Giang" userId="67e2125d-ec8c-4323-9653-9824a2ad815f" providerId="ADAL" clId="{A9578775-FFB1-924C-BD6D-781E886F9944}" dt="2024-01-14T10:46:17.217" v="435"/>
          <ac:inkMkLst>
            <pc:docMk/>
            <pc:sldMk cId="2303502608" sldId="331"/>
            <ac:inkMk id="556" creationId="{47C836C7-0564-4D11-F936-A391D88A73AE}"/>
          </ac:inkMkLst>
        </pc:inkChg>
        <pc:inkChg chg="add mod">
          <ac:chgData name="Kokchun Giang" userId="67e2125d-ec8c-4323-9653-9824a2ad815f" providerId="ADAL" clId="{A9578775-FFB1-924C-BD6D-781E886F9944}" dt="2024-01-14T10:46:17.217" v="435"/>
          <ac:inkMkLst>
            <pc:docMk/>
            <pc:sldMk cId="2303502608" sldId="331"/>
            <ac:inkMk id="557" creationId="{37C5C36C-C34D-0A9B-372F-BC661C140411}"/>
          </ac:inkMkLst>
        </pc:inkChg>
        <pc:inkChg chg="add mod">
          <ac:chgData name="Kokchun Giang" userId="67e2125d-ec8c-4323-9653-9824a2ad815f" providerId="ADAL" clId="{A9578775-FFB1-924C-BD6D-781E886F9944}" dt="2024-01-14T10:46:17.217" v="435"/>
          <ac:inkMkLst>
            <pc:docMk/>
            <pc:sldMk cId="2303502608" sldId="331"/>
            <ac:inkMk id="558" creationId="{6EBCEDCC-7579-D2CD-1564-A41EF265E810}"/>
          </ac:inkMkLst>
        </pc:inkChg>
        <pc:inkChg chg="add mod">
          <ac:chgData name="Kokchun Giang" userId="67e2125d-ec8c-4323-9653-9824a2ad815f" providerId="ADAL" clId="{A9578775-FFB1-924C-BD6D-781E886F9944}" dt="2024-01-14T10:46:17.217" v="435"/>
          <ac:inkMkLst>
            <pc:docMk/>
            <pc:sldMk cId="2303502608" sldId="331"/>
            <ac:inkMk id="559" creationId="{04982139-2680-71A4-1ACC-9F84D74A6520}"/>
          </ac:inkMkLst>
        </pc:inkChg>
        <pc:inkChg chg="add mod">
          <ac:chgData name="Kokchun Giang" userId="67e2125d-ec8c-4323-9653-9824a2ad815f" providerId="ADAL" clId="{A9578775-FFB1-924C-BD6D-781E886F9944}" dt="2024-01-14T10:46:17.217" v="435"/>
          <ac:inkMkLst>
            <pc:docMk/>
            <pc:sldMk cId="2303502608" sldId="331"/>
            <ac:inkMk id="560" creationId="{B2D03D15-1F56-64E7-23DA-6BCB7EEECB62}"/>
          </ac:inkMkLst>
        </pc:inkChg>
        <pc:inkChg chg="add mod">
          <ac:chgData name="Kokchun Giang" userId="67e2125d-ec8c-4323-9653-9824a2ad815f" providerId="ADAL" clId="{A9578775-FFB1-924C-BD6D-781E886F9944}" dt="2024-01-14T10:46:17.217" v="435"/>
          <ac:inkMkLst>
            <pc:docMk/>
            <pc:sldMk cId="2303502608" sldId="331"/>
            <ac:inkMk id="561" creationId="{25731690-99A5-C776-7956-1E3F111F473F}"/>
          </ac:inkMkLst>
        </pc:inkChg>
        <pc:inkChg chg="add mod">
          <ac:chgData name="Kokchun Giang" userId="67e2125d-ec8c-4323-9653-9824a2ad815f" providerId="ADAL" clId="{A9578775-FFB1-924C-BD6D-781E886F9944}" dt="2024-01-14T10:46:17.217" v="435"/>
          <ac:inkMkLst>
            <pc:docMk/>
            <pc:sldMk cId="2303502608" sldId="331"/>
            <ac:inkMk id="562" creationId="{F11E0BD2-AFB9-1278-0A6A-2F60FC72A7E8}"/>
          </ac:inkMkLst>
        </pc:inkChg>
        <pc:inkChg chg="add mod">
          <ac:chgData name="Kokchun Giang" userId="67e2125d-ec8c-4323-9653-9824a2ad815f" providerId="ADAL" clId="{A9578775-FFB1-924C-BD6D-781E886F9944}" dt="2024-01-14T10:46:17.217" v="435"/>
          <ac:inkMkLst>
            <pc:docMk/>
            <pc:sldMk cId="2303502608" sldId="331"/>
            <ac:inkMk id="563" creationId="{44F9FBAF-8C83-9052-A967-A81D5126A32D}"/>
          </ac:inkMkLst>
        </pc:inkChg>
        <pc:inkChg chg="add del mod">
          <ac:chgData name="Kokchun Giang" userId="67e2125d-ec8c-4323-9653-9824a2ad815f" providerId="ADAL" clId="{A9578775-FFB1-924C-BD6D-781E886F9944}" dt="2024-01-14T10:46:20.548" v="441" actId="9405"/>
          <ac:inkMkLst>
            <pc:docMk/>
            <pc:sldMk cId="2303502608" sldId="331"/>
            <ac:inkMk id="566" creationId="{B08B3AE9-A2B1-95BF-8A3C-E5CFFCB669E3}"/>
          </ac:inkMkLst>
        </pc:inkChg>
        <pc:inkChg chg="add del mod">
          <ac:chgData name="Kokchun Giang" userId="67e2125d-ec8c-4323-9653-9824a2ad815f" providerId="ADAL" clId="{A9578775-FFB1-924C-BD6D-781E886F9944}" dt="2024-01-14T10:46:19.898" v="440"/>
          <ac:inkMkLst>
            <pc:docMk/>
            <pc:sldMk cId="2303502608" sldId="331"/>
            <ac:inkMk id="567" creationId="{41D41E09-4F34-7FF3-8C54-AF20A39D7931}"/>
          </ac:inkMkLst>
        </pc:inkChg>
        <pc:inkChg chg="add mod">
          <ac:chgData name="Kokchun Giang" userId="67e2125d-ec8c-4323-9653-9824a2ad815f" providerId="ADAL" clId="{A9578775-FFB1-924C-BD6D-781E886F9944}" dt="2024-01-14T10:46:26.588" v="445"/>
          <ac:inkMkLst>
            <pc:docMk/>
            <pc:sldMk cId="2303502608" sldId="331"/>
            <ac:inkMk id="569" creationId="{FBA7F225-CDD1-8DB9-3AA7-0578F4A65D32}"/>
          </ac:inkMkLst>
        </pc:inkChg>
        <pc:inkChg chg="add mod">
          <ac:chgData name="Kokchun Giang" userId="67e2125d-ec8c-4323-9653-9824a2ad815f" providerId="ADAL" clId="{A9578775-FFB1-924C-BD6D-781E886F9944}" dt="2024-01-14T10:46:26.588" v="445"/>
          <ac:inkMkLst>
            <pc:docMk/>
            <pc:sldMk cId="2303502608" sldId="331"/>
            <ac:inkMk id="570" creationId="{023E796F-6F6A-E717-2EB8-5B451DE55B94}"/>
          </ac:inkMkLst>
        </pc:inkChg>
        <pc:inkChg chg="add mod">
          <ac:chgData name="Kokchun Giang" userId="67e2125d-ec8c-4323-9653-9824a2ad815f" providerId="ADAL" clId="{A9578775-FFB1-924C-BD6D-781E886F9944}" dt="2024-01-14T10:46:26.588" v="445"/>
          <ac:inkMkLst>
            <pc:docMk/>
            <pc:sldMk cId="2303502608" sldId="331"/>
            <ac:inkMk id="571" creationId="{21A31C3E-C299-1C9A-6749-98B6C4496D7E}"/>
          </ac:inkMkLst>
        </pc:inkChg>
        <pc:inkChg chg="add mod">
          <ac:chgData name="Kokchun Giang" userId="67e2125d-ec8c-4323-9653-9824a2ad815f" providerId="ADAL" clId="{A9578775-FFB1-924C-BD6D-781E886F9944}" dt="2024-01-14T10:46:32.315" v="457"/>
          <ac:inkMkLst>
            <pc:docMk/>
            <pc:sldMk cId="2303502608" sldId="331"/>
            <ac:inkMk id="573" creationId="{C2546BFC-D9A3-812A-88D9-756666175049}"/>
          </ac:inkMkLst>
        </pc:inkChg>
        <pc:inkChg chg="add mod">
          <ac:chgData name="Kokchun Giang" userId="67e2125d-ec8c-4323-9653-9824a2ad815f" providerId="ADAL" clId="{A9578775-FFB1-924C-BD6D-781E886F9944}" dt="2024-01-14T10:46:32.315" v="457"/>
          <ac:inkMkLst>
            <pc:docMk/>
            <pc:sldMk cId="2303502608" sldId="331"/>
            <ac:inkMk id="574" creationId="{2F6A5EE2-4A59-7A0D-7800-BD435C4A1470}"/>
          </ac:inkMkLst>
        </pc:inkChg>
        <pc:inkChg chg="add mod">
          <ac:chgData name="Kokchun Giang" userId="67e2125d-ec8c-4323-9653-9824a2ad815f" providerId="ADAL" clId="{A9578775-FFB1-924C-BD6D-781E886F9944}" dt="2024-01-14T10:46:32.315" v="457"/>
          <ac:inkMkLst>
            <pc:docMk/>
            <pc:sldMk cId="2303502608" sldId="331"/>
            <ac:inkMk id="575" creationId="{432CC89E-7E51-DC2C-3F13-D84FFB3711A6}"/>
          </ac:inkMkLst>
        </pc:inkChg>
        <pc:inkChg chg="add mod">
          <ac:chgData name="Kokchun Giang" userId="67e2125d-ec8c-4323-9653-9824a2ad815f" providerId="ADAL" clId="{A9578775-FFB1-924C-BD6D-781E886F9944}" dt="2024-01-14T10:46:32.315" v="457"/>
          <ac:inkMkLst>
            <pc:docMk/>
            <pc:sldMk cId="2303502608" sldId="331"/>
            <ac:inkMk id="576" creationId="{182A1110-22E6-738D-2ACD-710562AECCC3}"/>
          </ac:inkMkLst>
        </pc:inkChg>
        <pc:inkChg chg="add mod">
          <ac:chgData name="Kokchun Giang" userId="67e2125d-ec8c-4323-9653-9824a2ad815f" providerId="ADAL" clId="{A9578775-FFB1-924C-BD6D-781E886F9944}" dt="2024-01-14T10:46:32.315" v="457"/>
          <ac:inkMkLst>
            <pc:docMk/>
            <pc:sldMk cId="2303502608" sldId="331"/>
            <ac:inkMk id="577" creationId="{9288707D-0403-D4FE-7FF4-BC813F607792}"/>
          </ac:inkMkLst>
        </pc:inkChg>
        <pc:inkChg chg="add mod">
          <ac:chgData name="Kokchun Giang" userId="67e2125d-ec8c-4323-9653-9824a2ad815f" providerId="ADAL" clId="{A9578775-FFB1-924C-BD6D-781E886F9944}" dt="2024-01-14T10:46:32.315" v="457"/>
          <ac:inkMkLst>
            <pc:docMk/>
            <pc:sldMk cId="2303502608" sldId="331"/>
            <ac:inkMk id="578" creationId="{291E300C-6776-B957-24C4-DA00F4FB4E02}"/>
          </ac:inkMkLst>
        </pc:inkChg>
        <pc:inkChg chg="add mod">
          <ac:chgData name="Kokchun Giang" userId="67e2125d-ec8c-4323-9653-9824a2ad815f" providerId="ADAL" clId="{A9578775-FFB1-924C-BD6D-781E886F9944}" dt="2024-01-14T10:46:32.315" v="457"/>
          <ac:inkMkLst>
            <pc:docMk/>
            <pc:sldMk cId="2303502608" sldId="331"/>
            <ac:inkMk id="579" creationId="{77443360-B684-1D63-31E6-2B114F35C742}"/>
          </ac:inkMkLst>
        </pc:inkChg>
        <pc:inkChg chg="add mod">
          <ac:chgData name="Kokchun Giang" userId="67e2125d-ec8c-4323-9653-9824a2ad815f" providerId="ADAL" clId="{A9578775-FFB1-924C-BD6D-781E886F9944}" dt="2024-01-14T10:46:32.315" v="457"/>
          <ac:inkMkLst>
            <pc:docMk/>
            <pc:sldMk cId="2303502608" sldId="331"/>
            <ac:inkMk id="580" creationId="{727E67B0-B242-4F03-B591-474EBEC13662}"/>
          </ac:inkMkLst>
        </pc:inkChg>
        <pc:inkChg chg="add mod">
          <ac:chgData name="Kokchun Giang" userId="67e2125d-ec8c-4323-9653-9824a2ad815f" providerId="ADAL" clId="{A9578775-FFB1-924C-BD6D-781E886F9944}" dt="2024-01-14T10:46:32.315" v="457"/>
          <ac:inkMkLst>
            <pc:docMk/>
            <pc:sldMk cId="2303502608" sldId="331"/>
            <ac:inkMk id="581" creationId="{956EA98C-E476-E4D8-1453-3CF4A6E92063}"/>
          </ac:inkMkLst>
        </pc:inkChg>
        <pc:inkChg chg="add mod">
          <ac:chgData name="Kokchun Giang" userId="67e2125d-ec8c-4323-9653-9824a2ad815f" providerId="ADAL" clId="{A9578775-FFB1-924C-BD6D-781E886F9944}" dt="2024-01-14T10:46:32.315" v="457"/>
          <ac:inkMkLst>
            <pc:docMk/>
            <pc:sldMk cId="2303502608" sldId="331"/>
            <ac:inkMk id="582" creationId="{B6ED1CEB-7A00-D461-A389-A54292531039}"/>
          </ac:inkMkLst>
        </pc:inkChg>
        <pc:inkChg chg="add mod">
          <ac:chgData name="Kokchun Giang" userId="67e2125d-ec8c-4323-9653-9824a2ad815f" providerId="ADAL" clId="{A9578775-FFB1-924C-BD6D-781E886F9944}" dt="2024-01-14T10:46:32.315" v="457"/>
          <ac:inkMkLst>
            <pc:docMk/>
            <pc:sldMk cId="2303502608" sldId="331"/>
            <ac:inkMk id="583" creationId="{B12CD2B9-1603-B730-9D31-ECAA28564F63}"/>
          </ac:inkMkLst>
        </pc:inkChg>
        <pc:inkChg chg="add mod">
          <ac:chgData name="Kokchun Giang" userId="67e2125d-ec8c-4323-9653-9824a2ad815f" providerId="ADAL" clId="{A9578775-FFB1-924C-BD6D-781E886F9944}" dt="2024-01-14T10:46:38.754" v="469"/>
          <ac:inkMkLst>
            <pc:docMk/>
            <pc:sldMk cId="2303502608" sldId="331"/>
            <ac:inkMk id="586" creationId="{0C014D11-DD9C-E9EB-2589-7A13E5CCF413}"/>
          </ac:inkMkLst>
        </pc:inkChg>
        <pc:inkChg chg="add mod">
          <ac:chgData name="Kokchun Giang" userId="67e2125d-ec8c-4323-9653-9824a2ad815f" providerId="ADAL" clId="{A9578775-FFB1-924C-BD6D-781E886F9944}" dt="2024-01-14T10:46:38.754" v="469"/>
          <ac:inkMkLst>
            <pc:docMk/>
            <pc:sldMk cId="2303502608" sldId="331"/>
            <ac:inkMk id="587" creationId="{849C28E8-E30A-0F73-BEF7-A366DC2FAE33}"/>
          </ac:inkMkLst>
        </pc:inkChg>
        <pc:inkChg chg="add mod">
          <ac:chgData name="Kokchun Giang" userId="67e2125d-ec8c-4323-9653-9824a2ad815f" providerId="ADAL" clId="{A9578775-FFB1-924C-BD6D-781E886F9944}" dt="2024-01-14T10:46:38.754" v="469"/>
          <ac:inkMkLst>
            <pc:docMk/>
            <pc:sldMk cId="2303502608" sldId="331"/>
            <ac:inkMk id="588" creationId="{B070958C-6D61-AC2C-D809-CB7761B6FADB}"/>
          </ac:inkMkLst>
        </pc:inkChg>
        <pc:inkChg chg="add mod">
          <ac:chgData name="Kokchun Giang" userId="67e2125d-ec8c-4323-9653-9824a2ad815f" providerId="ADAL" clId="{A9578775-FFB1-924C-BD6D-781E886F9944}" dt="2024-01-14T10:46:38.754" v="469"/>
          <ac:inkMkLst>
            <pc:docMk/>
            <pc:sldMk cId="2303502608" sldId="331"/>
            <ac:inkMk id="589" creationId="{2A6AF99A-1493-7025-99AC-72CD3620EB71}"/>
          </ac:inkMkLst>
        </pc:inkChg>
        <pc:inkChg chg="add mod">
          <ac:chgData name="Kokchun Giang" userId="67e2125d-ec8c-4323-9653-9824a2ad815f" providerId="ADAL" clId="{A9578775-FFB1-924C-BD6D-781E886F9944}" dt="2024-01-14T10:46:38.754" v="469"/>
          <ac:inkMkLst>
            <pc:docMk/>
            <pc:sldMk cId="2303502608" sldId="331"/>
            <ac:inkMk id="590" creationId="{398A9206-76AF-B0C5-E019-78C1FFA3E02E}"/>
          </ac:inkMkLst>
        </pc:inkChg>
        <pc:inkChg chg="add mod">
          <ac:chgData name="Kokchun Giang" userId="67e2125d-ec8c-4323-9653-9824a2ad815f" providerId="ADAL" clId="{A9578775-FFB1-924C-BD6D-781E886F9944}" dt="2024-01-14T10:46:38.754" v="469"/>
          <ac:inkMkLst>
            <pc:docMk/>
            <pc:sldMk cId="2303502608" sldId="331"/>
            <ac:inkMk id="591" creationId="{B7C19DE8-3EFF-EF9C-4D7E-054350345475}"/>
          </ac:inkMkLst>
        </pc:inkChg>
        <pc:inkChg chg="add mod">
          <ac:chgData name="Kokchun Giang" userId="67e2125d-ec8c-4323-9653-9824a2ad815f" providerId="ADAL" clId="{A9578775-FFB1-924C-BD6D-781E886F9944}" dt="2024-01-14T10:46:38.754" v="469"/>
          <ac:inkMkLst>
            <pc:docMk/>
            <pc:sldMk cId="2303502608" sldId="331"/>
            <ac:inkMk id="592" creationId="{5F3041DF-9603-98D9-5D7D-6A0138332AE9}"/>
          </ac:inkMkLst>
        </pc:inkChg>
        <pc:inkChg chg="add mod">
          <ac:chgData name="Kokchun Giang" userId="67e2125d-ec8c-4323-9653-9824a2ad815f" providerId="ADAL" clId="{A9578775-FFB1-924C-BD6D-781E886F9944}" dt="2024-01-14T10:46:38.754" v="469"/>
          <ac:inkMkLst>
            <pc:docMk/>
            <pc:sldMk cId="2303502608" sldId="331"/>
            <ac:inkMk id="593" creationId="{105245AF-919F-67F1-105A-F40EF538DC7C}"/>
          </ac:inkMkLst>
        </pc:inkChg>
        <pc:inkChg chg="add mod">
          <ac:chgData name="Kokchun Giang" userId="67e2125d-ec8c-4323-9653-9824a2ad815f" providerId="ADAL" clId="{A9578775-FFB1-924C-BD6D-781E886F9944}" dt="2024-01-14T10:46:38.754" v="469"/>
          <ac:inkMkLst>
            <pc:docMk/>
            <pc:sldMk cId="2303502608" sldId="331"/>
            <ac:inkMk id="594" creationId="{AE9E9DBC-2C29-C5BF-9D9C-1365A660D3EE}"/>
          </ac:inkMkLst>
        </pc:inkChg>
        <pc:inkChg chg="add mod">
          <ac:chgData name="Kokchun Giang" userId="67e2125d-ec8c-4323-9653-9824a2ad815f" providerId="ADAL" clId="{A9578775-FFB1-924C-BD6D-781E886F9944}" dt="2024-01-14T10:46:38.754" v="469"/>
          <ac:inkMkLst>
            <pc:docMk/>
            <pc:sldMk cId="2303502608" sldId="331"/>
            <ac:inkMk id="595" creationId="{CF80D187-34E6-8F44-3D18-BB637050B613}"/>
          </ac:inkMkLst>
        </pc:inkChg>
        <pc:inkChg chg="add mod">
          <ac:chgData name="Kokchun Giang" userId="67e2125d-ec8c-4323-9653-9824a2ad815f" providerId="ADAL" clId="{A9578775-FFB1-924C-BD6D-781E886F9944}" dt="2024-01-14T10:46:38.754" v="469"/>
          <ac:inkMkLst>
            <pc:docMk/>
            <pc:sldMk cId="2303502608" sldId="331"/>
            <ac:inkMk id="596" creationId="{BB5DDD91-4FBB-91FD-18EE-D9F46D892E0E}"/>
          </ac:inkMkLst>
        </pc:inkChg>
        <pc:inkChg chg="add mod">
          <ac:chgData name="Kokchun Giang" userId="67e2125d-ec8c-4323-9653-9824a2ad815f" providerId="ADAL" clId="{A9578775-FFB1-924C-BD6D-781E886F9944}" dt="2024-01-14T10:49:44.614" v="535" actId="164"/>
          <ac:inkMkLst>
            <pc:docMk/>
            <pc:sldMk cId="2303502608" sldId="331"/>
            <ac:inkMk id="598" creationId="{A54CA5C1-DC4E-4B44-856D-48AC46612CBA}"/>
          </ac:inkMkLst>
        </pc:inkChg>
        <pc:inkChg chg="add mod">
          <ac:chgData name="Kokchun Giang" userId="67e2125d-ec8c-4323-9653-9824a2ad815f" providerId="ADAL" clId="{A9578775-FFB1-924C-BD6D-781E886F9944}" dt="2024-01-14T10:46:46.296" v="479"/>
          <ac:inkMkLst>
            <pc:docMk/>
            <pc:sldMk cId="2303502608" sldId="331"/>
            <ac:inkMk id="599" creationId="{19F8C5B9-D4EE-14AB-0439-3AA3D53F6C83}"/>
          </ac:inkMkLst>
        </pc:inkChg>
        <pc:inkChg chg="add mod">
          <ac:chgData name="Kokchun Giang" userId="67e2125d-ec8c-4323-9653-9824a2ad815f" providerId="ADAL" clId="{A9578775-FFB1-924C-BD6D-781E886F9944}" dt="2024-01-14T10:46:46.296" v="479"/>
          <ac:inkMkLst>
            <pc:docMk/>
            <pc:sldMk cId="2303502608" sldId="331"/>
            <ac:inkMk id="600" creationId="{DBDED964-88EA-45E3-733B-FA9A93BA9BF9}"/>
          </ac:inkMkLst>
        </pc:inkChg>
        <pc:inkChg chg="add mod">
          <ac:chgData name="Kokchun Giang" userId="67e2125d-ec8c-4323-9653-9824a2ad815f" providerId="ADAL" clId="{A9578775-FFB1-924C-BD6D-781E886F9944}" dt="2024-01-14T10:46:46.296" v="479"/>
          <ac:inkMkLst>
            <pc:docMk/>
            <pc:sldMk cId="2303502608" sldId="331"/>
            <ac:inkMk id="601" creationId="{8123B998-F95B-4EFC-1A91-C5E57F48AF67}"/>
          </ac:inkMkLst>
        </pc:inkChg>
        <pc:inkChg chg="add mod">
          <ac:chgData name="Kokchun Giang" userId="67e2125d-ec8c-4323-9653-9824a2ad815f" providerId="ADAL" clId="{A9578775-FFB1-924C-BD6D-781E886F9944}" dt="2024-01-14T10:46:46.296" v="479"/>
          <ac:inkMkLst>
            <pc:docMk/>
            <pc:sldMk cId="2303502608" sldId="331"/>
            <ac:inkMk id="602" creationId="{78147D0B-221A-1FA1-9E00-ADCCE19B8ACE}"/>
          </ac:inkMkLst>
        </pc:inkChg>
        <pc:inkChg chg="add mod">
          <ac:chgData name="Kokchun Giang" userId="67e2125d-ec8c-4323-9653-9824a2ad815f" providerId="ADAL" clId="{A9578775-FFB1-924C-BD6D-781E886F9944}" dt="2024-01-14T10:46:46.296" v="479"/>
          <ac:inkMkLst>
            <pc:docMk/>
            <pc:sldMk cId="2303502608" sldId="331"/>
            <ac:inkMk id="603" creationId="{29442EA9-D4FB-B501-E09B-B0CE7A48E1CB}"/>
          </ac:inkMkLst>
        </pc:inkChg>
        <pc:inkChg chg="add mod">
          <ac:chgData name="Kokchun Giang" userId="67e2125d-ec8c-4323-9653-9824a2ad815f" providerId="ADAL" clId="{A9578775-FFB1-924C-BD6D-781E886F9944}" dt="2024-01-14T10:46:46.296" v="479"/>
          <ac:inkMkLst>
            <pc:docMk/>
            <pc:sldMk cId="2303502608" sldId="331"/>
            <ac:inkMk id="604" creationId="{BD9C600B-1C58-2A20-5922-E27EADFE5AB1}"/>
          </ac:inkMkLst>
        </pc:inkChg>
        <pc:inkChg chg="add mod">
          <ac:chgData name="Kokchun Giang" userId="67e2125d-ec8c-4323-9653-9824a2ad815f" providerId="ADAL" clId="{A9578775-FFB1-924C-BD6D-781E886F9944}" dt="2024-01-14T10:46:46.296" v="479"/>
          <ac:inkMkLst>
            <pc:docMk/>
            <pc:sldMk cId="2303502608" sldId="331"/>
            <ac:inkMk id="605" creationId="{93AAADC9-DE68-A3CE-B9BB-98A9E6007AE4}"/>
          </ac:inkMkLst>
        </pc:inkChg>
        <pc:inkChg chg="add mod">
          <ac:chgData name="Kokchun Giang" userId="67e2125d-ec8c-4323-9653-9824a2ad815f" providerId="ADAL" clId="{A9578775-FFB1-924C-BD6D-781E886F9944}" dt="2024-01-14T10:46:46.296" v="479"/>
          <ac:inkMkLst>
            <pc:docMk/>
            <pc:sldMk cId="2303502608" sldId="331"/>
            <ac:inkMk id="606" creationId="{E1D48402-D6ED-E75C-038B-66A7477DA614}"/>
          </ac:inkMkLst>
        </pc:inkChg>
        <pc:inkChg chg="add mod">
          <ac:chgData name="Kokchun Giang" userId="67e2125d-ec8c-4323-9653-9824a2ad815f" providerId="ADAL" clId="{A9578775-FFB1-924C-BD6D-781E886F9944}" dt="2024-01-14T10:46:50.186" v="488"/>
          <ac:inkMkLst>
            <pc:docMk/>
            <pc:sldMk cId="2303502608" sldId="331"/>
            <ac:inkMk id="608" creationId="{FD2EBBFA-2F5E-98FE-567C-2CD99E8C1A29}"/>
          </ac:inkMkLst>
        </pc:inkChg>
        <pc:inkChg chg="add mod">
          <ac:chgData name="Kokchun Giang" userId="67e2125d-ec8c-4323-9653-9824a2ad815f" providerId="ADAL" clId="{A9578775-FFB1-924C-BD6D-781E886F9944}" dt="2024-01-14T10:49:44.614" v="535" actId="164"/>
          <ac:inkMkLst>
            <pc:docMk/>
            <pc:sldMk cId="2303502608" sldId="331"/>
            <ac:inkMk id="609" creationId="{8483CC74-3BBB-DD47-8E2F-E22DD1C89FAB}"/>
          </ac:inkMkLst>
        </pc:inkChg>
        <pc:inkChg chg="add mod">
          <ac:chgData name="Kokchun Giang" userId="67e2125d-ec8c-4323-9653-9824a2ad815f" providerId="ADAL" clId="{A9578775-FFB1-924C-BD6D-781E886F9944}" dt="2024-01-14T10:46:50.186" v="488"/>
          <ac:inkMkLst>
            <pc:docMk/>
            <pc:sldMk cId="2303502608" sldId="331"/>
            <ac:inkMk id="610" creationId="{1F33EDAF-21CE-04E7-C5A5-F7428CCA8F97}"/>
          </ac:inkMkLst>
        </pc:inkChg>
        <pc:inkChg chg="add mod">
          <ac:chgData name="Kokchun Giang" userId="67e2125d-ec8c-4323-9653-9824a2ad815f" providerId="ADAL" clId="{A9578775-FFB1-924C-BD6D-781E886F9944}" dt="2024-01-14T10:46:50.957" v="490"/>
          <ac:inkMkLst>
            <pc:docMk/>
            <pc:sldMk cId="2303502608" sldId="331"/>
            <ac:inkMk id="611" creationId="{5403F946-8168-A4C6-AC73-900938B0E72F}"/>
          </ac:inkMkLst>
        </pc:inkChg>
        <pc:inkChg chg="add mod">
          <ac:chgData name="Kokchun Giang" userId="67e2125d-ec8c-4323-9653-9824a2ad815f" providerId="ADAL" clId="{A9578775-FFB1-924C-BD6D-781E886F9944}" dt="2024-01-14T10:46:50.957" v="490"/>
          <ac:inkMkLst>
            <pc:docMk/>
            <pc:sldMk cId="2303502608" sldId="331"/>
            <ac:inkMk id="612" creationId="{81AC396E-DD6B-697E-29E0-80A238292322}"/>
          </ac:inkMkLst>
        </pc:inkChg>
        <pc:inkChg chg="add mod">
          <ac:chgData name="Kokchun Giang" userId="67e2125d-ec8c-4323-9653-9824a2ad815f" providerId="ADAL" clId="{A9578775-FFB1-924C-BD6D-781E886F9944}" dt="2024-01-14T10:46:50.957" v="490"/>
          <ac:inkMkLst>
            <pc:docMk/>
            <pc:sldMk cId="2303502608" sldId="331"/>
            <ac:inkMk id="613" creationId="{8C37EFE3-5CAD-3C94-28A3-107C40724C42}"/>
          </ac:inkMkLst>
        </pc:inkChg>
        <pc:inkChg chg="add mod">
          <ac:chgData name="Kokchun Giang" userId="67e2125d-ec8c-4323-9653-9824a2ad815f" providerId="ADAL" clId="{A9578775-FFB1-924C-BD6D-781E886F9944}" dt="2024-01-14T10:46:50.957" v="490"/>
          <ac:inkMkLst>
            <pc:docMk/>
            <pc:sldMk cId="2303502608" sldId="331"/>
            <ac:inkMk id="614" creationId="{0FB86A3D-70B5-8FA4-6CC7-456A3616A4EE}"/>
          </ac:inkMkLst>
        </pc:inkChg>
        <pc:inkChg chg="add mod">
          <ac:chgData name="Kokchun Giang" userId="67e2125d-ec8c-4323-9653-9824a2ad815f" providerId="ADAL" clId="{A9578775-FFB1-924C-BD6D-781E886F9944}" dt="2024-01-14T10:46:50.957" v="490"/>
          <ac:inkMkLst>
            <pc:docMk/>
            <pc:sldMk cId="2303502608" sldId="331"/>
            <ac:inkMk id="615" creationId="{C5BEF84D-C171-CE8F-490D-29205F6CE8AE}"/>
          </ac:inkMkLst>
        </pc:inkChg>
        <pc:inkChg chg="add mod">
          <ac:chgData name="Kokchun Giang" userId="67e2125d-ec8c-4323-9653-9824a2ad815f" providerId="ADAL" clId="{A9578775-FFB1-924C-BD6D-781E886F9944}" dt="2024-01-14T10:46:50.957" v="490"/>
          <ac:inkMkLst>
            <pc:docMk/>
            <pc:sldMk cId="2303502608" sldId="331"/>
            <ac:inkMk id="618" creationId="{13ADEFE5-82B3-64A4-4C27-9142E3B9C4D3}"/>
          </ac:inkMkLst>
        </pc:inkChg>
        <pc:inkChg chg="add mod">
          <ac:chgData name="Kokchun Giang" userId="67e2125d-ec8c-4323-9653-9824a2ad815f" providerId="ADAL" clId="{A9578775-FFB1-924C-BD6D-781E886F9944}" dt="2024-01-14T10:46:55.195" v="500"/>
          <ac:inkMkLst>
            <pc:docMk/>
            <pc:sldMk cId="2303502608" sldId="331"/>
            <ac:inkMk id="620" creationId="{E2DED3ED-B1D7-74E8-8935-6FA9D779DEFC}"/>
          </ac:inkMkLst>
        </pc:inkChg>
        <pc:inkChg chg="add mod">
          <ac:chgData name="Kokchun Giang" userId="67e2125d-ec8c-4323-9653-9824a2ad815f" providerId="ADAL" clId="{A9578775-FFB1-924C-BD6D-781E886F9944}" dt="2024-01-14T10:46:55.195" v="500"/>
          <ac:inkMkLst>
            <pc:docMk/>
            <pc:sldMk cId="2303502608" sldId="331"/>
            <ac:inkMk id="621" creationId="{A00DF9BD-8459-A5F1-AD9E-000D5B6C4FC7}"/>
          </ac:inkMkLst>
        </pc:inkChg>
        <pc:inkChg chg="add mod">
          <ac:chgData name="Kokchun Giang" userId="67e2125d-ec8c-4323-9653-9824a2ad815f" providerId="ADAL" clId="{A9578775-FFB1-924C-BD6D-781E886F9944}" dt="2024-01-14T10:46:55.195" v="500"/>
          <ac:inkMkLst>
            <pc:docMk/>
            <pc:sldMk cId="2303502608" sldId="331"/>
            <ac:inkMk id="622" creationId="{D06260A6-A6A8-E1D2-F932-C794543F0B76}"/>
          </ac:inkMkLst>
        </pc:inkChg>
        <pc:inkChg chg="add mod">
          <ac:chgData name="Kokchun Giang" userId="67e2125d-ec8c-4323-9653-9824a2ad815f" providerId="ADAL" clId="{A9578775-FFB1-924C-BD6D-781E886F9944}" dt="2024-01-14T10:46:55.195" v="500"/>
          <ac:inkMkLst>
            <pc:docMk/>
            <pc:sldMk cId="2303502608" sldId="331"/>
            <ac:inkMk id="623" creationId="{7A49CF95-E0F7-54C4-4F6B-BDEE2CF6A8D7}"/>
          </ac:inkMkLst>
        </pc:inkChg>
        <pc:inkChg chg="add mod">
          <ac:chgData name="Kokchun Giang" userId="67e2125d-ec8c-4323-9653-9824a2ad815f" providerId="ADAL" clId="{A9578775-FFB1-924C-BD6D-781E886F9944}" dt="2024-01-14T10:46:55.195" v="500"/>
          <ac:inkMkLst>
            <pc:docMk/>
            <pc:sldMk cId="2303502608" sldId="331"/>
            <ac:inkMk id="624" creationId="{EB9E83A3-1225-B838-491B-98761868577A}"/>
          </ac:inkMkLst>
        </pc:inkChg>
        <pc:inkChg chg="add mod">
          <ac:chgData name="Kokchun Giang" userId="67e2125d-ec8c-4323-9653-9824a2ad815f" providerId="ADAL" clId="{A9578775-FFB1-924C-BD6D-781E886F9944}" dt="2024-01-14T10:46:55.195" v="500"/>
          <ac:inkMkLst>
            <pc:docMk/>
            <pc:sldMk cId="2303502608" sldId="331"/>
            <ac:inkMk id="625" creationId="{45B1C5EE-9846-D5B2-BE21-2230B081F0E4}"/>
          </ac:inkMkLst>
        </pc:inkChg>
        <pc:inkChg chg="add mod">
          <ac:chgData name="Kokchun Giang" userId="67e2125d-ec8c-4323-9653-9824a2ad815f" providerId="ADAL" clId="{A9578775-FFB1-924C-BD6D-781E886F9944}" dt="2024-01-14T10:46:55.195" v="500"/>
          <ac:inkMkLst>
            <pc:docMk/>
            <pc:sldMk cId="2303502608" sldId="331"/>
            <ac:inkMk id="626" creationId="{6CF343D7-0860-7A79-2A4A-B590A8F8EF67}"/>
          </ac:inkMkLst>
        </pc:inkChg>
        <pc:inkChg chg="add mod">
          <ac:chgData name="Kokchun Giang" userId="67e2125d-ec8c-4323-9653-9824a2ad815f" providerId="ADAL" clId="{A9578775-FFB1-924C-BD6D-781E886F9944}" dt="2024-01-14T10:46:55.195" v="500"/>
          <ac:inkMkLst>
            <pc:docMk/>
            <pc:sldMk cId="2303502608" sldId="331"/>
            <ac:inkMk id="627" creationId="{D84D8AB4-9CD3-794E-CC27-644A4BAD360C}"/>
          </ac:inkMkLst>
        </pc:inkChg>
        <pc:inkChg chg="add mod">
          <ac:chgData name="Kokchun Giang" userId="67e2125d-ec8c-4323-9653-9824a2ad815f" providerId="ADAL" clId="{A9578775-FFB1-924C-BD6D-781E886F9944}" dt="2024-01-14T10:46:55.195" v="500"/>
          <ac:inkMkLst>
            <pc:docMk/>
            <pc:sldMk cId="2303502608" sldId="331"/>
            <ac:inkMk id="628" creationId="{8C561D1D-BD39-8D9C-94D0-FF2D92C5A89E}"/>
          </ac:inkMkLst>
        </pc:inkChg>
        <pc:inkChg chg="add mod">
          <ac:chgData name="Kokchun Giang" userId="67e2125d-ec8c-4323-9653-9824a2ad815f" providerId="ADAL" clId="{A9578775-FFB1-924C-BD6D-781E886F9944}" dt="2024-01-14T10:46:58.819" v="512"/>
          <ac:inkMkLst>
            <pc:docMk/>
            <pc:sldMk cId="2303502608" sldId="331"/>
            <ac:inkMk id="630" creationId="{91A1899B-F7CC-5F64-21A7-39D306C2CEF4}"/>
          </ac:inkMkLst>
        </pc:inkChg>
        <pc:inkChg chg="add mod">
          <ac:chgData name="Kokchun Giang" userId="67e2125d-ec8c-4323-9653-9824a2ad815f" providerId="ADAL" clId="{A9578775-FFB1-924C-BD6D-781E886F9944}" dt="2024-01-14T10:46:58.819" v="512"/>
          <ac:inkMkLst>
            <pc:docMk/>
            <pc:sldMk cId="2303502608" sldId="331"/>
            <ac:inkMk id="631" creationId="{23FA3DC9-4B69-AD1E-79E6-C62E299C6D16}"/>
          </ac:inkMkLst>
        </pc:inkChg>
        <pc:inkChg chg="add mod">
          <ac:chgData name="Kokchun Giang" userId="67e2125d-ec8c-4323-9653-9824a2ad815f" providerId="ADAL" clId="{A9578775-FFB1-924C-BD6D-781E886F9944}" dt="2024-01-14T10:46:58.819" v="512"/>
          <ac:inkMkLst>
            <pc:docMk/>
            <pc:sldMk cId="2303502608" sldId="331"/>
            <ac:inkMk id="632" creationId="{55A59111-929C-45D4-7E31-CDCDA3B6BACF}"/>
          </ac:inkMkLst>
        </pc:inkChg>
        <pc:inkChg chg="add mod">
          <ac:chgData name="Kokchun Giang" userId="67e2125d-ec8c-4323-9653-9824a2ad815f" providerId="ADAL" clId="{A9578775-FFB1-924C-BD6D-781E886F9944}" dt="2024-01-14T10:46:58.819" v="512"/>
          <ac:inkMkLst>
            <pc:docMk/>
            <pc:sldMk cId="2303502608" sldId="331"/>
            <ac:inkMk id="633" creationId="{3CD4A5E1-0C89-05E3-5D45-43E5ACED81F0}"/>
          </ac:inkMkLst>
        </pc:inkChg>
        <pc:inkChg chg="add mod">
          <ac:chgData name="Kokchun Giang" userId="67e2125d-ec8c-4323-9653-9824a2ad815f" providerId="ADAL" clId="{A9578775-FFB1-924C-BD6D-781E886F9944}" dt="2024-01-14T10:46:58.819" v="512"/>
          <ac:inkMkLst>
            <pc:docMk/>
            <pc:sldMk cId="2303502608" sldId="331"/>
            <ac:inkMk id="634" creationId="{8357D76A-261E-3A5C-93B2-E84D4A7FBFF0}"/>
          </ac:inkMkLst>
        </pc:inkChg>
        <pc:inkChg chg="add mod">
          <ac:chgData name="Kokchun Giang" userId="67e2125d-ec8c-4323-9653-9824a2ad815f" providerId="ADAL" clId="{A9578775-FFB1-924C-BD6D-781E886F9944}" dt="2024-01-14T10:46:58.819" v="512"/>
          <ac:inkMkLst>
            <pc:docMk/>
            <pc:sldMk cId="2303502608" sldId="331"/>
            <ac:inkMk id="635" creationId="{2EB2550D-97ED-027C-B057-EED6844D0D70}"/>
          </ac:inkMkLst>
        </pc:inkChg>
        <pc:inkChg chg="add mod">
          <ac:chgData name="Kokchun Giang" userId="67e2125d-ec8c-4323-9653-9824a2ad815f" providerId="ADAL" clId="{A9578775-FFB1-924C-BD6D-781E886F9944}" dt="2024-01-14T10:46:58.819" v="512"/>
          <ac:inkMkLst>
            <pc:docMk/>
            <pc:sldMk cId="2303502608" sldId="331"/>
            <ac:inkMk id="636" creationId="{E4CE0671-46CE-ACAD-BAA4-CE87A139654C}"/>
          </ac:inkMkLst>
        </pc:inkChg>
        <pc:inkChg chg="add mod">
          <ac:chgData name="Kokchun Giang" userId="67e2125d-ec8c-4323-9653-9824a2ad815f" providerId="ADAL" clId="{A9578775-FFB1-924C-BD6D-781E886F9944}" dt="2024-01-14T10:46:58.819" v="512"/>
          <ac:inkMkLst>
            <pc:docMk/>
            <pc:sldMk cId="2303502608" sldId="331"/>
            <ac:inkMk id="637" creationId="{B94360E2-0217-E9CE-15E3-08E3FF4BFA1F}"/>
          </ac:inkMkLst>
        </pc:inkChg>
        <pc:inkChg chg="add mod">
          <ac:chgData name="Kokchun Giang" userId="67e2125d-ec8c-4323-9653-9824a2ad815f" providerId="ADAL" clId="{A9578775-FFB1-924C-BD6D-781E886F9944}" dt="2024-01-14T10:46:58.819" v="512"/>
          <ac:inkMkLst>
            <pc:docMk/>
            <pc:sldMk cId="2303502608" sldId="331"/>
            <ac:inkMk id="638" creationId="{12406B1C-47D6-CB4F-99AC-7042715BA29A}"/>
          </ac:inkMkLst>
        </pc:inkChg>
        <pc:inkChg chg="add mod">
          <ac:chgData name="Kokchun Giang" userId="67e2125d-ec8c-4323-9653-9824a2ad815f" providerId="ADAL" clId="{A9578775-FFB1-924C-BD6D-781E886F9944}" dt="2024-01-14T10:46:58.819" v="512"/>
          <ac:inkMkLst>
            <pc:docMk/>
            <pc:sldMk cId="2303502608" sldId="331"/>
            <ac:inkMk id="639" creationId="{FBA0F10E-9587-2B88-EF45-3C7AA3082691}"/>
          </ac:inkMkLst>
        </pc:inkChg>
        <pc:inkChg chg="add mod">
          <ac:chgData name="Kokchun Giang" userId="67e2125d-ec8c-4323-9653-9824a2ad815f" providerId="ADAL" clId="{A9578775-FFB1-924C-BD6D-781E886F9944}" dt="2024-01-14T10:46:58.819" v="512"/>
          <ac:inkMkLst>
            <pc:docMk/>
            <pc:sldMk cId="2303502608" sldId="331"/>
            <ac:inkMk id="640" creationId="{25BF7341-2380-5255-2DB2-AEE314910BAA}"/>
          </ac:inkMkLst>
        </pc:inkChg>
        <pc:cxnChg chg="add mod">
          <ac:chgData name="Kokchun Giang" userId="67e2125d-ec8c-4323-9653-9824a2ad815f" providerId="ADAL" clId="{A9578775-FFB1-924C-BD6D-781E886F9944}" dt="2024-01-14T10:47:40.201" v="513" actId="1076"/>
          <ac:cxnSpMkLst>
            <pc:docMk/>
            <pc:sldMk cId="2303502608" sldId="331"/>
            <ac:cxnSpMk id="2" creationId="{09C5C255-EBFE-9512-7876-1C3FD6CC2027}"/>
          </ac:cxnSpMkLst>
        </pc:cxnChg>
        <pc:cxnChg chg="mod">
          <ac:chgData name="Kokchun Giang" userId="67e2125d-ec8c-4323-9653-9824a2ad815f" providerId="ADAL" clId="{A9578775-FFB1-924C-BD6D-781E886F9944}" dt="2024-01-14T10:47:40.201" v="513" actId="1076"/>
          <ac:cxnSpMkLst>
            <pc:docMk/>
            <pc:sldMk cId="2303502608" sldId="331"/>
            <ac:cxnSpMk id="392" creationId="{B2E2E143-5B8D-F970-4683-CE044061BD33}"/>
          </ac:cxnSpMkLst>
        </pc:cxnChg>
      </pc:sldChg>
    </pc:docChg>
  </pc:docChgLst>
  <pc:docChgLst>
    <pc:chgData name="Kokchun Giang" userId="67e2125d-ec8c-4323-9653-9824a2ad815f" providerId="ADAL" clId="{30F6CD24-A25F-0E40-94DE-3B5A761E19E7}"/>
    <pc:docChg chg="undo redo custSel delSld modSld">
      <pc:chgData name="Kokchun Giang" userId="67e2125d-ec8c-4323-9653-9824a2ad815f" providerId="ADAL" clId="{30F6CD24-A25F-0E40-94DE-3B5A761E19E7}" dt="2024-01-28T18:33:56.839" v="1008"/>
      <pc:docMkLst>
        <pc:docMk/>
      </pc:docMkLst>
      <pc:sldChg chg="addSp delSp modSp mod">
        <pc:chgData name="Kokchun Giang" userId="67e2125d-ec8c-4323-9653-9824a2ad815f" providerId="ADAL" clId="{30F6CD24-A25F-0E40-94DE-3B5A761E19E7}" dt="2024-01-28T17:45:58.960" v="95" actId="14100"/>
        <pc:sldMkLst>
          <pc:docMk/>
          <pc:sldMk cId="2807130090" sldId="256"/>
        </pc:sldMkLst>
        <pc:spChg chg="mod">
          <ac:chgData name="Kokchun Giang" userId="67e2125d-ec8c-4323-9653-9824a2ad815f" providerId="ADAL" clId="{30F6CD24-A25F-0E40-94DE-3B5A761E19E7}" dt="2024-01-28T17:43:30.459" v="84" actId="20577"/>
          <ac:spMkLst>
            <pc:docMk/>
            <pc:sldMk cId="2807130090" sldId="256"/>
            <ac:spMk id="4" creationId="{A491F632-0683-CE4A-A015-93F47CEEB6DE}"/>
          </ac:spMkLst>
        </pc:spChg>
        <pc:picChg chg="add mod">
          <ac:chgData name="Kokchun Giang" userId="67e2125d-ec8c-4323-9653-9824a2ad815f" providerId="ADAL" clId="{30F6CD24-A25F-0E40-94DE-3B5A761E19E7}" dt="2024-01-28T17:45:58.960" v="95" actId="14100"/>
          <ac:picMkLst>
            <pc:docMk/>
            <pc:sldMk cId="2807130090" sldId="256"/>
            <ac:picMk id="2" creationId="{B5C42316-12FF-41A9-505B-474B4CD53374}"/>
          </ac:picMkLst>
        </pc:picChg>
        <pc:picChg chg="del">
          <ac:chgData name="Kokchun Giang" userId="67e2125d-ec8c-4323-9653-9824a2ad815f" providerId="ADAL" clId="{30F6CD24-A25F-0E40-94DE-3B5A761E19E7}" dt="2024-01-28T17:43:53.262" v="85" actId="478"/>
          <ac:picMkLst>
            <pc:docMk/>
            <pc:sldMk cId="2807130090" sldId="256"/>
            <ac:picMk id="1026" creationId="{D0725214-F6CF-096F-E244-34EECE216EF4}"/>
          </ac:picMkLst>
        </pc:picChg>
      </pc:sldChg>
      <pc:sldChg chg="addSp delSp modSp mod delAnim modAnim">
        <pc:chgData name="Kokchun Giang" userId="67e2125d-ec8c-4323-9653-9824a2ad815f" providerId="ADAL" clId="{30F6CD24-A25F-0E40-94DE-3B5A761E19E7}" dt="2024-01-28T18:33:56.839" v="1008"/>
        <pc:sldMkLst>
          <pc:docMk/>
          <pc:sldMk cId="2303502608" sldId="331"/>
        </pc:sldMkLst>
        <pc:spChg chg="mod">
          <ac:chgData name="Kokchun Giang" userId="67e2125d-ec8c-4323-9653-9824a2ad815f" providerId="ADAL" clId="{30F6CD24-A25F-0E40-94DE-3B5A761E19E7}" dt="2024-01-28T18:29:43.533" v="957" actId="20577"/>
          <ac:spMkLst>
            <pc:docMk/>
            <pc:sldMk cId="2303502608" sldId="331"/>
            <ac:spMk id="28" creationId="{7E8C0D03-019A-279A-6AD5-A5E7BD2580DB}"/>
          </ac:spMkLst>
        </pc:spChg>
        <pc:spChg chg="add del mod">
          <ac:chgData name="Kokchun Giang" userId="67e2125d-ec8c-4323-9653-9824a2ad815f" providerId="ADAL" clId="{30F6CD24-A25F-0E40-94DE-3B5A761E19E7}" dt="2024-01-28T17:55:42.029" v="432" actId="21"/>
          <ac:spMkLst>
            <pc:docMk/>
            <pc:sldMk cId="2303502608" sldId="331"/>
            <ac:spMk id="385" creationId="{A3C4BB2C-A923-FFC5-64AF-ECE8802203B0}"/>
          </ac:spMkLst>
        </pc:spChg>
        <pc:spChg chg="add mod">
          <ac:chgData name="Kokchun Giang" userId="67e2125d-ec8c-4323-9653-9824a2ad815f" providerId="ADAL" clId="{30F6CD24-A25F-0E40-94DE-3B5A761E19E7}" dt="2024-01-28T17:55:38.804" v="430" actId="571"/>
          <ac:spMkLst>
            <pc:docMk/>
            <pc:sldMk cId="2303502608" sldId="331"/>
            <ac:spMk id="386" creationId="{18FB57D8-41AF-24AC-4C4D-651BC31927C0}"/>
          </ac:spMkLst>
        </pc:spChg>
        <pc:spChg chg="add mod">
          <ac:chgData name="Kokchun Giang" userId="67e2125d-ec8c-4323-9653-9824a2ad815f" providerId="ADAL" clId="{30F6CD24-A25F-0E40-94DE-3B5A761E19E7}" dt="2024-01-28T17:55:38.544" v="429" actId="571"/>
          <ac:spMkLst>
            <pc:docMk/>
            <pc:sldMk cId="2303502608" sldId="331"/>
            <ac:spMk id="387" creationId="{13DCC898-2334-99B0-9210-9AD1966C2B6D}"/>
          </ac:spMkLst>
        </pc:spChg>
        <pc:spChg chg="add mod">
          <ac:chgData name="Kokchun Giang" userId="67e2125d-ec8c-4323-9653-9824a2ad815f" providerId="ADAL" clId="{30F6CD24-A25F-0E40-94DE-3B5A761E19E7}" dt="2024-01-28T17:55:38.259" v="428" actId="571"/>
          <ac:spMkLst>
            <pc:docMk/>
            <pc:sldMk cId="2303502608" sldId="331"/>
            <ac:spMk id="388" creationId="{F61D12DE-EF8E-257B-3509-2546A8118EA2}"/>
          </ac:spMkLst>
        </pc:spChg>
        <pc:spChg chg="add mod">
          <ac:chgData name="Kokchun Giang" userId="67e2125d-ec8c-4323-9653-9824a2ad815f" providerId="ADAL" clId="{30F6CD24-A25F-0E40-94DE-3B5A761E19E7}" dt="2024-01-28T17:56:17.253" v="437" actId="208"/>
          <ac:spMkLst>
            <pc:docMk/>
            <pc:sldMk cId="2303502608" sldId="331"/>
            <ac:spMk id="390" creationId="{CA102748-43BE-1918-09AD-CA075299E94C}"/>
          </ac:spMkLst>
        </pc:spChg>
        <pc:spChg chg="add mod">
          <ac:chgData name="Kokchun Giang" userId="67e2125d-ec8c-4323-9653-9824a2ad815f" providerId="ADAL" clId="{30F6CD24-A25F-0E40-94DE-3B5A761E19E7}" dt="2024-01-28T17:56:22.024" v="438" actId="571"/>
          <ac:spMkLst>
            <pc:docMk/>
            <pc:sldMk cId="2303502608" sldId="331"/>
            <ac:spMk id="391" creationId="{A37BC3B8-EB46-8A97-F763-C4B99CAEF226}"/>
          </ac:spMkLst>
        </pc:spChg>
        <pc:spChg chg="add mod">
          <ac:chgData name="Kokchun Giang" userId="67e2125d-ec8c-4323-9653-9824a2ad815f" providerId="ADAL" clId="{30F6CD24-A25F-0E40-94DE-3B5A761E19E7}" dt="2024-01-28T17:56:24.985" v="439" actId="571"/>
          <ac:spMkLst>
            <pc:docMk/>
            <pc:sldMk cId="2303502608" sldId="331"/>
            <ac:spMk id="393" creationId="{8586C92F-4A59-9A89-3AE2-5C840AD70760}"/>
          </ac:spMkLst>
        </pc:spChg>
        <pc:spChg chg="add mod">
          <ac:chgData name="Kokchun Giang" userId="67e2125d-ec8c-4323-9653-9824a2ad815f" providerId="ADAL" clId="{30F6CD24-A25F-0E40-94DE-3B5A761E19E7}" dt="2024-01-28T17:56:28.595" v="440" actId="571"/>
          <ac:spMkLst>
            <pc:docMk/>
            <pc:sldMk cId="2303502608" sldId="331"/>
            <ac:spMk id="394" creationId="{56F579B4-9B2F-F8C8-1614-0B9A16E72920}"/>
          </ac:spMkLst>
        </pc:spChg>
        <pc:grpChg chg="del mod">
          <ac:chgData name="Kokchun Giang" userId="67e2125d-ec8c-4323-9653-9824a2ad815f" providerId="ADAL" clId="{30F6CD24-A25F-0E40-94DE-3B5A761E19E7}" dt="2024-01-28T17:49:06.644" v="123"/>
          <ac:grpSpMkLst>
            <pc:docMk/>
            <pc:sldMk cId="2303502608" sldId="331"/>
            <ac:grpSpMk id="11" creationId="{E4C58DA5-9205-A967-E60F-DE5FA0A03D01}"/>
          </ac:grpSpMkLst>
        </pc:grpChg>
        <pc:grpChg chg="del mod">
          <ac:chgData name="Kokchun Giang" userId="67e2125d-ec8c-4323-9653-9824a2ad815f" providerId="ADAL" clId="{30F6CD24-A25F-0E40-94DE-3B5A761E19E7}" dt="2024-01-28T17:49:06.644" v="123"/>
          <ac:grpSpMkLst>
            <pc:docMk/>
            <pc:sldMk cId="2303502608" sldId="331"/>
            <ac:grpSpMk id="21" creationId="{C7B911DF-A12F-3655-9AAC-4BB2A7843FC8}"/>
          </ac:grpSpMkLst>
        </pc:grpChg>
        <pc:grpChg chg="mod">
          <ac:chgData name="Kokchun Giang" userId="67e2125d-ec8c-4323-9653-9824a2ad815f" providerId="ADAL" clId="{30F6CD24-A25F-0E40-94DE-3B5A761E19E7}" dt="2024-01-28T17:49:06.644" v="123"/>
          <ac:grpSpMkLst>
            <pc:docMk/>
            <pc:sldMk cId="2303502608" sldId="331"/>
            <ac:grpSpMk id="23" creationId="{1EA01BA3-AA8F-AE53-3DBE-08A1BD762103}"/>
          </ac:grpSpMkLst>
        </pc:grpChg>
        <pc:grpChg chg="mod">
          <ac:chgData name="Kokchun Giang" userId="67e2125d-ec8c-4323-9653-9824a2ad815f" providerId="ADAL" clId="{30F6CD24-A25F-0E40-94DE-3B5A761E19E7}" dt="2024-01-28T17:49:23.820" v="142"/>
          <ac:grpSpMkLst>
            <pc:docMk/>
            <pc:sldMk cId="2303502608" sldId="331"/>
            <ac:grpSpMk id="41" creationId="{17CB25E9-176F-7BFF-EB72-CE40F251288D}"/>
          </ac:grpSpMkLst>
        </pc:grpChg>
        <pc:grpChg chg="mod">
          <ac:chgData name="Kokchun Giang" userId="67e2125d-ec8c-4323-9653-9824a2ad815f" providerId="ADAL" clId="{30F6CD24-A25F-0E40-94DE-3B5A761E19E7}" dt="2024-01-28T18:32:31.205" v="1004"/>
          <ac:grpSpMkLst>
            <pc:docMk/>
            <pc:sldMk cId="2303502608" sldId="331"/>
            <ac:grpSpMk id="41" creationId="{57FD2199-BF36-7081-B10A-1DDB061AD74B}"/>
          </ac:grpSpMkLst>
        </pc:grpChg>
        <pc:grpChg chg="mod">
          <ac:chgData name="Kokchun Giang" userId="67e2125d-ec8c-4323-9653-9824a2ad815f" providerId="ADAL" clId="{30F6CD24-A25F-0E40-94DE-3B5A761E19E7}" dt="2024-01-28T17:49:23.820" v="142"/>
          <ac:grpSpMkLst>
            <pc:docMk/>
            <pc:sldMk cId="2303502608" sldId="331"/>
            <ac:grpSpMk id="42" creationId="{B2BBDB67-FBCE-23C5-03ED-781253D1EBFA}"/>
          </ac:grpSpMkLst>
        </pc:grpChg>
        <pc:grpChg chg="mod">
          <ac:chgData name="Kokchun Giang" userId="67e2125d-ec8c-4323-9653-9824a2ad815f" providerId="ADAL" clId="{30F6CD24-A25F-0E40-94DE-3B5A761E19E7}" dt="2024-01-28T18:20:39.795" v="862" actId="164"/>
          <ac:grpSpMkLst>
            <pc:docMk/>
            <pc:sldMk cId="2303502608" sldId="331"/>
            <ac:grpSpMk id="45" creationId="{2CD67798-C6B8-90A0-B331-FC52D067973F}"/>
          </ac:grpSpMkLst>
        </pc:grpChg>
        <pc:grpChg chg="mod">
          <ac:chgData name="Kokchun Giang" userId="67e2125d-ec8c-4323-9653-9824a2ad815f" providerId="ADAL" clId="{30F6CD24-A25F-0E40-94DE-3B5A761E19E7}" dt="2024-01-28T18:20:39.795" v="862" actId="164"/>
          <ac:grpSpMkLst>
            <pc:docMk/>
            <pc:sldMk cId="2303502608" sldId="331"/>
            <ac:grpSpMk id="51" creationId="{EF96F9BD-FDB9-99FE-77E7-650C66EC2D9A}"/>
          </ac:grpSpMkLst>
        </pc:grpChg>
        <pc:grpChg chg="mod">
          <ac:chgData name="Kokchun Giang" userId="67e2125d-ec8c-4323-9653-9824a2ad815f" providerId="ADAL" clId="{30F6CD24-A25F-0E40-94DE-3B5A761E19E7}" dt="2024-01-28T18:20:39.795" v="862" actId="164"/>
          <ac:grpSpMkLst>
            <pc:docMk/>
            <pc:sldMk cId="2303502608" sldId="331"/>
            <ac:grpSpMk id="62" creationId="{E5C91360-BCEA-3209-5E8A-C5FAE183F0A8}"/>
          </ac:grpSpMkLst>
        </pc:grpChg>
        <pc:grpChg chg="mod">
          <ac:chgData name="Kokchun Giang" userId="67e2125d-ec8c-4323-9653-9824a2ad815f" providerId="ADAL" clId="{30F6CD24-A25F-0E40-94DE-3B5A761E19E7}" dt="2024-01-28T18:20:39.795" v="862" actId="164"/>
          <ac:grpSpMkLst>
            <pc:docMk/>
            <pc:sldMk cId="2303502608" sldId="331"/>
            <ac:grpSpMk id="63" creationId="{B020166B-C07C-C41A-6266-3099087D54D3}"/>
          </ac:grpSpMkLst>
        </pc:grpChg>
        <pc:grpChg chg="mod">
          <ac:chgData name="Kokchun Giang" userId="67e2125d-ec8c-4323-9653-9824a2ad815f" providerId="ADAL" clId="{30F6CD24-A25F-0E40-94DE-3B5A761E19E7}" dt="2024-01-28T18:22:14.936" v="876" actId="164"/>
          <ac:grpSpMkLst>
            <pc:docMk/>
            <pc:sldMk cId="2303502608" sldId="331"/>
            <ac:grpSpMk id="384" creationId="{9C5A1B9D-FB7F-5CE4-E010-6DCBA412166A}"/>
          </ac:grpSpMkLst>
        </pc:grpChg>
        <pc:grpChg chg="add mod topLvl">
          <ac:chgData name="Kokchun Giang" userId="67e2125d-ec8c-4323-9653-9824a2ad815f" providerId="ADAL" clId="{30F6CD24-A25F-0E40-94DE-3B5A761E19E7}" dt="2024-01-28T18:21:56.277" v="874" actId="165"/>
          <ac:grpSpMkLst>
            <pc:docMk/>
            <pc:sldMk cId="2303502608" sldId="331"/>
            <ac:grpSpMk id="389" creationId="{86A2DD15-CA80-DB77-8F18-7946C5084605}"/>
          </ac:grpSpMkLst>
        </pc:grpChg>
        <pc:grpChg chg="mod">
          <ac:chgData name="Kokchun Giang" userId="67e2125d-ec8c-4323-9653-9824a2ad815f" providerId="ADAL" clId="{30F6CD24-A25F-0E40-94DE-3B5A761E19E7}" dt="2024-01-28T18:21:49.603" v="873" actId="164"/>
          <ac:grpSpMkLst>
            <pc:docMk/>
            <pc:sldMk cId="2303502608" sldId="331"/>
            <ac:grpSpMk id="397" creationId="{E502BB72-3708-B7F9-03F3-FAB3E103FE8F}"/>
          </ac:grpSpMkLst>
        </pc:grpChg>
        <pc:grpChg chg="mod">
          <ac:chgData name="Kokchun Giang" userId="67e2125d-ec8c-4323-9653-9824a2ad815f" providerId="ADAL" clId="{30F6CD24-A25F-0E40-94DE-3B5A761E19E7}" dt="2024-01-28T18:22:25.405" v="877" actId="164"/>
          <ac:grpSpMkLst>
            <pc:docMk/>
            <pc:sldMk cId="2303502608" sldId="331"/>
            <ac:grpSpMk id="400" creationId="{CF173EDE-12EA-0B02-6DC1-DCF077753D5F}"/>
          </ac:grpSpMkLst>
        </pc:grpChg>
        <pc:grpChg chg="mod">
          <ac:chgData name="Kokchun Giang" userId="67e2125d-ec8c-4323-9653-9824a2ad815f" providerId="ADAL" clId="{30F6CD24-A25F-0E40-94DE-3B5A761E19E7}" dt="2024-01-28T18:22:41.959" v="878" actId="164"/>
          <ac:grpSpMkLst>
            <pc:docMk/>
            <pc:sldMk cId="2303502608" sldId="331"/>
            <ac:grpSpMk id="404" creationId="{C086DC3A-F078-8A04-AD95-58DDE59ABD3D}"/>
          </ac:grpSpMkLst>
        </pc:grpChg>
        <pc:grpChg chg="del mod">
          <ac:chgData name="Kokchun Giang" userId="67e2125d-ec8c-4323-9653-9824a2ad815f" providerId="ADAL" clId="{30F6CD24-A25F-0E40-94DE-3B5A761E19E7}" dt="2024-01-28T17:56:57.255" v="457"/>
          <ac:grpSpMkLst>
            <pc:docMk/>
            <pc:sldMk cId="2303502608" sldId="331"/>
            <ac:grpSpMk id="407" creationId="{2E008CF7-41F0-B2BE-00AB-F2C1F55DBCE1}"/>
          </ac:grpSpMkLst>
        </pc:grpChg>
        <pc:grpChg chg="mod">
          <ac:chgData name="Kokchun Giang" userId="67e2125d-ec8c-4323-9653-9824a2ad815f" providerId="ADAL" clId="{30F6CD24-A25F-0E40-94DE-3B5A761E19E7}" dt="2024-01-28T18:22:41.959" v="878" actId="164"/>
          <ac:grpSpMkLst>
            <pc:docMk/>
            <pc:sldMk cId="2303502608" sldId="331"/>
            <ac:grpSpMk id="411" creationId="{A8218CA0-BD3A-3C9B-DC6C-73A973C9807D}"/>
          </ac:grpSpMkLst>
        </pc:grpChg>
        <pc:grpChg chg="mod">
          <ac:chgData name="Kokchun Giang" userId="67e2125d-ec8c-4323-9653-9824a2ad815f" providerId="ADAL" clId="{30F6CD24-A25F-0E40-94DE-3B5A761E19E7}" dt="2024-01-28T18:22:41.959" v="878" actId="164"/>
          <ac:grpSpMkLst>
            <pc:docMk/>
            <pc:sldMk cId="2303502608" sldId="331"/>
            <ac:grpSpMk id="414" creationId="{EF251E94-FB1A-6C1C-3FE2-DE12A2B0D435}"/>
          </ac:grpSpMkLst>
        </pc:grpChg>
        <pc:grpChg chg="mod">
          <ac:chgData name="Kokchun Giang" userId="67e2125d-ec8c-4323-9653-9824a2ad815f" providerId="ADAL" clId="{30F6CD24-A25F-0E40-94DE-3B5A761E19E7}" dt="2024-01-28T18:22:46.982" v="880" actId="164"/>
          <ac:grpSpMkLst>
            <pc:docMk/>
            <pc:sldMk cId="2303502608" sldId="331"/>
            <ac:grpSpMk id="417" creationId="{96FBF112-D259-549C-84FC-4EAAE68E1AAD}"/>
          </ac:grpSpMkLst>
        </pc:grpChg>
        <pc:grpChg chg="mod">
          <ac:chgData name="Kokchun Giang" userId="67e2125d-ec8c-4323-9653-9824a2ad815f" providerId="ADAL" clId="{30F6CD24-A25F-0E40-94DE-3B5A761E19E7}" dt="2024-01-28T18:22:46.982" v="880" actId="164"/>
          <ac:grpSpMkLst>
            <pc:docMk/>
            <pc:sldMk cId="2303502608" sldId="331"/>
            <ac:grpSpMk id="420" creationId="{2C03E634-69F0-2C7D-808E-71EFEFD540C1}"/>
          </ac:grpSpMkLst>
        </pc:grpChg>
        <pc:grpChg chg="del mod">
          <ac:chgData name="Kokchun Giang" userId="67e2125d-ec8c-4323-9653-9824a2ad815f" providerId="ADAL" clId="{30F6CD24-A25F-0E40-94DE-3B5A761E19E7}" dt="2024-01-28T17:57:37.746" v="472"/>
          <ac:grpSpMkLst>
            <pc:docMk/>
            <pc:sldMk cId="2303502608" sldId="331"/>
            <ac:grpSpMk id="423" creationId="{872798CD-594C-63BC-8FB2-4B58A1FEA271}"/>
          </ac:grpSpMkLst>
        </pc:grpChg>
        <pc:grpChg chg="mod">
          <ac:chgData name="Kokchun Giang" userId="67e2125d-ec8c-4323-9653-9824a2ad815f" providerId="ADAL" clId="{30F6CD24-A25F-0E40-94DE-3B5A761E19E7}" dt="2024-01-28T18:22:46.982" v="880" actId="164"/>
          <ac:grpSpMkLst>
            <pc:docMk/>
            <pc:sldMk cId="2303502608" sldId="331"/>
            <ac:grpSpMk id="426" creationId="{66DB0040-1907-5D40-86E5-95F763B43701}"/>
          </ac:grpSpMkLst>
        </pc:grpChg>
        <pc:grpChg chg="mod">
          <ac:chgData name="Kokchun Giang" userId="67e2125d-ec8c-4323-9653-9824a2ad815f" providerId="ADAL" clId="{30F6CD24-A25F-0E40-94DE-3B5A761E19E7}" dt="2024-01-28T17:57:49.392" v="478"/>
          <ac:grpSpMkLst>
            <pc:docMk/>
            <pc:sldMk cId="2303502608" sldId="331"/>
            <ac:grpSpMk id="430" creationId="{3B0AF8C0-A254-203F-112C-F622856AD102}"/>
          </ac:grpSpMkLst>
        </pc:grpChg>
        <pc:grpChg chg="mod">
          <ac:chgData name="Kokchun Giang" userId="67e2125d-ec8c-4323-9653-9824a2ad815f" providerId="ADAL" clId="{30F6CD24-A25F-0E40-94DE-3B5A761E19E7}" dt="2024-01-28T17:57:53.060" v="484"/>
          <ac:grpSpMkLst>
            <pc:docMk/>
            <pc:sldMk cId="2303502608" sldId="331"/>
            <ac:grpSpMk id="433" creationId="{C7FE9779-8697-0422-0D9D-C2A79C94F5C5}"/>
          </ac:grpSpMkLst>
        </pc:grpChg>
        <pc:grpChg chg="mod">
          <ac:chgData name="Kokchun Giang" userId="67e2125d-ec8c-4323-9653-9824a2ad815f" providerId="ADAL" clId="{30F6CD24-A25F-0E40-94DE-3B5A761E19E7}" dt="2024-01-28T18:22:44.526" v="879" actId="164"/>
          <ac:grpSpMkLst>
            <pc:docMk/>
            <pc:sldMk cId="2303502608" sldId="331"/>
            <ac:grpSpMk id="437" creationId="{FC9CECBB-CB87-BBB4-AC67-5ACDADF73B0C}"/>
          </ac:grpSpMkLst>
        </pc:grpChg>
        <pc:grpChg chg="del mod">
          <ac:chgData name="Kokchun Giang" userId="67e2125d-ec8c-4323-9653-9824a2ad815f" providerId="ADAL" clId="{30F6CD24-A25F-0E40-94DE-3B5A761E19E7}" dt="2024-01-28T17:58:07.737" v="496"/>
          <ac:grpSpMkLst>
            <pc:docMk/>
            <pc:sldMk cId="2303502608" sldId="331"/>
            <ac:grpSpMk id="440" creationId="{CEB62144-4BCA-CD91-B93B-CC267C7936DD}"/>
          </ac:grpSpMkLst>
        </pc:grpChg>
        <pc:grpChg chg="mod">
          <ac:chgData name="Kokchun Giang" userId="67e2125d-ec8c-4323-9653-9824a2ad815f" providerId="ADAL" clId="{30F6CD24-A25F-0E40-94DE-3B5A761E19E7}" dt="2024-01-28T18:22:44.526" v="879" actId="164"/>
          <ac:grpSpMkLst>
            <pc:docMk/>
            <pc:sldMk cId="2303502608" sldId="331"/>
            <ac:grpSpMk id="445" creationId="{47A4072E-11F0-13A3-AC05-FC3D57921891}"/>
          </ac:grpSpMkLst>
        </pc:grpChg>
        <pc:grpChg chg="add del mod">
          <ac:chgData name="Kokchun Giang" userId="67e2125d-ec8c-4323-9653-9824a2ad815f" providerId="ADAL" clId="{30F6CD24-A25F-0E40-94DE-3B5A761E19E7}" dt="2024-01-28T18:20:39.795" v="862" actId="164"/>
          <ac:grpSpMkLst>
            <pc:docMk/>
            <pc:sldMk cId="2303502608" sldId="331"/>
            <ac:grpSpMk id="1094" creationId="{2A3B0A4D-6F41-C6A4-AEDD-BC05A55E2C5A}"/>
          </ac:grpSpMkLst>
        </pc:grpChg>
        <pc:grpChg chg="add del mod">
          <ac:chgData name="Kokchun Giang" userId="67e2125d-ec8c-4323-9653-9824a2ad815f" providerId="ADAL" clId="{30F6CD24-A25F-0E40-94DE-3B5A761E19E7}" dt="2024-01-28T18:20:39.795" v="862" actId="164"/>
          <ac:grpSpMkLst>
            <pc:docMk/>
            <pc:sldMk cId="2303502608" sldId="331"/>
            <ac:grpSpMk id="1095" creationId="{9F13AE74-21D4-A2AD-A7B8-773C9742D8A4}"/>
          </ac:grpSpMkLst>
        </pc:grpChg>
        <pc:grpChg chg="mod">
          <ac:chgData name="Kokchun Giang" userId="67e2125d-ec8c-4323-9653-9824a2ad815f" providerId="ADAL" clId="{30F6CD24-A25F-0E40-94DE-3B5A761E19E7}" dt="2024-01-28T17:49:53.997" v="203"/>
          <ac:grpSpMkLst>
            <pc:docMk/>
            <pc:sldMk cId="2303502608" sldId="331"/>
            <ac:grpSpMk id="1105" creationId="{DE0C678B-6251-1DD0-5965-74A4BDD7C8C9}"/>
          </ac:grpSpMkLst>
        </pc:grpChg>
        <pc:grpChg chg="mod">
          <ac:chgData name="Kokchun Giang" userId="67e2125d-ec8c-4323-9653-9824a2ad815f" providerId="ADAL" clId="{30F6CD24-A25F-0E40-94DE-3B5A761E19E7}" dt="2024-01-28T18:20:39.795" v="862" actId="164"/>
          <ac:grpSpMkLst>
            <pc:docMk/>
            <pc:sldMk cId="2303502608" sldId="331"/>
            <ac:grpSpMk id="1113" creationId="{43BCAB5A-8F5C-01B4-BCAB-760FE4ADA35A}"/>
          </ac:grpSpMkLst>
        </pc:grpChg>
        <pc:grpChg chg="mod">
          <ac:chgData name="Kokchun Giang" userId="67e2125d-ec8c-4323-9653-9824a2ad815f" providerId="ADAL" clId="{30F6CD24-A25F-0E40-94DE-3B5A761E19E7}" dt="2024-01-28T18:21:01.732" v="866" actId="164"/>
          <ac:grpSpMkLst>
            <pc:docMk/>
            <pc:sldMk cId="2303502608" sldId="331"/>
            <ac:grpSpMk id="1125" creationId="{D8B35AFB-FA9F-CB7E-4975-332AE0DE89FD}"/>
          </ac:grpSpMkLst>
        </pc:grpChg>
        <pc:grpChg chg="mod">
          <ac:chgData name="Kokchun Giang" userId="67e2125d-ec8c-4323-9653-9824a2ad815f" providerId="ADAL" clId="{30F6CD24-A25F-0E40-94DE-3B5A761E19E7}" dt="2024-01-28T18:21:06.614" v="867" actId="164"/>
          <ac:grpSpMkLst>
            <pc:docMk/>
            <pc:sldMk cId="2303502608" sldId="331"/>
            <ac:grpSpMk id="1139" creationId="{A28FFFEC-C9B0-F81F-4D14-08919BEC656B}"/>
          </ac:grpSpMkLst>
        </pc:grpChg>
        <pc:grpChg chg="del mod">
          <ac:chgData name="Kokchun Giang" userId="67e2125d-ec8c-4323-9653-9824a2ad815f" providerId="ADAL" clId="{30F6CD24-A25F-0E40-94DE-3B5A761E19E7}" dt="2024-01-28T17:52:05.483" v="305"/>
          <ac:grpSpMkLst>
            <pc:docMk/>
            <pc:sldMk cId="2303502608" sldId="331"/>
            <ac:grpSpMk id="1145" creationId="{64741031-F03F-43DC-0BEC-AF6E901A65B6}"/>
          </ac:grpSpMkLst>
        </pc:grpChg>
        <pc:grpChg chg="mod">
          <ac:chgData name="Kokchun Giang" userId="67e2125d-ec8c-4323-9653-9824a2ad815f" providerId="ADAL" clId="{30F6CD24-A25F-0E40-94DE-3B5A761E19E7}" dt="2024-01-28T17:51:14.274" v="249"/>
          <ac:grpSpMkLst>
            <pc:docMk/>
            <pc:sldMk cId="2303502608" sldId="331"/>
            <ac:grpSpMk id="1150" creationId="{03DC88AB-1433-72EE-1961-B4C39F2509CE}"/>
          </ac:grpSpMkLst>
        </pc:grpChg>
        <pc:grpChg chg="mod">
          <ac:chgData name="Kokchun Giang" userId="67e2125d-ec8c-4323-9653-9824a2ad815f" providerId="ADAL" clId="{30F6CD24-A25F-0E40-94DE-3B5A761E19E7}" dt="2024-01-28T18:21:06.614" v="867" actId="164"/>
          <ac:grpSpMkLst>
            <pc:docMk/>
            <pc:sldMk cId="2303502608" sldId="331"/>
            <ac:grpSpMk id="1154" creationId="{7CF1F498-6550-2652-925E-118A638BE142}"/>
          </ac:grpSpMkLst>
        </pc:grpChg>
        <pc:grpChg chg="mod">
          <ac:chgData name="Kokchun Giang" userId="67e2125d-ec8c-4323-9653-9824a2ad815f" providerId="ADAL" clId="{30F6CD24-A25F-0E40-94DE-3B5A761E19E7}" dt="2024-01-28T18:21:06.614" v="867" actId="164"/>
          <ac:grpSpMkLst>
            <pc:docMk/>
            <pc:sldMk cId="2303502608" sldId="331"/>
            <ac:grpSpMk id="1159" creationId="{2DDBFD5E-5592-1EF0-3885-5B09202ED139}"/>
          </ac:grpSpMkLst>
        </pc:grpChg>
        <pc:grpChg chg="mod">
          <ac:chgData name="Kokchun Giang" userId="67e2125d-ec8c-4323-9653-9824a2ad815f" providerId="ADAL" clId="{30F6CD24-A25F-0E40-94DE-3B5A761E19E7}" dt="2024-01-28T17:52:21.628" v="326"/>
          <ac:grpSpMkLst>
            <pc:docMk/>
            <pc:sldMk cId="2303502608" sldId="331"/>
            <ac:grpSpMk id="1175" creationId="{969A44F2-5FA0-B964-2597-DADC3A2A725F}"/>
          </ac:grpSpMkLst>
        </pc:grpChg>
        <pc:grpChg chg="mod">
          <ac:chgData name="Kokchun Giang" userId="67e2125d-ec8c-4323-9653-9824a2ad815f" providerId="ADAL" clId="{30F6CD24-A25F-0E40-94DE-3B5A761E19E7}" dt="2024-01-28T18:21:14.408" v="868" actId="164"/>
          <ac:grpSpMkLst>
            <pc:docMk/>
            <pc:sldMk cId="2303502608" sldId="331"/>
            <ac:grpSpMk id="1198" creationId="{B9E60904-0E1F-DC06-E6B8-CF48513EAE9D}"/>
          </ac:grpSpMkLst>
        </pc:grpChg>
        <pc:grpChg chg="del mod">
          <ac:chgData name="Kokchun Giang" userId="67e2125d-ec8c-4323-9653-9824a2ad815f" providerId="ADAL" clId="{30F6CD24-A25F-0E40-94DE-3B5A761E19E7}" dt="2024-01-28T17:53:34.717" v="372"/>
          <ac:grpSpMkLst>
            <pc:docMk/>
            <pc:sldMk cId="2303502608" sldId="331"/>
            <ac:grpSpMk id="1225" creationId="{DF1F5EAE-AE7D-81BD-2517-1C005D07D598}"/>
          </ac:grpSpMkLst>
        </pc:grpChg>
        <pc:grpChg chg="del mod">
          <ac:chgData name="Kokchun Giang" userId="67e2125d-ec8c-4323-9653-9824a2ad815f" providerId="ADAL" clId="{30F6CD24-A25F-0E40-94DE-3B5A761E19E7}" dt="2024-01-28T17:53:38.213" v="376"/>
          <ac:grpSpMkLst>
            <pc:docMk/>
            <pc:sldMk cId="2303502608" sldId="331"/>
            <ac:grpSpMk id="1227" creationId="{6F6ABB52-F86E-5C7E-493A-89D7A6F0FF12}"/>
          </ac:grpSpMkLst>
        </pc:grpChg>
        <pc:grpChg chg="del mod">
          <ac:chgData name="Kokchun Giang" userId="67e2125d-ec8c-4323-9653-9824a2ad815f" providerId="ADAL" clId="{30F6CD24-A25F-0E40-94DE-3B5A761E19E7}" dt="2024-01-28T17:53:51.293" v="394"/>
          <ac:grpSpMkLst>
            <pc:docMk/>
            <pc:sldMk cId="2303502608" sldId="331"/>
            <ac:grpSpMk id="1232" creationId="{C83DBCCB-6E90-FBCA-BA80-EE3706D16559}"/>
          </ac:grpSpMkLst>
        </pc:grpChg>
        <pc:grpChg chg="mod">
          <ac:chgData name="Kokchun Giang" userId="67e2125d-ec8c-4323-9653-9824a2ad815f" providerId="ADAL" clId="{30F6CD24-A25F-0E40-94DE-3B5A761E19E7}" dt="2024-01-28T18:21:42.909" v="872" actId="164"/>
          <ac:grpSpMkLst>
            <pc:docMk/>
            <pc:sldMk cId="2303502608" sldId="331"/>
            <ac:grpSpMk id="1233" creationId="{0BAB4465-AE46-42D0-7B40-3154EE2E989A}"/>
          </ac:grpSpMkLst>
        </pc:grpChg>
        <pc:grpChg chg="mod">
          <ac:chgData name="Kokchun Giang" userId="67e2125d-ec8c-4323-9653-9824a2ad815f" providerId="ADAL" clId="{30F6CD24-A25F-0E40-94DE-3B5A761E19E7}" dt="2024-01-28T17:53:45.129" v="385"/>
          <ac:grpSpMkLst>
            <pc:docMk/>
            <pc:sldMk cId="2303502608" sldId="331"/>
            <ac:grpSpMk id="1240" creationId="{8079E8A3-5599-D08E-8108-F82D8CDAA43B}"/>
          </ac:grpSpMkLst>
        </pc:grpChg>
        <pc:grpChg chg="mod">
          <ac:chgData name="Kokchun Giang" userId="67e2125d-ec8c-4323-9653-9824a2ad815f" providerId="ADAL" clId="{30F6CD24-A25F-0E40-94DE-3B5A761E19E7}" dt="2024-01-28T17:53:45.129" v="385"/>
          <ac:grpSpMkLst>
            <pc:docMk/>
            <pc:sldMk cId="2303502608" sldId="331"/>
            <ac:grpSpMk id="1241" creationId="{4258E292-739E-C97C-2169-D980C3401769}"/>
          </ac:grpSpMkLst>
        </pc:grpChg>
        <pc:grpChg chg="del mod">
          <ac:chgData name="Kokchun Giang" userId="67e2125d-ec8c-4323-9653-9824a2ad815f" providerId="ADAL" clId="{30F6CD24-A25F-0E40-94DE-3B5A761E19E7}" dt="2024-01-28T17:53:51.293" v="394"/>
          <ac:grpSpMkLst>
            <pc:docMk/>
            <pc:sldMk cId="2303502608" sldId="331"/>
            <ac:grpSpMk id="1244" creationId="{4A73203E-CAEC-8AB0-520D-87E1CA500D7F}"/>
          </ac:grpSpMkLst>
        </pc:grpChg>
        <pc:grpChg chg="mod">
          <ac:chgData name="Kokchun Giang" userId="67e2125d-ec8c-4323-9653-9824a2ad815f" providerId="ADAL" clId="{30F6CD24-A25F-0E40-94DE-3B5A761E19E7}" dt="2024-01-28T18:21:42.909" v="872" actId="164"/>
          <ac:grpSpMkLst>
            <pc:docMk/>
            <pc:sldMk cId="2303502608" sldId="331"/>
            <ac:grpSpMk id="1253" creationId="{9EA4F13A-1B69-ED16-4347-DB7E91D0FA19}"/>
          </ac:grpSpMkLst>
        </pc:grpChg>
        <pc:grpChg chg="mod topLvl">
          <ac:chgData name="Kokchun Giang" userId="67e2125d-ec8c-4323-9653-9824a2ad815f" providerId="ADAL" clId="{30F6CD24-A25F-0E40-94DE-3B5A761E19E7}" dt="2024-01-28T18:22:14.936" v="876" actId="164"/>
          <ac:grpSpMkLst>
            <pc:docMk/>
            <pc:sldMk cId="2303502608" sldId="331"/>
            <ac:grpSpMk id="1264" creationId="{80566AFC-A78B-B7B3-AE55-6B3BF6317A2D}"/>
          </ac:grpSpMkLst>
        </pc:grpChg>
        <pc:grpChg chg="mod">
          <ac:chgData name="Kokchun Giang" userId="67e2125d-ec8c-4323-9653-9824a2ad815f" providerId="ADAL" clId="{30F6CD24-A25F-0E40-94DE-3B5A761E19E7}" dt="2024-01-28T18:22:08.056" v="875" actId="164"/>
          <ac:grpSpMkLst>
            <pc:docMk/>
            <pc:sldMk cId="2303502608" sldId="331"/>
            <ac:grpSpMk id="1270" creationId="{2DE87942-D27E-E50D-6739-79920F3F9BB1}"/>
          </ac:grpSpMkLst>
        </pc:grpChg>
        <pc:grpChg chg="mod">
          <ac:chgData name="Kokchun Giang" userId="67e2125d-ec8c-4323-9653-9824a2ad815f" providerId="ADAL" clId="{30F6CD24-A25F-0E40-94DE-3B5A761E19E7}" dt="2024-01-28T18:22:08.056" v="875" actId="164"/>
          <ac:grpSpMkLst>
            <pc:docMk/>
            <pc:sldMk cId="2303502608" sldId="331"/>
            <ac:grpSpMk id="1273" creationId="{5477B2B4-383C-AFB7-B4F1-C30E7D31F0E0}"/>
          </ac:grpSpMkLst>
        </pc:grpChg>
        <pc:grpChg chg="mod">
          <ac:chgData name="Kokchun Giang" userId="67e2125d-ec8c-4323-9653-9824a2ad815f" providerId="ADAL" clId="{30F6CD24-A25F-0E40-94DE-3B5A761E19E7}" dt="2024-01-28T18:22:49.261" v="881" actId="164"/>
          <ac:grpSpMkLst>
            <pc:docMk/>
            <pc:sldMk cId="2303502608" sldId="331"/>
            <ac:grpSpMk id="1280" creationId="{C304BE60-B3A6-39BC-DE56-E87CC84AF490}"/>
          </ac:grpSpMkLst>
        </pc:grpChg>
        <pc:grpChg chg="mod">
          <ac:chgData name="Kokchun Giang" userId="67e2125d-ec8c-4323-9653-9824a2ad815f" providerId="ADAL" clId="{30F6CD24-A25F-0E40-94DE-3B5A761E19E7}" dt="2024-01-28T17:58:22.157" v="509"/>
          <ac:grpSpMkLst>
            <pc:docMk/>
            <pc:sldMk cId="2303502608" sldId="331"/>
            <ac:grpSpMk id="1288" creationId="{7CB3B212-6976-E402-4B9F-597B3880EEF2}"/>
          </ac:grpSpMkLst>
        </pc:grpChg>
        <pc:grpChg chg="del">
          <ac:chgData name="Kokchun Giang" userId="67e2125d-ec8c-4323-9653-9824a2ad815f" providerId="ADAL" clId="{30F6CD24-A25F-0E40-94DE-3B5A761E19E7}" dt="2024-01-28T17:46:29.883" v="97" actId="478"/>
          <ac:grpSpMkLst>
            <pc:docMk/>
            <pc:sldMk cId="2303502608" sldId="331"/>
            <ac:grpSpMk id="1367" creationId="{7FAAD3AB-CD48-2579-7E9D-451D9821C190}"/>
          </ac:grpSpMkLst>
        </pc:grpChg>
        <pc:grpChg chg="mod">
          <ac:chgData name="Kokchun Giang" userId="67e2125d-ec8c-4323-9653-9824a2ad815f" providerId="ADAL" clId="{30F6CD24-A25F-0E40-94DE-3B5A761E19E7}" dt="2024-01-28T18:20:39.795" v="862" actId="164"/>
          <ac:grpSpMkLst>
            <pc:docMk/>
            <pc:sldMk cId="2303502608" sldId="331"/>
            <ac:grpSpMk id="1528" creationId="{D3CA46F1-54BD-5D23-9009-CA75A7D96BA3}"/>
          </ac:grpSpMkLst>
        </pc:grpChg>
        <pc:grpChg chg="mod">
          <ac:chgData name="Kokchun Giang" userId="67e2125d-ec8c-4323-9653-9824a2ad815f" providerId="ADAL" clId="{30F6CD24-A25F-0E40-94DE-3B5A761E19E7}" dt="2024-01-28T18:20:39.795" v="862" actId="164"/>
          <ac:grpSpMkLst>
            <pc:docMk/>
            <pc:sldMk cId="2303502608" sldId="331"/>
            <ac:grpSpMk id="1529" creationId="{505D1345-4DCE-A700-87A2-EC24F51C315F}"/>
          </ac:grpSpMkLst>
        </pc:grpChg>
        <pc:grpChg chg="del mod">
          <ac:chgData name="Kokchun Giang" userId="67e2125d-ec8c-4323-9653-9824a2ad815f" providerId="ADAL" clId="{30F6CD24-A25F-0E40-94DE-3B5A761E19E7}" dt="2024-01-28T17:51:54.391" v="294" actId="478"/>
          <ac:grpSpMkLst>
            <pc:docMk/>
            <pc:sldMk cId="2303502608" sldId="331"/>
            <ac:grpSpMk id="1602" creationId="{344F4336-1460-FFD3-3AC4-E2867FA5127B}"/>
          </ac:grpSpMkLst>
        </pc:grpChg>
        <pc:grpChg chg="del">
          <ac:chgData name="Kokchun Giang" userId="67e2125d-ec8c-4323-9653-9824a2ad815f" providerId="ADAL" clId="{30F6CD24-A25F-0E40-94DE-3B5A761E19E7}" dt="2024-01-28T17:46:26.387" v="96" actId="478"/>
          <ac:grpSpMkLst>
            <pc:docMk/>
            <pc:sldMk cId="2303502608" sldId="331"/>
            <ac:grpSpMk id="1639" creationId="{C0A82F57-31C7-F886-8CD0-6D2A86E0C626}"/>
          </ac:grpSpMkLst>
        </pc:grpChg>
        <pc:grpChg chg="del">
          <ac:chgData name="Kokchun Giang" userId="67e2125d-ec8c-4323-9653-9824a2ad815f" providerId="ADAL" clId="{30F6CD24-A25F-0E40-94DE-3B5A761E19E7}" dt="2024-01-28T17:46:29.883" v="97" actId="478"/>
          <ac:grpSpMkLst>
            <pc:docMk/>
            <pc:sldMk cId="2303502608" sldId="331"/>
            <ac:grpSpMk id="1640" creationId="{3D0E7816-9BA0-C83A-8274-65B95A19FC81}"/>
          </ac:grpSpMkLst>
        </pc:grpChg>
        <pc:grpChg chg="del">
          <ac:chgData name="Kokchun Giang" userId="67e2125d-ec8c-4323-9653-9824a2ad815f" providerId="ADAL" clId="{30F6CD24-A25F-0E40-94DE-3B5A761E19E7}" dt="2024-01-28T17:46:30.997" v="98" actId="478"/>
          <ac:grpSpMkLst>
            <pc:docMk/>
            <pc:sldMk cId="2303502608" sldId="331"/>
            <ac:grpSpMk id="1641" creationId="{9DF4AFB0-DB10-7BD7-BA23-8BDDC402E75D}"/>
          </ac:grpSpMkLst>
        </pc:grpChg>
        <pc:grpChg chg="del">
          <ac:chgData name="Kokchun Giang" userId="67e2125d-ec8c-4323-9653-9824a2ad815f" providerId="ADAL" clId="{30F6CD24-A25F-0E40-94DE-3B5A761E19E7}" dt="2024-01-28T17:46:29.883" v="97" actId="478"/>
          <ac:grpSpMkLst>
            <pc:docMk/>
            <pc:sldMk cId="2303502608" sldId="331"/>
            <ac:grpSpMk id="1642" creationId="{1B7A4A0F-D504-FF67-49E8-E3FEFA4C0896}"/>
          </ac:grpSpMkLst>
        </pc:grpChg>
        <pc:grpChg chg="del">
          <ac:chgData name="Kokchun Giang" userId="67e2125d-ec8c-4323-9653-9824a2ad815f" providerId="ADAL" clId="{30F6CD24-A25F-0E40-94DE-3B5A761E19E7}" dt="2024-01-28T17:46:29.883" v="97" actId="478"/>
          <ac:grpSpMkLst>
            <pc:docMk/>
            <pc:sldMk cId="2303502608" sldId="331"/>
            <ac:grpSpMk id="1643" creationId="{C2398B60-16B8-9613-156F-E3BB729E2096}"/>
          </ac:grpSpMkLst>
        </pc:grpChg>
        <pc:grpChg chg="del">
          <ac:chgData name="Kokchun Giang" userId="67e2125d-ec8c-4323-9653-9824a2ad815f" providerId="ADAL" clId="{30F6CD24-A25F-0E40-94DE-3B5A761E19E7}" dt="2024-01-28T17:46:33.025" v="99" actId="478"/>
          <ac:grpSpMkLst>
            <pc:docMk/>
            <pc:sldMk cId="2303502608" sldId="331"/>
            <ac:grpSpMk id="1644" creationId="{4006E5AF-D026-8EC7-6D3D-9A920C2FAEE7}"/>
          </ac:grpSpMkLst>
        </pc:grpChg>
        <pc:grpChg chg="del">
          <ac:chgData name="Kokchun Giang" userId="67e2125d-ec8c-4323-9653-9824a2ad815f" providerId="ADAL" clId="{30F6CD24-A25F-0E40-94DE-3B5A761E19E7}" dt="2024-01-28T17:46:33.025" v="99" actId="478"/>
          <ac:grpSpMkLst>
            <pc:docMk/>
            <pc:sldMk cId="2303502608" sldId="331"/>
            <ac:grpSpMk id="1645" creationId="{57522810-36E9-807D-E810-DAC40CB47B24}"/>
          </ac:grpSpMkLst>
        </pc:grpChg>
        <pc:grpChg chg="del">
          <ac:chgData name="Kokchun Giang" userId="67e2125d-ec8c-4323-9653-9824a2ad815f" providerId="ADAL" clId="{30F6CD24-A25F-0E40-94DE-3B5A761E19E7}" dt="2024-01-28T17:46:34.051" v="100" actId="478"/>
          <ac:grpSpMkLst>
            <pc:docMk/>
            <pc:sldMk cId="2303502608" sldId="331"/>
            <ac:grpSpMk id="1646" creationId="{08AB707C-2166-4A9A-0F8A-D5F398154523}"/>
          </ac:grpSpMkLst>
        </pc:grpChg>
        <pc:grpChg chg="mod">
          <ac:chgData name="Kokchun Giang" userId="67e2125d-ec8c-4323-9653-9824a2ad815f" providerId="ADAL" clId="{30F6CD24-A25F-0E40-94DE-3B5A761E19E7}" dt="2024-01-28T17:51:33.033" v="283"/>
          <ac:grpSpMkLst>
            <pc:docMk/>
            <pc:sldMk cId="2303502608" sldId="331"/>
            <ac:grpSpMk id="1649" creationId="{CC663281-DFC8-9CDE-6B57-143BABEA4C7F}"/>
          </ac:grpSpMkLst>
        </pc:grpChg>
        <pc:grpChg chg="add del mod">
          <ac:chgData name="Kokchun Giang" userId="67e2125d-ec8c-4323-9653-9824a2ad815f" providerId="ADAL" clId="{30F6CD24-A25F-0E40-94DE-3B5A761E19E7}" dt="2024-01-28T17:51:31.998" v="278"/>
          <ac:grpSpMkLst>
            <pc:docMk/>
            <pc:sldMk cId="2303502608" sldId="331"/>
            <ac:grpSpMk id="1654" creationId="{9FC9F16D-3BC6-93F9-FADE-EAAE656B1500}"/>
          </ac:grpSpMkLst>
        </pc:grpChg>
        <pc:grpChg chg="mod">
          <ac:chgData name="Kokchun Giang" userId="67e2125d-ec8c-4323-9653-9824a2ad815f" providerId="ADAL" clId="{30F6CD24-A25F-0E40-94DE-3B5A761E19E7}" dt="2024-01-28T17:51:24.577" v="268"/>
          <ac:grpSpMkLst>
            <pc:docMk/>
            <pc:sldMk cId="2303502608" sldId="331"/>
            <ac:grpSpMk id="1657" creationId="{22B919FD-6D2C-E378-C689-18DB3A764493}"/>
          </ac:grpSpMkLst>
        </pc:grpChg>
        <pc:grpChg chg="mod">
          <ac:chgData name="Kokchun Giang" userId="67e2125d-ec8c-4323-9653-9824a2ad815f" providerId="ADAL" clId="{30F6CD24-A25F-0E40-94DE-3B5A761E19E7}" dt="2024-01-28T17:51:31.347" v="274"/>
          <ac:grpSpMkLst>
            <pc:docMk/>
            <pc:sldMk cId="2303502608" sldId="331"/>
            <ac:grpSpMk id="1661" creationId="{E83D1AE2-C880-7E44-2ED1-8EFCA10372E0}"/>
          </ac:grpSpMkLst>
        </pc:grpChg>
        <pc:grpChg chg="mod">
          <ac:chgData name="Kokchun Giang" userId="67e2125d-ec8c-4323-9653-9824a2ad815f" providerId="ADAL" clId="{30F6CD24-A25F-0E40-94DE-3B5A761E19E7}" dt="2024-01-28T18:24:42.408" v="896" actId="164"/>
          <ac:grpSpMkLst>
            <pc:docMk/>
            <pc:sldMk cId="2303502608" sldId="331"/>
            <ac:grpSpMk id="1665" creationId="{107AF0CA-1427-078F-1759-38F754F6B585}"/>
          </ac:grpSpMkLst>
        </pc:grpChg>
        <pc:grpChg chg="mod">
          <ac:chgData name="Kokchun Giang" userId="67e2125d-ec8c-4323-9653-9824a2ad815f" providerId="ADAL" clId="{30F6CD24-A25F-0E40-94DE-3B5A761E19E7}" dt="2024-01-28T18:24:42.408" v="896" actId="164"/>
          <ac:grpSpMkLst>
            <pc:docMk/>
            <pc:sldMk cId="2303502608" sldId="331"/>
            <ac:grpSpMk id="1668" creationId="{B0162AC3-12A0-1CBE-26FD-7407B6CC7C78}"/>
          </ac:grpSpMkLst>
        </pc:grpChg>
        <pc:grpChg chg="mod">
          <ac:chgData name="Kokchun Giang" userId="67e2125d-ec8c-4323-9653-9824a2ad815f" providerId="ADAL" clId="{30F6CD24-A25F-0E40-94DE-3B5A761E19E7}" dt="2024-01-28T18:24:42.408" v="896" actId="164"/>
          <ac:grpSpMkLst>
            <pc:docMk/>
            <pc:sldMk cId="2303502608" sldId="331"/>
            <ac:grpSpMk id="1677" creationId="{BA54D3DA-545E-2032-26D0-47C9CBC29CFB}"/>
          </ac:grpSpMkLst>
        </pc:grpChg>
        <pc:grpChg chg="mod">
          <ac:chgData name="Kokchun Giang" userId="67e2125d-ec8c-4323-9653-9824a2ad815f" providerId="ADAL" clId="{30F6CD24-A25F-0E40-94DE-3B5A761E19E7}" dt="2024-01-28T18:24:42.408" v="896" actId="164"/>
          <ac:grpSpMkLst>
            <pc:docMk/>
            <pc:sldMk cId="2303502608" sldId="331"/>
            <ac:grpSpMk id="1678" creationId="{2D1C38AA-252D-41D9-8900-8FFAD4EEEAB0}"/>
          </ac:grpSpMkLst>
        </pc:grpChg>
        <pc:grpChg chg="del mod">
          <ac:chgData name="Kokchun Giang" userId="67e2125d-ec8c-4323-9653-9824a2ad815f" providerId="ADAL" clId="{30F6CD24-A25F-0E40-94DE-3B5A761E19E7}" dt="2024-01-28T17:58:49.381" v="540"/>
          <ac:grpSpMkLst>
            <pc:docMk/>
            <pc:sldMk cId="2303502608" sldId="331"/>
            <ac:grpSpMk id="1681" creationId="{49ADC644-2CFE-919A-6173-82096AD66A1B}"/>
          </ac:grpSpMkLst>
        </pc:grpChg>
        <pc:grpChg chg="mod">
          <ac:chgData name="Kokchun Giang" userId="67e2125d-ec8c-4323-9653-9824a2ad815f" providerId="ADAL" clId="{30F6CD24-A25F-0E40-94DE-3B5A761E19E7}" dt="2024-01-28T18:24:49.670" v="898" actId="164"/>
          <ac:grpSpMkLst>
            <pc:docMk/>
            <pc:sldMk cId="2303502608" sldId="331"/>
            <ac:grpSpMk id="1692" creationId="{115F67B9-43E3-28CF-4439-B035293661E2}"/>
          </ac:grpSpMkLst>
        </pc:grpChg>
        <pc:grpChg chg="mod">
          <ac:chgData name="Kokchun Giang" userId="67e2125d-ec8c-4323-9653-9824a2ad815f" providerId="ADAL" clId="{30F6CD24-A25F-0E40-94DE-3B5A761E19E7}" dt="2024-01-28T18:24:49.670" v="898" actId="164"/>
          <ac:grpSpMkLst>
            <pc:docMk/>
            <pc:sldMk cId="2303502608" sldId="331"/>
            <ac:grpSpMk id="1693" creationId="{77828F7E-238D-1EB6-85BF-201BDC3F68E2}"/>
          </ac:grpSpMkLst>
        </pc:grpChg>
        <pc:grpChg chg="mod">
          <ac:chgData name="Kokchun Giang" userId="67e2125d-ec8c-4323-9653-9824a2ad815f" providerId="ADAL" clId="{30F6CD24-A25F-0E40-94DE-3B5A761E19E7}" dt="2024-01-28T18:24:57.143" v="900" actId="164"/>
          <ac:grpSpMkLst>
            <pc:docMk/>
            <pc:sldMk cId="2303502608" sldId="331"/>
            <ac:grpSpMk id="1709" creationId="{38D7B5E7-ADD1-6645-8104-4F880EF4B951}"/>
          </ac:grpSpMkLst>
        </pc:grpChg>
        <pc:grpChg chg="mod">
          <ac:chgData name="Kokchun Giang" userId="67e2125d-ec8c-4323-9653-9824a2ad815f" providerId="ADAL" clId="{30F6CD24-A25F-0E40-94DE-3B5A761E19E7}" dt="2024-01-28T18:24:57.143" v="900" actId="164"/>
          <ac:grpSpMkLst>
            <pc:docMk/>
            <pc:sldMk cId="2303502608" sldId="331"/>
            <ac:grpSpMk id="1710" creationId="{EE47A1CF-C3F2-18D6-567B-17A1D759ECED}"/>
          </ac:grpSpMkLst>
        </pc:grpChg>
        <pc:grpChg chg="del mod">
          <ac:chgData name="Kokchun Giang" userId="67e2125d-ec8c-4323-9653-9824a2ad815f" providerId="ADAL" clId="{30F6CD24-A25F-0E40-94DE-3B5A761E19E7}" dt="2024-01-28T17:59:26.203" v="562"/>
          <ac:grpSpMkLst>
            <pc:docMk/>
            <pc:sldMk cId="2303502608" sldId="331"/>
            <ac:grpSpMk id="1714" creationId="{73F8B74C-56D8-5983-F75C-0CB0219AB386}"/>
          </ac:grpSpMkLst>
        </pc:grpChg>
        <pc:grpChg chg="del mod">
          <ac:chgData name="Kokchun Giang" userId="67e2125d-ec8c-4323-9653-9824a2ad815f" providerId="ADAL" clId="{30F6CD24-A25F-0E40-94DE-3B5A761E19E7}" dt="2024-01-28T17:59:27.271" v="564"/>
          <ac:grpSpMkLst>
            <pc:docMk/>
            <pc:sldMk cId="2303502608" sldId="331"/>
            <ac:grpSpMk id="1716" creationId="{E4D5D124-2C22-7A24-2E68-516B1796DDBB}"/>
          </ac:grpSpMkLst>
        </pc:grpChg>
        <pc:grpChg chg="del mod">
          <ac:chgData name="Kokchun Giang" userId="67e2125d-ec8c-4323-9653-9824a2ad815f" providerId="ADAL" clId="{30F6CD24-A25F-0E40-94DE-3B5A761E19E7}" dt="2024-01-28T17:59:31.668" v="568"/>
          <ac:grpSpMkLst>
            <pc:docMk/>
            <pc:sldMk cId="2303502608" sldId="331"/>
            <ac:grpSpMk id="1718" creationId="{618494C8-08F9-D762-1B49-0992AC16F62F}"/>
          </ac:grpSpMkLst>
        </pc:grpChg>
        <pc:grpChg chg="del mod">
          <ac:chgData name="Kokchun Giang" userId="67e2125d-ec8c-4323-9653-9824a2ad815f" providerId="ADAL" clId="{30F6CD24-A25F-0E40-94DE-3B5A761E19E7}" dt="2024-01-28T17:59:33.212" v="570"/>
          <ac:grpSpMkLst>
            <pc:docMk/>
            <pc:sldMk cId="2303502608" sldId="331"/>
            <ac:grpSpMk id="1722" creationId="{3FECC608-02C3-313E-4DE8-0D4AE126F2FC}"/>
          </ac:grpSpMkLst>
        </pc:grpChg>
        <pc:grpChg chg="del mod">
          <ac:chgData name="Kokchun Giang" userId="67e2125d-ec8c-4323-9653-9824a2ad815f" providerId="ADAL" clId="{30F6CD24-A25F-0E40-94DE-3B5A761E19E7}" dt="2024-01-28T17:59:34.017" v="572"/>
          <ac:grpSpMkLst>
            <pc:docMk/>
            <pc:sldMk cId="2303502608" sldId="331"/>
            <ac:grpSpMk id="1724" creationId="{354361B3-39B9-ED93-2AF4-3B09DE301F5F}"/>
          </ac:grpSpMkLst>
        </pc:grpChg>
        <pc:grpChg chg="del mod">
          <ac:chgData name="Kokchun Giang" userId="67e2125d-ec8c-4323-9653-9824a2ad815f" providerId="ADAL" clId="{30F6CD24-A25F-0E40-94DE-3B5A761E19E7}" dt="2024-01-28T17:59:34.845" v="574"/>
          <ac:grpSpMkLst>
            <pc:docMk/>
            <pc:sldMk cId="2303502608" sldId="331"/>
            <ac:grpSpMk id="1726" creationId="{E862952C-5AEC-860A-C7CB-2CBC78074CE5}"/>
          </ac:grpSpMkLst>
        </pc:grpChg>
        <pc:grpChg chg="del mod">
          <ac:chgData name="Kokchun Giang" userId="67e2125d-ec8c-4323-9653-9824a2ad815f" providerId="ADAL" clId="{30F6CD24-A25F-0E40-94DE-3B5A761E19E7}" dt="2024-01-28T17:59:44.020" v="576"/>
          <ac:grpSpMkLst>
            <pc:docMk/>
            <pc:sldMk cId="2303502608" sldId="331"/>
            <ac:grpSpMk id="1728" creationId="{30BFEB98-504F-4AD9-3684-354935C8D19E}"/>
          </ac:grpSpMkLst>
        </pc:grpChg>
        <pc:grpChg chg="del mod">
          <ac:chgData name="Kokchun Giang" userId="67e2125d-ec8c-4323-9653-9824a2ad815f" providerId="ADAL" clId="{30F6CD24-A25F-0E40-94DE-3B5A761E19E7}" dt="2024-01-28T18:00:03.584" v="623"/>
          <ac:grpSpMkLst>
            <pc:docMk/>
            <pc:sldMk cId="2303502608" sldId="331"/>
            <ac:grpSpMk id="1730" creationId="{FAA8E7FB-4B92-F897-2DCB-A58172D00347}"/>
          </ac:grpSpMkLst>
        </pc:grpChg>
        <pc:grpChg chg="del mod">
          <ac:chgData name="Kokchun Giang" userId="67e2125d-ec8c-4323-9653-9824a2ad815f" providerId="ADAL" clId="{30F6CD24-A25F-0E40-94DE-3B5A761E19E7}" dt="2024-01-28T18:00:09.317" v="625"/>
          <ac:grpSpMkLst>
            <pc:docMk/>
            <pc:sldMk cId="2303502608" sldId="331"/>
            <ac:grpSpMk id="1777" creationId="{39ECFAC6-CA73-2867-FFAE-0E4D8D1513BA}"/>
          </ac:grpSpMkLst>
        </pc:grpChg>
        <pc:grpChg chg="del mod">
          <ac:chgData name="Kokchun Giang" userId="67e2125d-ec8c-4323-9653-9824a2ad815f" providerId="ADAL" clId="{30F6CD24-A25F-0E40-94DE-3B5A761E19E7}" dt="2024-01-28T18:00:13.024" v="632"/>
          <ac:grpSpMkLst>
            <pc:docMk/>
            <pc:sldMk cId="2303502608" sldId="331"/>
            <ac:grpSpMk id="1779" creationId="{572E3097-77BB-65C2-D264-1A2DBF840B52}"/>
          </ac:grpSpMkLst>
        </pc:grpChg>
        <pc:grpChg chg="del mod">
          <ac:chgData name="Kokchun Giang" userId="67e2125d-ec8c-4323-9653-9824a2ad815f" providerId="ADAL" clId="{30F6CD24-A25F-0E40-94DE-3B5A761E19E7}" dt="2024-01-28T18:00:17.144" v="635"/>
          <ac:grpSpMkLst>
            <pc:docMk/>
            <pc:sldMk cId="2303502608" sldId="331"/>
            <ac:grpSpMk id="1786" creationId="{6F5294AD-9F1D-A542-8FD1-2AA73D005696}"/>
          </ac:grpSpMkLst>
        </pc:grpChg>
        <pc:grpChg chg="del mod">
          <ac:chgData name="Kokchun Giang" userId="67e2125d-ec8c-4323-9653-9824a2ad815f" providerId="ADAL" clId="{30F6CD24-A25F-0E40-94DE-3B5A761E19E7}" dt="2024-01-28T18:00:20.773" v="640"/>
          <ac:grpSpMkLst>
            <pc:docMk/>
            <pc:sldMk cId="2303502608" sldId="331"/>
            <ac:grpSpMk id="1789" creationId="{40C50EDD-1174-D573-910B-9CDCCEEB4235}"/>
          </ac:grpSpMkLst>
        </pc:grpChg>
        <pc:grpChg chg="del mod">
          <ac:chgData name="Kokchun Giang" userId="67e2125d-ec8c-4323-9653-9824a2ad815f" providerId="ADAL" clId="{30F6CD24-A25F-0E40-94DE-3B5A761E19E7}" dt="2024-01-28T18:00:24.489" v="647"/>
          <ac:grpSpMkLst>
            <pc:docMk/>
            <pc:sldMk cId="2303502608" sldId="331"/>
            <ac:grpSpMk id="1794" creationId="{5DE926A4-47DF-28AF-0FD3-828F5ADF343E}"/>
          </ac:grpSpMkLst>
        </pc:grpChg>
        <pc:grpChg chg="del mod">
          <ac:chgData name="Kokchun Giang" userId="67e2125d-ec8c-4323-9653-9824a2ad815f" providerId="ADAL" clId="{30F6CD24-A25F-0E40-94DE-3B5A761E19E7}" dt="2024-01-28T18:00:25.931" v="649"/>
          <ac:grpSpMkLst>
            <pc:docMk/>
            <pc:sldMk cId="2303502608" sldId="331"/>
            <ac:grpSpMk id="1801" creationId="{34391A8E-13A6-3F1B-F021-720926CEEA9C}"/>
          </ac:grpSpMkLst>
        </pc:grpChg>
        <pc:grpChg chg="del mod">
          <ac:chgData name="Kokchun Giang" userId="67e2125d-ec8c-4323-9653-9824a2ad815f" providerId="ADAL" clId="{30F6CD24-A25F-0E40-94DE-3B5A761E19E7}" dt="2024-01-28T18:00:27.855" v="652"/>
          <ac:grpSpMkLst>
            <pc:docMk/>
            <pc:sldMk cId="2303502608" sldId="331"/>
            <ac:grpSpMk id="1803" creationId="{5DF3BDB4-0D1A-4B64-A977-B5797FDF7F54}"/>
          </ac:grpSpMkLst>
        </pc:grpChg>
        <pc:grpChg chg="add del mod">
          <ac:chgData name="Kokchun Giang" userId="67e2125d-ec8c-4323-9653-9824a2ad815f" providerId="ADAL" clId="{30F6CD24-A25F-0E40-94DE-3B5A761E19E7}" dt="2024-01-28T18:25:25.828" v="906" actId="164"/>
          <ac:grpSpMkLst>
            <pc:docMk/>
            <pc:sldMk cId="2303502608" sldId="331"/>
            <ac:grpSpMk id="1806" creationId="{4100577C-E7C8-3D19-514D-C299566C2FF5}"/>
          </ac:grpSpMkLst>
        </pc:grpChg>
        <pc:grpChg chg="mod">
          <ac:chgData name="Kokchun Giang" userId="67e2125d-ec8c-4323-9653-9824a2ad815f" providerId="ADAL" clId="{30F6CD24-A25F-0E40-94DE-3B5A761E19E7}" dt="2024-01-28T18:00:31.710" v="662"/>
          <ac:grpSpMkLst>
            <pc:docMk/>
            <pc:sldMk cId="2303502608" sldId="331"/>
            <ac:grpSpMk id="1813" creationId="{95C50703-44E8-BD6B-E1D5-3FF0C9986E2F}"/>
          </ac:grpSpMkLst>
        </pc:grpChg>
        <pc:grpChg chg="mod">
          <ac:chgData name="Kokchun Giang" userId="67e2125d-ec8c-4323-9653-9824a2ad815f" providerId="ADAL" clId="{30F6CD24-A25F-0E40-94DE-3B5A761E19E7}" dt="2024-01-28T18:27:00.035" v="913" actId="1076"/>
          <ac:grpSpMkLst>
            <pc:docMk/>
            <pc:sldMk cId="2303502608" sldId="331"/>
            <ac:grpSpMk id="1827" creationId="{D61A23E7-1FEC-403E-EA95-6A16F232CB8D}"/>
          </ac:grpSpMkLst>
        </pc:grpChg>
        <pc:grpChg chg="del mod">
          <ac:chgData name="Kokchun Giang" userId="67e2125d-ec8c-4323-9653-9824a2ad815f" providerId="ADAL" clId="{30F6CD24-A25F-0E40-94DE-3B5A761E19E7}" dt="2024-01-28T18:01:32.441" v="688"/>
          <ac:grpSpMkLst>
            <pc:docMk/>
            <pc:sldMk cId="2303502608" sldId="331"/>
            <ac:grpSpMk id="1832" creationId="{8401DE69-5EDE-3B5F-99E3-936898BAE19D}"/>
          </ac:grpSpMkLst>
        </pc:grpChg>
        <pc:grpChg chg="del mod">
          <ac:chgData name="Kokchun Giang" userId="67e2125d-ec8c-4323-9653-9824a2ad815f" providerId="ADAL" clId="{30F6CD24-A25F-0E40-94DE-3B5A761E19E7}" dt="2024-01-28T18:01:36.387" v="696"/>
          <ac:grpSpMkLst>
            <pc:docMk/>
            <pc:sldMk cId="2303502608" sldId="331"/>
            <ac:grpSpMk id="1835" creationId="{A5A87E73-B228-EAE2-01D9-B8E27E510AC6}"/>
          </ac:grpSpMkLst>
        </pc:grpChg>
        <pc:grpChg chg="mod">
          <ac:chgData name="Kokchun Giang" userId="67e2125d-ec8c-4323-9653-9824a2ad815f" providerId="ADAL" clId="{30F6CD24-A25F-0E40-94DE-3B5A761E19E7}" dt="2024-01-28T18:25:41.219" v="907" actId="164"/>
          <ac:grpSpMkLst>
            <pc:docMk/>
            <pc:sldMk cId="2303502608" sldId="331"/>
            <ac:grpSpMk id="1843" creationId="{5DB163B7-113F-6E93-1D41-AD45DE0825D8}"/>
          </ac:grpSpMkLst>
        </pc:grpChg>
        <pc:grpChg chg="del mod">
          <ac:chgData name="Kokchun Giang" userId="67e2125d-ec8c-4323-9653-9824a2ad815f" providerId="ADAL" clId="{30F6CD24-A25F-0E40-94DE-3B5A761E19E7}" dt="2024-01-28T18:02:02.189" v="715"/>
          <ac:grpSpMkLst>
            <pc:docMk/>
            <pc:sldMk cId="2303502608" sldId="331"/>
            <ac:grpSpMk id="1852" creationId="{4EE4CB3B-92A0-E9A0-036A-2F4331B65F5A}"/>
          </ac:grpSpMkLst>
        </pc:grpChg>
        <pc:grpChg chg="mod">
          <ac:chgData name="Kokchun Giang" userId="67e2125d-ec8c-4323-9653-9824a2ad815f" providerId="ADAL" clId="{30F6CD24-A25F-0E40-94DE-3B5A761E19E7}" dt="2024-01-28T18:26:32.532" v="909" actId="164"/>
          <ac:grpSpMkLst>
            <pc:docMk/>
            <pc:sldMk cId="2303502608" sldId="331"/>
            <ac:grpSpMk id="1862" creationId="{144647CB-91A6-8BE0-1060-7AC739181B1B}"/>
          </ac:grpSpMkLst>
        </pc:grpChg>
        <pc:grpChg chg="del mod">
          <ac:chgData name="Kokchun Giang" userId="67e2125d-ec8c-4323-9653-9824a2ad815f" providerId="ADAL" clId="{30F6CD24-A25F-0E40-94DE-3B5A761E19E7}" dt="2024-01-28T18:02:14.490" v="735"/>
          <ac:grpSpMkLst>
            <pc:docMk/>
            <pc:sldMk cId="2303502608" sldId="331"/>
            <ac:grpSpMk id="1871" creationId="{511D433A-A634-F051-2BA8-FF0E527FA2DD}"/>
          </ac:grpSpMkLst>
        </pc:grpChg>
        <pc:grpChg chg="del mod">
          <ac:chgData name="Kokchun Giang" userId="67e2125d-ec8c-4323-9653-9824a2ad815f" providerId="ADAL" clId="{30F6CD24-A25F-0E40-94DE-3B5A761E19E7}" dt="2024-01-28T18:02:20.515" v="745"/>
          <ac:grpSpMkLst>
            <pc:docMk/>
            <pc:sldMk cId="2303502608" sldId="331"/>
            <ac:grpSpMk id="1882" creationId="{B15EB820-44A8-26A4-2A87-3CE5A23DED9A}"/>
          </ac:grpSpMkLst>
        </pc:grpChg>
        <pc:grpChg chg="del mod">
          <ac:chgData name="Kokchun Giang" userId="67e2125d-ec8c-4323-9653-9824a2ad815f" providerId="ADAL" clId="{30F6CD24-A25F-0E40-94DE-3B5A761E19E7}" dt="2024-01-28T18:26:13.395" v="908" actId="165"/>
          <ac:grpSpMkLst>
            <pc:docMk/>
            <pc:sldMk cId="2303502608" sldId="331"/>
            <ac:grpSpMk id="1892" creationId="{81E2F1DD-DE35-737A-4881-7D246DA9F604}"/>
          </ac:grpSpMkLst>
        </pc:grpChg>
        <pc:grpChg chg="mod">
          <ac:chgData name="Kokchun Giang" userId="67e2125d-ec8c-4323-9653-9824a2ad815f" providerId="ADAL" clId="{30F6CD24-A25F-0E40-94DE-3B5A761E19E7}" dt="2024-01-28T18:26:43.759" v="910" actId="164"/>
          <ac:grpSpMkLst>
            <pc:docMk/>
            <pc:sldMk cId="2303502608" sldId="331"/>
            <ac:grpSpMk id="1897" creationId="{938FC1C5-4786-C3B5-7193-889B1CC6531D}"/>
          </ac:grpSpMkLst>
        </pc:grpChg>
        <pc:grpChg chg="mod">
          <ac:chgData name="Kokchun Giang" userId="67e2125d-ec8c-4323-9653-9824a2ad815f" providerId="ADAL" clId="{30F6CD24-A25F-0E40-94DE-3B5A761E19E7}" dt="2024-01-28T18:26:49.629" v="911" actId="164"/>
          <ac:grpSpMkLst>
            <pc:docMk/>
            <pc:sldMk cId="2303502608" sldId="331"/>
            <ac:grpSpMk id="1909" creationId="{997091BF-BE48-39BE-1BC2-4B28B3F901FF}"/>
          </ac:grpSpMkLst>
        </pc:grpChg>
        <pc:grpChg chg="mod">
          <ac:chgData name="Kokchun Giang" userId="67e2125d-ec8c-4323-9653-9824a2ad815f" providerId="ADAL" clId="{30F6CD24-A25F-0E40-94DE-3B5A761E19E7}" dt="2024-01-28T18:26:49.629" v="911" actId="164"/>
          <ac:grpSpMkLst>
            <pc:docMk/>
            <pc:sldMk cId="2303502608" sldId="331"/>
            <ac:grpSpMk id="1923" creationId="{F2F2BF57-14AC-E1BD-547A-07F2D7A4C1FD}"/>
          </ac:grpSpMkLst>
        </pc:grpChg>
        <pc:grpChg chg="mod">
          <ac:chgData name="Kokchun Giang" userId="67e2125d-ec8c-4323-9653-9824a2ad815f" providerId="ADAL" clId="{30F6CD24-A25F-0E40-94DE-3B5A761E19E7}" dt="2024-01-28T18:26:49.629" v="911" actId="164"/>
          <ac:grpSpMkLst>
            <pc:docMk/>
            <pc:sldMk cId="2303502608" sldId="331"/>
            <ac:grpSpMk id="1924" creationId="{432B0EBB-1C07-2B3F-19A8-CF4C461A893E}"/>
          </ac:grpSpMkLst>
        </pc:grpChg>
        <pc:grpChg chg="mod">
          <ac:chgData name="Kokchun Giang" userId="67e2125d-ec8c-4323-9653-9824a2ad815f" providerId="ADAL" clId="{30F6CD24-A25F-0E40-94DE-3B5A761E19E7}" dt="2024-01-28T18:26:49.629" v="911" actId="164"/>
          <ac:grpSpMkLst>
            <pc:docMk/>
            <pc:sldMk cId="2303502608" sldId="331"/>
            <ac:grpSpMk id="1932" creationId="{5DFD6C6F-1BD8-0432-D829-66CFFC9D7EB5}"/>
          </ac:grpSpMkLst>
        </pc:grpChg>
        <pc:grpChg chg="mod">
          <ac:chgData name="Kokchun Giang" userId="67e2125d-ec8c-4323-9653-9824a2ad815f" providerId="ADAL" clId="{30F6CD24-A25F-0E40-94DE-3B5A761E19E7}" dt="2024-01-28T18:26:49.629" v="911" actId="164"/>
          <ac:grpSpMkLst>
            <pc:docMk/>
            <pc:sldMk cId="2303502608" sldId="331"/>
            <ac:grpSpMk id="1933" creationId="{9DE94743-0869-C2BE-D060-F6F4D7A2653F}"/>
          </ac:grpSpMkLst>
        </pc:grpChg>
        <pc:grpChg chg="mod">
          <ac:chgData name="Kokchun Giang" userId="67e2125d-ec8c-4323-9653-9824a2ad815f" providerId="ADAL" clId="{30F6CD24-A25F-0E40-94DE-3B5A761E19E7}" dt="2024-01-28T18:26:49.629" v="911" actId="164"/>
          <ac:grpSpMkLst>
            <pc:docMk/>
            <pc:sldMk cId="2303502608" sldId="331"/>
            <ac:grpSpMk id="1943" creationId="{3C97D40B-4D37-8BA2-5802-80E0BCCCCC55}"/>
          </ac:grpSpMkLst>
        </pc:grpChg>
        <pc:grpChg chg="mod">
          <ac:chgData name="Kokchun Giang" userId="67e2125d-ec8c-4323-9653-9824a2ad815f" providerId="ADAL" clId="{30F6CD24-A25F-0E40-94DE-3B5A761E19E7}" dt="2024-01-28T18:26:49.629" v="911" actId="164"/>
          <ac:grpSpMkLst>
            <pc:docMk/>
            <pc:sldMk cId="2303502608" sldId="331"/>
            <ac:grpSpMk id="1957" creationId="{2F35405D-0EB0-65DB-7BC1-35B32CF2239D}"/>
          </ac:grpSpMkLst>
        </pc:grpChg>
        <pc:grpChg chg="mod">
          <ac:chgData name="Kokchun Giang" userId="67e2125d-ec8c-4323-9653-9824a2ad815f" providerId="ADAL" clId="{30F6CD24-A25F-0E40-94DE-3B5A761E19E7}" dt="2024-01-28T18:26:49.629" v="911" actId="164"/>
          <ac:grpSpMkLst>
            <pc:docMk/>
            <pc:sldMk cId="2303502608" sldId="331"/>
            <ac:grpSpMk id="1966" creationId="{37DC1B21-88D2-1A47-9604-6D95A538990F}"/>
          </ac:grpSpMkLst>
        </pc:grpChg>
        <pc:grpChg chg="mod">
          <ac:chgData name="Kokchun Giang" userId="67e2125d-ec8c-4323-9653-9824a2ad815f" providerId="ADAL" clId="{30F6CD24-A25F-0E40-94DE-3B5A761E19E7}" dt="2024-01-28T18:03:45.036" v="828"/>
          <ac:grpSpMkLst>
            <pc:docMk/>
            <pc:sldMk cId="2303502608" sldId="331"/>
            <ac:grpSpMk id="1975" creationId="{8B2F0489-DA31-A1A4-BB68-F74BE8E85952}"/>
          </ac:grpSpMkLst>
        </pc:grpChg>
        <pc:grpChg chg="mod">
          <ac:chgData name="Kokchun Giang" userId="67e2125d-ec8c-4323-9653-9824a2ad815f" providerId="ADAL" clId="{30F6CD24-A25F-0E40-94DE-3B5A761E19E7}" dt="2024-01-28T18:26:49.629" v="911" actId="164"/>
          <ac:grpSpMkLst>
            <pc:docMk/>
            <pc:sldMk cId="2303502608" sldId="331"/>
            <ac:grpSpMk id="1998" creationId="{E3ED0CBC-C4A5-0B23-8438-D3C80BB912E3}"/>
          </ac:grpSpMkLst>
        </pc:grpChg>
        <pc:grpChg chg="mod">
          <ac:chgData name="Kokchun Giang" userId="67e2125d-ec8c-4323-9653-9824a2ad815f" providerId="ADAL" clId="{30F6CD24-A25F-0E40-94DE-3B5A761E19E7}" dt="2024-01-28T18:26:49.629" v="911" actId="164"/>
          <ac:grpSpMkLst>
            <pc:docMk/>
            <pc:sldMk cId="2303502608" sldId="331"/>
            <ac:grpSpMk id="1999" creationId="{AF9E5EF6-87A9-C8FD-449B-97A77BE3699A}"/>
          </ac:grpSpMkLst>
        </pc:grpChg>
        <pc:grpChg chg="add mod">
          <ac:chgData name="Kokchun Giang" userId="67e2125d-ec8c-4323-9653-9824a2ad815f" providerId="ADAL" clId="{30F6CD24-A25F-0E40-94DE-3B5A761E19E7}" dt="2024-01-28T18:20:45.737" v="865" actId="1038"/>
          <ac:grpSpMkLst>
            <pc:docMk/>
            <pc:sldMk cId="2303502608" sldId="331"/>
            <ac:grpSpMk id="2002" creationId="{15C99247-CFE7-355E-8990-730544930A84}"/>
          </ac:grpSpMkLst>
        </pc:grpChg>
        <pc:grpChg chg="add mod">
          <ac:chgData name="Kokchun Giang" userId="67e2125d-ec8c-4323-9653-9824a2ad815f" providerId="ADAL" clId="{30F6CD24-A25F-0E40-94DE-3B5A761E19E7}" dt="2024-01-28T18:21:01.732" v="866" actId="164"/>
          <ac:grpSpMkLst>
            <pc:docMk/>
            <pc:sldMk cId="2303502608" sldId="331"/>
            <ac:grpSpMk id="2003" creationId="{6FE5609D-E11E-427A-712D-535EF5D8A32C}"/>
          </ac:grpSpMkLst>
        </pc:grpChg>
        <pc:grpChg chg="add mod">
          <ac:chgData name="Kokchun Giang" userId="67e2125d-ec8c-4323-9653-9824a2ad815f" providerId="ADAL" clId="{30F6CD24-A25F-0E40-94DE-3B5A761E19E7}" dt="2024-01-28T18:21:06.614" v="867" actId="164"/>
          <ac:grpSpMkLst>
            <pc:docMk/>
            <pc:sldMk cId="2303502608" sldId="331"/>
            <ac:grpSpMk id="2004" creationId="{0E68AC1F-B527-FEFD-5D00-850BF55EFCDF}"/>
          </ac:grpSpMkLst>
        </pc:grpChg>
        <pc:grpChg chg="add mod">
          <ac:chgData name="Kokchun Giang" userId="67e2125d-ec8c-4323-9653-9824a2ad815f" providerId="ADAL" clId="{30F6CD24-A25F-0E40-94DE-3B5A761E19E7}" dt="2024-01-28T18:21:14.408" v="868" actId="164"/>
          <ac:grpSpMkLst>
            <pc:docMk/>
            <pc:sldMk cId="2303502608" sldId="331"/>
            <ac:grpSpMk id="2005" creationId="{4EC83EE7-0955-BB37-9B69-C560BA64A6B5}"/>
          </ac:grpSpMkLst>
        </pc:grpChg>
        <pc:grpChg chg="add del mod">
          <ac:chgData name="Kokchun Giang" userId="67e2125d-ec8c-4323-9653-9824a2ad815f" providerId="ADAL" clId="{30F6CD24-A25F-0E40-94DE-3B5A761E19E7}" dt="2024-01-28T18:21:56.277" v="874" actId="165"/>
          <ac:grpSpMkLst>
            <pc:docMk/>
            <pc:sldMk cId="2303502608" sldId="331"/>
            <ac:grpSpMk id="2006" creationId="{81C913E5-7477-FF5D-6EEA-A03161F3E888}"/>
          </ac:grpSpMkLst>
        </pc:grpChg>
        <pc:grpChg chg="add mod">
          <ac:chgData name="Kokchun Giang" userId="67e2125d-ec8c-4323-9653-9824a2ad815f" providerId="ADAL" clId="{30F6CD24-A25F-0E40-94DE-3B5A761E19E7}" dt="2024-01-28T18:21:49.603" v="873" actId="164"/>
          <ac:grpSpMkLst>
            <pc:docMk/>
            <pc:sldMk cId="2303502608" sldId="331"/>
            <ac:grpSpMk id="2007" creationId="{76F03380-111C-9D06-1E8C-75B3FD5EE003}"/>
          </ac:grpSpMkLst>
        </pc:grpChg>
        <pc:grpChg chg="add mod">
          <ac:chgData name="Kokchun Giang" userId="67e2125d-ec8c-4323-9653-9824a2ad815f" providerId="ADAL" clId="{30F6CD24-A25F-0E40-94DE-3B5A761E19E7}" dt="2024-01-28T18:21:49.603" v="873" actId="164"/>
          <ac:grpSpMkLst>
            <pc:docMk/>
            <pc:sldMk cId="2303502608" sldId="331"/>
            <ac:grpSpMk id="2008" creationId="{808BD27B-5570-9EF6-C120-F6B180ED85AB}"/>
          </ac:grpSpMkLst>
        </pc:grpChg>
        <pc:grpChg chg="add mod">
          <ac:chgData name="Kokchun Giang" userId="67e2125d-ec8c-4323-9653-9824a2ad815f" providerId="ADAL" clId="{30F6CD24-A25F-0E40-94DE-3B5A761E19E7}" dt="2024-01-28T18:22:08.056" v="875" actId="164"/>
          <ac:grpSpMkLst>
            <pc:docMk/>
            <pc:sldMk cId="2303502608" sldId="331"/>
            <ac:grpSpMk id="2009" creationId="{3B0CE7EA-096B-3580-3906-395077791111}"/>
          </ac:grpSpMkLst>
        </pc:grpChg>
        <pc:grpChg chg="add mod">
          <ac:chgData name="Kokchun Giang" userId="67e2125d-ec8c-4323-9653-9824a2ad815f" providerId="ADAL" clId="{30F6CD24-A25F-0E40-94DE-3B5A761E19E7}" dt="2024-01-28T18:22:14.936" v="876" actId="164"/>
          <ac:grpSpMkLst>
            <pc:docMk/>
            <pc:sldMk cId="2303502608" sldId="331"/>
            <ac:grpSpMk id="2010" creationId="{F82A9593-951B-045B-FD94-E798559F4A87}"/>
          </ac:grpSpMkLst>
        </pc:grpChg>
        <pc:grpChg chg="add mod">
          <ac:chgData name="Kokchun Giang" userId="67e2125d-ec8c-4323-9653-9824a2ad815f" providerId="ADAL" clId="{30F6CD24-A25F-0E40-94DE-3B5A761E19E7}" dt="2024-01-28T18:22:25.405" v="877" actId="164"/>
          <ac:grpSpMkLst>
            <pc:docMk/>
            <pc:sldMk cId="2303502608" sldId="331"/>
            <ac:grpSpMk id="2011" creationId="{35A5F394-2878-4687-2559-0D4BC8274F0F}"/>
          </ac:grpSpMkLst>
        </pc:grpChg>
        <pc:grpChg chg="add mod">
          <ac:chgData name="Kokchun Giang" userId="67e2125d-ec8c-4323-9653-9824a2ad815f" providerId="ADAL" clId="{30F6CD24-A25F-0E40-94DE-3B5A761E19E7}" dt="2024-01-28T18:22:41.959" v="878" actId="164"/>
          <ac:grpSpMkLst>
            <pc:docMk/>
            <pc:sldMk cId="2303502608" sldId="331"/>
            <ac:grpSpMk id="2012" creationId="{38B49503-C0EA-10C1-4B85-D904CA349D27}"/>
          </ac:grpSpMkLst>
        </pc:grpChg>
        <pc:grpChg chg="add mod">
          <ac:chgData name="Kokchun Giang" userId="67e2125d-ec8c-4323-9653-9824a2ad815f" providerId="ADAL" clId="{30F6CD24-A25F-0E40-94DE-3B5A761E19E7}" dt="2024-01-28T18:22:44.526" v="879" actId="164"/>
          <ac:grpSpMkLst>
            <pc:docMk/>
            <pc:sldMk cId="2303502608" sldId="331"/>
            <ac:grpSpMk id="2013" creationId="{3344EF24-2222-4F1F-C58E-4A54BE5F6110}"/>
          </ac:grpSpMkLst>
        </pc:grpChg>
        <pc:grpChg chg="add mod">
          <ac:chgData name="Kokchun Giang" userId="67e2125d-ec8c-4323-9653-9824a2ad815f" providerId="ADAL" clId="{30F6CD24-A25F-0E40-94DE-3B5A761E19E7}" dt="2024-01-28T18:22:46.982" v="880" actId="164"/>
          <ac:grpSpMkLst>
            <pc:docMk/>
            <pc:sldMk cId="2303502608" sldId="331"/>
            <ac:grpSpMk id="2014" creationId="{5FCE0A38-DB74-9F54-0F93-E3A22B4C9DCE}"/>
          </ac:grpSpMkLst>
        </pc:grpChg>
        <pc:grpChg chg="add mod">
          <ac:chgData name="Kokchun Giang" userId="67e2125d-ec8c-4323-9653-9824a2ad815f" providerId="ADAL" clId="{30F6CD24-A25F-0E40-94DE-3B5A761E19E7}" dt="2024-01-28T18:22:49.261" v="881" actId="164"/>
          <ac:grpSpMkLst>
            <pc:docMk/>
            <pc:sldMk cId="2303502608" sldId="331"/>
            <ac:grpSpMk id="2015" creationId="{26A4929A-C04D-4E99-62DD-90C5D16A99CB}"/>
          </ac:grpSpMkLst>
        </pc:grpChg>
        <pc:grpChg chg="add mod">
          <ac:chgData name="Kokchun Giang" userId="67e2125d-ec8c-4323-9653-9824a2ad815f" providerId="ADAL" clId="{30F6CD24-A25F-0E40-94DE-3B5A761E19E7}" dt="2024-01-28T18:24:42.408" v="896" actId="164"/>
          <ac:grpSpMkLst>
            <pc:docMk/>
            <pc:sldMk cId="2303502608" sldId="331"/>
            <ac:grpSpMk id="2016" creationId="{15C450E2-AD5C-4F92-8350-0AD56DC162A4}"/>
          </ac:grpSpMkLst>
        </pc:grpChg>
        <pc:grpChg chg="add mod">
          <ac:chgData name="Kokchun Giang" userId="67e2125d-ec8c-4323-9653-9824a2ad815f" providerId="ADAL" clId="{30F6CD24-A25F-0E40-94DE-3B5A761E19E7}" dt="2024-01-28T18:24:49.670" v="898" actId="164"/>
          <ac:grpSpMkLst>
            <pc:docMk/>
            <pc:sldMk cId="2303502608" sldId="331"/>
            <ac:grpSpMk id="2017" creationId="{E849AFB5-2A89-E842-ED23-B50C6F947269}"/>
          </ac:grpSpMkLst>
        </pc:grpChg>
        <pc:grpChg chg="add mod">
          <ac:chgData name="Kokchun Giang" userId="67e2125d-ec8c-4323-9653-9824a2ad815f" providerId="ADAL" clId="{30F6CD24-A25F-0E40-94DE-3B5A761E19E7}" dt="2024-01-28T18:24:57.143" v="900" actId="164"/>
          <ac:grpSpMkLst>
            <pc:docMk/>
            <pc:sldMk cId="2303502608" sldId="331"/>
            <ac:grpSpMk id="2018" creationId="{03B94FFA-2AEA-9D20-25F7-82F0F12EFC6E}"/>
          </ac:grpSpMkLst>
        </pc:grpChg>
        <pc:grpChg chg="add mod">
          <ac:chgData name="Kokchun Giang" userId="67e2125d-ec8c-4323-9653-9824a2ad815f" providerId="ADAL" clId="{30F6CD24-A25F-0E40-94DE-3B5A761E19E7}" dt="2024-01-28T18:27:00.035" v="913" actId="1076"/>
          <ac:grpSpMkLst>
            <pc:docMk/>
            <pc:sldMk cId="2303502608" sldId="331"/>
            <ac:grpSpMk id="2019" creationId="{C525EFEB-DA10-B027-D830-1F4CDBCB3D14}"/>
          </ac:grpSpMkLst>
        </pc:grpChg>
        <pc:grpChg chg="add mod">
          <ac:chgData name="Kokchun Giang" userId="67e2125d-ec8c-4323-9653-9824a2ad815f" providerId="ADAL" clId="{30F6CD24-A25F-0E40-94DE-3B5A761E19E7}" dt="2024-01-28T18:27:00.035" v="913" actId="1076"/>
          <ac:grpSpMkLst>
            <pc:docMk/>
            <pc:sldMk cId="2303502608" sldId="331"/>
            <ac:grpSpMk id="2020" creationId="{A3D3E476-8396-049E-CA0D-553BCAC46AA2}"/>
          </ac:grpSpMkLst>
        </pc:grpChg>
        <pc:grpChg chg="add mod">
          <ac:chgData name="Kokchun Giang" userId="67e2125d-ec8c-4323-9653-9824a2ad815f" providerId="ADAL" clId="{30F6CD24-A25F-0E40-94DE-3B5A761E19E7}" dt="2024-01-28T18:27:00.035" v="913" actId="1076"/>
          <ac:grpSpMkLst>
            <pc:docMk/>
            <pc:sldMk cId="2303502608" sldId="331"/>
            <ac:grpSpMk id="2021" creationId="{588286F8-4D39-686C-44CD-7D1F90435401}"/>
          </ac:grpSpMkLst>
        </pc:grpChg>
        <pc:grpChg chg="add mod">
          <ac:chgData name="Kokchun Giang" userId="67e2125d-ec8c-4323-9653-9824a2ad815f" providerId="ADAL" clId="{30F6CD24-A25F-0E40-94DE-3B5A761E19E7}" dt="2024-01-28T18:27:00.035" v="913" actId="1076"/>
          <ac:grpSpMkLst>
            <pc:docMk/>
            <pc:sldMk cId="2303502608" sldId="331"/>
            <ac:grpSpMk id="2022" creationId="{A3970880-B82E-605E-145C-2F381EB6F1C0}"/>
          </ac:grpSpMkLst>
        </pc:grpChg>
        <pc:grpChg chg="add mod">
          <ac:chgData name="Kokchun Giang" userId="67e2125d-ec8c-4323-9653-9824a2ad815f" providerId="ADAL" clId="{30F6CD24-A25F-0E40-94DE-3B5A761E19E7}" dt="2024-01-28T18:27:00.035" v="913" actId="1076"/>
          <ac:grpSpMkLst>
            <pc:docMk/>
            <pc:sldMk cId="2303502608" sldId="331"/>
            <ac:grpSpMk id="2023" creationId="{56898BC1-C669-8AFE-A9F3-8729F3AF3DF3}"/>
          </ac:grpSpMkLst>
        </pc:grpChg>
        <pc:grpChg chg="del mod">
          <ac:chgData name="Kokchun Giang" userId="67e2125d-ec8c-4323-9653-9824a2ad815f" providerId="ADAL" clId="{30F6CD24-A25F-0E40-94DE-3B5A761E19E7}" dt="2024-01-28T18:31:03.937" v="962"/>
          <ac:grpSpMkLst>
            <pc:docMk/>
            <pc:sldMk cId="2303502608" sldId="331"/>
            <ac:grpSpMk id="2026" creationId="{34995420-7DE3-B41B-1559-B2B65C77E11A}"/>
          </ac:grpSpMkLst>
        </pc:grpChg>
        <pc:grpChg chg="del mod">
          <ac:chgData name="Kokchun Giang" userId="67e2125d-ec8c-4323-9653-9824a2ad815f" providerId="ADAL" clId="{30F6CD24-A25F-0E40-94DE-3B5A761E19E7}" dt="2024-01-28T18:31:10.423" v="964"/>
          <ac:grpSpMkLst>
            <pc:docMk/>
            <pc:sldMk cId="2303502608" sldId="331"/>
            <ac:grpSpMk id="2028" creationId="{E5CDB7BE-393B-27D9-EAA5-570ACA9F94F1}"/>
          </ac:grpSpMkLst>
        </pc:grpChg>
        <pc:grpChg chg="mod">
          <ac:chgData name="Kokchun Giang" userId="67e2125d-ec8c-4323-9653-9824a2ad815f" providerId="ADAL" clId="{30F6CD24-A25F-0E40-94DE-3B5A761E19E7}" dt="2024-01-28T18:31:18.494" v="971"/>
          <ac:grpSpMkLst>
            <pc:docMk/>
            <pc:sldMk cId="2303502608" sldId="331"/>
            <ac:grpSpMk id="2032" creationId="{7C8156BF-5B6C-616E-3F51-54C8FFE76163}"/>
          </ac:grpSpMkLst>
        </pc:grpChg>
        <pc:grpChg chg="add del mod">
          <ac:chgData name="Kokchun Giang" userId="67e2125d-ec8c-4323-9653-9824a2ad815f" providerId="ADAL" clId="{30F6CD24-A25F-0E40-94DE-3B5A761E19E7}" dt="2024-01-28T18:31:41.013" v="995"/>
          <ac:grpSpMkLst>
            <pc:docMk/>
            <pc:sldMk cId="2303502608" sldId="331"/>
            <ac:grpSpMk id="2035" creationId="{8DAEF6B6-37A8-2B26-8BFC-B902447C3A6E}"/>
          </ac:grpSpMkLst>
        </pc:grpChg>
        <pc:grpChg chg="add del mod">
          <ac:chgData name="Kokchun Giang" userId="67e2125d-ec8c-4323-9653-9824a2ad815f" providerId="ADAL" clId="{30F6CD24-A25F-0E40-94DE-3B5A761E19E7}" dt="2024-01-28T18:31:38.872" v="992"/>
          <ac:grpSpMkLst>
            <pc:docMk/>
            <pc:sldMk cId="2303502608" sldId="331"/>
            <ac:grpSpMk id="2038" creationId="{BEB400B2-017A-43D1-282E-70EF085980EC}"/>
          </ac:grpSpMkLst>
        </pc:grpChg>
        <pc:grpChg chg="add del mod">
          <ac:chgData name="Kokchun Giang" userId="67e2125d-ec8c-4323-9653-9824a2ad815f" providerId="ADAL" clId="{30F6CD24-A25F-0E40-94DE-3B5A761E19E7}" dt="2024-01-28T18:31:37.786" v="990"/>
          <ac:grpSpMkLst>
            <pc:docMk/>
            <pc:sldMk cId="2303502608" sldId="331"/>
            <ac:grpSpMk id="2040" creationId="{ED9BD28F-A512-8401-1101-7D2A3A051DD0}"/>
          </ac:grpSpMkLst>
        </pc:grpChg>
        <pc:grpChg chg="add del mod">
          <ac:chgData name="Kokchun Giang" userId="67e2125d-ec8c-4323-9653-9824a2ad815f" providerId="ADAL" clId="{30F6CD24-A25F-0E40-94DE-3B5A761E19E7}" dt="2024-01-28T18:31:37.429" v="988"/>
          <ac:grpSpMkLst>
            <pc:docMk/>
            <pc:sldMk cId="2303502608" sldId="331"/>
            <ac:grpSpMk id="2042" creationId="{3378E097-26D5-9535-F22C-B62C8032575F}"/>
          </ac:grpSpMkLst>
        </pc:grpChg>
        <pc:grpChg chg="mod">
          <ac:chgData name="Kokchun Giang" userId="67e2125d-ec8c-4323-9653-9824a2ad815f" providerId="ADAL" clId="{30F6CD24-A25F-0E40-94DE-3B5A761E19E7}" dt="2024-01-28T18:31:36.360" v="986"/>
          <ac:grpSpMkLst>
            <pc:docMk/>
            <pc:sldMk cId="2303502608" sldId="331"/>
            <ac:grpSpMk id="2044" creationId="{842A7334-2B98-384F-CD61-8D9133DE6A5A}"/>
          </ac:grpSpMkLst>
        </pc:grpChg>
        <pc:inkChg chg="add mod">
          <ac:chgData name="Kokchun Giang" userId="67e2125d-ec8c-4323-9653-9824a2ad815f" providerId="ADAL" clId="{30F6CD24-A25F-0E40-94DE-3B5A761E19E7}" dt="2024-01-28T17:49:06.644" v="123"/>
          <ac:inkMkLst>
            <pc:docMk/>
            <pc:sldMk cId="2303502608" sldId="331"/>
            <ac:inkMk id="3" creationId="{56980EC8-8998-4C05-C8A7-6F6E7CBA6CDA}"/>
          </ac:inkMkLst>
        </pc:inkChg>
        <pc:inkChg chg="add mod">
          <ac:chgData name="Kokchun Giang" userId="67e2125d-ec8c-4323-9653-9824a2ad815f" providerId="ADAL" clId="{30F6CD24-A25F-0E40-94DE-3B5A761E19E7}" dt="2024-01-28T17:49:06.644" v="123"/>
          <ac:inkMkLst>
            <pc:docMk/>
            <pc:sldMk cId="2303502608" sldId="331"/>
            <ac:inkMk id="4" creationId="{5C876ACA-6E26-BCAF-E4C4-56F743F9B026}"/>
          </ac:inkMkLst>
        </pc:inkChg>
        <pc:inkChg chg="add mod">
          <ac:chgData name="Kokchun Giang" userId="67e2125d-ec8c-4323-9653-9824a2ad815f" providerId="ADAL" clId="{30F6CD24-A25F-0E40-94DE-3B5A761E19E7}" dt="2024-01-28T17:49:06.644" v="123"/>
          <ac:inkMkLst>
            <pc:docMk/>
            <pc:sldMk cId="2303502608" sldId="331"/>
            <ac:inkMk id="5" creationId="{476B342D-5FB8-EFCC-4E49-A01B7BA822D5}"/>
          </ac:inkMkLst>
        </pc:inkChg>
        <pc:inkChg chg="add mod">
          <ac:chgData name="Kokchun Giang" userId="67e2125d-ec8c-4323-9653-9824a2ad815f" providerId="ADAL" clId="{30F6CD24-A25F-0E40-94DE-3B5A761E19E7}" dt="2024-01-28T17:49:06.644" v="123"/>
          <ac:inkMkLst>
            <pc:docMk/>
            <pc:sldMk cId="2303502608" sldId="331"/>
            <ac:inkMk id="6" creationId="{DD1DCF13-F8FB-9FEE-2066-6D32F6B9E02D}"/>
          </ac:inkMkLst>
        </pc:inkChg>
        <pc:inkChg chg="add mod">
          <ac:chgData name="Kokchun Giang" userId="67e2125d-ec8c-4323-9653-9824a2ad815f" providerId="ADAL" clId="{30F6CD24-A25F-0E40-94DE-3B5A761E19E7}" dt="2024-01-28T17:49:06.644" v="123"/>
          <ac:inkMkLst>
            <pc:docMk/>
            <pc:sldMk cId="2303502608" sldId="331"/>
            <ac:inkMk id="7" creationId="{B353C2FB-ED7B-AD09-BD82-04A86E304EAB}"/>
          </ac:inkMkLst>
        </pc:inkChg>
        <pc:inkChg chg="add mod">
          <ac:chgData name="Kokchun Giang" userId="67e2125d-ec8c-4323-9653-9824a2ad815f" providerId="ADAL" clId="{30F6CD24-A25F-0E40-94DE-3B5A761E19E7}" dt="2024-01-28T17:49:06.644" v="123"/>
          <ac:inkMkLst>
            <pc:docMk/>
            <pc:sldMk cId="2303502608" sldId="331"/>
            <ac:inkMk id="8" creationId="{77A0A6D7-4DBB-98F5-CC19-E87D80375012}"/>
          </ac:inkMkLst>
        </pc:inkChg>
        <pc:inkChg chg="add mod">
          <ac:chgData name="Kokchun Giang" userId="67e2125d-ec8c-4323-9653-9824a2ad815f" providerId="ADAL" clId="{30F6CD24-A25F-0E40-94DE-3B5A761E19E7}" dt="2024-01-28T17:49:06.644" v="123"/>
          <ac:inkMkLst>
            <pc:docMk/>
            <pc:sldMk cId="2303502608" sldId="331"/>
            <ac:inkMk id="9" creationId="{95F08ADE-0D5C-9314-E5DF-0E886E9281F8}"/>
          </ac:inkMkLst>
        </pc:inkChg>
        <pc:inkChg chg="add mod">
          <ac:chgData name="Kokchun Giang" userId="67e2125d-ec8c-4323-9653-9824a2ad815f" providerId="ADAL" clId="{30F6CD24-A25F-0E40-94DE-3B5A761E19E7}" dt="2024-01-28T17:49:06.644" v="123"/>
          <ac:inkMkLst>
            <pc:docMk/>
            <pc:sldMk cId="2303502608" sldId="331"/>
            <ac:inkMk id="10" creationId="{C9A45658-C5CB-A567-A0AA-AE9D41CF6265}"/>
          </ac:inkMkLst>
        </pc:inkChg>
        <pc:inkChg chg="add mod">
          <ac:chgData name="Kokchun Giang" userId="67e2125d-ec8c-4323-9653-9824a2ad815f" providerId="ADAL" clId="{30F6CD24-A25F-0E40-94DE-3B5A761E19E7}" dt="2024-01-28T18:32:31.205" v="1004"/>
          <ac:inkMkLst>
            <pc:docMk/>
            <pc:sldMk cId="2303502608" sldId="331"/>
            <ac:inkMk id="11" creationId="{4F37E210-3647-FEAD-9E08-E8BFEE737B20}"/>
          </ac:inkMkLst>
        </pc:inkChg>
        <pc:inkChg chg="add mod">
          <ac:chgData name="Kokchun Giang" userId="67e2125d-ec8c-4323-9653-9824a2ad815f" providerId="ADAL" clId="{30F6CD24-A25F-0E40-94DE-3B5A761E19E7}" dt="2024-01-28T17:49:06.644" v="123"/>
          <ac:inkMkLst>
            <pc:docMk/>
            <pc:sldMk cId="2303502608" sldId="331"/>
            <ac:inkMk id="12" creationId="{F2785B30-22AC-DD92-083B-E0EC3088DF9F}"/>
          </ac:inkMkLst>
        </pc:inkChg>
        <pc:inkChg chg="add mod">
          <ac:chgData name="Kokchun Giang" userId="67e2125d-ec8c-4323-9653-9824a2ad815f" providerId="ADAL" clId="{30F6CD24-A25F-0E40-94DE-3B5A761E19E7}" dt="2024-01-28T17:49:06.644" v="123"/>
          <ac:inkMkLst>
            <pc:docMk/>
            <pc:sldMk cId="2303502608" sldId="331"/>
            <ac:inkMk id="13" creationId="{C19616B6-F9B7-EE24-8A21-C2F769F26B9B}"/>
          </ac:inkMkLst>
        </pc:inkChg>
        <pc:inkChg chg="add mod">
          <ac:chgData name="Kokchun Giang" userId="67e2125d-ec8c-4323-9653-9824a2ad815f" providerId="ADAL" clId="{30F6CD24-A25F-0E40-94DE-3B5A761E19E7}" dt="2024-01-28T17:49:06.644" v="123"/>
          <ac:inkMkLst>
            <pc:docMk/>
            <pc:sldMk cId="2303502608" sldId="331"/>
            <ac:inkMk id="14" creationId="{78BC9B95-4C07-C250-9A20-F517DD5C2F6A}"/>
          </ac:inkMkLst>
        </pc:inkChg>
        <pc:inkChg chg="add mod">
          <ac:chgData name="Kokchun Giang" userId="67e2125d-ec8c-4323-9653-9824a2ad815f" providerId="ADAL" clId="{30F6CD24-A25F-0E40-94DE-3B5A761E19E7}" dt="2024-01-28T17:49:06.644" v="123"/>
          <ac:inkMkLst>
            <pc:docMk/>
            <pc:sldMk cId="2303502608" sldId="331"/>
            <ac:inkMk id="15" creationId="{6713E4D0-0DD7-94EE-EDF7-2DBEDCF297A6}"/>
          </ac:inkMkLst>
        </pc:inkChg>
        <pc:inkChg chg="add mod">
          <ac:chgData name="Kokchun Giang" userId="67e2125d-ec8c-4323-9653-9824a2ad815f" providerId="ADAL" clId="{30F6CD24-A25F-0E40-94DE-3B5A761E19E7}" dt="2024-01-28T17:49:06.644" v="123"/>
          <ac:inkMkLst>
            <pc:docMk/>
            <pc:sldMk cId="2303502608" sldId="331"/>
            <ac:inkMk id="16" creationId="{34D08C78-13BD-A112-A8E8-F631C6C9F8E4}"/>
          </ac:inkMkLst>
        </pc:inkChg>
        <pc:inkChg chg="add mod">
          <ac:chgData name="Kokchun Giang" userId="67e2125d-ec8c-4323-9653-9824a2ad815f" providerId="ADAL" clId="{30F6CD24-A25F-0E40-94DE-3B5A761E19E7}" dt="2024-01-28T17:49:06.644" v="123"/>
          <ac:inkMkLst>
            <pc:docMk/>
            <pc:sldMk cId="2303502608" sldId="331"/>
            <ac:inkMk id="17" creationId="{E540D933-2BE4-094F-8F64-CF438D234B32}"/>
          </ac:inkMkLst>
        </pc:inkChg>
        <pc:inkChg chg="add mod">
          <ac:chgData name="Kokchun Giang" userId="67e2125d-ec8c-4323-9653-9824a2ad815f" providerId="ADAL" clId="{30F6CD24-A25F-0E40-94DE-3B5A761E19E7}" dt="2024-01-28T17:49:06.644" v="123"/>
          <ac:inkMkLst>
            <pc:docMk/>
            <pc:sldMk cId="2303502608" sldId="331"/>
            <ac:inkMk id="18" creationId="{D016DC7A-F9A6-7259-8139-E0420EEFFDD5}"/>
          </ac:inkMkLst>
        </pc:inkChg>
        <pc:inkChg chg="add mod">
          <ac:chgData name="Kokchun Giang" userId="67e2125d-ec8c-4323-9653-9824a2ad815f" providerId="ADAL" clId="{30F6CD24-A25F-0E40-94DE-3B5A761E19E7}" dt="2024-01-28T17:49:06.644" v="123"/>
          <ac:inkMkLst>
            <pc:docMk/>
            <pc:sldMk cId="2303502608" sldId="331"/>
            <ac:inkMk id="19" creationId="{C31B2DDF-3F77-7479-1227-0F5BAE454BFF}"/>
          </ac:inkMkLst>
        </pc:inkChg>
        <pc:inkChg chg="add mod">
          <ac:chgData name="Kokchun Giang" userId="67e2125d-ec8c-4323-9653-9824a2ad815f" providerId="ADAL" clId="{30F6CD24-A25F-0E40-94DE-3B5A761E19E7}" dt="2024-01-28T17:49:06.644" v="123"/>
          <ac:inkMkLst>
            <pc:docMk/>
            <pc:sldMk cId="2303502608" sldId="331"/>
            <ac:inkMk id="20" creationId="{E5F0CB1C-A9DC-EC11-A0F4-3BAF71848A98}"/>
          </ac:inkMkLst>
        </pc:inkChg>
        <pc:inkChg chg="add mod">
          <ac:chgData name="Kokchun Giang" userId="67e2125d-ec8c-4323-9653-9824a2ad815f" providerId="ADAL" clId="{30F6CD24-A25F-0E40-94DE-3B5A761E19E7}" dt="2024-01-28T18:32:31.205" v="1004"/>
          <ac:inkMkLst>
            <pc:docMk/>
            <pc:sldMk cId="2303502608" sldId="331"/>
            <ac:inkMk id="21" creationId="{14345D09-DC02-3D97-6D14-4B9315E70BD0}"/>
          </ac:inkMkLst>
        </pc:inkChg>
        <pc:inkChg chg="add mod">
          <ac:chgData name="Kokchun Giang" userId="67e2125d-ec8c-4323-9653-9824a2ad815f" providerId="ADAL" clId="{30F6CD24-A25F-0E40-94DE-3B5A761E19E7}" dt="2024-01-28T17:49:06.644" v="123"/>
          <ac:inkMkLst>
            <pc:docMk/>
            <pc:sldMk cId="2303502608" sldId="331"/>
            <ac:inkMk id="22" creationId="{81B88DD1-ECEE-6311-D8CB-B29513DC16EB}"/>
          </ac:inkMkLst>
        </pc:inkChg>
        <pc:inkChg chg="add mod">
          <ac:chgData name="Kokchun Giang" userId="67e2125d-ec8c-4323-9653-9824a2ad815f" providerId="ADAL" clId="{30F6CD24-A25F-0E40-94DE-3B5A761E19E7}" dt="2024-01-28T18:20:39.795" v="862" actId="164"/>
          <ac:inkMkLst>
            <pc:docMk/>
            <pc:sldMk cId="2303502608" sldId="331"/>
            <ac:inkMk id="24" creationId="{9A409132-846F-3134-4D15-A552A029B620}"/>
          </ac:inkMkLst>
        </pc:inkChg>
        <pc:inkChg chg="add mod">
          <ac:chgData name="Kokchun Giang" userId="67e2125d-ec8c-4323-9653-9824a2ad815f" providerId="ADAL" clId="{30F6CD24-A25F-0E40-94DE-3B5A761E19E7}" dt="2024-01-28T18:20:39.795" v="862" actId="164"/>
          <ac:inkMkLst>
            <pc:docMk/>
            <pc:sldMk cId="2303502608" sldId="331"/>
            <ac:inkMk id="25" creationId="{D9744F0A-E79B-23DF-9FC4-E3B8E241B7FF}"/>
          </ac:inkMkLst>
        </pc:inkChg>
        <pc:inkChg chg="add mod">
          <ac:chgData name="Kokchun Giang" userId="67e2125d-ec8c-4323-9653-9824a2ad815f" providerId="ADAL" clId="{30F6CD24-A25F-0E40-94DE-3B5A761E19E7}" dt="2024-01-28T17:49:26.878" v="148"/>
          <ac:inkMkLst>
            <pc:docMk/>
            <pc:sldMk cId="2303502608" sldId="331"/>
            <ac:inkMk id="26" creationId="{5CCCC2D0-725C-5E90-3E47-5D85D6390AA6}"/>
          </ac:inkMkLst>
        </pc:inkChg>
        <pc:inkChg chg="add mod">
          <ac:chgData name="Kokchun Giang" userId="67e2125d-ec8c-4323-9653-9824a2ad815f" providerId="ADAL" clId="{30F6CD24-A25F-0E40-94DE-3B5A761E19E7}" dt="2024-01-28T17:49:26.878" v="148"/>
          <ac:inkMkLst>
            <pc:docMk/>
            <pc:sldMk cId="2303502608" sldId="331"/>
            <ac:inkMk id="27" creationId="{9DE56909-E87E-35A0-933B-D3E9795A2BB6}"/>
          </ac:inkMkLst>
        </pc:inkChg>
        <pc:inkChg chg="add mod">
          <ac:chgData name="Kokchun Giang" userId="67e2125d-ec8c-4323-9653-9824a2ad815f" providerId="ADAL" clId="{30F6CD24-A25F-0E40-94DE-3B5A761E19E7}" dt="2024-01-28T17:49:26.878" v="148"/>
          <ac:inkMkLst>
            <pc:docMk/>
            <pc:sldMk cId="2303502608" sldId="331"/>
            <ac:inkMk id="29" creationId="{ACBC1CC3-0C30-B909-580B-C74C1BC7CF84}"/>
          </ac:inkMkLst>
        </pc:inkChg>
        <pc:inkChg chg="add mod">
          <ac:chgData name="Kokchun Giang" userId="67e2125d-ec8c-4323-9653-9824a2ad815f" providerId="ADAL" clId="{30F6CD24-A25F-0E40-94DE-3B5A761E19E7}" dt="2024-01-28T17:49:26.878" v="148"/>
          <ac:inkMkLst>
            <pc:docMk/>
            <pc:sldMk cId="2303502608" sldId="331"/>
            <ac:inkMk id="30" creationId="{0CD11E71-2873-0B25-4E36-317FCC77C108}"/>
          </ac:inkMkLst>
        </pc:inkChg>
        <pc:inkChg chg="add mod">
          <ac:chgData name="Kokchun Giang" userId="67e2125d-ec8c-4323-9653-9824a2ad815f" providerId="ADAL" clId="{30F6CD24-A25F-0E40-94DE-3B5A761E19E7}" dt="2024-01-28T17:49:26.878" v="148"/>
          <ac:inkMkLst>
            <pc:docMk/>
            <pc:sldMk cId="2303502608" sldId="331"/>
            <ac:inkMk id="31" creationId="{BD3BC695-2EF7-5CCF-EA95-C4997C59E012}"/>
          </ac:inkMkLst>
        </pc:inkChg>
        <pc:inkChg chg="add mod">
          <ac:chgData name="Kokchun Giang" userId="67e2125d-ec8c-4323-9653-9824a2ad815f" providerId="ADAL" clId="{30F6CD24-A25F-0E40-94DE-3B5A761E19E7}" dt="2024-01-28T17:49:26.878" v="148"/>
          <ac:inkMkLst>
            <pc:docMk/>
            <pc:sldMk cId="2303502608" sldId="331"/>
            <ac:inkMk id="32" creationId="{15AC0E86-C05B-5B06-ADEA-CB83F4C76EE0}"/>
          </ac:inkMkLst>
        </pc:inkChg>
        <pc:inkChg chg="add mod">
          <ac:chgData name="Kokchun Giang" userId="67e2125d-ec8c-4323-9653-9824a2ad815f" providerId="ADAL" clId="{30F6CD24-A25F-0E40-94DE-3B5A761E19E7}" dt="2024-01-28T17:49:26.878" v="148"/>
          <ac:inkMkLst>
            <pc:docMk/>
            <pc:sldMk cId="2303502608" sldId="331"/>
            <ac:inkMk id="33" creationId="{E073C9D3-6007-3846-F246-7C73DC8722D4}"/>
          </ac:inkMkLst>
        </pc:inkChg>
        <pc:inkChg chg="add mod">
          <ac:chgData name="Kokchun Giang" userId="67e2125d-ec8c-4323-9653-9824a2ad815f" providerId="ADAL" clId="{30F6CD24-A25F-0E40-94DE-3B5A761E19E7}" dt="2024-01-28T17:49:26.878" v="148"/>
          <ac:inkMkLst>
            <pc:docMk/>
            <pc:sldMk cId="2303502608" sldId="331"/>
            <ac:inkMk id="34" creationId="{FD003DB8-6DAE-6F73-8AB5-4735F095779F}"/>
          </ac:inkMkLst>
        </pc:inkChg>
        <pc:inkChg chg="add mod">
          <ac:chgData name="Kokchun Giang" userId="67e2125d-ec8c-4323-9653-9824a2ad815f" providerId="ADAL" clId="{30F6CD24-A25F-0E40-94DE-3B5A761E19E7}" dt="2024-01-28T17:49:26.878" v="148"/>
          <ac:inkMkLst>
            <pc:docMk/>
            <pc:sldMk cId="2303502608" sldId="331"/>
            <ac:inkMk id="35" creationId="{B5D6C619-DC8B-24C0-BA7D-C549897DC482}"/>
          </ac:inkMkLst>
        </pc:inkChg>
        <pc:inkChg chg="add mod">
          <ac:chgData name="Kokchun Giang" userId="67e2125d-ec8c-4323-9653-9824a2ad815f" providerId="ADAL" clId="{30F6CD24-A25F-0E40-94DE-3B5A761E19E7}" dt="2024-01-28T17:49:26.878" v="148"/>
          <ac:inkMkLst>
            <pc:docMk/>
            <pc:sldMk cId="2303502608" sldId="331"/>
            <ac:inkMk id="36" creationId="{219F0B87-9CA7-183D-7DDE-E38C33A07364}"/>
          </ac:inkMkLst>
        </pc:inkChg>
        <pc:inkChg chg="add mod">
          <ac:chgData name="Kokchun Giang" userId="67e2125d-ec8c-4323-9653-9824a2ad815f" providerId="ADAL" clId="{30F6CD24-A25F-0E40-94DE-3B5A761E19E7}" dt="2024-01-28T18:32:31.205" v="1004"/>
          <ac:inkMkLst>
            <pc:docMk/>
            <pc:sldMk cId="2303502608" sldId="331"/>
            <ac:inkMk id="37" creationId="{2AA5D13F-B2DE-508C-D208-16B0E30C4BC5}"/>
          </ac:inkMkLst>
        </pc:inkChg>
        <pc:inkChg chg="add del mod">
          <ac:chgData name="Kokchun Giang" userId="67e2125d-ec8c-4323-9653-9824a2ad815f" providerId="ADAL" clId="{30F6CD24-A25F-0E40-94DE-3B5A761E19E7}" dt="2024-01-28T17:49:24.755" v="145" actId="9405"/>
          <ac:inkMkLst>
            <pc:docMk/>
            <pc:sldMk cId="2303502608" sldId="331"/>
            <ac:inkMk id="37" creationId="{3EC8F96E-C99A-8AE4-6450-AC48471CFB0B}"/>
          </ac:inkMkLst>
        </pc:inkChg>
        <pc:inkChg chg="add del mod">
          <ac:chgData name="Kokchun Giang" userId="67e2125d-ec8c-4323-9653-9824a2ad815f" providerId="ADAL" clId="{30F6CD24-A25F-0E40-94DE-3B5A761E19E7}" dt="2024-01-28T17:49:24.243" v="144" actId="9405"/>
          <ac:inkMkLst>
            <pc:docMk/>
            <pc:sldMk cId="2303502608" sldId="331"/>
            <ac:inkMk id="38" creationId="{4C7C3C57-EBF0-7EC7-BDFD-E3B074B8E8B7}"/>
          </ac:inkMkLst>
        </pc:inkChg>
        <pc:inkChg chg="add mod">
          <ac:chgData name="Kokchun Giang" userId="67e2125d-ec8c-4323-9653-9824a2ad815f" providerId="ADAL" clId="{30F6CD24-A25F-0E40-94DE-3B5A761E19E7}" dt="2024-01-28T18:32:31.205" v="1004"/>
          <ac:inkMkLst>
            <pc:docMk/>
            <pc:sldMk cId="2303502608" sldId="331"/>
            <ac:inkMk id="38" creationId="{4D00948A-5396-E684-445B-E5DC28A269C9}"/>
          </ac:inkMkLst>
        </pc:inkChg>
        <pc:inkChg chg="add del mod">
          <ac:chgData name="Kokchun Giang" userId="67e2125d-ec8c-4323-9653-9824a2ad815f" providerId="ADAL" clId="{30F6CD24-A25F-0E40-94DE-3B5A761E19E7}" dt="2024-01-28T17:49:24.027" v="143" actId="9405"/>
          <ac:inkMkLst>
            <pc:docMk/>
            <pc:sldMk cId="2303502608" sldId="331"/>
            <ac:inkMk id="39" creationId="{6177FCDD-0679-3B4F-8F64-BEA289D7A8EC}"/>
          </ac:inkMkLst>
        </pc:inkChg>
        <pc:inkChg chg="add mod">
          <ac:chgData name="Kokchun Giang" userId="67e2125d-ec8c-4323-9653-9824a2ad815f" providerId="ADAL" clId="{30F6CD24-A25F-0E40-94DE-3B5A761E19E7}" dt="2024-01-28T18:32:31.205" v="1004"/>
          <ac:inkMkLst>
            <pc:docMk/>
            <pc:sldMk cId="2303502608" sldId="331"/>
            <ac:inkMk id="39" creationId="{CAA98580-E149-6431-DF12-FA11050E423C}"/>
          </ac:inkMkLst>
        </pc:inkChg>
        <pc:inkChg chg="add mod">
          <ac:chgData name="Kokchun Giang" userId="67e2125d-ec8c-4323-9653-9824a2ad815f" providerId="ADAL" clId="{30F6CD24-A25F-0E40-94DE-3B5A761E19E7}" dt="2024-01-28T18:32:31.205" v="1004"/>
          <ac:inkMkLst>
            <pc:docMk/>
            <pc:sldMk cId="2303502608" sldId="331"/>
            <ac:inkMk id="40" creationId="{5005D2DF-1B93-DE9E-3711-06CE6EB6E8B3}"/>
          </ac:inkMkLst>
        </pc:inkChg>
        <pc:inkChg chg="add del mod">
          <ac:chgData name="Kokchun Giang" userId="67e2125d-ec8c-4323-9653-9824a2ad815f" providerId="ADAL" clId="{30F6CD24-A25F-0E40-94DE-3B5A761E19E7}" dt="2024-01-28T17:49:23.820" v="142"/>
          <ac:inkMkLst>
            <pc:docMk/>
            <pc:sldMk cId="2303502608" sldId="331"/>
            <ac:inkMk id="40" creationId="{ED8D7D75-562C-5444-56C9-ACA9AB01DAFB}"/>
          </ac:inkMkLst>
        </pc:inkChg>
        <pc:inkChg chg="add mod">
          <ac:chgData name="Kokchun Giang" userId="67e2125d-ec8c-4323-9653-9824a2ad815f" providerId="ADAL" clId="{30F6CD24-A25F-0E40-94DE-3B5A761E19E7}" dt="2024-01-28T17:49:26.878" v="148"/>
          <ac:inkMkLst>
            <pc:docMk/>
            <pc:sldMk cId="2303502608" sldId="331"/>
            <ac:inkMk id="43" creationId="{73732BD5-24C5-7201-AAC6-19E72DE63D00}"/>
          </ac:inkMkLst>
        </pc:inkChg>
        <pc:inkChg chg="add mod">
          <ac:chgData name="Kokchun Giang" userId="67e2125d-ec8c-4323-9653-9824a2ad815f" providerId="ADAL" clId="{30F6CD24-A25F-0E40-94DE-3B5A761E19E7}" dt="2024-01-28T17:49:26.878" v="148"/>
          <ac:inkMkLst>
            <pc:docMk/>
            <pc:sldMk cId="2303502608" sldId="331"/>
            <ac:inkMk id="44" creationId="{388EBFA1-4F58-B440-18D4-2F67B384ED4D}"/>
          </ac:inkMkLst>
        </pc:inkChg>
        <pc:inkChg chg="add mod">
          <ac:chgData name="Kokchun Giang" userId="67e2125d-ec8c-4323-9653-9824a2ad815f" providerId="ADAL" clId="{30F6CD24-A25F-0E40-94DE-3B5A761E19E7}" dt="2024-01-28T17:49:32.125" v="154"/>
          <ac:inkMkLst>
            <pc:docMk/>
            <pc:sldMk cId="2303502608" sldId="331"/>
            <ac:inkMk id="46" creationId="{CAFF77CD-454F-D25A-14B8-2B02F2678714}"/>
          </ac:inkMkLst>
        </pc:inkChg>
        <pc:inkChg chg="add mod">
          <ac:chgData name="Kokchun Giang" userId="67e2125d-ec8c-4323-9653-9824a2ad815f" providerId="ADAL" clId="{30F6CD24-A25F-0E40-94DE-3B5A761E19E7}" dt="2024-01-28T17:49:32.125" v="154"/>
          <ac:inkMkLst>
            <pc:docMk/>
            <pc:sldMk cId="2303502608" sldId="331"/>
            <ac:inkMk id="47" creationId="{DD2B0761-0AA0-9474-6467-8DC636D587B0}"/>
          </ac:inkMkLst>
        </pc:inkChg>
        <pc:inkChg chg="add mod">
          <ac:chgData name="Kokchun Giang" userId="67e2125d-ec8c-4323-9653-9824a2ad815f" providerId="ADAL" clId="{30F6CD24-A25F-0E40-94DE-3B5A761E19E7}" dt="2024-01-28T17:49:32.125" v="154"/>
          <ac:inkMkLst>
            <pc:docMk/>
            <pc:sldMk cId="2303502608" sldId="331"/>
            <ac:inkMk id="48" creationId="{E2A82D88-5B94-B291-8548-757AE95E34C9}"/>
          </ac:inkMkLst>
        </pc:inkChg>
        <pc:inkChg chg="add mod">
          <ac:chgData name="Kokchun Giang" userId="67e2125d-ec8c-4323-9653-9824a2ad815f" providerId="ADAL" clId="{30F6CD24-A25F-0E40-94DE-3B5A761E19E7}" dt="2024-01-28T17:49:32.125" v="154"/>
          <ac:inkMkLst>
            <pc:docMk/>
            <pc:sldMk cId="2303502608" sldId="331"/>
            <ac:inkMk id="49" creationId="{535ADF28-FFC8-797D-6B91-628CC023B2E1}"/>
          </ac:inkMkLst>
        </pc:inkChg>
        <pc:inkChg chg="add mod">
          <ac:chgData name="Kokchun Giang" userId="67e2125d-ec8c-4323-9653-9824a2ad815f" providerId="ADAL" clId="{30F6CD24-A25F-0E40-94DE-3B5A761E19E7}" dt="2024-01-28T17:49:32.125" v="154"/>
          <ac:inkMkLst>
            <pc:docMk/>
            <pc:sldMk cId="2303502608" sldId="331"/>
            <ac:inkMk id="50" creationId="{4EE9C15E-73D6-FED9-18C3-BFFC6C81F62A}"/>
          </ac:inkMkLst>
        </pc:inkChg>
        <pc:inkChg chg="add mod">
          <ac:chgData name="Kokchun Giang" userId="67e2125d-ec8c-4323-9653-9824a2ad815f" providerId="ADAL" clId="{30F6CD24-A25F-0E40-94DE-3B5A761E19E7}" dt="2024-01-28T17:49:36.041" v="165"/>
          <ac:inkMkLst>
            <pc:docMk/>
            <pc:sldMk cId="2303502608" sldId="331"/>
            <ac:inkMk id="52" creationId="{C14CCCAC-9ED7-BB65-64B6-52652FE6C640}"/>
          </ac:inkMkLst>
        </pc:inkChg>
        <pc:inkChg chg="add mod">
          <ac:chgData name="Kokchun Giang" userId="67e2125d-ec8c-4323-9653-9824a2ad815f" providerId="ADAL" clId="{30F6CD24-A25F-0E40-94DE-3B5A761E19E7}" dt="2024-01-28T17:49:36.041" v="165"/>
          <ac:inkMkLst>
            <pc:docMk/>
            <pc:sldMk cId="2303502608" sldId="331"/>
            <ac:inkMk id="53" creationId="{6A753044-4E30-B3FC-3C7F-5FE62B47CC25}"/>
          </ac:inkMkLst>
        </pc:inkChg>
        <pc:inkChg chg="add mod">
          <ac:chgData name="Kokchun Giang" userId="67e2125d-ec8c-4323-9653-9824a2ad815f" providerId="ADAL" clId="{30F6CD24-A25F-0E40-94DE-3B5A761E19E7}" dt="2024-01-28T17:49:36.041" v="165"/>
          <ac:inkMkLst>
            <pc:docMk/>
            <pc:sldMk cId="2303502608" sldId="331"/>
            <ac:inkMk id="54" creationId="{BC579606-216F-1528-A3B9-0255D04E349C}"/>
          </ac:inkMkLst>
        </pc:inkChg>
        <pc:inkChg chg="add mod">
          <ac:chgData name="Kokchun Giang" userId="67e2125d-ec8c-4323-9653-9824a2ad815f" providerId="ADAL" clId="{30F6CD24-A25F-0E40-94DE-3B5A761E19E7}" dt="2024-01-28T17:49:36.041" v="165"/>
          <ac:inkMkLst>
            <pc:docMk/>
            <pc:sldMk cId="2303502608" sldId="331"/>
            <ac:inkMk id="55" creationId="{221419B5-B1E3-F12C-F8E9-A58AD5E18CE4}"/>
          </ac:inkMkLst>
        </pc:inkChg>
        <pc:inkChg chg="add mod">
          <ac:chgData name="Kokchun Giang" userId="67e2125d-ec8c-4323-9653-9824a2ad815f" providerId="ADAL" clId="{30F6CD24-A25F-0E40-94DE-3B5A761E19E7}" dt="2024-01-28T17:49:36.041" v="165"/>
          <ac:inkMkLst>
            <pc:docMk/>
            <pc:sldMk cId="2303502608" sldId="331"/>
            <ac:inkMk id="56" creationId="{655D4FFF-E7A5-9A03-C288-456F36650DCF}"/>
          </ac:inkMkLst>
        </pc:inkChg>
        <pc:inkChg chg="add mod">
          <ac:chgData name="Kokchun Giang" userId="67e2125d-ec8c-4323-9653-9824a2ad815f" providerId="ADAL" clId="{30F6CD24-A25F-0E40-94DE-3B5A761E19E7}" dt="2024-01-28T17:49:36.041" v="165"/>
          <ac:inkMkLst>
            <pc:docMk/>
            <pc:sldMk cId="2303502608" sldId="331"/>
            <ac:inkMk id="57" creationId="{15F0E0F8-A573-1C56-8FC8-0E3673502636}"/>
          </ac:inkMkLst>
        </pc:inkChg>
        <pc:inkChg chg="add mod">
          <ac:chgData name="Kokchun Giang" userId="67e2125d-ec8c-4323-9653-9824a2ad815f" providerId="ADAL" clId="{30F6CD24-A25F-0E40-94DE-3B5A761E19E7}" dt="2024-01-28T17:49:36.041" v="165"/>
          <ac:inkMkLst>
            <pc:docMk/>
            <pc:sldMk cId="2303502608" sldId="331"/>
            <ac:inkMk id="58" creationId="{09982523-5FEE-99A9-5F97-16C8D1D5F95A}"/>
          </ac:inkMkLst>
        </pc:inkChg>
        <pc:inkChg chg="add mod">
          <ac:chgData name="Kokchun Giang" userId="67e2125d-ec8c-4323-9653-9824a2ad815f" providerId="ADAL" clId="{30F6CD24-A25F-0E40-94DE-3B5A761E19E7}" dt="2024-01-28T17:49:36.041" v="165"/>
          <ac:inkMkLst>
            <pc:docMk/>
            <pc:sldMk cId="2303502608" sldId="331"/>
            <ac:inkMk id="59" creationId="{408C64AD-3BC7-4C7A-ECDD-140C2E2846DB}"/>
          </ac:inkMkLst>
        </pc:inkChg>
        <pc:inkChg chg="add mod">
          <ac:chgData name="Kokchun Giang" userId="67e2125d-ec8c-4323-9653-9824a2ad815f" providerId="ADAL" clId="{30F6CD24-A25F-0E40-94DE-3B5A761E19E7}" dt="2024-01-28T17:49:36.041" v="165"/>
          <ac:inkMkLst>
            <pc:docMk/>
            <pc:sldMk cId="2303502608" sldId="331"/>
            <ac:inkMk id="60" creationId="{961143F4-CC0B-9EB0-2A72-ADC1AFB911F1}"/>
          </ac:inkMkLst>
        </pc:inkChg>
        <pc:inkChg chg="add mod">
          <ac:chgData name="Kokchun Giang" userId="67e2125d-ec8c-4323-9653-9824a2ad815f" providerId="ADAL" clId="{30F6CD24-A25F-0E40-94DE-3B5A761E19E7}" dt="2024-01-28T17:49:36.041" v="165"/>
          <ac:inkMkLst>
            <pc:docMk/>
            <pc:sldMk cId="2303502608" sldId="331"/>
            <ac:inkMk id="61" creationId="{6F0B833E-5EEF-B4EC-A90E-E86DCDF3E331}"/>
          </ac:inkMkLst>
        </pc:inkChg>
        <pc:inkChg chg="add mod">
          <ac:chgData name="Kokchun Giang" userId="67e2125d-ec8c-4323-9653-9824a2ad815f" providerId="ADAL" clId="{30F6CD24-A25F-0E40-94DE-3B5A761E19E7}" dt="2024-01-28T17:56:40.821" v="443"/>
          <ac:inkMkLst>
            <pc:docMk/>
            <pc:sldMk cId="2303502608" sldId="331"/>
            <ac:inkMk id="395" creationId="{1AF8702E-AC93-ACD1-9D2D-6DD31007F72C}"/>
          </ac:inkMkLst>
        </pc:inkChg>
        <pc:inkChg chg="add mod">
          <ac:chgData name="Kokchun Giang" userId="67e2125d-ec8c-4323-9653-9824a2ad815f" providerId="ADAL" clId="{30F6CD24-A25F-0E40-94DE-3B5A761E19E7}" dt="2024-01-28T17:56:40.821" v="443"/>
          <ac:inkMkLst>
            <pc:docMk/>
            <pc:sldMk cId="2303502608" sldId="331"/>
            <ac:inkMk id="396" creationId="{014C390F-4C1F-DA4C-09F1-696D4BB25C63}"/>
          </ac:inkMkLst>
        </pc:inkChg>
        <pc:inkChg chg="add mod">
          <ac:chgData name="Kokchun Giang" userId="67e2125d-ec8c-4323-9653-9824a2ad815f" providerId="ADAL" clId="{30F6CD24-A25F-0E40-94DE-3B5A761E19E7}" dt="2024-01-28T17:56:42.067" v="446"/>
          <ac:inkMkLst>
            <pc:docMk/>
            <pc:sldMk cId="2303502608" sldId="331"/>
            <ac:inkMk id="398" creationId="{B761E167-2884-77F0-1169-273F2F485AD2}"/>
          </ac:inkMkLst>
        </pc:inkChg>
        <pc:inkChg chg="add mod">
          <ac:chgData name="Kokchun Giang" userId="67e2125d-ec8c-4323-9653-9824a2ad815f" providerId="ADAL" clId="{30F6CD24-A25F-0E40-94DE-3B5A761E19E7}" dt="2024-01-28T17:56:42.067" v="446"/>
          <ac:inkMkLst>
            <pc:docMk/>
            <pc:sldMk cId="2303502608" sldId="331"/>
            <ac:inkMk id="399" creationId="{F0DFAF70-C428-530E-A48A-CBD41090D86E}"/>
          </ac:inkMkLst>
        </pc:inkChg>
        <pc:inkChg chg="add mod">
          <ac:chgData name="Kokchun Giang" userId="67e2125d-ec8c-4323-9653-9824a2ad815f" providerId="ADAL" clId="{30F6CD24-A25F-0E40-94DE-3B5A761E19E7}" dt="2024-01-28T18:22:25.405" v="877" actId="164"/>
          <ac:inkMkLst>
            <pc:docMk/>
            <pc:sldMk cId="2303502608" sldId="331"/>
            <ac:inkMk id="401" creationId="{F1823F6F-F2A2-2BEE-DAE1-A0378BFB3414}"/>
          </ac:inkMkLst>
        </pc:inkChg>
        <pc:inkChg chg="add mod">
          <ac:chgData name="Kokchun Giang" userId="67e2125d-ec8c-4323-9653-9824a2ad815f" providerId="ADAL" clId="{30F6CD24-A25F-0E40-94DE-3B5A761E19E7}" dt="2024-01-28T17:56:47.864" v="450"/>
          <ac:inkMkLst>
            <pc:docMk/>
            <pc:sldMk cId="2303502608" sldId="331"/>
            <ac:inkMk id="402" creationId="{491BFF14-3052-F1AB-4740-4E6635AECDDC}"/>
          </ac:inkMkLst>
        </pc:inkChg>
        <pc:inkChg chg="add mod">
          <ac:chgData name="Kokchun Giang" userId="67e2125d-ec8c-4323-9653-9824a2ad815f" providerId="ADAL" clId="{30F6CD24-A25F-0E40-94DE-3B5A761E19E7}" dt="2024-01-28T17:56:47.864" v="450"/>
          <ac:inkMkLst>
            <pc:docMk/>
            <pc:sldMk cId="2303502608" sldId="331"/>
            <ac:inkMk id="403" creationId="{55B76462-9780-AC6D-421A-4A7900FDACB0}"/>
          </ac:inkMkLst>
        </pc:inkChg>
        <pc:inkChg chg="add mod">
          <ac:chgData name="Kokchun Giang" userId="67e2125d-ec8c-4323-9653-9824a2ad815f" providerId="ADAL" clId="{30F6CD24-A25F-0E40-94DE-3B5A761E19E7}" dt="2024-01-28T17:56:57.255" v="457"/>
          <ac:inkMkLst>
            <pc:docMk/>
            <pc:sldMk cId="2303502608" sldId="331"/>
            <ac:inkMk id="405" creationId="{88DF539B-34DE-61CB-206F-AA5AC3515D02}"/>
          </ac:inkMkLst>
        </pc:inkChg>
        <pc:inkChg chg="add mod">
          <ac:chgData name="Kokchun Giang" userId="67e2125d-ec8c-4323-9653-9824a2ad815f" providerId="ADAL" clId="{30F6CD24-A25F-0E40-94DE-3B5A761E19E7}" dt="2024-01-28T17:56:57.255" v="457"/>
          <ac:inkMkLst>
            <pc:docMk/>
            <pc:sldMk cId="2303502608" sldId="331"/>
            <ac:inkMk id="406" creationId="{BC3DE343-9C87-4795-655F-1AD74126D87A}"/>
          </ac:inkMkLst>
        </pc:inkChg>
        <pc:inkChg chg="add mod">
          <ac:chgData name="Kokchun Giang" userId="67e2125d-ec8c-4323-9653-9824a2ad815f" providerId="ADAL" clId="{30F6CD24-A25F-0E40-94DE-3B5A761E19E7}" dt="2024-01-28T17:56:57.255" v="457"/>
          <ac:inkMkLst>
            <pc:docMk/>
            <pc:sldMk cId="2303502608" sldId="331"/>
            <ac:inkMk id="408" creationId="{D63B5175-B3EF-75C8-004A-87EC6242DDDB}"/>
          </ac:inkMkLst>
        </pc:inkChg>
        <pc:inkChg chg="add mod">
          <ac:chgData name="Kokchun Giang" userId="67e2125d-ec8c-4323-9653-9824a2ad815f" providerId="ADAL" clId="{30F6CD24-A25F-0E40-94DE-3B5A761E19E7}" dt="2024-01-28T17:56:57.255" v="457"/>
          <ac:inkMkLst>
            <pc:docMk/>
            <pc:sldMk cId="2303502608" sldId="331"/>
            <ac:inkMk id="409" creationId="{61A736AE-6803-1197-7C3C-ECF6CB3F20D9}"/>
          </ac:inkMkLst>
        </pc:inkChg>
        <pc:inkChg chg="add mod">
          <ac:chgData name="Kokchun Giang" userId="67e2125d-ec8c-4323-9653-9824a2ad815f" providerId="ADAL" clId="{30F6CD24-A25F-0E40-94DE-3B5A761E19E7}" dt="2024-01-28T17:56:57.255" v="457"/>
          <ac:inkMkLst>
            <pc:docMk/>
            <pc:sldMk cId="2303502608" sldId="331"/>
            <ac:inkMk id="410" creationId="{F19F520A-3FE6-DAE4-2B17-368590749B32}"/>
          </ac:inkMkLst>
        </pc:inkChg>
        <pc:inkChg chg="add mod">
          <ac:chgData name="Kokchun Giang" userId="67e2125d-ec8c-4323-9653-9824a2ad815f" providerId="ADAL" clId="{30F6CD24-A25F-0E40-94DE-3B5A761E19E7}" dt="2024-01-28T17:57:05.354" v="460"/>
          <ac:inkMkLst>
            <pc:docMk/>
            <pc:sldMk cId="2303502608" sldId="331"/>
            <ac:inkMk id="412" creationId="{8867455B-FE6A-D74D-957A-070397506F29}"/>
          </ac:inkMkLst>
        </pc:inkChg>
        <pc:inkChg chg="add mod">
          <ac:chgData name="Kokchun Giang" userId="67e2125d-ec8c-4323-9653-9824a2ad815f" providerId="ADAL" clId="{30F6CD24-A25F-0E40-94DE-3B5A761E19E7}" dt="2024-01-28T17:57:05.354" v="460"/>
          <ac:inkMkLst>
            <pc:docMk/>
            <pc:sldMk cId="2303502608" sldId="331"/>
            <ac:inkMk id="413" creationId="{D4AC7157-0BE9-73EA-CB48-406A418C0852}"/>
          </ac:inkMkLst>
        </pc:inkChg>
        <pc:inkChg chg="add mod">
          <ac:chgData name="Kokchun Giang" userId="67e2125d-ec8c-4323-9653-9824a2ad815f" providerId="ADAL" clId="{30F6CD24-A25F-0E40-94DE-3B5A761E19E7}" dt="2024-01-28T17:57:30.354" v="463"/>
          <ac:inkMkLst>
            <pc:docMk/>
            <pc:sldMk cId="2303502608" sldId="331"/>
            <ac:inkMk id="415" creationId="{58B24E30-ED8B-2AF3-9DA9-78859690F6E6}"/>
          </ac:inkMkLst>
        </pc:inkChg>
        <pc:inkChg chg="add mod">
          <ac:chgData name="Kokchun Giang" userId="67e2125d-ec8c-4323-9653-9824a2ad815f" providerId="ADAL" clId="{30F6CD24-A25F-0E40-94DE-3B5A761E19E7}" dt="2024-01-28T17:57:30.354" v="463"/>
          <ac:inkMkLst>
            <pc:docMk/>
            <pc:sldMk cId="2303502608" sldId="331"/>
            <ac:inkMk id="416" creationId="{839DD69F-39E6-4B9F-D506-9141D8669D6A}"/>
          </ac:inkMkLst>
        </pc:inkChg>
        <pc:inkChg chg="add mod">
          <ac:chgData name="Kokchun Giang" userId="67e2125d-ec8c-4323-9653-9824a2ad815f" providerId="ADAL" clId="{30F6CD24-A25F-0E40-94DE-3B5A761E19E7}" dt="2024-01-28T17:57:31.782" v="466"/>
          <ac:inkMkLst>
            <pc:docMk/>
            <pc:sldMk cId="2303502608" sldId="331"/>
            <ac:inkMk id="418" creationId="{67765876-6938-CDB1-61CD-5434918C2D4C}"/>
          </ac:inkMkLst>
        </pc:inkChg>
        <pc:inkChg chg="add mod">
          <ac:chgData name="Kokchun Giang" userId="67e2125d-ec8c-4323-9653-9824a2ad815f" providerId="ADAL" clId="{30F6CD24-A25F-0E40-94DE-3B5A761E19E7}" dt="2024-01-28T17:57:31.782" v="466"/>
          <ac:inkMkLst>
            <pc:docMk/>
            <pc:sldMk cId="2303502608" sldId="331"/>
            <ac:inkMk id="419" creationId="{C3E37547-FB0C-1E75-EBD6-BF2794C21902}"/>
          </ac:inkMkLst>
        </pc:inkChg>
        <pc:inkChg chg="add mod">
          <ac:chgData name="Kokchun Giang" userId="67e2125d-ec8c-4323-9653-9824a2ad815f" providerId="ADAL" clId="{30F6CD24-A25F-0E40-94DE-3B5A761E19E7}" dt="2024-01-28T17:57:37.746" v="472"/>
          <ac:inkMkLst>
            <pc:docMk/>
            <pc:sldMk cId="2303502608" sldId="331"/>
            <ac:inkMk id="421" creationId="{DECAE795-AD12-0D62-936D-A34A1C8083C6}"/>
          </ac:inkMkLst>
        </pc:inkChg>
        <pc:inkChg chg="add mod">
          <ac:chgData name="Kokchun Giang" userId="67e2125d-ec8c-4323-9653-9824a2ad815f" providerId="ADAL" clId="{30F6CD24-A25F-0E40-94DE-3B5A761E19E7}" dt="2024-01-28T17:57:37.746" v="472"/>
          <ac:inkMkLst>
            <pc:docMk/>
            <pc:sldMk cId="2303502608" sldId="331"/>
            <ac:inkMk id="422" creationId="{15367171-04E4-3744-47B1-45DF4979FA68}"/>
          </ac:inkMkLst>
        </pc:inkChg>
        <pc:inkChg chg="add mod">
          <ac:chgData name="Kokchun Giang" userId="67e2125d-ec8c-4323-9653-9824a2ad815f" providerId="ADAL" clId="{30F6CD24-A25F-0E40-94DE-3B5A761E19E7}" dt="2024-01-28T17:57:37.746" v="472"/>
          <ac:inkMkLst>
            <pc:docMk/>
            <pc:sldMk cId="2303502608" sldId="331"/>
            <ac:inkMk id="424" creationId="{A1267F93-8477-2143-A23D-9152A237D887}"/>
          </ac:inkMkLst>
        </pc:inkChg>
        <pc:inkChg chg="add mod">
          <ac:chgData name="Kokchun Giang" userId="67e2125d-ec8c-4323-9653-9824a2ad815f" providerId="ADAL" clId="{30F6CD24-A25F-0E40-94DE-3B5A761E19E7}" dt="2024-01-28T17:57:37.746" v="472"/>
          <ac:inkMkLst>
            <pc:docMk/>
            <pc:sldMk cId="2303502608" sldId="331"/>
            <ac:inkMk id="425" creationId="{BF1DF722-0FEB-86F1-CFAE-876662FBC070}"/>
          </ac:inkMkLst>
        </pc:inkChg>
        <pc:inkChg chg="add mod">
          <ac:chgData name="Kokchun Giang" userId="67e2125d-ec8c-4323-9653-9824a2ad815f" providerId="ADAL" clId="{30F6CD24-A25F-0E40-94DE-3B5A761E19E7}" dt="2024-01-28T18:22:46.982" v="880" actId="164"/>
          <ac:inkMkLst>
            <pc:docMk/>
            <pc:sldMk cId="2303502608" sldId="331"/>
            <ac:inkMk id="427" creationId="{AE556DCE-AA78-6574-EF61-FA4DC3F7A987}"/>
          </ac:inkMkLst>
        </pc:inkChg>
        <pc:inkChg chg="add del mod">
          <ac:chgData name="Kokchun Giang" userId="67e2125d-ec8c-4323-9653-9824a2ad815f" providerId="ADAL" clId="{30F6CD24-A25F-0E40-94DE-3B5A761E19E7}" dt="2024-01-28T17:57:49.990" v="479" actId="9405"/>
          <ac:inkMkLst>
            <pc:docMk/>
            <pc:sldMk cId="2303502608" sldId="331"/>
            <ac:inkMk id="428" creationId="{20A2FFFF-FEF7-79F3-B393-F563191CBC61}"/>
          </ac:inkMkLst>
        </pc:inkChg>
        <pc:inkChg chg="add del mod">
          <ac:chgData name="Kokchun Giang" userId="67e2125d-ec8c-4323-9653-9824a2ad815f" providerId="ADAL" clId="{30F6CD24-A25F-0E40-94DE-3B5A761E19E7}" dt="2024-01-28T17:57:49.392" v="478"/>
          <ac:inkMkLst>
            <pc:docMk/>
            <pc:sldMk cId="2303502608" sldId="331"/>
            <ac:inkMk id="429" creationId="{AA3D2033-0912-E39E-C3CA-FDA644051A9C}"/>
          </ac:inkMkLst>
        </pc:inkChg>
        <pc:inkChg chg="add mod">
          <ac:chgData name="Kokchun Giang" userId="67e2125d-ec8c-4323-9653-9824a2ad815f" providerId="ADAL" clId="{30F6CD24-A25F-0E40-94DE-3B5A761E19E7}" dt="2024-01-28T18:22:46.982" v="880" actId="164"/>
          <ac:inkMkLst>
            <pc:docMk/>
            <pc:sldMk cId="2303502608" sldId="331"/>
            <ac:inkMk id="431" creationId="{3380E88B-1922-A633-F917-D9867F572D1C}"/>
          </ac:inkMkLst>
        </pc:inkChg>
        <pc:inkChg chg="add del mod">
          <ac:chgData name="Kokchun Giang" userId="67e2125d-ec8c-4323-9653-9824a2ad815f" providerId="ADAL" clId="{30F6CD24-A25F-0E40-94DE-3B5A761E19E7}" dt="2024-01-28T17:57:53.060" v="484"/>
          <ac:inkMkLst>
            <pc:docMk/>
            <pc:sldMk cId="2303502608" sldId="331"/>
            <ac:inkMk id="432" creationId="{9F7392EB-A550-47D2-3D42-4BD3CE617020}"/>
          </ac:inkMkLst>
        </pc:inkChg>
        <pc:inkChg chg="add mod">
          <ac:chgData name="Kokchun Giang" userId="67e2125d-ec8c-4323-9653-9824a2ad815f" providerId="ADAL" clId="{30F6CD24-A25F-0E40-94DE-3B5A761E19E7}" dt="2024-01-28T18:22:25.405" v="877" actId="164"/>
          <ac:inkMkLst>
            <pc:docMk/>
            <pc:sldMk cId="2303502608" sldId="331"/>
            <ac:inkMk id="434" creationId="{D86B8118-545E-074F-FAAA-EC70E7362E9A}"/>
          </ac:inkMkLst>
        </pc:inkChg>
        <pc:inkChg chg="add mod">
          <ac:chgData name="Kokchun Giang" userId="67e2125d-ec8c-4323-9653-9824a2ad815f" providerId="ADAL" clId="{30F6CD24-A25F-0E40-94DE-3B5A761E19E7}" dt="2024-01-28T17:58:02.179" v="488"/>
          <ac:inkMkLst>
            <pc:docMk/>
            <pc:sldMk cId="2303502608" sldId="331"/>
            <ac:inkMk id="435" creationId="{3E300DE8-2595-B5D1-16BD-33114E6E5EC4}"/>
          </ac:inkMkLst>
        </pc:inkChg>
        <pc:inkChg chg="add mod">
          <ac:chgData name="Kokchun Giang" userId="67e2125d-ec8c-4323-9653-9824a2ad815f" providerId="ADAL" clId="{30F6CD24-A25F-0E40-94DE-3B5A761E19E7}" dt="2024-01-28T17:58:02.179" v="488"/>
          <ac:inkMkLst>
            <pc:docMk/>
            <pc:sldMk cId="2303502608" sldId="331"/>
            <ac:inkMk id="436" creationId="{3164018A-14B5-F657-5705-647F0E3C4E39}"/>
          </ac:inkMkLst>
        </pc:inkChg>
        <pc:inkChg chg="add mod">
          <ac:chgData name="Kokchun Giang" userId="67e2125d-ec8c-4323-9653-9824a2ad815f" providerId="ADAL" clId="{30F6CD24-A25F-0E40-94DE-3B5A761E19E7}" dt="2024-01-28T17:58:07.737" v="496"/>
          <ac:inkMkLst>
            <pc:docMk/>
            <pc:sldMk cId="2303502608" sldId="331"/>
            <ac:inkMk id="438" creationId="{F699D5B8-A114-F268-6237-76DC2FF1D667}"/>
          </ac:inkMkLst>
        </pc:inkChg>
        <pc:inkChg chg="add mod">
          <ac:chgData name="Kokchun Giang" userId="67e2125d-ec8c-4323-9653-9824a2ad815f" providerId="ADAL" clId="{30F6CD24-A25F-0E40-94DE-3B5A761E19E7}" dt="2024-01-28T17:58:07.737" v="496"/>
          <ac:inkMkLst>
            <pc:docMk/>
            <pc:sldMk cId="2303502608" sldId="331"/>
            <ac:inkMk id="439" creationId="{749A380F-C685-28AD-F9FE-4792CA7C0EDD}"/>
          </ac:inkMkLst>
        </pc:inkChg>
        <pc:inkChg chg="add mod">
          <ac:chgData name="Kokchun Giang" userId="67e2125d-ec8c-4323-9653-9824a2ad815f" providerId="ADAL" clId="{30F6CD24-A25F-0E40-94DE-3B5A761E19E7}" dt="2024-01-28T17:58:07.737" v="496"/>
          <ac:inkMkLst>
            <pc:docMk/>
            <pc:sldMk cId="2303502608" sldId="331"/>
            <ac:inkMk id="441" creationId="{B12A23B2-83A1-290A-FAC9-73EE37E8564A}"/>
          </ac:inkMkLst>
        </pc:inkChg>
        <pc:inkChg chg="add mod">
          <ac:chgData name="Kokchun Giang" userId="67e2125d-ec8c-4323-9653-9824a2ad815f" providerId="ADAL" clId="{30F6CD24-A25F-0E40-94DE-3B5A761E19E7}" dt="2024-01-28T17:58:07.737" v="496"/>
          <ac:inkMkLst>
            <pc:docMk/>
            <pc:sldMk cId="2303502608" sldId="331"/>
            <ac:inkMk id="442" creationId="{3FABD76A-5D3E-202D-7D92-9413D1A44F85}"/>
          </ac:inkMkLst>
        </pc:inkChg>
        <pc:inkChg chg="add mod">
          <ac:chgData name="Kokchun Giang" userId="67e2125d-ec8c-4323-9653-9824a2ad815f" providerId="ADAL" clId="{30F6CD24-A25F-0E40-94DE-3B5A761E19E7}" dt="2024-01-28T17:58:07.737" v="496"/>
          <ac:inkMkLst>
            <pc:docMk/>
            <pc:sldMk cId="2303502608" sldId="331"/>
            <ac:inkMk id="443" creationId="{979A6864-2228-B666-80C3-0E436BF64287}"/>
          </ac:inkMkLst>
        </pc:inkChg>
        <pc:inkChg chg="add mod">
          <ac:chgData name="Kokchun Giang" userId="67e2125d-ec8c-4323-9653-9824a2ad815f" providerId="ADAL" clId="{30F6CD24-A25F-0E40-94DE-3B5A761E19E7}" dt="2024-01-28T17:58:07.737" v="496"/>
          <ac:inkMkLst>
            <pc:docMk/>
            <pc:sldMk cId="2303502608" sldId="331"/>
            <ac:inkMk id="444" creationId="{14DE8DB1-C4F6-22CE-E19B-35ABFCC8CCE0}"/>
          </ac:inkMkLst>
        </pc:inkChg>
        <pc:inkChg chg="add mod">
          <ac:chgData name="Kokchun Giang" userId="67e2125d-ec8c-4323-9653-9824a2ad815f" providerId="ADAL" clId="{30F6CD24-A25F-0E40-94DE-3B5A761E19E7}" dt="2024-01-28T17:58:12.598" v="499"/>
          <ac:inkMkLst>
            <pc:docMk/>
            <pc:sldMk cId="2303502608" sldId="331"/>
            <ac:inkMk id="446" creationId="{3D21BE21-12F8-0AEE-E118-D3821782D386}"/>
          </ac:inkMkLst>
        </pc:inkChg>
        <pc:inkChg chg="add mod">
          <ac:chgData name="Kokchun Giang" userId="67e2125d-ec8c-4323-9653-9824a2ad815f" providerId="ADAL" clId="{30F6CD24-A25F-0E40-94DE-3B5A761E19E7}" dt="2024-01-28T17:58:12.598" v="499"/>
          <ac:inkMkLst>
            <pc:docMk/>
            <pc:sldMk cId="2303502608" sldId="331"/>
            <ac:inkMk id="447" creationId="{0D0AC7D4-2B25-8C46-E0FB-A22C3688F8DF}"/>
          </ac:inkMkLst>
        </pc:inkChg>
        <pc:inkChg chg="add mod">
          <ac:chgData name="Kokchun Giang" userId="67e2125d-ec8c-4323-9653-9824a2ad815f" providerId="ADAL" clId="{30F6CD24-A25F-0E40-94DE-3B5A761E19E7}" dt="2024-01-28T17:49:53.997" v="203"/>
          <ac:inkMkLst>
            <pc:docMk/>
            <pc:sldMk cId="2303502608" sldId="331"/>
            <ac:inkMk id="1088" creationId="{A5D6075A-C641-D40F-8E91-039BCF678315}"/>
          </ac:inkMkLst>
        </pc:inkChg>
        <pc:inkChg chg="add mod">
          <ac:chgData name="Kokchun Giang" userId="67e2125d-ec8c-4323-9653-9824a2ad815f" providerId="ADAL" clId="{30F6CD24-A25F-0E40-94DE-3B5A761E19E7}" dt="2024-01-28T17:49:53.997" v="203"/>
          <ac:inkMkLst>
            <pc:docMk/>
            <pc:sldMk cId="2303502608" sldId="331"/>
            <ac:inkMk id="1089" creationId="{3A9A0B0E-77A6-80FC-8444-4DB0A507F02E}"/>
          </ac:inkMkLst>
        </pc:inkChg>
        <pc:inkChg chg="add mod">
          <ac:chgData name="Kokchun Giang" userId="67e2125d-ec8c-4323-9653-9824a2ad815f" providerId="ADAL" clId="{30F6CD24-A25F-0E40-94DE-3B5A761E19E7}" dt="2024-01-28T17:49:53.997" v="203"/>
          <ac:inkMkLst>
            <pc:docMk/>
            <pc:sldMk cId="2303502608" sldId="331"/>
            <ac:inkMk id="1090" creationId="{C0320A33-5A06-C32C-7CE3-06F1CE60B655}"/>
          </ac:inkMkLst>
        </pc:inkChg>
        <pc:inkChg chg="add mod">
          <ac:chgData name="Kokchun Giang" userId="67e2125d-ec8c-4323-9653-9824a2ad815f" providerId="ADAL" clId="{30F6CD24-A25F-0E40-94DE-3B5A761E19E7}" dt="2024-01-28T17:49:53.997" v="203"/>
          <ac:inkMkLst>
            <pc:docMk/>
            <pc:sldMk cId="2303502608" sldId="331"/>
            <ac:inkMk id="1091" creationId="{F4BFC50C-5116-D4CB-5D36-B804CEB14E9D}"/>
          </ac:inkMkLst>
        </pc:inkChg>
        <pc:inkChg chg="add mod">
          <ac:chgData name="Kokchun Giang" userId="67e2125d-ec8c-4323-9653-9824a2ad815f" providerId="ADAL" clId="{30F6CD24-A25F-0E40-94DE-3B5A761E19E7}" dt="2024-01-28T17:49:53.997" v="203"/>
          <ac:inkMkLst>
            <pc:docMk/>
            <pc:sldMk cId="2303502608" sldId="331"/>
            <ac:inkMk id="1092" creationId="{05C2133A-ACDC-52DD-3DB5-B9B6EA7EC19E}"/>
          </ac:inkMkLst>
        </pc:inkChg>
        <pc:inkChg chg="add mod">
          <ac:chgData name="Kokchun Giang" userId="67e2125d-ec8c-4323-9653-9824a2ad815f" providerId="ADAL" clId="{30F6CD24-A25F-0E40-94DE-3B5A761E19E7}" dt="2024-01-28T17:49:53.997" v="203"/>
          <ac:inkMkLst>
            <pc:docMk/>
            <pc:sldMk cId="2303502608" sldId="331"/>
            <ac:inkMk id="1093" creationId="{F7048EA3-376F-33AE-1E4D-9EA040AA06FF}"/>
          </ac:inkMkLst>
        </pc:inkChg>
        <pc:inkChg chg="add mod">
          <ac:chgData name="Kokchun Giang" userId="67e2125d-ec8c-4323-9653-9824a2ad815f" providerId="ADAL" clId="{30F6CD24-A25F-0E40-94DE-3B5A761E19E7}" dt="2024-01-28T18:20:39.795" v="862" actId="164"/>
          <ac:inkMkLst>
            <pc:docMk/>
            <pc:sldMk cId="2303502608" sldId="331"/>
            <ac:inkMk id="1096" creationId="{86656AEC-C6D2-2654-A4D3-0AD730AA3294}"/>
          </ac:inkMkLst>
        </pc:inkChg>
        <pc:inkChg chg="add mod">
          <ac:chgData name="Kokchun Giang" userId="67e2125d-ec8c-4323-9653-9824a2ad815f" providerId="ADAL" clId="{30F6CD24-A25F-0E40-94DE-3B5A761E19E7}" dt="2024-01-28T18:20:39.795" v="862" actId="164"/>
          <ac:inkMkLst>
            <pc:docMk/>
            <pc:sldMk cId="2303502608" sldId="331"/>
            <ac:inkMk id="1097" creationId="{A48DDC91-C6C1-946F-F9A6-EB901BF14B29}"/>
          </ac:inkMkLst>
        </pc:inkChg>
        <pc:inkChg chg="add mod">
          <ac:chgData name="Kokchun Giang" userId="67e2125d-ec8c-4323-9653-9824a2ad815f" providerId="ADAL" clId="{30F6CD24-A25F-0E40-94DE-3B5A761E19E7}" dt="2024-01-28T18:20:39.795" v="862" actId="164"/>
          <ac:inkMkLst>
            <pc:docMk/>
            <pc:sldMk cId="2303502608" sldId="331"/>
            <ac:inkMk id="1098" creationId="{573CED94-2D1F-2451-6C07-63BEB1BD8A97}"/>
          </ac:inkMkLst>
        </pc:inkChg>
        <pc:inkChg chg="add mod">
          <ac:chgData name="Kokchun Giang" userId="67e2125d-ec8c-4323-9653-9824a2ad815f" providerId="ADAL" clId="{30F6CD24-A25F-0E40-94DE-3B5A761E19E7}" dt="2024-01-28T18:20:39.795" v="862" actId="164"/>
          <ac:inkMkLst>
            <pc:docMk/>
            <pc:sldMk cId="2303502608" sldId="331"/>
            <ac:inkMk id="1099" creationId="{F731A2AF-27F4-6442-980F-B7527D338056}"/>
          </ac:inkMkLst>
        </pc:inkChg>
        <pc:inkChg chg="add mod">
          <ac:chgData name="Kokchun Giang" userId="67e2125d-ec8c-4323-9653-9824a2ad815f" providerId="ADAL" clId="{30F6CD24-A25F-0E40-94DE-3B5A761E19E7}" dt="2024-01-28T18:20:39.795" v="862" actId="164"/>
          <ac:inkMkLst>
            <pc:docMk/>
            <pc:sldMk cId="2303502608" sldId="331"/>
            <ac:inkMk id="1100" creationId="{FA10D8AD-9B14-4A4B-50A6-9FCEFC7D8605}"/>
          </ac:inkMkLst>
        </pc:inkChg>
        <pc:inkChg chg="add del mod">
          <ac:chgData name="Kokchun Giang" userId="67e2125d-ec8c-4323-9653-9824a2ad815f" providerId="ADAL" clId="{30F6CD24-A25F-0E40-94DE-3B5A761E19E7}" dt="2024-01-28T17:49:54.346" v="204" actId="9405"/>
          <ac:inkMkLst>
            <pc:docMk/>
            <pc:sldMk cId="2303502608" sldId="331"/>
            <ac:inkMk id="1101" creationId="{CD60F226-4965-65F7-234D-17CDD24FF79A}"/>
          </ac:inkMkLst>
        </pc:inkChg>
        <pc:inkChg chg="add del mod">
          <ac:chgData name="Kokchun Giang" userId="67e2125d-ec8c-4323-9653-9824a2ad815f" providerId="ADAL" clId="{30F6CD24-A25F-0E40-94DE-3B5A761E19E7}" dt="2024-01-28T17:49:53.997" v="203"/>
          <ac:inkMkLst>
            <pc:docMk/>
            <pc:sldMk cId="2303502608" sldId="331"/>
            <ac:inkMk id="1102" creationId="{3FBEAF61-D57A-A68F-CFE6-F4672C2FC436}"/>
          </ac:inkMkLst>
        </pc:inkChg>
        <pc:inkChg chg="add del">
          <ac:chgData name="Kokchun Giang" userId="67e2125d-ec8c-4323-9653-9824a2ad815f" providerId="ADAL" clId="{30F6CD24-A25F-0E40-94DE-3B5A761E19E7}" dt="2024-01-28T17:49:53.765" v="200" actId="9405"/>
          <ac:inkMkLst>
            <pc:docMk/>
            <pc:sldMk cId="2303502608" sldId="331"/>
            <ac:inkMk id="1103" creationId="{6C2A9AAD-12CB-66B0-426F-F6DD28D2F90A}"/>
          </ac:inkMkLst>
        </pc:inkChg>
        <pc:inkChg chg="add del">
          <ac:chgData name="Kokchun Giang" userId="67e2125d-ec8c-4323-9653-9824a2ad815f" providerId="ADAL" clId="{30F6CD24-A25F-0E40-94DE-3B5A761E19E7}" dt="2024-01-28T17:49:53.514" v="199" actId="9405"/>
          <ac:inkMkLst>
            <pc:docMk/>
            <pc:sldMk cId="2303502608" sldId="331"/>
            <ac:inkMk id="1104" creationId="{26F51381-1C61-38AE-7489-ADFE660E8C56}"/>
          </ac:inkMkLst>
        </pc:inkChg>
        <pc:inkChg chg="add mod">
          <ac:chgData name="Kokchun Giang" userId="67e2125d-ec8c-4323-9653-9824a2ad815f" providerId="ADAL" clId="{30F6CD24-A25F-0E40-94DE-3B5A761E19E7}" dt="2024-01-28T17:49:57.388" v="212"/>
          <ac:inkMkLst>
            <pc:docMk/>
            <pc:sldMk cId="2303502608" sldId="331"/>
            <ac:inkMk id="1106" creationId="{09ADB699-3977-BD11-6B3F-33311BB557E4}"/>
          </ac:inkMkLst>
        </pc:inkChg>
        <pc:inkChg chg="add mod">
          <ac:chgData name="Kokchun Giang" userId="67e2125d-ec8c-4323-9653-9824a2ad815f" providerId="ADAL" clId="{30F6CD24-A25F-0E40-94DE-3B5A761E19E7}" dt="2024-01-28T17:49:57.388" v="212"/>
          <ac:inkMkLst>
            <pc:docMk/>
            <pc:sldMk cId="2303502608" sldId="331"/>
            <ac:inkMk id="1107" creationId="{53E9A48C-C30C-98C4-2788-ACDD24E49753}"/>
          </ac:inkMkLst>
        </pc:inkChg>
        <pc:inkChg chg="add mod">
          <ac:chgData name="Kokchun Giang" userId="67e2125d-ec8c-4323-9653-9824a2ad815f" providerId="ADAL" clId="{30F6CD24-A25F-0E40-94DE-3B5A761E19E7}" dt="2024-01-28T17:49:57.388" v="212"/>
          <ac:inkMkLst>
            <pc:docMk/>
            <pc:sldMk cId="2303502608" sldId="331"/>
            <ac:inkMk id="1108" creationId="{8E4921FD-7F80-34F8-6510-ECDFA4D64D5D}"/>
          </ac:inkMkLst>
        </pc:inkChg>
        <pc:inkChg chg="add mod">
          <ac:chgData name="Kokchun Giang" userId="67e2125d-ec8c-4323-9653-9824a2ad815f" providerId="ADAL" clId="{30F6CD24-A25F-0E40-94DE-3B5A761E19E7}" dt="2024-01-28T17:49:57.388" v="212"/>
          <ac:inkMkLst>
            <pc:docMk/>
            <pc:sldMk cId="2303502608" sldId="331"/>
            <ac:inkMk id="1109" creationId="{31FB42A4-88D7-6747-7C54-7B001CC2D359}"/>
          </ac:inkMkLst>
        </pc:inkChg>
        <pc:inkChg chg="add mod">
          <ac:chgData name="Kokchun Giang" userId="67e2125d-ec8c-4323-9653-9824a2ad815f" providerId="ADAL" clId="{30F6CD24-A25F-0E40-94DE-3B5A761E19E7}" dt="2024-01-28T17:49:57.388" v="212"/>
          <ac:inkMkLst>
            <pc:docMk/>
            <pc:sldMk cId="2303502608" sldId="331"/>
            <ac:inkMk id="1110" creationId="{DF8F4E51-0778-012A-7BA2-E90F5B266F68}"/>
          </ac:inkMkLst>
        </pc:inkChg>
        <pc:inkChg chg="add mod">
          <ac:chgData name="Kokchun Giang" userId="67e2125d-ec8c-4323-9653-9824a2ad815f" providerId="ADAL" clId="{30F6CD24-A25F-0E40-94DE-3B5A761E19E7}" dt="2024-01-28T17:49:57.388" v="212"/>
          <ac:inkMkLst>
            <pc:docMk/>
            <pc:sldMk cId="2303502608" sldId="331"/>
            <ac:inkMk id="1111" creationId="{DD13E1D0-686E-25BF-4128-0F6476AAC3EC}"/>
          </ac:inkMkLst>
        </pc:inkChg>
        <pc:inkChg chg="add mod">
          <ac:chgData name="Kokchun Giang" userId="67e2125d-ec8c-4323-9653-9824a2ad815f" providerId="ADAL" clId="{30F6CD24-A25F-0E40-94DE-3B5A761E19E7}" dt="2024-01-28T17:49:57.388" v="212"/>
          <ac:inkMkLst>
            <pc:docMk/>
            <pc:sldMk cId="2303502608" sldId="331"/>
            <ac:inkMk id="1112" creationId="{AB068059-C87A-C321-9265-E224A81387E3}"/>
          </ac:inkMkLst>
        </pc:inkChg>
        <pc:inkChg chg="add mod">
          <ac:chgData name="Kokchun Giang" userId="67e2125d-ec8c-4323-9653-9824a2ad815f" providerId="ADAL" clId="{30F6CD24-A25F-0E40-94DE-3B5A761E19E7}" dt="2024-01-28T17:50:48.697" v="224"/>
          <ac:inkMkLst>
            <pc:docMk/>
            <pc:sldMk cId="2303502608" sldId="331"/>
            <ac:inkMk id="1114" creationId="{F12F8703-9226-9162-71F2-87FFE5397034}"/>
          </ac:inkMkLst>
        </pc:inkChg>
        <pc:inkChg chg="add mod">
          <ac:chgData name="Kokchun Giang" userId="67e2125d-ec8c-4323-9653-9824a2ad815f" providerId="ADAL" clId="{30F6CD24-A25F-0E40-94DE-3B5A761E19E7}" dt="2024-01-28T17:50:48.697" v="224"/>
          <ac:inkMkLst>
            <pc:docMk/>
            <pc:sldMk cId="2303502608" sldId="331"/>
            <ac:inkMk id="1115" creationId="{138A368A-6104-6627-CB5A-EFD75E416C01}"/>
          </ac:inkMkLst>
        </pc:inkChg>
        <pc:inkChg chg="add mod">
          <ac:chgData name="Kokchun Giang" userId="67e2125d-ec8c-4323-9653-9824a2ad815f" providerId="ADAL" clId="{30F6CD24-A25F-0E40-94DE-3B5A761E19E7}" dt="2024-01-28T17:50:48.697" v="224"/>
          <ac:inkMkLst>
            <pc:docMk/>
            <pc:sldMk cId="2303502608" sldId="331"/>
            <ac:inkMk id="1116" creationId="{7943E614-6D3F-1F49-8904-4E60CC2DCD4F}"/>
          </ac:inkMkLst>
        </pc:inkChg>
        <pc:inkChg chg="add mod">
          <ac:chgData name="Kokchun Giang" userId="67e2125d-ec8c-4323-9653-9824a2ad815f" providerId="ADAL" clId="{30F6CD24-A25F-0E40-94DE-3B5A761E19E7}" dt="2024-01-28T17:50:48.697" v="224"/>
          <ac:inkMkLst>
            <pc:docMk/>
            <pc:sldMk cId="2303502608" sldId="331"/>
            <ac:inkMk id="1117" creationId="{D9207A41-BC1F-E564-B866-0109E5A5B5A0}"/>
          </ac:inkMkLst>
        </pc:inkChg>
        <pc:inkChg chg="add mod">
          <ac:chgData name="Kokchun Giang" userId="67e2125d-ec8c-4323-9653-9824a2ad815f" providerId="ADAL" clId="{30F6CD24-A25F-0E40-94DE-3B5A761E19E7}" dt="2024-01-28T17:50:48.697" v="224"/>
          <ac:inkMkLst>
            <pc:docMk/>
            <pc:sldMk cId="2303502608" sldId="331"/>
            <ac:inkMk id="1118" creationId="{91BAFE1F-8C05-AFDD-134F-B3E06B7CE0FF}"/>
          </ac:inkMkLst>
        </pc:inkChg>
        <pc:inkChg chg="add mod">
          <ac:chgData name="Kokchun Giang" userId="67e2125d-ec8c-4323-9653-9824a2ad815f" providerId="ADAL" clId="{30F6CD24-A25F-0E40-94DE-3B5A761E19E7}" dt="2024-01-28T17:50:48.697" v="224"/>
          <ac:inkMkLst>
            <pc:docMk/>
            <pc:sldMk cId="2303502608" sldId="331"/>
            <ac:inkMk id="1119" creationId="{79F5FE3B-04F9-4961-0DB8-8F039D616E2D}"/>
          </ac:inkMkLst>
        </pc:inkChg>
        <pc:inkChg chg="add mod">
          <ac:chgData name="Kokchun Giang" userId="67e2125d-ec8c-4323-9653-9824a2ad815f" providerId="ADAL" clId="{30F6CD24-A25F-0E40-94DE-3B5A761E19E7}" dt="2024-01-28T17:50:48.697" v="224"/>
          <ac:inkMkLst>
            <pc:docMk/>
            <pc:sldMk cId="2303502608" sldId="331"/>
            <ac:inkMk id="1120" creationId="{EAF141E5-8C2D-0148-33E9-23A174FDE3FC}"/>
          </ac:inkMkLst>
        </pc:inkChg>
        <pc:inkChg chg="add mod">
          <ac:chgData name="Kokchun Giang" userId="67e2125d-ec8c-4323-9653-9824a2ad815f" providerId="ADAL" clId="{30F6CD24-A25F-0E40-94DE-3B5A761E19E7}" dt="2024-01-28T17:50:48.697" v="224"/>
          <ac:inkMkLst>
            <pc:docMk/>
            <pc:sldMk cId="2303502608" sldId="331"/>
            <ac:inkMk id="1121" creationId="{D0FFD1B3-6909-ADB1-7A0C-9290EA2204D6}"/>
          </ac:inkMkLst>
        </pc:inkChg>
        <pc:inkChg chg="add mod">
          <ac:chgData name="Kokchun Giang" userId="67e2125d-ec8c-4323-9653-9824a2ad815f" providerId="ADAL" clId="{30F6CD24-A25F-0E40-94DE-3B5A761E19E7}" dt="2024-01-28T17:50:48.697" v="224"/>
          <ac:inkMkLst>
            <pc:docMk/>
            <pc:sldMk cId="2303502608" sldId="331"/>
            <ac:inkMk id="1122" creationId="{87B94B67-E192-7BC9-E15E-CD6CDF7CD9B7}"/>
          </ac:inkMkLst>
        </pc:inkChg>
        <pc:inkChg chg="add mod">
          <ac:chgData name="Kokchun Giang" userId="67e2125d-ec8c-4323-9653-9824a2ad815f" providerId="ADAL" clId="{30F6CD24-A25F-0E40-94DE-3B5A761E19E7}" dt="2024-01-28T17:50:48.697" v="224"/>
          <ac:inkMkLst>
            <pc:docMk/>
            <pc:sldMk cId="2303502608" sldId="331"/>
            <ac:inkMk id="1123" creationId="{2F025740-C572-A47F-FC6D-D8E6EBE546DD}"/>
          </ac:inkMkLst>
        </pc:inkChg>
        <pc:inkChg chg="add mod">
          <ac:chgData name="Kokchun Giang" userId="67e2125d-ec8c-4323-9653-9824a2ad815f" providerId="ADAL" clId="{30F6CD24-A25F-0E40-94DE-3B5A761E19E7}" dt="2024-01-28T18:21:01.732" v="866" actId="164"/>
          <ac:inkMkLst>
            <pc:docMk/>
            <pc:sldMk cId="2303502608" sldId="331"/>
            <ac:inkMk id="1124" creationId="{83058916-7CB0-1FB0-0F2E-DFCA7DFB51F4}"/>
          </ac:inkMkLst>
        </pc:inkChg>
        <pc:inkChg chg="add mod">
          <ac:chgData name="Kokchun Giang" userId="67e2125d-ec8c-4323-9653-9824a2ad815f" providerId="ADAL" clId="{30F6CD24-A25F-0E40-94DE-3B5A761E19E7}" dt="2024-01-28T18:21:06.614" v="867" actId="164"/>
          <ac:inkMkLst>
            <pc:docMk/>
            <pc:sldMk cId="2303502608" sldId="331"/>
            <ac:inkMk id="1126" creationId="{27428D57-2F6F-B151-600E-B373D2A7C0FB}"/>
          </ac:inkMkLst>
        </pc:inkChg>
        <pc:inkChg chg="add mod">
          <ac:chgData name="Kokchun Giang" userId="67e2125d-ec8c-4323-9653-9824a2ad815f" providerId="ADAL" clId="{30F6CD24-A25F-0E40-94DE-3B5A761E19E7}" dt="2024-01-28T17:51:02.413" v="238"/>
          <ac:inkMkLst>
            <pc:docMk/>
            <pc:sldMk cId="2303502608" sldId="331"/>
            <ac:inkMk id="1127" creationId="{64EBDF7D-D7AD-2B6E-05CF-B619267CA80F}"/>
          </ac:inkMkLst>
        </pc:inkChg>
        <pc:inkChg chg="add mod">
          <ac:chgData name="Kokchun Giang" userId="67e2125d-ec8c-4323-9653-9824a2ad815f" providerId="ADAL" clId="{30F6CD24-A25F-0E40-94DE-3B5A761E19E7}" dt="2024-01-28T17:51:02.413" v="238"/>
          <ac:inkMkLst>
            <pc:docMk/>
            <pc:sldMk cId="2303502608" sldId="331"/>
            <ac:inkMk id="1128" creationId="{48C4F082-B68D-1F75-61CC-92EDFAAFEA25}"/>
          </ac:inkMkLst>
        </pc:inkChg>
        <pc:inkChg chg="add mod">
          <ac:chgData name="Kokchun Giang" userId="67e2125d-ec8c-4323-9653-9824a2ad815f" providerId="ADAL" clId="{30F6CD24-A25F-0E40-94DE-3B5A761E19E7}" dt="2024-01-28T17:51:02.413" v="238"/>
          <ac:inkMkLst>
            <pc:docMk/>
            <pc:sldMk cId="2303502608" sldId="331"/>
            <ac:inkMk id="1129" creationId="{0453D8F4-0111-C483-02A3-251903FE06E0}"/>
          </ac:inkMkLst>
        </pc:inkChg>
        <pc:inkChg chg="add mod">
          <ac:chgData name="Kokchun Giang" userId="67e2125d-ec8c-4323-9653-9824a2ad815f" providerId="ADAL" clId="{30F6CD24-A25F-0E40-94DE-3B5A761E19E7}" dt="2024-01-28T17:51:02.413" v="238"/>
          <ac:inkMkLst>
            <pc:docMk/>
            <pc:sldMk cId="2303502608" sldId="331"/>
            <ac:inkMk id="1130" creationId="{BD1882AA-5E5D-C090-5366-CD7375D4CEB8}"/>
          </ac:inkMkLst>
        </pc:inkChg>
        <pc:inkChg chg="add mod">
          <ac:chgData name="Kokchun Giang" userId="67e2125d-ec8c-4323-9653-9824a2ad815f" providerId="ADAL" clId="{30F6CD24-A25F-0E40-94DE-3B5A761E19E7}" dt="2024-01-28T17:51:02.413" v="238"/>
          <ac:inkMkLst>
            <pc:docMk/>
            <pc:sldMk cId="2303502608" sldId="331"/>
            <ac:inkMk id="1131" creationId="{8D6D91F3-0CF4-8D20-5DCB-3EB93DEDF691}"/>
          </ac:inkMkLst>
        </pc:inkChg>
        <pc:inkChg chg="add mod">
          <ac:chgData name="Kokchun Giang" userId="67e2125d-ec8c-4323-9653-9824a2ad815f" providerId="ADAL" clId="{30F6CD24-A25F-0E40-94DE-3B5A761E19E7}" dt="2024-01-28T17:51:02.413" v="238"/>
          <ac:inkMkLst>
            <pc:docMk/>
            <pc:sldMk cId="2303502608" sldId="331"/>
            <ac:inkMk id="1132" creationId="{AEDB18A3-E7CD-C4BC-F144-177E50054BC2}"/>
          </ac:inkMkLst>
        </pc:inkChg>
        <pc:inkChg chg="add mod">
          <ac:chgData name="Kokchun Giang" userId="67e2125d-ec8c-4323-9653-9824a2ad815f" providerId="ADAL" clId="{30F6CD24-A25F-0E40-94DE-3B5A761E19E7}" dt="2024-01-28T17:51:02.413" v="238"/>
          <ac:inkMkLst>
            <pc:docMk/>
            <pc:sldMk cId="2303502608" sldId="331"/>
            <ac:inkMk id="1133" creationId="{9B70AD02-9586-4CA0-6F82-D3611BB71E44}"/>
          </ac:inkMkLst>
        </pc:inkChg>
        <pc:inkChg chg="add mod">
          <ac:chgData name="Kokchun Giang" userId="67e2125d-ec8c-4323-9653-9824a2ad815f" providerId="ADAL" clId="{30F6CD24-A25F-0E40-94DE-3B5A761E19E7}" dt="2024-01-28T17:51:02.413" v="238"/>
          <ac:inkMkLst>
            <pc:docMk/>
            <pc:sldMk cId="2303502608" sldId="331"/>
            <ac:inkMk id="1134" creationId="{7E80132B-20A5-817B-AC5C-E1EEC7423A79}"/>
          </ac:inkMkLst>
        </pc:inkChg>
        <pc:inkChg chg="add mod">
          <ac:chgData name="Kokchun Giang" userId="67e2125d-ec8c-4323-9653-9824a2ad815f" providerId="ADAL" clId="{30F6CD24-A25F-0E40-94DE-3B5A761E19E7}" dt="2024-01-28T17:51:02.413" v="238"/>
          <ac:inkMkLst>
            <pc:docMk/>
            <pc:sldMk cId="2303502608" sldId="331"/>
            <ac:inkMk id="1135" creationId="{2686C384-6E30-4622-CC22-74D54B3125FB}"/>
          </ac:inkMkLst>
        </pc:inkChg>
        <pc:inkChg chg="add mod">
          <ac:chgData name="Kokchun Giang" userId="67e2125d-ec8c-4323-9653-9824a2ad815f" providerId="ADAL" clId="{30F6CD24-A25F-0E40-94DE-3B5A761E19E7}" dt="2024-01-28T17:51:02.413" v="238"/>
          <ac:inkMkLst>
            <pc:docMk/>
            <pc:sldMk cId="2303502608" sldId="331"/>
            <ac:inkMk id="1136" creationId="{316787A6-13AD-2B9A-4D06-1D8020D63070}"/>
          </ac:inkMkLst>
        </pc:inkChg>
        <pc:inkChg chg="add mod">
          <ac:chgData name="Kokchun Giang" userId="67e2125d-ec8c-4323-9653-9824a2ad815f" providerId="ADAL" clId="{30F6CD24-A25F-0E40-94DE-3B5A761E19E7}" dt="2024-01-28T17:51:02.413" v="238"/>
          <ac:inkMkLst>
            <pc:docMk/>
            <pc:sldMk cId="2303502608" sldId="331"/>
            <ac:inkMk id="1137" creationId="{FEFD7ADC-ECCA-FEE4-5FC1-48E1819CBEEC}"/>
          </ac:inkMkLst>
        </pc:inkChg>
        <pc:inkChg chg="add mod">
          <ac:chgData name="Kokchun Giang" userId="67e2125d-ec8c-4323-9653-9824a2ad815f" providerId="ADAL" clId="{30F6CD24-A25F-0E40-94DE-3B5A761E19E7}" dt="2024-01-28T17:51:02.413" v="238"/>
          <ac:inkMkLst>
            <pc:docMk/>
            <pc:sldMk cId="2303502608" sldId="331"/>
            <ac:inkMk id="1138" creationId="{AAF033B4-2A61-9252-3A10-B9FAC92D2BA9}"/>
          </ac:inkMkLst>
        </pc:inkChg>
        <pc:inkChg chg="add del mod">
          <ac:chgData name="Kokchun Giang" userId="67e2125d-ec8c-4323-9653-9824a2ad815f" providerId="ADAL" clId="{30F6CD24-A25F-0E40-94DE-3B5A761E19E7}" dt="2024-01-28T17:52:05.482" v="304"/>
          <ac:inkMkLst>
            <pc:docMk/>
            <pc:sldMk cId="2303502608" sldId="331"/>
            <ac:inkMk id="1140" creationId="{A5494E17-524A-8755-591E-1F6B20CEC85F}"/>
          </ac:inkMkLst>
        </pc:inkChg>
        <pc:inkChg chg="add del mod">
          <ac:chgData name="Kokchun Giang" userId="67e2125d-ec8c-4323-9653-9824a2ad815f" providerId="ADAL" clId="{30F6CD24-A25F-0E40-94DE-3B5A761E19E7}" dt="2024-01-28T17:52:05.483" v="305"/>
          <ac:inkMkLst>
            <pc:docMk/>
            <pc:sldMk cId="2303502608" sldId="331"/>
            <ac:inkMk id="1141" creationId="{9DF26FB6-648D-1ECB-0AFA-824A2BB6D1DB}"/>
          </ac:inkMkLst>
        </pc:inkChg>
        <pc:inkChg chg="add del mod">
          <ac:chgData name="Kokchun Giang" userId="67e2125d-ec8c-4323-9653-9824a2ad815f" providerId="ADAL" clId="{30F6CD24-A25F-0E40-94DE-3B5A761E19E7}" dt="2024-01-28T17:52:05.479" v="302"/>
          <ac:inkMkLst>
            <pc:docMk/>
            <pc:sldMk cId="2303502608" sldId="331"/>
            <ac:inkMk id="1142" creationId="{467EA535-57ED-1AC9-59B9-07FF32133AF8}"/>
          </ac:inkMkLst>
        </pc:inkChg>
        <pc:inkChg chg="add del mod">
          <ac:chgData name="Kokchun Giang" userId="67e2125d-ec8c-4323-9653-9824a2ad815f" providerId="ADAL" clId="{30F6CD24-A25F-0E40-94DE-3B5A761E19E7}" dt="2024-01-28T17:52:05.480" v="303"/>
          <ac:inkMkLst>
            <pc:docMk/>
            <pc:sldMk cId="2303502608" sldId="331"/>
            <ac:inkMk id="1143" creationId="{82F59966-A91C-833A-2E5C-AC85AA0B92C6}"/>
          </ac:inkMkLst>
        </pc:inkChg>
        <pc:inkChg chg="add del mod">
          <ac:chgData name="Kokchun Giang" userId="67e2125d-ec8c-4323-9653-9824a2ad815f" providerId="ADAL" clId="{30F6CD24-A25F-0E40-94DE-3B5A761E19E7}" dt="2024-01-28T17:52:05.484" v="306"/>
          <ac:inkMkLst>
            <pc:docMk/>
            <pc:sldMk cId="2303502608" sldId="331"/>
            <ac:inkMk id="1144" creationId="{01CF0520-362A-D72B-6276-16EE2D397794}"/>
          </ac:inkMkLst>
        </pc:inkChg>
        <pc:inkChg chg="add del mod">
          <ac:chgData name="Kokchun Giang" userId="67e2125d-ec8c-4323-9653-9824a2ad815f" providerId="ADAL" clId="{30F6CD24-A25F-0E40-94DE-3B5A761E19E7}" dt="2024-01-28T17:51:55.757" v="296" actId="478"/>
          <ac:inkMkLst>
            <pc:docMk/>
            <pc:sldMk cId="2303502608" sldId="331"/>
            <ac:inkMk id="1147" creationId="{D55BDABF-FABD-A730-13C6-56226243D0F3}"/>
          </ac:inkMkLst>
        </pc:inkChg>
        <pc:inkChg chg="add del mod">
          <ac:chgData name="Kokchun Giang" userId="67e2125d-ec8c-4323-9653-9824a2ad815f" providerId="ADAL" clId="{30F6CD24-A25F-0E40-94DE-3B5A761E19E7}" dt="2024-01-28T17:51:14.274" v="249"/>
          <ac:inkMkLst>
            <pc:docMk/>
            <pc:sldMk cId="2303502608" sldId="331"/>
            <ac:inkMk id="1149" creationId="{F9A110FA-DD31-37A0-EB69-0FD61394A0F5}"/>
          </ac:inkMkLst>
        </pc:inkChg>
        <pc:inkChg chg="add mod">
          <ac:chgData name="Kokchun Giang" userId="67e2125d-ec8c-4323-9653-9824a2ad815f" providerId="ADAL" clId="{30F6CD24-A25F-0E40-94DE-3B5A761E19E7}" dt="2024-01-28T17:51:16.967" v="253"/>
          <ac:inkMkLst>
            <pc:docMk/>
            <pc:sldMk cId="2303502608" sldId="331"/>
            <ac:inkMk id="1151" creationId="{4392FE6B-9FBC-BFA5-2FD8-A215D74E27D2}"/>
          </ac:inkMkLst>
        </pc:inkChg>
        <pc:inkChg chg="add mod">
          <ac:chgData name="Kokchun Giang" userId="67e2125d-ec8c-4323-9653-9824a2ad815f" providerId="ADAL" clId="{30F6CD24-A25F-0E40-94DE-3B5A761E19E7}" dt="2024-01-28T17:52:01.092" v="301"/>
          <ac:inkMkLst>
            <pc:docMk/>
            <pc:sldMk cId="2303502608" sldId="331"/>
            <ac:inkMk id="1152" creationId="{3CBD553F-1EF0-E8A3-316A-79CFAAFA7719}"/>
          </ac:inkMkLst>
        </pc:inkChg>
        <pc:inkChg chg="add mod">
          <ac:chgData name="Kokchun Giang" userId="67e2125d-ec8c-4323-9653-9824a2ad815f" providerId="ADAL" clId="{30F6CD24-A25F-0E40-94DE-3B5A761E19E7}" dt="2024-01-28T17:52:01.092" v="301"/>
          <ac:inkMkLst>
            <pc:docMk/>
            <pc:sldMk cId="2303502608" sldId="331"/>
            <ac:inkMk id="1153" creationId="{633AF4B7-8B58-877C-DFEC-29564CED91EB}"/>
          </ac:inkMkLst>
        </pc:inkChg>
        <pc:inkChg chg="add mod">
          <ac:chgData name="Kokchun Giang" userId="67e2125d-ec8c-4323-9653-9824a2ad815f" providerId="ADAL" clId="{30F6CD24-A25F-0E40-94DE-3B5A761E19E7}" dt="2024-01-28T17:52:11.262" v="311"/>
          <ac:inkMkLst>
            <pc:docMk/>
            <pc:sldMk cId="2303502608" sldId="331"/>
            <ac:inkMk id="1155" creationId="{2C2A5A12-9395-C666-7C5C-1F15D0C0871E}"/>
          </ac:inkMkLst>
        </pc:inkChg>
        <pc:inkChg chg="add mod">
          <ac:chgData name="Kokchun Giang" userId="67e2125d-ec8c-4323-9653-9824a2ad815f" providerId="ADAL" clId="{30F6CD24-A25F-0E40-94DE-3B5A761E19E7}" dt="2024-01-28T17:52:11.262" v="311"/>
          <ac:inkMkLst>
            <pc:docMk/>
            <pc:sldMk cId="2303502608" sldId="331"/>
            <ac:inkMk id="1156" creationId="{214F5E0E-0AC8-B9EC-9A23-A97E77C6B28B}"/>
          </ac:inkMkLst>
        </pc:inkChg>
        <pc:inkChg chg="add mod">
          <ac:chgData name="Kokchun Giang" userId="67e2125d-ec8c-4323-9653-9824a2ad815f" providerId="ADAL" clId="{30F6CD24-A25F-0E40-94DE-3B5A761E19E7}" dt="2024-01-28T17:52:11.262" v="311"/>
          <ac:inkMkLst>
            <pc:docMk/>
            <pc:sldMk cId="2303502608" sldId="331"/>
            <ac:inkMk id="1157" creationId="{825EBE58-4C0D-29C2-9F75-85B3EA9639D7}"/>
          </ac:inkMkLst>
        </pc:inkChg>
        <pc:inkChg chg="add mod">
          <ac:chgData name="Kokchun Giang" userId="67e2125d-ec8c-4323-9653-9824a2ad815f" providerId="ADAL" clId="{30F6CD24-A25F-0E40-94DE-3B5A761E19E7}" dt="2024-01-28T17:52:11.262" v="311"/>
          <ac:inkMkLst>
            <pc:docMk/>
            <pc:sldMk cId="2303502608" sldId="331"/>
            <ac:inkMk id="1158" creationId="{237F96A8-8AEB-A739-348A-B11D0206C00F}"/>
          </ac:inkMkLst>
        </pc:inkChg>
        <pc:inkChg chg="add mod">
          <ac:chgData name="Kokchun Giang" userId="67e2125d-ec8c-4323-9653-9824a2ad815f" providerId="ADAL" clId="{30F6CD24-A25F-0E40-94DE-3B5A761E19E7}" dt="2024-01-28T18:21:14.408" v="868" actId="164"/>
          <ac:inkMkLst>
            <pc:docMk/>
            <pc:sldMk cId="2303502608" sldId="331"/>
            <ac:inkMk id="1160" creationId="{A7FE3353-657B-283F-357C-29668AFE626B}"/>
          </ac:inkMkLst>
        </pc:inkChg>
        <pc:inkChg chg="add mod">
          <ac:chgData name="Kokchun Giang" userId="67e2125d-ec8c-4323-9653-9824a2ad815f" providerId="ADAL" clId="{30F6CD24-A25F-0E40-94DE-3B5A761E19E7}" dt="2024-01-28T18:21:14.408" v="868" actId="164"/>
          <ac:inkMkLst>
            <pc:docMk/>
            <pc:sldMk cId="2303502608" sldId="331"/>
            <ac:inkMk id="1161" creationId="{5DBAF125-A4F1-D98C-06C4-7C3026C52421}"/>
          </ac:inkMkLst>
        </pc:inkChg>
        <pc:inkChg chg="add mod">
          <ac:chgData name="Kokchun Giang" userId="67e2125d-ec8c-4323-9653-9824a2ad815f" providerId="ADAL" clId="{30F6CD24-A25F-0E40-94DE-3B5A761E19E7}" dt="2024-01-28T18:21:14.408" v="868" actId="164"/>
          <ac:inkMkLst>
            <pc:docMk/>
            <pc:sldMk cId="2303502608" sldId="331"/>
            <ac:inkMk id="1163" creationId="{DBE37D54-329C-8E82-5E71-69F97B862CB1}"/>
          </ac:inkMkLst>
        </pc:inkChg>
        <pc:inkChg chg="add mod">
          <ac:chgData name="Kokchun Giang" userId="67e2125d-ec8c-4323-9653-9824a2ad815f" providerId="ADAL" clId="{30F6CD24-A25F-0E40-94DE-3B5A761E19E7}" dt="2024-01-28T18:21:14.408" v="868" actId="164"/>
          <ac:inkMkLst>
            <pc:docMk/>
            <pc:sldMk cId="2303502608" sldId="331"/>
            <ac:inkMk id="1164" creationId="{81173B02-BCB8-DA6C-7E3A-63D2F03431DF}"/>
          </ac:inkMkLst>
        </pc:inkChg>
        <pc:inkChg chg="add mod">
          <ac:chgData name="Kokchun Giang" userId="67e2125d-ec8c-4323-9653-9824a2ad815f" providerId="ADAL" clId="{30F6CD24-A25F-0E40-94DE-3B5A761E19E7}" dt="2024-01-28T18:21:14.408" v="868" actId="164"/>
          <ac:inkMkLst>
            <pc:docMk/>
            <pc:sldMk cId="2303502608" sldId="331"/>
            <ac:inkMk id="1166" creationId="{498F3802-2FAF-5025-F2CC-54BC7899F38C}"/>
          </ac:inkMkLst>
        </pc:inkChg>
        <pc:inkChg chg="add mod">
          <ac:chgData name="Kokchun Giang" userId="67e2125d-ec8c-4323-9653-9824a2ad815f" providerId="ADAL" clId="{30F6CD24-A25F-0E40-94DE-3B5A761E19E7}" dt="2024-01-28T18:21:14.408" v="868" actId="164"/>
          <ac:inkMkLst>
            <pc:docMk/>
            <pc:sldMk cId="2303502608" sldId="331"/>
            <ac:inkMk id="1168" creationId="{6BCA7A76-138E-37D9-34EB-A7A8729A569B}"/>
          </ac:inkMkLst>
        </pc:inkChg>
        <pc:inkChg chg="add mod">
          <ac:chgData name="Kokchun Giang" userId="67e2125d-ec8c-4323-9653-9824a2ad815f" providerId="ADAL" clId="{30F6CD24-A25F-0E40-94DE-3B5A761E19E7}" dt="2024-01-28T18:21:14.408" v="868" actId="164"/>
          <ac:inkMkLst>
            <pc:docMk/>
            <pc:sldMk cId="2303502608" sldId="331"/>
            <ac:inkMk id="1169" creationId="{77382706-39CA-1444-B2DB-564D45CA66CA}"/>
          </ac:inkMkLst>
        </pc:inkChg>
        <pc:inkChg chg="add mod">
          <ac:chgData name="Kokchun Giang" userId="67e2125d-ec8c-4323-9653-9824a2ad815f" providerId="ADAL" clId="{30F6CD24-A25F-0E40-94DE-3B5A761E19E7}" dt="2024-01-28T18:21:14.408" v="868" actId="164"/>
          <ac:inkMkLst>
            <pc:docMk/>
            <pc:sldMk cId="2303502608" sldId="331"/>
            <ac:inkMk id="1170" creationId="{01217060-7CFF-AD1B-E3A2-45EEEA0F94C2}"/>
          </ac:inkMkLst>
        </pc:inkChg>
        <pc:inkChg chg="add mod">
          <ac:chgData name="Kokchun Giang" userId="67e2125d-ec8c-4323-9653-9824a2ad815f" providerId="ADAL" clId="{30F6CD24-A25F-0E40-94DE-3B5A761E19E7}" dt="2024-01-28T18:21:14.408" v="868" actId="164"/>
          <ac:inkMkLst>
            <pc:docMk/>
            <pc:sldMk cId="2303502608" sldId="331"/>
            <ac:inkMk id="1171" creationId="{577E7C94-BEB7-0E3E-7933-5F2549AEBEE9}"/>
          </ac:inkMkLst>
        </pc:inkChg>
        <pc:inkChg chg="add mod">
          <ac:chgData name="Kokchun Giang" userId="67e2125d-ec8c-4323-9653-9824a2ad815f" providerId="ADAL" clId="{30F6CD24-A25F-0E40-94DE-3B5A761E19E7}" dt="2024-01-28T18:21:14.408" v="868" actId="164"/>
          <ac:inkMkLst>
            <pc:docMk/>
            <pc:sldMk cId="2303502608" sldId="331"/>
            <ac:inkMk id="1172" creationId="{32860093-CAAC-D66B-DBCD-4B1F9A2652D9}"/>
          </ac:inkMkLst>
        </pc:inkChg>
        <pc:inkChg chg="add del">
          <ac:chgData name="Kokchun Giang" userId="67e2125d-ec8c-4323-9653-9824a2ad815f" providerId="ADAL" clId="{30F6CD24-A25F-0E40-94DE-3B5A761E19E7}" dt="2024-01-28T17:52:22.038" v="327" actId="9405"/>
          <ac:inkMkLst>
            <pc:docMk/>
            <pc:sldMk cId="2303502608" sldId="331"/>
            <ac:inkMk id="1173" creationId="{DBD334BD-8063-1476-1711-802CCE1C4ABD}"/>
          </ac:inkMkLst>
        </pc:inkChg>
        <pc:inkChg chg="add del">
          <ac:chgData name="Kokchun Giang" userId="67e2125d-ec8c-4323-9653-9824a2ad815f" providerId="ADAL" clId="{30F6CD24-A25F-0E40-94DE-3B5A761E19E7}" dt="2024-01-28T17:52:21.628" v="326"/>
          <ac:inkMkLst>
            <pc:docMk/>
            <pc:sldMk cId="2303502608" sldId="331"/>
            <ac:inkMk id="1174" creationId="{6E0CF2EB-1C98-82F1-69C8-ECB5D1E5DA58}"/>
          </ac:inkMkLst>
        </pc:inkChg>
        <pc:inkChg chg="add mod">
          <ac:chgData name="Kokchun Giang" userId="67e2125d-ec8c-4323-9653-9824a2ad815f" providerId="ADAL" clId="{30F6CD24-A25F-0E40-94DE-3B5A761E19E7}" dt="2024-01-28T17:52:33.340" v="346"/>
          <ac:inkMkLst>
            <pc:docMk/>
            <pc:sldMk cId="2303502608" sldId="331"/>
            <ac:inkMk id="1176" creationId="{56A005CE-345E-EA76-0F00-E74AC29E7A22}"/>
          </ac:inkMkLst>
        </pc:inkChg>
        <pc:inkChg chg="add mod">
          <ac:chgData name="Kokchun Giang" userId="67e2125d-ec8c-4323-9653-9824a2ad815f" providerId="ADAL" clId="{30F6CD24-A25F-0E40-94DE-3B5A761E19E7}" dt="2024-01-28T17:52:33.340" v="346"/>
          <ac:inkMkLst>
            <pc:docMk/>
            <pc:sldMk cId="2303502608" sldId="331"/>
            <ac:inkMk id="1177" creationId="{93298038-2B27-84CE-F47C-F294BFA5F434}"/>
          </ac:inkMkLst>
        </pc:inkChg>
        <pc:inkChg chg="add mod">
          <ac:chgData name="Kokchun Giang" userId="67e2125d-ec8c-4323-9653-9824a2ad815f" providerId="ADAL" clId="{30F6CD24-A25F-0E40-94DE-3B5A761E19E7}" dt="2024-01-28T17:52:33.340" v="346"/>
          <ac:inkMkLst>
            <pc:docMk/>
            <pc:sldMk cId="2303502608" sldId="331"/>
            <ac:inkMk id="1178" creationId="{1A1761EF-D4B6-3659-4734-069AC2248671}"/>
          </ac:inkMkLst>
        </pc:inkChg>
        <pc:inkChg chg="add mod">
          <ac:chgData name="Kokchun Giang" userId="67e2125d-ec8c-4323-9653-9824a2ad815f" providerId="ADAL" clId="{30F6CD24-A25F-0E40-94DE-3B5A761E19E7}" dt="2024-01-28T17:52:33.340" v="346"/>
          <ac:inkMkLst>
            <pc:docMk/>
            <pc:sldMk cId="2303502608" sldId="331"/>
            <ac:inkMk id="1179" creationId="{677810BB-0DDC-3DD8-16FC-65E41D2B232E}"/>
          </ac:inkMkLst>
        </pc:inkChg>
        <pc:inkChg chg="add mod">
          <ac:chgData name="Kokchun Giang" userId="67e2125d-ec8c-4323-9653-9824a2ad815f" providerId="ADAL" clId="{30F6CD24-A25F-0E40-94DE-3B5A761E19E7}" dt="2024-01-28T17:52:33.340" v="346"/>
          <ac:inkMkLst>
            <pc:docMk/>
            <pc:sldMk cId="2303502608" sldId="331"/>
            <ac:inkMk id="1180" creationId="{8C2CF37D-8A7B-A23D-C722-1169E3E21925}"/>
          </ac:inkMkLst>
        </pc:inkChg>
        <pc:inkChg chg="add mod">
          <ac:chgData name="Kokchun Giang" userId="67e2125d-ec8c-4323-9653-9824a2ad815f" providerId="ADAL" clId="{30F6CD24-A25F-0E40-94DE-3B5A761E19E7}" dt="2024-01-28T17:52:33.340" v="346"/>
          <ac:inkMkLst>
            <pc:docMk/>
            <pc:sldMk cId="2303502608" sldId="331"/>
            <ac:inkMk id="1181" creationId="{944A4114-5B6F-5C3F-290A-F82307C14BDF}"/>
          </ac:inkMkLst>
        </pc:inkChg>
        <pc:inkChg chg="add mod">
          <ac:chgData name="Kokchun Giang" userId="67e2125d-ec8c-4323-9653-9824a2ad815f" providerId="ADAL" clId="{30F6CD24-A25F-0E40-94DE-3B5A761E19E7}" dt="2024-01-28T17:52:33.340" v="346"/>
          <ac:inkMkLst>
            <pc:docMk/>
            <pc:sldMk cId="2303502608" sldId="331"/>
            <ac:inkMk id="1182" creationId="{AD3099F1-B968-478B-FC06-CC0A927CF1DA}"/>
          </ac:inkMkLst>
        </pc:inkChg>
        <pc:inkChg chg="add mod">
          <ac:chgData name="Kokchun Giang" userId="67e2125d-ec8c-4323-9653-9824a2ad815f" providerId="ADAL" clId="{30F6CD24-A25F-0E40-94DE-3B5A761E19E7}" dt="2024-01-28T17:52:33.340" v="346"/>
          <ac:inkMkLst>
            <pc:docMk/>
            <pc:sldMk cId="2303502608" sldId="331"/>
            <ac:inkMk id="1183" creationId="{133F434F-67A5-26B2-3D5E-6B3FEDD2BE90}"/>
          </ac:inkMkLst>
        </pc:inkChg>
        <pc:inkChg chg="add mod">
          <ac:chgData name="Kokchun Giang" userId="67e2125d-ec8c-4323-9653-9824a2ad815f" providerId="ADAL" clId="{30F6CD24-A25F-0E40-94DE-3B5A761E19E7}" dt="2024-01-28T17:52:33.340" v="346"/>
          <ac:inkMkLst>
            <pc:docMk/>
            <pc:sldMk cId="2303502608" sldId="331"/>
            <ac:inkMk id="1184" creationId="{E820C231-8EAA-6D52-B1D6-26A7ED25E73D}"/>
          </ac:inkMkLst>
        </pc:inkChg>
        <pc:inkChg chg="add mod">
          <ac:chgData name="Kokchun Giang" userId="67e2125d-ec8c-4323-9653-9824a2ad815f" providerId="ADAL" clId="{30F6CD24-A25F-0E40-94DE-3B5A761E19E7}" dt="2024-01-28T17:52:33.340" v="346"/>
          <ac:inkMkLst>
            <pc:docMk/>
            <pc:sldMk cId="2303502608" sldId="331"/>
            <ac:inkMk id="1186" creationId="{CFFF4778-6B17-126C-AFA7-258D8C037A12}"/>
          </ac:inkMkLst>
        </pc:inkChg>
        <pc:inkChg chg="add mod">
          <ac:chgData name="Kokchun Giang" userId="67e2125d-ec8c-4323-9653-9824a2ad815f" providerId="ADAL" clId="{30F6CD24-A25F-0E40-94DE-3B5A761E19E7}" dt="2024-01-28T17:52:33.340" v="346"/>
          <ac:inkMkLst>
            <pc:docMk/>
            <pc:sldMk cId="2303502608" sldId="331"/>
            <ac:inkMk id="1187" creationId="{7519E5FF-97DA-4BCE-9B10-D39E1869A809}"/>
          </ac:inkMkLst>
        </pc:inkChg>
        <pc:inkChg chg="add mod">
          <ac:chgData name="Kokchun Giang" userId="67e2125d-ec8c-4323-9653-9824a2ad815f" providerId="ADAL" clId="{30F6CD24-A25F-0E40-94DE-3B5A761E19E7}" dt="2024-01-28T17:52:33.340" v="346"/>
          <ac:inkMkLst>
            <pc:docMk/>
            <pc:sldMk cId="2303502608" sldId="331"/>
            <ac:inkMk id="1190" creationId="{63C2A5D7-EF15-A07F-22A9-A88ABFCBCFBA}"/>
          </ac:inkMkLst>
        </pc:inkChg>
        <pc:inkChg chg="add mod">
          <ac:chgData name="Kokchun Giang" userId="67e2125d-ec8c-4323-9653-9824a2ad815f" providerId="ADAL" clId="{30F6CD24-A25F-0E40-94DE-3B5A761E19E7}" dt="2024-01-28T17:52:33.340" v="346"/>
          <ac:inkMkLst>
            <pc:docMk/>
            <pc:sldMk cId="2303502608" sldId="331"/>
            <ac:inkMk id="1191" creationId="{ED966BE0-4679-9F56-A719-07EF3F516849}"/>
          </ac:inkMkLst>
        </pc:inkChg>
        <pc:inkChg chg="add mod">
          <ac:chgData name="Kokchun Giang" userId="67e2125d-ec8c-4323-9653-9824a2ad815f" providerId="ADAL" clId="{30F6CD24-A25F-0E40-94DE-3B5A761E19E7}" dt="2024-01-28T17:52:33.340" v="346"/>
          <ac:inkMkLst>
            <pc:docMk/>
            <pc:sldMk cId="2303502608" sldId="331"/>
            <ac:inkMk id="1192" creationId="{23ABBC99-27C9-9FB3-9055-5D5D5181DC55}"/>
          </ac:inkMkLst>
        </pc:inkChg>
        <pc:inkChg chg="add mod">
          <ac:chgData name="Kokchun Giang" userId="67e2125d-ec8c-4323-9653-9824a2ad815f" providerId="ADAL" clId="{30F6CD24-A25F-0E40-94DE-3B5A761E19E7}" dt="2024-01-28T17:52:33.340" v="346"/>
          <ac:inkMkLst>
            <pc:docMk/>
            <pc:sldMk cId="2303502608" sldId="331"/>
            <ac:inkMk id="1193" creationId="{1A43E040-30AB-A2F8-892B-8F93C61C594E}"/>
          </ac:inkMkLst>
        </pc:inkChg>
        <pc:inkChg chg="add mod">
          <ac:chgData name="Kokchun Giang" userId="67e2125d-ec8c-4323-9653-9824a2ad815f" providerId="ADAL" clId="{30F6CD24-A25F-0E40-94DE-3B5A761E19E7}" dt="2024-01-28T17:52:33.340" v="346"/>
          <ac:inkMkLst>
            <pc:docMk/>
            <pc:sldMk cId="2303502608" sldId="331"/>
            <ac:inkMk id="1194" creationId="{E250CAD7-7336-225C-D4D4-5507CD2B8263}"/>
          </ac:inkMkLst>
        </pc:inkChg>
        <pc:inkChg chg="add mod">
          <ac:chgData name="Kokchun Giang" userId="67e2125d-ec8c-4323-9653-9824a2ad815f" providerId="ADAL" clId="{30F6CD24-A25F-0E40-94DE-3B5A761E19E7}" dt="2024-01-28T17:52:33.340" v="346"/>
          <ac:inkMkLst>
            <pc:docMk/>
            <pc:sldMk cId="2303502608" sldId="331"/>
            <ac:inkMk id="1195" creationId="{CD058212-7593-9759-2085-AB9E24BBDE81}"/>
          </ac:inkMkLst>
        </pc:inkChg>
        <pc:inkChg chg="add mod">
          <ac:chgData name="Kokchun Giang" userId="67e2125d-ec8c-4323-9653-9824a2ad815f" providerId="ADAL" clId="{30F6CD24-A25F-0E40-94DE-3B5A761E19E7}" dt="2024-01-28T17:52:33.340" v="346"/>
          <ac:inkMkLst>
            <pc:docMk/>
            <pc:sldMk cId="2303502608" sldId="331"/>
            <ac:inkMk id="1196" creationId="{1D71543F-3362-411D-196A-5CF574A65D9C}"/>
          </ac:inkMkLst>
        </pc:inkChg>
        <pc:inkChg chg="add mod">
          <ac:chgData name="Kokchun Giang" userId="67e2125d-ec8c-4323-9653-9824a2ad815f" providerId="ADAL" clId="{30F6CD24-A25F-0E40-94DE-3B5A761E19E7}" dt="2024-01-28T18:21:56.277" v="874" actId="165"/>
          <ac:inkMkLst>
            <pc:docMk/>
            <pc:sldMk cId="2303502608" sldId="331"/>
            <ac:inkMk id="1199" creationId="{F6E7255C-F94E-E087-6021-27B700721FB3}"/>
          </ac:inkMkLst>
        </pc:inkChg>
        <pc:inkChg chg="add mod">
          <ac:chgData name="Kokchun Giang" userId="67e2125d-ec8c-4323-9653-9824a2ad815f" providerId="ADAL" clId="{30F6CD24-A25F-0E40-94DE-3B5A761E19E7}" dt="2024-01-28T18:21:56.277" v="874" actId="165"/>
          <ac:inkMkLst>
            <pc:docMk/>
            <pc:sldMk cId="2303502608" sldId="331"/>
            <ac:inkMk id="1200" creationId="{3EAD1C57-3280-DD2A-0CB7-FF215F854F31}"/>
          </ac:inkMkLst>
        </pc:inkChg>
        <pc:inkChg chg="add mod">
          <ac:chgData name="Kokchun Giang" userId="67e2125d-ec8c-4323-9653-9824a2ad815f" providerId="ADAL" clId="{30F6CD24-A25F-0E40-94DE-3B5A761E19E7}" dt="2024-01-28T18:21:56.277" v="874" actId="165"/>
          <ac:inkMkLst>
            <pc:docMk/>
            <pc:sldMk cId="2303502608" sldId="331"/>
            <ac:inkMk id="1201" creationId="{805F607C-E44C-387A-5ED9-2D31022EDCA2}"/>
          </ac:inkMkLst>
        </pc:inkChg>
        <pc:inkChg chg="add mod">
          <ac:chgData name="Kokchun Giang" userId="67e2125d-ec8c-4323-9653-9824a2ad815f" providerId="ADAL" clId="{30F6CD24-A25F-0E40-94DE-3B5A761E19E7}" dt="2024-01-28T18:21:56.277" v="874" actId="165"/>
          <ac:inkMkLst>
            <pc:docMk/>
            <pc:sldMk cId="2303502608" sldId="331"/>
            <ac:inkMk id="1202" creationId="{07223A29-C51D-E6EF-BDD8-8FC53EB0C8A6}"/>
          </ac:inkMkLst>
        </pc:inkChg>
        <pc:inkChg chg="add mod">
          <ac:chgData name="Kokchun Giang" userId="67e2125d-ec8c-4323-9653-9824a2ad815f" providerId="ADAL" clId="{30F6CD24-A25F-0E40-94DE-3B5A761E19E7}" dt="2024-01-28T18:21:56.277" v="874" actId="165"/>
          <ac:inkMkLst>
            <pc:docMk/>
            <pc:sldMk cId="2303502608" sldId="331"/>
            <ac:inkMk id="1203" creationId="{F266A482-A099-77BD-B5DC-2E0FC1F26D33}"/>
          </ac:inkMkLst>
        </pc:inkChg>
        <pc:inkChg chg="add mod">
          <ac:chgData name="Kokchun Giang" userId="67e2125d-ec8c-4323-9653-9824a2ad815f" providerId="ADAL" clId="{30F6CD24-A25F-0E40-94DE-3B5A761E19E7}" dt="2024-01-28T18:21:56.277" v="874" actId="165"/>
          <ac:inkMkLst>
            <pc:docMk/>
            <pc:sldMk cId="2303502608" sldId="331"/>
            <ac:inkMk id="1205" creationId="{00229AB3-3A71-FE3A-2661-89C1309ABEB8}"/>
          </ac:inkMkLst>
        </pc:inkChg>
        <pc:inkChg chg="add mod">
          <ac:chgData name="Kokchun Giang" userId="67e2125d-ec8c-4323-9653-9824a2ad815f" providerId="ADAL" clId="{30F6CD24-A25F-0E40-94DE-3B5A761E19E7}" dt="2024-01-28T18:21:56.277" v="874" actId="165"/>
          <ac:inkMkLst>
            <pc:docMk/>
            <pc:sldMk cId="2303502608" sldId="331"/>
            <ac:inkMk id="1206" creationId="{624B3DF8-7DA2-5F73-8C37-C1BD36B199C5}"/>
          </ac:inkMkLst>
        </pc:inkChg>
        <pc:inkChg chg="add mod">
          <ac:chgData name="Kokchun Giang" userId="67e2125d-ec8c-4323-9653-9824a2ad815f" providerId="ADAL" clId="{30F6CD24-A25F-0E40-94DE-3B5A761E19E7}" dt="2024-01-28T18:21:56.277" v="874" actId="165"/>
          <ac:inkMkLst>
            <pc:docMk/>
            <pc:sldMk cId="2303502608" sldId="331"/>
            <ac:inkMk id="1208" creationId="{794C7EC4-CB64-C946-BA9E-D730454FF695}"/>
          </ac:inkMkLst>
        </pc:inkChg>
        <pc:inkChg chg="add mod">
          <ac:chgData name="Kokchun Giang" userId="67e2125d-ec8c-4323-9653-9824a2ad815f" providerId="ADAL" clId="{30F6CD24-A25F-0E40-94DE-3B5A761E19E7}" dt="2024-01-28T18:21:56.277" v="874" actId="165"/>
          <ac:inkMkLst>
            <pc:docMk/>
            <pc:sldMk cId="2303502608" sldId="331"/>
            <ac:inkMk id="1209" creationId="{0456FFC0-C441-D130-AC2B-A241261AE24F}"/>
          </ac:inkMkLst>
        </pc:inkChg>
        <pc:inkChg chg="add mod">
          <ac:chgData name="Kokchun Giang" userId="67e2125d-ec8c-4323-9653-9824a2ad815f" providerId="ADAL" clId="{30F6CD24-A25F-0E40-94DE-3B5A761E19E7}" dt="2024-01-28T18:21:56.277" v="874" actId="165"/>
          <ac:inkMkLst>
            <pc:docMk/>
            <pc:sldMk cId="2303502608" sldId="331"/>
            <ac:inkMk id="1210" creationId="{63A9A04C-8ABD-D9F3-6590-61CD2706735E}"/>
          </ac:inkMkLst>
        </pc:inkChg>
        <pc:inkChg chg="add mod">
          <ac:chgData name="Kokchun Giang" userId="67e2125d-ec8c-4323-9653-9824a2ad815f" providerId="ADAL" clId="{30F6CD24-A25F-0E40-94DE-3B5A761E19E7}" dt="2024-01-28T18:21:56.277" v="874" actId="165"/>
          <ac:inkMkLst>
            <pc:docMk/>
            <pc:sldMk cId="2303502608" sldId="331"/>
            <ac:inkMk id="1211" creationId="{74CB8140-35C0-4149-1C3C-75581457A163}"/>
          </ac:inkMkLst>
        </pc:inkChg>
        <pc:inkChg chg="add mod">
          <ac:chgData name="Kokchun Giang" userId="67e2125d-ec8c-4323-9653-9824a2ad815f" providerId="ADAL" clId="{30F6CD24-A25F-0E40-94DE-3B5A761E19E7}" dt="2024-01-28T18:21:56.277" v="874" actId="165"/>
          <ac:inkMkLst>
            <pc:docMk/>
            <pc:sldMk cId="2303502608" sldId="331"/>
            <ac:inkMk id="1212" creationId="{DE21224C-2FAE-42C0-9B1F-836CB0F26C5E}"/>
          </ac:inkMkLst>
        </pc:inkChg>
        <pc:inkChg chg="add mod">
          <ac:chgData name="Kokchun Giang" userId="67e2125d-ec8c-4323-9653-9824a2ad815f" providerId="ADAL" clId="{30F6CD24-A25F-0E40-94DE-3B5A761E19E7}" dt="2024-01-28T18:21:56.277" v="874" actId="165"/>
          <ac:inkMkLst>
            <pc:docMk/>
            <pc:sldMk cId="2303502608" sldId="331"/>
            <ac:inkMk id="1214" creationId="{78C4CF83-FF28-4AA3-C035-12244E962E51}"/>
          </ac:inkMkLst>
        </pc:inkChg>
        <pc:inkChg chg="add mod">
          <ac:chgData name="Kokchun Giang" userId="67e2125d-ec8c-4323-9653-9824a2ad815f" providerId="ADAL" clId="{30F6CD24-A25F-0E40-94DE-3B5A761E19E7}" dt="2024-01-28T18:21:56.277" v="874" actId="165"/>
          <ac:inkMkLst>
            <pc:docMk/>
            <pc:sldMk cId="2303502608" sldId="331"/>
            <ac:inkMk id="1215" creationId="{4F6C1BF1-EC7F-A017-EAC2-CEBD6336A162}"/>
          </ac:inkMkLst>
        </pc:inkChg>
        <pc:inkChg chg="add mod">
          <ac:chgData name="Kokchun Giang" userId="67e2125d-ec8c-4323-9653-9824a2ad815f" providerId="ADAL" clId="{30F6CD24-A25F-0E40-94DE-3B5A761E19E7}" dt="2024-01-28T18:21:56.277" v="874" actId="165"/>
          <ac:inkMkLst>
            <pc:docMk/>
            <pc:sldMk cId="2303502608" sldId="331"/>
            <ac:inkMk id="1216" creationId="{01940BC7-B571-EE79-A513-C463251FAC60}"/>
          </ac:inkMkLst>
        </pc:inkChg>
        <pc:inkChg chg="add mod">
          <ac:chgData name="Kokchun Giang" userId="67e2125d-ec8c-4323-9653-9824a2ad815f" providerId="ADAL" clId="{30F6CD24-A25F-0E40-94DE-3B5A761E19E7}" dt="2024-01-28T18:21:56.277" v="874" actId="165"/>
          <ac:inkMkLst>
            <pc:docMk/>
            <pc:sldMk cId="2303502608" sldId="331"/>
            <ac:inkMk id="1217" creationId="{A2376722-5989-0F2C-00DF-2EE3883C32B7}"/>
          </ac:inkMkLst>
        </pc:inkChg>
        <pc:inkChg chg="add mod">
          <ac:chgData name="Kokchun Giang" userId="67e2125d-ec8c-4323-9653-9824a2ad815f" providerId="ADAL" clId="{30F6CD24-A25F-0E40-94DE-3B5A761E19E7}" dt="2024-01-28T18:21:56.277" v="874" actId="165"/>
          <ac:inkMkLst>
            <pc:docMk/>
            <pc:sldMk cId="2303502608" sldId="331"/>
            <ac:inkMk id="1218" creationId="{A622C4A9-9980-7FD4-E0DF-C7D3B902FD52}"/>
          </ac:inkMkLst>
        </pc:inkChg>
        <pc:inkChg chg="add mod">
          <ac:chgData name="Kokchun Giang" userId="67e2125d-ec8c-4323-9653-9824a2ad815f" providerId="ADAL" clId="{30F6CD24-A25F-0E40-94DE-3B5A761E19E7}" dt="2024-01-28T18:21:56.277" v="874" actId="165"/>
          <ac:inkMkLst>
            <pc:docMk/>
            <pc:sldMk cId="2303502608" sldId="331"/>
            <ac:inkMk id="1219" creationId="{6FAAC4E2-1B9E-979E-C1C5-DB8E5093A995}"/>
          </ac:inkMkLst>
        </pc:inkChg>
        <pc:inkChg chg="add mod">
          <ac:chgData name="Kokchun Giang" userId="67e2125d-ec8c-4323-9653-9824a2ad815f" providerId="ADAL" clId="{30F6CD24-A25F-0E40-94DE-3B5A761E19E7}" dt="2024-01-28T18:21:56.277" v="874" actId="165"/>
          <ac:inkMkLst>
            <pc:docMk/>
            <pc:sldMk cId="2303502608" sldId="331"/>
            <ac:inkMk id="1220" creationId="{373DC053-966D-6DE0-DAFE-947BAF1EFEE9}"/>
          </ac:inkMkLst>
        </pc:inkChg>
        <pc:inkChg chg="add mod">
          <ac:chgData name="Kokchun Giang" userId="67e2125d-ec8c-4323-9653-9824a2ad815f" providerId="ADAL" clId="{30F6CD24-A25F-0E40-94DE-3B5A761E19E7}" dt="2024-01-28T17:53:38.213" v="376"/>
          <ac:inkMkLst>
            <pc:docMk/>
            <pc:sldMk cId="2303502608" sldId="331"/>
            <ac:inkMk id="1221" creationId="{6AECB682-BBBD-816E-0068-80C87F80EEE5}"/>
          </ac:inkMkLst>
        </pc:inkChg>
        <pc:inkChg chg="add mod">
          <ac:chgData name="Kokchun Giang" userId="67e2125d-ec8c-4323-9653-9824a2ad815f" providerId="ADAL" clId="{30F6CD24-A25F-0E40-94DE-3B5A761E19E7}" dt="2024-01-28T17:53:38.213" v="376"/>
          <ac:inkMkLst>
            <pc:docMk/>
            <pc:sldMk cId="2303502608" sldId="331"/>
            <ac:inkMk id="1222" creationId="{61B08519-D674-C116-DDFD-E48DE93A3A34}"/>
          </ac:inkMkLst>
        </pc:inkChg>
        <pc:inkChg chg="add mod">
          <ac:chgData name="Kokchun Giang" userId="67e2125d-ec8c-4323-9653-9824a2ad815f" providerId="ADAL" clId="{30F6CD24-A25F-0E40-94DE-3B5A761E19E7}" dt="2024-01-28T17:53:38.213" v="376"/>
          <ac:inkMkLst>
            <pc:docMk/>
            <pc:sldMk cId="2303502608" sldId="331"/>
            <ac:inkMk id="1223" creationId="{1A7CAEDD-4D91-76E3-DD6D-E799EFE47F76}"/>
          </ac:inkMkLst>
        </pc:inkChg>
        <pc:inkChg chg="add mod">
          <ac:chgData name="Kokchun Giang" userId="67e2125d-ec8c-4323-9653-9824a2ad815f" providerId="ADAL" clId="{30F6CD24-A25F-0E40-94DE-3B5A761E19E7}" dt="2024-01-28T17:53:38.213" v="376"/>
          <ac:inkMkLst>
            <pc:docMk/>
            <pc:sldMk cId="2303502608" sldId="331"/>
            <ac:inkMk id="1224" creationId="{C04250BB-D7CC-C303-D10F-32C9B4576058}"/>
          </ac:inkMkLst>
        </pc:inkChg>
        <pc:inkChg chg="add mod">
          <ac:chgData name="Kokchun Giang" userId="67e2125d-ec8c-4323-9653-9824a2ad815f" providerId="ADAL" clId="{30F6CD24-A25F-0E40-94DE-3B5A761E19E7}" dt="2024-01-28T17:53:38.213" v="376"/>
          <ac:inkMkLst>
            <pc:docMk/>
            <pc:sldMk cId="2303502608" sldId="331"/>
            <ac:inkMk id="1226" creationId="{1EB14889-9F1F-4086-2BDE-B20DA93474B3}"/>
          </ac:inkMkLst>
        </pc:inkChg>
        <pc:inkChg chg="add mod">
          <ac:chgData name="Kokchun Giang" userId="67e2125d-ec8c-4323-9653-9824a2ad815f" providerId="ADAL" clId="{30F6CD24-A25F-0E40-94DE-3B5A761E19E7}" dt="2024-01-28T17:53:38.213" v="376"/>
          <ac:inkMkLst>
            <pc:docMk/>
            <pc:sldMk cId="2303502608" sldId="331"/>
            <ac:inkMk id="1229" creationId="{913C83A4-21A9-966C-8F99-F5D99F516DD7}"/>
          </ac:inkMkLst>
        </pc:inkChg>
        <pc:inkChg chg="add mod">
          <ac:chgData name="Kokchun Giang" userId="67e2125d-ec8c-4323-9653-9824a2ad815f" providerId="ADAL" clId="{30F6CD24-A25F-0E40-94DE-3B5A761E19E7}" dt="2024-01-28T17:53:51.293" v="394"/>
          <ac:inkMkLst>
            <pc:docMk/>
            <pc:sldMk cId="2303502608" sldId="331"/>
            <ac:inkMk id="1230" creationId="{8FD03B9A-C0A2-7AC3-6539-C7ED69C08717}"/>
          </ac:inkMkLst>
        </pc:inkChg>
        <pc:inkChg chg="add mod">
          <ac:chgData name="Kokchun Giang" userId="67e2125d-ec8c-4323-9653-9824a2ad815f" providerId="ADAL" clId="{30F6CD24-A25F-0E40-94DE-3B5A761E19E7}" dt="2024-01-28T17:53:51.293" v="394"/>
          <ac:inkMkLst>
            <pc:docMk/>
            <pc:sldMk cId="2303502608" sldId="331"/>
            <ac:inkMk id="1231" creationId="{0C10048B-35A8-714A-166C-72A3E31C9661}"/>
          </ac:inkMkLst>
        </pc:inkChg>
        <pc:inkChg chg="add mod">
          <ac:chgData name="Kokchun Giang" userId="67e2125d-ec8c-4323-9653-9824a2ad815f" providerId="ADAL" clId="{30F6CD24-A25F-0E40-94DE-3B5A761E19E7}" dt="2024-01-28T17:53:51.293" v="394"/>
          <ac:inkMkLst>
            <pc:docMk/>
            <pc:sldMk cId="2303502608" sldId="331"/>
            <ac:inkMk id="1234" creationId="{A9D5A0C3-D860-BE74-456C-1F31187848E8}"/>
          </ac:inkMkLst>
        </pc:inkChg>
        <pc:inkChg chg="add mod">
          <ac:chgData name="Kokchun Giang" userId="67e2125d-ec8c-4323-9653-9824a2ad815f" providerId="ADAL" clId="{30F6CD24-A25F-0E40-94DE-3B5A761E19E7}" dt="2024-01-28T18:21:42.909" v="872" actId="164"/>
          <ac:inkMkLst>
            <pc:docMk/>
            <pc:sldMk cId="2303502608" sldId="331"/>
            <ac:inkMk id="1235" creationId="{D68BBAEA-F835-2909-172C-C2124DDEBA0F}"/>
          </ac:inkMkLst>
        </pc:inkChg>
        <pc:inkChg chg="add mod">
          <ac:chgData name="Kokchun Giang" userId="67e2125d-ec8c-4323-9653-9824a2ad815f" providerId="ADAL" clId="{30F6CD24-A25F-0E40-94DE-3B5A761E19E7}" dt="2024-01-28T18:21:42.909" v="872" actId="164"/>
          <ac:inkMkLst>
            <pc:docMk/>
            <pc:sldMk cId="2303502608" sldId="331"/>
            <ac:inkMk id="1236" creationId="{8C00520E-3D75-C697-6940-F04266B9E85C}"/>
          </ac:inkMkLst>
        </pc:inkChg>
        <pc:inkChg chg="add mod">
          <ac:chgData name="Kokchun Giang" userId="67e2125d-ec8c-4323-9653-9824a2ad815f" providerId="ADAL" clId="{30F6CD24-A25F-0E40-94DE-3B5A761E19E7}" dt="2024-01-28T17:53:51.293" v="394"/>
          <ac:inkMkLst>
            <pc:docMk/>
            <pc:sldMk cId="2303502608" sldId="331"/>
            <ac:inkMk id="1237" creationId="{73E038C2-4E32-AD71-64AF-E171F047CB11}"/>
          </ac:inkMkLst>
        </pc:inkChg>
        <pc:inkChg chg="add mod">
          <ac:chgData name="Kokchun Giang" userId="67e2125d-ec8c-4323-9653-9824a2ad815f" providerId="ADAL" clId="{30F6CD24-A25F-0E40-94DE-3B5A761E19E7}" dt="2024-01-28T17:53:51.293" v="394"/>
          <ac:inkMkLst>
            <pc:docMk/>
            <pc:sldMk cId="2303502608" sldId="331"/>
            <ac:inkMk id="1238" creationId="{24CBC7B9-0C3F-BB9A-FBF5-8FC0B415DBBF}"/>
          </ac:inkMkLst>
        </pc:inkChg>
        <pc:inkChg chg="add del mod">
          <ac:chgData name="Kokchun Giang" userId="67e2125d-ec8c-4323-9653-9824a2ad815f" providerId="ADAL" clId="{30F6CD24-A25F-0E40-94DE-3B5A761E19E7}" dt="2024-01-28T17:53:45.129" v="385"/>
          <ac:inkMkLst>
            <pc:docMk/>
            <pc:sldMk cId="2303502608" sldId="331"/>
            <ac:inkMk id="1239" creationId="{AFD16243-9585-5161-4B16-02EAF1AF3462}"/>
          </ac:inkMkLst>
        </pc:inkChg>
        <pc:inkChg chg="add mod">
          <ac:chgData name="Kokchun Giang" userId="67e2125d-ec8c-4323-9653-9824a2ad815f" providerId="ADAL" clId="{30F6CD24-A25F-0E40-94DE-3B5A761E19E7}" dt="2024-01-28T17:53:51.293" v="394"/>
          <ac:inkMkLst>
            <pc:docMk/>
            <pc:sldMk cId="2303502608" sldId="331"/>
            <ac:inkMk id="1242" creationId="{BE6577E4-6114-BE9A-3769-2B3839CE9399}"/>
          </ac:inkMkLst>
        </pc:inkChg>
        <pc:inkChg chg="add mod">
          <ac:chgData name="Kokchun Giang" userId="67e2125d-ec8c-4323-9653-9824a2ad815f" providerId="ADAL" clId="{30F6CD24-A25F-0E40-94DE-3B5A761E19E7}" dt="2024-01-28T17:53:51.293" v="394"/>
          <ac:inkMkLst>
            <pc:docMk/>
            <pc:sldMk cId="2303502608" sldId="331"/>
            <ac:inkMk id="1243" creationId="{9731806E-5DDA-C84B-B01A-76A38954F37E}"/>
          </ac:inkMkLst>
        </pc:inkChg>
        <pc:inkChg chg="add mod">
          <ac:chgData name="Kokchun Giang" userId="67e2125d-ec8c-4323-9653-9824a2ad815f" providerId="ADAL" clId="{30F6CD24-A25F-0E40-94DE-3B5A761E19E7}" dt="2024-01-28T18:21:42.909" v="872" actId="164"/>
          <ac:inkMkLst>
            <pc:docMk/>
            <pc:sldMk cId="2303502608" sldId="331"/>
            <ac:inkMk id="1245" creationId="{8A456D7C-4B4F-9CF4-E341-B26FE4C33F92}"/>
          </ac:inkMkLst>
        </pc:inkChg>
        <pc:inkChg chg="add mod">
          <ac:chgData name="Kokchun Giang" userId="67e2125d-ec8c-4323-9653-9824a2ad815f" providerId="ADAL" clId="{30F6CD24-A25F-0E40-94DE-3B5A761E19E7}" dt="2024-01-28T17:53:51.293" v="394"/>
          <ac:inkMkLst>
            <pc:docMk/>
            <pc:sldMk cId="2303502608" sldId="331"/>
            <ac:inkMk id="1246" creationId="{06495EB5-2097-62BD-60DE-7B32E96A9448}"/>
          </ac:inkMkLst>
        </pc:inkChg>
        <pc:inkChg chg="add mod">
          <ac:chgData name="Kokchun Giang" userId="67e2125d-ec8c-4323-9653-9824a2ad815f" providerId="ADAL" clId="{30F6CD24-A25F-0E40-94DE-3B5A761E19E7}" dt="2024-01-28T17:53:51.293" v="394"/>
          <ac:inkMkLst>
            <pc:docMk/>
            <pc:sldMk cId="2303502608" sldId="331"/>
            <ac:inkMk id="1247" creationId="{0C75AA28-5D65-9C77-BD84-60A044BBF180}"/>
          </ac:inkMkLst>
        </pc:inkChg>
        <pc:inkChg chg="add mod">
          <ac:chgData name="Kokchun Giang" userId="67e2125d-ec8c-4323-9653-9824a2ad815f" providerId="ADAL" clId="{30F6CD24-A25F-0E40-94DE-3B5A761E19E7}" dt="2024-01-28T17:53:51.293" v="394"/>
          <ac:inkMkLst>
            <pc:docMk/>
            <pc:sldMk cId="2303502608" sldId="331"/>
            <ac:inkMk id="1248" creationId="{0892E539-D0F5-60A1-9248-D2EB61477D85}"/>
          </ac:inkMkLst>
        </pc:inkChg>
        <pc:inkChg chg="add mod">
          <ac:chgData name="Kokchun Giang" userId="67e2125d-ec8c-4323-9653-9824a2ad815f" providerId="ADAL" clId="{30F6CD24-A25F-0E40-94DE-3B5A761E19E7}" dt="2024-01-28T17:53:51.293" v="394"/>
          <ac:inkMkLst>
            <pc:docMk/>
            <pc:sldMk cId="2303502608" sldId="331"/>
            <ac:inkMk id="1249" creationId="{FDD6C402-B79C-EC86-57AD-75ADA13E66C0}"/>
          </ac:inkMkLst>
        </pc:inkChg>
        <pc:inkChg chg="add mod">
          <ac:chgData name="Kokchun Giang" userId="67e2125d-ec8c-4323-9653-9824a2ad815f" providerId="ADAL" clId="{30F6CD24-A25F-0E40-94DE-3B5A761E19E7}" dt="2024-01-28T18:21:56.277" v="874" actId="165"/>
          <ac:inkMkLst>
            <pc:docMk/>
            <pc:sldMk cId="2303502608" sldId="331"/>
            <ac:inkMk id="1254" creationId="{A99F43A9-BE81-57D0-D0F3-EC499BDC1CE8}"/>
          </ac:inkMkLst>
        </pc:inkChg>
        <pc:inkChg chg="add mod">
          <ac:chgData name="Kokchun Giang" userId="67e2125d-ec8c-4323-9653-9824a2ad815f" providerId="ADAL" clId="{30F6CD24-A25F-0E40-94DE-3B5A761E19E7}" dt="2024-01-28T18:21:56.277" v="874" actId="165"/>
          <ac:inkMkLst>
            <pc:docMk/>
            <pc:sldMk cId="2303502608" sldId="331"/>
            <ac:inkMk id="1255" creationId="{632962AD-1F7C-5E1E-6ECA-59BC82466D76}"/>
          </ac:inkMkLst>
        </pc:inkChg>
        <pc:inkChg chg="add mod">
          <ac:chgData name="Kokchun Giang" userId="67e2125d-ec8c-4323-9653-9824a2ad815f" providerId="ADAL" clId="{30F6CD24-A25F-0E40-94DE-3B5A761E19E7}" dt="2024-01-28T18:21:56.277" v="874" actId="165"/>
          <ac:inkMkLst>
            <pc:docMk/>
            <pc:sldMk cId="2303502608" sldId="331"/>
            <ac:inkMk id="1256" creationId="{E03EE1E0-0064-E090-E8A6-516F0C5CF284}"/>
          </ac:inkMkLst>
        </pc:inkChg>
        <pc:inkChg chg="add mod">
          <ac:chgData name="Kokchun Giang" userId="67e2125d-ec8c-4323-9653-9824a2ad815f" providerId="ADAL" clId="{30F6CD24-A25F-0E40-94DE-3B5A761E19E7}" dt="2024-01-28T18:21:56.277" v="874" actId="165"/>
          <ac:inkMkLst>
            <pc:docMk/>
            <pc:sldMk cId="2303502608" sldId="331"/>
            <ac:inkMk id="1260" creationId="{C1A6CEFC-B504-CD47-4C04-8A9BF34CFC59}"/>
          </ac:inkMkLst>
        </pc:inkChg>
        <pc:inkChg chg="add mod">
          <ac:chgData name="Kokchun Giang" userId="67e2125d-ec8c-4323-9653-9824a2ad815f" providerId="ADAL" clId="{30F6CD24-A25F-0E40-94DE-3B5A761E19E7}" dt="2024-01-28T18:21:56.277" v="874" actId="165"/>
          <ac:inkMkLst>
            <pc:docMk/>
            <pc:sldMk cId="2303502608" sldId="331"/>
            <ac:inkMk id="1261" creationId="{9EC6810E-C538-B261-D06E-D20CE29C1939}"/>
          </ac:inkMkLst>
        </pc:inkChg>
        <pc:inkChg chg="add mod">
          <ac:chgData name="Kokchun Giang" userId="67e2125d-ec8c-4323-9653-9824a2ad815f" providerId="ADAL" clId="{30F6CD24-A25F-0E40-94DE-3B5A761E19E7}" dt="2024-01-28T18:21:56.277" v="874" actId="165"/>
          <ac:inkMkLst>
            <pc:docMk/>
            <pc:sldMk cId="2303502608" sldId="331"/>
            <ac:inkMk id="1262" creationId="{7B488843-05F9-7878-6A39-49E75D697CA3}"/>
          </ac:inkMkLst>
        </pc:inkChg>
        <pc:inkChg chg="add mod">
          <ac:chgData name="Kokchun Giang" userId="67e2125d-ec8c-4323-9653-9824a2ad815f" providerId="ADAL" clId="{30F6CD24-A25F-0E40-94DE-3B5A761E19E7}" dt="2024-01-28T18:21:56.277" v="874" actId="165"/>
          <ac:inkMkLst>
            <pc:docMk/>
            <pc:sldMk cId="2303502608" sldId="331"/>
            <ac:inkMk id="1263" creationId="{D94393DA-87AD-2EC2-A6E2-BCB0F9C3A02B}"/>
          </ac:inkMkLst>
        </pc:inkChg>
        <pc:inkChg chg="add mod">
          <ac:chgData name="Kokchun Giang" userId="67e2125d-ec8c-4323-9653-9824a2ad815f" providerId="ADAL" clId="{30F6CD24-A25F-0E40-94DE-3B5A761E19E7}" dt="2024-01-28T17:54:05.675" v="408"/>
          <ac:inkMkLst>
            <pc:docMk/>
            <pc:sldMk cId="2303502608" sldId="331"/>
            <ac:inkMk id="1265" creationId="{4BCD0283-4AD6-6F0B-8147-AEB8EB7F56F2}"/>
          </ac:inkMkLst>
        </pc:inkChg>
        <pc:inkChg chg="add mod">
          <ac:chgData name="Kokchun Giang" userId="67e2125d-ec8c-4323-9653-9824a2ad815f" providerId="ADAL" clId="{30F6CD24-A25F-0E40-94DE-3B5A761E19E7}" dt="2024-01-28T17:54:05.675" v="408"/>
          <ac:inkMkLst>
            <pc:docMk/>
            <pc:sldMk cId="2303502608" sldId="331"/>
            <ac:inkMk id="1266" creationId="{F5696FDA-C53C-AB60-D8F6-9B32FA483635}"/>
          </ac:inkMkLst>
        </pc:inkChg>
        <pc:inkChg chg="add mod">
          <ac:chgData name="Kokchun Giang" userId="67e2125d-ec8c-4323-9653-9824a2ad815f" providerId="ADAL" clId="{30F6CD24-A25F-0E40-94DE-3B5A761E19E7}" dt="2024-01-28T17:54:05.675" v="408"/>
          <ac:inkMkLst>
            <pc:docMk/>
            <pc:sldMk cId="2303502608" sldId="331"/>
            <ac:inkMk id="1267" creationId="{97441EDC-C5C2-1838-967D-271C84E8DC5D}"/>
          </ac:inkMkLst>
        </pc:inkChg>
        <pc:inkChg chg="add mod">
          <ac:chgData name="Kokchun Giang" userId="67e2125d-ec8c-4323-9653-9824a2ad815f" providerId="ADAL" clId="{30F6CD24-A25F-0E40-94DE-3B5A761E19E7}" dt="2024-01-28T17:54:05.675" v="408"/>
          <ac:inkMkLst>
            <pc:docMk/>
            <pc:sldMk cId="2303502608" sldId="331"/>
            <ac:inkMk id="1268" creationId="{1395DCBC-8F79-1EC5-D55D-F18324476B16}"/>
          </ac:inkMkLst>
        </pc:inkChg>
        <pc:inkChg chg="add mod">
          <ac:chgData name="Kokchun Giang" userId="67e2125d-ec8c-4323-9653-9824a2ad815f" providerId="ADAL" clId="{30F6CD24-A25F-0E40-94DE-3B5A761E19E7}" dt="2024-01-28T17:54:05.675" v="408"/>
          <ac:inkMkLst>
            <pc:docMk/>
            <pc:sldMk cId="2303502608" sldId="331"/>
            <ac:inkMk id="1269" creationId="{A7DAE309-6A19-B667-7C4F-B261AD078D9E}"/>
          </ac:inkMkLst>
        </pc:inkChg>
        <pc:inkChg chg="add mod">
          <ac:chgData name="Kokchun Giang" userId="67e2125d-ec8c-4323-9653-9824a2ad815f" providerId="ADAL" clId="{30F6CD24-A25F-0E40-94DE-3B5A761E19E7}" dt="2024-01-28T17:54:07.100" v="411"/>
          <ac:inkMkLst>
            <pc:docMk/>
            <pc:sldMk cId="2303502608" sldId="331"/>
            <ac:inkMk id="1271" creationId="{F8E999B2-56C9-994C-4601-B590030DEF88}"/>
          </ac:inkMkLst>
        </pc:inkChg>
        <pc:inkChg chg="add mod">
          <ac:chgData name="Kokchun Giang" userId="67e2125d-ec8c-4323-9653-9824a2ad815f" providerId="ADAL" clId="{30F6CD24-A25F-0E40-94DE-3B5A761E19E7}" dt="2024-01-28T17:54:07.100" v="411"/>
          <ac:inkMkLst>
            <pc:docMk/>
            <pc:sldMk cId="2303502608" sldId="331"/>
            <ac:inkMk id="1272" creationId="{3D41A012-6E20-D691-A58F-5DAFA706EF61}"/>
          </ac:inkMkLst>
        </pc:inkChg>
        <pc:inkChg chg="add mod">
          <ac:chgData name="Kokchun Giang" userId="67e2125d-ec8c-4323-9653-9824a2ad815f" providerId="ADAL" clId="{30F6CD24-A25F-0E40-94DE-3B5A761E19E7}" dt="2024-01-28T17:54:13.130" v="418"/>
          <ac:inkMkLst>
            <pc:docMk/>
            <pc:sldMk cId="2303502608" sldId="331"/>
            <ac:inkMk id="1274" creationId="{9E7104F7-BB46-855C-8490-1371D848FFB9}"/>
          </ac:inkMkLst>
        </pc:inkChg>
        <pc:inkChg chg="add mod">
          <ac:chgData name="Kokchun Giang" userId="67e2125d-ec8c-4323-9653-9824a2ad815f" providerId="ADAL" clId="{30F6CD24-A25F-0E40-94DE-3B5A761E19E7}" dt="2024-01-28T17:54:13.130" v="418"/>
          <ac:inkMkLst>
            <pc:docMk/>
            <pc:sldMk cId="2303502608" sldId="331"/>
            <ac:inkMk id="1275" creationId="{AB39DBF4-C21E-6F25-96FC-9D85920DC09A}"/>
          </ac:inkMkLst>
        </pc:inkChg>
        <pc:inkChg chg="add mod">
          <ac:chgData name="Kokchun Giang" userId="67e2125d-ec8c-4323-9653-9824a2ad815f" providerId="ADAL" clId="{30F6CD24-A25F-0E40-94DE-3B5A761E19E7}" dt="2024-01-28T17:54:13.130" v="418"/>
          <ac:inkMkLst>
            <pc:docMk/>
            <pc:sldMk cId="2303502608" sldId="331"/>
            <ac:inkMk id="1276" creationId="{77817E50-268E-432C-545A-911420F88B1B}"/>
          </ac:inkMkLst>
        </pc:inkChg>
        <pc:inkChg chg="add mod">
          <ac:chgData name="Kokchun Giang" userId="67e2125d-ec8c-4323-9653-9824a2ad815f" providerId="ADAL" clId="{30F6CD24-A25F-0E40-94DE-3B5A761E19E7}" dt="2024-01-28T17:54:13.130" v="418"/>
          <ac:inkMkLst>
            <pc:docMk/>
            <pc:sldMk cId="2303502608" sldId="331"/>
            <ac:inkMk id="1277" creationId="{79744A1F-7061-FA9F-7F08-40BD71857349}"/>
          </ac:inkMkLst>
        </pc:inkChg>
        <pc:inkChg chg="add mod">
          <ac:chgData name="Kokchun Giang" userId="67e2125d-ec8c-4323-9653-9824a2ad815f" providerId="ADAL" clId="{30F6CD24-A25F-0E40-94DE-3B5A761E19E7}" dt="2024-01-28T17:54:13.130" v="418"/>
          <ac:inkMkLst>
            <pc:docMk/>
            <pc:sldMk cId="2303502608" sldId="331"/>
            <ac:inkMk id="1278" creationId="{707390A9-B2E0-4CDF-3BBC-9FC1077BDF83}"/>
          </ac:inkMkLst>
        </pc:inkChg>
        <pc:inkChg chg="add mod">
          <ac:chgData name="Kokchun Giang" userId="67e2125d-ec8c-4323-9653-9824a2ad815f" providerId="ADAL" clId="{30F6CD24-A25F-0E40-94DE-3B5A761E19E7}" dt="2024-01-28T17:54:13.130" v="418"/>
          <ac:inkMkLst>
            <pc:docMk/>
            <pc:sldMk cId="2303502608" sldId="331"/>
            <ac:inkMk id="1279" creationId="{9A3B27D3-0590-C46D-35E4-E3B43A8B4C97}"/>
          </ac:inkMkLst>
        </pc:inkChg>
        <pc:inkChg chg="add mod">
          <ac:chgData name="Kokchun Giang" userId="67e2125d-ec8c-4323-9653-9824a2ad815f" providerId="ADAL" clId="{30F6CD24-A25F-0E40-94DE-3B5A761E19E7}" dt="2024-01-28T18:22:49.261" v="881" actId="164"/>
          <ac:inkMkLst>
            <pc:docMk/>
            <pc:sldMk cId="2303502608" sldId="331"/>
            <ac:inkMk id="1281" creationId="{EE4B16B6-9401-97F9-214F-D871C7B46FEA}"/>
          </ac:inkMkLst>
        </pc:inkChg>
        <pc:inkChg chg="add mod">
          <ac:chgData name="Kokchun Giang" userId="67e2125d-ec8c-4323-9653-9824a2ad815f" providerId="ADAL" clId="{30F6CD24-A25F-0E40-94DE-3B5A761E19E7}" dt="2024-01-28T18:22:49.261" v="881" actId="164"/>
          <ac:inkMkLst>
            <pc:docMk/>
            <pc:sldMk cId="2303502608" sldId="331"/>
            <ac:inkMk id="1282" creationId="{CCA5C7E5-41CB-9A33-7E8A-734EDECE8FD8}"/>
          </ac:inkMkLst>
        </pc:inkChg>
        <pc:inkChg chg="add mod">
          <ac:chgData name="Kokchun Giang" userId="67e2125d-ec8c-4323-9653-9824a2ad815f" providerId="ADAL" clId="{30F6CD24-A25F-0E40-94DE-3B5A761E19E7}" dt="2024-01-28T18:22:49.261" v="881" actId="164"/>
          <ac:inkMkLst>
            <pc:docMk/>
            <pc:sldMk cId="2303502608" sldId="331"/>
            <ac:inkMk id="1283" creationId="{306285E9-9937-BECB-D2DF-C2466F950C0B}"/>
          </ac:inkMkLst>
        </pc:inkChg>
        <pc:inkChg chg="add mod">
          <ac:chgData name="Kokchun Giang" userId="67e2125d-ec8c-4323-9653-9824a2ad815f" providerId="ADAL" clId="{30F6CD24-A25F-0E40-94DE-3B5A761E19E7}" dt="2024-01-28T18:22:49.261" v="881" actId="164"/>
          <ac:inkMkLst>
            <pc:docMk/>
            <pc:sldMk cId="2303502608" sldId="331"/>
            <ac:inkMk id="1284" creationId="{239D4040-E7E2-DD92-6D63-C812949E6BF6}"/>
          </ac:inkMkLst>
        </pc:inkChg>
        <pc:inkChg chg="add mod">
          <ac:chgData name="Kokchun Giang" userId="67e2125d-ec8c-4323-9653-9824a2ad815f" providerId="ADAL" clId="{30F6CD24-A25F-0E40-94DE-3B5A761E19E7}" dt="2024-01-28T18:22:49.261" v="881" actId="164"/>
          <ac:inkMkLst>
            <pc:docMk/>
            <pc:sldMk cId="2303502608" sldId="331"/>
            <ac:inkMk id="1285" creationId="{4CE75827-9EB6-BC66-CE48-4B8A5BE45C32}"/>
          </ac:inkMkLst>
        </pc:inkChg>
        <pc:inkChg chg="add del mod">
          <ac:chgData name="Kokchun Giang" userId="67e2125d-ec8c-4323-9653-9824a2ad815f" providerId="ADAL" clId="{30F6CD24-A25F-0E40-94DE-3B5A761E19E7}" dt="2024-01-28T17:58:22.852" v="510" actId="9405"/>
          <ac:inkMkLst>
            <pc:docMk/>
            <pc:sldMk cId="2303502608" sldId="331"/>
            <ac:inkMk id="1286" creationId="{FE43A9BC-59BD-D861-FC7A-8F2413A8E230}"/>
          </ac:inkMkLst>
        </pc:inkChg>
        <pc:inkChg chg="add del mod">
          <ac:chgData name="Kokchun Giang" userId="67e2125d-ec8c-4323-9653-9824a2ad815f" providerId="ADAL" clId="{30F6CD24-A25F-0E40-94DE-3B5A761E19E7}" dt="2024-01-28T17:58:22.157" v="509"/>
          <ac:inkMkLst>
            <pc:docMk/>
            <pc:sldMk cId="2303502608" sldId="331"/>
            <ac:inkMk id="1287" creationId="{3CEE1B37-FEA6-3E69-6142-F08AA714FC43}"/>
          </ac:inkMkLst>
        </pc:inkChg>
        <pc:inkChg chg="add mod">
          <ac:chgData name="Kokchun Giang" userId="67e2125d-ec8c-4323-9653-9824a2ad815f" providerId="ADAL" clId="{30F6CD24-A25F-0E40-94DE-3B5A761E19E7}" dt="2024-01-28T17:58:26.320" v="514"/>
          <ac:inkMkLst>
            <pc:docMk/>
            <pc:sldMk cId="2303502608" sldId="331"/>
            <ac:inkMk id="1289" creationId="{E7DB1C04-8B3D-DE02-32E8-A47F35EF5C2B}"/>
          </ac:inkMkLst>
        </pc:inkChg>
        <pc:inkChg chg="add mod">
          <ac:chgData name="Kokchun Giang" userId="67e2125d-ec8c-4323-9653-9824a2ad815f" providerId="ADAL" clId="{30F6CD24-A25F-0E40-94DE-3B5A761E19E7}" dt="2024-01-28T17:58:26.320" v="514"/>
          <ac:inkMkLst>
            <pc:docMk/>
            <pc:sldMk cId="2303502608" sldId="331"/>
            <ac:inkMk id="1290" creationId="{65A76363-6DB5-C6D2-7EC8-FEB05F90A2B8}"/>
          </ac:inkMkLst>
        </pc:inkChg>
        <pc:inkChg chg="add mod">
          <ac:chgData name="Kokchun Giang" userId="67e2125d-ec8c-4323-9653-9824a2ad815f" providerId="ADAL" clId="{30F6CD24-A25F-0E40-94DE-3B5A761E19E7}" dt="2024-01-28T17:49:40.751" v="174"/>
          <ac:inkMkLst>
            <pc:docMk/>
            <pc:sldMk cId="2303502608" sldId="331"/>
            <ac:inkMk id="1378" creationId="{3713352E-A8C9-A6B3-06CF-D722FA0D08CC}"/>
          </ac:inkMkLst>
        </pc:inkChg>
        <pc:inkChg chg="add mod">
          <ac:chgData name="Kokchun Giang" userId="67e2125d-ec8c-4323-9653-9824a2ad815f" providerId="ADAL" clId="{30F6CD24-A25F-0E40-94DE-3B5A761E19E7}" dt="2024-01-28T17:49:40.751" v="174"/>
          <ac:inkMkLst>
            <pc:docMk/>
            <pc:sldMk cId="2303502608" sldId="331"/>
            <ac:inkMk id="1379" creationId="{EA9B998B-9CB7-CE9E-ACEB-3BF214489EA8}"/>
          </ac:inkMkLst>
        </pc:inkChg>
        <pc:inkChg chg="add mod">
          <ac:chgData name="Kokchun Giang" userId="67e2125d-ec8c-4323-9653-9824a2ad815f" providerId="ADAL" clId="{30F6CD24-A25F-0E40-94DE-3B5A761E19E7}" dt="2024-01-28T17:49:40.751" v="174"/>
          <ac:inkMkLst>
            <pc:docMk/>
            <pc:sldMk cId="2303502608" sldId="331"/>
            <ac:inkMk id="1380" creationId="{092B5F38-7F2D-CD65-00E6-46E8301983DF}"/>
          </ac:inkMkLst>
        </pc:inkChg>
        <pc:inkChg chg="add mod">
          <ac:chgData name="Kokchun Giang" userId="67e2125d-ec8c-4323-9653-9824a2ad815f" providerId="ADAL" clId="{30F6CD24-A25F-0E40-94DE-3B5A761E19E7}" dt="2024-01-28T17:49:40.751" v="174"/>
          <ac:inkMkLst>
            <pc:docMk/>
            <pc:sldMk cId="2303502608" sldId="331"/>
            <ac:inkMk id="1388" creationId="{26CF632C-D6C3-F81E-24DF-ED0E69C28B1F}"/>
          </ac:inkMkLst>
        </pc:inkChg>
        <pc:inkChg chg="add mod">
          <ac:chgData name="Kokchun Giang" userId="67e2125d-ec8c-4323-9653-9824a2ad815f" providerId="ADAL" clId="{30F6CD24-A25F-0E40-94DE-3B5A761E19E7}" dt="2024-01-28T17:49:40.751" v="174"/>
          <ac:inkMkLst>
            <pc:docMk/>
            <pc:sldMk cId="2303502608" sldId="331"/>
            <ac:inkMk id="1417" creationId="{E8EDEF76-CF8B-5FCB-C1AC-D2BB9F5DBE5C}"/>
          </ac:inkMkLst>
        </pc:inkChg>
        <pc:inkChg chg="add mod">
          <ac:chgData name="Kokchun Giang" userId="67e2125d-ec8c-4323-9653-9824a2ad815f" providerId="ADAL" clId="{30F6CD24-A25F-0E40-94DE-3B5A761E19E7}" dt="2024-01-28T17:49:40.751" v="174"/>
          <ac:inkMkLst>
            <pc:docMk/>
            <pc:sldMk cId="2303502608" sldId="331"/>
            <ac:inkMk id="1506" creationId="{B46BE6EE-1A2D-7D0E-F6C6-F7DBCCAE6643}"/>
          </ac:inkMkLst>
        </pc:inkChg>
        <pc:inkChg chg="add mod">
          <ac:chgData name="Kokchun Giang" userId="67e2125d-ec8c-4323-9653-9824a2ad815f" providerId="ADAL" clId="{30F6CD24-A25F-0E40-94DE-3B5A761E19E7}" dt="2024-01-28T17:49:40.751" v="174"/>
          <ac:inkMkLst>
            <pc:docMk/>
            <pc:sldMk cId="2303502608" sldId="331"/>
            <ac:inkMk id="1526" creationId="{BF6F8C7D-BD2D-125B-7A28-975EBB84C4FD}"/>
          </ac:inkMkLst>
        </pc:inkChg>
        <pc:inkChg chg="add mod">
          <ac:chgData name="Kokchun Giang" userId="67e2125d-ec8c-4323-9653-9824a2ad815f" providerId="ADAL" clId="{30F6CD24-A25F-0E40-94DE-3B5A761E19E7}" dt="2024-01-28T17:49:40.751" v="174"/>
          <ac:inkMkLst>
            <pc:docMk/>
            <pc:sldMk cId="2303502608" sldId="331"/>
            <ac:inkMk id="1527" creationId="{9D71FA05-47FD-A9BB-312B-01357FADF146}"/>
          </ac:inkMkLst>
        </pc:inkChg>
        <pc:inkChg chg="add mod">
          <ac:chgData name="Kokchun Giang" userId="67e2125d-ec8c-4323-9653-9824a2ad815f" providerId="ADAL" clId="{30F6CD24-A25F-0E40-94DE-3B5A761E19E7}" dt="2024-01-28T17:49:53.997" v="203"/>
          <ac:inkMkLst>
            <pc:docMk/>
            <pc:sldMk cId="2303502608" sldId="331"/>
            <ac:inkMk id="1530" creationId="{E450D9DB-70E5-30DC-718B-8760B724425E}"/>
          </ac:inkMkLst>
        </pc:inkChg>
        <pc:inkChg chg="add mod">
          <ac:chgData name="Kokchun Giang" userId="67e2125d-ec8c-4323-9653-9824a2ad815f" providerId="ADAL" clId="{30F6CD24-A25F-0E40-94DE-3B5A761E19E7}" dt="2024-01-28T17:49:53.997" v="203"/>
          <ac:inkMkLst>
            <pc:docMk/>
            <pc:sldMk cId="2303502608" sldId="331"/>
            <ac:inkMk id="1531" creationId="{68EB7270-C606-6AD7-F0DE-BA7C335E13B0}"/>
          </ac:inkMkLst>
        </pc:inkChg>
        <pc:inkChg chg="add mod">
          <ac:chgData name="Kokchun Giang" userId="67e2125d-ec8c-4323-9653-9824a2ad815f" providerId="ADAL" clId="{30F6CD24-A25F-0E40-94DE-3B5A761E19E7}" dt="2024-01-28T17:49:53.997" v="203"/>
          <ac:inkMkLst>
            <pc:docMk/>
            <pc:sldMk cId="2303502608" sldId="331"/>
            <ac:inkMk id="1532" creationId="{87BF5055-F156-089A-89D6-E51C1662EBF6}"/>
          </ac:inkMkLst>
        </pc:inkChg>
        <pc:inkChg chg="add mod">
          <ac:chgData name="Kokchun Giang" userId="67e2125d-ec8c-4323-9653-9824a2ad815f" providerId="ADAL" clId="{30F6CD24-A25F-0E40-94DE-3B5A761E19E7}" dt="2024-01-28T17:49:53.997" v="203"/>
          <ac:inkMkLst>
            <pc:docMk/>
            <pc:sldMk cId="2303502608" sldId="331"/>
            <ac:inkMk id="1533" creationId="{D5C585EB-C8A7-1252-754B-A772A83B4600}"/>
          </ac:inkMkLst>
        </pc:inkChg>
        <pc:inkChg chg="add mod">
          <ac:chgData name="Kokchun Giang" userId="67e2125d-ec8c-4323-9653-9824a2ad815f" providerId="ADAL" clId="{30F6CD24-A25F-0E40-94DE-3B5A761E19E7}" dt="2024-01-28T17:49:53.997" v="203"/>
          <ac:inkMkLst>
            <pc:docMk/>
            <pc:sldMk cId="2303502608" sldId="331"/>
            <ac:inkMk id="1534" creationId="{78DA9755-2053-66E7-FB4C-362EF4F29ACE}"/>
          </ac:inkMkLst>
        </pc:inkChg>
        <pc:inkChg chg="add mod">
          <ac:chgData name="Kokchun Giang" userId="67e2125d-ec8c-4323-9653-9824a2ad815f" providerId="ADAL" clId="{30F6CD24-A25F-0E40-94DE-3B5A761E19E7}" dt="2024-01-28T17:49:53.997" v="203"/>
          <ac:inkMkLst>
            <pc:docMk/>
            <pc:sldMk cId="2303502608" sldId="331"/>
            <ac:inkMk id="1583" creationId="{6620E260-3C82-E339-37DE-6B574CAACD11}"/>
          </ac:inkMkLst>
        </pc:inkChg>
        <pc:inkChg chg="add mod">
          <ac:chgData name="Kokchun Giang" userId="67e2125d-ec8c-4323-9653-9824a2ad815f" providerId="ADAL" clId="{30F6CD24-A25F-0E40-94DE-3B5A761E19E7}" dt="2024-01-28T17:49:53.997" v="203"/>
          <ac:inkMkLst>
            <pc:docMk/>
            <pc:sldMk cId="2303502608" sldId="331"/>
            <ac:inkMk id="1584" creationId="{2213EEA3-3CC9-49BA-130C-CE76587D142C}"/>
          </ac:inkMkLst>
        </pc:inkChg>
        <pc:inkChg chg="add mod">
          <ac:chgData name="Kokchun Giang" userId="67e2125d-ec8c-4323-9653-9824a2ad815f" providerId="ADAL" clId="{30F6CD24-A25F-0E40-94DE-3B5A761E19E7}" dt="2024-01-28T17:49:53.997" v="203"/>
          <ac:inkMkLst>
            <pc:docMk/>
            <pc:sldMk cId="2303502608" sldId="331"/>
            <ac:inkMk id="1586" creationId="{C91DBA2C-9346-EA7F-2A85-FDCDCD0636C8}"/>
          </ac:inkMkLst>
        </pc:inkChg>
        <pc:inkChg chg="add mod">
          <ac:chgData name="Kokchun Giang" userId="67e2125d-ec8c-4323-9653-9824a2ad815f" providerId="ADAL" clId="{30F6CD24-A25F-0E40-94DE-3B5A761E19E7}" dt="2024-01-28T17:51:16.967" v="253"/>
          <ac:inkMkLst>
            <pc:docMk/>
            <pc:sldMk cId="2303502608" sldId="331"/>
            <ac:inkMk id="1600" creationId="{F59958CB-BE35-232F-B306-1FDD51B77577}"/>
          </ac:inkMkLst>
        </pc:inkChg>
        <pc:inkChg chg="add mod">
          <ac:chgData name="Kokchun Giang" userId="67e2125d-ec8c-4323-9653-9824a2ad815f" providerId="ADAL" clId="{30F6CD24-A25F-0E40-94DE-3B5A761E19E7}" dt="2024-01-28T17:51:16.967" v="253"/>
          <ac:inkMkLst>
            <pc:docMk/>
            <pc:sldMk cId="2303502608" sldId="331"/>
            <ac:inkMk id="1601" creationId="{104C59FB-DE5F-FB6B-F229-E96570E87F1C}"/>
          </ac:inkMkLst>
        </pc:inkChg>
        <pc:inkChg chg="add del mod">
          <ac:chgData name="Kokchun Giang" userId="67e2125d-ec8c-4323-9653-9824a2ad815f" providerId="ADAL" clId="{30F6CD24-A25F-0E40-94DE-3B5A761E19E7}" dt="2024-01-28T17:51:37.107" v="285" actId="9405"/>
          <ac:inkMkLst>
            <pc:docMk/>
            <pc:sldMk cId="2303502608" sldId="331"/>
            <ac:inkMk id="1603" creationId="{7B96EA11-39C7-8514-EC8F-48E1F9013265}"/>
          </ac:inkMkLst>
        </pc:inkChg>
        <pc:inkChg chg="add del mod">
          <ac:chgData name="Kokchun Giang" userId="67e2125d-ec8c-4323-9653-9824a2ad815f" providerId="ADAL" clId="{30F6CD24-A25F-0E40-94DE-3B5A761E19E7}" dt="2024-01-28T17:51:36.666" v="284" actId="9405"/>
          <ac:inkMkLst>
            <pc:docMk/>
            <pc:sldMk cId="2303502608" sldId="331"/>
            <ac:inkMk id="1647" creationId="{585CAE14-2FB8-7F50-8668-3DB574052AA1}"/>
          </ac:inkMkLst>
        </pc:inkChg>
        <pc:inkChg chg="add del mod">
          <ac:chgData name="Kokchun Giang" userId="67e2125d-ec8c-4323-9653-9824a2ad815f" providerId="ADAL" clId="{30F6CD24-A25F-0E40-94DE-3B5A761E19E7}" dt="2024-01-28T17:51:33.033" v="283"/>
          <ac:inkMkLst>
            <pc:docMk/>
            <pc:sldMk cId="2303502608" sldId="331"/>
            <ac:inkMk id="1648" creationId="{0EC693B9-E79E-FB6B-8D82-76F9BBB7FAD4}"/>
          </ac:inkMkLst>
        </pc:inkChg>
        <pc:inkChg chg="add del mod">
          <ac:chgData name="Kokchun Giang" userId="67e2125d-ec8c-4323-9653-9824a2ad815f" providerId="ADAL" clId="{30F6CD24-A25F-0E40-94DE-3B5A761E19E7}" dt="2024-01-28T17:51:32.841" v="281" actId="9405"/>
          <ac:inkMkLst>
            <pc:docMk/>
            <pc:sldMk cId="2303502608" sldId="331"/>
            <ac:inkMk id="1650" creationId="{6AEB1603-9057-935B-F211-36301D833E69}"/>
          </ac:inkMkLst>
        </pc:inkChg>
        <pc:inkChg chg="add del mod">
          <ac:chgData name="Kokchun Giang" userId="67e2125d-ec8c-4323-9653-9824a2ad815f" providerId="ADAL" clId="{30F6CD24-A25F-0E40-94DE-3B5A761E19E7}" dt="2024-01-28T17:51:32.555" v="280" actId="9405"/>
          <ac:inkMkLst>
            <pc:docMk/>
            <pc:sldMk cId="2303502608" sldId="331"/>
            <ac:inkMk id="1651" creationId="{D3C306C5-48E4-C1BE-D6E6-F6C79A21BBF0}"/>
          </ac:inkMkLst>
        </pc:inkChg>
        <pc:inkChg chg="add del mod">
          <ac:chgData name="Kokchun Giang" userId="67e2125d-ec8c-4323-9653-9824a2ad815f" providerId="ADAL" clId="{30F6CD24-A25F-0E40-94DE-3B5A761E19E7}" dt="2024-01-28T17:51:32.255" v="279" actId="9405"/>
          <ac:inkMkLst>
            <pc:docMk/>
            <pc:sldMk cId="2303502608" sldId="331"/>
            <ac:inkMk id="1652" creationId="{6E1ACE85-AB25-28F0-E65A-7661850924FE}"/>
          </ac:inkMkLst>
        </pc:inkChg>
        <pc:inkChg chg="add del mod">
          <ac:chgData name="Kokchun Giang" userId="67e2125d-ec8c-4323-9653-9824a2ad815f" providerId="ADAL" clId="{30F6CD24-A25F-0E40-94DE-3B5A761E19E7}" dt="2024-01-28T17:51:31.998" v="278"/>
          <ac:inkMkLst>
            <pc:docMk/>
            <pc:sldMk cId="2303502608" sldId="331"/>
            <ac:inkMk id="1653" creationId="{0EFD27F5-DBDD-867C-76D9-ADB2FA76F14E}"/>
          </ac:inkMkLst>
        </pc:inkChg>
        <pc:inkChg chg="add del mod">
          <ac:chgData name="Kokchun Giang" userId="67e2125d-ec8c-4323-9653-9824a2ad815f" providerId="ADAL" clId="{30F6CD24-A25F-0E40-94DE-3B5A761E19E7}" dt="2024-01-28T17:51:24.577" v="268"/>
          <ac:inkMkLst>
            <pc:docMk/>
            <pc:sldMk cId="2303502608" sldId="331"/>
            <ac:inkMk id="1655" creationId="{74E6B193-88A8-7F32-E557-75B114631680}"/>
          </ac:inkMkLst>
        </pc:inkChg>
        <pc:inkChg chg="add del">
          <ac:chgData name="Kokchun Giang" userId="67e2125d-ec8c-4323-9653-9824a2ad815f" providerId="ADAL" clId="{30F6CD24-A25F-0E40-94DE-3B5A761E19E7}" dt="2024-01-28T17:51:24.244" v="265" actId="9405"/>
          <ac:inkMkLst>
            <pc:docMk/>
            <pc:sldMk cId="2303502608" sldId="331"/>
            <ac:inkMk id="1656" creationId="{1CDD8C58-AB64-283A-CA5F-3747C311CE04}"/>
          </ac:inkMkLst>
        </pc:inkChg>
        <pc:inkChg chg="add del mod">
          <ac:chgData name="Kokchun Giang" userId="67e2125d-ec8c-4323-9653-9824a2ad815f" providerId="ADAL" clId="{30F6CD24-A25F-0E40-94DE-3B5A761E19E7}" dt="2024-01-28T17:51:31.759" v="276" actId="9405"/>
          <ac:inkMkLst>
            <pc:docMk/>
            <pc:sldMk cId="2303502608" sldId="331"/>
            <ac:inkMk id="1658" creationId="{59DD16DF-F8E3-0A0D-7D48-3C0D2F2F1BEF}"/>
          </ac:inkMkLst>
        </pc:inkChg>
        <pc:inkChg chg="add del mod">
          <ac:chgData name="Kokchun Giang" userId="67e2125d-ec8c-4323-9653-9824a2ad815f" providerId="ADAL" clId="{30F6CD24-A25F-0E40-94DE-3B5A761E19E7}" dt="2024-01-28T17:51:31.560" v="275" actId="9405"/>
          <ac:inkMkLst>
            <pc:docMk/>
            <pc:sldMk cId="2303502608" sldId="331"/>
            <ac:inkMk id="1659" creationId="{9A48CF7A-216D-F727-32B9-F37B6A380ACC}"/>
          </ac:inkMkLst>
        </pc:inkChg>
        <pc:inkChg chg="add del mod">
          <ac:chgData name="Kokchun Giang" userId="67e2125d-ec8c-4323-9653-9824a2ad815f" providerId="ADAL" clId="{30F6CD24-A25F-0E40-94DE-3B5A761E19E7}" dt="2024-01-28T17:51:31.347" v="274"/>
          <ac:inkMkLst>
            <pc:docMk/>
            <pc:sldMk cId="2303502608" sldId="331"/>
            <ac:inkMk id="1660" creationId="{DEF5C1D7-1A0B-F98C-0772-BF16F9F4A12B}"/>
          </ac:inkMkLst>
        </pc:inkChg>
        <pc:inkChg chg="add mod">
          <ac:chgData name="Kokchun Giang" userId="67e2125d-ec8c-4323-9653-9824a2ad815f" providerId="ADAL" clId="{30F6CD24-A25F-0E40-94DE-3B5A761E19E7}" dt="2024-01-28T17:52:01.092" v="301"/>
          <ac:inkMkLst>
            <pc:docMk/>
            <pc:sldMk cId="2303502608" sldId="331"/>
            <ac:inkMk id="1662" creationId="{58CE7547-8BBD-24B9-C39D-67A3ADFD1ED7}"/>
          </ac:inkMkLst>
        </pc:inkChg>
        <pc:inkChg chg="add mod">
          <ac:chgData name="Kokchun Giang" userId="67e2125d-ec8c-4323-9653-9824a2ad815f" providerId="ADAL" clId="{30F6CD24-A25F-0E40-94DE-3B5A761E19E7}" dt="2024-01-28T17:52:01.092" v="301"/>
          <ac:inkMkLst>
            <pc:docMk/>
            <pc:sldMk cId="2303502608" sldId="331"/>
            <ac:inkMk id="1663" creationId="{3EBF0DF2-3B39-6B5B-F3D2-A66BB7944D22}"/>
          </ac:inkMkLst>
        </pc:inkChg>
        <pc:inkChg chg="add mod">
          <ac:chgData name="Kokchun Giang" userId="67e2125d-ec8c-4323-9653-9824a2ad815f" providerId="ADAL" clId="{30F6CD24-A25F-0E40-94DE-3B5A761E19E7}" dt="2024-01-28T17:58:29.289" v="517"/>
          <ac:inkMkLst>
            <pc:docMk/>
            <pc:sldMk cId="2303502608" sldId="331"/>
            <ac:inkMk id="1664" creationId="{46DE1D1D-794C-45B8-319E-30AE52DFACE9}"/>
          </ac:inkMkLst>
        </pc:inkChg>
        <pc:inkChg chg="add mod">
          <ac:chgData name="Kokchun Giang" userId="67e2125d-ec8c-4323-9653-9824a2ad815f" providerId="ADAL" clId="{30F6CD24-A25F-0E40-94DE-3B5A761E19E7}" dt="2024-01-28T17:58:29.289" v="517"/>
          <ac:inkMkLst>
            <pc:docMk/>
            <pc:sldMk cId="2303502608" sldId="331"/>
            <ac:inkMk id="1666" creationId="{51A1255E-2D90-7CDD-8E1F-4BC6C8BC7D7A}"/>
          </ac:inkMkLst>
        </pc:inkChg>
        <pc:inkChg chg="add mod">
          <ac:chgData name="Kokchun Giang" userId="67e2125d-ec8c-4323-9653-9824a2ad815f" providerId="ADAL" clId="{30F6CD24-A25F-0E40-94DE-3B5A761E19E7}" dt="2024-01-28T17:58:29.289" v="517"/>
          <ac:inkMkLst>
            <pc:docMk/>
            <pc:sldMk cId="2303502608" sldId="331"/>
            <ac:inkMk id="1667" creationId="{E47E87D7-0A80-7BAF-B265-5B17583137DF}"/>
          </ac:inkMkLst>
        </pc:inkChg>
        <pc:inkChg chg="add mod">
          <ac:chgData name="Kokchun Giang" userId="67e2125d-ec8c-4323-9653-9824a2ad815f" providerId="ADAL" clId="{30F6CD24-A25F-0E40-94DE-3B5A761E19E7}" dt="2024-01-28T17:58:36.455" v="526"/>
          <ac:inkMkLst>
            <pc:docMk/>
            <pc:sldMk cId="2303502608" sldId="331"/>
            <ac:inkMk id="1669" creationId="{9521185A-FF4C-01E4-63BE-F6FE33AD1EFA}"/>
          </ac:inkMkLst>
        </pc:inkChg>
        <pc:inkChg chg="add mod">
          <ac:chgData name="Kokchun Giang" userId="67e2125d-ec8c-4323-9653-9824a2ad815f" providerId="ADAL" clId="{30F6CD24-A25F-0E40-94DE-3B5A761E19E7}" dt="2024-01-28T17:58:36.455" v="526"/>
          <ac:inkMkLst>
            <pc:docMk/>
            <pc:sldMk cId="2303502608" sldId="331"/>
            <ac:inkMk id="1670" creationId="{E00CAD06-B581-9C53-A9DF-C4676BD1B9F7}"/>
          </ac:inkMkLst>
        </pc:inkChg>
        <pc:inkChg chg="add mod">
          <ac:chgData name="Kokchun Giang" userId="67e2125d-ec8c-4323-9653-9824a2ad815f" providerId="ADAL" clId="{30F6CD24-A25F-0E40-94DE-3B5A761E19E7}" dt="2024-01-28T17:58:36.455" v="526"/>
          <ac:inkMkLst>
            <pc:docMk/>
            <pc:sldMk cId="2303502608" sldId="331"/>
            <ac:inkMk id="1671" creationId="{0CF30049-9EFA-254D-C975-4D638FAEE49B}"/>
          </ac:inkMkLst>
        </pc:inkChg>
        <pc:inkChg chg="add mod">
          <ac:chgData name="Kokchun Giang" userId="67e2125d-ec8c-4323-9653-9824a2ad815f" providerId="ADAL" clId="{30F6CD24-A25F-0E40-94DE-3B5A761E19E7}" dt="2024-01-28T17:58:36.455" v="526"/>
          <ac:inkMkLst>
            <pc:docMk/>
            <pc:sldMk cId="2303502608" sldId="331"/>
            <ac:inkMk id="1672" creationId="{B642ECEE-9C66-80E2-77EA-6FC8B31F57AE}"/>
          </ac:inkMkLst>
        </pc:inkChg>
        <pc:inkChg chg="add mod">
          <ac:chgData name="Kokchun Giang" userId="67e2125d-ec8c-4323-9653-9824a2ad815f" providerId="ADAL" clId="{30F6CD24-A25F-0E40-94DE-3B5A761E19E7}" dt="2024-01-28T17:58:36.455" v="526"/>
          <ac:inkMkLst>
            <pc:docMk/>
            <pc:sldMk cId="2303502608" sldId="331"/>
            <ac:inkMk id="1673" creationId="{A50AC320-ECE4-A620-D69D-1DF2557B0A14}"/>
          </ac:inkMkLst>
        </pc:inkChg>
        <pc:inkChg chg="add mod">
          <ac:chgData name="Kokchun Giang" userId="67e2125d-ec8c-4323-9653-9824a2ad815f" providerId="ADAL" clId="{30F6CD24-A25F-0E40-94DE-3B5A761E19E7}" dt="2024-01-28T17:58:36.455" v="526"/>
          <ac:inkMkLst>
            <pc:docMk/>
            <pc:sldMk cId="2303502608" sldId="331"/>
            <ac:inkMk id="1674" creationId="{77254558-16AB-E2AB-6A80-A26D2AF00E59}"/>
          </ac:inkMkLst>
        </pc:inkChg>
        <pc:inkChg chg="add mod">
          <ac:chgData name="Kokchun Giang" userId="67e2125d-ec8c-4323-9653-9824a2ad815f" providerId="ADAL" clId="{30F6CD24-A25F-0E40-94DE-3B5A761E19E7}" dt="2024-01-28T17:58:36.455" v="526"/>
          <ac:inkMkLst>
            <pc:docMk/>
            <pc:sldMk cId="2303502608" sldId="331"/>
            <ac:inkMk id="1675" creationId="{414C045C-DDA2-1F2F-F918-788F85CE8313}"/>
          </ac:inkMkLst>
        </pc:inkChg>
        <pc:inkChg chg="add mod">
          <ac:chgData name="Kokchun Giang" userId="67e2125d-ec8c-4323-9653-9824a2ad815f" providerId="ADAL" clId="{30F6CD24-A25F-0E40-94DE-3B5A761E19E7}" dt="2024-01-28T17:58:36.455" v="526"/>
          <ac:inkMkLst>
            <pc:docMk/>
            <pc:sldMk cId="2303502608" sldId="331"/>
            <ac:inkMk id="1676" creationId="{08757AFD-F70D-7B41-198B-9C8E6B6005FA}"/>
          </ac:inkMkLst>
        </pc:inkChg>
        <pc:inkChg chg="add mod">
          <ac:chgData name="Kokchun Giang" userId="67e2125d-ec8c-4323-9653-9824a2ad815f" providerId="ADAL" clId="{30F6CD24-A25F-0E40-94DE-3B5A761E19E7}" dt="2024-01-28T17:58:49.381" v="540"/>
          <ac:inkMkLst>
            <pc:docMk/>
            <pc:sldMk cId="2303502608" sldId="331"/>
            <ac:inkMk id="1679" creationId="{C7725A31-AEB0-D261-36F8-1B6C7B4D9180}"/>
          </ac:inkMkLst>
        </pc:inkChg>
        <pc:inkChg chg="add mod">
          <ac:chgData name="Kokchun Giang" userId="67e2125d-ec8c-4323-9653-9824a2ad815f" providerId="ADAL" clId="{30F6CD24-A25F-0E40-94DE-3B5A761E19E7}" dt="2024-01-28T17:58:49.381" v="540"/>
          <ac:inkMkLst>
            <pc:docMk/>
            <pc:sldMk cId="2303502608" sldId="331"/>
            <ac:inkMk id="1680" creationId="{9E10207A-F586-83CD-FF64-875849ED192C}"/>
          </ac:inkMkLst>
        </pc:inkChg>
        <pc:inkChg chg="add mod">
          <ac:chgData name="Kokchun Giang" userId="67e2125d-ec8c-4323-9653-9824a2ad815f" providerId="ADAL" clId="{30F6CD24-A25F-0E40-94DE-3B5A761E19E7}" dt="2024-01-28T17:58:49.381" v="540"/>
          <ac:inkMkLst>
            <pc:docMk/>
            <pc:sldMk cId="2303502608" sldId="331"/>
            <ac:inkMk id="1682" creationId="{98C6BA7E-63AC-05E8-36B6-F64EC7568346}"/>
          </ac:inkMkLst>
        </pc:inkChg>
        <pc:inkChg chg="add mod">
          <ac:chgData name="Kokchun Giang" userId="67e2125d-ec8c-4323-9653-9824a2ad815f" providerId="ADAL" clId="{30F6CD24-A25F-0E40-94DE-3B5A761E19E7}" dt="2024-01-28T17:58:49.381" v="540"/>
          <ac:inkMkLst>
            <pc:docMk/>
            <pc:sldMk cId="2303502608" sldId="331"/>
            <ac:inkMk id="1683" creationId="{79AF9D54-BB49-7937-AC51-18A63C804467}"/>
          </ac:inkMkLst>
        </pc:inkChg>
        <pc:inkChg chg="add mod">
          <ac:chgData name="Kokchun Giang" userId="67e2125d-ec8c-4323-9653-9824a2ad815f" providerId="ADAL" clId="{30F6CD24-A25F-0E40-94DE-3B5A761E19E7}" dt="2024-01-28T17:58:49.381" v="540"/>
          <ac:inkMkLst>
            <pc:docMk/>
            <pc:sldMk cId="2303502608" sldId="331"/>
            <ac:inkMk id="1684" creationId="{46BE5B46-A057-29B9-5E22-971DBFD4ACEA}"/>
          </ac:inkMkLst>
        </pc:inkChg>
        <pc:inkChg chg="add mod">
          <ac:chgData name="Kokchun Giang" userId="67e2125d-ec8c-4323-9653-9824a2ad815f" providerId="ADAL" clId="{30F6CD24-A25F-0E40-94DE-3B5A761E19E7}" dt="2024-01-28T17:58:49.381" v="540"/>
          <ac:inkMkLst>
            <pc:docMk/>
            <pc:sldMk cId="2303502608" sldId="331"/>
            <ac:inkMk id="1685" creationId="{B3E0EC84-91E4-70AD-4977-0C2AFD3E5B22}"/>
          </ac:inkMkLst>
        </pc:inkChg>
        <pc:inkChg chg="add mod">
          <ac:chgData name="Kokchun Giang" userId="67e2125d-ec8c-4323-9653-9824a2ad815f" providerId="ADAL" clId="{30F6CD24-A25F-0E40-94DE-3B5A761E19E7}" dt="2024-01-28T17:58:49.381" v="540"/>
          <ac:inkMkLst>
            <pc:docMk/>
            <pc:sldMk cId="2303502608" sldId="331"/>
            <ac:inkMk id="1686" creationId="{D6CCA753-F645-7108-597F-7AF2B9EAAB5E}"/>
          </ac:inkMkLst>
        </pc:inkChg>
        <pc:inkChg chg="add mod">
          <ac:chgData name="Kokchun Giang" userId="67e2125d-ec8c-4323-9653-9824a2ad815f" providerId="ADAL" clId="{30F6CD24-A25F-0E40-94DE-3B5A761E19E7}" dt="2024-01-28T17:58:49.381" v="540"/>
          <ac:inkMkLst>
            <pc:docMk/>
            <pc:sldMk cId="2303502608" sldId="331"/>
            <ac:inkMk id="1687" creationId="{FC936841-B397-7C2B-DC01-C742FB00FF17}"/>
          </ac:inkMkLst>
        </pc:inkChg>
        <pc:inkChg chg="add mod">
          <ac:chgData name="Kokchun Giang" userId="67e2125d-ec8c-4323-9653-9824a2ad815f" providerId="ADAL" clId="{30F6CD24-A25F-0E40-94DE-3B5A761E19E7}" dt="2024-01-28T17:58:49.381" v="540"/>
          <ac:inkMkLst>
            <pc:docMk/>
            <pc:sldMk cId="2303502608" sldId="331"/>
            <ac:inkMk id="1688" creationId="{83495DAC-B924-4410-5FED-22BD70593DC5}"/>
          </ac:inkMkLst>
        </pc:inkChg>
        <pc:inkChg chg="add mod">
          <ac:chgData name="Kokchun Giang" userId="67e2125d-ec8c-4323-9653-9824a2ad815f" providerId="ADAL" clId="{30F6CD24-A25F-0E40-94DE-3B5A761E19E7}" dt="2024-01-28T17:58:49.381" v="540"/>
          <ac:inkMkLst>
            <pc:docMk/>
            <pc:sldMk cId="2303502608" sldId="331"/>
            <ac:inkMk id="1689" creationId="{BE98E5F5-267D-65FA-EBAC-87F3AA3F6DF5}"/>
          </ac:inkMkLst>
        </pc:inkChg>
        <pc:inkChg chg="add mod">
          <ac:chgData name="Kokchun Giang" userId="67e2125d-ec8c-4323-9653-9824a2ad815f" providerId="ADAL" clId="{30F6CD24-A25F-0E40-94DE-3B5A761E19E7}" dt="2024-01-28T17:58:49.381" v="540"/>
          <ac:inkMkLst>
            <pc:docMk/>
            <pc:sldMk cId="2303502608" sldId="331"/>
            <ac:inkMk id="1690" creationId="{3EFF8A42-C4D2-82CC-7AF7-72CC1B557DE1}"/>
          </ac:inkMkLst>
        </pc:inkChg>
        <pc:inkChg chg="add mod">
          <ac:chgData name="Kokchun Giang" userId="67e2125d-ec8c-4323-9653-9824a2ad815f" providerId="ADAL" clId="{30F6CD24-A25F-0E40-94DE-3B5A761E19E7}" dt="2024-01-28T17:58:49.381" v="540"/>
          <ac:inkMkLst>
            <pc:docMk/>
            <pc:sldMk cId="2303502608" sldId="331"/>
            <ac:inkMk id="1691" creationId="{EC00348C-89EE-3182-98E7-40FB7BD47319}"/>
          </ac:inkMkLst>
        </pc:inkChg>
        <pc:inkChg chg="add mod">
          <ac:chgData name="Kokchun Giang" userId="67e2125d-ec8c-4323-9653-9824a2ad815f" providerId="ADAL" clId="{30F6CD24-A25F-0E40-94DE-3B5A761E19E7}" dt="2024-01-28T17:59:16.784" v="556"/>
          <ac:inkMkLst>
            <pc:docMk/>
            <pc:sldMk cId="2303502608" sldId="331"/>
            <ac:inkMk id="1694" creationId="{B2D14072-EE5D-03D2-C651-64AB92B06135}"/>
          </ac:inkMkLst>
        </pc:inkChg>
        <pc:inkChg chg="add mod">
          <ac:chgData name="Kokchun Giang" userId="67e2125d-ec8c-4323-9653-9824a2ad815f" providerId="ADAL" clId="{30F6CD24-A25F-0E40-94DE-3B5A761E19E7}" dt="2024-01-28T17:59:16.784" v="556"/>
          <ac:inkMkLst>
            <pc:docMk/>
            <pc:sldMk cId="2303502608" sldId="331"/>
            <ac:inkMk id="1695" creationId="{3B568C77-32D7-4042-A6D3-162B6B041BE9}"/>
          </ac:inkMkLst>
        </pc:inkChg>
        <pc:inkChg chg="add mod">
          <ac:chgData name="Kokchun Giang" userId="67e2125d-ec8c-4323-9653-9824a2ad815f" providerId="ADAL" clId="{30F6CD24-A25F-0E40-94DE-3B5A761E19E7}" dt="2024-01-28T17:59:16.784" v="556"/>
          <ac:inkMkLst>
            <pc:docMk/>
            <pc:sldMk cId="2303502608" sldId="331"/>
            <ac:inkMk id="1696" creationId="{F7F3C9BE-97F1-6316-8219-935535D1CB33}"/>
          </ac:inkMkLst>
        </pc:inkChg>
        <pc:inkChg chg="add mod">
          <ac:chgData name="Kokchun Giang" userId="67e2125d-ec8c-4323-9653-9824a2ad815f" providerId="ADAL" clId="{30F6CD24-A25F-0E40-94DE-3B5A761E19E7}" dt="2024-01-28T17:59:16.784" v="556"/>
          <ac:inkMkLst>
            <pc:docMk/>
            <pc:sldMk cId="2303502608" sldId="331"/>
            <ac:inkMk id="1697" creationId="{CE09C432-FAE6-83DF-1A9D-54891B5872EF}"/>
          </ac:inkMkLst>
        </pc:inkChg>
        <pc:inkChg chg="add mod">
          <ac:chgData name="Kokchun Giang" userId="67e2125d-ec8c-4323-9653-9824a2ad815f" providerId="ADAL" clId="{30F6CD24-A25F-0E40-94DE-3B5A761E19E7}" dt="2024-01-28T17:59:16.784" v="556"/>
          <ac:inkMkLst>
            <pc:docMk/>
            <pc:sldMk cId="2303502608" sldId="331"/>
            <ac:inkMk id="1698" creationId="{ABC89F21-79EB-2D8C-18C3-A379026AB2C9}"/>
          </ac:inkMkLst>
        </pc:inkChg>
        <pc:inkChg chg="add mod">
          <ac:chgData name="Kokchun Giang" userId="67e2125d-ec8c-4323-9653-9824a2ad815f" providerId="ADAL" clId="{30F6CD24-A25F-0E40-94DE-3B5A761E19E7}" dt="2024-01-28T17:59:16.784" v="556"/>
          <ac:inkMkLst>
            <pc:docMk/>
            <pc:sldMk cId="2303502608" sldId="331"/>
            <ac:inkMk id="1699" creationId="{9C96AE93-361E-5E1E-864F-C216A20E0084}"/>
          </ac:inkMkLst>
        </pc:inkChg>
        <pc:inkChg chg="add mod">
          <ac:chgData name="Kokchun Giang" userId="67e2125d-ec8c-4323-9653-9824a2ad815f" providerId="ADAL" clId="{30F6CD24-A25F-0E40-94DE-3B5A761E19E7}" dt="2024-01-28T17:59:16.784" v="556"/>
          <ac:inkMkLst>
            <pc:docMk/>
            <pc:sldMk cId="2303502608" sldId="331"/>
            <ac:inkMk id="1700" creationId="{470E75B3-FFDA-BD75-8E3F-E831C40430DF}"/>
          </ac:inkMkLst>
        </pc:inkChg>
        <pc:inkChg chg="add mod">
          <ac:chgData name="Kokchun Giang" userId="67e2125d-ec8c-4323-9653-9824a2ad815f" providerId="ADAL" clId="{30F6CD24-A25F-0E40-94DE-3B5A761E19E7}" dt="2024-01-28T17:59:16.784" v="556"/>
          <ac:inkMkLst>
            <pc:docMk/>
            <pc:sldMk cId="2303502608" sldId="331"/>
            <ac:inkMk id="1701" creationId="{C69AE990-DAC0-168C-3EE5-F6B177BFE6F9}"/>
          </ac:inkMkLst>
        </pc:inkChg>
        <pc:inkChg chg="add mod">
          <ac:chgData name="Kokchun Giang" userId="67e2125d-ec8c-4323-9653-9824a2ad815f" providerId="ADAL" clId="{30F6CD24-A25F-0E40-94DE-3B5A761E19E7}" dt="2024-01-28T17:59:16.784" v="556"/>
          <ac:inkMkLst>
            <pc:docMk/>
            <pc:sldMk cId="2303502608" sldId="331"/>
            <ac:inkMk id="1702" creationId="{3F69714E-B9A0-F2CE-7220-2A2CC7CDA4D5}"/>
          </ac:inkMkLst>
        </pc:inkChg>
        <pc:inkChg chg="add mod">
          <ac:chgData name="Kokchun Giang" userId="67e2125d-ec8c-4323-9653-9824a2ad815f" providerId="ADAL" clId="{30F6CD24-A25F-0E40-94DE-3B5A761E19E7}" dt="2024-01-28T17:59:16.784" v="556"/>
          <ac:inkMkLst>
            <pc:docMk/>
            <pc:sldMk cId="2303502608" sldId="331"/>
            <ac:inkMk id="1703" creationId="{7156C6DE-BB01-D4E8-FAD9-6301C3BAC70D}"/>
          </ac:inkMkLst>
        </pc:inkChg>
        <pc:inkChg chg="add mod">
          <ac:chgData name="Kokchun Giang" userId="67e2125d-ec8c-4323-9653-9824a2ad815f" providerId="ADAL" clId="{30F6CD24-A25F-0E40-94DE-3B5A761E19E7}" dt="2024-01-28T17:59:16.784" v="556"/>
          <ac:inkMkLst>
            <pc:docMk/>
            <pc:sldMk cId="2303502608" sldId="331"/>
            <ac:inkMk id="1704" creationId="{A1E52857-CF0D-68D3-523D-A7D3EC96A2D9}"/>
          </ac:inkMkLst>
        </pc:inkChg>
        <pc:inkChg chg="add mod">
          <ac:chgData name="Kokchun Giang" userId="67e2125d-ec8c-4323-9653-9824a2ad815f" providerId="ADAL" clId="{30F6CD24-A25F-0E40-94DE-3B5A761E19E7}" dt="2024-01-28T17:59:16.784" v="556"/>
          <ac:inkMkLst>
            <pc:docMk/>
            <pc:sldMk cId="2303502608" sldId="331"/>
            <ac:inkMk id="1705" creationId="{581BBECE-3021-5FE5-5F8B-FBCA1063AFF0}"/>
          </ac:inkMkLst>
        </pc:inkChg>
        <pc:inkChg chg="add mod">
          <ac:chgData name="Kokchun Giang" userId="67e2125d-ec8c-4323-9653-9824a2ad815f" providerId="ADAL" clId="{30F6CD24-A25F-0E40-94DE-3B5A761E19E7}" dt="2024-01-28T17:59:16.784" v="556"/>
          <ac:inkMkLst>
            <pc:docMk/>
            <pc:sldMk cId="2303502608" sldId="331"/>
            <ac:inkMk id="1706" creationId="{A3A1D1B8-456A-DB5B-163F-E36B3E6E6069}"/>
          </ac:inkMkLst>
        </pc:inkChg>
        <pc:inkChg chg="add mod">
          <ac:chgData name="Kokchun Giang" userId="67e2125d-ec8c-4323-9653-9824a2ad815f" providerId="ADAL" clId="{30F6CD24-A25F-0E40-94DE-3B5A761E19E7}" dt="2024-01-28T17:59:16.784" v="556"/>
          <ac:inkMkLst>
            <pc:docMk/>
            <pc:sldMk cId="2303502608" sldId="331"/>
            <ac:inkMk id="1707" creationId="{B9D88F5B-2D33-3105-3F5E-55BA413A5F5A}"/>
          </ac:inkMkLst>
        </pc:inkChg>
        <pc:inkChg chg="add mod">
          <ac:chgData name="Kokchun Giang" userId="67e2125d-ec8c-4323-9653-9824a2ad815f" providerId="ADAL" clId="{30F6CD24-A25F-0E40-94DE-3B5A761E19E7}" dt="2024-01-28T17:59:16.784" v="556"/>
          <ac:inkMkLst>
            <pc:docMk/>
            <pc:sldMk cId="2303502608" sldId="331"/>
            <ac:inkMk id="1708" creationId="{07196414-83EC-0365-8E67-7C71CE812BC2}"/>
          </ac:inkMkLst>
        </pc:inkChg>
        <pc:inkChg chg="add mod">
          <ac:chgData name="Kokchun Giang" userId="67e2125d-ec8c-4323-9653-9824a2ad815f" providerId="ADAL" clId="{30F6CD24-A25F-0E40-94DE-3B5A761E19E7}" dt="2024-01-28T18:00:31.710" v="662"/>
          <ac:inkMkLst>
            <pc:docMk/>
            <pc:sldMk cId="2303502608" sldId="331"/>
            <ac:inkMk id="1711" creationId="{30E87D15-60F4-5D2C-6C9E-330F6B3B7177}"/>
          </ac:inkMkLst>
        </pc:inkChg>
        <pc:inkChg chg="add mod">
          <ac:chgData name="Kokchun Giang" userId="67e2125d-ec8c-4323-9653-9824a2ad815f" providerId="ADAL" clId="{30F6CD24-A25F-0E40-94DE-3B5A761E19E7}" dt="2024-01-28T18:00:31.710" v="662"/>
          <ac:inkMkLst>
            <pc:docMk/>
            <pc:sldMk cId="2303502608" sldId="331"/>
            <ac:inkMk id="1712" creationId="{618521A0-461D-A410-8FE2-0471032305A3}"/>
          </ac:inkMkLst>
        </pc:inkChg>
        <pc:inkChg chg="add mod">
          <ac:chgData name="Kokchun Giang" userId="67e2125d-ec8c-4323-9653-9824a2ad815f" providerId="ADAL" clId="{30F6CD24-A25F-0E40-94DE-3B5A761E19E7}" dt="2024-01-28T18:00:31.710" v="662"/>
          <ac:inkMkLst>
            <pc:docMk/>
            <pc:sldMk cId="2303502608" sldId="331"/>
            <ac:inkMk id="1713" creationId="{76E2CCA0-3E9F-D8B7-490C-ACAEEA4E2A4B}"/>
          </ac:inkMkLst>
        </pc:inkChg>
        <pc:inkChg chg="add mod">
          <ac:chgData name="Kokchun Giang" userId="67e2125d-ec8c-4323-9653-9824a2ad815f" providerId="ADAL" clId="{30F6CD24-A25F-0E40-94DE-3B5A761E19E7}" dt="2024-01-28T18:00:31.710" v="662"/>
          <ac:inkMkLst>
            <pc:docMk/>
            <pc:sldMk cId="2303502608" sldId="331"/>
            <ac:inkMk id="1715" creationId="{4DF6507D-3799-6D89-7F97-D85C94E420A9}"/>
          </ac:inkMkLst>
        </pc:inkChg>
        <pc:inkChg chg="add mod">
          <ac:chgData name="Kokchun Giang" userId="67e2125d-ec8c-4323-9653-9824a2ad815f" providerId="ADAL" clId="{30F6CD24-A25F-0E40-94DE-3B5A761E19E7}" dt="2024-01-28T18:00:31.710" v="662"/>
          <ac:inkMkLst>
            <pc:docMk/>
            <pc:sldMk cId="2303502608" sldId="331"/>
            <ac:inkMk id="1717" creationId="{7727FF7A-4558-E8E2-9920-6FCF36960320}"/>
          </ac:inkMkLst>
        </pc:inkChg>
        <pc:inkChg chg="add mod">
          <ac:chgData name="Kokchun Giang" userId="67e2125d-ec8c-4323-9653-9824a2ad815f" providerId="ADAL" clId="{30F6CD24-A25F-0E40-94DE-3B5A761E19E7}" dt="2024-01-28T18:00:31.710" v="662"/>
          <ac:inkMkLst>
            <pc:docMk/>
            <pc:sldMk cId="2303502608" sldId="331"/>
            <ac:inkMk id="1719" creationId="{4B45FB85-DADD-5F38-0AAD-D4B908FA4E67}"/>
          </ac:inkMkLst>
        </pc:inkChg>
        <pc:inkChg chg="add mod">
          <ac:chgData name="Kokchun Giang" userId="67e2125d-ec8c-4323-9653-9824a2ad815f" providerId="ADAL" clId="{30F6CD24-A25F-0E40-94DE-3B5A761E19E7}" dt="2024-01-28T18:00:31.710" v="662"/>
          <ac:inkMkLst>
            <pc:docMk/>
            <pc:sldMk cId="2303502608" sldId="331"/>
            <ac:inkMk id="1720" creationId="{6F6C4778-F0D8-F2B8-F109-1BEA4DCA15AD}"/>
          </ac:inkMkLst>
        </pc:inkChg>
        <pc:inkChg chg="add mod">
          <ac:chgData name="Kokchun Giang" userId="67e2125d-ec8c-4323-9653-9824a2ad815f" providerId="ADAL" clId="{30F6CD24-A25F-0E40-94DE-3B5A761E19E7}" dt="2024-01-28T18:00:31.710" v="662"/>
          <ac:inkMkLst>
            <pc:docMk/>
            <pc:sldMk cId="2303502608" sldId="331"/>
            <ac:inkMk id="1721" creationId="{66938ECC-396C-6258-C7FC-62872BB859A1}"/>
          </ac:inkMkLst>
        </pc:inkChg>
        <pc:inkChg chg="add mod">
          <ac:chgData name="Kokchun Giang" userId="67e2125d-ec8c-4323-9653-9824a2ad815f" providerId="ADAL" clId="{30F6CD24-A25F-0E40-94DE-3B5A761E19E7}" dt="2024-01-28T18:00:31.710" v="662"/>
          <ac:inkMkLst>
            <pc:docMk/>
            <pc:sldMk cId="2303502608" sldId="331"/>
            <ac:inkMk id="1723" creationId="{32FBD4FB-932B-33F7-2FA9-E18639CB54D8}"/>
          </ac:inkMkLst>
        </pc:inkChg>
        <pc:inkChg chg="add mod">
          <ac:chgData name="Kokchun Giang" userId="67e2125d-ec8c-4323-9653-9824a2ad815f" providerId="ADAL" clId="{30F6CD24-A25F-0E40-94DE-3B5A761E19E7}" dt="2024-01-28T18:00:31.710" v="662"/>
          <ac:inkMkLst>
            <pc:docMk/>
            <pc:sldMk cId="2303502608" sldId="331"/>
            <ac:inkMk id="1725" creationId="{58339079-3873-9EFF-300D-736498C4E665}"/>
          </ac:inkMkLst>
        </pc:inkChg>
        <pc:inkChg chg="add mod">
          <ac:chgData name="Kokchun Giang" userId="67e2125d-ec8c-4323-9653-9824a2ad815f" providerId="ADAL" clId="{30F6CD24-A25F-0E40-94DE-3B5A761E19E7}" dt="2024-01-28T18:00:31.710" v="662"/>
          <ac:inkMkLst>
            <pc:docMk/>
            <pc:sldMk cId="2303502608" sldId="331"/>
            <ac:inkMk id="1727" creationId="{6E3CEDAA-19E7-88C6-C7E3-E13E84754279}"/>
          </ac:inkMkLst>
        </pc:inkChg>
        <pc:inkChg chg="add mod">
          <ac:chgData name="Kokchun Giang" userId="67e2125d-ec8c-4323-9653-9824a2ad815f" providerId="ADAL" clId="{30F6CD24-A25F-0E40-94DE-3B5A761E19E7}" dt="2024-01-28T18:25:25.828" v="906" actId="164"/>
          <ac:inkMkLst>
            <pc:docMk/>
            <pc:sldMk cId="2303502608" sldId="331"/>
            <ac:inkMk id="1729" creationId="{B90F9E7C-CF26-576B-0881-583B260A4F87}"/>
          </ac:inkMkLst>
        </pc:inkChg>
        <pc:inkChg chg="add mod">
          <ac:chgData name="Kokchun Giang" userId="67e2125d-ec8c-4323-9653-9824a2ad815f" providerId="ADAL" clId="{30F6CD24-A25F-0E40-94DE-3B5A761E19E7}" dt="2024-01-28T18:00:31.710" v="662"/>
          <ac:inkMkLst>
            <pc:docMk/>
            <pc:sldMk cId="2303502608" sldId="331"/>
            <ac:inkMk id="1731" creationId="{7AF7DDFF-9024-A3F4-D780-2D4ED0FD8FB5}"/>
          </ac:inkMkLst>
        </pc:inkChg>
        <pc:inkChg chg="add mod">
          <ac:chgData name="Kokchun Giang" userId="67e2125d-ec8c-4323-9653-9824a2ad815f" providerId="ADAL" clId="{30F6CD24-A25F-0E40-94DE-3B5A761E19E7}" dt="2024-01-28T18:00:31.710" v="662"/>
          <ac:inkMkLst>
            <pc:docMk/>
            <pc:sldMk cId="2303502608" sldId="331"/>
            <ac:inkMk id="1732" creationId="{F74AB48F-1540-35FC-A6AA-CB3BFD8E1575}"/>
          </ac:inkMkLst>
        </pc:inkChg>
        <pc:inkChg chg="add mod">
          <ac:chgData name="Kokchun Giang" userId="67e2125d-ec8c-4323-9653-9824a2ad815f" providerId="ADAL" clId="{30F6CD24-A25F-0E40-94DE-3B5A761E19E7}" dt="2024-01-28T18:00:31.710" v="662"/>
          <ac:inkMkLst>
            <pc:docMk/>
            <pc:sldMk cId="2303502608" sldId="331"/>
            <ac:inkMk id="1733" creationId="{835E4039-C1A0-6D2A-9A9D-222BAB25C43C}"/>
          </ac:inkMkLst>
        </pc:inkChg>
        <pc:inkChg chg="add mod">
          <ac:chgData name="Kokchun Giang" userId="67e2125d-ec8c-4323-9653-9824a2ad815f" providerId="ADAL" clId="{30F6CD24-A25F-0E40-94DE-3B5A761E19E7}" dt="2024-01-28T18:00:31.710" v="662"/>
          <ac:inkMkLst>
            <pc:docMk/>
            <pc:sldMk cId="2303502608" sldId="331"/>
            <ac:inkMk id="1734" creationId="{27E4CB0A-4C42-582A-BD8C-70DAD30ED345}"/>
          </ac:inkMkLst>
        </pc:inkChg>
        <pc:inkChg chg="add mod">
          <ac:chgData name="Kokchun Giang" userId="67e2125d-ec8c-4323-9653-9824a2ad815f" providerId="ADAL" clId="{30F6CD24-A25F-0E40-94DE-3B5A761E19E7}" dt="2024-01-28T18:00:31.710" v="662"/>
          <ac:inkMkLst>
            <pc:docMk/>
            <pc:sldMk cId="2303502608" sldId="331"/>
            <ac:inkMk id="1735" creationId="{D322B1A4-C5E5-D1CF-3C6A-E406DA4B5FD6}"/>
          </ac:inkMkLst>
        </pc:inkChg>
        <pc:inkChg chg="add mod">
          <ac:chgData name="Kokchun Giang" userId="67e2125d-ec8c-4323-9653-9824a2ad815f" providerId="ADAL" clId="{30F6CD24-A25F-0E40-94DE-3B5A761E19E7}" dt="2024-01-28T18:00:31.710" v="662"/>
          <ac:inkMkLst>
            <pc:docMk/>
            <pc:sldMk cId="2303502608" sldId="331"/>
            <ac:inkMk id="1736" creationId="{B329CE78-B74A-0EFA-48F6-F9DA6418A23B}"/>
          </ac:inkMkLst>
        </pc:inkChg>
        <pc:inkChg chg="add mod">
          <ac:chgData name="Kokchun Giang" userId="67e2125d-ec8c-4323-9653-9824a2ad815f" providerId="ADAL" clId="{30F6CD24-A25F-0E40-94DE-3B5A761E19E7}" dt="2024-01-28T18:00:31.710" v="662"/>
          <ac:inkMkLst>
            <pc:docMk/>
            <pc:sldMk cId="2303502608" sldId="331"/>
            <ac:inkMk id="1737" creationId="{76D9FBE7-7FD7-42F0-2A24-CDB4B989FE23}"/>
          </ac:inkMkLst>
        </pc:inkChg>
        <pc:inkChg chg="add mod">
          <ac:chgData name="Kokchun Giang" userId="67e2125d-ec8c-4323-9653-9824a2ad815f" providerId="ADAL" clId="{30F6CD24-A25F-0E40-94DE-3B5A761E19E7}" dt="2024-01-28T18:00:31.710" v="662"/>
          <ac:inkMkLst>
            <pc:docMk/>
            <pc:sldMk cId="2303502608" sldId="331"/>
            <ac:inkMk id="1738" creationId="{A98D3942-EE13-0015-C889-97C4E6CF8075}"/>
          </ac:inkMkLst>
        </pc:inkChg>
        <pc:inkChg chg="add mod">
          <ac:chgData name="Kokchun Giang" userId="67e2125d-ec8c-4323-9653-9824a2ad815f" providerId="ADAL" clId="{30F6CD24-A25F-0E40-94DE-3B5A761E19E7}" dt="2024-01-28T18:00:31.710" v="662"/>
          <ac:inkMkLst>
            <pc:docMk/>
            <pc:sldMk cId="2303502608" sldId="331"/>
            <ac:inkMk id="1739" creationId="{A1BEA80F-7A75-2518-30C9-79A8FEDDD111}"/>
          </ac:inkMkLst>
        </pc:inkChg>
        <pc:inkChg chg="add mod">
          <ac:chgData name="Kokchun Giang" userId="67e2125d-ec8c-4323-9653-9824a2ad815f" providerId="ADAL" clId="{30F6CD24-A25F-0E40-94DE-3B5A761E19E7}" dt="2024-01-28T18:00:31.710" v="662"/>
          <ac:inkMkLst>
            <pc:docMk/>
            <pc:sldMk cId="2303502608" sldId="331"/>
            <ac:inkMk id="1740" creationId="{540C5A61-8A2D-EB51-5719-310151C85D39}"/>
          </ac:inkMkLst>
        </pc:inkChg>
        <pc:inkChg chg="add mod">
          <ac:chgData name="Kokchun Giang" userId="67e2125d-ec8c-4323-9653-9824a2ad815f" providerId="ADAL" clId="{30F6CD24-A25F-0E40-94DE-3B5A761E19E7}" dt="2024-01-28T18:00:31.710" v="662"/>
          <ac:inkMkLst>
            <pc:docMk/>
            <pc:sldMk cId="2303502608" sldId="331"/>
            <ac:inkMk id="1741" creationId="{40040420-F5ED-3D53-1829-0790DE8DD4A7}"/>
          </ac:inkMkLst>
        </pc:inkChg>
        <pc:inkChg chg="add mod">
          <ac:chgData name="Kokchun Giang" userId="67e2125d-ec8c-4323-9653-9824a2ad815f" providerId="ADAL" clId="{30F6CD24-A25F-0E40-94DE-3B5A761E19E7}" dt="2024-01-28T18:00:31.710" v="662"/>
          <ac:inkMkLst>
            <pc:docMk/>
            <pc:sldMk cId="2303502608" sldId="331"/>
            <ac:inkMk id="1742" creationId="{AEE61D33-E581-074B-1A4D-EDE37A2F1109}"/>
          </ac:inkMkLst>
        </pc:inkChg>
        <pc:inkChg chg="add mod">
          <ac:chgData name="Kokchun Giang" userId="67e2125d-ec8c-4323-9653-9824a2ad815f" providerId="ADAL" clId="{30F6CD24-A25F-0E40-94DE-3B5A761E19E7}" dt="2024-01-28T18:00:31.710" v="662"/>
          <ac:inkMkLst>
            <pc:docMk/>
            <pc:sldMk cId="2303502608" sldId="331"/>
            <ac:inkMk id="1743" creationId="{09EE53CD-8FF1-9D36-09E8-633E61EC1DBD}"/>
          </ac:inkMkLst>
        </pc:inkChg>
        <pc:inkChg chg="add mod">
          <ac:chgData name="Kokchun Giang" userId="67e2125d-ec8c-4323-9653-9824a2ad815f" providerId="ADAL" clId="{30F6CD24-A25F-0E40-94DE-3B5A761E19E7}" dt="2024-01-28T18:00:31.710" v="662"/>
          <ac:inkMkLst>
            <pc:docMk/>
            <pc:sldMk cId="2303502608" sldId="331"/>
            <ac:inkMk id="1744" creationId="{D2B86F2A-CE44-6315-28AA-8C60EA7ACFFA}"/>
          </ac:inkMkLst>
        </pc:inkChg>
        <pc:inkChg chg="add mod">
          <ac:chgData name="Kokchun Giang" userId="67e2125d-ec8c-4323-9653-9824a2ad815f" providerId="ADAL" clId="{30F6CD24-A25F-0E40-94DE-3B5A761E19E7}" dt="2024-01-28T18:00:31.710" v="662"/>
          <ac:inkMkLst>
            <pc:docMk/>
            <pc:sldMk cId="2303502608" sldId="331"/>
            <ac:inkMk id="1745" creationId="{23918DFF-0582-922E-9EEF-5B345C948907}"/>
          </ac:inkMkLst>
        </pc:inkChg>
        <pc:inkChg chg="add mod">
          <ac:chgData name="Kokchun Giang" userId="67e2125d-ec8c-4323-9653-9824a2ad815f" providerId="ADAL" clId="{30F6CD24-A25F-0E40-94DE-3B5A761E19E7}" dt="2024-01-28T18:00:31.710" v="662"/>
          <ac:inkMkLst>
            <pc:docMk/>
            <pc:sldMk cId="2303502608" sldId="331"/>
            <ac:inkMk id="1746" creationId="{A1ECCF88-8901-2EEE-BFAC-5D797FFB0541}"/>
          </ac:inkMkLst>
        </pc:inkChg>
        <pc:inkChg chg="add mod">
          <ac:chgData name="Kokchun Giang" userId="67e2125d-ec8c-4323-9653-9824a2ad815f" providerId="ADAL" clId="{30F6CD24-A25F-0E40-94DE-3B5A761E19E7}" dt="2024-01-28T18:00:31.710" v="662"/>
          <ac:inkMkLst>
            <pc:docMk/>
            <pc:sldMk cId="2303502608" sldId="331"/>
            <ac:inkMk id="1747" creationId="{1AEF1B19-31A1-4199-A559-FB7EB624D95F}"/>
          </ac:inkMkLst>
        </pc:inkChg>
        <pc:inkChg chg="add mod">
          <ac:chgData name="Kokchun Giang" userId="67e2125d-ec8c-4323-9653-9824a2ad815f" providerId="ADAL" clId="{30F6CD24-A25F-0E40-94DE-3B5A761E19E7}" dt="2024-01-28T18:00:31.710" v="662"/>
          <ac:inkMkLst>
            <pc:docMk/>
            <pc:sldMk cId="2303502608" sldId="331"/>
            <ac:inkMk id="1748" creationId="{A98161D4-2A15-96AE-5004-466F12ECF1A7}"/>
          </ac:inkMkLst>
        </pc:inkChg>
        <pc:inkChg chg="add mod">
          <ac:chgData name="Kokchun Giang" userId="67e2125d-ec8c-4323-9653-9824a2ad815f" providerId="ADAL" clId="{30F6CD24-A25F-0E40-94DE-3B5A761E19E7}" dt="2024-01-28T18:00:31.710" v="662"/>
          <ac:inkMkLst>
            <pc:docMk/>
            <pc:sldMk cId="2303502608" sldId="331"/>
            <ac:inkMk id="1749" creationId="{819AE2FB-7BD8-9A60-186F-EA3DAB795518}"/>
          </ac:inkMkLst>
        </pc:inkChg>
        <pc:inkChg chg="add mod">
          <ac:chgData name="Kokchun Giang" userId="67e2125d-ec8c-4323-9653-9824a2ad815f" providerId="ADAL" clId="{30F6CD24-A25F-0E40-94DE-3B5A761E19E7}" dt="2024-01-28T18:00:31.710" v="662"/>
          <ac:inkMkLst>
            <pc:docMk/>
            <pc:sldMk cId="2303502608" sldId="331"/>
            <ac:inkMk id="1750" creationId="{C31241B0-27E6-3E82-8D7E-C21C2F1B3E54}"/>
          </ac:inkMkLst>
        </pc:inkChg>
        <pc:inkChg chg="add mod">
          <ac:chgData name="Kokchun Giang" userId="67e2125d-ec8c-4323-9653-9824a2ad815f" providerId="ADAL" clId="{30F6CD24-A25F-0E40-94DE-3B5A761E19E7}" dt="2024-01-28T18:00:31.710" v="662"/>
          <ac:inkMkLst>
            <pc:docMk/>
            <pc:sldMk cId="2303502608" sldId="331"/>
            <ac:inkMk id="1751" creationId="{FEE19658-E1E3-D05A-29CA-9FCB20AE98F4}"/>
          </ac:inkMkLst>
        </pc:inkChg>
        <pc:inkChg chg="add mod">
          <ac:chgData name="Kokchun Giang" userId="67e2125d-ec8c-4323-9653-9824a2ad815f" providerId="ADAL" clId="{30F6CD24-A25F-0E40-94DE-3B5A761E19E7}" dt="2024-01-28T18:00:31.710" v="662"/>
          <ac:inkMkLst>
            <pc:docMk/>
            <pc:sldMk cId="2303502608" sldId="331"/>
            <ac:inkMk id="1752" creationId="{7951BB03-85F1-EAFE-D9FB-C386CDCE0F7C}"/>
          </ac:inkMkLst>
        </pc:inkChg>
        <pc:inkChg chg="add mod">
          <ac:chgData name="Kokchun Giang" userId="67e2125d-ec8c-4323-9653-9824a2ad815f" providerId="ADAL" clId="{30F6CD24-A25F-0E40-94DE-3B5A761E19E7}" dt="2024-01-28T18:00:31.710" v="662"/>
          <ac:inkMkLst>
            <pc:docMk/>
            <pc:sldMk cId="2303502608" sldId="331"/>
            <ac:inkMk id="1753" creationId="{EA454BD1-641E-6A6E-6FC2-650949FC6A11}"/>
          </ac:inkMkLst>
        </pc:inkChg>
        <pc:inkChg chg="add mod">
          <ac:chgData name="Kokchun Giang" userId="67e2125d-ec8c-4323-9653-9824a2ad815f" providerId="ADAL" clId="{30F6CD24-A25F-0E40-94DE-3B5A761E19E7}" dt="2024-01-28T18:00:31.710" v="662"/>
          <ac:inkMkLst>
            <pc:docMk/>
            <pc:sldMk cId="2303502608" sldId="331"/>
            <ac:inkMk id="1754" creationId="{72334BE2-42AF-4EA2-3E84-82DF70F42885}"/>
          </ac:inkMkLst>
        </pc:inkChg>
        <pc:inkChg chg="add mod">
          <ac:chgData name="Kokchun Giang" userId="67e2125d-ec8c-4323-9653-9824a2ad815f" providerId="ADAL" clId="{30F6CD24-A25F-0E40-94DE-3B5A761E19E7}" dt="2024-01-28T18:00:31.710" v="662"/>
          <ac:inkMkLst>
            <pc:docMk/>
            <pc:sldMk cId="2303502608" sldId="331"/>
            <ac:inkMk id="1755" creationId="{B5D2EE2B-A612-1FB9-33EB-0D99E4F0B9D5}"/>
          </ac:inkMkLst>
        </pc:inkChg>
        <pc:inkChg chg="add mod">
          <ac:chgData name="Kokchun Giang" userId="67e2125d-ec8c-4323-9653-9824a2ad815f" providerId="ADAL" clId="{30F6CD24-A25F-0E40-94DE-3B5A761E19E7}" dt="2024-01-28T18:00:31.710" v="662"/>
          <ac:inkMkLst>
            <pc:docMk/>
            <pc:sldMk cId="2303502608" sldId="331"/>
            <ac:inkMk id="1756" creationId="{ECC10D15-CCD2-47E0-3652-7C8EF8422198}"/>
          </ac:inkMkLst>
        </pc:inkChg>
        <pc:inkChg chg="add mod">
          <ac:chgData name="Kokchun Giang" userId="67e2125d-ec8c-4323-9653-9824a2ad815f" providerId="ADAL" clId="{30F6CD24-A25F-0E40-94DE-3B5A761E19E7}" dt="2024-01-28T18:00:31.710" v="662"/>
          <ac:inkMkLst>
            <pc:docMk/>
            <pc:sldMk cId="2303502608" sldId="331"/>
            <ac:inkMk id="1757" creationId="{3B2DBCA8-A17F-431F-4B6D-DA226C3FFA40}"/>
          </ac:inkMkLst>
        </pc:inkChg>
        <pc:inkChg chg="add mod">
          <ac:chgData name="Kokchun Giang" userId="67e2125d-ec8c-4323-9653-9824a2ad815f" providerId="ADAL" clId="{30F6CD24-A25F-0E40-94DE-3B5A761E19E7}" dt="2024-01-28T18:00:31.710" v="662"/>
          <ac:inkMkLst>
            <pc:docMk/>
            <pc:sldMk cId="2303502608" sldId="331"/>
            <ac:inkMk id="1758" creationId="{9FD2B8E6-2B2A-FDBE-55A5-75EB741AFDDE}"/>
          </ac:inkMkLst>
        </pc:inkChg>
        <pc:inkChg chg="add mod">
          <ac:chgData name="Kokchun Giang" userId="67e2125d-ec8c-4323-9653-9824a2ad815f" providerId="ADAL" clId="{30F6CD24-A25F-0E40-94DE-3B5A761E19E7}" dt="2024-01-28T18:00:31.710" v="662"/>
          <ac:inkMkLst>
            <pc:docMk/>
            <pc:sldMk cId="2303502608" sldId="331"/>
            <ac:inkMk id="1759" creationId="{C5BEAB11-2FAA-C29C-E6F3-058CF5ADD5A6}"/>
          </ac:inkMkLst>
        </pc:inkChg>
        <pc:inkChg chg="add mod">
          <ac:chgData name="Kokchun Giang" userId="67e2125d-ec8c-4323-9653-9824a2ad815f" providerId="ADAL" clId="{30F6CD24-A25F-0E40-94DE-3B5A761E19E7}" dt="2024-01-28T18:00:31.710" v="662"/>
          <ac:inkMkLst>
            <pc:docMk/>
            <pc:sldMk cId="2303502608" sldId="331"/>
            <ac:inkMk id="1760" creationId="{DC256F7E-B868-B256-AFD2-9FCEADEA5DE1}"/>
          </ac:inkMkLst>
        </pc:inkChg>
        <pc:inkChg chg="add mod">
          <ac:chgData name="Kokchun Giang" userId="67e2125d-ec8c-4323-9653-9824a2ad815f" providerId="ADAL" clId="{30F6CD24-A25F-0E40-94DE-3B5A761E19E7}" dt="2024-01-28T18:00:31.710" v="662"/>
          <ac:inkMkLst>
            <pc:docMk/>
            <pc:sldMk cId="2303502608" sldId="331"/>
            <ac:inkMk id="1761" creationId="{7CEF3CC8-C2C7-2720-B5E7-AC244ABE3F0A}"/>
          </ac:inkMkLst>
        </pc:inkChg>
        <pc:inkChg chg="add mod">
          <ac:chgData name="Kokchun Giang" userId="67e2125d-ec8c-4323-9653-9824a2ad815f" providerId="ADAL" clId="{30F6CD24-A25F-0E40-94DE-3B5A761E19E7}" dt="2024-01-28T18:00:31.710" v="662"/>
          <ac:inkMkLst>
            <pc:docMk/>
            <pc:sldMk cId="2303502608" sldId="331"/>
            <ac:inkMk id="1762" creationId="{372A4ECE-3B1F-8899-9527-361864773CB2}"/>
          </ac:inkMkLst>
        </pc:inkChg>
        <pc:inkChg chg="add mod">
          <ac:chgData name="Kokchun Giang" userId="67e2125d-ec8c-4323-9653-9824a2ad815f" providerId="ADAL" clId="{30F6CD24-A25F-0E40-94DE-3B5A761E19E7}" dt="2024-01-28T18:00:31.710" v="662"/>
          <ac:inkMkLst>
            <pc:docMk/>
            <pc:sldMk cId="2303502608" sldId="331"/>
            <ac:inkMk id="1763" creationId="{7540C697-747C-2850-7437-C8BC81A8E254}"/>
          </ac:inkMkLst>
        </pc:inkChg>
        <pc:inkChg chg="add mod">
          <ac:chgData name="Kokchun Giang" userId="67e2125d-ec8c-4323-9653-9824a2ad815f" providerId="ADAL" clId="{30F6CD24-A25F-0E40-94DE-3B5A761E19E7}" dt="2024-01-28T18:00:31.710" v="662"/>
          <ac:inkMkLst>
            <pc:docMk/>
            <pc:sldMk cId="2303502608" sldId="331"/>
            <ac:inkMk id="1764" creationId="{8CB11D27-A253-F5B8-2FFA-7EAC0F6305B0}"/>
          </ac:inkMkLst>
        </pc:inkChg>
        <pc:inkChg chg="add mod">
          <ac:chgData name="Kokchun Giang" userId="67e2125d-ec8c-4323-9653-9824a2ad815f" providerId="ADAL" clId="{30F6CD24-A25F-0E40-94DE-3B5A761E19E7}" dt="2024-01-28T18:00:31.710" v="662"/>
          <ac:inkMkLst>
            <pc:docMk/>
            <pc:sldMk cId="2303502608" sldId="331"/>
            <ac:inkMk id="1765" creationId="{9F8EBCF3-D26F-3BE0-2019-6DE6C7C2CC3F}"/>
          </ac:inkMkLst>
        </pc:inkChg>
        <pc:inkChg chg="add mod">
          <ac:chgData name="Kokchun Giang" userId="67e2125d-ec8c-4323-9653-9824a2ad815f" providerId="ADAL" clId="{30F6CD24-A25F-0E40-94DE-3B5A761E19E7}" dt="2024-01-28T18:00:31.710" v="662"/>
          <ac:inkMkLst>
            <pc:docMk/>
            <pc:sldMk cId="2303502608" sldId="331"/>
            <ac:inkMk id="1766" creationId="{FF09CBBA-B7FA-70D2-D949-D3374866A21F}"/>
          </ac:inkMkLst>
        </pc:inkChg>
        <pc:inkChg chg="add mod">
          <ac:chgData name="Kokchun Giang" userId="67e2125d-ec8c-4323-9653-9824a2ad815f" providerId="ADAL" clId="{30F6CD24-A25F-0E40-94DE-3B5A761E19E7}" dt="2024-01-28T18:00:31.710" v="662"/>
          <ac:inkMkLst>
            <pc:docMk/>
            <pc:sldMk cId="2303502608" sldId="331"/>
            <ac:inkMk id="1767" creationId="{919E480E-18BE-9A99-BC83-11B088E5CA70}"/>
          </ac:inkMkLst>
        </pc:inkChg>
        <pc:inkChg chg="add mod">
          <ac:chgData name="Kokchun Giang" userId="67e2125d-ec8c-4323-9653-9824a2ad815f" providerId="ADAL" clId="{30F6CD24-A25F-0E40-94DE-3B5A761E19E7}" dt="2024-01-28T18:00:31.710" v="662"/>
          <ac:inkMkLst>
            <pc:docMk/>
            <pc:sldMk cId="2303502608" sldId="331"/>
            <ac:inkMk id="1768" creationId="{9461795B-CCA2-61A6-9B17-7CC8728A65C7}"/>
          </ac:inkMkLst>
        </pc:inkChg>
        <pc:inkChg chg="add mod">
          <ac:chgData name="Kokchun Giang" userId="67e2125d-ec8c-4323-9653-9824a2ad815f" providerId="ADAL" clId="{30F6CD24-A25F-0E40-94DE-3B5A761E19E7}" dt="2024-01-28T18:00:31.710" v="662"/>
          <ac:inkMkLst>
            <pc:docMk/>
            <pc:sldMk cId="2303502608" sldId="331"/>
            <ac:inkMk id="1769" creationId="{4A55D297-64CB-2948-0D07-E721591C408E}"/>
          </ac:inkMkLst>
        </pc:inkChg>
        <pc:inkChg chg="add mod">
          <ac:chgData name="Kokchun Giang" userId="67e2125d-ec8c-4323-9653-9824a2ad815f" providerId="ADAL" clId="{30F6CD24-A25F-0E40-94DE-3B5A761E19E7}" dt="2024-01-28T18:00:31.710" v="662"/>
          <ac:inkMkLst>
            <pc:docMk/>
            <pc:sldMk cId="2303502608" sldId="331"/>
            <ac:inkMk id="1770" creationId="{CE510FD0-A5E3-4401-2D4F-48C5AB18C4F5}"/>
          </ac:inkMkLst>
        </pc:inkChg>
        <pc:inkChg chg="add mod">
          <ac:chgData name="Kokchun Giang" userId="67e2125d-ec8c-4323-9653-9824a2ad815f" providerId="ADAL" clId="{30F6CD24-A25F-0E40-94DE-3B5A761E19E7}" dt="2024-01-28T18:00:31.710" v="662"/>
          <ac:inkMkLst>
            <pc:docMk/>
            <pc:sldMk cId="2303502608" sldId="331"/>
            <ac:inkMk id="1771" creationId="{1E1C37CE-539E-26F9-B6ED-4B66D57B1E67}"/>
          </ac:inkMkLst>
        </pc:inkChg>
        <pc:inkChg chg="add mod">
          <ac:chgData name="Kokchun Giang" userId="67e2125d-ec8c-4323-9653-9824a2ad815f" providerId="ADAL" clId="{30F6CD24-A25F-0E40-94DE-3B5A761E19E7}" dt="2024-01-28T18:00:31.710" v="662"/>
          <ac:inkMkLst>
            <pc:docMk/>
            <pc:sldMk cId="2303502608" sldId="331"/>
            <ac:inkMk id="1772" creationId="{86337343-D003-2610-B8D7-651F7FB3CE7A}"/>
          </ac:inkMkLst>
        </pc:inkChg>
        <pc:inkChg chg="add mod">
          <ac:chgData name="Kokchun Giang" userId="67e2125d-ec8c-4323-9653-9824a2ad815f" providerId="ADAL" clId="{30F6CD24-A25F-0E40-94DE-3B5A761E19E7}" dt="2024-01-28T18:00:31.710" v="662"/>
          <ac:inkMkLst>
            <pc:docMk/>
            <pc:sldMk cId="2303502608" sldId="331"/>
            <ac:inkMk id="1773" creationId="{ABC3FA9B-30FD-7567-D406-5CA8E9422898}"/>
          </ac:inkMkLst>
        </pc:inkChg>
        <pc:inkChg chg="add mod">
          <ac:chgData name="Kokchun Giang" userId="67e2125d-ec8c-4323-9653-9824a2ad815f" providerId="ADAL" clId="{30F6CD24-A25F-0E40-94DE-3B5A761E19E7}" dt="2024-01-28T18:00:31.710" v="662"/>
          <ac:inkMkLst>
            <pc:docMk/>
            <pc:sldMk cId="2303502608" sldId="331"/>
            <ac:inkMk id="1774" creationId="{1D1DFF13-FF91-9D23-C4AF-65230A70031A}"/>
          </ac:inkMkLst>
        </pc:inkChg>
        <pc:inkChg chg="add mod">
          <ac:chgData name="Kokchun Giang" userId="67e2125d-ec8c-4323-9653-9824a2ad815f" providerId="ADAL" clId="{30F6CD24-A25F-0E40-94DE-3B5A761E19E7}" dt="2024-01-28T18:00:31.710" v="662"/>
          <ac:inkMkLst>
            <pc:docMk/>
            <pc:sldMk cId="2303502608" sldId="331"/>
            <ac:inkMk id="1775" creationId="{3F9D6ED1-6B73-788C-8722-C243423317F7}"/>
          </ac:inkMkLst>
        </pc:inkChg>
        <pc:inkChg chg="add mod">
          <ac:chgData name="Kokchun Giang" userId="67e2125d-ec8c-4323-9653-9824a2ad815f" providerId="ADAL" clId="{30F6CD24-A25F-0E40-94DE-3B5A761E19E7}" dt="2024-01-28T18:00:31.710" v="662"/>
          <ac:inkMkLst>
            <pc:docMk/>
            <pc:sldMk cId="2303502608" sldId="331"/>
            <ac:inkMk id="1776" creationId="{8239EBF2-7EFC-DDF0-1384-EDF4128D58E7}"/>
          </ac:inkMkLst>
        </pc:inkChg>
        <pc:inkChg chg="add mod">
          <ac:chgData name="Kokchun Giang" userId="67e2125d-ec8c-4323-9653-9824a2ad815f" providerId="ADAL" clId="{30F6CD24-A25F-0E40-94DE-3B5A761E19E7}" dt="2024-01-28T18:25:41.219" v="907" actId="164"/>
          <ac:inkMkLst>
            <pc:docMk/>
            <pc:sldMk cId="2303502608" sldId="331"/>
            <ac:inkMk id="1778" creationId="{AB5A9227-090D-2493-0058-5AF515988462}"/>
          </ac:inkMkLst>
        </pc:inkChg>
        <pc:inkChg chg="add mod">
          <ac:chgData name="Kokchun Giang" userId="67e2125d-ec8c-4323-9653-9824a2ad815f" providerId="ADAL" clId="{30F6CD24-A25F-0E40-94DE-3B5A761E19E7}" dt="2024-01-28T18:25:41.219" v="907" actId="164"/>
          <ac:inkMkLst>
            <pc:docMk/>
            <pc:sldMk cId="2303502608" sldId="331"/>
            <ac:inkMk id="1780" creationId="{7EB1492E-F3EE-BE94-5717-C608E2676F21}"/>
          </ac:inkMkLst>
        </pc:inkChg>
        <pc:inkChg chg="add mod">
          <ac:chgData name="Kokchun Giang" userId="67e2125d-ec8c-4323-9653-9824a2ad815f" providerId="ADAL" clId="{30F6CD24-A25F-0E40-94DE-3B5A761E19E7}" dt="2024-01-28T18:25:41.219" v="907" actId="164"/>
          <ac:inkMkLst>
            <pc:docMk/>
            <pc:sldMk cId="2303502608" sldId="331"/>
            <ac:inkMk id="1781" creationId="{882C8C21-DDCE-FB7B-D120-5A0CFECEBB97}"/>
          </ac:inkMkLst>
        </pc:inkChg>
        <pc:inkChg chg="add mod">
          <ac:chgData name="Kokchun Giang" userId="67e2125d-ec8c-4323-9653-9824a2ad815f" providerId="ADAL" clId="{30F6CD24-A25F-0E40-94DE-3B5A761E19E7}" dt="2024-01-28T18:25:41.219" v="907" actId="164"/>
          <ac:inkMkLst>
            <pc:docMk/>
            <pc:sldMk cId="2303502608" sldId="331"/>
            <ac:inkMk id="1782" creationId="{8B35FDCE-510C-17A4-78CB-69D32202282C}"/>
          </ac:inkMkLst>
        </pc:inkChg>
        <pc:inkChg chg="add mod">
          <ac:chgData name="Kokchun Giang" userId="67e2125d-ec8c-4323-9653-9824a2ad815f" providerId="ADAL" clId="{30F6CD24-A25F-0E40-94DE-3B5A761E19E7}" dt="2024-01-28T18:25:41.219" v="907" actId="164"/>
          <ac:inkMkLst>
            <pc:docMk/>
            <pc:sldMk cId="2303502608" sldId="331"/>
            <ac:inkMk id="1783" creationId="{FA73AB10-0BE1-723B-62E8-020F38E61E34}"/>
          </ac:inkMkLst>
        </pc:inkChg>
        <pc:inkChg chg="add mod">
          <ac:chgData name="Kokchun Giang" userId="67e2125d-ec8c-4323-9653-9824a2ad815f" providerId="ADAL" clId="{30F6CD24-A25F-0E40-94DE-3B5A761E19E7}" dt="2024-01-28T18:25:41.219" v="907" actId="164"/>
          <ac:inkMkLst>
            <pc:docMk/>
            <pc:sldMk cId="2303502608" sldId="331"/>
            <ac:inkMk id="1784" creationId="{399119ED-DA8A-38BD-0ABF-6C82F6537B8C}"/>
          </ac:inkMkLst>
        </pc:inkChg>
        <pc:inkChg chg="add mod">
          <ac:chgData name="Kokchun Giang" userId="67e2125d-ec8c-4323-9653-9824a2ad815f" providerId="ADAL" clId="{30F6CD24-A25F-0E40-94DE-3B5A761E19E7}" dt="2024-01-28T18:25:41.219" v="907" actId="164"/>
          <ac:inkMkLst>
            <pc:docMk/>
            <pc:sldMk cId="2303502608" sldId="331"/>
            <ac:inkMk id="1785" creationId="{921CD141-BDB4-FE69-AD11-8F890A9C15E6}"/>
          </ac:inkMkLst>
        </pc:inkChg>
        <pc:inkChg chg="add mod">
          <ac:chgData name="Kokchun Giang" userId="67e2125d-ec8c-4323-9653-9824a2ad815f" providerId="ADAL" clId="{30F6CD24-A25F-0E40-94DE-3B5A761E19E7}" dt="2024-01-28T18:00:31.710" v="662"/>
          <ac:inkMkLst>
            <pc:docMk/>
            <pc:sldMk cId="2303502608" sldId="331"/>
            <ac:inkMk id="1787" creationId="{397B83F1-A6C6-0CDD-D131-E0362BEA9517}"/>
          </ac:inkMkLst>
        </pc:inkChg>
        <pc:inkChg chg="add mod">
          <ac:chgData name="Kokchun Giang" userId="67e2125d-ec8c-4323-9653-9824a2ad815f" providerId="ADAL" clId="{30F6CD24-A25F-0E40-94DE-3B5A761E19E7}" dt="2024-01-28T18:00:31.710" v="662"/>
          <ac:inkMkLst>
            <pc:docMk/>
            <pc:sldMk cId="2303502608" sldId="331"/>
            <ac:inkMk id="1788" creationId="{714477DC-3A73-8274-7D81-2301052841A1}"/>
          </ac:inkMkLst>
        </pc:inkChg>
        <pc:inkChg chg="add mod">
          <ac:chgData name="Kokchun Giang" userId="67e2125d-ec8c-4323-9653-9824a2ad815f" providerId="ADAL" clId="{30F6CD24-A25F-0E40-94DE-3B5A761E19E7}" dt="2024-01-28T18:00:31.710" v="662"/>
          <ac:inkMkLst>
            <pc:docMk/>
            <pc:sldMk cId="2303502608" sldId="331"/>
            <ac:inkMk id="1790" creationId="{FE4AB6A1-EA23-9C8A-43CE-FD2FA4CB8055}"/>
          </ac:inkMkLst>
        </pc:inkChg>
        <pc:inkChg chg="add mod">
          <ac:chgData name="Kokchun Giang" userId="67e2125d-ec8c-4323-9653-9824a2ad815f" providerId="ADAL" clId="{30F6CD24-A25F-0E40-94DE-3B5A761E19E7}" dt="2024-01-28T18:00:31.710" v="662"/>
          <ac:inkMkLst>
            <pc:docMk/>
            <pc:sldMk cId="2303502608" sldId="331"/>
            <ac:inkMk id="1791" creationId="{39C7E3E6-E756-BCEB-70EB-55A1DF7E8068}"/>
          </ac:inkMkLst>
        </pc:inkChg>
        <pc:inkChg chg="add mod">
          <ac:chgData name="Kokchun Giang" userId="67e2125d-ec8c-4323-9653-9824a2ad815f" providerId="ADAL" clId="{30F6CD24-A25F-0E40-94DE-3B5A761E19E7}" dt="2024-01-28T18:00:31.710" v="662"/>
          <ac:inkMkLst>
            <pc:docMk/>
            <pc:sldMk cId="2303502608" sldId="331"/>
            <ac:inkMk id="1792" creationId="{299A98BE-E4A3-D214-7E2C-0CCF4321F456}"/>
          </ac:inkMkLst>
        </pc:inkChg>
        <pc:inkChg chg="add mod">
          <ac:chgData name="Kokchun Giang" userId="67e2125d-ec8c-4323-9653-9824a2ad815f" providerId="ADAL" clId="{30F6CD24-A25F-0E40-94DE-3B5A761E19E7}" dt="2024-01-28T18:00:31.710" v="662"/>
          <ac:inkMkLst>
            <pc:docMk/>
            <pc:sldMk cId="2303502608" sldId="331"/>
            <ac:inkMk id="1793" creationId="{1DD04C7A-857F-2C8C-4979-C9D32BE5BF7E}"/>
          </ac:inkMkLst>
        </pc:inkChg>
        <pc:inkChg chg="add mod">
          <ac:chgData name="Kokchun Giang" userId="67e2125d-ec8c-4323-9653-9824a2ad815f" providerId="ADAL" clId="{30F6CD24-A25F-0E40-94DE-3B5A761E19E7}" dt="2024-01-28T18:00:31.710" v="662"/>
          <ac:inkMkLst>
            <pc:docMk/>
            <pc:sldMk cId="2303502608" sldId="331"/>
            <ac:inkMk id="1795" creationId="{672466C6-2363-288E-5163-798C81839F73}"/>
          </ac:inkMkLst>
        </pc:inkChg>
        <pc:inkChg chg="add mod">
          <ac:chgData name="Kokchun Giang" userId="67e2125d-ec8c-4323-9653-9824a2ad815f" providerId="ADAL" clId="{30F6CD24-A25F-0E40-94DE-3B5A761E19E7}" dt="2024-01-28T18:00:31.710" v="662"/>
          <ac:inkMkLst>
            <pc:docMk/>
            <pc:sldMk cId="2303502608" sldId="331"/>
            <ac:inkMk id="1796" creationId="{CF92BCA9-56CA-8073-2021-E9209743E37E}"/>
          </ac:inkMkLst>
        </pc:inkChg>
        <pc:inkChg chg="add mod">
          <ac:chgData name="Kokchun Giang" userId="67e2125d-ec8c-4323-9653-9824a2ad815f" providerId="ADAL" clId="{30F6CD24-A25F-0E40-94DE-3B5A761E19E7}" dt="2024-01-28T18:00:31.710" v="662"/>
          <ac:inkMkLst>
            <pc:docMk/>
            <pc:sldMk cId="2303502608" sldId="331"/>
            <ac:inkMk id="1797" creationId="{1E952381-E579-D5C0-0B12-3D019080468A}"/>
          </ac:inkMkLst>
        </pc:inkChg>
        <pc:inkChg chg="add mod">
          <ac:chgData name="Kokchun Giang" userId="67e2125d-ec8c-4323-9653-9824a2ad815f" providerId="ADAL" clId="{30F6CD24-A25F-0E40-94DE-3B5A761E19E7}" dt="2024-01-28T18:00:31.710" v="662"/>
          <ac:inkMkLst>
            <pc:docMk/>
            <pc:sldMk cId="2303502608" sldId="331"/>
            <ac:inkMk id="1798" creationId="{B111EAA3-F90D-405F-E2D3-3B787E70CDD7}"/>
          </ac:inkMkLst>
        </pc:inkChg>
        <pc:inkChg chg="add mod">
          <ac:chgData name="Kokchun Giang" userId="67e2125d-ec8c-4323-9653-9824a2ad815f" providerId="ADAL" clId="{30F6CD24-A25F-0E40-94DE-3B5A761E19E7}" dt="2024-01-28T18:00:31.710" v="662"/>
          <ac:inkMkLst>
            <pc:docMk/>
            <pc:sldMk cId="2303502608" sldId="331"/>
            <ac:inkMk id="1799" creationId="{286EFE4D-8EBB-B329-7EFA-8ED59A96D6B3}"/>
          </ac:inkMkLst>
        </pc:inkChg>
        <pc:inkChg chg="add mod">
          <ac:chgData name="Kokchun Giang" userId="67e2125d-ec8c-4323-9653-9824a2ad815f" providerId="ADAL" clId="{30F6CD24-A25F-0E40-94DE-3B5A761E19E7}" dt="2024-01-28T18:00:31.710" v="662"/>
          <ac:inkMkLst>
            <pc:docMk/>
            <pc:sldMk cId="2303502608" sldId="331"/>
            <ac:inkMk id="1800" creationId="{50F76107-F069-648C-9416-4A2ABBD92D1D}"/>
          </ac:inkMkLst>
        </pc:inkChg>
        <pc:inkChg chg="add mod">
          <ac:chgData name="Kokchun Giang" userId="67e2125d-ec8c-4323-9653-9824a2ad815f" providerId="ADAL" clId="{30F6CD24-A25F-0E40-94DE-3B5A761E19E7}" dt="2024-01-28T18:00:31.710" v="662"/>
          <ac:inkMkLst>
            <pc:docMk/>
            <pc:sldMk cId="2303502608" sldId="331"/>
            <ac:inkMk id="1802" creationId="{DF517044-DA59-C66B-99B5-E92199BB0A2C}"/>
          </ac:inkMkLst>
        </pc:inkChg>
        <pc:inkChg chg="add mod">
          <ac:chgData name="Kokchun Giang" userId="67e2125d-ec8c-4323-9653-9824a2ad815f" providerId="ADAL" clId="{30F6CD24-A25F-0E40-94DE-3B5A761E19E7}" dt="2024-01-28T18:00:31.710" v="662"/>
          <ac:inkMkLst>
            <pc:docMk/>
            <pc:sldMk cId="2303502608" sldId="331"/>
            <ac:inkMk id="1804" creationId="{D54B3E76-2BA9-BFC8-1953-84DC5FB7F1B4}"/>
          </ac:inkMkLst>
        </pc:inkChg>
        <pc:inkChg chg="add mod">
          <ac:chgData name="Kokchun Giang" userId="67e2125d-ec8c-4323-9653-9824a2ad815f" providerId="ADAL" clId="{30F6CD24-A25F-0E40-94DE-3B5A761E19E7}" dt="2024-01-28T18:00:31.710" v="662"/>
          <ac:inkMkLst>
            <pc:docMk/>
            <pc:sldMk cId="2303502608" sldId="331"/>
            <ac:inkMk id="1805" creationId="{AC499264-914C-5161-755A-15898C8EA32A}"/>
          </ac:inkMkLst>
        </pc:inkChg>
        <pc:inkChg chg="add del mod">
          <ac:chgData name="Kokchun Giang" userId="67e2125d-ec8c-4323-9653-9824a2ad815f" providerId="ADAL" clId="{30F6CD24-A25F-0E40-94DE-3B5A761E19E7}" dt="2024-01-28T18:00:32.654" v="666" actId="9405"/>
          <ac:inkMkLst>
            <pc:docMk/>
            <pc:sldMk cId="2303502608" sldId="331"/>
            <ac:inkMk id="1807" creationId="{CD9B2BEF-BF53-C05F-3309-9BC9D8A262B5}"/>
          </ac:inkMkLst>
        </pc:inkChg>
        <pc:inkChg chg="add del mod">
          <ac:chgData name="Kokchun Giang" userId="67e2125d-ec8c-4323-9653-9824a2ad815f" providerId="ADAL" clId="{30F6CD24-A25F-0E40-94DE-3B5A761E19E7}" dt="2024-01-28T18:00:32.269" v="665" actId="9405"/>
          <ac:inkMkLst>
            <pc:docMk/>
            <pc:sldMk cId="2303502608" sldId="331"/>
            <ac:inkMk id="1808" creationId="{281A6144-265E-53AC-2A08-DC5DC394A619}"/>
          </ac:inkMkLst>
        </pc:inkChg>
        <pc:inkChg chg="add del mod">
          <ac:chgData name="Kokchun Giang" userId="67e2125d-ec8c-4323-9653-9824a2ad815f" providerId="ADAL" clId="{30F6CD24-A25F-0E40-94DE-3B5A761E19E7}" dt="2024-01-28T18:00:32.026" v="664" actId="9405"/>
          <ac:inkMkLst>
            <pc:docMk/>
            <pc:sldMk cId="2303502608" sldId="331"/>
            <ac:inkMk id="1809" creationId="{A735B346-FAE4-7209-4FED-80969A633AA6}"/>
          </ac:inkMkLst>
        </pc:inkChg>
        <pc:inkChg chg="add del mod">
          <ac:chgData name="Kokchun Giang" userId="67e2125d-ec8c-4323-9653-9824a2ad815f" providerId="ADAL" clId="{30F6CD24-A25F-0E40-94DE-3B5A761E19E7}" dt="2024-01-28T18:00:31.858" v="663" actId="9405"/>
          <ac:inkMkLst>
            <pc:docMk/>
            <pc:sldMk cId="2303502608" sldId="331"/>
            <ac:inkMk id="1810" creationId="{0F934D24-3235-989D-80A1-9E90C3E82A6A}"/>
          </ac:inkMkLst>
        </pc:inkChg>
        <pc:inkChg chg="add del mod">
          <ac:chgData name="Kokchun Giang" userId="67e2125d-ec8c-4323-9653-9824a2ad815f" providerId="ADAL" clId="{30F6CD24-A25F-0E40-94DE-3B5A761E19E7}" dt="2024-01-28T18:00:31.710" v="662"/>
          <ac:inkMkLst>
            <pc:docMk/>
            <pc:sldMk cId="2303502608" sldId="331"/>
            <ac:inkMk id="1811" creationId="{90C81449-4C84-0126-7FB7-DD98BB65647D}"/>
          </ac:inkMkLst>
        </pc:inkChg>
        <pc:inkChg chg="add del">
          <ac:chgData name="Kokchun Giang" userId="67e2125d-ec8c-4323-9653-9824a2ad815f" providerId="ADAL" clId="{30F6CD24-A25F-0E40-94DE-3B5A761E19E7}" dt="2024-01-28T18:00:31.371" v="659" actId="9405"/>
          <ac:inkMkLst>
            <pc:docMk/>
            <pc:sldMk cId="2303502608" sldId="331"/>
            <ac:inkMk id="1812" creationId="{DD6DC699-C3B3-1016-3C4F-0A1BF13E4232}"/>
          </ac:inkMkLst>
        </pc:inkChg>
        <pc:inkChg chg="add mod">
          <ac:chgData name="Kokchun Giang" userId="67e2125d-ec8c-4323-9653-9824a2ad815f" providerId="ADAL" clId="{30F6CD24-A25F-0E40-94DE-3B5A761E19E7}" dt="2024-01-28T18:00:39.422" v="680"/>
          <ac:inkMkLst>
            <pc:docMk/>
            <pc:sldMk cId="2303502608" sldId="331"/>
            <ac:inkMk id="1814" creationId="{4F39B269-F04D-FC3F-EA24-1F47CCE50AA8}"/>
          </ac:inkMkLst>
        </pc:inkChg>
        <pc:inkChg chg="add mod">
          <ac:chgData name="Kokchun Giang" userId="67e2125d-ec8c-4323-9653-9824a2ad815f" providerId="ADAL" clId="{30F6CD24-A25F-0E40-94DE-3B5A761E19E7}" dt="2024-01-28T18:00:39.422" v="680"/>
          <ac:inkMkLst>
            <pc:docMk/>
            <pc:sldMk cId="2303502608" sldId="331"/>
            <ac:inkMk id="1815" creationId="{15373F70-D5B4-C8D7-4AB5-F1B2A44972C0}"/>
          </ac:inkMkLst>
        </pc:inkChg>
        <pc:inkChg chg="add mod">
          <ac:chgData name="Kokchun Giang" userId="67e2125d-ec8c-4323-9653-9824a2ad815f" providerId="ADAL" clId="{30F6CD24-A25F-0E40-94DE-3B5A761E19E7}" dt="2024-01-28T18:00:39.422" v="680"/>
          <ac:inkMkLst>
            <pc:docMk/>
            <pc:sldMk cId="2303502608" sldId="331"/>
            <ac:inkMk id="1816" creationId="{61A0EB21-F4F2-358E-A7A4-9A063EF8A154}"/>
          </ac:inkMkLst>
        </pc:inkChg>
        <pc:inkChg chg="add mod">
          <ac:chgData name="Kokchun Giang" userId="67e2125d-ec8c-4323-9653-9824a2ad815f" providerId="ADAL" clId="{30F6CD24-A25F-0E40-94DE-3B5A761E19E7}" dt="2024-01-28T18:00:39.422" v="680"/>
          <ac:inkMkLst>
            <pc:docMk/>
            <pc:sldMk cId="2303502608" sldId="331"/>
            <ac:inkMk id="1817" creationId="{67C008B4-0A32-DD50-B36F-916E9F6A85D8}"/>
          </ac:inkMkLst>
        </pc:inkChg>
        <pc:inkChg chg="add mod">
          <ac:chgData name="Kokchun Giang" userId="67e2125d-ec8c-4323-9653-9824a2ad815f" providerId="ADAL" clId="{30F6CD24-A25F-0E40-94DE-3B5A761E19E7}" dt="2024-01-28T18:00:39.422" v="680"/>
          <ac:inkMkLst>
            <pc:docMk/>
            <pc:sldMk cId="2303502608" sldId="331"/>
            <ac:inkMk id="1818" creationId="{FF748592-AF62-1331-973B-41C4265BB670}"/>
          </ac:inkMkLst>
        </pc:inkChg>
        <pc:inkChg chg="add mod">
          <ac:chgData name="Kokchun Giang" userId="67e2125d-ec8c-4323-9653-9824a2ad815f" providerId="ADAL" clId="{30F6CD24-A25F-0E40-94DE-3B5A761E19E7}" dt="2024-01-28T18:00:39.422" v="680"/>
          <ac:inkMkLst>
            <pc:docMk/>
            <pc:sldMk cId="2303502608" sldId="331"/>
            <ac:inkMk id="1819" creationId="{14FC6B62-F847-BB44-8C39-F209A096EFEE}"/>
          </ac:inkMkLst>
        </pc:inkChg>
        <pc:inkChg chg="add mod">
          <ac:chgData name="Kokchun Giang" userId="67e2125d-ec8c-4323-9653-9824a2ad815f" providerId="ADAL" clId="{30F6CD24-A25F-0E40-94DE-3B5A761E19E7}" dt="2024-01-28T18:00:39.422" v="680"/>
          <ac:inkMkLst>
            <pc:docMk/>
            <pc:sldMk cId="2303502608" sldId="331"/>
            <ac:inkMk id="1820" creationId="{072C5123-5CEA-5C1E-A71D-C267E2586BA2}"/>
          </ac:inkMkLst>
        </pc:inkChg>
        <pc:inkChg chg="add mod">
          <ac:chgData name="Kokchun Giang" userId="67e2125d-ec8c-4323-9653-9824a2ad815f" providerId="ADAL" clId="{30F6CD24-A25F-0E40-94DE-3B5A761E19E7}" dt="2024-01-28T18:00:39.422" v="680"/>
          <ac:inkMkLst>
            <pc:docMk/>
            <pc:sldMk cId="2303502608" sldId="331"/>
            <ac:inkMk id="1821" creationId="{30FBD4F1-8E68-6BA9-FE65-3057C98935BF}"/>
          </ac:inkMkLst>
        </pc:inkChg>
        <pc:inkChg chg="add mod">
          <ac:chgData name="Kokchun Giang" userId="67e2125d-ec8c-4323-9653-9824a2ad815f" providerId="ADAL" clId="{30F6CD24-A25F-0E40-94DE-3B5A761E19E7}" dt="2024-01-28T18:00:39.422" v="680"/>
          <ac:inkMkLst>
            <pc:docMk/>
            <pc:sldMk cId="2303502608" sldId="331"/>
            <ac:inkMk id="1822" creationId="{78837188-DD40-2969-EC28-691BBAF5D0FF}"/>
          </ac:inkMkLst>
        </pc:inkChg>
        <pc:inkChg chg="add mod">
          <ac:chgData name="Kokchun Giang" userId="67e2125d-ec8c-4323-9653-9824a2ad815f" providerId="ADAL" clId="{30F6CD24-A25F-0E40-94DE-3B5A761E19E7}" dt="2024-01-28T18:00:39.422" v="680"/>
          <ac:inkMkLst>
            <pc:docMk/>
            <pc:sldMk cId="2303502608" sldId="331"/>
            <ac:inkMk id="1823" creationId="{B7498F0C-A4E9-2E8F-2D24-F66C1C70D0A1}"/>
          </ac:inkMkLst>
        </pc:inkChg>
        <pc:inkChg chg="add mod">
          <ac:chgData name="Kokchun Giang" userId="67e2125d-ec8c-4323-9653-9824a2ad815f" providerId="ADAL" clId="{30F6CD24-A25F-0E40-94DE-3B5A761E19E7}" dt="2024-01-28T18:00:39.422" v="680"/>
          <ac:inkMkLst>
            <pc:docMk/>
            <pc:sldMk cId="2303502608" sldId="331"/>
            <ac:inkMk id="1824" creationId="{08A83B0E-0C55-EA8A-EF17-44AF70FB00CC}"/>
          </ac:inkMkLst>
        </pc:inkChg>
        <pc:inkChg chg="add mod">
          <ac:chgData name="Kokchun Giang" userId="67e2125d-ec8c-4323-9653-9824a2ad815f" providerId="ADAL" clId="{30F6CD24-A25F-0E40-94DE-3B5A761E19E7}" dt="2024-01-28T18:00:39.422" v="680"/>
          <ac:inkMkLst>
            <pc:docMk/>
            <pc:sldMk cId="2303502608" sldId="331"/>
            <ac:inkMk id="1825" creationId="{FFD184CC-8D44-0D66-5DB9-80637B0DFC72}"/>
          </ac:inkMkLst>
        </pc:inkChg>
        <pc:inkChg chg="add mod">
          <ac:chgData name="Kokchun Giang" userId="67e2125d-ec8c-4323-9653-9824a2ad815f" providerId="ADAL" clId="{30F6CD24-A25F-0E40-94DE-3B5A761E19E7}" dt="2024-01-28T18:00:39.422" v="680"/>
          <ac:inkMkLst>
            <pc:docMk/>
            <pc:sldMk cId="2303502608" sldId="331"/>
            <ac:inkMk id="1826" creationId="{69206E8E-6A97-0B00-B1DE-D9C3BEFC688D}"/>
          </ac:inkMkLst>
        </pc:inkChg>
        <pc:inkChg chg="add mod">
          <ac:chgData name="Kokchun Giang" userId="67e2125d-ec8c-4323-9653-9824a2ad815f" providerId="ADAL" clId="{30F6CD24-A25F-0E40-94DE-3B5A761E19E7}" dt="2024-01-28T18:01:36.387" v="696"/>
          <ac:inkMkLst>
            <pc:docMk/>
            <pc:sldMk cId="2303502608" sldId="331"/>
            <ac:inkMk id="1828" creationId="{2C673B75-A801-FAB9-BEC5-E48096C3E988}"/>
          </ac:inkMkLst>
        </pc:inkChg>
        <pc:inkChg chg="add mod">
          <ac:chgData name="Kokchun Giang" userId="67e2125d-ec8c-4323-9653-9824a2ad815f" providerId="ADAL" clId="{30F6CD24-A25F-0E40-94DE-3B5A761E19E7}" dt="2024-01-28T18:01:36.387" v="696"/>
          <ac:inkMkLst>
            <pc:docMk/>
            <pc:sldMk cId="2303502608" sldId="331"/>
            <ac:inkMk id="1829" creationId="{8592A877-BEA2-F665-E127-7E321EB64FD6}"/>
          </ac:inkMkLst>
        </pc:inkChg>
        <pc:inkChg chg="add mod">
          <ac:chgData name="Kokchun Giang" userId="67e2125d-ec8c-4323-9653-9824a2ad815f" providerId="ADAL" clId="{30F6CD24-A25F-0E40-94DE-3B5A761E19E7}" dt="2024-01-28T18:01:36.387" v="696"/>
          <ac:inkMkLst>
            <pc:docMk/>
            <pc:sldMk cId="2303502608" sldId="331"/>
            <ac:inkMk id="1830" creationId="{C704246C-C881-C788-6B1A-5ADC27277BDD}"/>
          </ac:inkMkLst>
        </pc:inkChg>
        <pc:inkChg chg="add mod">
          <ac:chgData name="Kokchun Giang" userId="67e2125d-ec8c-4323-9653-9824a2ad815f" providerId="ADAL" clId="{30F6CD24-A25F-0E40-94DE-3B5A761E19E7}" dt="2024-01-28T18:01:36.387" v="696"/>
          <ac:inkMkLst>
            <pc:docMk/>
            <pc:sldMk cId="2303502608" sldId="331"/>
            <ac:inkMk id="1831" creationId="{DCB07E6A-8AA9-4355-A63B-2533953F3BBA}"/>
          </ac:inkMkLst>
        </pc:inkChg>
        <pc:inkChg chg="add mod">
          <ac:chgData name="Kokchun Giang" userId="67e2125d-ec8c-4323-9653-9824a2ad815f" providerId="ADAL" clId="{30F6CD24-A25F-0E40-94DE-3B5A761E19E7}" dt="2024-01-28T18:01:36.387" v="696"/>
          <ac:inkMkLst>
            <pc:docMk/>
            <pc:sldMk cId="2303502608" sldId="331"/>
            <ac:inkMk id="1833" creationId="{B4930FE1-C775-1EE1-2CF8-27515B78954B}"/>
          </ac:inkMkLst>
        </pc:inkChg>
        <pc:inkChg chg="add mod">
          <ac:chgData name="Kokchun Giang" userId="67e2125d-ec8c-4323-9653-9824a2ad815f" providerId="ADAL" clId="{30F6CD24-A25F-0E40-94DE-3B5A761E19E7}" dt="2024-01-28T18:01:36.387" v="696"/>
          <ac:inkMkLst>
            <pc:docMk/>
            <pc:sldMk cId="2303502608" sldId="331"/>
            <ac:inkMk id="1834" creationId="{0F1319CA-CDD6-A670-E91D-24EDFC95FB46}"/>
          </ac:inkMkLst>
        </pc:inkChg>
        <pc:inkChg chg="add mod">
          <ac:chgData name="Kokchun Giang" userId="67e2125d-ec8c-4323-9653-9824a2ad815f" providerId="ADAL" clId="{30F6CD24-A25F-0E40-94DE-3B5A761E19E7}" dt="2024-01-28T18:01:36.387" v="696"/>
          <ac:inkMkLst>
            <pc:docMk/>
            <pc:sldMk cId="2303502608" sldId="331"/>
            <ac:inkMk id="1836" creationId="{C57D5CF5-CF98-A9BA-B9B9-3129DEC6B1E2}"/>
          </ac:inkMkLst>
        </pc:inkChg>
        <pc:inkChg chg="add mod">
          <ac:chgData name="Kokchun Giang" userId="67e2125d-ec8c-4323-9653-9824a2ad815f" providerId="ADAL" clId="{30F6CD24-A25F-0E40-94DE-3B5A761E19E7}" dt="2024-01-28T18:01:36.387" v="696"/>
          <ac:inkMkLst>
            <pc:docMk/>
            <pc:sldMk cId="2303502608" sldId="331"/>
            <ac:inkMk id="1837" creationId="{D0B3C9C2-954A-5E44-30C9-19F35A773ECF}"/>
          </ac:inkMkLst>
        </pc:inkChg>
        <pc:inkChg chg="add mod">
          <ac:chgData name="Kokchun Giang" userId="67e2125d-ec8c-4323-9653-9824a2ad815f" providerId="ADAL" clId="{30F6CD24-A25F-0E40-94DE-3B5A761E19E7}" dt="2024-01-28T18:01:36.387" v="696"/>
          <ac:inkMkLst>
            <pc:docMk/>
            <pc:sldMk cId="2303502608" sldId="331"/>
            <ac:inkMk id="1838" creationId="{A8545381-246E-CED1-DDD0-DC87B77AE3ED}"/>
          </ac:inkMkLst>
        </pc:inkChg>
        <pc:inkChg chg="add mod">
          <ac:chgData name="Kokchun Giang" userId="67e2125d-ec8c-4323-9653-9824a2ad815f" providerId="ADAL" clId="{30F6CD24-A25F-0E40-94DE-3B5A761E19E7}" dt="2024-01-28T18:01:36.387" v="696"/>
          <ac:inkMkLst>
            <pc:docMk/>
            <pc:sldMk cId="2303502608" sldId="331"/>
            <ac:inkMk id="1839" creationId="{E8EA7D98-87BD-D41C-D39C-BA3ABF9D229F}"/>
          </ac:inkMkLst>
        </pc:inkChg>
        <pc:inkChg chg="add mod">
          <ac:chgData name="Kokchun Giang" userId="67e2125d-ec8c-4323-9653-9824a2ad815f" providerId="ADAL" clId="{30F6CD24-A25F-0E40-94DE-3B5A761E19E7}" dt="2024-01-28T18:01:36.387" v="696"/>
          <ac:inkMkLst>
            <pc:docMk/>
            <pc:sldMk cId="2303502608" sldId="331"/>
            <ac:inkMk id="1840" creationId="{2216E088-D062-1B4B-E12B-D359AEF467E9}"/>
          </ac:inkMkLst>
        </pc:inkChg>
        <pc:inkChg chg="add mod">
          <ac:chgData name="Kokchun Giang" userId="67e2125d-ec8c-4323-9653-9824a2ad815f" providerId="ADAL" clId="{30F6CD24-A25F-0E40-94DE-3B5A761E19E7}" dt="2024-01-28T18:01:36.387" v="696"/>
          <ac:inkMkLst>
            <pc:docMk/>
            <pc:sldMk cId="2303502608" sldId="331"/>
            <ac:inkMk id="1841" creationId="{B80AF197-E5F6-12E0-EF04-A6D71934F79B}"/>
          </ac:inkMkLst>
        </pc:inkChg>
        <pc:inkChg chg="add mod">
          <ac:chgData name="Kokchun Giang" userId="67e2125d-ec8c-4323-9653-9824a2ad815f" providerId="ADAL" clId="{30F6CD24-A25F-0E40-94DE-3B5A761E19E7}" dt="2024-01-28T18:01:36.387" v="696"/>
          <ac:inkMkLst>
            <pc:docMk/>
            <pc:sldMk cId="2303502608" sldId="331"/>
            <ac:inkMk id="1842" creationId="{8E64AA91-03F4-30FC-57DF-8C8C0E01BFC7}"/>
          </ac:inkMkLst>
        </pc:inkChg>
        <pc:inkChg chg="add mod">
          <ac:chgData name="Kokchun Giang" userId="67e2125d-ec8c-4323-9653-9824a2ad815f" providerId="ADAL" clId="{30F6CD24-A25F-0E40-94DE-3B5A761E19E7}" dt="2024-01-28T18:26:32.532" v="909" actId="164"/>
          <ac:inkMkLst>
            <pc:docMk/>
            <pc:sldMk cId="2303502608" sldId="331"/>
            <ac:inkMk id="1844" creationId="{EA2EC0FF-D83C-F5FF-61ED-301731851124}"/>
          </ac:inkMkLst>
        </pc:inkChg>
        <pc:inkChg chg="add mod">
          <ac:chgData name="Kokchun Giang" userId="67e2125d-ec8c-4323-9653-9824a2ad815f" providerId="ADAL" clId="{30F6CD24-A25F-0E40-94DE-3B5A761E19E7}" dt="2024-01-28T18:02:02.189" v="715"/>
          <ac:inkMkLst>
            <pc:docMk/>
            <pc:sldMk cId="2303502608" sldId="331"/>
            <ac:inkMk id="1845" creationId="{A6A0BC70-F6DF-3EB1-8332-E17A1875E142}"/>
          </ac:inkMkLst>
        </pc:inkChg>
        <pc:inkChg chg="add mod">
          <ac:chgData name="Kokchun Giang" userId="67e2125d-ec8c-4323-9653-9824a2ad815f" providerId="ADAL" clId="{30F6CD24-A25F-0E40-94DE-3B5A761E19E7}" dt="2024-01-28T18:02:02.189" v="715"/>
          <ac:inkMkLst>
            <pc:docMk/>
            <pc:sldMk cId="2303502608" sldId="331"/>
            <ac:inkMk id="1846" creationId="{F16EF8F3-4534-0493-16BA-5D3816806DD7}"/>
          </ac:inkMkLst>
        </pc:inkChg>
        <pc:inkChg chg="add mod">
          <ac:chgData name="Kokchun Giang" userId="67e2125d-ec8c-4323-9653-9824a2ad815f" providerId="ADAL" clId="{30F6CD24-A25F-0E40-94DE-3B5A761E19E7}" dt="2024-01-28T18:02:02.189" v="715"/>
          <ac:inkMkLst>
            <pc:docMk/>
            <pc:sldMk cId="2303502608" sldId="331"/>
            <ac:inkMk id="1847" creationId="{5F001DF6-6F58-4627-9DD5-B2E01DDD5559}"/>
          </ac:inkMkLst>
        </pc:inkChg>
        <pc:inkChg chg="add mod">
          <ac:chgData name="Kokchun Giang" userId="67e2125d-ec8c-4323-9653-9824a2ad815f" providerId="ADAL" clId="{30F6CD24-A25F-0E40-94DE-3B5A761E19E7}" dt="2024-01-28T18:02:02.189" v="715"/>
          <ac:inkMkLst>
            <pc:docMk/>
            <pc:sldMk cId="2303502608" sldId="331"/>
            <ac:inkMk id="1848" creationId="{ABB73B85-98F8-EA39-4768-33C5844E866B}"/>
          </ac:inkMkLst>
        </pc:inkChg>
        <pc:inkChg chg="add mod">
          <ac:chgData name="Kokchun Giang" userId="67e2125d-ec8c-4323-9653-9824a2ad815f" providerId="ADAL" clId="{30F6CD24-A25F-0E40-94DE-3B5A761E19E7}" dt="2024-01-28T18:02:02.189" v="715"/>
          <ac:inkMkLst>
            <pc:docMk/>
            <pc:sldMk cId="2303502608" sldId="331"/>
            <ac:inkMk id="1849" creationId="{1ECF66F9-93B4-C15F-0703-36B0D1EE8F5A}"/>
          </ac:inkMkLst>
        </pc:inkChg>
        <pc:inkChg chg="add mod">
          <ac:chgData name="Kokchun Giang" userId="67e2125d-ec8c-4323-9653-9824a2ad815f" providerId="ADAL" clId="{30F6CD24-A25F-0E40-94DE-3B5A761E19E7}" dt="2024-01-28T18:02:02.189" v="715"/>
          <ac:inkMkLst>
            <pc:docMk/>
            <pc:sldMk cId="2303502608" sldId="331"/>
            <ac:inkMk id="1850" creationId="{6A793891-77A6-4FF6-3723-733A10F9407B}"/>
          </ac:inkMkLst>
        </pc:inkChg>
        <pc:inkChg chg="add mod">
          <ac:chgData name="Kokchun Giang" userId="67e2125d-ec8c-4323-9653-9824a2ad815f" providerId="ADAL" clId="{30F6CD24-A25F-0E40-94DE-3B5A761E19E7}" dt="2024-01-28T18:02:02.189" v="715"/>
          <ac:inkMkLst>
            <pc:docMk/>
            <pc:sldMk cId="2303502608" sldId="331"/>
            <ac:inkMk id="1851" creationId="{9F28770B-70A0-D21F-F2DA-366C80870691}"/>
          </ac:inkMkLst>
        </pc:inkChg>
        <pc:inkChg chg="add mod">
          <ac:chgData name="Kokchun Giang" userId="67e2125d-ec8c-4323-9653-9824a2ad815f" providerId="ADAL" clId="{30F6CD24-A25F-0E40-94DE-3B5A761E19E7}" dt="2024-01-28T18:02:02.189" v="715"/>
          <ac:inkMkLst>
            <pc:docMk/>
            <pc:sldMk cId="2303502608" sldId="331"/>
            <ac:inkMk id="1853" creationId="{9D1DD5B5-4883-247D-94FD-91E31381E5E4}"/>
          </ac:inkMkLst>
        </pc:inkChg>
        <pc:inkChg chg="add mod">
          <ac:chgData name="Kokchun Giang" userId="67e2125d-ec8c-4323-9653-9824a2ad815f" providerId="ADAL" clId="{30F6CD24-A25F-0E40-94DE-3B5A761E19E7}" dt="2024-01-28T18:02:02.189" v="715"/>
          <ac:inkMkLst>
            <pc:docMk/>
            <pc:sldMk cId="2303502608" sldId="331"/>
            <ac:inkMk id="1854" creationId="{2ECB77A9-AFD5-DCB1-4BF6-C7D2B5A134E5}"/>
          </ac:inkMkLst>
        </pc:inkChg>
        <pc:inkChg chg="add mod">
          <ac:chgData name="Kokchun Giang" userId="67e2125d-ec8c-4323-9653-9824a2ad815f" providerId="ADAL" clId="{30F6CD24-A25F-0E40-94DE-3B5A761E19E7}" dt="2024-01-28T18:02:02.189" v="715"/>
          <ac:inkMkLst>
            <pc:docMk/>
            <pc:sldMk cId="2303502608" sldId="331"/>
            <ac:inkMk id="1855" creationId="{135C1737-D164-D884-70B0-51550AE49633}"/>
          </ac:inkMkLst>
        </pc:inkChg>
        <pc:inkChg chg="add mod">
          <ac:chgData name="Kokchun Giang" userId="67e2125d-ec8c-4323-9653-9824a2ad815f" providerId="ADAL" clId="{30F6CD24-A25F-0E40-94DE-3B5A761E19E7}" dt="2024-01-28T18:02:02.189" v="715"/>
          <ac:inkMkLst>
            <pc:docMk/>
            <pc:sldMk cId="2303502608" sldId="331"/>
            <ac:inkMk id="1856" creationId="{15A62A99-3ED8-CF36-AE61-39314859C238}"/>
          </ac:inkMkLst>
        </pc:inkChg>
        <pc:inkChg chg="add mod">
          <ac:chgData name="Kokchun Giang" userId="67e2125d-ec8c-4323-9653-9824a2ad815f" providerId="ADAL" clId="{30F6CD24-A25F-0E40-94DE-3B5A761E19E7}" dt="2024-01-28T18:02:02.189" v="715"/>
          <ac:inkMkLst>
            <pc:docMk/>
            <pc:sldMk cId="2303502608" sldId="331"/>
            <ac:inkMk id="1857" creationId="{88408B53-BA91-EDCE-5477-22821EB47031}"/>
          </ac:inkMkLst>
        </pc:inkChg>
        <pc:inkChg chg="add mod">
          <ac:chgData name="Kokchun Giang" userId="67e2125d-ec8c-4323-9653-9824a2ad815f" providerId="ADAL" clId="{30F6CD24-A25F-0E40-94DE-3B5A761E19E7}" dt="2024-01-28T18:02:02.189" v="715"/>
          <ac:inkMkLst>
            <pc:docMk/>
            <pc:sldMk cId="2303502608" sldId="331"/>
            <ac:inkMk id="1858" creationId="{541B423E-821A-516A-7937-1AB68AFCE56E}"/>
          </ac:inkMkLst>
        </pc:inkChg>
        <pc:inkChg chg="add mod">
          <ac:chgData name="Kokchun Giang" userId="67e2125d-ec8c-4323-9653-9824a2ad815f" providerId="ADAL" clId="{30F6CD24-A25F-0E40-94DE-3B5A761E19E7}" dt="2024-01-28T18:02:02.189" v="715"/>
          <ac:inkMkLst>
            <pc:docMk/>
            <pc:sldMk cId="2303502608" sldId="331"/>
            <ac:inkMk id="1859" creationId="{032EB7CE-AEB2-12FB-DB73-4140B65C7E1A}"/>
          </ac:inkMkLst>
        </pc:inkChg>
        <pc:inkChg chg="add mod">
          <ac:chgData name="Kokchun Giang" userId="67e2125d-ec8c-4323-9653-9824a2ad815f" providerId="ADAL" clId="{30F6CD24-A25F-0E40-94DE-3B5A761E19E7}" dt="2024-01-28T18:02:02.189" v="715"/>
          <ac:inkMkLst>
            <pc:docMk/>
            <pc:sldMk cId="2303502608" sldId="331"/>
            <ac:inkMk id="1860" creationId="{42BF52BF-72BB-5B08-DAFC-CAAF19338133}"/>
          </ac:inkMkLst>
        </pc:inkChg>
        <pc:inkChg chg="add mod">
          <ac:chgData name="Kokchun Giang" userId="67e2125d-ec8c-4323-9653-9824a2ad815f" providerId="ADAL" clId="{30F6CD24-A25F-0E40-94DE-3B5A761E19E7}" dt="2024-01-28T18:02:02.189" v="715"/>
          <ac:inkMkLst>
            <pc:docMk/>
            <pc:sldMk cId="2303502608" sldId="331"/>
            <ac:inkMk id="1861" creationId="{57372F22-D1A7-7047-A349-BC55B7785AC3}"/>
          </ac:inkMkLst>
        </pc:inkChg>
        <pc:inkChg chg="add mod topLvl">
          <ac:chgData name="Kokchun Giang" userId="67e2125d-ec8c-4323-9653-9824a2ad815f" providerId="ADAL" clId="{30F6CD24-A25F-0E40-94DE-3B5A761E19E7}" dt="2024-01-28T18:26:32.532" v="909" actId="164"/>
          <ac:inkMkLst>
            <pc:docMk/>
            <pc:sldMk cId="2303502608" sldId="331"/>
            <ac:inkMk id="1863" creationId="{5AE2A8B6-A26B-F240-2047-EB559E6A78BB}"/>
          </ac:inkMkLst>
        </pc:inkChg>
        <pc:inkChg chg="add mod topLvl">
          <ac:chgData name="Kokchun Giang" userId="67e2125d-ec8c-4323-9653-9824a2ad815f" providerId="ADAL" clId="{30F6CD24-A25F-0E40-94DE-3B5A761E19E7}" dt="2024-01-28T18:26:32.532" v="909" actId="164"/>
          <ac:inkMkLst>
            <pc:docMk/>
            <pc:sldMk cId="2303502608" sldId="331"/>
            <ac:inkMk id="1864" creationId="{ECB49E60-9B5D-86D2-D525-70C472E9FF20}"/>
          </ac:inkMkLst>
        </pc:inkChg>
        <pc:inkChg chg="add mod topLvl">
          <ac:chgData name="Kokchun Giang" userId="67e2125d-ec8c-4323-9653-9824a2ad815f" providerId="ADAL" clId="{30F6CD24-A25F-0E40-94DE-3B5A761E19E7}" dt="2024-01-28T18:26:32.532" v="909" actId="164"/>
          <ac:inkMkLst>
            <pc:docMk/>
            <pc:sldMk cId="2303502608" sldId="331"/>
            <ac:inkMk id="1865" creationId="{4E1D12DE-8A98-2110-547C-964B7BE4E6D6}"/>
          </ac:inkMkLst>
        </pc:inkChg>
        <pc:inkChg chg="add mod topLvl">
          <ac:chgData name="Kokchun Giang" userId="67e2125d-ec8c-4323-9653-9824a2ad815f" providerId="ADAL" clId="{30F6CD24-A25F-0E40-94DE-3B5A761E19E7}" dt="2024-01-28T18:26:32.532" v="909" actId="164"/>
          <ac:inkMkLst>
            <pc:docMk/>
            <pc:sldMk cId="2303502608" sldId="331"/>
            <ac:inkMk id="1866" creationId="{B5A32C9B-22D4-001F-4A30-9061E1E6E59E}"/>
          </ac:inkMkLst>
        </pc:inkChg>
        <pc:inkChg chg="add mod topLvl">
          <ac:chgData name="Kokchun Giang" userId="67e2125d-ec8c-4323-9653-9824a2ad815f" providerId="ADAL" clId="{30F6CD24-A25F-0E40-94DE-3B5A761E19E7}" dt="2024-01-28T18:26:32.532" v="909" actId="164"/>
          <ac:inkMkLst>
            <pc:docMk/>
            <pc:sldMk cId="2303502608" sldId="331"/>
            <ac:inkMk id="1867" creationId="{FFF4ADFD-7E8B-C539-0365-BB2DB76D6871}"/>
          </ac:inkMkLst>
        </pc:inkChg>
        <pc:inkChg chg="add mod topLvl">
          <ac:chgData name="Kokchun Giang" userId="67e2125d-ec8c-4323-9653-9824a2ad815f" providerId="ADAL" clId="{30F6CD24-A25F-0E40-94DE-3B5A761E19E7}" dt="2024-01-28T18:26:32.532" v="909" actId="164"/>
          <ac:inkMkLst>
            <pc:docMk/>
            <pc:sldMk cId="2303502608" sldId="331"/>
            <ac:inkMk id="1868" creationId="{D079A704-58B8-D91E-D2CE-200F8C6B4F26}"/>
          </ac:inkMkLst>
        </pc:inkChg>
        <pc:inkChg chg="add mod topLvl">
          <ac:chgData name="Kokchun Giang" userId="67e2125d-ec8c-4323-9653-9824a2ad815f" providerId="ADAL" clId="{30F6CD24-A25F-0E40-94DE-3B5A761E19E7}" dt="2024-01-28T18:26:32.532" v="909" actId="164"/>
          <ac:inkMkLst>
            <pc:docMk/>
            <pc:sldMk cId="2303502608" sldId="331"/>
            <ac:inkMk id="1869" creationId="{3ED4A448-8EDC-8654-A565-2DE0A5CE6396}"/>
          </ac:inkMkLst>
        </pc:inkChg>
        <pc:inkChg chg="add mod topLvl">
          <ac:chgData name="Kokchun Giang" userId="67e2125d-ec8c-4323-9653-9824a2ad815f" providerId="ADAL" clId="{30F6CD24-A25F-0E40-94DE-3B5A761E19E7}" dt="2024-01-28T18:26:32.532" v="909" actId="164"/>
          <ac:inkMkLst>
            <pc:docMk/>
            <pc:sldMk cId="2303502608" sldId="331"/>
            <ac:inkMk id="1870" creationId="{1902804D-3E6C-0461-A1B1-B1BB1C6E6A40}"/>
          </ac:inkMkLst>
        </pc:inkChg>
        <pc:inkChg chg="add mod topLvl">
          <ac:chgData name="Kokchun Giang" userId="67e2125d-ec8c-4323-9653-9824a2ad815f" providerId="ADAL" clId="{30F6CD24-A25F-0E40-94DE-3B5A761E19E7}" dt="2024-01-28T18:26:43.759" v="910" actId="164"/>
          <ac:inkMkLst>
            <pc:docMk/>
            <pc:sldMk cId="2303502608" sldId="331"/>
            <ac:inkMk id="1872" creationId="{C37DD8FD-15C8-49AC-E43A-567E4A81197E}"/>
          </ac:inkMkLst>
        </pc:inkChg>
        <pc:inkChg chg="add mod topLvl">
          <ac:chgData name="Kokchun Giang" userId="67e2125d-ec8c-4323-9653-9824a2ad815f" providerId="ADAL" clId="{30F6CD24-A25F-0E40-94DE-3B5A761E19E7}" dt="2024-01-28T18:26:43.759" v="910" actId="164"/>
          <ac:inkMkLst>
            <pc:docMk/>
            <pc:sldMk cId="2303502608" sldId="331"/>
            <ac:inkMk id="1873" creationId="{8D303302-3C88-1C25-576E-E9500A6DA32E}"/>
          </ac:inkMkLst>
        </pc:inkChg>
        <pc:inkChg chg="add mod topLvl">
          <ac:chgData name="Kokchun Giang" userId="67e2125d-ec8c-4323-9653-9824a2ad815f" providerId="ADAL" clId="{30F6CD24-A25F-0E40-94DE-3B5A761E19E7}" dt="2024-01-28T18:26:43.759" v="910" actId="164"/>
          <ac:inkMkLst>
            <pc:docMk/>
            <pc:sldMk cId="2303502608" sldId="331"/>
            <ac:inkMk id="1874" creationId="{790647E5-5282-C5FD-AEAC-5DE39E07699C}"/>
          </ac:inkMkLst>
        </pc:inkChg>
        <pc:inkChg chg="add mod topLvl">
          <ac:chgData name="Kokchun Giang" userId="67e2125d-ec8c-4323-9653-9824a2ad815f" providerId="ADAL" clId="{30F6CD24-A25F-0E40-94DE-3B5A761E19E7}" dt="2024-01-28T18:26:43.759" v="910" actId="164"/>
          <ac:inkMkLst>
            <pc:docMk/>
            <pc:sldMk cId="2303502608" sldId="331"/>
            <ac:inkMk id="1875" creationId="{0B8E8127-063F-A854-5E49-7C4788305D16}"/>
          </ac:inkMkLst>
        </pc:inkChg>
        <pc:inkChg chg="add mod topLvl">
          <ac:chgData name="Kokchun Giang" userId="67e2125d-ec8c-4323-9653-9824a2ad815f" providerId="ADAL" clId="{30F6CD24-A25F-0E40-94DE-3B5A761E19E7}" dt="2024-01-28T18:26:43.759" v="910" actId="164"/>
          <ac:inkMkLst>
            <pc:docMk/>
            <pc:sldMk cId="2303502608" sldId="331"/>
            <ac:inkMk id="1876" creationId="{C3D7C64D-E1A0-B636-EBBD-45F13A537F64}"/>
          </ac:inkMkLst>
        </pc:inkChg>
        <pc:inkChg chg="add mod topLvl">
          <ac:chgData name="Kokchun Giang" userId="67e2125d-ec8c-4323-9653-9824a2ad815f" providerId="ADAL" clId="{30F6CD24-A25F-0E40-94DE-3B5A761E19E7}" dt="2024-01-28T18:26:43.759" v="910" actId="164"/>
          <ac:inkMkLst>
            <pc:docMk/>
            <pc:sldMk cId="2303502608" sldId="331"/>
            <ac:inkMk id="1877" creationId="{56E9EFE9-0942-F5A0-8DA4-D5B1D51A7165}"/>
          </ac:inkMkLst>
        </pc:inkChg>
        <pc:inkChg chg="add mod topLvl">
          <ac:chgData name="Kokchun Giang" userId="67e2125d-ec8c-4323-9653-9824a2ad815f" providerId="ADAL" clId="{30F6CD24-A25F-0E40-94DE-3B5A761E19E7}" dt="2024-01-28T18:26:43.759" v="910" actId="164"/>
          <ac:inkMkLst>
            <pc:docMk/>
            <pc:sldMk cId="2303502608" sldId="331"/>
            <ac:inkMk id="1878" creationId="{089E33BF-2F8F-E663-F73A-525D39920F87}"/>
          </ac:inkMkLst>
        </pc:inkChg>
        <pc:inkChg chg="add mod topLvl">
          <ac:chgData name="Kokchun Giang" userId="67e2125d-ec8c-4323-9653-9824a2ad815f" providerId="ADAL" clId="{30F6CD24-A25F-0E40-94DE-3B5A761E19E7}" dt="2024-01-28T18:26:43.759" v="910" actId="164"/>
          <ac:inkMkLst>
            <pc:docMk/>
            <pc:sldMk cId="2303502608" sldId="331"/>
            <ac:inkMk id="1879" creationId="{8052A1F8-09AB-EC7F-8C33-EB8C78FE6B0C}"/>
          </ac:inkMkLst>
        </pc:inkChg>
        <pc:inkChg chg="add mod topLvl">
          <ac:chgData name="Kokchun Giang" userId="67e2125d-ec8c-4323-9653-9824a2ad815f" providerId="ADAL" clId="{30F6CD24-A25F-0E40-94DE-3B5A761E19E7}" dt="2024-01-28T18:26:43.759" v="910" actId="164"/>
          <ac:inkMkLst>
            <pc:docMk/>
            <pc:sldMk cId="2303502608" sldId="331"/>
            <ac:inkMk id="1880" creationId="{44682093-F90D-CF7B-26AF-0EFB7222A8C5}"/>
          </ac:inkMkLst>
        </pc:inkChg>
        <pc:inkChg chg="add mod topLvl">
          <ac:chgData name="Kokchun Giang" userId="67e2125d-ec8c-4323-9653-9824a2ad815f" providerId="ADAL" clId="{30F6CD24-A25F-0E40-94DE-3B5A761E19E7}" dt="2024-01-28T18:26:43.759" v="910" actId="164"/>
          <ac:inkMkLst>
            <pc:docMk/>
            <pc:sldMk cId="2303502608" sldId="331"/>
            <ac:inkMk id="1881" creationId="{8C56258F-3895-A76E-8FDD-B5DB443159A1}"/>
          </ac:inkMkLst>
        </pc:inkChg>
        <pc:inkChg chg="add mod topLvl">
          <ac:chgData name="Kokchun Giang" userId="67e2125d-ec8c-4323-9653-9824a2ad815f" providerId="ADAL" clId="{30F6CD24-A25F-0E40-94DE-3B5A761E19E7}" dt="2024-01-28T18:26:43.759" v="910" actId="164"/>
          <ac:inkMkLst>
            <pc:docMk/>
            <pc:sldMk cId="2303502608" sldId="331"/>
            <ac:inkMk id="1883" creationId="{843BDD63-1B2C-A3A2-5007-269DE2BBD9AB}"/>
          </ac:inkMkLst>
        </pc:inkChg>
        <pc:inkChg chg="add mod topLvl">
          <ac:chgData name="Kokchun Giang" userId="67e2125d-ec8c-4323-9653-9824a2ad815f" providerId="ADAL" clId="{30F6CD24-A25F-0E40-94DE-3B5A761E19E7}" dt="2024-01-28T18:26:43.759" v="910" actId="164"/>
          <ac:inkMkLst>
            <pc:docMk/>
            <pc:sldMk cId="2303502608" sldId="331"/>
            <ac:inkMk id="1884" creationId="{3C4F252B-8962-01BD-60A0-692F13B5CAB9}"/>
          </ac:inkMkLst>
        </pc:inkChg>
        <pc:inkChg chg="add mod topLvl">
          <ac:chgData name="Kokchun Giang" userId="67e2125d-ec8c-4323-9653-9824a2ad815f" providerId="ADAL" clId="{30F6CD24-A25F-0E40-94DE-3B5A761E19E7}" dt="2024-01-28T18:26:43.759" v="910" actId="164"/>
          <ac:inkMkLst>
            <pc:docMk/>
            <pc:sldMk cId="2303502608" sldId="331"/>
            <ac:inkMk id="1885" creationId="{383C1319-98DD-A201-55DE-39663AD3A63B}"/>
          </ac:inkMkLst>
        </pc:inkChg>
        <pc:inkChg chg="add mod topLvl">
          <ac:chgData name="Kokchun Giang" userId="67e2125d-ec8c-4323-9653-9824a2ad815f" providerId="ADAL" clId="{30F6CD24-A25F-0E40-94DE-3B5A761E19E7}" dt="2024-01-28T18:26:43.759" v="910" actId="164"/>
          <ac:inkMkLst>
            <pc:docMk/>
            <pc:sldMk cId="2303502608" sldId="331"/>
            <ac:inkMk id="1886" creationId="{13E1DB88-9305-B80B-5047-62997AB283A7}"/>
          </ac:inkMkLst>
        </pc:inkChg>
        <pc:inkChg chg="add mod topLvl">
          <ac:chgData name="Kokchun Giang" userId="67e2125d-ec8c-4323-9653-9824a2ad815f" providerId="ADAL" clId="{30F6CD24-A25F-0E40-94DE-3B5A761E19E7}" dt="2024-01-28T18:26:43.759" v="910" actId="164"/>
          <ac:inkMkLst>
            <pc:docMk/>
            <pc:sldMk cId="2303502608" sldId="331"/>
            <ac:inkMk id="1887" creationId="{8A1D276F-31A7-F800-0B38-7FCEA801EE7D}"/>
          </ac:inkMkLst>
        </pc:inkChg>
        <pc:inkChg chg="add mod topLvl">
          <ac:chgData name="Kokchun Giang" userId="67e2125d-ec8c-4323-9653-9824a2ad815f" providerId="ADAL" clId="{30F6CD24-A25F-0E40-94DE-3B5A761E19E7}" dt="2024-01-28T18:26:43.759" v="910" actId="164"/>
          <ac:inkMkLst>
            <pc:docMk/>
            <pc:sldMk cId="2303502608" sldId="331"/>
            <ac:inkMk id="1888" creationId="{CFC69201-52C7-8DB1-4A7F-04813C89ED95}"/>
          </ac:inkMkLst>
        </pc:inkChg>
        <pc:inkChg chg="add mod topLvl">
          <ac:chgData name="Kokchun Giang" userId="67e2125d-ec8c-4323-9653-9824a2ad815f" providerId="ADAL" clId="{30F6CD24-A25F-0E40-94DE-3B5A761E19E7}" dt="2024-01-28T18:26:43.759" v="910" actId="164"/>
          <ac:inkMkLst>
            <pc:docMk/>
            <pc:sldMk cId="2303502608" sldId="331"/>
            <ac:inkMk id="1889" creationId="{BC0C5B94-902A-15DB-D702-1E92EB483E30}"/>
          </ac:inkMkLst>
        </pc:inkChg>
        <pc:inkChg chg="add mod topLvl">
          <ac:chgData name="Kokchun Giang" userId="67e2125d-ec8c-4323-9653-9824a2ad815f" providerId="ADAL" clId="{30F6CD24-A25F-0E40-94DE-3B5A761E19E7}" dt="2024-01-28T18:26:43.759" v="910" actId="164"/>
          <ac:inkMkLst>
            <pc:docMk/>
            <pc:sldMk cId="2303502608" sldId="331"/>
            <ac:inkMk id="1890" creationId="{44580EB7-94F9-869E-790F-1D7A4D1A2614}"/>
          </ac:inkMkLst>
        </pc:inkChg>
        <pc:inkChg chg="add mod topLvl">
          <ac:chgData name="Kokchun Giang" userId="67e2125d-ec8c-4323-9653-9824a2ad815f" providerId="ADAL" clId="{30F6CD24-A25F-0E40-94DE-3B5A761E19E7}" dt="2024-01-28T18:26:43.759" v="910" actId="164"/>
          <ac:inkMkLst>
            <pc:docMk/>
            <pc:sldMk cId="2303502608" sldId="331"/>
            <ac:inkMk id="1891" creationId="{ECDF7A4B-8568-F11B-6C8C-3D8D4D8250D6}"/>
          </ac:inkMkLst>
        </pc:inkChg>
        <pc:inkChg chg="add mod">
          <ac:chgData name="Kokchun Giang" userId="67e2125d-ec8c-4323-9653-9824a2ad815f" providerId="ADAL" clId="{30F6CD24-A25F-0E40-94DE-3B5A761E19E7}" dt="2024-01-28T18:02:23.184" v="750"/>
          <ac:inkMkLst>
            <pc:docMk/>
            <pc:sldMk cId="2303502608" sldId="331"/>
            <ac:inkMk id="1893" creationId="{8B879E69-7C54-8A30-DA21-2AEBF486292D}"/>
          </ac:inkMkLst>
        </pc:inkChg>
        <pc:inkChg chg="add mod">
          <ac:chgData name="Kokchun Giang" userId="67e2125d-ec8c-4323-9653-9824a2ad815f" providerId="ADAL" clId="{30F6CD24-A25F-0E40-94DE-3B5A761E19E7}" dt="2024-01-28T18:02:23.184" v="750"/>
          <ac:inkMkLst>
            <pc:docMk/>
            <pc:sldMk cId="2303502608" sldId="331"/>
            <ac:inkMk id="1894" creationId="{471AA798-D82B-3DB1-F90F-3933E140AE9B}"/>
          </ac:inkMkLst>
        </pc:inkChg>
        <pc:inkChg chg="add mod">
          <ac:chgData name="Kokchun Giang" userId="67e2125d-ec8c-4323-9653-9824a2ad815f" providerId="ADAL" clId="{30F6CD24-A25F-0E40-94DE-3B5A761E19E7}" dt="2024-01-28T18:02:23.184" v="750"/>
          <ac:inkMkLst>
            <pc:docMk/>
            <pc:sldMk cId="2303502608" sldId="331"/>
            <ac:inkMk id="1895" creationId="{D2AA25FE-8143-C585-CA81-8DC300A9F0D7}"/>
          </ac:inkMkLst>
        </pc:inkChg>
        <pc:inkChg chg="add mod">
          <ac:chgData name="Kokchun Giang" userId="67e2125d-ec8c-4323-9653-9824a2ad815f" providerId="ADAL" clId="{30F6CD24-A25F-0E40-94DE-3B5A761E19E7}" dt="2024-01-28T18:02:23.184" v="750"/>
          <ac:inkMkLst>
            <pc:docMk/>
            <pc:sldMk cId="2303502608" sldId="331"/>
            <ac:inkMk id="1896" creationId="{FE1AA86A-F46B-C609-512B-2A41ABFC4D91}"/>
          </ac:inkMkLst>
        </pc:inkChg>
        <pc:inkChg chg="add mod">
          <ac:chgData name="Kokchun Giang" userId="67e2125d-ec8c-4323-9653-9824a2ad815f" providerId="ADAL" clId="{30F6CD24-A25F-0E40-94DE-3B5A761E19E7}" dt="2024-01-28T18:03:07.982" v="762"/>
          <ac:inkMkLst>
            <pc:docMk/>
            <pc:sldMk cId="2303502608" sldId="331"/>
            <ac:inkMk id="1898" creationId="{0056A5C8-7863-F570-606F-C300C6BAEEB3}"/>
          </ac:inkMkLst>
        </pc:inkChg>
        <pc:inkChg chg="add mod">
          <ac:chgData name="Kokchun Giang" userId="67e2125d-ec8c-4323-9653-9824a2ad815f" providerId="ADAL" clId="{30F6CD24-A25F-0E40-94DE-3B5A761E19E7}" dt="2024-01-28T18:03:07.982" v="762"/>
          <ac:inkMkLst>
            <pc:docMk/>
            <pc:sldMk cId="2303502608" sldId="331"/>
            <ac:inkMk id="1899" creationId="{32C03552-AC1E-3E9E-9973-8984F231086D}"/>
          </ac:inkMkLst>
        </pc:inkChg>
        <pc:inkChg chg="add mod">
          <ac:chgData name="Kokchun Giang" userId="67e2125d-ec8c-4323-9653-9824a2ad815f" providerId="ADAL" clId="{30F6CD24-A25F-0E40-94DE-3B5A761E19E7}" dt="2024-01-28T18:03:07.982" v="762"/>
          <ac:inkMkLst>
            <pc:docMk/>
            <pc:sldMk cId="2303502608" sldId="331"/>
            <ac:inkMk id="1900" creationId="{D857E953-74E2-A4C2-DA61-09D8A1B0801B}"/>
          </ac:inkMkLst>
        </pc:inkChg>
        <pc:inkChg chg="add mod">
          <ac:chgData name="Kokchun Giang" userId="67e2125d-ec8c-4323-9653-9824a2ad815f" providerId="ADAL" clId="{30F6CD24-A25F-0E40-94DE-3B5A761E19E7}" dt="2024-01-28T18:03:07.982" v="762"/>
          <ac:inkMkLst>
            <pc:docMk/>
            <pc:sldMk cId="2303502608" sldId="331"/>
            <ac:inkMk id="1901" creationId="{10E9FCB9-1842-17E9-5D71-74496B2CA4C3}"/>
          </ac:inkMkLst>
        </pc:inkChg>
        <pc:inkChg chg="add mod">
          <ac:chgData name="Kokchun Giang" userId="67e2125d-ec8c-4323-9653-9824a2ad815f" providerId="ADAL" clId="{30F6CD24-A25F-0E40-94DE-3B5A761E19E7}" dt="2024-01-28T18:03:07.982" v="762"/>
          <ac:inkMkLst>
            <pc:docMk/>
            <pc:sldMk cId="2303502608" sldId="331"/>
            <ac:inkMk id="1902" creationId="{D117FF2D-875B-832B-B058-8451CE10ACA0}"/>
          </ac:inkMkLst>
        </pc:inkChg>
        <pc:inkChg chg="add mod">
          <ac:chgData name="Kokchun Giang" userId="67e2125d-ec8c-4323-9653-9824a2ad815f" providerId="ADAL" clId="{30F6CD24-A25F-0E40-94DE-3B5A761E19E7}" dt="2024-01-28T18:03:07.982" v="762"/>
          <ac:inkMkLst>
            <pc:docMk/>
            <pc:sldMk cId="2303502608" sldId="331"/>
            <ac:inkMk id="1903" creationId="{9E1D8CCD-ADCE-0B4F-AD3B-C576B489FA0F}"/>
          </ac:inkMkLst>
        </pc:inkChg>
        <pc:inkChg chg="add mod">
          <ac:chgData name="Kokchun Giang" userId="67e2125d-ec8c-4323-9653-9824a2ad815f" providerId="ADAL" clId="{30F6CD24-A25F-0E40-94DE-3B5A761E19E7}" dt="2024-01-28T18:03:07.982" v="762"/>
          <ac:inkMkLst>
            <pc:docMk/>
            <pc:sldMk cId="2303502608" sldId="331"/>
            <ac:inkMk id="1904" creationId="{DE36AEB3-404A-6841-31DD-11E4D0582D81}"/>
          </ac:inkMkLst>
        </pc:inkChg>
        <pc:inkChg chg="add mod">
          <ac:chgData name="Kokchun Giang" userId="67e2125d-ec8c-4323-9653-9824a2ad815f" providerId="ADAL" clId="{30F6CD24-A25F-0E40-94DE-3B5A761E19E7}" dt="2024-01-28T18:03:07.982" v="762"/>
          <ac:inkMkLst>
            <pc:docMk/>
            <pc:sldMk cId="2303502608" sldId="331"/>
            <ac:inkMk id="1905" creationId="{9D5CB1F3-A6AF-52F5-E67C-ED4472FA3558}"/>
          </ac:inkMkLst>
        </pc:inkChg>
        <pc:inkChg chg="add mod">
          <ac:chgData name="Kokchun Giang" userId="67e2125d-ec8c-4323-9653-9824a2ad815f" providerId="ADAL" clId="{30F6CD24-A25F-0E40-94DE-3B5A761E19E7}" dt="2024-01-28T18:03:07.982" v="762"/>
          <ac:inkMkLst>
            <pc:docMk/>
            <pc:sldMk cId="2303502608" sldId="331"/>
            <ac:inkMk id="1906" creationId="{1640D77A-3C53-4D35-6D42-9A7F1E17D64A}"/>
          </ac:inkMkLst>
        </pc:inkChg>
        <pc:inkChg chg="add mod">
          <ac:chgData name="Kokchun Giang" userId="67e2125d-ec8c-4323-9653-9824a2ad815f" providerId="ADAL" clId="{30F6CD24-A25F-0E40-94DE-3B5A761E19E7}" dt="2024-01-28T18:03:07.982" v="762"/>
          <ac:inkMkLst>
            <pc:docMk/>
            <pc:sldMk cId="2303502608" sldId="331"/>
            <ac:inkMk id="1907" creationId="{2A715AAE-9FA9-584D-59CB-DF805CC6C545}"/>
          </ac:inkMkLst>
        </pc:inkChg>
        <pc:inkChg chg="add mod">
          <ac:chgData name="Kokchun Giang" userId="67e2125d-ec8c-4323-9653-9824a2ad815f" providerId="ADAL" clId="{30F6CD24-A25F-0E40-94DE-3B5A761E19E7}" dt="2024-01-28T18:03:07.982" v="762"/>
          <ac:inkMkLst>
            <pc:docMk/>
            <pc:sldMk cId="2303502608" sldId="331"/>
            <ac:inkMk id="1908" creationId="{11A9F948-AEBC-6A0F-928F-36D4C5C774E6}"/>
          </ac:inkMkLst>
        </pc:inkChg>
        <pc:inkChg chg="add mod">
          <ac:chgData name="Kokchun Giang" userId="67e2125d-ec8c-4323-9653-9824a2ad815f" providerId="ADAL" clId="{30F6CD24-A25F-0E40-94DE-3B5A761E19E7}" dt="2024-01-28T18:03:15.429" v="776"/>
          <ac:inkMkLst>
            <pc:docMk/>
            <pc:sldMk cId="2303502608" sldId="331"/>
            <ac:inkMk id="1910" creationId="{2789D5E3-6D24-AE6A-BAF3-10ECA0FDE6F1}"/>
          </ac:inkMkLst>
        </pc:inkChg>
        <pc:inkChg chg="add mod">
          <ac:chgData name="Kokchun Giang" userId="67e2125d-ec8c-4323-9653-9824a2ad815f" providerId="ADAL" clId="{30F6CD24-A25F-0E40-94DE-3B5A761E19E7}" dt="2024-01-28T18:03:15.429" v="776"/>
          <ac:inkMkLst>
            <pc:docMk/>
            <pc:sldMk cId="2303502608" sldId="331"/>
            <ac:inkMk id="1911" creationId="{FC1EC398-682C-31CD-8217-45F45FD3DEC6}"/>
          </ac:inkMkLst>
        </pc:inkChg>
        <pc:inkChg chg="add mod">
          <ac:chgData name="Kokchun Giang" userId="67e2125d-ec8c-4323-9653-9824a2ad815f" providerId="ADAL" clId="{30F6CD24-A25F-0E40-94DE-3B5A761E19E7}" dt="2024-01-28T18:03:15.429" v="776"/>
          <ac:inkMkLst>
            <pc:docMk/>
            <pc:sldMk cId="2303502608" sldId="331"/>
            <ac:inkMk id="1912" creationId="{056DD3F3-D9F6-50FD-5C15-B30AB1D6E5FA}"/>
          </ac:inkMkLst>
        </pc:inkChg>
        <pc:inkChg chg="add mod">
          <ac:chgData name="Kokchun Giang" userId="67e2125d-ec8c-4323-9653-9824a2ad815f" providerId="ADAL" clId="{30F6CD24-A25F-0E40-94DE-3B5A761E19E7}" dt="2024-01-28T18:03:15.429" v="776"/>
          <ac:inkMkLst>
            <pc:docMk/>
            <pc:sldMk cId="2303502608" sldId="331"/>
            <ac:inkMk id="1913" creationId="{D68F296A-DB36-CFFA-9A5A-6D847AD69E7E}"/>
          </ac:inkMkLst>
        </pc:inkChg>
        <pc:inkChg chg="add mod">
          <ac:chgData name="Kokchun Giang" userId="67e2125d-ec8c-4323-9653-9824a2ad815f" providerId="ADAL" clId="{30F6CD24-A25F-0E40-94DE-3B5A761E19E7}" dt="2024-01-28T18:03:15.429" v="776"/>
          <ac:inkMkLst>
            <pc:docMk/>
            <pc:sldMk cId="2303502608" sldId="331"/>
            <ac:inkMk id="1914" creationId="{3471E1D0-2869-F6B5-A0D5-BA20E1C5ECDD}"/>
          </ac:inkMkLst>
        </pc:inkChg>
        <pc:inkChg chg="add mod">
          <ac:chgData name="Kokchun Giang" userId="67e2125d-ec8c-4323-9653-9824a2ad815f" providerId="ADAL" clId="{30F6CD24-A25F-0E40-94DE-3B5A761E19E7}" dt="2024-01-28T18:03:15.429" v="776"/>
          <ac:inkMkLst>
            <pc:docMk/>
            <pc:sldMk cId="2303502608" sldId="331"/>
            <ac:inkMk id="1915" creationId="{F28EF2CE-6C0C-06BB-F89A-4BBAC5CD0EBF}"/>
          </ac:inkMkLst>
        </pc:inkChg>
        <pc:inkChg chg="add mod">
          <ac:chgData name="Kokchun Giang" userId="67e2125d-ec8c-4323-9653-9824a2ad815f" providerId="ADAL" clId="{30F6CD24-A25F-0E40-94DE-3B5A761E19E7}" dt="2024-01-28T18:03:15.429" v="776"/>
          <ac:inkMkLst>
            <pc:docMk/>
            <pc:sldMk cId="2303502608" sldId="331"/>
            <ac:inkMk id="1916" creationId="{C9980DAD-D08B-121A-727B-B36594E37F60}"/>
          </ac:inkMkLst>
        </pc:inkChg>
        <pc:inkChg chg="add mod">
          <ac:chgData name="Kokchun Giang" userId="67e2125d-ec8c-4323-9653-9824a2ad815f" providerId="ADAL" clId="{30F6CD24-A25F-0E40-94DE-3B5A761E19E7}" dt="2024-01-28T18:03:15.429" v="776"/>
          <ac:inkMkLst>
            <pc:docMk/>
            <pc:sldMk cId="2303502608" sldId="331"/>
            <ac:inkMk id="1917" creationId="{7E135326-AB98-3C4D-1900-40D9D01EC1A4}"/>
          </ac:inkMkLst>
        </pc:inkChg>
        <pc:inkChg chg="add mod">
          <ac:chgData name="Kokchun Giang" userId="67e2125d-ec8c-4323-9653-9824a2ad815f" providerId="ADAL" clId="{30F6CD24-A25F-0E40-94DE-3B5A761E19E7}" dt="2024-01-28T18:03:15.429" v="776"/>
          <ac:inkMkLst>
            <pc:docMk/>
            <pc:sldMk cId="2303502608" sldId="331"/>
            <ac:inkMk id="1918" creationId="{C4B6F782-470B-965A-76E6-78138145A1D7}"/>
          </ac:inkMkLst>
        </pc:inkChg>
        <pc:inkChg chg="add mod">
          <ac:chgData name="Kokchun Giang" userId="67e2125d-ec8c-4323-9653-9824a2ad815f" providerId="ADAL" clId="{30F6CD24-A25F-0E40-94DE-3B5A761E19E7}" dt="2024-01-28T18:03:15.429" v="776"/>
          <ac:inkMkLst>
            <pc:docMk/>
            <pc:sldMk cId="2303502608" sldId="331"/>
            <ac:inkMk id="1919" creationId="{69A73DF5-7C25-2316-8213-40873F9AA10B}"/>
          </ac:inkMkLst>
        </pc:inkChg>
        <pc:inkChg chg="add mod">
          <ac:chgData name="Kokchun Giang" userId="67e2125d-ec8c-4323-9653-9824a2ad815f" providerId="ADAL" clId="{30F6CD24-A25F-0E40-94DE-3B5A761E19E7}" dt="2024-01-28T18:03:15.429" v="776"/>
          <ac:inkMkLst>
            <pc:docMk/>
            <pc:sldMk cId="2303502608" sldId="331"/>
            <ac:inkMk id="1920" creationId="{32349CA6-852A-DD82-16F6-8201DF783366}"/>
          </ac:inkMkLst>
        </pc:inkChg>
        <pc:inkChg chg="add mod">
          <ac:chgData name="Kokchun Giang" userId="67e2125d-ec8c-4323-9653-9824a2ad815f" providerId="ADAL" clId="{30F6CD24-A25F-0E40-94DE-3B5A761E19E7}" dt="2024-01-28T18:03:15.429" v="776"/>
          <ac:inkMkLst>
            <pc:docMk/>
            <pc:sldMk cId="2303502608" sldId="331"/>
            <ac:inkMk id="1921" creationId="{678585AE-BE7C-A8BD-7018-29E8E28F2A18}"/>
          </ac:inkMkLst>
        </pc:inkChg>
        <pc:inkChg chg="add mod">
          <ac:chgData name="Kokchun Giang" userId="67e2125d-ec8c-4323-9653-9824a2ad815f" providerId="ADAL" clId="{30F6CD24-A25F-0E40-94DE-3B5A761E19E7}" dt="2024-01-28T18:03:15.429" v="776"/>
          <ac:inkMkLst>
            <pc:docMk/>
            <pc:sldMk cId="2303502608" sldId="331"/>
            <ac:inkMk id="1922" creationId="{6D4F0D9C-4333-4576-F835-F2DD510BA828}"/>
          </ac:inkMkLst>
        </pc:inkChg>
        <pc:inkChg chg="add mod">
          <ac:chgData name="Kokchun Giang" userId="67e2125d-ec8c-4323-9653-9824a2ad815f" providerId="ADAL" clId="{30F6CD24-A25F-0E40-94DE-3B5A761E19E7}" dt="2024-01-28T18:03:19.756" v="784"/>
          <ac:inkMkLst>
            <pc:docMk/>
            <pc:sldMk cId="2303502608" sldId="331"/>
            <ac:inkMk id="1925" creationId="{F9BA6A59-F01C-A34A-5CD6-F1BB166DC47D}"/>
          </ac:inkMkLst>
        </pc:inkChg>
        <pc:inkChg chg="add mod">
          <ac:chgData name="Kokchun Giang" userId="67e2125d-ec8c-4323-9653-9824a2ad815f" providerId="ADAL" clId="{30F6CD24-A25F-0E40-94DE-3B5A761E19E7}" dt="2024-01-28T18:03:19.756" v="784"/>
          <ac:inkMkLst>
            <pc:docMk/>
            <pc:sldMk cId="2303502608" sldId="331"/>
            <ac:inkMk id="1926" creationId="{044CB016-154B-9F20-D45C-57EE15C0803D}"/>
          </ac:inkMkLst>
        </pc:inkChg>
        <pc:inkChg chg="add mod">
          <ac:chgData name="Kokchun Giang" userId="67e2125d-ec8c-4323-9653-9824a2ad815f" providerId="ADAL" clId="{30F6CD24-A25F-0E40-94DE-3B5A761E19E7}" dt="2024-01-28T18:03:19.756" v="784"/>
          <ac:inkMkLst>
            <pc:docMk/>
            <pc:sldMk cId="2303502608" sldId="331"/>
            <ac:inkMk id="1927" creationId="{C5611D20-58A6-EE41-CC80-7B1CE700CA91}"/>
          </ac:inkMkLst>
        </pc:inkChg>
        <pc:inkChg chg="add mod">
          <ac:chgData name="Kokchun Giang" userId="67e2125d-ec8c-4323-9653-9824a2ad815f" providerId="ADAL" clId="{30F6CD24-A25F-0E40-94DE-3B5A761E19E7}" dt="2024-01-28T18:03:19.756" v="784"/>
          <ac:inkMkLst>
            <pc:docMk/>
            <pc:sldMk cId="2303502608" sldId="331"/>
            <ac:inkMk id="1928" creationId="{7AD45094-E89D-197B-3428-4E9E5C6E69D8}"/>
          </ac:inkMkLst>
        </pc:inkChg>
        <pc:inkChg chg="add mod">
          <ac:chgData name="Kokchun Giang" userId="67e2125d-ec8c-4323-9653-9824a2ad815f" providerId="ADAL" clId="{30F6CD24-A25F-0E40-94DE-3B5A761E19E7}" dt="2024-01-28T18:03:19.756" v="784"/>
          <ac:inkMkLst>
            <pc:docMk/>
            <pc:sldMk cId="2303502608" sldId="331"/>
            <ac:inkMk id="1929" creationId="{FF33281F-C5B7-BD9B-7B58-B0F0B02185C8}"/>
          </ac:inkMkLst>
        </pc:inkChg>
        <pc:inkChg chg="add mod">
          <ac:chgData name="Kokchun Giang" userId="67e2125d-ec8c-4323-9653-9824a2ad815f" providerId="ADAL" clId="{30F6CD24-A25F-0E40-94DE-3B5A761E19E7}" dt="2024-01-28T18:03:19.756" v="784"/>
          <ac:inkMkLst>
            <pc:docMk/>
            <pc:sldMk cId="2303502608" sldId="331"/>
            <ac:inkMk id="1930" creationId="{89A4E139-1C54-37CE-E3A3-362386F8DE13}"/>
          </ac:inkMkLst>
        </pc:inkChg>
        <pc:inkChg chg="add mod">
          <ac:chgData name="Kokchun Giang" userId="67e2125d-ec8c-4323-9653-9824a2ad815f" providerId="ADAL" clId="{30F6CD24-A25F-0E40-94DE-3B5A761E19E7}" dt="2024-01-28T18:03:19.756" v="784"/>
          <ac:inkMkLst>
            <pc:docMk/>
            <pc:sldMk cId="2303502608" sldId="331"/>
            <ac:inkMk id="1931" creationId="{914B3867-0CA6-50AA-8A0B-407DB73F0ABE}"/>
          </ac:inkMkLst>
        </pc:inkChg>
        <pc:inkChg chg="add mod">
          <ac:chgData name="Kokchun Giang" userId="67e2125d-ec8c-4323-9653-9824a2ad815f" providerId="ADAL" clId="{30F6CD24-A25F-0E40-94DE-3B5A761E19E7}" dt="2024-01-28T18:03:24.783" v="794"/>
          <ac:inkMkLst>
            <pc:docMk/>
            <pc:sldMk cId="2303502608" sldId="331"/>
            <ac:inkMk id="1934" creationId="{C466E62F-25B5-532B-0C85-5D68D2E839A8}"/>
          </ac:inkMkLst>
        </pc:inkChg>
        <pc:inkChg chg="add mod">
          <ac:chgData name="Kokchun Giang" userId="67e2125d-ec8c-4323-9653-9824a2ad815f" providerId="ADAL" clId="{30F6CD24-A25F-0E40-94DE-3B5A761E19E7}" dt="2024-01-28T18:03:24.783" v="794"/>
          <ac:inkMkLst>
            <pc:docMk/>
            <pc:sldMk cId="2303502608" sldId="331"/>
            <ac:inkMk id="1935" creationId="{9939D949-B0EA-91D6-7989-9F1A811BC0A5}"/>
          </ac:inkMkLst>
        </pc:inkChg>
        <pc:inkChg chg="add mod">
          <ac:chgData name="Kokchun Giang" userId="67e2125d-ec8c-4323-9653-9824a2ad815f" providerId="ADAL" clId="{30F6CD24-A25F-0E40-94DE-3B5A761E19E7}" dt="2024-01-28T18:03:24.783" v="794"/>
          <ac:inkMkLst>
            <pc:docMk/>
            <pc:sldMk cId="2303502608" sldId="331"/>
            <ac:inkMk id="1936" creationId="{31FE8117-B223-05A7-5F84-6A380C39FAD9}"/>
          </ac:inkMkLst>
        </pc:inkChg>
        <pc:inkChg chg="add mod">
          <ac:chgData name="Kokchun Giang" userId="67e2125d-ec8c-4323-9653-9824a2ad815f" providerId="ADAL" clId="{30F6CD24-A25F-0E40-94DE-3B5A761E19E7}" dt="2024-01-28T18:03:24.783" v="794"/>
          <ac:inkMkLst>
            <pc:docMk/>
            <pc:sldMk cId="2303502608" sldId="331"/>
            <ac:inkMk id="1937" creationId="{9126DCD0-EE5A-2C93-C421-BDFADBCB928A}"/>
          </ac:inkMkLst>
        </pc:inkChg>
        <pc:inkChg chg="add mod">
          <ac:chgData name="Kokchun Giang" userId="67e2125d-ec8c-4323-9653-9824a2ad815f" providerId="ADAL" clId="{30F6CD24-A25F-0E40-94DE-3B5A761E19E7}" dt="2024-01-28T18:03:24.783" v="794"/>
          <ac:inkMkLst>
            <pc:docMk/>
            <pc:sldMk cId="2303502608" sldId="331"/>
            <ac:inkMk id="1938" creationId="{DED92884-4769-85F3-D03C-DBF0304266E7}"/>
          </ac:inkMkLst>
        </pc:inkChg>
        <pc:inkChg chg="add mod">
          <ac:chgData name="Kokchun Giang" userId="67e2125d-ec8c-4323-9653-9824a2ad815f" providerId="ADAL" clId="{30F6CD24-A25F-0E40-94DE-3B5A761E19E7}" dt="2024-01-28T18:03:24.783" v="794"/>
          <ac:inkMkLst>
            <pc:docMk/>
            <pc:sldMk cId="2303502608" sldId="331"/>
            <ac:inkMk id="1939" creationId="{5B360F68-2DCA-F7AB-FDBA-8645D0FCE504}"/>
          </ac:inkMkLst>
        </pc:inkChg>
        <pc:inkChg chg="add mod">
          <ac:chgData name="Kokchun Giang" userId="67e2125d-ec8c-4323-9653-9824a2ad815f" providerId="ADAL" clId="{30F6CD24-A25F-0E40-94DE-3B5A761E19E7}" dt="2024-01-28T18:03:24.783" v="794"/>
          <ac:inkMkLst>
            <pc:docMk/>
            <pc:sldMk cId="2303502608" sldId="331"/>
            <ac:inkMk id="1940" creationId="{743DF122-50DB-92CD-6BAB-CDC08DC1D018}"/>
          </ac:inkMkLst>
        </pc:inkChg>
        <pc:inkChg chg="add mod">
          <ac:chgData name="Kokchun Giang" userId="67e2125d-ec8c-4323-9653-9824a2ad815f" providerId="ADAL" clId="{30F6CD24-A25F-0E40-94DE-3B5A761E19E7}" dt="2024-01-28T18:03:24.783" v="794"/>
          <ac:inkMkLst>
            <pc:docMk/>
            <pc:sldMk cId="2303502608" sldId="331"/>
            <ac:inkMk id="1941" creationId="{EF4D3EC2-CC7B-2536-B2E9-013FE2207652}"/>
          </ac:inkMkLst>
        </pc:inkChg>
        <pc:inkChg chg="add mod">
          <ac:chgData name="Kokchun Giang" userId="67e2125d-ec8c-4323-9653-9824a2ad815f" providerId="ADAL" clId="{30F6CD24-A25F-0E40-94DE-3B5A761E19E7}" dt="2024-01-28T18:03:24.783" v="794"/>
          <ac:inkMkLst>
            <pc:docMk/>
            <pc:sldMk cId="2303502608" sldId="331"/>
            <ac:inkMk id="1942" creationId="{A0DD8721-4FD1-1AAE-1E82-1E4571F48C57}"/>
          </ac:inkMkLst>
        </pc:inkChg>
        <pc:inkChg chg="add mod">
          <ac:chgData name="Kokchun Giang" userId="67e2125d-ec8c-4323-9653-9824a2ad815f" providerId="ADAL" clId="{30F6CD24-A25F-0E40-94DE-3B5A761E19E7}" dt="2024-01-28T18:03:31.861" v="808"/>
          <ac:inkMkLst>
            <pc:docMk/>
            <pc:sldMk cId="2303502608" sldId="331"/>
            <ac:inkMk id="1944" creationId="{5D3F644A-10FF-F8E3-3CB2-97EBD9A9F7A0}"/>
          </ac:inkMkLst>
        </pc:inkChg>
        <pc:inkChg chg="add mod">
          <ac:chgData name="Kokchun Giang" userId="67e2125d-ec8c-4323-9653-9824a2ad815f" providerId="ADAL" clId="{30F6CD24-A25F-0E40-94DE-3B5A761E19E7}" dt="2024-01-28T18:03:31.861" v="808"/>
          <ac:inkMkLst>
            <pc:docMk/>
            <pc:sldMk cId="2303502608" sldId="331"/>
            <ac:inkMk id="1945" creationId="{554ABFE8-2E9E-DCD3-E6C9-115EBBFB5472}"/>
          </ac:inkMkLst>
        </pc:inkChg>
        <pc:inkChg chg="add mod">
          <ac:chgData name="Kokchun Giang" userId="67e2125d-ec8c-4323-9653-9824a2ad815f" providerId="ADAL" clId="{30F6CD24-A25F-0E40-94DE-3B5A761E19E7}" dt="2024-01-28T18:03:31.861" v="808"/>
          <ac:inkMkLst>
            <pc:docMk/>
            <pc:sldMk cId="2303502608" sldId="331"/>
            <ac:inkMk id="1946" creationId="{0C6184DA-D7E4-EFB9-8938-1358CF56D4FC}"/>
          </ac:inkMkLst>
        </pc:inkChg>
        <pc:inkChg chg="add mod">
          <ac:chgData name="Kokchun Giang" userId="67e2125d-ec8c-4323-9653-9824a2ad815f" providerId="ADAL" clId="{30F6CD24-A25F-0E40-94DE-3B5A761E19E7}" dt="2024-01-28T18:03:31.861" v="808"/>
          <ac:inkMkLst>
            <pc:docMk/>
            <pc:sldMk cId="2303502608" sldId="331"/>
            <ac:inkMk id="1947" creationId="{74D049E3-D1A7-BAAB-AA46-DFD44AEE7571}"/>
          </ac:inkMkLst>
        </pc:inkChg>
        <pc:inkChg chg="add mod">
          <ac:chgData name="Kokchun Giang" userId="67e2125d-ec8c-4323-9653-9824a2ad815f" providerId="ADAL" clId="{30F6CD24-A25F-0E40-94DE-3B5A761E19E7}" dt="2024-01-28T18:03:31.861" v="808"/>
          <ac:inkMkLst>
            <pc:docMk/>
            <pc:sldMk cId="2303502608" sldId="331"/>
            <ac:inkMk id="1948" creationId="{82ABC830-671B-B225-2788-28A015DE5DE2}"/>
          </ac:inkMkLst>
        </pc:inkChg>
        <pc:inkChg chg="add mod">
          <ac:chgData name="Kokchun Giang" userId="67e2125d-ec8c-4323-9653-9824a2ad815f" providerId="ADAL" clId="{30F6CD24-A25F-0E40-94DE-3B5A761E19E7}" dt="2024-01-28T18:03:31.861" v="808"/>
          <ac:inkMkLst>
            <pc:docMk/>
            <pc:sldMk cId="2303502608" sldId="331"/>
            <ac:inkMk id="1949" creationId="{9D264D2C-2188-3E65-F3DA-F7D6FB5FF1A0}"/>
          </ac:inkMkLst>
        </pc:inkChg>
        <pc:inkChg chg="add mod">
          <ac:chgData name="Kokchun Giang" userId="67e2125d-ec8c-4323-9653-9824a2ad815f" providerId="ADAL" clId="{30F6CD24-A25F-0E40-94DE-3B5A761E19E7}" dt="2024-01-28T18:03:31.861" v="808"/>
          <ac:inkMkLst>
            <pc:docMk/>
            <pc:sldMk cId="2303502608" sldId="331"/>
            <ac:inkMk id="1950" creationId="{DD45AA07-2455-FE6B-EC17-E2EA42CAFE26}"/>
          </ac:inkMkLst>
        </pc:inkChg>
        <pc:inkChg chg="add mod">
          <ac:chgData name="Kokchun Giang" userId="67e2125d-ec8c-4323-9653-9824a2ad815f" providerId="ADAL" clId="{30F6CD24-A25F-0E40-94DE-3B5A761E19E7}" dt="2024-01-28T18:03:31.861" v="808"/>
          <ac:inkMkLst>
            <pc:docMk/>
            <pc:sldMk cId="2303502608" sldId="331"/>
            <ac:inkMk id="1951" creationId="{FF102121-ACC9-54C5-C0B7-8A07414243B5}"/>
          </ac:inkMkLst>
        </pc:inkChg>
        <pc:inkChg chg="add mod">
          <ac:chgData name="Kokchun Giang" userId="67e2125d-ec8c-4323-9653-9824a2ad815f" providerId="ADAL" clId="{30F6CD24-A25F-0E40-94DE-3B5A761E19E7}" dt="2024-01-28T18:03:31.861" v="808"/>
          <ac:inkMkLst>
            <pc:docMk/>
            <pc:sldMk cId="2303502608" sldId="331"/>
            <ac:inkMk id="1952" creationId="{69AA3EAA-7BDB-B24A-C330-148ECEF95E00}"/>
          </ac:inkMkLst>
        </pc:inkChg>
        <pc:inkChg chg="add mod">
          <ac:chgData name="Kokchun Giang" userId="67e2125d-ec8c-4323-9653-9824a2ad815f" providerId="ADAL" clId="{30F6CD24-A25F-0E40-94DE-3B5A761E19E7}" dt="2024-01-28T18:03:31.861" v="808"/>
          <ac:inkMkLst>
            <pc:docMk/>
            <pc:sldMk cId="2303502608" sldId="331"/>
            <ac:inkMk id="1953" creationId="{311B326B-BD67-7C02-FBCC-56A98925DA54}"/>
          </ac:inkMkLst>
        </pc:inkChg>
        <pc:inkChg chg="add mod">
          <ac:chgData name="Kokchun Giang" userId="67e2125d-ec8c-4323-9653-9824a2ad815f" providerId="ADAL" clId="{30F6CD24-A25F-0E40-94DE-3B5A761E19E7}" dt="2024-01-28T18:03:31.861" v="808"/>
          <ac:inkMkLst>
            <pc:docMk/>
            <pc:sldMk cId="2303502608" sldId="331"/>
            <ac:inkMk id="1954" creationId="{9063C8D8-3D11-A672-A87C-E2557BD70296}"/>
          </ac:inkMkLst>
        </pc:inkChg>
        <pc:inkChg chg="add mod">
          <ac:chgData name="Kokchun Giang" userId="67e2125d-ec8c-4323-9653-9824a2ad815f" providerId="ADAL" clId="{30F6CD24-A25F-0E40-94DE-3B5A761E19E7}" dt="2024-01-28T18:03:31.861" v="808"/>
          <ac:inkMkLst>
            <pc:docMk/>
            <pc:sldMk cId="2303502608" sldId="331"/>
            <ac:inkMk id="1955" creationId="{B888A163-1D5C-F94A-3251-E0B035A847BC}"/>
          </ac:inkMkLst>
        </pc:inkChg>
        <pc:inkChg chg="add mod">
          <ac:chgData name="Kokchun Giang" userId="67e2125d-ec8c-4323-9653-9824a2ad815f" providerId="ADAL" clId="{30F6CD24-A25F-0E40-94DE-3B5A761E19E7}" dt="2024-01-28T18:03:31.861" v="808"/>
          <ac:inkMkLst>
            <pc:docMk/>
            <pc:sldMk cId="2303502608" sldId="331"/>
            <ac:inkMk id="1956" creationId="{224AF76F-90C9-8D2F-E979-89FB49D7360D}"/>
          </ac:inkMkLst>
        </pc:inkChg>
        <pc:inkChg chg="add mod">
          <ac:chgData name="Kokchun Giang" userId="67e2125d-ec8c-4323-9653-9824a2ad815f" providerId="ADAL" clId="{30F6CD24-A25F-0E40-94DE-3B5A761E19E7}" dt="2024-01-28T18:03:36.778" v="817"/>
          <ac:inkMkLst>
            <pc:docMk/>
            <pc:sldMk cId="2303502608" sldId="331"/>
            <ac:inkMk id="1958" creationId="{AD3DFF01-86AA-B439-B7D9-E8EB51129C1E}"/>
          </ac:inkMkLst>
        </pc:inkChg>
        <pc:inkChg chg="add mod">
          <ac:chgData name="Kokchun Giang" userId="67e2125d-ec8c-4323-9653-9824a2ad815f" providerId="ADAL" clId="{30F6CD24-A25F-0E40-94DE-3B5A761E19E7}" dt="2024-01-28T18:03:36.778" v="817"/>
          <ac:inkMkLst>
            <pc:docMk/>
            <pc:sldMk cId="2303502608" sldId="331"/>
            <ac:inkMk id="1959" creationId="{41D73EFE-4F85-9A55-6050-B3B516213417}"/>
          </ac:inkMkLst>
        </pc:inkChg>
        <pc:inkChg chg="add mod">
          <ac:chgData name="Kokchun Giang" userId="67e2125d-ec8c-4323-9653-9824a2ad815f" providerId="ADAL" clId="{30F6CD24-A25F-0E40-94DE-3B5A761E19E7}" dt="2024-01-28T18:03:36.778" v="817"/>
          <ac:inkMkLst>
            <pc:docMk/>
            <pc:sldMk cId="2303502608" sldId="331"/>
            <ac:inkMk id="1960" creationId="{5DDEBDD7-1153-A362-E9F1-853C7C65F9FE}"/>
          </ac:inkMkLst>
        </pc:inkChg>
        <pc:inkChg chg="add mod">
          <ac:chgData name="Kokchun Giang" userId="67e2125d-ec8c-4323-9653-9824a2ad815f" providerId="ADAL" clId="{30F6CD24-A25F-0E40-94DE-3B5A761E19E7}" dt="2024-01-28T18:03:36.778" v="817"/>
          <ac:inkMkLst>
            <pc:docMk/>
            <pc:sldMk cId="2303502608" sldId="331"/>
            <ac:inkMk id="1961" creationId="{F0B19C98-C869-8CF9-728D-72CF9F9CC6E7}"/>
          </ac:inkMkLst>
        </pc:inkChg>
        <pc:inkChg chg="add mod">
          <ac:chgData name="Kokchun Giang" userId="67e2125d-ec8c-4323-9653-9824a2ad815f" providerId="ADAL" clId="{30F6CD24-A25F-0E40-94DE-3B5A761E19E7}" dt="2024-01-28T18:03:36.778" v="817"/>
          <ac:inkMkLst>
            <pc:docMk/>
            <pc:sldMk cId="2303502608" sldId="331"/>
            <ac:inkMk id="1962" creationId="{45B831B5-E006-B1AE-2BF2-0CA9EC894178}"/>
          </ac:inkMkLst>
        </pc:inkChg>
        <pc:inkChg chg="add mod">
          <ac:chgData name="Kokchun Giang" userId="67e2125d-ec8c-4323-9653-9824a2ad815f" providerId="ADAL" clId="{30F6CD24-A25F-0E40-94DE-3B5A761E19E7}" dt="2024-01-28T18:03:36.778" v="817"/>
          <ac:inkMkLst>
            <pc:docMk/>
            <pc:sldMk cId="2303502608" sldId="331"/>
            <ac:inkMk id="1963" creationId="{5FC631A4-0F0F-5693-6E0B-57C90252CF67}"/>
          </ac:inkMkLst>
        </pc:inkChg>
        <pc:inkChg chg="add mod">
          <ac:chgData name="Kokchun Giang" userId="67e2125d-ec8c-4323-9653-9824a2ad815f" providerId="ADAL" clId="{30F6CD24-A25F-0E40-94DE-3B5A761E19E7}" dt="2024-01-28T18:03:36.778" v="817"/>
          <ac:inkMkLst>
            <pc:docMk/>
            <pc:sldMk cId="2303502608" sldId="331"/>
            <ac:inkMk id="1964" creationId="{F048F5FC-D4B1-F4E4-792C-3E5E7E02C226}"/>
          </ac:inkMkLst>
        </pc:inkChg>
        <pc:inkChg chg="add mod">
          <ac:chgData name="Kokchun Giang" userId="67e2125d-ec8c-4323-9653-9824a2ad815f" providerId="ADAL" clId="{30F6CD24-A25F-0E40-94DE-3B5A761E19E7}" dt="2024-01-28T18:03:36.778" v="817"/>
          <ac:inkMkLst>
            <pc:docMk/>
            <pc:sldMk cId="2303502608" sldId="331"/>
            <ac:inkMk id="1965" creationId="{07DB8E65-6AEA-740F-881A-7FA68EEFE13C}"/>
          </ac:inkMkLst>
        </pc:inkChg>
        <pc:inkChg chg="add del">
          <ac:chgData name="Kokchun Giang" userId="67e2125d-ec8c-4323-9653-9824a2ad815f" providerId="ADAL" clId="{30F6CD24-A25F-0E40-94DE-3B5A761E19E7}" dt="2024-01-28T18:03:46.414" v="835" actId="9405"/>
          <ac:inkMkLst>
            <pc:docMk/>
            <pc:sldMk cId="2303502608" sldId="331"/>
            <ac:inkMk id="1967" creationId="{0C62025A-FA0B-D52F-484B-9DDA2444B18C}"/>
          </ac:inkMkLst>
        </pc:inkChg>
        <pc:inkChg chg="add del mod">
          <ac:chgData name="Kokchun Giang" userId="67e2125d-ec8c-4323-9653-9824a2ad815f" providerId="ADAL" clId="{30F6CD24-A25F-0E40-94DE-3B5A761E19E7}" dt="2024-01-28T18:03:46.189" v="834" actId="9405"/>
          <ac:inkMkLst>
            <pc:docMk/>
            <pc:sldMk cId="2303502608" sldId="331"/>
            <ac:inkMk id="1968" creationId="{DB8F7D64-7B5B-5663-0FFC-E972C01AF806}"/>
          </ac:inkMkLst>
        </pc:inkChg>
        <pc:inkChg chg="add del mod">
          <ac:chgData name="Kokchun Giang" userId="67e2125d-ec8c-4323-9653-9824a2ad815f" providerId="ADAL" clId="{30F6CD24-A25F-0E40-94DE-3B5A761E19E7}" dt="2024-01-28T18:03:45.997" v="833" actId="9405"/>
          <ac:inkMkLst>
            <pc:docMk/>
            <pc:sldMk cId="2303502608" sldId="331"/>
            <ac:inkMk id="1969" creationId="{14C45EB6-28FB-87C5-F712-F17C203E6486}"/>
          </ac:inkMkLst>
        </pc:inkChg>
        <pc:inkChg chg="add del mod">
          <ac:chgData name="Kokchun Giang" userId="67e2125d-ec8c-4323-9653-9824a2ad815f" providerId="ADAL" clId="{30F6CD24-A25F-0E40-94DE-3B5A761E19E7}" dt="2024-01-28T18:03:45.812" v="832" actId="9405"/>
          <ac:inkMkLst>
            <pc:docMk/>
            <pc:sldMk cId="2303502608" sldId="331"/>
            <ac:inkMk id="1970" creationId="{FB5CE438-7D42-DB73-9635-F662A642BB36}"/>
          </ac:inkMkLst>
        </pc:inkChg>
        <pc:inkChg chg="add del mod">
          <ac:chgData name="Kokchun Giang" userId="67e2125d-ec8c-4323-9653-9824a2ad815f" providerId="ADAL" clId="{30F6CD24-A25F-0E40-94DE-3B5A761E19E7}" dt="2024-01-28T18:03:45.629" v="831" actId="9405"/>
          <ac:inkMkLst>
            <pc:docMk/>
            <pc:sldMk cId="2303502608" sldId="331"/>
            <ac:inkMk id="1971" creationId="{B296F1CC-005A-26CB-C924-D87A5CC83BE3}"/>
          </ac:inkMkLst>
        </pc:inkChg>
        <pc:inkChg chg="add del mod">
          <ac:chgData name="Kokchun Giang" userId="67e2125d-ec8c-4323-9653-9824a2ad815f" providerId="ADAL" clId="{30F6CD24-A25F-0E40-94DE-3B5A761E19E7}" dt="2024-01-28T18:03:45.437" v="830" actId="9405"/>
          <ac:inkMkLst>
            <pc:docMk/>
            <pc:sldMk cId="2303502608" sldId="331"/>
            <ac:inkMk id="1972" creationId="{2CF0E825-6DD1-1F4E-2D7C-6B0822B2325B}"/>
          </ac:inkMkLst>
        </pc:inkChg>
        <pc:inkChg chg="add del mod">
          <ac:chgData name="Kokchun Giang" userId="67e2125d-ec8c-4323-9653-9824a2ad815f" providerId="ADAL" clId="{30F6CD24-A25F-0E40-94DE-3B5A761E19E7}" dt="2024-01-28T18:03:45.237" v="829" actId="9405"/>
          <ac:inkMkLst>
            <pc:docMk/>
            <pc:sldMk cId="2303502608" sldId="331"/>
            <ac:inkMk id="1973" creationId="{A4DCA5C6-3A3F-8BA3-407D-B39B772D6AB6}"/>
          </ac:inkMkLst>
        </pc:inkChg>
        <pc:inkChg chg="add del mod">
          <ac:chgData name="Kokchun Giang" userId="67e2125d-ec8c-4323-9653-9824a2ad815f" providerId="ADAL" clId="{30F6CD24-A25F-0E40-94DE-3B5A761E19E7}" dt="2024-01-28T18:03:45.036" v="828"/>
          <ac:inkMkLst>
            <pc:docMk/>
            <pc:sldMk cId="2303502608" sldId="331"/>
            <ac:inkMk id="1974" creationId="{36149CEA-37C2-1FCB-9F70-6F6E271B508E}"/>
          </ac:inkMkLst>
        </pc:inkChg>
        <pc:inkChg chg="add mod">
          <ac:chgData name="Kokchun Giang" userId="67e2125d-ec8c-4323-9653-9824a2ad815f" providerId="ADAL" clId="{30F6CD24-A25F-0E40-94DE-3B5A761E19E7}" dt="2024-01-28T18:03:56.924" v="858"/>
          <ac:inkMkLst>
            <pc:docMk/>
            <pc:sldMk cId="2303502608" sldId="331"/>
            <ac:inkMk id="1976" creationId="{12E7C0DF-A938-DEC7-01D4-D8CD09F5BC3B}"/>
          </ac:inkMkLst>
        </pc:inkChg>
        <pc:inkChg chg="add mod">
          <ac:chgData name="Kokchun Giang" userId="67e2125d-ec8c-4323-9653-9824a2ad815f" providerId="ADAL" clId="{30F6CD24-A25F-0E40-94DE-3B5A761E19E7}" dt="2024-01-28T18:03:56.924" v="858"/>
          <ac:inkMkLst>
            <pc:docMk/>
            <pc:sldMk cId="2303502608" sldId="331"/>
            <ac:inkMk id="1977" creationId="{C361D314-B1A3-7442-EB98-F1180AF5A702}"/>
          </ac:inkMkLst>
        </pc:inkChg>
        <pc:inkChg chg="add mod">
          <ac:chgData name="Kokchun Giang" userId="67e2125d-ec8c-4323-9653-9824a2ad815f" providerId="ADAL" clId="{30F6CD24-A25F-0E40-94DE-3B5A761E19E7}" dt="2024-01-28T18:03:56.924" v="858"/>
          <ac:inkMkLst>
            <pc:docMk/>
            <pc:sldMk cId="2303502608" sldId="331"/>
            <ac:inkMk id="1978" creationId="{F33B106F-AF34-7986-6655-782FB6F8B6B5}"/>
          </ac:inkMkLst>
        </pc:inkChg>
        <pc:inkChg chg="add mod">
          <ac:chgData name="Kokchun Giang" userId="67e2125d-ec8c-4323-9653-9824a2ad815f" providerId="ADAL" clId="{30F6CD24-A25F-0E40-94DE-3B5A761E19E7}" dt="2024-01-28T18:03:56.924" v="858"/>
          <ac:inkMkLst>
            <pc:docMk/>
            <pc:sldMk cId="2303502608" sldId="331"/>
            <ac:inkMk id="1979" creationId="{0F402615-950C-CCB1-2AFE-E4DAD6A16541}"/>
          </ac:inkMkLst>
        </pc:inkChg>
        <pc:inkChg chg="add mod">
          <ac:chgData name="Kokchun Giang" userId="67e2125d-ec8c-4323-9653-9824a2ad815f" providerId="ADAL" clId="{30F6CD24-A25F-0E40-94DE-3B5A761E19E7}" dt="2024-01-28T18:03:56.924" v="858"/>
          <ac:inkMkLst>
            <pc:docMk/>
            <pc:sldMk cId="2303502608" sldId="331"/>
            <ac:inkMk id="1980" creationId="{DA120BB8-C607-3F1C-6786-58FF94988050}"/>
          </ac:inkMkLst>
        </pc:inkChg>
        <pc:inkChg chg="add mod">
          <ac:chgData name="Kokchun Giang" userId="67e2125d-ec8c-4323-9653-9824a2ad815f" providerId="ADAL" clId="{30F6CD24-A25F-0E40-94DE-3B5A761E19E7}" dt="2024-01-28T18:03:56.924" v="858"/>
          <ac:inkMkLst>
            <pc:docMk/>
            <pc:sldMk cId="2303502608" sldId="331"/>
            <ac:inkMk id="1981" creationId="{985B3541-BE63-FA45-160D-5815DD315B09}"/>
          </ac:inkMkLst>
        </pc:inkChg>
        <pc:inkChg chg="add mod">
          <ac:chgData name="Kokchun Giang" userId="67e2125d-ec8c-4323-9653-9824a2ad815f" providerId="ADAL" clId="{30F6CD24-A25F-0E40-94DE-3B5A761E19E7}" dt="2024-01-28T18:03:56.924" v="858"/>
          <ac:inkMkLst>
            <pc:docMk/>
            <pc:sldMk cId="2303502608" sldId="331"/>
            <ac:inkMk id="1982" creationId="{E05BFBB2-4862-326F-71F0-886A16F15406}"/>
          </ac:inkMkLst>
        </pc:inkChg>
        <pc:inkChg chg="add mod">
          <ac:chgData name="Kokchun Giang" userId="67e2125d-ec8c-4323-9653-9824a2ad815f" providerId="ADAL" clId="{30F6CD24-A25F-0E40-94DE-3B5A761E19E7}" dt="2024-01-28T18:03:56.924" v="858"/>
          <ac:inkMkLst>
            <pc:docMk/>
            <pc:sldMk cId="2303502608" sldId="331"/>
            <ac:inkMk id="1983" creationId="{FFC96445-8EB8-2480-D17C-EABA408E5278}"/>
          </ac:inkMkLst>
        </pc:inkChg>
        <pc:inkChg chg="add mod">
          <ac:chgData name="Kokchun Giang" userId="67e2125d-ec8c-4323-9653-9824a2ad815f" providerId="ADAL" clId="{30F6CD24-A25F-0E40-94DE-3B5A761E19E7}" dt="2024-01-28T18:03:56.924" v="858"/>
          <ac:inkMkLst>
            <pc:docMk/>
            <pc:sldMk cId="2303502608" sldId="331"/>
            <ac:inkMk id="1984" creationId="{E784D741-51F0-0111-B987-FDCBC058D979}"/>
          </ac:inkMkLst>
        </pc:inkChg>
        <pc:inkChg chg="add mod">
          <ac:chgData name="Kokchun Giang" userId="67e2125d-ec8c-4323-9653-9824a2ad815f" providerId="ADAL" clId="{30F6CD24-A25F-0E40-94DE-3B5A761E19E7}" dt="2024-01-28T18:03:56.924" v="858"/>
          <ac:inkMkLst>
            <pc:docMk/>
            <pc:sldMk cId="2303502608" sldId="331"/>
            <ac:inkMk id="1985" creationId="{2F03FF35-D6D5-F059-4B9A-2124ECBC28D2}"/>
          </ac:inkMkLst>
        </pc:inkChg>
        <pc:inkChg chg="add mod">
          <ac:chgData name="Kokchun Giang" userId="67e2125d-ec8c-4323-9653-9824a2ad815f" providerId="ADAL" clId="{30F6CD24-A25F-0E40-94DE-3B5A761E19E7}" dt="2024-01-28T18:03:56.924" v="858"/>
          <ac:inkMkLst>
            <pc:docMk/>
            <pc:sldMk cId="2303502608" sldId="331"/>
            <ac:inkMk id="1986" creationId="{EB72066B-EC4A-6571-3949-AF9A9803A1E7}"/>
          </ac:inkMkLst>
        </pc:inkChg>
        <pc:inkChg chg="add mod">
          <ac:chgData name="Kokchun Giang" userId="67e2125d-ec8c-4323-9653-9824a2ad815f" providerId="ADAL" clId="{30F6CD24-A25F-0E40-94DE-3B5A761E19E7}" dt="2024-01-28T18:03:56.924" v="858"/>
          <ac:inkMkLst>
            <pc:docMk/>
            <pc:sldMk cId="2303502608" sldId="331"/>
            <ac:inkMk id="1987" creationId="{2EB9AADF-F2C0-43C1-087C-A102782BF5F0}"/>
          </ac:inkMkLst>
        </pc:inkChg>
        <pc:inkChg chg="add mod">
          <ac:chgData name="Kokchun Giang" userId="67e2125d-ec8c-4323-9653-9824a2ad815f" providerId="ADAL" clId="{30F6CD24-A25F-0E40-94DE-3B5A761E19E7}" dt="2024-01-28T18:03:56.924" v="858"/>
          <ac:inkMkLst>
            <pc:docMk/>
            <pc:sldMk cId="2303502608" sldId="331"/>
            <ac:inkMk id="1988" creationId="{95092C98-8FAA-7CF7-290F-C1A4A2E4522F}"/>
          </ac:inkMkLst>
        </pc:inkChg>
        <pc:inkChg chg="add mod">
          <ac:chgData name="Kokchun Giang" userId="67e2125d-ec8c-4323-9653-9824a2ad815f" providerId="ADAL" clId="{30F6CD24-A25F-0E40-94DE-3B5A761E19E7}" dt="2024-01-28T18:03:56.924" v="858"/>
          <ac:inkMkLst>
            <pc:docMk/>
            <pc:sldMk cId="2303502608" sldId="331"/>
            <ac:inkMk id="1989" creationId="{B07E9321-11D2-2478-437D-F68E4DEBB1E0}"/>
          </ac:inkMkLst>
        </pc:inkChg>
        <pc:inkChg chg="add mod">
          <ac:chgData name="Kokchun Giang" userId="67e2125d-ec8c-4323-9653-9824a2ad815f" providerId="ADAL" clId="{30F6CD24-A25F-0E40-94DE-3B5A761E19E7}" dt="2024-01-28T18:03:56.924" v="858"/>
          <ac:inkMkLst>
            <pc:docMk/>
            <pc:sldMk cId="2303502608" sldId="331"/>
            <ac:inkMk id="1990" creationId="{0C31F978-42D6-0EF8-D188-33C7B0E928FB}"/>
          </ac:inkMkLst>
        </pc:inkChg>
        <pc:inkChg chg="add mod">
          <ac:chgData name="Kokchun Giang" userId="67e2125d-ec8c-4323-9653-9824a2ad815f" providerId="ADAL" clId="{30F6CD24-A25F-0E40-94DE-3B5A761E19E7}" dt="2024-01-28T18:03:56.924" v="858"/>
          <ac:inkMkLst>
            <pc:docMk/>
            <pc:sldMk cId="2303502608" sldId="331"/>
            <ac:inkMk id="1991" creationId="{D89D25B3-F087-D272-C5B0-D6AC9370547F}"/>
          </ac:inkMkLst>
        </pc:inkChg>
        <pc:inkChg chg="add mod">
          <ac:chgData name="Kokchun Giang" userId="67e2125d-ec8c-4323-9653-9824a2ad815f" providerId="ADAL" clId="{30F6CD24-A25F-0E40-94DE-3B5A761E19E7}" dt="2024-01-28T18:03:56.924" v="858"/>
          <ac:inkMkLst>
            <pc:docMk/>
            <pc:sldMk cId="2303502608" sldId="331"/>
            <ac:inkMk id="1992" creationId="{E49AFAA7-2B61-7268-2BAC-A516D8179EE7}"/>
          </ac:inkMkLst>
        </pc:inkChg>
        <pc:inkChg chg="add mod">
          <ac:chgData name="Kokchun Giang" userId="67e2125d-ec8c-4323-9653-9824a2ad815f" providerId="ADAL" clId="{30F6CD24-A25F-0E40-94DE-3B5A761E19E7}" dt="2024-01-28T18:03:56.924" v="858"/>
          <ac:inkMkLst>
            <pc:docMk/>
            <pc:sldMk cId="2303502608" sldId="331"/>
            <ac:inkMk id="1993" creationId="{19F4C8EB-A8FC-FD1E-58FD-8C4C3C469EA4}"/>
          </ac:inkMkLst>
        </pc:inkChg>
        <pc:inkChg chg="add mod">
          <ac:chgData name="Kokchun Giang" userId="67e2125d-ec8c-4323-9653-9824a2ad815f" providerId="ADAL" clId="{30F6CD24-A25F-0E40-94DE-3B5A761E19E7}" dt="2024-01-28T18:03:56.924" v="858"/>
          <ac:inkMkLst>
            <pc:docMk/>
            <pc:sldMk cId="2303502608" sldId="331"/>
            <ac:inkMk id="1994" creationId="{81F65343-CB15-3791-9327-6A645BB08FDB}"/>
          </ac:inkMkLst>
        </pc:inkChg>
        <pc:inkChg chg="add mod">
          <ac:chgData name="Kokchun Giang" userId="67e2125d-ec8c-4323-9653-9824a2ad815f" providerId="ADAL" clId="{30F6CD24-A25F-0E40-94DE-3B5A761E19E7}" dt="2024-01-28T18:03:56.924" v="858"/>
          <ac:inkMkLst>
            <pc:docMk/>
            <pc:sldMk cId="2303502608" sldId="331"/>
            <ac:inkMk id="1995" creationId="{80C2005E-D4B8-DDDF-244C-EFA17B2D4F6B}"/>
          </ac:inkMkLst>
        </pc:inkChg>
        <pc:inkChg chg="add mod">
          <ac:chgData name="Kokchun Giang" userId="67e2125d-ec8c-4323-9653-9824a2ad815f" providerId="ADAL" clId="{30F6CD24-A25F-0E40-94DE-3B5A761E19E7}" dt="2024-01-28T18:03:56.924" v="858"/>
          <ac:inkMkLst>
            <pc:docMk/>
            <pc:sldMk cId="2303502608" sldId="331"/>
            <ac:inkMk id="1996" creationId="{4F8EB76A-FBC4-04FF-3370-0FD1959A5475}"/>
          </ac:inkMkLst>
        </pc:inkChg>
        <pc:inkChg chg="add mod">
          <ac:chgData name="Kokchun Giang" userId="67e2125d-ec8c-4323-9653-9824a2ad815f" providerId="ADAL" clId="{30F6CD24-A25F-0E40-94DE-3B5A761E19E7}" dt="2024-01-28T18:03:56.924" v="858"/>
          <ac:inkMkLst>
            <pc:docMk/>
            <pc:sldMk cId="2303502608" sldId="331"/>
            <ac:inkMk id="1997" creationId="{B4776B61-BB90-E94B-0CF7-C89C0D5E3AC9}"/>
          </ac:inkMkLst>
        </pc:inkChg>
        <pc:inkChg chg="add mod">
          <ac:chgData name="Kokchun Giang" userId="67e2125d-ec8c-4323-9653-9824a2ad815f" providerId="ADAL" clId="{30F6CD24-A25F-0E40-94DE-3B5A761E19E7}" dt="2024-01-28T18:26:49.629" v="911" actId="164"/>
          <ac:inkMkLst>
            <pc:docMk/>
            <pc:sldMk cId="2303502608" sldId="331"/>
            <ac:inkMk id="2000" creationId="{9EFD9510-5E17-2FDF-4FEF-1E6591D0037E}"/>
          </ac:inkMkLst>
        </pc:inkChg>
        <pc:inkChg chg="add del">
          <ac:chgData name="Kokchun Giang" userId="67e2125d-ec8c-4323-9653-9824a2ad815f" providerId="ADAL" clId="{30F6CD24-A25F-0E40-94DE-3B5A761E19E7}" dt="2024-01-28T18:20:29.173" v="861" actId="9405"/>
          <ac:inkMkLst>
            <pc:docMk/>
            <pc:sldMk cId="2303502608" sldId="331"/>
            <ac:inkMk id="2001" creationId="{3964F157-18E1-006B-9012-46B1124D264C}"/>
          </ac:inkMkLst>
        </pc:inkChg>
        <pc:inkChg chg="add del mod">
          <ac:chgData name="Kokchun Giang" userId="67e2125d-ec8c-4323-9653-9824a2ad815f" providerId="ADAL" clId="{30F6CD24-A25F-0E40-94DE-3B5A761E19E7}" dt="2024-01-28T18:31:10.423" v="964"/>
          <ac:inkMkLst>
            <pc:docMk/>
            <pc:sldMk cId="2303502608" sldId="331"/>
            <ac:inkMk id="2024" creationId="{91EEEB35-3F15-98CE-E4EB-20686CDFC5FD}"/>
          </ac:inkMkLst>
        </pc:inkChg>
        <pc:inkChg chg="add del mod">
          <ac:chgData name="Kokchun Giang" userId="67e2125d-ec8c-4323-9653-9824a2ad815f" providerId="ADAL" clId="{30F6CD24-A25F-0E40-94DE-3B5A761E19E7}" dt="2024-01-28T18:31:10.423" v="965"/>
          <ac:inkMkLst>
            <pc:docMk/>
            <pc:sldMk cId="2303502608" sldId="331"/>
            <ac:inkMk id="2025" creationId="{A5080733-185D-981B-DD41-AC606362B1BB}"/>
          </ac:inkMkLst>
        </pc:inkChg>
        <pc:inkChg chg="add del mod">
          <ac:chgData name="Kokchun Giang" userId="67e2125d-ec8c-4323-9653-9824a2ad815f" providerId="ADAL" clId="{30F6CD24-A25F-0E40-94DE-3B5A761E19E7}" dt="2024-01-28T18:31:10.418" v="963"/>
          <ac:inkMkLst>
            <pc:docMk/>
            <pc:sldMk cId="2303502608" sldId="331"/>
            <ac:inkMk id="2027" creationId="{A6332752-87B1-4A59-4A79-8CFA9714CDC2}"/>
          </ac:inkMkLst>
        </pc:inkChg>
        <pc:inkChg chg="add del mod">
          <ac:chgData name="Kokchun Giang" userId="67e2125d-ec8c-4323-9653-9824a2ad815f" providerId="ADAL" clId="{30F6CD24-A25F-0E40-94DE-3B5A761E19E7}" dt="2024-01-28T18:31:45.387" v="997" actId="9405"/>
          <ac:inkMkLst>
            <pc:docMk/>
            <pc:sldMk cId="2303502608" sldId="331"/>
            <ac:inkMk id="2029" creationId="{AC071B4E-FEBC-5242-5A0E-867676D427E7}"/>
          </ac:inkMkLst>
        </pc:inkChg>
        <pc:inkChg chg="add del mod">
          <ac:chgData name="Kokchun Giang" userId="67e2125d-ec8c-4323-9653-9824a2ad815f" providerId="ADAL" clId="{30F6CD24-A25F-0E40-94DE-3B5A761E19E7}" dt="2024-01-28T18:31:19.448" v="972" actId="9405"/>
          <ac:inkMkLst>
            <pc:docMk/>
            <pc:sldMk cId="2303502608" sldId="331"/>
            <ac:inkMk id="2030" creationId="{3D2180EB-B769-E434-9975-6F5D0E127FA1}"/>
          </ac:inkMkLst>
        </pc:inkChg>
        <pc:inkChg chg="add del mod">
          <ac:chgData name="Kokchun Giang" userId="67e2125d-ec8c-4323-9653-9824a2ad815f" providerId="ADAL" clId="{30F6CD24-A25F-0E40-94DE-3B5A761E19E7}" dt="2024-01-28T18:31:18.494" v="971"/>
          <ac:inkMkLst>
            <pc:docMk/>
            <pc:sldMk cId="2303502608" sldId="331"/>
            <ac:inkMk id="2031" creationId="{B7F4E050-0146-3A7C-39F1-97904242B923}"/>
          </ac:inkMkLst>
        </pc:inkChg>
        <pc:inkChg chg="add del mod">
          <ac:chgData name="Kokchun Giang" userId="67e2125d-ec8c-4323-9653-9824a2ad815f" providerId="ADAL" clId="{30F6CD24-A25F-0E40-94DE-3B5A761E19E7}" dt="2024-01-28T18:31:42.066" v="996" actId="9405"/>
          <ac:inkMkLst>
            <pc:docMk/>
            <pc:sldMk cId="2303502608" sldId="331"/>
            <ac:inkMk id="2033" creationId="{7294B587-BC64-CD7A-AC0E-FD418EBD9D25}"/>
          </ac:inkMkLst>
        </pc:inkChg>
        <pc:inkChg chg="add del mod">
          <ac:chgData name="Kokchun Giang" userId="67e2125d-ec8c-4323-9653-9824a2ad815f" providerId="ADAL" clId="{30F6CD24-A25F-0E40-94DE-3B5A761E19E7}" dt="2024-01-28T18:31:41.013" v="995"/>
          <ac:inkMkLst>
            <pc:docMk/>
            <pc:sldMk cId="2303502608" sldId="331"/>
            <ac:inkMk id="2034" creationId="{51D29F47-B442-E0D7-19D3-20B25C86C215}"/>
          </ac:inkMkLst>
        </pc:inkChg>
        <pc:inkChg chg="add del mod">
          <ac:chgData name="Kokchun Giang" userId="67e2125d-ec8c-4323-9653-9824a2ad815f" providerId="ADAL" clId="{30F6CD24-A25F-0E40-94DE-3B5A761E19E7}" dt="2024-01-28T18:31:39.971" v="993" actId="9405"/>
          <ac:inkMkLst>
            <pc:docMk/>
            <pc:sldMk cId="2303502608" sldId="331"/>
            <ac:inkMk id="2036" creationId="{E301339C-AE63-E1ED-061C-EB4CB6B2705D}"/>
          </ac:inkMkLst>
        </pc:inkChg>
        <pc:inkChg chg="add del mod">
          <ac:chgData name="Kokchun Giang" userId="67e2125d-ec8c-4323-9653-9824a2ad815f" providerId="ADAL" clId="{30F6CD24-A25F-0E40-94DE-3B5A761E19E7}" dt="2024-01-28T18:31:38.872" v="992"/>
          <ac:inkMkLst>
            <pc:docMk/>
            <pc:sldMk cId="2303502608" sldId="331"/>
            <ac:inkMk id="2037" creationId="{3A9BC90B-DDB1-C640-CAF4-7DBF8CCA8E94}"/>
          </ac:inkMkLst>
        </pc:inkChg>
        <pc:inkChg chg="add del mod">
          <ac:chgData name="Kokchun Giang" userId="67e2125d-ec8c-4323-9653-9824a2ad815f" providerId="ADAL" clId="{30F6CD24-A25F-0E40-94DE-3B5A761E19E7}" dt="2024-01-28T18:31:37.786" v="990"/>
          <ac:inkMkLst>
            <pc:docMk/>
            <pc:sldMk cId="2303502608" sldId="331"/>
            <ac:inkMk id="2039" creationId="{9EF9BB96-B1B3-8D3C-2E0C-E6406B3CA522}"/>
          </ac:inkMkLst>
        </pc:inkChg>
        <pc:inkChg chg="add del mod">
          <ac:chgData name="Kokchun Giang" userId="67e2125d-ec8c-4323-9653-9824a2ad815f" providerId="ADAL" clId="{30F6CD24-A25F-0E40-94DE-3B5A761E19E7}" dt="2024-01-28T18:31:37.429" v="988"/>
          <ac:inkMkLst>
            <pc:docMk/>
            <pc:sldMk cId="2303502608" sldId="331"/>
            <ac:inkMk id="2041" creationId="{A5A3FF86-73A9-BB07-B329-8CB63E022FC0}"/>
          </ac:inkMkLst>
        </pc:inkChg>
        <pc:inkChg chg="add del mod">
          <ac:chgData name="Kokchun Giang" userId="67e2125d-ec8c-4323-9653-9824a2ad815f" providerId="ADAL" clId="{30F6CD24-A25F-0E40-94DE-3B5A761E19E7}" dt="2024-01-28T18:31:36.360" v="986"/>
          <ac:inkMkLst>
            <pc:docMk/>
            <pc:sldMk cId="2303502608" sldId="331"/>
            <ac:inkMk id="2043" creationId="{04C1E21A-A88E-C2A0-EC20-FB27F5D36029}"/>
          </ac:inkMkLst>
        </pc:inkChg>
        <pc:cxnChg chg="mod">
          <ac:chgData name="Kokchun Giang" userId="67e2125d-ec8c-4323-9653-9824a2ad815f" providerId="ADAL" clId="{30F6CD24-A25F-0E40-94DE-3B5A761E19E7}" dt="2024-01-28T18:27:00.035" v="913" actId="1076"/>
          <ac:cxnSpMkLst>
            <pc:docMk/>
            <pc:sldMk cId="2303502608" sldId="331"/>
            <ac:cxnSpMk id="2" creationId="{09C5C255-EBFE-9512-7876-1C3FD6CC2027}"/>
          </ac:cxnSpMkLst>
        </pc:cxnChg>
      </pc:sldChg>
      <pc:sldChg chg="del">
        <pc:chgData name="Kokchun Giang" userId="67e2125d-ec8c-4323-9653-9824a2ad815f" providerId="ADAL" clId="{30F6CD24-A25F-0E40-94DE-3B5A761E19E7}" dt="2024-01-28T17:43:57.126" v="89" actId="2696"/>
        <pc:sldMkLst>
          <pc:docMk/>
          <pc:sldMk cId="2542574946" sldId="332"/>
        </pc:sldMkLst>
      </pc:sldChg>
      <pc:sldChg chg="del">
        <pc:chgData name="Kokchun Giang" userId="67e2125d-ec8c-4323-9653-9824a2ad815f" providerId="ADAL" clId="{30F6CD24-A25F-0E40-94DE-3B5A761E19E7}" dt="2024-01-28T17:43:56.960" v="88" actId="2696"/>
        <pc:sldMkLst>
          <pc:docMk/>
          <pc:sldMk cId="1746972307" sldId="333"/>
        </pc:sldMkLst>
      </pc:sldChg>
      <pc:sldChg chg="del">
        <pc:chgData name="Kokchun Giang" userId="67e2125d-ec8c-4323-9653-9824a2ad815f" providerId="ADAL" clId="{30F6CD24-A25F-0E40-94DE-3B5A761E19E7}" dt="2024-01-28T17:43:56.595" v="87" actId="2696"/>
        <pc:sldMkLst>
          <pc:docMk/>
          <pc:sldMk cId="1295079688" sldId="334"/>
        </pc:sldMkLst>
      </pc:sldChg>
      <pc:sldChg chg="del">
        <pc:chgData name="Kokchun Giang" userId="67e2125d-ec8c-4323-9653-9824a2ad815f" providerId="ADAL" clId="{30F6CD24-A25F-0E40-94DE-3B5A761E19E7}" dt="2024-01-28T17:43:56.286" v="86" actId="2696"/>
        <pc:sldMkLst>
          <pc:docMk/>
          <pc:sldMk cId="323693321" sldId="335"/>
        </pc:sldMkLst>
      </pc:sldChg>
    </pc:docChg>
  </pc:docChgLst>
  <pc:docChgLst>
    <pc:chgData name="Kokchun Giang" userId="67e2125d-ec8c-4323-9653-9824a2ad815f" providerId="ADAL" clId="{3CB27E0A-25FF-7049-B7BC-7C48A23EE6D3}"/>
    <pc:docChg chg="undo custSel addSld delSld modSld sldOrd">
      <pc:chgData name="Kokchun Giang" userId="67e2125d-ec8c-4323-9653-9824a2ad815f" providerId="ADAL" clId="{3CB27E0A-25FF-7049-B7BC-7C48A23EE6D3}" dt="2024-01-13T15:55:55.168" v="445" actId="2696"/>
      <pc:docMkLst>
        <pc:docMk/>
      </pc:docMkLst>
      <pc:sldChg chg="addSp delSp modSp mod">
        <pc:chgData name="Kokchun Giang" userId="67e2125d-ec8c-4323-9653-9824a2ad815f" providerId="ADAL" clId="{3CB27E0A-25FF-7049-B7BC-7C48A23EE6D3}" dt="2024-01-13T15:42:25.097" v="139" actId="1076"/>
        <pc:sldMkLst>
          <pc:docMk/>
          <pc:sldMk cId="2807130090" sldId="256"/>
        </pc:sldMkLst>
        <pc:spChg chg="mod">
          <ac:chgData name="Kokchun Giang" userId="67e2125d-ec8c-4323-9653-9824a2ad815f" providerId="ADAL" clId="{3CB27E0A-25FF-7049-B7BC-7C48A23EE6D3}" dt="2024-01-13T15:40:31.927" v="135" actId="20577"/>
          <ac:spMkLst>
            <pc:docMk/>
            <pc:sldMk cId="2807130090" sldId="256"/>
            <ac:spMk id="4" creationId="{A491F632-0683-CE4A-A015-93F47CEEB6DE}"/>
          </ac:spMkLst>
        </pc:spChg>
        <pc:picChg chg="add mod">
          <ac:chgData name="Kokchun Giang" userId="67e2125d-ec8c-4323-9653-9824a2ad815f" providerId="ADAL" clId="{3CB27E0A-25FF-7049-B7BC-7C48A23EE6D3}" dt="2024-01-13T15:42:25.097" v="139" actId="1076"/>
          <ac:picMkLst>
            <pc:docMk/>
            <pc:sldMk cId="2807130090" sldId="256"/>
            <ac:picMk id="2" creationId="{2C0E8B3E-0CB5-400D-DE59-1409E4E974FF}"/>
          </ac:picMkLst>
        </pc:picChg>
        <pc:picChg chg="del">
          <ac:chgData name="Kokchun Giang" userId="67e2125d-ec8c-4323-9653-9824a2ad815f" providerId="ADAL" clId="{3CB27E0A-25FF-7049-B7BC-7C48A23EE6D3}" dt="2024-01-13T15:39:23.319" v="0" actId="478"/>
          <ac:picMkLst>
            <pc:docMk/>
            <pc:sldMk cId="2807130090" sldId="256"/>
            <ac:picMk id="1026" creationId="{99256CB0-0537-23E9-9E18-6FCF2F704D62}"/>
          </ac:picMkLst>
        </pc:picChg>
      </pc:sldChg>
      <pc:sldChg chg="delSp modSp mod delAnim">
        <pc:chgData name="Kokchun Giang" userId="67e2125d-ec8c-4323-9653-9824a2ad815f" providerId="ADAL" clId="{3CB27E0A-25FF-7049-B7BC-7C48A23EE6D3}" dt="2024-01-13T15:48:48.724" v="315" actId="478"/>
        <pc:sldMkLst>
          <pc:docMk/>
          <pc:sldMk cId="4207668247" sldId="323"/>
        </pc:sldMkLst>
        <pc:spChg chg="mod">
          <ac:chgData name="Kokchun Giang" userId="67e2125d-ec8c-4323-9653-9824a2ad815f" providerId="ADAL" clId="{3CB27E0A-25FF-7049-B7BC-7C48A23EE6D3}" dt="2024-01-13T15:48:27.059" v="309" actId="20577"/>
          <ac:spMkLst>
            <pc:docMk/>
            <pc:sldMk cId="4207668247" sldId="323"/>
            <ac:spMk id="28" creationId="{7E8C0D03-019A-279A-6AD5-A5E7BD2580DB}"/>
          </ac:spMkLst>
        </pc:spChg>
        <pc:grpChg chg="del">
          <ac:chgData name="Kokchun Giang" userId="67e2125d-ec8c-4323-9653-9824a2ad815f" providerId="ADAL" clId="{3CB27E0A-25FF-7049-B7BC-7C48A23EE6D3}" dt="2024-01-13T15:48:45.228" v="314" actId="478"/>
          <ac:grpSpMkLst>
            <pc:docMk/>
            <pc:sldMk cId="4207668247" sldId="323"/>
            <ac:grpSpMk id="4" creationId="{B0397586-C5B5-D537-0244-32F98EEC3747}"/>
          </ac:grpSpMkLst>
        </pc:grpChg>
        <pc:grpChg chg="del">
          <ac:chgData name="Kokchun Giang" userId="67e2125d-ec8c-4323-9653-9824a2ad815f" providerId="ADAL" clId="{3CB27E0A-25FF-7049-B7BC-7C48A23EE6D3}" dt="2024-01-13T15:48:45.228" v="314" actId="478"/>
          <ac:grpSpMkLst>
            <pc:docMk/>
            <pc:sldMk cId="4207668247" sldId="323"/>
            <ac:grpSpMk id="5" creationId="{FC112F18-420A-7178-2056-65A06FEE8657}"/>
          </ac:grpSpMkLst>
        </pc:grpChg>
        <pc:grpChg chg="del">
          <ac:chgData name="Kokchun Giang" userId="67e2125d-ec8c-4323-9653-9824a2ad815f" providerId="ADAL" clId="{3CB27E0A-25FF-7049-B7BC-7C48A23EE6D3}" dt="2024-01-13T15:48:45.228" v="314" actId="478"/>
          <ac:grpSpMkLst>
            <pc:docMk/>
            <pc:sldMk cId="4207668247" sldId="323"/>
            <ac:grpSpMk id="6" creationId="{CA593F4B-50FB-D2D8-A99B-63C1393DEC6A}"/>
          </ac:grpSpMkLst>
        </pc:grpChg>
        <pc:grpChg chg="del">
          <ac:chgData name="Kokchun Giang" userId="67e2125d-ec8c-4323-9653-9824a2ad815f" providerId="ADAL" clId="{3CB27E0A-25FF-7049-B7BC-7C48A23EE6D3}" dt="2024-01-13T15:48:48.724" v="315" actId="478"/>
          <ac:grpSpMkLst>
            <pc:docMk/>
            <pc:sldMk cId="4207668247" sldId="323"/>
            <ac:grpSpMk id="7" creationId="{B283ED39-9059-E0C9-C53F-B0B44FA17B5E}"/>
          </ac:grpSpMkLst>
        </pc:grpChg>
        <pc:grpChg chg="del">
          <ac:chgData name="Kokchun Giang" userId="67e2125d-ec8c-4323-9653-9824a2ad815f" providerId="ADAL" clId="{3CB27E0A-25FF-7049-B7BC-7C48A23EE6D3}" dt="2024-01-13T15:48:48.724" v="315" actId="478"/>
          <ac:grpSpMkLst>
            <pc:docMk/>
            <pc:sldMk cId="4207668247" sldId="323"/>
            <ac:grpSpMk id="8" creationId="{C25C5813-DD6C-28B3-64E6-B3A8536B1AD2}"/>
          </ac:grpSpMkLst>
        </pc:grpChg>
        <pc:grpChg chg="del">
          <ac:chgData name="Kokchun Giang" userId="67e2125d-ec8c-4323-9653-9824a2ad815f" providerId="ADAL" clId="{3CB27E0A-25FF-7049-B7BC-7C48A23EE6D3}" dt="2024-01-13T15:48:48.724" v="315" actId="478"/>
          <ac:grpSpMkLst>
            <pc:docMk/>
            <pc:sldMk cId="4207668247" sldId="323"/>
            <ac:grpSpMk id="10" creationId="{AAF1A9B8-8CC4-D480-2C84-CC4FC8F2FDC3}"/>
          </ac:grpSpMkLst>
        </pc:grpChg>
        <pc:grpChg chg="del">
          <ac:chgData name="Kokchun Giang" userId="67e2125d-ec8c-4323-9653-9824a2ad815f" providerId="ADAL" clId="{3CB27E0A-25FF-7049-B7BC-7C48A23EE6D3}" dt="2024-01-13T15:48:45.228" v="314" actId="478"/>
          <ac:grpSpMkLst>
            <pc:docMk/>
            <pc:sldMk cId="4207668247" sldId="323"/>
            <ac:grpSpMk id="150" creationId="{8EE46824-986C-0981-4BF5-543922400F75}"/>
          </ac:grpSpMkLst>
        </pc:grpChg>
        <pc:grpChg chg="del">
          <ac:chgData name="Kokchun Giang" userId="67e2125d-ec8c-4323-9653-9824a2ad815f" providerId="ADAL" clId="{3CB27E0A-25FF-7049-B7BC-7C48A23EE6D3}" dt="2024-01-13T15:48:45.228" v="314" actId="478"/>
          <ac:grpSpMkLst>
            <pc:docMk/>
            <pc:sldMk cId="4207668247" sldId="323"/>
            <ac:grpSpMk id="296" creationId="{8911E5BD-2B71-37C7-05C5-00AF8B787057}"/>
          </ac:grpSpMkLst>
        </pc:grpChg>
        <pc:grpChg chg="del">
          <ac:chgData name="Kokchun Giang" userId="67e2125d-ec8c-4323-9653-9824a2ad815f" providerId="ADAL" clId="{3CB27E0A-25FF-7049-B7BC-7C48A23EE6D3}" dt="2024-01-13T15:48:45.228" v="314" actId="478"/>
          <ac:grpSpMkLst>
            <pc:docMk/>
            <pc:sldMk cId="4207668247" sldId="323"/>
            <ac:grpSpMk id="341" creationId="{53644DB6-371A-A12A-E22E-735751D3654A}"/>
          </ac:grpSpMkLst>
        </pc:grpChg>
        <pc:grpChg chg="del">
          <ac:chgData name="Kokchun Giang" userId="67e2125d-ec8c-4323-9653-9824a2ad815f" providerId="ADAL" clId="{3CB27E0A-25FF-7049-B7BC-7C48A23EE6D3}" dt="2024-01-13T15:48:45.228" v="314" actId="478"/>
          <ac:grpSpMkLst>
            <pc:docMk/>
            <pc:sldMk cId="4207668247" sldId="323"/>
            <ac:grpSpMk id="413" creationId="{C9FC476B-11FF-B911-4163-A8246BFA3C5C}"/>
          </ac:grpSpMkLst>
        </pc:grpChg>
        <pc:inkChg chg="del">
          <ac:chgData name="Kokchun Giang" userId="67e2125d-ec8c-4323-9653-9824a2ad815f" providerId="ADAL" clId="{3CB27E0A-25FF-7049-B7BC-7C48A23EE6D3}" dt="2024-01-13T15:48:48.724" v="315" actId="478"/>
          <ac:inkMkLst>
            <pc:docMk/>
            <pc:sldMk cId="4207668247" sldId="323"/>
            <ac:inkMk id="536" creationId="{41106157-D005-10F6-DCD7-E59B3B7C40B0}"/>
          </ac:inkMkLst>
        </pc:inkChg>
      </pc:sldChg>
      <pc:sldChg chg="del">
        <pc:chgData name="Kokchun Giang" userId="67e2125d-ec8c-4323-9653-9824a2ad815f" providerId="ADAL" clId="{3CB27E0A-25FF-7049-B7BC-7C48A23EE6D3}" dt="2024-01-13T15:47:45.721" v="190" actId="2696"/>
        <pc:sldMkLst>
          <pc:docMk/>
          <pc:sldMk cId="3373492746" sldId="324"/>
        </pc:sldMkLst>
      </pc:sldChg>
      <pc:sldChg chg="del">
        <pc:chgData name="Kokchun Giang" userId="67e2125d-ec8c-4323-9653-9824a2ad815f" providerId="ADAL" clId="{3CB27E0A-25FF-7049-B7BC-7C48A23EE6D3}" dt="2024-01-13T15:47:46.173" v="191" actId="2696"/>
        <pc:sldMkLst>
          <pc:docMk/>
          <pc:sldMk cId="744054261" sldId="328"/>
        </pc:sldMkLst>
      </pc:sldChg>
      <pc:sldChg chg="del">
        <pc:chgData name="Kokchun Giang" userId="67e2125d-ec8c-4323-9653-9824a2ad815f" providerId="ADAL" clId="{3CB27E0A-25FF-7049-B7BC-7C48A23EE6D3}" dt="2024-01-13T15:47:46.838" v="192" actId="2696"/>
        <pc:sldMkLst>
          <pc:docMk/>
          <pc:sldMk cId="3137551220" sldId="329"/>
        </pc:sldMkLst>
      </pc:sldChg>
      <pc:sldChg chg="del">
        <pc:chgData name="Kokchun Giang" userId="67e2125d-ec8c-4323-9653-9824a2ad815f" providerId="ADAL" clId="{3CB27E0A-25FF-7049-B7BC-7C48A23EE6D3}" dt="2024-01-13T15:47:47.203" v="193" actId="2696"/>
        <pc:sldMkLst>
          <pc:docMk/>
          <pc:sldMk cId="736019928" sldId="330"/>
        </pc:sldMkLst>
      </pc:sldChg>
      <pc:sldChg chg="delSp add mod ord delAnim">
        <pc:chgData name="Kokchun Giang" userId="67e2125d-ec8c-4323-9653-9824a2ad815f" providerId="ADAL" clId="{3CB27E0A-25FF-7049-B7BC-7C48A23EE6D3}" dt="2024-01-13T15:48:41.249" v="313" actId="478"/>
        <pc:sldMkLst>
          <pc:docMk/>
          <pc:sldMk cId="2303502608" sldId="331"/>
        </pc:sldMkLst>
        <pc:grpChg chg="del">
          <ac:chgData name="Kokchun Giang" userId="67e2125d-ec8c-4323-9653-9824a2ad815f" providerId="ADAL" clId="{3CB27E0A-25FF-7049-B7BC-7C48A23EE6D3}" dt="2024-01-13T15:48:35.280" v="311" actId="478"/>
          <ac:grpSpMkLst>
            <pc:docMk/>
            <pc:sldMk cId="2303502608" sldId="331"/>
            <ac:grpSpMk id="4" creationId="{B0397586-C5B5-D537-0244-32F98EEC3747}"/>
          </ac:grpSpMkLst>
        </pc:grpChg>
        <pc:grpChg chg="del">
          <ac:chgData name="Kokchun Giang" userId="67e2125d-ec8c-4323-9653-9824a2ad815f" providerId="ADAL" clId="{3CB27E0A-25FF-7049-B7BC-7C48A23EE6D3}" dt="2024-01-13T15:48:35.280" v="311" actId="478"/>
          <ac:grpSpMkLst>
            <pc:docMk/>
            <pc:sldMk cId="2303502608" sldId="331"/>
            <ac:grpSpMk id="5" creationId="{FC112F18-420A-7178-2056-65A06FEE8657}"/>
          </ac:grpSpMkLst>
        </pc:grpChg>
        <pc:grpChg chg="del">
          <ac:chgData name="Kokchun Giang" userId="67e2125d-ec8c-4323-9653-9824a2ad815f" providerId="ADAL" clId="{3CB27E0A-25FF-7049-B7BC-7C48A23EE6D3}" dt="2024-01-13T15:48:35.280" v="311" actId="478"/>
          <ac:grpSpMkLst>
            <pc:docMk/>
            <pc:sldMk cId="2303502608" sldId="331"/>
            <ac:grpSpMk id="6" creationId="{CA593F4B-50FB-D2D8-A99B-63C1393DEC6A}"/>
          </ac:grpSpMkLst>
        </pc:grpChg>
        <pc:grpChg chg="del">
          <ac:chgData name="Kokchun Giang" userId="67e2125d-ec8c-4323-9653-9824a2ad815f" providerId="ADAL" clId="{3CB27E0A-25FF-7049-B7BC-7C48A23EE6D3}" dt="2024-01-13T15:48:41.249" v="313" actId="478"/>
          <ac:grpSpMkLst>
            <pc:docMk/>
            <pc:sldMk cId="2303502608" sldId="331"/>
            <ac:grpSpMk id="7" creationId="{B283ED39-9059-E0C9-C53F-B0B44FA17B5E}"/>
          </ac:grpSpMkLst>
        </pc:grpChg>
        <pc:grpChg chg="del">
          <ac:chgData name="Kokchun Giang" userId="67e2125d-ec8c-4323-9653-9824a2ad815f" providerId="ADAL" clId="{3CB27E0A-25FF-7049-B7BC-7C48A23EE6D3}" dt="2024-01-13T15:48:41.249" v="313" actId="478"/>
          <ac:grpSpMkLst>
            <pc:docMk/>
            <pc:sldMk cId="2303502608" sldId="331"/>
            <ac:grpSpMk id="8" creationId="{C25C5813-DD6C-28B3-64E6-B3A8536B1AD2}"/>
          </ac:grpSpMkLst>
        </pc:grpChg>
        <pc:grpChg chg="del">
          <ac:chgData name="Kokchun Giang" userId="67e2125d-ec8c-4323-9653-9824a2ad815f" providerId="ADAL" clId="{3CB27E0A-25FF-7049-B7BC-7C48A23EE6D3}" dt="2024-01-13T15:48:37.900" v="312" actId="478"/>
          <ac:grpSpMkLst>
            <pc:docMk/>
            <pc:sldMk cId="2303502608" sldId="331"/>
            <ac:grpSpMk id="10" creationId="{AAF1A9B8-8CC4-D480-2C84-CC4FC8F2FDC3}"/>
          </ac:grpSpMkLst>
        </pc:grpChg>
        <pc:grpChg chg="del">
          <ac:chgData name="Kokchun Giang" userId="67e2125d-ec8c-4323-9653-9824a2ad815f" providerId="ADAL" clId="{3CB27E0A-25FF-7049-B7BC-7C48A23EE6D3}" dt="2024-01-13T15:48:35.280" v="311" actId="478"/>
          <ac:grpSpMkLst>
            <pc:docMk/>
            <pc:sldMk cId="2303502608" sldId="331"/>
            <ac:grpSpMk id="150" creationId="{8EE46824-986C-0981-4BF5-543922400F75}"/>
          </ac:grpSpMkLst>
        </pc:grpChg>
        <pc:grpChg chg="del">
          <ac:chgData name="Kokchun Giang" userId="67e2125d-ec8c-4323-9653-9824a2ad815f" providerId="ADAL" clId="{3CB27E0A-25FF-7049-B7BC-7C48A23EE6D3}" dt="2024-01-13T15:48:35.280" v="311" actId="478"/>
          <ac:grpSpMkLst>
            <pc:docMk/>
            <pc:sldMk cId="2303502608" sldId="331"/>
            <ac:grpSpMk id="296" creationId="{8911E5BD-2B71-37C7-05C5-00AF8B787057}"/>
          </ac:grpSpMkLst>
        </pc:grpChg>
        <pc:grpChg chg="del">
          <ac:chgData name="Kokchun Giang" userId="67e2125d-ec8c-4323-9653-9824a2ad815f" providerId="ADAL" clId="{3CB27E0A-25FF-7049-B7BC-7C48A23EE6D3}" dt="2024-01-13T15:48:35.280" v="311" actId="478"/>
          <ac:grpSpMkLst>
            <pc:docMk/>
            <pc:sldMk cId="2303502608" sldId="331"/>
            <ac:grpSpMk id="341" creationId="{53644DB6-371A-A12A-E22E-735751D3654A}"/>
          </ac:grpSpMkLst>
        </pc:grpChg>
        <pc:grpChg chg="del">
          <ac:chgData name="Kokchun Giang" userId="67e2125d-ec8c-4323-9653-9824a2ad815f" providerId="ADAL" clId="{3CB27E0A-25FF-7049-B7BC-7C48A23EE6D3}" dt="2024-01-13T15:48:35.280" v="311" actId="478"/>
          <ac:grpSpMkLst>
            <pc:docMk/>
            <pc:sldMk cId="2303502608" sldId="331"/>
            <ac:grpSpMk id="413" creationId="{C9FC476B-11FF-B911-4163-A8246BFA3C5C}"/>
          </ac:grpSpMkLst>
        </pc:grpChg>
        <pc:inkChg chg="del">
          <ac:chgData name="Kokchun Giang" userId="67e2125d-ec8c-4323-9653-9824a2ad815f" providerId="ADAL" clId="{3CB27E0A-25FF-7049-B7BC-7C48A23EE6D3}" dt="2024-01-13T15:48:37.900" v="312" actId="478"/>
          <ac:inkMkLst>
            <pc:docMk/>
            <pc:sldMk cId="2303502608" sldId="331"/>
            <ac:inkMk id="536" creationId="{41106157-D005-10F6-DCD7-E59B3B7C40B0}"/>
          </ac:inkMkLst>
        </pc:inkChg>
      </pc:sldChg>
      <pc:sldChg chg="modSp add del mod">
        <pc:chgData name="Kokchun Giang" userId="67e2125d-ec8c-4323-9653-9824a2ad815f" providerId="ADAL" clId="{3CB27E0A-25FF-7049-B7BC-7C48A23EE6D3}" dt="2024-01-13T15:55:55.168" v="445" actId="2696"/>
        <pc:sldMkLst>
          <pc:docMk/>
          <pc:sldMk cId="2169140347" sldId="332"/>
        </pc:sldMkLst>
        <pc:spChg chg="mod">
          <ac:chgData name="Kokchun Giang" userId="67e2125d-ec8c-4323-9653-9824a2ad815f" providerId="ADAL" clId="{3CB27E0A-25FF-7049-B7BC-7C48A23EE6D3}" dt="2024-01-13T15:55:52.497" v="444" actId="20577"/>
          <ac:spMkLst>
            <pc:docMk/>
            <pc:sldMk cId="2169140347" sldId="332"/>
            <ac:spMk id="28" creationId="{7E8C0D03-019A-279A-6AD5-A5E7BD2580DB}"/>
          </ac:spMkLst>
        </pc:spChg>
      </pc:sldChg>
    </pc:docChg>
  </pc:docChgLst>
  <pc:docChgLst>
    <pc:chgData name="Kokchun Giang" userId="67e2125d-ec8c-4323-9653-9824a2ad815f" providerId="ADAL" clId="{D9168265-1220-9E48-A679-670E2F5FD34C}"/>
    <pc:docChg chg="undo redo custSel addSld delSld modSld">
      <pc:chgData name="Kokchun Giang" userId="67e2125d-ec8c-4323-9653-9824a2ad815f" providerId="ADAL" clId="{D9168265-1220-9E48-A679-670E2F5FD34C}" dt="2024-01-29T19:46:41.002" v="1073"/>
      <pc:docMkLst>
        <pc:docMk/>
      </pc:docMkLst>
      <pc:sldChg chg="addSp delSp modSp mod">
        <pc:chgData name="Kokchun Giang" userId="67e2125d-ec8c-4323-9653-9824a2ad815f" providerId="ADAL" clId="{D9168265-1220-9E48-A679-670E2F5FD34C}" dt="2024-01-29T18:51:31.821" v="122" actId="1076"/>
        <pc:sldMkLst>
          <pc:docMk/>
          <pc:sldMk cId="2807130090" sldId="256"/>
        </pc:sldMkLst>
        <pc:spChg chg="mod">
          <ac:chgData name="Kokchun Giang" userId="67e2125d-ec8c-4323-9653-9824a2ad815f" providerId="ADAL" clId="{D9168265-1220-9E48-A679-670E2F5FD34C}" dt="2024-01-29T18:51:08.363" v="121" actId="20577"/>
          <ac:spMkLst>
            <pc:docMk/>
            <pc:sldMk cId="2807130090" sldId="256"/>
            <ac:spMk id="4" creationId="{A491F632-0683-CE4A-A015-93F47CEEB6DE}"/>
          </ac:spMkLst>
        </pc:spChg>
        <pc:picChg chg="del">
          <ac:chgData name="Kokchun Giang" userId="67e2125d-ec8c-4323-9653-9824a2ad815f" providerId="ADAL" clId="{D9168265-1220-9E48-A679-670E2F5FD34C}" dt="2024-01-29T18:49:31.180" v="0" actId="478"/>
          <ac:picMkLst>
            <pc:docMk/>
            <pc:sldMk cId="2807130090" sldId="256"/>
            <ac:picMk id="5" creationId="{C5F53A11-9FAC-1507-5145-24095E1AA288}"/>
          </ac:picMkLst>
        </pc:picChg>
        <pc:picChg chg="add mod">
          <ac:chgData name="Kokchun Giang" userId="67e2125d-ec8c-4323-9653-9824a2ad815f" providerId="ADAL" clId="{D9168265-1220-9E48-A679-670E2F5FD34C}" dt="2024-01-29T18:51:31.821" v="122" actId="1076"/>
          <ac:picMkLst>
            <pc:docMk/>
            <pc:sldMk cId="2807130090" sldId="256"/>
            <ac:picMk id="1026" creationId="{35CF7307-5965-2201-9EB5-8367BD6422BE}"/>
          </ac:picMkLst>
        </pc:picChg>
      </pc:sldChg>
      <pc:sldChg chg="del">
        <pc:chgData name="Kokchun Giang" userId="67e2125d-ec8c-4323-9653-9824a2ad815f" providerId="ADAL" clId="{D9168265-1220-9E48-A679-670E2F5FD34C}" dt="2024-01-29T18:51:40.590" v="123" actId="2696"/>
        <pc:sldMkLst>
          <pc:docMk/>
          <pc:sldMk cId="2303502608" sldId="331"/>
        </pc:sldMkLst>
      </pc:sldChg>
      <pc:sldChg chg="del">
        <pc:chgData name="Kokchun Giang" userId="67e2125d-ec8c-4323-9653-9824a2ad815f" providerId="ADAL" clId="{D9168265-1220-9E48-A679-670E2F5FD34C}" dt="2024-01-29T18:51:41.613" v="124" actId="2696"/>
        <pc:sldMkLst>
          <pc:docMk/>
          <pc:sldMk cId="2672353080" sldId="332"/>
        </pc:sldMkLst>
      </pc:sldChg>
      <pc:sldChg chg="addSp delSp modSp mod delAnim modAnim">
        <pc:chgData name="Kokchun Giang" userId="67e2125d-ec8c-4323-9653-9824a2ad815f" providerId="ADAL" clId="{D9168265-1220-9E48-A679-670E2F5FD34C}" dt="2024-01-29T19:46:41.002" v="1073"/>
        <pc:sldMkLst>
          <pc:docMk/>
          <pc:sldMk cId="3581630501" sldId="333"/>
        </pc:sldMkLst>
        <pc:spChg chg="mod">
          <ac:chgData name="Kokchun Giang" userId="67e2125d-ec8c-4323-9653-9824a2ad815f" providerId="ADAL" clId="{D9168265-1220-9E48-A679-670E2F5FD34C}" dt="2024-01-29T18:53:45.376" v="177" actId="20577"/>
          <ac:spMkLst>
            <pc:docMk/>
            <pc:sldMk cId="3581630501" sldId="333"/>
            <ac:spMk id="28" creationId="{AFBD122F-72FB-F84E-A8DC-82229172C497}"/>
          </ac:spMkLst>
        </pc:spChg>
        <pc:grpChg chg="mod">
          <ac:chgData name="Kokchun Giang" userId="67e2125d-ec8c-4323-9653-9824a2ad815f" providerId="ADAL" clId="{D9168265-1220-9E48-A679-670E2F5FD34C}" dt="2024-01-29T19:43:34.483" v="1060" actId="164"/>
          <ac:grpSpMkLst>
            <pc:docMk/>
            <pc:sldMk cId="3581630501" sldId="333"/>
            <ac:grpSpMk id="18" creationId="{10C0525D-2182-6551-88CF-A8B49845CD9F}"/>
          </ac:grpSpMkLst>
        </pc:grpChg>
        <pc:grpChg chg="mod">
          <ac:chgData name="Kokchun Giang" userId="67e2125d-ec8c-4323-9653-9824a2ad815f" providerId="ADAL" clId="{D9168265-1220-9E48-A679-670E2F5FD34C}" dt="2024-01-29T19:43:34.483" v="1060" actId="164"/>
          <ac:grpSpMkLst>
            <pc:docMk/>
            <pc:sldMk cId="3581630501" sldId="333"/>
            <ac:grpSpMk id="19" creationId="{ABD69DA5-C45C-F15E-7EEF-05F0CCC4C06E}"/>
          </ac:grpSpMkLst>
        </pc:grpChg>
        <pc:grpChg chg="mod">
          <ac:chgData name="Kokchun Giang" userId="67e2125d-ec8c-4323-9653-9824a2ad815f" providerId="ADAL" clId="{D9168265-1220-9E48-A679-670E2F5FD34C}" dt="2024-01-29T19:43:34.483" v="1060" actId="164"/>
          <ac:grpSpMkLst>
            <pc:docMk/>
            <pc:sldMk cId="3581630501" sldId="333"/>
            <ac:grpSpMk id="20" creationId="{0C6EE29B-7378-DD41-D497-BA335D63F42E}"/>
          </ac:grpSpMkLst>
        </pc:grpChg>
        <pc:grpChg chg="mod">
          <ac:chgData name="Kokchun Giang" userId="67e2125d-ec8c-4323-9653-9824a2ad815f" providerId="ADAL" clId="{D9168265-1220-9E48-A679-670E2F5FD34C}" dt="2024-01-29T19:43:34.483" v="1060" actId="164"/>
          <ac:grpSpMkLst>
            <pc:docMk/>
            <pc:sldMk cId="3581630501" sldId="333"/>
            <ac:grpSpMk id="25" creationId="{FDEB185C-8E40-7F3B-E60D-ADB807EB2AE7}"/>
          </ac:grpSpMkLst>
        </pc:grpChg>
        <pc:grpChg chg="mod">
          <ac:chgData name="Kokchun Giang" userId="67e2125d-ec8c-4323-9653-9824a2ad815f" providerId="ADAL" clId="{D9168265-1220-9E48-A679-670E2F5FD34C}" dt="2024-01-29T18:58:05.677" v="209"/>
          <ac:grpSpMkLst>
            <pc:docMk/>
            <pc:sldMk cId="3581630501" sldId="333"/>
            <ac:grpSpMk id="35" creationId="{E25720DC-D11C-0442-4D10-B2A7E42F2196}"/>
          </ac:grpSpMkLst>
        </pc:grpChg>
        <pc:grpChg chg="mod">
          <ac:chgData name="Kokchun Giang" userId="67e2125d-ec8c-4323-9653-9824a2ad815f" providerId="ADAL" clId="{D9168265-1220-9E48-A679-670E2F5FD34C}" dt="2024-01-29T18:58:05.677" v="209"/>
          <ac:grpSpMkLst>
            <pc:docMk/>
            <pc:sldMk cId="3581630501" sldId="333"/>
            <ac:grpSpMk id="36" creationId="{540D84E0-10A9-354A-2F81-5A857A1870D8}"/>
          </ac:grpSpMkLst>
        </pc:grpChg>
        <pc:grpChg chg="mod">
          <ac:chgData name="Kokchun Giang" userId="67e2125d-ec8c-4323-9653-9824a2ad815f" providerId="ADAL" clId="{D9168265-1220-9E48-A679-670E2F5FD34C}" dt="2024-01-29T19:43:34.483" v="1060" actId="164"/>
          <ac:grpSpMkLst>
            <pc:docMk/>
            <pc:sldMk cId="3581630501" sldId="333"/>
            <ac:grpSpMk id="44" creationId="{6EA7559F-255E-9C78-505A-F1451E0C6BF1}"/>
          </ac:grpSpMkLst>
        </pc:grpChg>
        <pc:grpChg chg="mod">
          <ac:chgData name="Kokchun Giang" userId="67e2125d-ec8c-4323-9653-9824a2ad815f" providerId="ADAL" clId="{D9168265-1220-9E48-A679-670E2F5FD34C}" dt="2024-01-29T19:43:34.483" v="1060" actId="164"/>
          <ac:grpSpMkLst>
            <pc:docMk/>
            <pc:sldMk cId="3581630501" sldId="333"/>
            <ac:grpSpMk id="48" creationId="{EEF69991-0BE3-7B18-880E-1B68CB0121EE}"/>
          </ac:grpSpMkLst>
        </pc:grpChg>
        <pc:grpChg chg="mod">
          <ac:chgData name="Kokchun Giang" userId="67e2125d-ec8c-4323-9653-9824a2ad815f" providerId="ADAL" clId="{D9168265-1220-9E48-A679-670E2F5FD34C}" dt="2024-01-29T19:43:34.483" v="1060" actId="164"/>
          <ac:grpSpMkLst>
            <pc:docMk/>
            <pc:sldMk cId="3581630501" sldId="333"/>
            <ac:grpSpMk id="57" creationId="{5F4C730B-09FC-E002-8E4F-E13CD8014127}"/>
          </ac:grpSpMkLst>
        </pc:grpChg>
        <pc:grpChg chg="mod">
          <ac:chgData name="Kokchun Giang" userId="67e2125d-ec8c-4323-9653-9824a2ad815f" providerId="ADAL" clId="{D9168265-1220-9E48-A679-670E2F5FD34C}" dt="2024-01-29T19:43:34.483" v="1060" actId="164"/>
          <ac:grpSpMkLst>
            <pc:docMk/>
            <pc:sldMk cId="3581630501" sldId="333"/>
            <ac:grpSpMk id="58" creationId="{C9A074ED-F4E8-91B8-B2E7-2233C2575C20}"/>
          </ac:grpSpMkLst>
        </pc:grpChg>
        <pc:grpChg chg="mod">
          <ac:chgData name="Kokchun Giang" userId="67e2125d-ec8c-4323-9653-9824a2ad815f" providerId="ADAL" clId="{D9168265-1220-9E48-A679-670E2F5FD34C}" dt="2024-01-29T19:43:41.796" v="1061" actId="164"/>
          <ac:grpSpMkLst>
            <pc:docMk/>
            <pc:sldMk cId="3581630501" sldId="333"/>
            <ac:grpSpMk id="62" creationId="{96E005EC-6CA1-3E91-BCAE-F07CE46A3B57}"/>
          </ac:grpSpMkLst>
        </pc:grpChg>
        <pc:grpChg chg="mod">
          <ac:chgData name="Kokchun Giang" userId="67e2125d-ec8c-4323-9653-9824a2ad815f" providerId="ADAL" clId="{D9168265-1220-9E48-A679-670E2F5FD34C}" dt="2024-01-29T18:59:08.990" v="247"/>
          <ac:grpSpMkLst>
            <pc:docMk/>
            <pc:sldMk cId="3581630501" sldId="333"/>
            <ac:grpSpMk id="394" creationId="{58446948-EC41-1DEF-AFD8-2B53BE3464C6}"/>
          </ac:grpSpMkLst>
        </pc:grpChg>
        <pc:grpChg chg="mod">
          <ac:chgData name="Kokchun Giang" userId="67e2125d-ec8c-4323-9653-9824a2ad815f" providerId="ADAL" clId="{D9168265-1220-9E48-A679-670E2F5FD34C}" dt="2024-01-29T18:59:08.990" v="247"/>
          <ac:grpSpMkLst>
            <pc:docMk/>
            <pc:sldMk cId="3581630501" sldId="333"/>
            <ac:grpSpMk id="395" creationId="{E64E9F92-5627-D7B1-C70B-54A371BB10C6}"/>
          </ac:grpSpMkLst>
        </pc:grpChg>
        <pc:grpChg chg="del mod">
          <ac:chgData name="Kokchun Giang" userId="67e2125d-ec8c-4323-9653-9824a2ad815f" providerId="ADAL" clId="{D9168265-1220-9E48-A679-670E2F5FD34C}" dt="2024-01-29T18:59:17.242" v="258"/>
          <ac:grpSpMkLst>
            <pc:docMk/>
            <pc:sldMk cId="3581630501" sldId="333"/>
            <ac:grpSpMk id="400" creationId="{8386FA0F-BFC8-75B5-F6C3-7EC04ECBCFC2}"/>
          </ac:grpSpMkLst>
        </pc:grpChg>
        <pc:grpChg chg="mod">
          <ac:chgData name="Kokchun Giang" userId="67e2125d-ec8c-4323-9653-9824a2ad815f" providerId="ADAL" clId="{D9168265-1220-9E48-A679-670E2F5FD34C}" dt="2024-01-29T19:43:41.796" v="1061" actId="164"/>
          <ac:grpSpMkLst>
            <pc:docMk/>
            <pc:sldMk cId="3581630501" sldId="333"/>
            <ac:grpSpMk id="404" creationId="{FB1F414C-8255-E84C-40FF-F4C63F0F0539}"/>
          </ac:grpSpMkLst>
        </pc:grpChg>
        <pc:grpChg chg="del mod">
          <ac:chgData name="Kokchun Giang" userId="67e2125d-ec8c-4323-9653-9824a2ad815f" providerId="ADAL" clId="{D9168265-1220-9E48-A679-670E2F5FD34C}" dt="2024-01-29T18:59:29.571" v="273"/>
          <ac:grpSpMkLst>
            <pc:docMk/>
            <pc:sldMk cId="3581630501" sldId="333"/>
            <ac:grpSpMk id="417" creationId="{1F3036F6-3FBC-B4BD-3918-77746A0648AB}"/>
          </ac:grpSpMkLst>
        </pc:grpChg>
        <pc:grpChg chg="mod">
          <ac:chgData name="Kokchun Giang" userId="67e2125d-ec8c-4323-9653-9824a2ad815f" providerId="ADAL" clId="{D9168265-1220-9E48-A679-670E2F5FD34C}" dt="2024-01-29T19:43:41.796" v="1061" actId="164"/>
          <ac:grpSpMkLst>
            <pc:docMk/>
            <pc:sldMk cId="3581630501" sldId="333"/>
            <ac:grpSpMk id="418" creationId="{57B40F79-3FFA-A4E8-DD61-FD44B436009B}"/>
          </ac:grpSpMkLst>
        </pc:grpChg>
        <pc:grpChg chg="mod">
          <ac:chgData name="Kokchun Giang" userId="67e2125d-ec8c-4323-9653-9824a2ad815f" providerId="ADAL" clId="{D9168265-1220-9E48-A679-670E2F5FD34C}" dt="2024-01-29T19:43:41.796" v="1061" actId="164"/>
          <ac:grpSpMkLst>
            <pc:docMk/>
            <pc:sldMk cId="3581630501" sldId="333"/>
            <ac:grpSpMk id="420" creationId="{00BF6112-3A47-40EB-4560-EDC512617B36}"/>
          </ac:grpSpMkLst>
        </pc:grpChg>
        <pc:grpChg chg="mod">
          <ac:chgData name="Kokchun Giang" userId="67e2125d-ec8c-4323-9653-9824a2ad815f" providerId="ADAL" clId="{D9168265-1220-9E48-A679-670E2F5FD34C}" dt="2024-01-29T19:43:41.796" v="1061" actId="164"/>
          <ac:grpSpMkLst>
            <pc:docMk/>
            <pc:sldMk cId="3581630501" sldId="333"/>
            <ac:grpSpMk id="427" creationId="{9BAF1256-69C4-BAFA-F2A4-7E52866A2D8A}"/>
          </ac:grpSpMkLst>
        </pc:grpChg>
        <pc:grpChg chg="mod">
          <ac:chgData name="Kokchun Giang" userId="67e2125d-ec8c-4323-9653-9824a2ad815f" providerId="ADAL" clId="{D9168265-1220-9E48-A679-670E2F5FD34C}" dt="2024-01-29T19:44:49.679" v="1062" actId="164"/>
          <ac:grpSpMkLst>
            <pc:docMk/>
            <pc:sldMk cId="3581630501" sldId="333"/>
            <ac:grpSpMk id="434" creationId="{D7AFDC9A-92DD-2FDA-AC9B-A11B9F2CC8BC}"/>
          </ac:grpSpMkLst>
        </pc:grpChg>
        <pc:grpChg chg="mod">
          <ac:chgData name="Kokchun Giang" userId="67e2125d-ec8c-4323-9653-9824a2ad815f" providerId="ADAL" clId="{D9168265-1220-9E48-A679-670E2F5FD34C}" dt="2024-01-29T19:44:49.679" v="1062" actId="164"/>
          <ac:grpSpMkLst>
            <pc:docMk/>
            <pc:sldMk cId="3581630501" sldId="333"/>
            <ac:grpSpMk id="445" creationId="{3AD4889F-75A2-3CA8-10FB-EEBF16F7E56D}"/>
          </ac:grpSpMkLst>
        </pc:grpChg>
        <pc:grpChg chg="mod">
          <ac:chgData name="Kokchun Giang" userId="67e2125d-ec8c-4323-9653-9824a2ad815f" providerId="ADAL" clId="{D9168265-1220-9E48-A679-670E2F5FD34C}" dt="2024-01-29T19:44:49.679" v="1062" actId="164"/>
          <ac:grpSpMkLst>
            <pc:docMk/>
            <pc:sldMk cId="3581630501" sldId="333"/>
            <ac:grpSpMk id="446" creationId="{64121DA4-3432-5611-5C29-89F1109DBC83}"/>
          </ac:grpSpMkLst>
        </pc:grpChg>
        <pc:grpChg chg="mod">
          <ac:chgData name="Kokchun Giang" userId="67e2125d-ec8c-4323-9653-9824a2ad815f" providerId="ADAL" clId="{D9168265-1220-9E48-A679-670E2F5FD34C}" dt="2024-01-29T19:44:49.679" v="1062" actId="164"/>
          <ac:grpSpMkLst>
            <pc:docMk/>
            <pc:sldMk cId="3581630501" sldId="333"/>
            <ac:grpSpMk id="449" creationId="{092FB1A2-9CE7-7C67-56EC-64842E1AC461}"/>
          </ac:grpSpMkLst>
        </pc:grpChg>
        <pc:grpChg chg="del mod">
          <ac:chgData name="Kokchun Giang" userId="67e2125d-ec8c-4323-9653-9824a2ad815f" providerId="ADAL" clId="{D9168265-1220-9E48-A679-670E2F5FD34C}" dt="2024-01-29T19:00:29.360" v="313"/>
          <ac:grpSpMkLst>
            <pc:docMk/>
            <pc:sldMk cId="3581630501" sldId="333"/>
            <ac:grpSpMk id="458" creationId="{6DA1B595-CD2E-9020-B1FD-2E0AC8FFC7C0}"/>
          </ac:grpSpMkLst>
        </pc:grpChg>
        <pc:grpChg chg="mod">
          <ac:chgData name="Kokchun Giang" userId="67e2125d-ec8c-4323-9653-9824a2ad815f" providerId="ADAL" clId="{D9168265-1220-9E48-A679-670E2F5FD34C}" dt="2024-01-29T19:44:49.679" v="1062" actId="164"/>
          <ac:grpSpMkLst>
            <pc:docMk/>
            <pc:sldMk cId="3581630501" sldId="333"/>
            <ac:grpSpMk id="461" creationId="{5DC592A7-1E35-8565-DA21-948A857C5251}"/>
          </ac:grpSpMkLst>
        </pc:grpChg>
        <pc:grpChg chg="mod">
          <ac:chgData name="Kokchun Giang" userId="67e2125d-ec8c-4323-9653-9824a2ad815f" providerId="ADAL" clId="{D9168265-1220-9E48-A679-670E2F5FD34C}" dt="2024-01-29T19:45:09.600" v="1063" actId="164"/>
          <ac:grpSpMkLst>
            <pc:docMk/>
            <pc:sldMk cId="3581630501" sldId="333"/>
            <ac:grpSpMk id="467" creationId="{0F3D96C9-3812-3CCE-D82A-C95B4853A37F}"/>
          </ac:grpSpMkLst>
        </pc:grpChg>
        <pc:grpChg chg="mod">
          <ac:chgData name="Kokchun Giang" userId="67e2125d-ec8c-4323-9653-9824a2ad815f" providerId="ADAL" clId="{D9168265-1220-9E48-A679-670E2F5FD34C}" dt="2024-01-29T19:45:09.600" v="1063" actId="164"/>
          <ac:grpSpMkLst>
            <pc:docMk/>
            <pc:sldMk cId="3581630501" sldId="333"/>
            <ac:grpSpMk id="474" creationId="{210B1020-47EE-64FB-C812-0CF72AED25E1}"/>
          </ac:grpSpMkLst>
        </pc:grpChg>
        <pc:grpChg chg="mod">
          <ac:chgData name="Kokchun Giang" userId="67e2125d-ec8c-4323-9653-9824a2ad815f" providerId="ADAL" clId="{D9168265-1220-9E48-A679-670E2F5FD34C}" dt="2024-01-29T19:45:09.600" v="1063" actId="164"/>
          <ac:grpSpMkLst>
            <pc:docMk/>
            <pc:sldMk cId="3581630501" sldId="333"/>
            <ac:grpSpMk id="482" creationId="{AEF2FE65-AD6C-08B6-8D0E-60520398307D}"/>
          </ac:grpSpMkLst>
        </pc:grpChg>
        <pc:grpChg chg="mod">
          <ac:chgData name="Kokchun Giang" userId="67e2125d-ec8c-4323-9653-9824a2ad815f" providerId="ADAL" clId="{D9168265-1220-9E48-A679-670E2F5FD34C}" dt="2024-01-29T19:45:09.600" v="1063" actId="164"/>
          <ac:grpSpMkLst>
            <pc:docMk/>
            <pc:sldMk cId="3581630501" sldId="333"/>
            <ac:grpSpMk id="496" creationId="{86618215-67AE-0E14-8EBF-46F691D531CD}"/>
          </ac:grpSpMkLst>
        </pc:grpChg>
        <pc:grpChg chg="mod">
          <ac:chgData name="Kokchun Giang" userId="67e2125d-ec8c-4323-9653-9824a2ad815f" providerId="ADAL" clId="{D9168265-1220-9E48-A679-670E2F5FD34C}" dt="2024-01-29T19:45:09.600" v="1063" actId="164"/>
          <ac:grpSpMkLst>
            <pc:docMk/>
            <pc:sldMk cId="3581630501" sldId="333"/>
            <ac:grpSpMk id="497" creationId="{1A43B656-6BD7-F39C-F654-86231CD671DC}"/>
          </ac:grpSpMkLst>
        </pc:grpChg>
        <pc:grpChg chg="mod">
          <ac:chgData name="Kokchun Giang" userId="67e2125d-ec8c-4323-9653-9824a2ad815f" providerId="ADAL" clId="{D9168265-1220-9E48-A679-670E2F5FD34C}" dt="2024-01-29T19:45:09.600" v="1063" actId="164"/>
          <ac:grpSpMkLst>
            <pc:docMk/>
            <pc:sldMk cId="3581630501" sldId="333"/>
            <ac:grpSpMk id="507" creationId="{4008B3F0-97DA-7699-7E4C-5F25423DAAF3}"/>
          </ac:grpSpMkLst>
        </pc:grpChg>
        <pc:grpChg chg="del mod">
          <ac:chgData name="Kokchun Giang" userId="67e2125d-ec8c-4323-9653-9824a2ad815f" providerId="ADAL" clId="{D9168265-1220-9E48-A679-670E2F5FD34C}" dt="2024-01-29T19:23:21.980" v="377"/>
          <ac:grpSpMkLst>
            <pc:docMk/>
            <pc:sldMk cId="3581630501" sldId="333"/>
            <ac:grpSpMk id="520" creationId="{4E4C01A5-18BD-D825-4CBE-FBB8F5CA6D97}"/>
          </ac:grpSpMkLst>
        </pc:grpChg>
        <pc:grpChg chg="del mod">
          <ac:chgData name="Kokchun Giang" userId="67e2125d-ec8c-4323-9653-9824a2ad815f" providerId="ADAL" clId="{D9168265-1220-9E48-A679-670E2F5FD34C}" dt="2024-01-29T19:23:26.302" v="383"/>
          <ac:grpSpMkLst>
            <pc:docMk/>
            <pc:sldMk cId="3581630501" sldId="333"/>
            <ac:grpSpMk id="522" creationId="{501CEF03-22F4-4496-24A5-C76C94A3FFDA}"/>
          </ac:grpSpMkLst>
        </pc:grpChg>
        <pc:grpChg chg="del mod">
          <ac:chgData name="Kokchun Giang" userId="67e2125d-ec8c-4323-9653-9824a2ad815f" providerId="ADAL" clId="{D9168265-1220-9E48-A679-670E2F5FD34C}" dt="2024-01-29T19:23:29.837" v="385"/>
          <ac:grpSpMkLst>
            <pc:docMk/>
            <pc:sldMk cId="3581630501" sldId="333"/>
            <ac:grpSpMk id="528" creationId="{A9BC95C0-3BB0-40C5-7A4F-B93F5BD4C95E}"/>
          </ac:grpSpMkLst>
        </pc:grpChg>
        <pc:grpChg chg="mod">
          <ac:chgData name="Kokchun Giang" userId="67e2125d-ec8c-4323-9653-9824a2ad815f" providerId="ADAL" clId="{D9168265-1220-9E48-A679-670E2F5FD34C}" dt="2024-01-29T19:45:21.687" v="1064" actId="164"/>
          <ac:grpSpMkLst>
            <pc:docMk/>
            <pc:sldMk cId="3581630501" sldId="333"/>
            <ac:grpSpMk id="530" creationId="{4B1D9800-0E31-D56D-D19B-BEF226A34E71}"/>
          </ac:grpSpMkLst>
        </pc:grpChg>
        <pc:grpChg chg="mod">
          <ac:chgData name="Kokchun Giang" userId="67e2125d-ec8c-4323-9653-9824a2ad815f" providerId="ADAL" clId="{D9168265-1220-9E48-A679-670E2F5FD34C}" dt="2024-01-29T19:45:21.687" v="1064" actId="164"/>
          <ac:grpSpMkLst>
            <pc:docMk/>
            <pc:sldMk cId="3581630501" sldId="333"/>
            <ac:grpSpMk id="534" creationId="{517BBAA8-318B-0841-3A17-158AB3ECD145}"/>
          </ac:grpSpMkLst>
        </pc:grpChg>
        <pc:grpChg chg="mod">
          <ac:chgData name="Kokchun Giang" userId="67e2125d-ec8c-4323-9653-9824a2ad815f" providerId="ADAL" clId="{D9168265-1220-9E48-A679-670E2F5FD34C}" dt="2024-01-29T19:45:21.687" v="1064" actId="164"/>
          <ac:grpSpMkLst>
            <pc:docMk/>
            <pc:sldMk cId="3581630501" sldId="333"/>
            <ac:grpSpMk id="538" creationId="{0C1743F3-5E49-C82E-1EEF-061F4D2565AA}"/>
          </ac:grpSpMkLst>
        </pc:grpChg>
        <pc:grpChg chg="mod">
          <ac:chgData name="Kokchun Giang" userId="67e2125d-ec8c-4323-9653-9824a2ad815f" providerId="ADAL" clId="{D9168265-1220-9E48-A679-670E2F5FD34C}" dt="2024-01-29T19:23:58.098" v="398"/>
          <ac:grpSpMkLst>
            <pc:docMk/>
            <pc:sldMk cId="3581630501" sldId="333"/>
            <ac:grpSpMk id="541" creationId="{DA36E22D-08C3-5781-9A55-F51755DDB6EE}"/>
          </ac:grpSpMkLst>
        </pc:grpChg>
        <pc:grpChg chg="del mod">
          <ac:chgData name="Kokchun Giang" userId="67e2125d-ec8c-4323-9653-9824a2ad815f" providerId="ADAL" clId="{D9168265-1220-9E48-A679-670E2F5FD34C}" dt="2024-01-29T19:24:07.934" v="419"/>
          <ac:grpSpMkLst>
            <pc:docMk/>
            <pc:sldMk cId="3581630501" sldId="333"/>
            <ac:grpSpMk id="545" creationId="{D6D5C61B-62BA-B840-436B-9D8C9E38BAF8}"/>
          </ac:grpSpMkLst>
        </pc:grpChg>
        <pc:grpChg chg="del mod">
          <ac:chgData name="Kokchun Giang" userId="67e2125d-ec8c-4323-9653-9824a2ad815f" providerId="ADAL" clId="{D9168265-1220-9E48-A679-670E2F5FD34C}" dt="2024-01-29T19:24:11.794" v="426"/>
          <ac:grpSpMkLst>
            <pc:docMk/>
            <pc:sldMk cId="3581630501" sldId="333"/>
            <ac:grpSpMk id="561" creationId="{4C0EC3AF-DDD0-6310-C87F-E8ED1E615BF1}"/>
          </ac:grpSpMkLst>
        </pc:grpChg>
        <pc:grpChg chg="del mod">
          <ac:chgData name="Kokchun Giang" userId="67e2125d-ec8c-4323-9653-9824a2ad815f" providerId="ADAL" clId="{D9168265-1220-9E48-A679-670E2F5FD34C}" dt="2024-01-29T19:24:13.511" v="428"/>
          <ac:grpSpMkLst>
            <pc:docMk/>
            <pc:sldMk cId="3581630501" sldId="333"/>
            <ac:grpSpMk id="568" creationId="{41438D64-BE66-6C35-A923-FA2EDD2CE1F8}"/>
          </ac:grpSpMkLst>
        </pc:grpChg>
        <pc:grpChg chg="mod">
          <ac:chgData name="Kokchun Giang" userId="67e2125d-ec8c-4323-9653-9824a2ad815f" providerId="ADAL" clId="{D9168265-1220-9E48-A679-670E2F5FD34C}" dt="2024-01-29T19:24:13.511" v="428"/>
          <ac:grpSpMkLst>
            <pc:docMk/>
            <pc:sldMk cId="3581630501" sldId="333"/>
            <ac:grpSpMk id="570" creationId="{6E0BAE6E-10FE-CBEC-8189-40610769D105}"/>
          </ac:grpSpMkLst>
        </pc:grpChg>
        <pc:grpChg chg="del mod">
          <ac:chgData name="Kokchun Giang" userId="67e2125d-ec8c-4323-9653-9824a2ad815f" providerId="ADAL" clId="{D9168265-1220-9E48-A679-670E2F5FD34C}" dt="2024-01-29T19:24:37.031" v="450"/>
          <ac:grpSpMkLst>
            <pc:docMk/>
            <pc:sldMk cId="3581630501" sldId="333"/>
            <ac:grpSpMk id="573" creationId="{6FA8F2F6-58E0-4017-8492-E7AA49F75A1D}"/>
          </ac:grpSpMkLst>
        </pc:grpChg>
        <pc:grpChg chg="del mod">
          <ac:chgData name="Kokchun Giang" userId="67e2125d-ec8c-4323-9653-9824a2ad815f" providerId="ADAL" clId="{D9168265-1220-9E48-A679-670E2F5FD34C}" dt="2024-01-29T19:24:37.031" v="450"/>
          <ac:grpSpMkLst>
            <pc:docMk/>
            <pc:sldMk cId="3581630501" sldId="333"/>
            <ac:grpSpMk id="592" creationId="{3A80A1A8-B004-4C0E-5E6E-F857CF2E7A8E}"/>
          </ac:grpSpMkLst>
        </pc:grpChg>
        <pc:grpChg chg="mod">
          <ac:chgData name="Kokchun Giang" userId="67e2125d-ec8c-4323-9653-9824a2ad815f" providerId="ADAL" clId="{D9168265-1220-9E48-A679-670E2F5FD34C}" dt="2024-01-29T19:24:37.031" v="450"/>
          <ac:grpSpMkLst>
            <pc:docMk/>
            <pc:sldMk cId="3581630501" sldId="333"/>
            <ac:grpSpMk id="593" creationId="{FFA69DCF-B2BB-829F-F34D-29EBFBD6B109}"/>
          </ac:grpSpMkLst>
        </pc:grpChg>
        <pc:grpChg chg="del mod">
          <ac:chgData name="Kokchun Giang" userId="67e2125d-ec8c-4323-9653-9824a2ad815f" providerId="ADAL" clId="{D9168265-1220-9E48-A679-670E2F5FD34C}" dt="2024-01-29T19:26:30.613" v="463"/>
          <ac:grpSpMkLst>
            <pc:docMk/>
            <pc:sldMk cId="3581630501" sldId="333"/>
            <ac:grpSpMk id="601" creationId="{B67BCA66-E64C-C8F4-2404-6D369238A28D}"/>
          </ac:grpSpMkLst>
        </pc:grpChg>
        <pc:grpChg chg="del mod">
          <ac:chgData name="Kokchun Giang" userId="67e2125d-ec8c-4323-9653-9824a2ad815f" providerId="ADAL" clId="{D9168265-1220-9E48-A679-670E2F5FD34C}" dt="2024-01-29T19:26:38.410" v="477"/>
          <ac:grpSpMkLst>
            <pc:docMk/>
            <pc:sldMk cId="3581630501" sldId="333"/>
            <ac:grpSpMk id="606" creationId="{CF7447D1-26ED-8B3B-E269-53368322C8FA}"/>
          </ac:grpSpMkLst>
        </pc:grpChg>
        <pc:grpChg chg="del mod">
          <ac:chgData name="Kokchun Giang" userId="67e2125d-ec8c-4323-9653-9824a2ad815f" providerId="ADAL" clId="{D9168265-1220-9E48-A679-670E2F5FD34C}" dt="2024-01-29T19:26:38.410" v="477"/>
          <ac:grpSpMkLst>
            <pc:docMk/>
            <pc:sldMk cId="3581630501" sldId="333"/>
            <ac:grpSpMk id="620" creationId="{166F4113-165C-94CE-31C9-B4432FEBA788}"/>
          </ac:grpSpMkLst>
        </pc:grpChg>
        <pc:grpChg chg="del mod">
          <ac:chgData name="Kokchun Giang" userId="67e2125d-ec8c-4323-9653-9824a2ad815f" providerId="ADAL" clId="{D9168265-1220-9E48-A679-670E2F5FD34C}" dt="2024-01-29T19:26:41.986" v="481"/>
          <ac:grpSpMkLst>
            <pc:docMk/>
            <pc:sldMk cId="3581630501" sldId="333"/>
            <ac:grpSpMk id="621" creationId="{E4A779D6-2939-5F69-BEAE-1DCE1598961C}"/>
          </ac:grpSpMkLst>
        </pc:grpChg>
        <pc:grpChg chg="mod">
          <ac:chgData name="Kokchun Giang" userId="67e2125d-ec8c-4323-9653-9824a2ad815f" providerId="ADAL" clId="{D9168265-1220-9E48-A679-670E2F5FD34C}" dt="2024-01-29T19:45:34.587" v="1065" actId="164"/>
          <ac:grpSpMkLst>
            <pc:docMk/>
            <pc:sldMk cId="3581630501" sldId="333"/>
            <ac:grpSpMk id="625" creationId="{0AD2643D-6B39-DA36-5E8A-46657856E049}"/>
          </ac:grpSpMkLst>
        </pc:grpChg>
        <pc:grpChg chg="add del mod">
          <ac:chgData name="Kokchun Giang" userId="67e2125d-ec8c-4323-9653-9824a2ad815f" providerId="ADAL" clId="{D9168265-1220-9E48-A679-670E2F5FD34C}" dt="2024-01-29T19:26:54.831" v="495"/>
          <ac:grpSpMkLst>
            <pc:docMk/>
            <pc:sldMk cId="3581630501" sldId="333"/>
            <ac:grpSpMk id="628" creationId="{97CE3570-82C0-1207-3DBC-DC123C845744}"/>
          </ac:grpSpMkLst>
        </pc:grpChg>
        <pc:grpChg chg="del mod">
          <ac:chgData name="Kokchun Giang" userId="67e2125d-ec8c-4323-9653-9824a2ad815f" providerId="ADAL" clId="{D9168265-1220-9E48-A679-670E2F5FD34C}" dt="2024-01-29T19:26:56.617" v="498"/>
          <ac:grpSpMkLst>
            <pc:docMk/>
            <pc:sldMk cId="3581630501" sldId="333"/>
            <ac:grpSpMk id="631" creationId="{78742102-9923-FE68-5C5A-971B91413D3C}"/>
          </ac:grpSpMkLst>
        </pc:grpChg>
        <pc:grpChg chg="mod">
          <ac:chgData name="Kokchun Giang" userId="67e2125d-ec8c-4323-9653-9824a2ad815f" providerId="ADAL" clId="{D9168265-1220-9E48-A679-670E2F5FD34C}" dt="2024-01-29T19:26:53.770" v="491"/>
          <ac:grpSpMkLst>
            <pc:docMk/>
            <pc:sldMk cId="3581630501" sldId="333"/>
            <ac:grpSpMk id="633" creationId="{5BCC01BA-9201-81E3-6BB6-325467D66EB2}"/>
          </ac:grpSpMkLst>
        </pc:grpChg>
        <pc:grpChg chg="del mod">
          <ac:chgData name="Kokchun Giang" userId="67e2125d-ec8c-4323-9653-9824a2ad815f" providerId="ADAL" clId="{D9168265-1220-9E48-A679-670E2F5FD34C}" dt="2024-01-29T19:26:59.844" v="501"/>
          <ac:grpSpMkLst>
            <pc:docMk/>
            <pc:sldMk cId="3581630501" sldId="333"/>
            <ac:grpSpMk id="636" creationId="{5A6571C1-FA68-22B1-A362-E304E1D3BE7A}"/>
          </ac:grpSpMkLst>
        </pc:grpChg>
        <pc:grpChg chg="del mod">
          <ac:chgData name="Kokchun Giang" userId="67e2125d-ec8c-4323-9653-9824a2ad815f" providerId="ADAL" clId="{D9168265-1220-9E48-A679-670E2F5FD34C}" dt="2024-01-29T19:27:04.936" v="509"/>
          <ac:grpSpMkLst>
            <pc:docMk/>
            <pc:sldMk cId="3581630501" sldId="333"/>
            <ac:grpSpMk id="639" creationId="{9852637B-8810-752E-DE68-3A6CDD4B9F4A}"/>
          </ac:grpSpMkLst>
        </pc:grpChg>
        <pc:grpChg chg="del mod">
          <ac:chgData name="Kokchun Giang" userId="67e2125d-ec8c-4323-9653-9824a2ad815f" providerId="ADAL" clId="{D9168265-1220-9E48-A679-670E2F5FD34C}" dt="2024-01-29T19:27:07.767" v="512"/>
          <ac:grpSpMkLst>
            <pc:docMk/>
            <pc:sldMk cId="3581630501" sldId="333"/>
            <ac:grpSpMk id="647" creationId="{5E3D8B04-922C-BF17-9139-5460F8EEDDCB}"/>
          </ac:grpSpMkLst>
        </pc:grpChg>
        <pc:grpChg chg="del mod">
          <ac:chgData name="Kokchun Giang" userId="67e2125d-ec8c-4323-9653-9824a2ad815f" providerId="ADAL" clId="{D9168265-1220-9E48-A679-670E2F5FD34C}" dt="2024-01-29T19:27:11.151" v="517"/>
          <ac:grpSpMkLst>
            <pc:docMk/>
            <pc:sldMk cId="3581630501" sldId="333"/>
            <ac:grpSpMk id="650" creationId="{3ED4AB5B-0019-E310-0CE1-E283E95D099E}"/>
          </ac:grpSpMkLst>
        </pc:grpChg>
        <pc:grpChg chg="mod">
          <ac:chgData name="Kokchun Giang" userId="67e2125d-ec8c-4323-9653-9824a2ad815f" providerId="ADAL" clId="{D9168265-1220-9E48-A679-670E2F5FD34C}" dt="2024-01-29T19:27:11.151" v="517"/>
          <ac:grpSpMkLst>
            <pc:docMk/>
            <pc:sldMk cId="3581630501" sldId="333"/>
            <ac:grpSpMk id="655" creationId="{456FA5B8-7387-BA1D-30B5-7820BF14B5D6}"/>
          </ac:grpSpMkLst>
        </pc:grpChg>
        <pc:grpChg chg="del mod">
          <ac:chgData name="Kokchun Giang" userId="67e2125d-ec8c-4323-9653-9824a2ad815f" providerId="ADAL" clId="{D9168265-1220-9E48-A679-670E2F5FD34C}" dt="2024-01-29T19:27:42.714" v="544"/>
          <ac:grpSpMkLst>
            <pc:docMk/>
            <pc:sldMk cId="3581630501" sldId="333"/>
            <ac:grpSpMk id="663" creationId="{3BF6D80B-C98A-1D21-72CD-899C971CB40C}"/>
          </ac:grpSpMkLst>
        </pc:grpChg>
        <pc:grpChg chg="del mod">
          <ac:chgData name="Kokchun Giang" userId="67e2125d-ec8c-4323-9653-9824a2ad815f" providerId="ADAL" clId="{D9168265-1220-9E48-A679-670E2F5FD34C}" dt="2024-01-29T19:27:42.712" v="540"/>
          <ac:grpSpMkLst>
            <pc:docMk/>
            <pc:sldMk cId="3581630501" sldId="333"/>
            <ac:grpSpMk id="670" creationId="{C73D6B17-3FA0-C228-3B3B-000482D051AD}"/>
          </ac:grpSpMkLst>
        </pc:grpChg>
        <pc:grpChg chg="mod">
          <ac:chgData name="Kokchun Giang" userId="67e2125d-ec8c-4323-9653-9824a2ad815f" providerId="ADAL" clId="{D9168265-1220-9E48-A679-670E2F5FD34C}" dt="2024-01-29T19:27:52.419" v="557"/>
          <ac:grpSpMkLst>
            <pc:docMk/>
            <pc:sldMk cId="3581630501" sldId="333"/>
            <ac:grpSpMk id="682" creationId="{E352E1C3-C242-16C9-2566-7B29EC108962}"/>
          </ac:grpSpMkLst>
        </pc:grpChg>
        <pc:grpChg chg="del mod">
          <ac:chgData name="Kokchun Giang" userId="67e2125d-ec8c-4323-9653-9824a2ad815f" providerId="ADAL" clId="{D9168265-1220-9E48-A679-670E2F5FD34C}" dt="2024-01-29T19:28:03.613" v="567"/>
          <ac:grpSpMkLst>
            <pc:docMk/>
            <pc:sldMk cId="3581630501" sldId="333"/>
            <ac:grpSpMk id="690" creationId="{142B1F67-982A-76AB-2D5D-CF60EDED5D6B}"/>
          </ac:grpSpMkLst>
        </pc:grpChg>
        <pc:grpChg chg="mod">
          <ac:chgData name="Kokchun Giang" userId="67e2125d-ec8c-4323-9653-9824a2ad815f" providerId="ADAL" clId="{D9168265-1220-9E48-A679-670E2F5FD34C}" dt="2024-01-29T19:45:57.440" v="1066" actId="164"/>
          <ac:grpSpMkLst>
            <pc:docMk/>
            <pc:sldMk cId="3581630501" sldId="333"/>
            <ac:grpSpMk id="692" creationId="{C36381CF-582C-6D28-DC3E-9C3A2F42EFA2}"/>
          </ac:grpSpMkLst>
        </pc:grpChg>
        <pc:grpChg chg="del mod">
          <ac:chgData name="Kokchun Giang" userId="67e2125d-ec8c-4323-9653-9824a2ad815f" providerId="ADAL" clId="{D9168265-1220-9E48-A679-670E2F5FD34C}" dt="2024-01-29T19:28:12.939" v="584"/>
          <ac:grpSpMkLst>
            <pc:docMk/>
            <pc:sldMk cId="3581630501" sldId="333"/>
            <ac:grpSpMk id="709" creationId="{A088C040-009F-65A1-C20D-27F446F486DC}"/>
          </ac:grpSpMkLst>
        </pc:grpChg>
        <pc:grpChg chg="del mod">
          <ac:chgData name="Kokchun Giang" userId="67e2125d-ec8c-4323-9653-9824a2ad815f" providerId="ADAL" clId="{D9168265-1220-9E48-A679-670E2F5FD34C}" dt="2024-01-29T19:28:12.939" v="584"/>
          <ac:grpSpMkLst>
            <pc:docMk/>
            <pc:sldMk cId="3581630501" sldId="333"/>
            <ac:grpSpMk id="710" creationId="{1F24B7B2-E701-445F-E33D-80EC264A5C20}"/>
          </ac:grpSpMkLst>
        </pc:grpChg>
        <pc:grpChg chg="mod">
          <ac:chgData name="Kokchun Giang" userId="67e2125d-ec8c-4323-9653-9824a2ad815f" providerId="ADAL" clId="{D9168265-1220-9E48-A679-670E2F5FD34C}" dt="2024-01-29T19:45:57.440" v="1066" actId="164"/>
          <ac:grpSpMkLst>
            <pc:docMk/>
            <pc:sldMk cId="3581630501" sldId="333"/>
            <ac:grpSpMk id="711" creationId="{786874BA-6888-72D0-FB65-D8A6999DEFA2}"/>
          </ac:grpSpMkLst>
        </pc:grpChg>
        <pc:grpChg chg="mod">
          <ac:chgData name="Kokchun Giang" userId="67e2125d-ec8c-4323-9653-9824a2ad815f" providerId="ADAL" clId="{D9168265-1220-9E48-A679-670E2F5FD34C}" dt="2024-01-29T19:28:22.366" v="596"/>
          <ac:grpSpMkLst>
            <pc:docMk/>
            <pc:sldMk cId="3581630501" sldId="333"/>
            <ac:grpSpMk id="723" creationId="{254468FA-2261-6935-4DF6-1A98EBFD190C}"/>
          </ac:grpSpMkLst>
        </pc:grpChg>
        <pc:grpChg chg="mod">
          <ac:chgData name="Kokchun Giang" userId="67e2125d-ec8c-4323-9653-9824a2ad815f" providerId="ADAL" clId="{D9168265-1220-9E48-A679-670E2F5FD34C}" dt="2024-01-29T19:28:27.158" v="604"/>
          <ac:grpSpMkLst>
            <pc:docMk/>
            <pc:sldMk cId="3581630501" sldId="333"/>
            <ac:grpSpMk id="731" creationId="{949D3038-E720-E613-BC3A-72D2ECBD1521}"/>
          </ac:grpSpMkLst>
        </pc:grpChg>
        <pc:grpChg chg="mod">
          <ac:chgData name="Kokchun Giang" userId="67e2125d-ec8c-4323-9653-9824a2ad815f" providerId="ADAL" clId="{D9168265-1220-9E48-A679-670E2F5FD34C}" dt="2024-01-29T19:28:31.641" v="615"/>
          <ac:grpSpMkLst>
            <pc:docMk/>
            <pc:sldMk cId="3581630501" sldId="333"/>
            <ac:grpSpMk id="742" creationId="{4EC9C209-3C27-50E1-93C5-3D42E1331ABD}"/>
          </ac:grpSpMkLst>
        </pc:grpChg>
        <pc:grpChg chg="del mod">
          <ac:chgData name="Kokchun Giang" userId="67e2125d-ec8c-4323-9653-9824a2ad815f" providerId="ADAL" clId="{D9168265-1220-9E48-A679-670E2F5FD34C}" dt="2024-01-29T19:28:42.985" v="627"/>
          <ac:grpSpMkLst>
            <pc:docMk/>
            <pc:sldMk cId="3581630501" sldId="333"/>
            <ac:grpSpMk id="750" creationId="{71C8104E-D80B-F347-24F9-76A8F28A69A1}"/>
          </ac:grpSpMkLst>
        </pc:grpChg>
        <pc:grpChg chg="add del mod">
          <ac:chgData name="Kokchun Giang" userId="67e2125d-ec8c-4323-9653-9824a2ad815f" providerId="ADAL" clId="{D9168265-1220-9E48-A679-670E2F5FD34C}" dt="2024-01-29T19:28:56.159" v="642"/>
          <ac:grpSpMkLst>
            <pc:docMk/>
            <pc:sldMk cId="3581630501" sldId="333"/>
            <ac:grpSpMk id="754" creationId="{476C7900-3139-6CF8-6FE2-9665619194B6}"/>
          </ac:grpSpMkLst>
        </pc:grpChg>
        <pc:grpChg chg="mod">
          <ac:chgData name="Kokchun Giang" userId="67e2125d-ec8c-4323-9653-9824a2ad815f" providerId="ADAL" clId="{D9168265-1220-9E48-A679-670E2F5FD34C}" dt="2024-01-29T19:28:51.633" v="635"/>
          <ac:grpSpMkLst>
            <pc:docMk/>
            <pc:sldMk cId="3581630501" sldId="333"/>
            <ac:grpSpMk id="760" creationId="{D2B39419-1504-211E-5DE6-434FBF10F348}"/>
          </ac:grpSpMkLst>
        </pc:grpChg>
        <pc:grpChg chg="del mod">
          <ac:chgData name="Kokchun Giang" userId="67e2125d-ec8c-4323-9653-9824a2ad815f" providerId="ADAL" clId="{D9168265-1220-9E48-A679-670E2F5FD34C}" dt="2024-01-29T19:29:04.872" v="649"/>
          <ac:grpSpMkLst>
            <pc:docMk/>
            <pc:sldMk cId="3581630501" sldId="333"/>
            <ac:grpSpMk id="766" creationId="{C3B77E48-AF67-8EFA-A2C4-7887A0477559}"/>
          </ac:grpSpMkLst>
        </pc:grpChg>
        <pc:grpChg chg="add del mod">
          <ac:chgData name="Kokchun Giang" userId="67e2125d-ec8c-4323-9653-9824a2ad815f" providerId="ADAL" clId="{D9168265-1220-9E48-A679-670E2F5FD34C}" dt="2024-01-29T19:46:09.109" v="1067" actId="164"/>
          <ac:grpSpMkLst>
            <pc:docMk/>
            <pc:sldMk cId="3581630501" sldId="333"/>
            <ac:grpSpMk id="773" creationId="{9B4AAE7F-1848-150C-77F3-5043F6E4C503}"/>
          </ac:grpSpMkLst>
        </pc:grpChg>
        <pc:grpChg chg="mod">
          <ac:chgData name="Kokchun Giang" userId="67e2125d-ec8c-4323-9653-9824a2ad815f" providerId="ADAL" clId="{D9168265-1220-9E48-A679-670E2F5FD34C}" dt="2024-01-29T19:29:22.101" v="664"/>
          <ac:grpSpMkLst>
            <pc:docMk/>
            <pc:sldMk cId="3581630501" sldId="333"/>
            <ac:grpSpMk id="782" creationId="{F929F6B2-9A48-0382-9A29-E0CBF94EE3F9}"/>
          </ac:grpSpMkLst>
        </pc:grpChg>
        <pc:grpChg chg="mod">
          <ac:chgData name="Kokchun Giang" userId="67e2125d-ec8c-4323-9653-9824a2ad815f" providerId="ADAL" clId="{D9168265-1220-9E48-A679-670E2F5FD34C}" dt="2024-01-29T19:46:09.109" v="1067" actId="164"/>
          <ac:grpSpMkLst>
            <pc:docMk/>
            <pc:sldMk cId="3581630501" sldId="333"/>
            <ac:grpSpMk id="792" creationId="{015E35E6-301D-59DB-9EE4-D7E64DAD3F61}"/>
          </ac:grpSpMkLst>
        </pc:grpChg>
        <pc:grpChg chg="mod">
          <ac:chgData name="Kokchun Giang" userId="67e2125d-ec8c-4323-9653-9824a2ad815f" providerId="ADAL" clId="{D9168265-1220-9E48-A679-670E2F5FD34C}" dt="2024-01-29T19:46:09.109" v="1067" actId="164"/>
          <ac:grpSpMkLst>
            <pc:docMk/>
            <pc:sldMk cId="3581630501" sldId="333"/>
            <ac:grpSpMk id="793" creationId="{1FAC6751-0446-D7DC-C2D1-2C8F5AD25384}"/>
          </ac:grpSpMkLst>
        </pc:grpChg>
        <pc:grpChg chg="del mod">
          <ac:chgData name="Kokchun Giang" userId="67e2125d-ec8c-4323-9653-9824a2ad815f" providerId="ADAL" clId="{D9168265-1220-9E48-A679-670E2F5FD34C}" dt="2024-01-29T19:30:25.179" v="689"/>
          <ac:grpSpMkLst>
            <pc:docMk/>
            <pc:sldMk cId="3581630501" sldId="333"/>
            <ac:grpSpMk id="805" creationId="{C33BFA46-E7BC-19AD-F601-F61BD655B314}"/>
          </ac:grpSpMkLst>
        </pc:grpChg>
        <pc:grpChg chg="mod">
          <ac:chgData name="Kokchun Giang" userId="67e2125d-ec8c-4323-9653-9824a2ad815f" providerId="ADAL" clId="{D9168265-1220-9E48-A679-670E2F5FD34C}" dt="2024-01-29T19:46:09.109" v="1067" actId="164"/>
          <ac:grpSpMkLst>
            <pc:docMk/>
            <pc:sldMk cId="3581630501" sldId="333"/>
            <ac:grpSpMk id="807" creationId="{B8687653-3652-57B1-F275-BC0D69B8334B}"/>
          </ac:grpSpMkLst>
        </pc:grpChg>
        <pc:grpChg chg="mod">
          <ac:chgData name="Kokchun Giang" userId="67e2125d-ec8c-4323-9653-9824a2ad815f" providerId="ADAL" clId="{D9168265-1220-9E48-A679-670E2F5FD34C}" dt="2024-01-29T19:30:31.347" v="702"/>
          <ac:grpSpMkLst>
            <pc:docMk/>
            <pc:sldMk cId="3581630501" sldId="333"/>
            <ac:grpSpMk id="818" creationId="{63F8F9C5-BC23-A8FC-6D2C-F043B3365D45}"/>
          </ac:grpSpMkLst>
        </pc:grpChg>
        <pc:grpChg chg="add del mod">
          <ac:chgData name="Kokchun Giang" userId="67e2125d-ec8c-4323-9653-9824a2ad815f" providerId="ADAL" clId="{D9168265-1220-9E48-A679-670E2F5FD34C}" dt="2024-01-29T19:30:43.599" v="729"/>
          <ac:grpSpMkLst>
            <pc:docMk/>
            <pc:sldMk cId="3581630501" sldId="333"/>
            <ac:grpSpMk id="828" creationId="{370C408B-BA44-9BAC-BC62-2D6EC9DDC393}"/>
          </ac:grpSpMkLst>
        </pc:grpChg>
        <pc:grpChg chg="mod">
          <ac:chgData name="Kokchun Giang" userId="67e2125d-ec8c-4323-9653-9824a2ad815f" providerId="ADAL" clId="{D9168265-1220-9E48-A679-670E2F5FD34C}" dt="2024-01-29T19:30:40.572" v="724"/>
          <ac:grpSpMkLst>
            <pc:docMk/>
            <pc:sldMk cId="3581630501" sldId="333"/>
            <ac:grpSpMk id="834" creationId="{9DF8C787-A874-DA39-82F3-202C8AAD0209}"/>
          </ac:grpSpMkLst>
        </pc:grpChg>
        <pc:grpChg chg="mod">
          <ac:chgData name="Kokchun Giang" userId="67e2125d-ec8c-4323-9653-9824a2ad815f" providerId="ADAL" clId="{D9168265-1220-9E48-A679-670E2F5FD34C}" dt="2024-01-29T19:46:09.109" v="1067" actId="164"/>
          <ac:grpSpMkLst>
            <pc:docMk/>
            <pc:sldMk cId="3581630501" sldId="333"/>
            <ac:grpSpMk id="840" creationId="{4F1AB9FC-F934-5262-C2C2-389E01E30DEC}"/>
          </ac:grpSpMkLst>
        </pc:grpChg>
        <pc:grpChg chg="del mod">
          <ac:chgData name="Kokchun Giang" userId="67e2125d-ec8c-4323-9653-9824a2ad815f" providerId="ADAL" clId="{D9168265-1220-9E48-A679-670E2F5FD34C}" dt="2024-01-29T19:31:01.386" v="761"/>
          <ac:grpSpMkLst>
            <pc:docMk/>
            <pc:sldMk cId="3581630501" sldId="333"/>
            <ac:grpSpMk id="846" creationId="{B7B1C0C0-5A3F-E0F5-53B4-8CFFDB25DD44}"/>
          </ac:grpSpMkLst>
        </pc:grpChg>
        <pc:grpChg chg="mod">
          <ac:chgData name="Kokchun Giang" userId="67e2125d-ec8c-4323-9653-9824a2ad815f" providerId="ADAL" clId="{D9168265-1220-9E48-A679-670E2F5FD34C}" dt="2024-01-29T19:46:09.109" v="1067" actId="164"/>
          <ac:grpSpMkLst>
            <pc:docMk/>
            <pc:sldMk cId="3581630501" sldId="333"/>
            <ac:grpSpMk id="852" creationId="{D3D8A5D4-32CC-DD17-59E4-2ED366B3DFB4}"/>
          </ac:grpSpMkLst>
        </pc:grpChg>
        <pc:grpChg chg="mod">
          <ac:chgData name="Kokchun Giang" userId="67e2125d-ec8c-4323-9653-9824a2ad815f" providerId="ADAL" clId="{D9168265-1220-9E48-A679-670E2F5FD34C}" dt="2024-01-29T19:46:09.109" v="1067" actId="164"/>
          <ac:grpSpMkLst>
            <pc:docMk/>
            <pc:sldMk cId="3581630501" sldId="333"/>
            <ac:grpSpMk id="853" creationId="{3B8919A4-1FF8-E3C2-FF67-9AD5BB0F7A1E}"/>
          </ac:grpSpMkLst>
        </pc:grpChg>
        <pc:grpChg chg="add mod">
          <ac:chgData name="Kokchun Giang" userId="67e2125d-ec8c-4323-9653-9824a2ad815f" providerId="ADAL" clId="{D9168265-1220-9E48-A679-670E2F5FD34C}" dt="2024-01-29T19:43:34.483" v="1060" actId="164"/>
          <ac:grpSpMkLst>
            <pc:docMk/>
            <pc:sldMk cId="3581630501" sldId="333"/>
            <ac:grpSpMk id="854" creationId="{063DD00E-4817-BE1D-305A-8C15AE95670C}"/>
          </ac:grpSpMkLst>
        </pc:grpChg>
        <pc:grpChg chg="add mod">
          <ac:chgData name="Kokchun Giang" userId="67e2125d-ec8c-4323-9653-9824a2ad815f" providerId="ADAL" clId="{D9168265-1220-9E48-A679-670E2F5FD34C}" dt="2024-01-29T19:43:41.796" v="1061" actId="164"/>
          <ac:grpSpMkLst>
            <pc:docMk/>
            <pc:sldMk cId="3581630501" sldId="333"/>
            <ac:grpSpMk id="855" creationId="{FA6A41E3-DB0D-77FE-848E-FCD5AD2CA537}"/>
          </ac:grpSpMkLst>
        </pc:grpChg>
        <pc:grpChg chg="add mod">
          <ac:chgData name="Kokchun Giang" userId="67e2125d-ec8c-4323-9653-9824a2ad815f" providerId="ADAL" clId="{D9168265-1220-9E48-A679-670E2F5FD34C}" dt="2024-01-29T19:44:49.679" v="1062" actId="164"/>
          <ac:grpSpMkLst>
            <pc:docMk/>
            <pc:sldMk cId="3581630501" sldId="333"/>
            <ac:grpSpMk id="856" creationId="{E8201857-E023-4E00-987D-C93143384424}"/>
          </ac:grpSpMkLst>
        </pc:grpChg>
        <pc:grpChg chg="add mod">
          <ac:chgData name="Kokchun Giang" userId="67e2125d-ec8c-4323-9653-9824a2ad815f" providerId="ADAL" clId="{D9168265-1220-9E48-A679-670E2F5FD34C}" dt="2024-01-29T19:45:09.600" v="1063" actId="164"/>
          <ac:grpSpMkLst>
            <pc:docMk/>
            <pc:sldMk cId="3581630501" sldId="333"/>
            <ac:grpSpMk id="857" creationId="{A11693D3-F821-91DB-60C9-54B4AD57AE1B}"/>
          </ac:grpSpMkLst>
        </pc:grpChg>
        <pc:grpChg chg="add mod">
          <ac:chgData name="Kokchun Giang" userId="67e2125d-ec8c-4323-9653-9824a2ad815f" providerId="ADAL" clId="{D9168265-1220-9E48-A679-670E2F5FD34C}" dt="2024-01-29T19:45:21.687" v="1064" actId="164"/>
          <ac:grpSpMkLst>
            <pc:docMk/>
            <pc:sldMk cId="3581630501" sldId="333"/>
            <ac:grpSpMk id="858" creationId="{D24989D3-3419-8F6C-3E8C-BCE76D2B4818}"/>
          </ac:grpSpMkLst>
        </pc:grpChg>
        <pc:grpChg chg="add mod">
          <ac:chgData name="Kokchun Giang" userId="67e2125d-ec8c-4323-9653-9824a2ad815f" providerId="ADAL" clId="{D9168265-1220-9E48-A679-670E2F5FD34C}" dt="2024-01-29T19:45:34.587" v="1065" actId="164"/>
          <ac:grpSpMkLst>
            <pc:docMk/>
            <pc:sldMk cId="3581630501" sldId="333"/>
            <ac:grpSpMk id="859" creationId="{CF996F2F-15AF-C146-FE11-38241D3EFAC1}"/>
          </ac:grpSpMkLst>
        </pc:grpChg>
        <pc:grpChg chg="add mod">
          <ac:chgData name="Kokchun Giang" userId="67e2125d-ec8c-4323-9653-9824a2ad815f" providerId="ADAL" clId="{D9168265-1220-9E48-A679-670E2F5FD34C}" dt="2024-01-29T19:45:57.440" v="1066" actId="164"/>
          <ac:grpSpMkLst>
            <pc:docMk/>
            <pc:sldMk cId="3581630501" sldId="333"/>
            <ac:grpSpMk id="860" creationId="{866B709A-D0B6-4179-9208-BA0024420E6F}"/>
          </ac:grpSpMkLst>
        </pc:grpChg>
        <pc:grpChg chg="add mod">
          <ac:chgData name="Kokchun Giang" userId="67e2125d-ec8c-4323-9653-9824a2ad815f" providerId="ADAL" clId="{D9168265-1220-9E48-A679-670E2F5FD34C}" dt="2024-01-29T19:46:09.109" v="1067" actId="164"/>
          <ac:grpSpMkLst>
            <pc:docMk/>
            <pc:sldMk cId="3581630501" sldId="333"/>
            <ac:grpSpMk id="861" creationId="{487B425E-C8C3-4370-94E4-2598FFC48F6F}"/>
          </ac:grpSpMkLst>
        </pc:grpChg>
        <pc:grpChg chg="del">
          <ac:chgData name="Kokchun Giang" userId="67e2125d-ec8c-4323-9653-9824a2ad815f" providerId="ADAL" clId="{D9168265-1220-9E48-A679-670E2F5FD34C}" dt="2024-01-29T18:51:47.553" v="125" actId="478"/>
          <ac:grpSpMkLst>
            <pc:docMk/>
            <pc:sldMk cId="3581630501" sldId="333"/>
            <ac:grpSpMk id="2004" creationId="{465D5908-BBFF-2BDD-A7B0-A5183AC615FA}"/>
          </ac:grpSpMkLst>
        </pc:grpChg>
        <pc:grpChg chg="del">
          <ac:chgData name="Kokchun Giang" userId="67e2125d-ec8c-4323-9653-9824a2ad815f" providerId="ADAL" clId="{D9168265-1220-9E48-A679-670E2F5FD34C}" dt="2024-01-29T18:51:55.220" v="126" actId="478"/>
          <ac:grpSpMkLst>
            <pc:docMk/>
            <pc:sldMk cId="3581630501" sldId="333"/>
            <ac:grpSpMk id="2071" creationId="{03F8B659-360C-7C8E-3E67-0F82C0C256B9}"/>
          </ac:grpSpMkLst>
        </pc:grpChg>
        <pc:grpChg chg="del">
          <ac:chgData name="Kokchun Giang" userId="67e2125d-ec8c-4323-9653-9824a2ad815f" providerId="ADAL" clId="{D9168265-1220-9E48-A679-670E2F5FD34C}" dt="2024-01-29T18:51:55.220" v="126" actId="478"/>
          <ac:grpSpMkLst>
            <pc:docMk/>
            <pc:sldMk cId="3581630501" sldId="333"/>
            <ac:grpSpMk id="2137" creationId="{DA2F710A-77E1-70D2-7F22-FA015F1F87DB}"/>
          </ac:grpSpMkLst>
        </pc:grpChg>
        <pc:grpChg chg="del">
          <ac:chgData name="Kokchun Giang" userId="67e2125d-ec8c-4323-9653-9824a2ad815f" providerId="ADAL" clId="{D9168265-1220-9E48-A679-670E2F5FD34C}" dt="2024-01-29T18:51:55.220" v="126" actId="478"/>
          <ac:grpSpMkLst>
            <pc:docMk/>
            <pc:sldMk cId="3581630501" sldId="333"/>
            <ac:grpSpMk id="2140" creationId="{307A1575-8872-33BA-47CE-CC111EB8DF17}"/>
          </ac:grpSpMkLst>
        </pc:grpChg>
        <pc:grpChg chg="del">
          <ac:chgData name="Kokchun Giang" userId="67e2125d-ec8c-4323-9653-9824a2ad815f" providerId="ADAL" clId="{D9168265-1220-9E48-A679-670E2F5FD34C}" dt="2024-01-29T18:51:55.220" v="126" actId="478"/>
          <ac:grpSpMkLst>
            <pc:docMk/>
            <pc:sldMk cId="3581630501" sldId="333"/>
            <ac:grpSpMk id="2215" creationId="{50461E3D-BE4A-3BB9-7D81-5BA05B8A1BA5}"/>
          </ac:grpSpMkLst>
        </pc:grpChg>
        <pc:grpChg chg="del">
          <ac:chgData name="Kokchun Giang" userId="67e2125d-ec8c-4323-9653-9824a2ad815f" providerId="ADAL" clId="{D9168265-1220-9E48-A679-670E2F5FD34C}" dt="2024-01-29T18:51:55.220" v="126" actId="478"/>
          <ac:grpSpMkLst>
            <pc:docMk/>
            <pc:sldMk cId="3581630501" sldId="333"/>
            <ac:grpSpMk id="2235" creationId="{419B7D2F-2EB1-88C0-7108-67E092D33F10}"/>
          </ac:grpSpMkLst>
        </pc:grpChg>
        <pc:grpChg chg="del">
          <ac:chgData name="Kokchun Giang" userId="67e2125d-ec8c-4323-9653-9824a2ad815f" providerId="ADAL" clId="{D9168265-1220-9E48-A679-670E2F5FD34C}" dt="2024-01-29T18:51:55.220" v="126" actId="478"/>
          <ac:grpSpMkLst>
            <pc:docMk/>
            <pc:sldMk cId="3581630501" sldId="333"/>
            <ac:grpSpMk id="2366" creationId="{26AC52CE-4A05-36FE-4818-8CCE2AE9E45C}"/>
          </ac:grpSpMkLst>
        </pc:grpChg>
        <pc:grpChg chg="del">
          <ac:chgData name="Kokchun Giang" userId="67e2125d-ec8c-4323-9653-9824a2ad815f" providerId="ADAL" clId="{D9168265-1220-9E48-A679-670E2F5FD34C}" dt="2024-01-29T18:51:58.032" v="127" actId="478"/>
          <ac:grpSpMkLst>
            <pc:docMk/>
            <pc:sldMk cId="3581630501" sldId="333"/>
            <ac:grpSpMk id="2397" creationId="{8D0D7214-6435-2B61-8C30-74A753E29152}"/>
          </ac:grpSpMkLst>
        </pc:grpChg>
        <pc:grpChg chg="del">
          <ac:chgData name="Kokchun Giang" userId="67e2125d-ec8c-4323-9653-9824a2ad815f" providerId="ADAL" clId="{D9168265-1220-9E48-A679-670E2F5FD34C}" dt="2024-01-29T18:51:47.553" v="125" actId="478"/>
          <ac:grpSpMkLst>
            <pc:docMk/>
            <pc:sldMk cId="3581630501" sldId="333"/>
            <ac:grpSpMk id="2452" creationId="{49D7039F-2D28-DED1-CA1D-96836C509FEA}"/>
          </ac:grpSpMkLst>
        </pc:grpChg>
        <pc:grpChg chg="del">
          <ac:chgData name="Kokchun Giang" userId="67e2125d-ec8c-4323-9653-9824a2ad815f" providerId="ADAL" clId="{D9168265-1220-9E48-A679-670E2F5FD34C}" dt="2024-01-29T18:51:47.553" v="125" actId="478"/>
          <ac:grpSpMkLst>
            <pc:docMk/>
            <pc:sldMk cId="3581630501" sldId="333"/>
            <ac:grpSpMk id="2453" creationId="{C54D8BED-306A-6FA5-DE24-2BE50D78DEE8}"/>
          </ac:grpSpMkLst>
        </pc:grpChg>
        <pc:grpChg chg="del">
          <ac:chgData name="Kokchun Giang" userId="67e2125d-ec8c-4323-9653-9824a2ad815f" providerId="ADAL" clId="{D9168265-1220-9E48-A679-670E2F5FD34C}" dt="2024-01-29T18:51:47.553" v="125" actId="478"/>
          <ac:grpSpMkLst>
            <pc:docMk/>
            <pc:sldMk cId="3581630501" sldId="333"/>
            <ac:grpSpMk id="2454" creationId="{8305A2F3-2A3A-3791-F733-D7B2A2062411}"/>
          </ac:grpSpMkLst>
        </pc:grpChg>
        <pc:grpChg chg="del">
          <ac:chgData name="Kokchun Giang" userId="67e2125d-ec8c-4323-9653-9824a2ad815f" providerId="ADAL" clId="{D9168265-1220-9E48-A679-670E2F5FD34C}" dt="2024-01-29T18:51:55.220" v="126" actId="478"/>
          <ac:grpSpMkLst>
            <pc:docMk/>
            <pc:sldMk cId="3581630501" sldId="333"/>
            <ac:grpSpMk id="2455" creationId="{D2DE19C3-A6F3-F16C-3C81-82C893C1E5B0}"/>
          </ac:grpSpMkLst>
        </pc:grpChg>
        <pc:grpChg chg="del">
          <ac:chgData name="Kokchun Giang" userId="67e2125d-ec8c-4323-9653-9824a2ad815f" providerId="ADAL" clId="{D9168265-1220-9E48-A679-670E2F5FD34C}" dt="2024-01-29T18:51:55.220" v="126" actId="478"/>
          <ac:grpSpMkLst>
            <pc:docMk/>
            <pc:sldMk cId="3581630501" sldId="333"/>
            <ac:grpSpMk id="2456" creationId="{A1F7283A-F9EA-6C0C-718C-E672BC834FC2}"/>
          </ac:grpSpMkLst>
        </pc:grpChg>
        <pc:grpChg chg="del">
          <ac:chgData name="Kokchun Giang" userId="67e2125d-ec8c-4323-9653-9824a2ad815f" providerId="ADAL" clId="{D9168265-1220-9E48-A679-670E2F5FD34C}" dt="2024-01-29T18:51:55.220" v="126" actId="478"/>
          <ac:grpSpMkLst>
            <pc:docMk/>
            <pc:sldMk cId="3581630501" sldId="333"/>
            <ac:grpSpMk id="2457" creationId="{E7D062E2-AAF8-FB57-5045-0284DC4C5E43}"/>
          </ac:grpSpMkLst>
        </pc:grpChg>
        <pc:grpChg chg="del">
          <ac:chgData name="Kokchun Giang" userId="67e2125d-ec8c-4323-9653-9824a2ad815f" providerId="ADAL" clId="{D9168265-1220-9E48-A679-670E2F5FD34C}" dt="2024-01-29T18:51:55.220" v="126" actId="478"/>
          <ac:grpSpMkLst>
            <pc:docMk/>
            <pc:sldMk cId="3581630501" sldId="333"/>
            <ac:grpSpMk id="2458" creationId="{F811CD01-AA06-B7C0-B91D-1D1F27A5C39E}"/>
          </ac:grpSpMkLst>
        </pc:grpChg>
        <pc:grpChg chg="del">
          <ac:chgData name="Kokchun Giang" userId="67e2125d-ec8c-4323-9653-9824a2ad815f" providerId="ADAL" clId="{D9168265-1220-9E48-A679-670E2F5FD34C}" dt="2024-01-29T18:52:05.658" v="130" actId="478"/>
          <ac:grpSpMkLst>
            <pc:docMk/>
            <pc:sldMk cId="3581630501" sldId="333"/>
            <ac:grpSpMk id="2459" creationId="{EBFF9A26-6A88-ABBE-ADA8-F27378A3C995}"/>
          </ac:grpSpMkLst>
        </pc:grpChg>
        <pc:grpChg chg="del">
          <ac:chgData name="Kokchun Giang" userId="67e2125d-ec8c-4323-9653-9824a2ad815f" providerId="ADAL" clId="{D9168265-1220-9E48-A679-670E2F5FD34C}" dt="2024-01-29T18:52:03.424" v="129" actId="478"/>
          <ac:grpSpMkLst>
            <pc:docMk/>
            <pc:sldMk cId="3581630501" sldId="333"/>
            <ac:grpSpMk id="2460" creationId="{F8FB88B7-97F6-63C2-D936-3E71E85409DD}"/>
          </ac:grpSpMkLst>
        </pc:grpChg>
        <pc:grpChg chg="del">
          <ac:chgData name="Kokchun Giang" userId="67e2125d-ec8c-4323-9653-9824a2ad815f" providerId="ADAL" clId="{D9168265-1220-9E48-A679-670E2F5FD34C}" dt="2024-01-29T18:52:03.424" v="129" actId="478"/>
          <ac:grpSpMkLst>
            <pc:docMk/>
            <pc:sldMk cId="3581630501" sldId="333"/>
            <ac:grpSpMk id="2461" creationId="{E629035C-F98B-F6AD-BD2A-421AFF557A18}"/>
          </ac:grpSpMkLst>
        </pc:grpChg>
        <pc:grpChg chg="del">
          <ac:chgData name="Kokchun Giang" userId="67e2125d-ec8c-4323-9653-9824a2ad815f" providerId="ADAL" clId="{D9168265-1220-9E48-A679-670E2F5FD34C}" dt="2024-01-29T18:51:58.032" v="127" actId="478"/>
          <ac:grpSpMkLst>
            <pc:docMk/>
            <pc:sldMk cId="3581630501" sldId="333"/>
            <ac:grpSpMk id="2462" creationId="{B21E1091-85C6-1306-2753-7081D0C32733}"/>
          </ac:grpSpMkLst>
        </pc:grpChg>
        <pc:grpChg chg="del">
          <ac:chgData name="Kokchun Giang" userId="67e2125d-ec8c-4323-9653-9824a2ad815f" providerId="ADAL" clId="{D9168265-1220-9E48-A679-670E2F5FD34C}" dt="2024-01-29T18:51:58.032" v="127" actId="478"/>
          <ac:grpSpMkLst>
            <pc:docMk/>
            <pc:sldMk cId="3581630501" sldId="333"/>
            <ac:grpSpMk id="2463" creationId="{F83FE5B4-7F05-B4AB-69BA-A4F9E03C217F}"/>
          </ac:grpSpMkLst>
        </pc:grpChg>
        <pc:grpChg chg="del">
          <ac:chgData name="Kokchun Giang" userId="67e2125d-ec8c-4323-9653-9824a2ad815f" providerId="ADAL" clId="{D9168265-1220-9E48-A679-670E2F5FD34C}" dt="2024-01-29T18:52:01.197" v="128" actId="478"/>
          <ac:grpSpMkLst>
            <pc:docMk/>
            <pc:sldMk cId="3581630501" sldId="333"/>
            <ac:grpSpMk id="2464" creationId="{E0D8B8DF-061C-901C-DE56-6218C6E3A33A}"/>
          </ac:grpSpMkLst>
        </pc:grpChg>
        <pc:inkChg chg="add mod">
          <ac:chgData name="Kokchun Giang" userId="67e2125d-ec8c-4323-9653-9824a2ad815f" providerId="ADAL" clId="{D9168265-1220-9E48-A679-670E2F5FD34C}" dt="2024-01-29T18:57:54.024" v="193"/>
          <ac:inkMkLst>
            <pc:docMk/>
            <pc:sldMk cId="3581630501" sldId="333"/>
            <ac:inkMk id="3" creationId="{43F7892C-17FE-60AC-3340-FF289E70C7BC}"/>
          </ac:inkMkLst>
        </pc:inkChg>
        <pc:inkChg chg="add mod">
          <ac:chgData name="Kokchun Giang" userId="67e2125d-ec8c-4323-9653-9824a2ad815f" providerId="ADAL" clId="{D9168265-1220-9E48-A679-670E2F5FD34C}" dt="2024-01-29T18:57:54.024" v="193"/>
          <ac:inkMkLst>
            <pc:docMk/>
            <pc:sldMk cId="3581630501" sldId="333"/>
            <ac:inkMk id="4" creationId="{4BEC332D-E414-F6BE-5CC5-CCD6BEC8FA12}"/>
          </ac:inkMkLst>
        </pc:inkChg>
        <pc:inkChg chg="add mod">
          <ac:chgData name="Kokchun Giang" userId="67e2125d-ec8c-4323-9653-9824a2ad815f" providerId="ADAL" clId="{D9168265-1220-9E48-A679-670E2F5FD34C}" dt="2024-01-29T18:57:54.024" v="193"/>
          <ac:inkMkLst>
            <pc:docMk/>
            <pc:sldMk cId="3581630501" sldId="333"/>
            <ac:inkMk id="5" creationId="{C302BB78-AF3C-EA2D-7517-6004F4196230}"/>
          </ac:inkMkLst>
        </pc:inkChg>
        <pc:inkChg chg="add mod">
          <ac:chgData name="Kokchun Giang" userId="67e2125d-ec8c-4323-9653-9824a2ad815f" providerId="ADAL" clId="{D9168265-1220-9E48-A679-670E2F5FD34C}" dt="2024-01-29T18:57:54.024" v="193"/>
          <ac:inkMkLst>
            <pc:docMk/>
            <pc:sldMk cId="3581630501" sldId="333"/>
            <ac:inkMk id="6" creationId="{C2A23F67-2AA8-E263-EE4C-0FC712F54816}"/>
          </ac:inkMkLst>
        </pc:inkChg>
        <pc:inkChg chg="add mod">
          <ac:chgData name="Kokchun Giang" userId="67e2125d-ec8c-4323-9653-9824a2ad815f" providerId="ADAL" clId="{D9168265-1220-9E48-A679-670E2F5FD34C}" dt="2024-01-29T18:57:54.024" v="193"/>
          <ac:inkMkLst>
            <pc:docMk/>
            <pc:sldMk cId="3581630501" sldId="333"/>
            <ac:inkMk id="7" creationId="{B37E513C-BAC5-3134-80DA-FE7E9D859713}"/>
          </ac:inkMkLst>
        </pc:inkChg>
        <pc:inkChg chg="add mod">
          <ac:chgData name="Kokchun Giang" userId="67e2125d-ec8c-4323-9653-9824a2ad815f" providerId="ADAL" clId="{D9168265-1220-9E48-A679-670E2F5FD34C}" dt="2024-01-29T18:57:54.024" v="193"/>
          <ac:inkMkLst>
            <pc:docMk/>
            <pc:sldMk cId="3581630501" sldId="333"/>
            <ac:inkMk id="8" creationId="{4A1C9549-E025-B1C7-9F94-DBA26C5A8B11}"/>
          </ac:inkMkLst>
        </pc:inkChg>
        <pc:inkChg chg="add mod">
          <ac:chgData name="Kokchun Giang" userId="67e2125d-ec8c-4323-9653-9824a2ad815f" providerId="ADAL" clId="{D9168265-1220-9E48-A679-670E2F5FD34C}" dt="2024-01-29T18:57:54.024" v="193"/>
          <ac:inkMkLst>
            <pc:docMk/>
            <pc:sldMk cId="3581630501" sldId="333"/>
            <ac:inkMk id="9" creationId="{478C800B-BA64-4075-7967-926182A55417}"/>
          </ac:inkMkLst>
        </pc:inkChg>
        <pc:inkChg chg="add mod">
          <ac:chgData name="Kokchun Giang" userId="67e2125d-ec8c-4323-9653-9824a2ad815f" providerId="ADAL" clId="{D9168265-1220-9E48-A679-670E2F5FD34C}" dt="2024-01-29T18:57:54.024" v="193"/>
          <ac:inkMkLst>
            <pc:docMk/>
            <pc:sldMk cId="3581630501" sldId="333"/>
            <ac:inkMk id="10" creationId="{3B660E96-6099-BB36-EC5D-2653C0499B9D}"/>
          </ac:inkMkLst>
        </pc:inkChg>
        <pc:inkChg chg="add mod">
          <ac:chgData name="Kokchun Giang" userId="67e2125d-ec8c-4323-9653-9824a2ad815f" providerId="ADAL" clId="{D9168265-1220-9E48-A679-670E2F5FD34C}" dt="2024-01-29T18:57:54.024" v="193"/>
          <ac:inkMkLst>
            <pc:docMk/>
            <pc:sldMk cId="3581630501" sldId="333"/>
            <ac:inkMk id="11" creationId="{A99B351F-A20D-46CB-A2A5-404DAF354526}"/>
          </ac:inkMkLst>
        </pc:inkChg>
        <pc:inkChg chg="add mod">
          <ac:chgData name="Kokchun Giang" userId="67e2125d-ec8c-4323-9653-9824a2ad815f" providerId="ADAL" clId="{D9168265-1220-9E48-A679-670E2F5FD34C}" dt="2024-01-29T18:57:54.024" v="193"/>
          <ac:inkMkLst>
            <pc:docMk/>
            <pc:sldMk cId="3581630501" sldId="333"/>
            <ac:inkMk id="12" creationId="{B9580DF1-50ED-1E6B-B2BD-C886C7B0AAEA}"/>
          </ac:inkMkLst>
        </pc:inkChg>
        <pc:inkChg chg="add mod">
          <ac:chgData name="Kokchun Giang" userId="67e2125d-ec8c-4323-9653-9824a2ad815f" providerId="ADAL" clId="{D9168265-1220-9E48-A679-670E2F5FD34C}" dt="2024-01-29T18:57:54.024" v="193"/>
          <ac:inkMkLst>
            <pc:docMk/>
            <pc:sldMk cId="3581630501" sldId="333"/>
            <ac:inkMk id="13" creationId="{FDB537B6-02A5-FFDF-0649-E9994A37B045}"/>
          </ac:inkMkLst>
        </pc:inkChg>
        <pc:inkChg chg="add mod">
          <ac:chgData name="Kokchun Giang" userId="67e2125d-ec8c-4323-9653-9824a2ad815f" providerId="ADAL" clId="{D9168265-1220-9E48-A679-670E2F5FD34C}" dt="2024-01-29T18:57:54.024" v="193"/>
          <ac:inkMkLst>
            <pc:docMk/>
            <pc:sldMk cId="3581630501" sldId="333"/>
            <ac:inkMk id="14" creationId="{B95EB08D-9D90-299B-5BB9-E0A1D923CB02}"/>
          </ac:inkMkLst>
        </pc:inkChg>
        <pc:inkChg chg="add mod">
          <ac:chgData name="Kokchun Giang" userId="67e2125d-ec8c-4323-9653-9824a2ad815f" providerId="ADAL" clId="{D9168265-1220-9E48-A679-670E2F5FD34C}" dt="2024-01-29T18:57:54.024" v="193"/>
          <ac:inkMkLst>
            <pc:docMk/>
            <pc:sldMk cId="3581630501" sldId="333"/>
            <ac:inkMk id="15" creationId="{536F3C18-C2EF-07D7-CAD5-017D54AC5703}"/>
          </ac:inkMkLst>
        </pc:inkChg>
        <pc:inkChg chg="add mod">
          <ac:chgData name="Kokchun Giang" userId="67e2125d-ec8c-4323-9653-9824a2ad815f" providerId="ADAL" clId="{D9168265-1220-9E48-A679-670E2F5FD34C}" dt="2024-01-29T18:57:54.024" v="193"/>
          <ac:inkMkLst>
            <pc:docMk/>
            <pc:sldMk cId="3581630501" sldId="333"/>
            <ac:inkMk id="16" creationId="{7935CA93-A7E5-1DEF-5178-1DC95BCF1627}"/>
          </ac:inkMkLst>
        </pc:inkChg>
        <pc:inkChg chg="add mod">
          <ac:chgData name="Kokchun Giang" userId="67e2125d-ec8c-4323-9653-9824a2ad815f" providerId="ADAL" clId="{D9168265-1220-9E48-A679-670E2F5FD34C}" dt="2024-01-29T18:57:54.024" v="193"/>
          <ac:inkMkLst>
            <pc:docMk/>
            <pc:sldMk cId="3581630501" sldId="333"/>
            <ac:inkMk id="17" creationId="{71735C15-88FF-5197-B347-EE66C8E082EB}"/>
          </ac:inkMkLst>
        </pc:inkChg>
        <pc:inkChg chg="add mod">
          <ac:chgData name="Kokchun Giang" userId="67e2125d-ec8c-4323-9653-9824a2ad815f" providerId="ADAL" clId="{D9168265-1220-9E48-A679-670E2F5FD34C}" dt="2024-01-29T18:57:58.672" v="198"/>
          <ac:inkMkLst>
            <pc:docMk/>
            <pc:sldMk cId="3581630501" sldId="333"/>
            <ac:inkMk id="21" creationId="{A2795D2F-5F26-5739-1CEA-BB3F0174B18F}"/>
          </ac:inkMkLst>
        </pc:inkChg>
        <pc:inkChg chg="add mod">
          <ac:chgData name="Kokchun Giang" userId="67e2125d-ec8c-4323-9653-9824a2ad815f" providerId="ADAL" clId="{D9168265-1220-9E48-A679-670E2F5FD34C}" dt="2024-01-29T18:57:58.672" v="198"/>
          <ac:inkMkLst>
            <pc:docMk/>
            <pc:sldMk cId="3581630501" sldId="333"/>
            <ac:inkMk id="22" creationId="{82E133F0-43B3-9EFF-59C1-957CD7D21094}"/>
          </ac:inkMkLst>
        </pc:inkChg>
        <pc:inkChg chg="add mod">
          <ac:chgData name="Kokchun Giang" userId="67e2125d-ec8c-4323-9653-9824a2ad815f" providerId="ADAL" clId="{D9168265-1220-9E48-A679-670E2F5FD34C}" dt="2024-01-29T18:57:58.672" v="198"/>
          <ac:inkMkLst>
            <pc:docMk/>
            <pc:sldMk cId="3581630501" sldId="333"/>
            <ac:inkMk id="23" creationId="{45D043DB-0DCA-0830-25F3-A18FA2D4BBA2}"/>
          </ac:inkMkLst>
        </pc:inkChg>
        <pc:inkChg chg="add mod">
          <ac:chgData name="Kokchun Giang" userId="67e2125d-ec8c-4323-9653-9824a2ad815f" providerId="ADAL" clId="{D9168265-1220-9E48-A679-670E2F5FD34C}" dt="2024-01-29T18:57:58.672" v="198"/>
          <ac:inkMkLst>
            <pc:docMk/>
            <pc:sldMk cId="3581630501" sldId="333"/>
            <ac:inkMk id="24" creationId="{EE724F36-B3B1-D78A-D95C-CE648A80597D}"/>
          </ac:inkMkLst>
        </pc:inkChg>
        <pc:inkChg chg="add mod">
          <ac:chgData name="Kokchun Giang" userId="67e2125d-ec8c-4323-9653-9824a2ad815f" providerId="ADAL" clId="{D9168265-1220-9E48-A679-670E2F5FD34C}" dt="2024-01-29T19:43:34.483" v="1060" actId="164"/>
          <ac:inkMkLst>
            <pc:docMk/>
            <pc:sldMk cId="3581630501" sldId="333"/>
            <ac:inkMk id="26" creationId="{FF206DBA-9A24-681D-4AA1-93EF64E7B9CD}"/>
          </ac:inkMkLst>
        </pc:inkChg>
        <pc:inkChg chg="add mod">
          <ac:chgData name="Kokchun Giang" userId="67e2125d-ec8c-4323-9653-9824a2ad815f" providerId="ADAL" clId="{D9168265-1220-9E48-A679-670E2F5FD34C}" dt="2024-01-29T19:43:34.483" v="1060" actId="164"/>
          <ac:inkMkLst>
            <pc:docMk/>
            <pc:sldMk cId="3581630501" sldId="333"/>
            <ac:inkMk id="27" creationId="{575B9265-DE89-5FDA-B333-8C3C37636076}"/>
          </ac:inkMkLst>
        </pc:inkChg>
        <pc:inkChg chg="add mod">
          <ac:chgData name="Kokchun Giang" userId="67e2125d-ec8c-4323-9653-9824a2ad815f" providerId="ADAL" clId="{D9168265-1220-9E48-A679-670E2F5FD34C}" dt="2024-01-29T19:43:34.483" v="1060" actId="164"/>
          <ac:inkMkLst>
            <pc:docMk/>
            <pc:sldMk cId="3581630501" sldId="333"/>
            <ac:inkMk id="29" creationId="{E11D903C-B456-9A21-D74C-177FB9DA909C}"/>
          </ac:inkMkLst>
        </pc:inkChg>
        <pc:inkChg chg="add mod">
          <ac:chgData name="Kokchun Giang" userId="67e2125d-ec8c-4323-9653-9824a2ad815f" providerId="ADAL" clId="{D9168265-1220-9E48-A679-670E2F5FD34C}" dt="2024-01-29T19:43:34.483" v="1060" actId="164"/>
          <ac:inkMkLst>
            <pc:docMk/>
            <pc:sldMk cId="3581630501" sldId="333"/>
            <ac:inkMk id="30" creationId="{D1FA893B-2240-202F-2823-D1908CA5306E}"/>
          </ac:inkMkLst>
        </pc:inkChg>
        <pc:inkChg chg="add mod">
          <ac:chgData name="Kokchun Giang" userId="67e2125d-ec8c-4323-9653-9824a2ad815f" providerId="ADAL" clId="{D9168265-1220-9E48-A679-670E2F5FD34C}" dt="2024-01-29T19:43:34.483" v="1060" actId="164"/>
          <ac:inkMkLst>
            <pc:docMk/>
            <pc:sldMk cId="3581630501" sldId="333"/>
            <ac:inkMk id="31" creationId="{5BD228E3-86DC-9DD6-DC9F-A61FF61BF467}"/>
          </ac:inkMkLst>
        </pc:inkChg>
        <pc:inkChg chg="add mod">
          <ac:chgData name="Kokchun Giang" userId="67e2125d-ec8c-4323-9653-9824a2ad815f" providerId="ADAL" clId="{D9168265-1220-9E48-A679-670E2F5FD34C}" dt="2024-01-29T19:43:34.483" v="1060" actId="164"/>
          <ac:inkMkLst>
            <pc:docMk/>
            <pc:sldMk cId="3581630501" sldId="333"/>
            <ac:inkMk id="32" creationId="{0C7E700B-8FE5-E0E2-6AD5-089E454DE518}"/>
          </ac:inkMkLst>
        </pc:inkChg>
        <pc:inkChg chg="add mod">
          <ac:chgData name="Kokchun Giang" userId="67e2125d-ec8c-4323-9653-9824a2ad815f" providerId="ADAL" clId="{D9168265-1220-9E48-A679-670E2F5FD34C}" dt="2024-01-29T19:43:34.483" v="1060" actId="164"/>
          <ac:inkMkLst>
            <pc:docMk/>
            <pc:sldMk cId="3581630501" sldId="333"/>
            <ac:inkMk id="33" creationId="{0AB6A162-630B-2E71-8CBE-652A8EEA68E7}"/>
          </ac:inkMkLst>
        </pc:inkChg>
        <pc:inkChg chg="add del mod">
          <ac:chgData name="Kokchun Giang" userId="67e2125d-ec8c-4323-9653-9824a2ad815f" providerId="ADAL" clId="{D9168265-1220-9E48-A679-670E2F5FD34C}" dt="2024-01-29T18:58:05.677" v="209"/>
          <ac:inkMkLst>
            <pc:docMk/>
            <pc:sldMk cId="3581630501" sldId="333"/>
            <ac:inkMk id="34" creationId="{4539290B-1B35-B3C3-26FD-88223FC188B9}"/>
          </ac:inkMkLst>
        </pc:inkChg>
        <pc:inkChg chg="add mod">
          <ac:chgData name="Kokchun Giang" userId="67e2125d-ec8c-4323-9653-9824a2ad815f" providerId="ADAL" clId="{D9168265-1220-9E48-A679-670E2F5FD34C}" dt="2024-01-29T18:58:10.705" v="217"/>
          <ac:inkMkLst>
            <pc:docMk/>
            <pc:sldMk cId="3581630501" sldId="333"/>
            <ac:inkMk id="37" creationId="{8BDCC1C0-765A-BA7E-941A-6B333C7C2219}"/>
          </ac:inkMkLst>
        </pc:inkChg>
        <pc:inkChg chg="add mod">
          <ac:chgData name="Kokchun Giang" userId="67e2125d-ec8c-4323-9653-9824a2ad815f" providerId="ADAL" clId="{D9168265-1220-9E48-A679-670E2F5FD34C}" dt="2024-01-29T18:58:10.705" v="217"/>
          <ac:inkMkLst>
            <pc:docMk/>
            <pc:sldMk cId="3581630501" sldId="333"/>
            <ac:inkMk id="38" creationId="{4C3A5DC7-67FD-F1E2-186E-9A2F74C4F390}"/>
          </ac:inkMkLst>
        </pc:inkChg>
        <pc:inkChg chg="add mod">
          <ac:chgData name="Kokchun Giang" userId="67e2125d-ec8c-4323-9653-9824a2ad815f" providerId="ADAL" clId="{D9168265-1220-9E48-A679-670E2F5FD34C}" dt="2024-01-29T18:58:10.705" v="217"/>
          <ac:inkMkLst>
            <pc:docMk/>
            <pc:sldMk cId="3581630501" sldId="333"/>
            <ac:inkMk id="39" creationId="{2C3BE1FC-BB5B-E052-7079-744EC9430CC7}"/>
          </ac:inkMkLst>
        </pc:inkChg>
        <pc:inkChg chg="add mod">
          <ac:chgData name="Kokchun Giang" userId="67e2125d-ec8c-4323-9653-9824a2ad815f" providerId="ADAL" clId="{D9168265-1220-9E48-A679-670E2F5FD34C}" dt="2024-01-29T18:58:10.705" v="217"/>
          <ac:inkMkLst>
            <pc:docMk/>
            <pc:sldMk cId="3581630501" sldId="333"/>
            <ac:inkMk id="40" creationId="{CF8B2699-0C10-EC98-2948-2BF9245FC90B}"/>
          </ac:inkMkLst>
        </pc:inkChg>
        <pc:inkChg chg="add mod">
          <ac:chgData name="Kokchun Giang" userId="67e2125d-ec8c-4323-9653-9824a2ad815f" providerId="ADAL" clId="{D9168265-1220-9E48-A679-670E2F5FD34C}" dt="2024-01-29T18:58:10.705" v="217"/>
          <ac:inkMkLst>
            <pc:docMk/>
            <pc:sldMk cId="3581630501" sldId="333"/>
            <ac:inkMk id="41" creationId="{E8FBAEF3-42D7-7122-6EDA-D6ED066A8500}"/>
          </ac:inkMkLst>
        </pc:inkChg>
        <pc:inkChg chg="add mod">
          <ac:chgData name="Kokchun Giang" userId="67e2125d-ec8c-4323-9653-9824a2ad815f" providerId="ADAL" clId="{D9168265-1220-9E48-A679-670E2F5FD34C}" dt="2024-01-29T18:58:10.705" v="217"/>
          <ac:inkMkLst>
            <pc:docMk/>
            <pc:sldMk cId="3581630501" sldId="333"/>
            <ac:inkMk id="42" creationId="{B1F3080C-B9D4-A0FC-230A-3AA797EC49D5}"/>
          </ac:inkMkLst>
        </pc:inkChg>
        <pc:inkChg chg="add mod">
          <ac:chgData name="Kokchun Giang" userId="67e2125d-ec8c-4323-9653-9824a2ad815f" providerId="ADAL" clId="{D9168265-1220-9E48-A679-670E2F5FD34C}" dt="2024-01-29T18:58:10.705" v="217"/>
          <ac:inkMkLst>
            <pc:docMk/>
            <pc:sldMk cId="3581630501" sldId="333"/>
            <ac:inkMk id="43" creationId="{D930C3B0-1BA6-F28D-DE67-3488488974F1}"/>
          </ac:inkMkLst>
        </pc:inkChg>
        <pc:inkChg chg="add mod">
          <ac:chgData name="Kokchun Giang" userId="67e2125d-ec8c-4323-9653-9824a2ad815f" providerId="ADAL" clId="{D9168265-1220-9E48-A679-670E2F5FD34C}" dt="2024-01-29T18:58:15.098" v="221"/>
          <ac:inkMkLst>
            <pc:docMk/>
            <pc:sldMk cId="3581630501" sldId="333"/>
            <ac:inkMk id="45" creationId="{B6AA0EE2-D0A4-876C-CA28-03D054BFB2A0}"/>
          </ac:inkMkLst>
        </pc:inkChg>
        <pc:inkChg chg="add mod">
          <ac:chgData name="Kokchun Giang" userId="67e2125d-ec8c-4323-9653-9824a2ad815f" providerId="ADAL" clId="{D9168265-1220-9E48-A679-670E2F5FD34C}" dt="2024-01-29T18:58:15.098" v="221"/>
          <ac:inkMkLst>
            <pc:docMk/>
            <pc:sldMk cId="3581630501" sldId="333"/>
            <ac:inkMk id="46" creationId="{5BA945EA-877F-017A-7043-CBAAF5AA63B7}"/>
          </ac:inkMkLst>
        </pc:inkChg>
        <pc:inkChg chg="add mod">
          <ac:chgData name="Kokchun Giang" userId="67e2125d-ec8c-4323-9653-9824a2ad815f" providerId="ADAL" clId="{D9168265-1220-9E48-A679-670E2F5FD34C}" dt="2024-01-29T18:58:15.098" v="221"/>
          <ac:inkMkLst>
            <pc:docMk/>
            <pc:sldMk cId="3581630501" sldId="333"/>
            <ac:inkMk id="47" creationId="{4936B96D-F4D4-F1FD-7AA3-52E4D373E39F}"/>
          </ac:inkMkLst>
        </pc:inkChg>
        <pc:inkChg chg="add mod">
          <ac:chgData name="Kokchun Giang" userId="67e2125d-ec8c-4323-9653-9824a2ad815f" providerId="ADAL" clId="{D9168265-1220-9E48-A679-670E2F5FD34C}" dt="2024-01-29T18:58:20.857" v="230"/>
          <ac:inkMkLst>
            <pc:docMk/>
            <pc:sldMk cId="3581630501" sldId="333"/>
            <ac:inkMk id="49" creationId="{5C56DF2D-DD20-9C19-BCD3-868999591CDF}"/>
          </ac:inkMkLst>
        </pc:inkChg>
        <pc:inkChg chg="add mod">
          <ac:chgData name="Kokchun Giang" userId="67e2125d-ec8c-4323-9653-9824a2ad815f" providerId="ADAL" clId="{D9168265-1220-9E48-A679-670E2F5FD34C}" dt="2024-01-29T18:58:20.857" v="230"/>
          <ac:inkMkLst>
            <pc:docMk/>
            <pc:sldMk cId="3581630501" sldId="333"/>
            <ac:inkMk id="50" creationId="{9F19EC3F-125E-7494-0CD3-967BC762772F}"/>
          </ac:inkMkLst>
        </pc:inkChg>
        <pc:inkChg chg="add mod">
          <ac:chgData name="Kokchun Giang" userId="67e2125d-ec8c-4323-9653-9824a2ad815f" providerId="ADAL" clId="{D9168265-1220-9E48-A679-670E2F5FD34C}" dt="2024-01-29T18:58:20.857" v="230"/>
          <ac:inkMkLst>
            <pc:docMk/>
            <pc:sldMk cId="3581630501" sldId="333"/>
            <ac:inkMk id="51" creationId="{B00C08F5-0530-056A-0261-BC18FFED5EB8}"/>
          </ac:inkMkLst>
        </pc:inkChg>
        <pc:inkChg chg="add mod">
          <ac:chgData name="Kokchun Giang" userId="67e2125d-ec8c-4323-9653-9824a2ad815f" providerId="ADAL" clId="{D9168265-1220-9E48-A679-670E2F5FD34C}" dt="2024-01-29T18:58:20.857" v="230"/>
          <ac:inkMkLst>
            <pc:docMk/>
            <pc:sldMk cId="3581630501" sldId="333"/>
            <ac:inkMk id="52" creationId="{9FF9D99E-7F5F-D24B-BA29-53614356FDF6}"/>
          </ac:inkMkLst>
        </pc:inkChg>
        <pc:inkChg chg="add mod">
          <ac:chgData name="Kokchun Giang" userId="67e2125d-ec8c-4323-9653-9824a2ad815f" providerId="ADAL" clId="{D9168265-1220-9E48-A679-670E2F5FD34C}" dt="2024-01-29T18:58:20.857" v="230"/>
          <ac:inkMkLst>
            <pc:docMk/>
            <pc:sldMk cId="3581630501" sldId="333"/>
            <ac:inkMk id="53" creationId="{74B5B70F-DB36-6976-4F38-FD2B69241095}"/>
          </ac:inkMkLst>
        </pc:inkChg>
        <pc:inkChg chg="add mod">
          <ac:chgData name="Kokchun Giang" userId="67e2125d-ec8c-4323-9653-9824a2ad815f" providerId="ADAL" clId="{D9168265-1220-9E48-A679-670E2F5FD34C}" dt="2024-01-29T18:58:20.857" v="230"/>
          <ac:inkMkLst>
            <pc:docMk/>
            <pc:sldMk cId="3581630501" sldId="333"/>
            <ac:inkMk id="54" creationId="{BF0DD573-473D-0333-1526-0F77D0C30EC5}"/>
          </ac:inkMkLst>
        </pc:inkChg>
        <pc:inkChg chg="add mod">
          <ac:chgData name="Kokchun Giang" userId="67e2125d-ec8c-4323-9653-9824a2ad815f" providerId="ADAL" clId="{D9168265-1220-9E48-A679-670E2F5FD34C}" dt="2024-01-29T18:58:20.857" v="230"/>
          <ac:inkMkLst>
            <pc:docMk/>
            <pc:sldMk cId="3581630501" sldId="333"/>
            <ac:inkMk id="55" creationId="{268668EF-0BB3-D132-669B-FA59C70E2726}"/>
          </ac:inkMkLst>
        </pc:inkChg>
        <pc:inkChg chg="add mod">
          <ac:chgData name="Kokchun Giang" userId="67e2125d-ec8c-4323-9653-9824a2ad815f" providerId="ADAL" clId="{D9168265-1220-9E48-A679-670E2F5FD34C}" dt="2024-01-29T18:58:20.857" v="230"/>
          <ac:inkMkLst>
            <pc:docMk/>
            <pc:sldMk cId="3581630501" sldId="333"/>
            <ac:inkMk id="56" creationId="{71B1F76B-4638-7C3D-AF6C-0F47FC5EB87C}"/>
          </ac:inkMkLst>
        </pc:inkChg>
        <pc:inkChg chg="add mod">
          <ac:chgData name="Kokchun Giang" userId="67e2125d-ec8c-4323-9653-9824a2ad815f" providerId="ADAL" clId="{D9168265-1220-9E48-A679-670E2F5FD34C}" dt="2024-01-29T19:43:34.483" v="1060" actId="164"/>
          <ac:inkMkLst>
            <pc:docMk/>
            <pc:sldMk cId="3581630501" sldId="333"/>
            <ac:inkMk id="59" creationId="{1CAE11D9-7AD6-7F9C-644C-B4EC4E335219}"/>
          </ac:inkMkLst>
        </pc:inkChg>
        <pc:inkChg chg="add mod">
          <ac:chgData name="Kokchun Giang" userId="67e2125d-ec8c-4323-9653-9824a2ad815f" providerId="ADAL" clId="{D9168265-1220-9E48-A679-670E2F5FD34C}" dt="2024-01-29T18:58:53.825" v="234"/>
          <ac:inkMkLst>
            <pc:docMk/>
            <pc:sldMk cId="3581630501" sldId="333"/>
            <ac:inkMk id="60" creationId="{10D12D55-E01A-9237-9A13-1E3A024DC1BE}"/>
          </ac:inkMkLst>
        </pc:inkChg>
        <pc:inkChg chg="add mod">
          <ac:chgData name="Kokchun Giang" userId="67e2125d-ec8c-4323-9653-9824a2ad815f" providerId="ADAL" clId="{D9168265-1220-9E48-A679-670E2F5FD34C}" dt="2024-01-29T18:58:53.825" v="234"/>
          <ac:inkMkLst>
            <pc:docMk/>
            <pc:sldMk cId="3581630501" sldId="333"/>
            <ac:inkMk id="61" creationId="{C8690F2A-8AFC-74DB-3262-DE2B85CCA43C}"/>
          </ac:inkMkLst>
        </pc:inkChg>
        <pc:inkChg chg="add mod">
          <ac:chgData name="Kokchun Giang" userId="67e2125d-ec8c-4323-9653-9824a2ad815f" providerId="ADAL" clId="{D9168265-1220-9E48-A679-670E2F5FD34C}" dt="2024-01-29T19:43:41.796" v="1061" actId="164"/>
          <ac:inkMkLst>
            <pc:docMk/>
            <pc:sldMk cId="3581630501" sldId="333"/>
            <ac:inkMk id="63" creationId="{6BC076E0-AF41-35CC-FBDF-4AEA91494B27}"/>
          </ac:inkMkLst>
        </pc:inkChg>
        <pc:inkChg chg="add mod">
          <ac:chgData name="Kokchun Giang" userId="67e2125d-ec8c-4323-9653-9824a2ad815f" providerId="ADAL" clId="{D9168265-1220-9E48-A679-670E2F5FD34C}" dt="2024-01-29T19:43:41.796" v="1061" actId="164"/>
          <ac:inkMkLst>
            <pc:docMk/>
            <pc:sldMk cId="3581630501" sldId="333"/>
            <ac:inkMk id="384" creationId="{7108E46B-3929-217B-DA75-6D682BCA2FD0}"/>
          </ac:inkMkLst>
        </pc:inkChg>
        <pc:inkChg chg="add mod">
          <ac:chgData name="Kokchun Giang" userId="67e2125d-ec8c-4323-9653-9824a2ad815f" providerId="ADAL" clId="{D9168265-1220-9E48-A679-670E2F5FD34C}" dt="2024-01-29T19:43:41.796" v="1061" actId="164"/>
          <ac:inkMkLst>
            <pc:docMk/>
            <pc:sldMk cId="3581630501" sldId="333"/>
            <ac:inkMk id="385" creationId="{4E6F94B2-950E-30A9-64AC-A4657220F057}"/>
          </ac:inkMkLst>
        </pc:inkChg>
        <pc:inkChg chg="add mod">
          <ac:chgData name="Kokchun Giang" userId="67e2125d-ec8c-4323-9653-9824a2ad815f" providerId="ADAL" clId="{D9168265-1220-9E48-A679-670E2F5FD34C}" dt="2024-01-29T19:43:41.796" v="1061" actId="164"/>
          <ac:inkMkLst>
            <pc:docMk/>
            <pc:sldMk cId="3581630501" sldId="333"/>
            <ac:inkMk id="386" creationId="{230FEA80-3376-25B2-CE6C-CEA83A8E6DF9}"/>
          </ac:inkMkLst>
        </pc:inkChg>
        <pc:inkChg chg="add mod">
          <ac:chgData name="Kokchun Giang" userId="67e2125d-ec8c-4323-9653-9824a2ad815f" providerId="ADAL" clId="{D9168265-1220-9E48-A679-670E2F5FD34C}" dt="2024-01-29T19:43:41.796" v="1061" actId="164"/>
          <ac:inkMkLst>
            <pc:docMk/>
            <pc:sldMk cId="3581630501" sldId="333"/>
            <ac:inkMk id="387" creationId="{B1603A57-339C-D2E0-C38E-1AF437506439}"/>
          </ac:inkMkLst>
        </pc:inkChg>
        <pc:inkChg chg="add mod">
          <ac:chgData name="Kokchun Giang" userId="67e2125d-ec8c-4323-9653-9824a2ad815f" providerId="ADAL" clId="{D9168265-1220-9E48-A679-670E2F5FD34C}" dt="2024-01-29T19:43:41.796" v="1061" actId="164"/>
          <ac:inkMkLst>
            <pc:docMk/>
            <pc:sldMk cId="3581630501" sldId="333"/>
            <ac:inkMk id="388" creationId="{590C9905-66A7-6986-70A0-61C1256DD098}"/>
          </ac:inkMkLst>
        </pc:inkChg>
        <pc:inkChg chg="add mod">
          <ac:chgData name="Kokchun Giang" userId="67e2125d-ec8c-4323-9653-9824a2ad815f" providerId="ADAL" clId="{D9168265-1220-9E48-A679-670E2F5FD34C}" dt="2024-01-29T19:43:41.796" v="1061" actId="164"/>
          <ac:inkMkLst>
            <pc:docMk/>
            <pc:sldMk cId="3581630501" sldId="333"/>
            <ac:inkMk id="389" creationId="{954CD07D-B6DF-2AE9-FA53-A36EC352F96B}"/>
          </ac:inkMkLst>
        </pc:inkChg>
        <pc:inkChg chg="add del mod">
          <ac:chgData name="Kokchun Giang" userId="67e2125d-ec8c-4323-9653-9824a2ad815f" providerId="ADAL" clId="{D9168265-1220-9E48-A679-670E2F5FD34C}" dt="2024-01-29T18:59:10.053" v="249" actId="9405"/>
          <ac:inkMkLst>
            <pc:docMk/>
            <pc:sldMk cId="3581630501" sldId="333"/>
            <ac:inkMk id="390" creationId="{A9286B0F-E764-19F7-5409-9E832BC9547C}"/>
          </ac:inkMkLst>
        </pc:inkChg>
        <pc:inkChg chg="add del mod">
          <ac:chgData name="Kokchun Giang" userId="67e2125d-ec8c-4323-9653-9824a2ad815f" providerId="ADAL" clId="{D9168265-1220-9E48-A679-670E2F5FD34C}" dt="2024-01-29T18:59:09.372" v="248" actId="9405"/>
          <ac:inkMkLst>
            <pc:docMk/>
            <pc:sldMk cId="3581630501" sldId="333"/>
            <ac:inkMk id="391" creationId="{085AE34C-CD14-724F-27F5-91A3C31041E4}"/>
          </ac:inkMkLst>
        </pc:inkChg>
        <pc:inkChg chg="add del mod">
          <ac:chgData name="Kokchun Giang" userId="67e2125d-ec8c-4323-9653-9824a2ad815f" providerId="ADAL" clId="{D9168265-1220-9E48-A679-670E2F5FD34C}" dt="2024-01-29T18:59:08.990" v="247"/>
          <ac:inkMkLst>
            <pc:docMk/>
            <pc:sldMk cId="3581630501" sldId="333"/>
            <ac:inkMk id="393" creationId="{601D69F1-4670-06E2-8D4F-933B9A4F94D2}"/>
          </ac:inkMkLst>
        </pc:inkChg>
        <pc:inkChg chg="add mod">
          <ac:chgData name="Kokchun Giang" userId="67e2125d-ec8c-4323-9653-9824a2ad815f" providerId="ADAL" clId="{D9168265-1220-9E48-A679-670E2F5FD34C}" dt="2024-01-29T18:59:17.242" v="258"/>
          <ac:inkMkLst>
            <pc:docMk/>
            <pc:sldMk cId="3581630501" sldId="333"/>
            <ac:inkMk id="396" creationId="{6B4F389E-8E23-9EBA-AA21-50D543FE48AC}"/>
          </ac:inkMkLst>
        </pc:inkChg>
        <pc:inkChg chg="add mod">
          <ac:chgData name="Kokchun Giang" userId="67e2125d-ec8c-4323-9653-9824a2ad815f" providerId="ADAL" clId="{D9168265-1220-9E48-A679-670E2F5FD34C}" dt="2024-01-29T18:59:17.242" v="258"/>
          <ac:inkMkLst>
            <pc:docMk/>
            <pc:sldMk cId="3581630501" sldId="333"/>
            <ac:inkMk id="397" creationId="{79F1DA32-97F0-8DF6-E012-5A20B42A5204}"/>
          </ac:inkMkLst>
        </pc:inkChg>
        <pc:inkChg chg="add mod">
          <ac:chgData name="Kokchun Giang" userId="67e2125d-ec8c-4323-9653-9824a2ad815f" providerId="ADAL" clId="{D9168265-1220-9E48-A679-670E2F5FD34C}" dt="2024-01-29T18:59:17.242" v="258"/>
          <ac:inkMkLst>
            <pc:docMk/>
            <pc:sldMk cId="3581630501" sldId="333"/>
            <ac:inkMk id="398" creationId="{B00223EC-EF76-B040-423E-731ABC3CF89C}"/>
          </ac:inkMkLst>
        </pc:inkChg>
        <pc:inkChg chg="add mod">
          <ac:chgData name="Kokchun Giang" userId="67e2125d-ec8c-4323-9653-9824a2ad815f" providerId="ADAL" clId="{D9168265-1220-9E48-A679-670E2F5FD34C}" dt="2024-01-29T18:59:17.242" v="258"/>
          <ac:inkMkLst>
            <pc:docMk/>
            <pc:sldMk cId="3581630501" sldId="333"/>
            <ac:inkMk id="399" creationId="{99B64918-D44E-0A70-41C0-F0711B47C6B4}"/>
          </ac:inkMkLst>
        </pc:inkChg>
        <pc:inkChg chg="add mod">
          <ac:chgData name="Kokchun Giang" userId="67e2125d-ec8c-4323-9653-9824a2ad815f" providerId="ADAL" clId="{D9168265-1220-9E48-A679-670E2F5FD34C}" dt="2024-01-29T18:59:17.242" v="258"/>
          <ac:inkMkLst>
            <pc:docMk/>
            <pc:sldMk cId="3581630501" sldId="333"/>
            <ac:inkMk id="401" creationId="{4C9F150D-C542-2200-1E8F-E2680A8B9BC0}"/>
          </ac:inkMkLst>
        </pc:inkChg>
        <pc:inkChg chg="add mod">
          <ac:chgData name="Kokchun Giang" userId="67e2125d-ec8c-4323-9653-9824a2ad815f" providerId="ADAL" clId="{D9168265-1220-9E48-A679-670E2F5FD34C}" dt="2024-01-29T18:59:17.242" v="258"/>
          <ac:inkMkLst>
            <pc:docMk/>
            <pc:sldMk cId="3581630501" sldId="333"/>
            <ac:inkMk id="402" creationId="{400D2EEE-4F15-22D7-8F35-345E7DDB2570}"/>
          </ac:inkMkLst>
        </pc:inkChg>
        <pc:inkChg chg="add mod">
          <ac:chgData name="Kokchun Giang" userId="67e2125d-ec8c-4323-9653-9824a2ad815f" providerId="ADAL" clId="{D9168265-1220-9E48-A679-670E2F5FD34C}" dt="2024-01-29T18:59:17.242" v="258"/>
          <ac:inkMkLst>
            <pc:docMk/>
            <pc:sldMk cId="3581630501" sldId="333"/>
            <ac:inkMk id="403" creationId="{754E821E-F134-DC09-6731-FFEEF92736F7}"/>
          </ac:inkMkLst>
        </pc:inkChg>
        <pc:inkChg chg="add mod">
          <ac:chgData name="Kokchun Giang" userId="67e2125d-ec8c-4323-9653-9824a2ad815f" providerId="ADAL" clId="{D9168265-1220-9E48-A679-670E2F5FD34C}" dt="2024-01-29T19:43:41.796" v="1061" actId="164"/>
          <ac:inkMkLst>
            <pc:docMk/>
            <pc:sldMk cId="3581630501" sldId="333"/>
            <ac:inkMk id="405" creationId="{49D1C91E-00AA-25D6-A8E3-FD8D638F5CA7}"/>
          </ac:inkMkLst>
        </pc:inkChg>
        <pc:inkChg chg="add mod">
          <ac:chgData name="Kokchun Giang" userId="67e2125d-ec8c-4323-9653-9824a2ad815f" providerId="ADAL" clId="{D9168265-1220-9E48-A679-670E2F5FD34C}" dt="2024-01-29T19:43:41.796" v="1061" actId="164"/>
          <ac:inkMkLst>
            <pc:docMk/>
            <pc:sldMk cId="3581630501" sldId="333"/>
            <ac:inkMk id="406" creationId="{9CD0F0A5-B190-D85F-C022-B791DF70C3E2}"/>
          </ac:inkMkLst>
        </pc:inkChg>
        <pc:inkChg chg="add mod">
          <ac:chgData name="Kokchun Giang" userId="67e2125d-ec8c-4323-9653-9824a2ad815f" providerId="ADAL" clId="{D9168265-1220-9E48-A679-670E2F5FD34C}" dt="2024-01-29T18:59:28.455" v="271"/>
          <ac:inkMkLst>
            <pc:docMk/>
            <pc:sldMk cId="3581630501" sldId="333"/>
            <ac:inkMk id="407" creationId="{4AEE56FF-D498-7704-7C64-621DC0140E63}"/>
          </ac:inkMkLst>
        </pc:inkChg>
        <pc:inkChg chg="add mod">
          <ac:chgData name="Kokchun Giang" userId="67e2125d-ec8c-4323-9653-9824a2ad815f" providerId="ADAL" clId="{D9168265-1220-9E48-A679-670E2F5FD34C}" dt="2024-01-29T18:59:28.455" v="271"/>
          <ac:inkMkLst>
            <pc:docMk/>
            <pc:sldMk cId="3581630501" sldId="333"/>
            <ac:inkMk id="408" creationId="{1D7204CB-90AA-4720-94B9-1E2E19091214}"/>
          </ac:inkMkLst>
        </pc:inkChg>
        <pc:inkChg chg="add mod">
          <ac:chgData name="Kokchun Giang" userId="67e2125d-ec8c-4323-9653-9824a2ad815f" providerId="ADAL" clId="{D9168265-1220-9E48-A679-670E2F5FD34C}" dt="2024-01-29T19:43:41.796" v="1061" actId="164"/>
          <ac:inkMkLst>
            <pc:docMk/>
            <pc:sldMk cId="3581630501" sldId="333"/>
            <ac:inkMk id="409" creationId="{1DA77E84-7E32-73B2-069F-CD0DC5967DDC}"/>
          </ac:inkMkLst>
        </pc:inkChg>
        <pc:inkChg chg="add mod">
          <ac:chgData name="Kokchun Giang" userId="67e2125d-ec8c-4323-9653-9824a2ad815f" providerId="ADAL" clId="{D9168265-1220-9E48-A679-670E2F5FD34C}" dt="2024-01-29T18:59:29.571" v="273"/>
          <ac:inkMkLst>
            <pc:docMk/>
            <pc:sldMk cId="3581630501" sldId="333"/>
            <ac:inkMk id="410" creationId="{D28B7907-4434-314E-8AE1-400E355700A4}"/>
          </ac:inkMkLst>
        </pc:inkChg>
        <pc:inkChg chg="add mod">
          <ac:chgData name="Kokchun Giang" userId="67e2125d-ec8c-4323-9653-9824a2ad815f" providerId="ADAL" clId="{D9168265-1220-9E48-A679-670E2F5FD34C}" dt="2024-01-29T18:59:29.571" v="273"/>
          <ac:inkMkLst>
            <pc:docMk/>
            <pc:sldMk cId="3581630501" sldId="333"/>
            <ac:inkMk id="411" creationId="{6613EAA7-07B8-D4B6-EA9D-7701A99156ED}"/>
          </ac:inkMkLst>
        </pc:inkChg>
        <pc:inkChg chg="add mod">
          <ac:chgData name="Kokchun Giang" userId="67e2125d-ec8c-4323-9653-9824a2ad815f" providerId="ADAL" clId="{D9168265-1220-9E48-A679-670E2F5FD34C}" dt="2024-01-29T18:59:29.571" v="273"/>
          <ac:inkMkLst>
            <pc:docMk/>
            <pc:sldMk cId="3581630501" sldId="333"/>
            <ac:inkMk id="412" creationId="{3DDEA82E-DFBC-63B8-1402-3A646BB7CB06}"/>
          </ac:inkMkLst>
        </pc:inkChg>
        <pc:inkChg chg="add mod">
          <ac:chgData name="Kokchun Giang" userId="67e2125d-ec8c-4323-9653-9824a2ad815f" providerId="ADAL" clId="{D9168265-1220-9E48-A679-670E2F5FD34C}" dt="2024-01-29T18:59:29.571" v="273"/>
          <ac:inkMkLst>
            <pc:docMk/>
            <pc:sldMk cId="3581630501" sldId="333"/>
            <ac:inkMk id="413" creationId="{47586B33-1C0C-3D4F-5A73-A201FD2358D5}"/>
          </ac:inkMkLst>
        </pc:inkChg>
        <pc:inkChg chg="add mod">
          <ac:chgData name="Kokchun Giang" userId="67e2125d-ec8c-4323-9653-9824a2ad815f" providerId="ADAL" clId="{D9168265-1220-9E48-A679-670E2F5FD34C}" dt="2024-01-29T18:59:29.571" v="273"/>
          <ac:inkMkLst>
            <pc:docMk/>
            <pc:sldMk cId="3581630501" sldId="333"/>
            <ac:inkMk id="414" creationId="{75906474-A1B2-EA80-B43A-7A38D18FB194}"/>
          </ac:inkMkLst>
        </pc:inkChg>
        <pc:inkChg chg="add mod">
          <ac:chgData name="Kokchun Giang" userId="67e2125d-ec8c-4323-9653-9824a2ad815f" providerId="ADAL" clId="{D9168265-1220-9E48-A679-670E2F5FD34C}" dt="2024-01-29T18:59:29.571" v="273"/>
          <ac:inkMkLst>
            <pc:docMk/>
            <pc:sldMk cId="3581630501" sldId="333"/>
            <ac:inkMk id="415" creationId="{1E17A02D-5B13-FBB3-8548-CC23867BC4E2}"/>
          </ac:inkMkLst>
        </pc:inkChg>
        <pc:inkChg chg="add mod">
          <ac:chgData name="Kokchun Giang" userId="67e2125d-ec8c-4323-9653-9824a2ad815f" providerId="ADAL" clId="{D9168265-1220-9E48-A679-670E2F5FD34C}" dt="2024-01-29T18:59:29.571" v="273"/>
          <ac:inkMkLst>
            <pc:docMk/>
            <pc:sldMk cId="3581630501" sldId="333"/>
            <ac:inkMk id="416" creationId="{779C8027-F898-55B4-6D7A-1FACDD6F6A2F}"/>
          </ac:inkMkLst>
        </pc:inkChg>
        <pc:inkChg chg="add mod">
          <ac:chgData name="Kokchun Giang" userId="67e2125d-ec8c-4323-9653-9824a2ad815f" providerId="ADAL" clId="{D9168265-1220-9E48-A679-670E2F5FD34C}" dt="2024-01-29T18:59:29.571" v="273"/>
          <ac:inkMkLst>
            <pc:docMk/>
            <pc:sldMk cId="3581630501" sldId="333"/>
            <ac:inkMk id="419" creationId="{F63B5269-48FB-25D1-76B4-F8162D9C4492}"/>
          </ac:inkMkLst>
        </pc:inkChg>
        <pc:inkChg chg="add mod">
          <ac:chgData name="Kokchun Giang" userId="67e2125d-ec8c-4323-9653-9824a2ad815f" providerId="ADAL" clId="{D9168265-1220-9E48-A679-670E2F5FD34C}" dt="2024-01-29T18:59:34.563" v="280"/>
          <ac:inkMkLst>
            <pc:docMk/>
            <pc:sldMk cId="3581630501" sldId="333"/>
            <ac:inkMk id="421" creationId="{32B78F39-5F70-C3D9-695D-29EB0C3E87FF}"/>
          </ac:inkMkLst>
        </pc:inkChg>
        <pc:inkChg chg="add mod">
          <ac:chgData name="Kokchun Giang" userId="67e2125d-ec8c-4323-9653-9824a2ad815f" providerId="ADAL" clId="{D9168265-1220-9E48-A679-670E2F5FD34C}" dt="2024-01-29T18:59:34.563" v="280"/>
          <ac:inkMkLst>
            <pc:docMk/>
            <pc:sldMk cId="3581630501" sldId="333"/>
            <ac:inkMk id="422" creationId="{CCEA512F-F2E0-2BCC-F741-409C64FF3433}"/>
          </ac:inkMkLst>
        </pc:inkChg>
        <pc:inkChg chg="add mod">
          <ac:chgData name="Kokchun Giang" userId="67e2125d-ec8c-4323-9653-9824a2ad815f" providerId="ADAL" clId="{D9168265-1220-9E48-A679-670E2F5FD34C}" dt="2024-01-29T18:59:34.563" v="280"/>
          <ac:inkMkLst>
            <pc:docMk/>
            <pc:sldMk cId="3581630501" sldId="333"/>
            <ac:inkMk id="423" creationId="{AEE031C4-EEDD-3FE3-DC27-A55AD27D15B9}"/>
          </ac:inkMkLst>
        </pc:inkChg>
        <pc:inkChg chg="add mod">
          <ac:chgData name="Kokchun Giang" userId="67e2125d-ec8c-4323-9653-9824a2ad815f" providerId="ADAL" clId="{D9168265-1220-9E48-A679-670E2F5FD34C}" dt="2024-01-29T18:59:34.563" v="280"/>
          <ac:inkMkLst>
            <pc:docMk/>
            <pc:sldMk cId="3581630501" sldId="333"/>
            <ac:inkMk id="424" creationId="{FAFD8C64-BA94-80CE-3EDE-18BC0B6F18C9}"/>
          </ac:inkMkLst>
        </pc:inkChg>
        <pc:inkChg chg="add mod">
          <ac:chgData name="Kokchun Giang" userId="67e2125d-ec8c-4323-9653-9824a2ad815f" providerId="ADAL" clId="{D9168265-1220-9E48-A679-670E2F5FD34C}" dt="2024-01-29T18:59:34.563" v="280"/>
          <ac:inkMkLst>
            <pc:docMk/>
            <pc:sldMk cId="3581630501" sldId="333"/>
            <ac:inkMk id="425" creationId="{D8CD0CC5-90BA-CBF6-BE3F-0A11C4C998BF}"/>
          </ac:inkMkLst>
        </pc:inkChg>
        <pc:inkChg chg="add mod">
          <ac:chgData name="Kokchun Giang" userId="67e2125d-ec8c-4323-9653-9824a2ad815f" providerId="ADAL" clId="{D9168265-1220-9E48-A679-670E2F5FD34C}" dt="2024-01-29T18:59:34.563" v="280"/>
          <ac:inkMkLst>
            <pc:docMk/>
            <pc:sldMk cId="3581630501" sldId="333"/>
            <ac:inkMk id="426" creationId="{72B4DFB4-9017-FEE2-D8B5-E47507DD0749}"/>
          </ac:inkMkLst>
        </pc:inkChg>
        <pc:inkChg chg="add mod">
          <ac:chgData name="Kokchun Giang" userId="67e2125d-ec8c-4323-9653-9824a2ad815f" providerId="ADAL" clId="{D9168265-1220-9E48-A679-670E2F5FD34C}" dt="2024-01-29T19:00:08.380" v="287"/>
          <ac:inkMkLst>
            <pc:docMk/>
            <pc:sldMk cId="3581630501" sldId="333"/>
            <ac:inkMk id="428" creationId="{FB95FA98-DF63-C992-6C33-B8139ED31680}"/>
          </ac:inkMkLst>
        </pc:inkChg>
        <pc:inkChg chg="add mod">
          <ac:chgData name="Kokchun Giang" userId="67e2125d-ec8c-4323-9653-9824a2ad815f" providerId="ADAL" clId="{D9168265-1220-9E48-A679-670E2F5FD34C}" dt="2024-01-29T19:00:08.380" v="287"/>
          <ac:inkMkLst>
            <pc:docMk/>
            <pc:sldMk cId="3581630501" sldId="333"/>
            <ac:inkMk id="429" creationId="{72AF3621-E266-ACED-9F19-6621DE5AFC3C}"/>
          </ac:inkMkLst>
        </pc:inkChg>
        <pc:inkChg chg="add mod">
          <ac:chgData name="Kokchun Giang" userId="67e2125d-ec8c-4323-9653-9824a2ad815f" providerId="ADAL" clId="{D9168265-1220-9E48-A679-670E2F5FD34C}" dt="2024-01-29T19:00:08.380" v="287"/>
          <ac:inkMkLst>
            <pc:docMk/>
            <pc:sldMk cId="3581630501" sldId="333"/>
            <ac:inkMk id="430" creationId="{536E395C-216D-5740-B23C-B47C4601E4F0}"/>
          </ac:inkMkLst>
        </pc:inkChg>
        <pc:inkChg chg="add mod">
          <ac:chgData name="Kokchun Giang" userId="67e2125d-ec8c-4323-9653-9824a2ad815f" providerId="ADAL" clId="{D9168265-1220-9E48-A679-670E2F5FD34C}" dt="2024-01-29T19:00:08.380" v="287"/>
          <ac:inkMkLst>
            <pc:docMk/>
            <pc:sldMk cId="3581630501" sldId="333"/>
            <ac:inkMk id="431" creationId="{1F582DD0-E9B5-6FE2-E1D5-80931E7EFED5}"/>
          </ac:inkMkLst>
        </pc:inkChg>
        <pc:inkChg chg="add mod">
          <ac:chgData name="Kokchun Giang" userId="67e2125d-ec8c-4323-9653-9824a2ad815f" providerId="ADAL" clId="{D9168265-1220-9E48-A679-670E2F5FD34C}" dt="2024-01-29T19:00:08.380" v="287"/>
          <ac:inkMkLst>
            <pc:docMk/>
            <pc:sldMk cId="3581630501" sldId="333"/>
            <ac:inkMk id="432" creationId="{E5692848-C8D2-D1D9-7147-ABF496D7BCD1}"/>
          </ac:inkMkLst>
        </pc:inkChg>
        <pc:inkChg chg="add mod">
          <ac:chgData name="Kokchun Giang" userId="67e2125d-ec8c-4323-9653-9824a2ad815f" providerId="ADAL" clId="{D9168265-1220-9E48-A679-670E2F5FD34C}" dt="2024-01-29T19:44:49.679" v="1062" actId="164"/>
          <ac:inkMkLst>
            <pc:docMk/>
            <pc:sldMk cId="3581630501" sldId="333"/>
            <ac:inkMk id="433" creationId="{11EC485E-6BD4-3E34-6A0E-8EAC5A1BBECD}"/>
          </ac:inkMkLst>
        </pc:inkChg>
        <pc:inkChg chg="add mod">
          <ac:chgData name="Kokchun Giang" userId="67e2125d-ec8c-4323-9653-9824a2ad815f" providerId="ADAL" clId="{D9168265-1220-9E48-A679-670E2F5FD34C}" dt="2024-01-29T19:00:20.386" v="298"/>
          <ac:inkMkLst>
            <pc:docMk/>
            <pc:sldMk cId="3581630501" sldId="333"/>
            <ac:inkMk id="435" creationId="{BEA73250-91EC-5633-96D7-9E58BF960505}"/>
          </ac:inkMkLst>
        </pc:inkChg>
        <pc:inkChg chg="add mod">
          <ac:chgData name="Kokchun Giang" userId="67e2125d-ec8c-4323-9653-9824a2ad815f" providerId="ADAL" clId="{D9168265-1220-9E48-A679-670E2F5FD34C}" dt="2024-01-29T19:00:20.386" v="298"/>
          <ac:inkMkLst>
            <pc:docMk/>
            <pc:sldMk cId="3581630501" sldId="333"/>
            <ac:inkMk id="436" creationId="{BCC35E4F-0588-5E2C-B1C3-23D792D20DB6}"/>
          </ac:inkMkLst>
        </pc:inkChg>
        <pc:inkChg chg="add mod">
          <ac:chgData name="Kokchun Giang" userId="67e2125d-ec8c-4323-9653-9824a2ad815f" providerId="ADAL" clId="{D9168265-1220-9E48-A679-670E2F5FD34C}" dt="2024-01-29T19:00:20.386" v="298"/>
          <ac:inkMkLst>
            <pc:docMk/>
            <pc:sldMk cId="3581630501" sldId="333"/>
            <ac:inkMk id="437" creationId="{F928D701-20B2-6675-6E13-6180401393A4}"/>
          </ac:inkMkLst>
        </pc:inkChg>
        <pc:inkChg chg="add mod">
          <ac:chgData name="Kokchun Giang" userId="67e2125d-ec8c-4323-9653-9824a2ad815f" providerId="ADAL" clId="{D9168265-1220-9E48-A679-670E2F5FD34C}" dt="2024-01-29T19:00:20.386" v="298"/>
          <ac:inkMkLst>
            <pc:docMk/>
            <pc:sldMk cId="3581630501" sldId="333"/>
            <ac:inkMk id="438" creationId="{2CB957FB-B6DB-33C3-609B-A2F09F6CA0DF}"/>
          </ac:inkMkLst>
        </pc:inkChg>
        <pc:inkChg chg="add mod">
          <ac:chgData name="Kokchun Giang" userId="67e2125d-ec8c-4323-9653-9824a2ad815f" providerId="ADAL" clId="{D9168265-1220-9E48-A679-670E2F5FD34C}" dt="2024-01-29T19:00:20.386" v="298"/>
          <ac:inkMkLst>
            <pc:docMk/>
            <pc:sldMk cId="3581630501" sldId="333"/>
            <ac:inkMk id="439" creationId="{F8736D96-36D0-4A3E-F98A-207F1D639BB0}"/>
          </ac:inkMkLst>
        </pc:inkChg>
        <pc:inkChg chg="add mod">
          <ac:chgData name="Kokchun Giang" userId="67e2125d-ec8c-4323-9653-9824a2ad815f" providerId="ADAL" clId="{D9168265-1220-9E48-A679-670E2F5FD34C}" dt="2024-01-29T19:00:20.386" v="298"/>
          <ac:inkMkLst>
            <pc:docMk/>
            <pc:sldMk cId="3581630501" sldId="333"/>
            <ac:inkMk id="440" creationId="{17135B22-B3EF-061E-2397-5B03500F6758}"/>
          </ac:inkMkLst>
        </pc:inkChg>
        <pc:inkChg chg="add mod">
          <ac:chgData name="Kokchun Giang" userId="67e2125d-ec8c-4323-9653-9824a2ad815f" providerId="ADAL" clId="{D9168265-1220-9E48-A679-670E2F5FD34C}" dt="2024-01-29T19:00:20.386" v="298"/>
          <ac:inkMkLst>
            <pc:docMk/>
            <pc:sldMk cId="3581630501" sldId="333"/>
            <ac:inkMk id="441" creationId="{6AFB6118-4B48-1BF5-3798-11F0D4630105}"/>
          </ac:inkMkLst>
        </pc:inkChg>
        <pc:inkChg chg="add mod">
          <ac:chgData name="Kokchun Giang" userId="67e2125d-ec8c-4323-9653-9824a2ad815f" providerId="ADAL" clId="{D9168265-1220-9E48-A679-670E2F5FD34C}" dt="2024-01-29T19:00:20.386" v="298"/>
          <ac:inkMkLst>
            <pc:docMk/>
            <pc:sldMk cId="3581630501" sldId="333"/>
            <ac:inkMk id="442" creationId="{60BAF793-DFFC-D908-2330-8CDC1F6C90E5}"/>
          </ac:inkMkLst>
        </pc:inkChg>
        <pc:inkChg chg="add mod">
          <ac:chgData name="Kokchun Giang" userId="67e2125d-ec8c-4323-9653-9824a2ad815f" providerId="ADAL" clId="{D9168265-1220-9E48-A679-670E2F5FD34C}" dt="2024-01-29T19:00:20.386" v="298"/>
          <ac:inkMkLst>
            <pc:docMk/>
            <pc:sldMk cId="3581630501" sldId="333"/>
            <ac:inkMk id="443" creationId="{F20B6763-80BB-3739-D34D-841E1021B385}"/>
          </ac:inkMkLst>
        </pc:inkChg>
        <pc:inkChg chg="add mod">
          <ac:chgData name="Kokchun Giang" userId="67e2125d-ec8c-4323-9653-9824a2ad815f" providerId="ADAL" clId="{D9168265-1220-9E48-A679-670E2F5FD34C}" dt="2024-01-29T19:00:20.386" v="298"/>
          <ac:inkMkLst>
            <pc:docMk/>
            <pc:sldMk cId="3581630501" sldId="333"/>
            <ac:inkMk id="444" creationId="{FD1119D8-3921-A342-3D15-13798FE7E89A}"/>
          </ac:inkMkLst>
        </pc:inkChg>
        <pc:inkChg chg="add mod">
          <ac:chgData name="Kokchun Giang" userId="67e2125d-ec8c-4323-9653-9824a2ad815f" providerId="ADAL" clId="{D9168265-1220-9E48-A679-670E2F5FD34C}" dt="2024-01-29T19:00:21.768" v="301"/>
          <ac:inkMkLst>
            <pc:docMk/>
            <pc:sldMk cId="3581630501" sldId="333"/>
            <ac:inkMk id="447" creationId="{6CE91161-839F-1E7C-08A5-DC11FF0CCCC6}"/>
          </ac:inkMkLst>
        </pc:inkChg>
        <pc:inkChg chg="add mod">
          <ac:chgData name="Kokchun Giang" userId="67e2125d-ec8c-4323-9653-9824a2ad815f" providerId="ADAL" clId="{D9168265-1220-9E48-A679-670E2F5FD34C}" dt="2024-01-29T19:00:21.768" v="301"/>
          <ac:inkMkLst>
            <pc:docMk/>
            <pc:sldMk cId="3581630501" sldId="333"/>
            <ac:inkMk id="448" creationId="{FF2E9115-D4DD-3BC0-19FF-896C739BD563}"/>
          </ac:inkMkLst>
        </pc:inkChg>
        <pc:inkChg chg="add mod">
          <ac:chgData name="Kokchun Giang" userId="67e2125d-ec8c-4323-9653-9824a2ad815f" providerId="ADAL" clId="{D9168265-1220-9E48-A679-670E2F5FD34C}" dt="2024-01-29T19:00:29.360" v="313"/>
          <ac:inkMkLst>
            <pc:docMk/>
            <pc:sldMk cId="3581630501" sldId="333"/>
            <ac:inkMk id="450" creationId="{2CACBB72-C254-E422-C30B-0716D1511AFA}"/>
          </ac:inkMkLst>
        </pc:inkChg>
        <pc:inkChg chg="add mod">
          <ac:chgData name="Kokchun Giang" userId="67e2125d-ec8c-4323-9653-9824a2ad815f" providerId="ADAL" clId="{D9168265-1220-9E48-A679-670E2F5FD34C}" dt="2024-01-29T19:00:29.360" v="313"/>
          <ac:inkMkLst>
            <pc:docMk/>
            <pc:sldMk cId="3581630501" sldId="333"/>
            <ac:inkMk id="451" creationId="{586D9243-738A-AADD-C393-64AA9BB9B571}"/>
          </ac:inkMkLst>
        </pc:inkChg>
        <pc:inkChg chg="add mod">
          <ac:chgData name="Kokchun Giang" userId="67e2125d-ec8c-4323-9653-9824a2ad815f" providerId="ADAL" clId="{D9168265-1220-9E48-A679-670E2F5FD34C}" dt="2024-01-29T19:00:29.360" v="313"/>
          <ac:inkMkLst>
            <pc:docMk/>
            <pc:sldMk cId="3581630501" sldId="333"/>
            <ac:inkMk id="452" creationId="{B5ADDE36-C64C-0351-6E8E-F8C0C38078C0}"/>
          </ac:inkMkLst>
        </pc:inkChg>
        <pc:inkChg chg="add mod">
          <ac:chgData name="Kokchun Giang" userId="67e2125d-ec8c-4323-9653-9824a2ad815f" providerId="ADAL" clId="{D9168265-1220-9E48-A679-670E2F5FD34C}" dt="2024-01-29T19:00:29.360" v="313"/>
          <ac:inkMkLst>
            <pc:docMk/>
            <pc:sldMk cId="3581630501" sldId="333"/>
            <ac:inkMk id="453" creationId="{6C6F18AA-C43A-4D5A-7C78-16CCF0F4B6B0}"/>
          </ac:inkMkLst>
        </pc:inkChg>
        <pc:inkChg chg="add mod">
          <ac:chgData name="Kokchun Giang" userId="67e2125d-ec8c-4323-9653-9824a2ad815f" providerId="ADAL" clId="{D9168265-1220-9E48-A679-670E2F5FD34C}" dt="2024-01-29T19:00:29.360" v="313"/>
          <ac:inkMkLst>
            <pc:docMk/>
            <pc:sldMk cId="3581630501" sldId="333"/>
            <ac:inkMk id="454" creationId="{83CE3CA7-0910-5DFB-C528-AFC50C753AF6}"/>
          </ac:inkMkLst>
        </pc:inkChg>
        <pc:inkChg chg="add mod">
          <ac:chgData name="Kokchun Giang" userId="67e2125d-ec8c-4323-9653-9824a2ad815f" providerId="ADAL" clId="{D9168265-1220-9E48-A679-670E2F5FD34C}" dt="2024-01-29T19:00:29.360" v="313"/>
          <ac:inkMkLst>
            <pc:docMk/>
            <pc:sldMk cId="3581630501" sldId="333"/>
            <ac:inkMk id="455" creationId="{286498E4-CA7B-2E3A-AC39-E01679185E71}"/>
          </ac:inkMkLst>
        </pc:inkChg>
        <pc:inkChg chg="add mod">
          <ac:chgData name="Kokchun Giang" userId="67e2125d-ec8c-4323-9653-9824a2ad815f" providerId="ADAL" clId="{D9168265-1220-9E48-A679-670E2F5FD34C}" dt="2024-01-29T19:00:29.360" v="313"/>
          <ac:inkMkLst>
            <pc:docMk/>
            <pc:sldMk cId="3581630501" sldId="333"/>
            <ac:inkMk id="456" creationId="{4E1F048E-995A-7CED-F743-B756139144B7}"/>
          </ac:inkMkLst>
        </pc:inkChg>
        <pc:inkChg chg="add mod">
          <ac:chgData name="Kokchun Giang" userId="67e2125d-ec8c-4323-9653-9824a2ad815f" providerId="ADAL" clId="{D9168265-1220-9E48-A679-670E2F5FD34C}" dt="2024-01-29T19:00:29.360" v="313"/>
          <ac:inkMkLst>
            <pc:docMk/>
            <pc:sldMk cId="3581630501" sldId="333"/>
            <ac:inkMk id="457" creationId="{008B724D-841A-83D5-4B71-98A121E5D76E}"/>
          </ac:inkMkLst>
        </pc:inkChg>
        <pc:inkChg chg="add mod">
          <ac:chgData name="Kokchun Giang" userId="67e2125d-ec8c-4323-9653-9824a2ad815f" providerId="ADAL" clId="{D9168265-1220-9E48-A679-670E2F5FD34C}" dt="2024-01-29T19:00:29.360" v="313"/>
          <ac:inkMkLst>
            <pc:docMk/>
            <pc:sldMk cId="3581630501" sldId="333"/>
            <ac:inkMk id="459" creationId="{718A4FD4-9431-3E25-C579-7F3E1D3CD35B}"/>
          </ac:inkMkLst>
        </pc:inkChg>
        <pc:inkChg chg="add mod">
          <ac:chgData name="Kokchun Giang" userId="67e2125d-ec8c-4323-9653-9824a2ad815f" providerId="ADAL" clId="{D9168265-1220-9E48-A679-670E2F5FD34C}" dt="2024-01-29T19:00:29.360" v="313"/>
          <ac:inkMkLst>
            <pc:docMk/>
            <pc:sldMk cId="3581630501" sldId="333"/>
            <ac:inkMk id="460" creationId="{23C4BCDF-197D-FC47-E13C-344BDA13683E}"/>
          </ac:inkMkLst>
        </pc:inkChg>
        <pc:inkChg chg="add mod">
          <ac:chgData name="Kokchun Giang" userId="67e2125d-ec8c-4323-9653-9824a2ad815f" providerId="ADAL" clId="{D9168265-1220-9E48-A679-670E2F5FD34C}" dt="2024-01-29T19:00:47.086" v="319"/>
          <ac:inkMkLst>
            <pc:docMk/>
            <pc:sldMk cId="3581630501" sldId="333"/>
            <ac:inkMk id="462" creationId="{7437EFC5-725D-5497-8376-85DE395CF367}"/>
          </ac:inkMkLst>
        </pc:inkChg>
        <pc:inkChg chg="add mod">
          <ac:chgData name="Kokchun Giang" userId="67e2125d-ec8c-4323-9653-9824a2ad815f" providerId="ADAL" clId="{D9168265-1220-9E48-A679-670E2F5FD34C}" dt="2024-01-29T19:00:47.086" v="319"/>
          <ac:inkMkLst>
            <pc:docMk/>
            <pc:sldMk cId="3581630501" sldId="333"/>
            <ac:inkMk id="463" creationId="{C21727BE-4B56-F95F-CBDE-DB2ABDC09ED8}"/>
          </ac:inkMkLst>
        </pc:inkChg>
        <pc:inkChg chg="add mod">
          <ac:chgData name="Kokchun Giang" userId="67e2125d-ec8c-4323-9653-9824a2ad815f" providerId="ADAL" clId="{D9168265-1220-9E48-A679-670E2F5FD34C}" dt="2024-01-29T19:00:47.086" v="319"/>
          <ac:inkMkLst>
            <pc:docMk/>
            <pc:sldMk cId="3581630501" sldId="333"/>
            <ac:inkMk id="464" creationId="{4C1A7A75-0F1A-3EFD-1BE7-993CE700029F}"/>
          </ac:inkMkLst>
        </pc:inkChg>
        <pc:inkChg chg="add mod">
          <ac:chgData name="Kokchun Giang" userId="67e2125d-ec8c-4323-9653-9824a2ad815f" providerId="ADAL" clId="{D9168265-1220-9E48-A679-670E2F5FD34C}" dt="2024-01-29T19:00:47.086" v="319"/>
          <ac:inkMkLst>
            <pc:docMk/>
            <pc:sldMk cId="3581630501" sldId="333"/>
            <ac:inkMk id="465" creationId="{266BA0CF-E6D8-58DF-1C2C-4926CAF59BEF}"/>
          </ac:inkMkLst>
        </pc:inkChg>
        <pc:inkChg chg="add mod">
          <ac:chgData name="Kokchun Giang" userId="67e2125d-ec8c-4323-9653-9824a2ad815f" providerId="ADAL" clId="{D9168265-1220-9E48-A679-670E2F5FD34C}" dt="2024-01-29T19:00:47.086" v="319"/>
          <ac:inkMkLst>
            <pc:docMk/>
            <pc:sldMk cId="3581630501" sldId="333"/>
            <ac:inkMk id="466" creationId="{2A083C6A-A8BF-87F4-B8DE-176E2F79A916}"/>
          </ac:inkMkLst>
        </pc:inkChg>
        <pc:inkChg chg="add mod">
          <ac:chgData name="Kokchun Giang" userId="67e2125d-ec8c-4323-9653-9824a2ad815f" providerId="ADAL" clId="{D9168265-1220-9E48-A679-670E2F5FD34C}" dt="2024-01-29T19:00:52.225" v="326"/>
          <ac:inkMkLst>
            <pc:docMk/>
            <pc:sldMk cId="3581630501" sldId="333"/>
            <ac:inkMk id="468" creationId="{16C4AD9C-7B76-3663-D5A7-B15A36F04374}"/>
          </ac:inkMkLst>
        </pc:inkChg>
        <pc:inkChg chg="add mod">
          <ac:chgData name="Kokchun Giang" userId="67e2125d-ec8c-4323-9653-9824a2ad815f" providerId="ADAL" clId="{D9168265-1220-9E48-A679-670E2F5FD34C}" dt="2024-01-29T19:00:52.225" v="326"/>
          <ac:inkMkLst>
            <pc:docMk/>
            <pc:sldMk cId="3581630501" sldId="333"/>
            <ac:inkMk id="469" creationId="{574E5305-AE11-450C-D1B2-69001BA9D4AB}"/>
          </ac:inkMkLst>
        </pc:inkChg>
        <pc:inkChg chg="add mod">
          <ac:chgData name="Kokchun Giang" userId="67e2125d-ec8c-4323-9653-9824a2ad815f" providerId="ADAL" clId="{D9168265-1220-9E48-A679-670E2F5FD34C}" dt="2024-01-29T19:00:52.225" v="326"/>
          <ac:inkMkLst>
            <pc:docMk/>
            <pc:sldMk cId="3581630501" sldId="333"/>
            <ac:inkMk id="470" creationId="{A6B64C45-0E85-982A-107F-3931F772AF2B}"/>
          </ac:inkMkLst>
        </pc:inkChg>
        <pc:inkChg chg="add mod">
          <ac:chgData name="Kokchun Giang" userId="67e2125d-ec8c-4323-9653-9824a2ad815f" providerId="ADAL" clId="{D9168265-1220-9E48-A679-670E2F5FD34C}" dt="2024-01-29T19:00:52.225" v="326"/>
          <ac:inkMkLst>
            <pc:docMk/>
            <pc:sldMk cId="3581630501" sldId="333"/>
            <ac:inkMk id="471" creationId="{A9FD1656-13A2-4A1D-1629-6412B6E1DC6F}"/>
          </ac:inkMkLst>
        </pc:inkChg>
        <pc:inkChg chg="add mod">
          <ac:chgData name="Kokchun Giang" userId="67e2125d-ec8c-4323-9653-9824a2ad815f" providerId="ADAL" clId="{D9168265-1220-9E48-A679-670E2F5FD34C}" dt="2024-01-29T19:00:52.225" v="326"/>
          <ac:inkMkLst>
            <pc:docMk/>
            <pc:sldMk cId="3581630501" sldId="333"/>
            <ac:inkMk id="472" creationId="{EA682717-3999-73E5-99B6-3A5CC3514AD1}"/>
          </ac:inkMkLst>
        </pc:inkChg>
        <pc:inkChg chg="add mod">
          <ac:chgData name="Kokchun Giang" userId="67e2125d-ec8c-4323-9653-9824a2ad815f" providerId="ADAL" clId="{D9168265-1220-9E48-A679-670E2F5FD34C}" dt="2024-01-29T19:00:52.225" v="326"/>
          <ac:inkMkLst>
            <pc:docMk/>
            <pc:sldMk cId="3581630501" sldId="333"/>
            <ac:inkMk id="473" creationId="{C23897AD-42E1-EE26-13AB-6994CABD49CE}"/>
          </ac:inkMkLst>
        </pc:inkChg>
        <pc:inkChg chg="add mod">
          <ac:chgData name="Kokchun Giang" userId="67e2125d-ec8c-4323-9653-9824a2ad815f" providerId="ADAL" clId="{D9168265-1220-9E48-A679-670E2F5FD34C}" dt="2024-01-29T19:00:56.044" v="334"/>
          <ac:inkMkLst>
            <pc:docMk/>
            <pc:sldMk cId="3581630501" sldId="333"/>
            <ac:inkMk id="475" creationId="{8F03BB01-A510-A80F-E3E5-23488538B1B8}"/>
          </ac:inkMkLst>
        </pc:inkChg>
        <pc:inkChg chg="add mod">
          <ac:chgData name="Kokchun Giang" userId="67e2125d-ec8c-4323-9653-9824a2ad815f" providerId="ADAL" clId="{D9168265-1220-9E48-A679-670E2F5FD34C}" dt="2024-01-29T19:00:56.044" v="334"/>
          <ac:inkMkLst>
            <pc:docMk/>
            <pc:sldMk cId="3581630501" sldId="333"/>
            <ac:inkMk id="476" creationId="{939CD40C-C909-AD6E-A5D0-BCFA919C40D8}"/>
          </ac:inkMkLst>
        </pc:inkChg>
        <pc:inkChg chg="add mod">
          <ac:chgData name="Kokchun Giang" userId="67e2125d-ec8c-4323-9653-9824a2ad815f" providerId="ADAL" clId="{D9168265-1220-9E48-A679-670E2F5FD34C}" dt="2024-01-29T19:00:56.044" v="334"/>
          <ac:inkMkLst>
            <pc:docMk/>
            <pc:sldMk cId="3581630501" sldId="333"/>
            <ac:inkMk id="477" creationId="{7781167B-724B-CA49-D75B-2057BF498DB2}"/>
          </ac:inkMkLst>
        </pc:inkChg>
        <pc:inkChg chg="add mod">
          <ac:chgData name="Kokchun Giang" userId="67e2125d-ec8c-4323-9653-9824a2ad815f" providerId="ADAL" clId="{D9168265-1220-9E48-A679-670E2F5FD34C}" dt="2024-01-29T19:00:56.044" v="334"/>
          <ac:inkMkLst>
            <pc:docMk/>
            <pc:sldMk cId="3581630501" sldId="333"/>
            <ac:inkMk id="478" creationId="{424CAA2A-9843-1791-448D-5E8F22AFF277}"/>
          </ac:inkMkLst>
        </pc:inkChg>
        <pc:inkChg chg="add mod">
          <ac:chgData name="Kokchun Giang" userId="67e2125d-ec8c-4323-9653-9824a2ad815f" providerId="ADAL" clId="{D9168265-1220-9E48-A679-670E2F5FD34C}" dt="2024-01-29T19:00:56.044" v="334"/>
          <ac:inkMkLst>
            <pc:docMk/>
            <pc:sldMk cId="3581630501" sldId="333"/>
            <ac:inkMk id="479" creationId="{EB030974-F631-6D72-2E1C-EC6FD2FC4E51}"/>
          </ac:inkMkLst>
        </pc:inkChg>
        <pc:inkChg chg="add mod">
          <ac:chgData name="Kokchun Giang" userId="67e2125d-ec8c-4323-9653-9824a2ad815f" providerId="ADAL" clId="{D9168265-1220-9E48-A679-670E2F5FD34C}" dt="2024-01-29T19:00:56.044" v="334"/>
          <ac:inkMkLst>
            <pc:docMk/>
            <pc:sldMk cId="3581630501" sldId="333"/>
            <ac:inkMk id="480" creationId="{D6AA60EF-2271-BA0A-31BD-54171582F912}"/>
          </ac:inkMkLst>
        </pc:inkChg>
        <pc:inkChg chg="add mod">
          <ac:chgData name="Kokchun Giang" userId="67e2125d-ec8c-4323-9653-9824a2ad815f" providerId="ADAL" clId="{D9168265-1220-9E48-A679-670E2F5FD34C}" dt="2024-01-29T19:00:56.044" v="334"/>
          <ac:inkMkLst>
            <pc:docMk/>
            <pc:sldMk cId="3581630501" sldId="333"/>
            <ac:inkMk id="481" creationId="{BDF6C21F-A671-412B-16A6-9E3EDF83F0B7}"/>
          </ac:inkMkLst>
        </pc:inkChg>
        <pc:inkChg chg="add mod">
          <ac:chgData name="Kokchun Giang" userId="67e2125d-ec8c-4323-9653-9824a2ad815f" providerId="ADAL" clId="{D9168265-1220-9E48-A679-670E2F5FD34C}" dt="2024-01-29T19:02:02.271" v="348"/>
          <ac:inkMkLst>
            <pc:docMk/>
            <pc:sldMk cId="3581630501" sldId="333"/>
            <ac:inkMk id="483" creationId="{FC136AFA-4692-7328-C7CE-A169D5DFE00C}"/>
          </ac:inkMkLst>
        </pc:inkChg>
        <pc:inkChg chg="add mod">
          <ac:chgData name="Kokchun Giang" userId="67e2125d-ec8c-4323-9653-9824a2ad815f" providerId="ADAL" clId="{D9168265-1220-9E48-A679-670E2F5FD34C}" dt="2024-01-29T19:02:02.271" v="348"/>
          <ac:inkMkLst>
            <pc:docMk/>
            <pc:sldMk cId="3581630501" sldId="333"/>
            <ac:inkMk id="484" creationId="{5187D8D3-48B2-E8C7-FE00-DA22F63E8D18}"/>
          </ac:inkMkLst>
        </pc:inkChg>
        <pc:inkChg chg="add mod">
          <ac:chgData name="Kokchun Giang" userId="67e2125d-ec8c-4323-9653-9824a2ad815f" providerId="ADAL" clId="{D9168265-1220-9E48-A679-670E2F5FD34C}" dt="2024-01-29T19:02:02.271" v="348"/>
          <ac:inkMkLst>
            <pc:docMk/>
            <pc:sldMk cId="3581630501" sldId="333"/>
            <ac:inkMk id="485" creationId="{4CF47AB5-0082-84DB-E1BB-06589FB5DB19}"/>
          </ac:inkMkLst>
        </pc:inkChg>
        <pc:inkChg chg="add mod">
          <ac:chgData name="Kokchun Giang" userId="67e2125d-ec8c-4323-9653-9824a2ad815f" providerId="ADAL" clId="{D9168265-1220-9E48-A679-670E2F5FD34C}" dt="2024-01-29T19:02:02.271" v="348"/>
          <ac:inkMkLst>
            <pc:docMk/>
            <pc:sldMk cId="3581630501" sldId="333"/>
            <ac:inkMk id="486" creationId="{77290A6F-5781-BB1E-9AB7-DF8B9849AB49}"/>
          </ac:inkMkLst>
        </pc:inkChg>
        <pc:inkChg chg="add mod">
          <ac:chgData name="Kokchun Giang" userId="67e2125d-ec8c-4323-9653-9824a2ad815f" providerId="ADAL" clId="{D9168265-1220-9E48-A679-670E2F5FD34C}" dt="2024-01-29T19:02:02.271" v="348"/>
          <ac:inkMkLst>
            <pc:docMk/>
            <pc:sldMk cId="3581630501" sldId="333"/>
            <ac:inkMk id="487" creationId="{24184152-DF69-2E1E-C4AA-4BDF5771264A}"/>
          </ac:inkMkLst>
        </pc:inkChg>
        <pc:inkChg chg="add mod">
          <ac:chgData name="Kokchun Giang" userId="67e2125d-ec8c-4323-9653-9824a2ad815f" providerId="ADAL" clId="{D9168265-1220-9E48-A679-670E2F5FD34C}" dt="2024-01-29T19:02:02.271" v="348"/>
          <ac:inkMkLst>
            <pc:docMk/>
            <pc:sldMk cId="3581630501" sldId="333"/>
            <ac:inkMk id="488" creationId="{49DAC76D-76E8-D2B8-B79B-C3EBE5A6F954}"/>
          </ac:inkMkLst>
        </pc:inkChg>
        <pc:inkChg chg="add mod">
          <ac:chgData name="Kokchun Giang" userId="67e2125d-ec8c-4323-9653-9824a2ad815f" providerId="ADAL" clId="{D9168265-1220-9E48-A679-670E2F5FD34C}" dt="2024-01-29T19:02:02.271" v="348"/>
          <ac:inkMkLst>
            <pc:docMk/>
            <pc:sldMk cId="3581630501" sldId="333"/>
            <ac:inkMk id="489" creationId="{D36AFC01-FA95-C85F-96DB-96904B7843AA}"/>
          </ac:inkMkLst>
        </pc:inkChg>
        <pc:inkChg chg="add mod">
          <ac:chgData name="Kokchun Giang" userId="67e2125d-ec8c-4323-9653-9824a2ad815f" providerId="ADAL" clId="{D9168265-1220-9E48-A679-670E2F5FD34C}" dt="2024-01-29T19:02:02.271" v="348"/>
          <ac:inkMkLst>
            <pc:docMk/>
            <pc:sldMk cId="3581630501" sldId="333"/>
            <ac:inkMk id="490" creationId="{8621CBDB-F9B5-1DB8-2159-0719B080466F}"/>
          </ac:inkMkLst>
        </pc:inkChg>
        <pc:inkChg chg="add mod">
          <ac:chgData name="Kokchun Giang" userId="67e2125d-ec8c-4323-9653-9824a2ad815f" providerId="ADAL" clId="{D9168265-1220-9E48-A679-670E2F5FD34C}" dt="2024-01-29T19:02:02.271" v="348"/>
          <ac:inkMkLst>
            <pc:docMk/>
            <pc:sldMk cId="3581630501" sldId="333"/>
            <ac:inkMk id="491" creationId="{BFE3378F-73AF-0F7C-155C-9CF52582EC7E}"/>
          </ac:inkMkLst>
        </pc:inkChg>
        <pc:inkChg chg="add mod">
          <ac:chgData name="Kokchun Giang" userId="67e2125d-ec8c-4323-9653-9824a2ad815f" providerId="ADAL" clId="{D9168265-1220-9E48-A679-670E2F5FD34C}" dt="2024-01-29T19:02:02.271" v="348"/>
          <ac:inkMkLst>
            <pc:docMk/>
            <pc:sldMk cId="3581630501" sldId="333"/>
            <ac:inkMk id="492" creationId="{D4AA766F-CBCD-AD82-4B1C-2A231F5D3991}"/>
          </ac:inkMkLst>
        </pc:inkChg>
        <pc:inkChg chg="add mod">
          <ac:chgData name="Kokchun Giang" userId="67e2125d-ec8c-4323-9653-9824a2ad815f" providerId="ADAL" clId="{D9168265-1220-9E48-A679-670E2F5FD34C}" dt="2024-01-29T19:02:02.271" v="348"/>
          <ac:inkMkLst>
            <pc:docMk/>
            <pc:sldMk cId="3581630501" sldId="333"/>
            <ac:inkMk id="493" creationId="{111AB657-39B5-0A8D-1F0C-BE40EDD3F94B}"/>
          </ac:inkMkLst>
        </pc:inkChg>
        <pc:inkChg chg="add mod">
          <ac:chgData name="Kokchun Giang" userId="67e2125d-ec8c-4323-9653-9824a2ad815f" providerId="ADAL" clId="{D9168265-1220-9E48-A679-670E2F5FD34C}" dt="2024-01-29T19:02:02.271" v="348"/>
          <ac:inkMkLst>
            <pc:docMk/>
            <pc:sldMk cId="3581630501" sldId="333"/>
            <ac:inkMk id="494" creationId="{E040AB6B-8486-5DDE-13DA-550BA41E6051}"/>
          </ac:inkMkLst>
        </pc:inkChg>
        <pc:inkChg chg="add mod">
          <ac:chgData name="Kokchun Giang" userId="67e2125d-ec8c-4323-9653-9824a2ad815f" providerId="ADAL" clId="{D9168265-1220-9E48-A679-670E2F5FD34C}" dt="2024-01-29T19:02:02.271" v="348"/>
          <ac:inkMkLst>
            <pc:docMk/>
            <pc:sldMk cId="3581630501" sldId="333"/>
            <ac:inkMk id="495" creationId="{4593A740-5C06-74E7-1C70-CACF49D4DCFC}"/>
          </ac:inkMkLst>
        </pc:inkChg>
        <pc:inkChg chg="add mod">
          <ac:chgData name="Kokchun Giang" userId="67e2125d-ec8c-4323-9653-9824a2ad815f" providerId="ADAL" clId="{D9168265-1220-9E48-A679-670E2F5FD34C}" dt="2024-01-29T19:02:07.142" v="358"/>
          <ac:inkMkLst>
            <pc:docMk/>
            <pc:sldMk cId="3581630501" sldId="333"/>
            <ac:inkMk id="498" creationId="{8E226FD2-D85D-3030-A62D-CCCCA81B2136}"/>
          </ac:inkMkLst>
        </pc:inkChg>
        <pc:inkChg chg="add mod">
          <ac:chgData name="Kokchun Giang" userId="67e2125d-ec8c-4323-9653-9824a2ad815f" providerId="ADAL" clId="{D9168265-1220-9E48-A679-670E2F5FD34C}" dt="2024-01-29T19:02:07.142" v="358"/>
          <ac:inkMkLst>
            <pc:docMk/>
            <pc:sldMk cId="3581630501" sldId="333"/>
            <ac:inkMk id="499" creationId="{6822703E-DA9A-3D63-DE17-F0D7931DD4C2}"/>
          </ac:inkMkLst>
        </pc:inkChg>
        <pc:inkChg chg="add mod">
          <ac:chgData name="Kokchun Giang" userId="67e2125d-ec8c-4323-9653-9824a2ad815f" providerId="ADAL" clId="{D9168265-1220-9E48-A679-670E2F5FD34C}" dt="2024-01-29T19:02:07.142" v="358"/>
          <ac:inkMkLst>
            <pc:docMk/>
            <pc:sldMk cId="3581630501" sldId="333"/>
            <ac:inkMk id="500" creationId="{5DF34423-6D4C-57BC-27F2-818DBA6C54BB}"/>
          </ac:inkMkLst>
        </pc:inkChg>
        <pc:inkChg chg="add mod">
          <ac:chgData name="Kokchun Giang" userId="67e2125d-ec8c-4323-9653-9824a2ad815f" providerId="ADAL" clId="{D9168265-1220-9E48-A679-670E2F5FD34C}" dt="2024-01-29T19:02:07.142" v="358"/>
          <ac:inkMkLst>
            <pc:docMk/>
            <pc:sldMk cId="3581630501" sldId="333"/>
            <ac:inkMk id="501" creationId="{870ED7AD-A20B-FDDB-C2FB-89FDF8882A46}"/>
          </ac:inkMkLst>
        </pc:inkChg>
        <pc:inkChg chg="add mod">
          <ac:chgData name="Kokchun Giang" userId="67e2125d-ec8c-4323-9653-9824a2ad815f" providerId="ADAL" clId="{D9168265-1220-9E48-A679-670E2F5FD34C}" dt="2024-01-29T19:02:07.142" v="358"/>
          <ac:inkMkLst>
            <pc:docMk/>
            <pc:sldMk cId="3581630501" sldId="333"/>
            <ac:inkMk id="502" creationId="{B2347294-3C08-ED9B-CB75-BA4D0CDCEFE2}"/>
          </ac:inkMkLst>
        </pc:inkChg>
        <pc:inkChg chg="add mod">
          <ac:chgData name="Kokchun Giang" userId="67e2125d-ec8c-4323-9653-9824a2ad815f" providerId="ADAL" clId="{D9168265-1220-9E48-A679-670E2F5FD34C}" dt="2024-01-29T19:02:07.142" v="358"/>
          <ac:inkMkLst>
            <pc:docMk/>
            <pc:sldMk cId="3581630501" sldId="333"/>
            <ac:inkMk id="503" creationId="{D02543C1-4370-4609-85CA-CE0A1123C736}"/>
          </ac:inkMkLst>
        </pc:inkChg>
        <pc:inkChg chg="add mod">
          <ac:chgData name="Kokchun Giang" userId="67e2125d-ec8c-4323-9653-9824a2ad815f" providerId="ADAL" clId="{D9168265-1220-9E48-A679-670E2F5FD34C}" dt="2024-01-29T19:02:07.142" v="358"/>
          <ac:inkMkLst>
            <pc:docMk/>
            <pc:sldMk cId="3581630501" sldId="333"/>
            <ac:inkMk id="504" creationId="{035F1439-86A7-401B-2300-3B99711D5AE6}"/>
          </ac:inkMkLst>
        </pc:inkChg>
        <pc:inkChg chg="add mod">
          <ac:chgData name="Kokchun Giang" userId="67e2125d-ec8c-4323-9653-9824a2ad815f" providerId="ADAL" clId="{D9168265-1220-9E48-A679-670E2F5FD34C}" dt="2024-01-29T19:02:07.142" v="358"/>
          <ac:inkMkLst>
            <pc:docMk/>
            <pc:sldMk cId="3581630501" sldId="333"/>
            <ac:inkMk id="505" creationId="{055C1890-F70F-FBF5-7C0C-C3221E051FA6}"/>
          </ac:inkMkLst>
        </pc:inkChg>
        <pc:inkChg chg="add mod">
          <ac:chgData name="Kokchun Giang" userId="67e2125d-ec8c-4323-9653-9824a2ad815f" providerId="ADAL" clId="{D9168265-1220-9E48-A679-670E2F5FD34C}" dt="2024-01-29T19:02:07.142" v="358"/>
          <ac:inkMkLst>
            <pc:docMk/>
            <pc:sldMk cId="3581630501" sldId="333"/>
            <ac:inkMk id="506" creationId="{7F797B1D-423F-2958-D883-0BDCBBC0A35B}"/>
          </ac:inkMkLst>
        </pc:inkChg>
        <pc:inkChg chg="add mod">
          <ac:chgData name="Kokchun Giang" userId="67e2125d-ec8c-4323-9653-9824a2ad815f" providerId="ADAL" clId="{D9168265-1220-9E48-A679-670E2F5FD34C}" dt="2024-01-29T19:45:09.600" v="1063" actId="164"/>
          <ac:inkMkLst>
            <pc:docMk/>
            <pc:sldMk cId="3581630501" sldId="333"/>
            <ac:inkMk id="508" creationId="{3510015F-5D05-C064-A1CF-245721036546}"/>
          </ac:inkMkLst>
        </pc:inkChg>
        <pc:inkChg chg="add del mod">
          <ac:chgData name="Kokchun Giang" userId="67e2125d-ec8c-4323-9653-9824a2ad815f" providerId="ADAL" clId="{D9168265-1220-9E48-A679-670E2F5FD34C}" dt="2024-01-29T19:45:09.600" v="1063" actId="164"/>
          <ac:inkMkLst>
            <pc:docMk/>
            <pc:sldMk cId="3581630501" sldId="333"/>
            <ac:inkMk id="509" creationId="{3F0EA6B5-2FC3-1FEF-00CA-427B5526F8D8}"/>
          </ac:inkMkLst>
        </pc:inkChg>
        <pc:inkChg chg="add del">
          <ac:chgData name="Kokchun Giang" userId="67e2125d-ec8c-4323-9653-9824a2ad815f" providerId="ADAL" clId="{D9168265-1220-9E48-A679-670E2F5FD34C}" dt="2024-01-29T19:23:13.799" v="364" actId="9405"/>
          <ac:inkMkLst>
            <pc:docMk/>
            <pc:sldMk cId="3581630501" sldId="333"/>
            <ac:inkMk id="510" creationId="{B66AE844-65E3-042B-377A-B3C50E860BE9}"/>
          </ac:inkMkLst>
        </pc:inkChg>
        <pc:inkChg chg="add del">
          <ac:chgData name="Kokchun Giang" userId="67e2125d-ec8c-4323-9653-9824a2ad815f" providerId="ADAL" clId="{D9168265-1220-9E48-A679-670E2F5FD34C}" dt="2024-01-29T19:23:13.281" v="363" actId="9405"/>
          <ac:inkMkLst>
            <pc:docMk/>
            <pc:sldMk cId="3581630501" sldId="333"/>
            <ac:inkMk id="511" creationId="{00EAF4E6-61DE-A5A0-0BFE-56AEA72F3B55}"/>
          </ac:inkMkLst>
        </pc:inkChg>
        <pc:inkChg chg="add mod">
          <ac:chgData name="Kokchun Giang" userId="67e2125d-ec8c-4323-9653-9824a2ad815f" providerId="ADAL" clId="{D9168265-1220-9E48-A679-670E2F5FD34C}" dt="2024-01-29T19:23:29.837" v="385"/>
          <ac:inkMkLst>
            <pc:docMk/>
            <pc:sldMk cId="3581630501" sldId="333"/>
            <ac:inkMk id="512" creationId="{802D5449-9352-7260-D9E1-D45CFB4E848F}"/>
          </ac:inkMkLst>
        </pc:inkChg>
        <pc:inkChg chg="add mod">
          <ac:chgData name="Kokchun Giang" userId="67e2125d-ec8c-4323-9653-9824a2ad815f" providerId="ADAL" clId="{D9168265-1220-9E48-A679-670E2F5FD34C}" dt="2024-01-29T19:23:29.837" v="385"/>
          <ac:inkMkLst>
            <pc:docMk/>
            <pc:sldMk cId="3581630501" sldId="333"/>
            <ac:inkMk id="513" creationId="{D32B3799-DD8D-BA52-D683-A8D2092105E1}"/>
          </ac:inkMkLst>
        </pc:inkChg>
        <pc:inkChg chg="add mod">
          <ac:chgData name="Kokchun Giang" userId="67e2125d-ec8c-4323-9653-9824a2ad815f" providerId="ADAL" clId="{D9168265-1220-9E48-A679-670E2F5FD34C}" dt="2024-01-29T19:23:29.837" v="385"/>
          <ac:inkMkLst>
            <pc:docMk/>
            <pc:sldMk cId="3581630501" sldId="333"/>
            <ac:inkMk id="514" creationId="{F5597725-0C47-327E-7175-9D9FD8FC3564}"/>
          </ac:inkMkLst>
        </pc:inkChg>
        <pc:inkChg chg="add mod">
          <ac:chgData name="Kokchun Giang" userId="67e2125d-ec8c-4323-9653-9824a2ad815f" providerId="ADAL" clId="{D9168265-1220-9E48-A679-670E2F5FD34C}" dt="2024-01-29T19:23:29.837" v="385"/>
          <ac:inkMkLst>
            <pc:docMk/>
            <pc:sldMk cId="3581630501" sldId="333"/>
            <ac:inkMk id="515" creationId="{9F470E48-DADF-4477-7C36-4D2B78FE2808}"/>
          </ac:inkMkLst>
        </pc:inkChg>
        <pc:inkChg chg="add mod">
          <ac:chgData name="Kokchun Giang" userId="67e2125d-ec8c-4323-9653-9824a2ad815f" providerId="ADAL" clId="{D9168265-1220-9E48-A679-670E2F5FD34C}" dt="2024-01-29T19:23:29.837" v="385"/>
          <ac:inkMkLst>
            <pc:docMk/>
            <pc:sldMk cId="3581630501" sldId="333"/>
            <ac:inkMk id="516" creationId="{0064A004-128F-E43C-5C43-FCE42567E552}"/>
          </ac:inkMkLst>
        </pc:inkChg>
        <pc:inkChg chg="add mod">
          <ac:chgData name="Kokchun Giang" userId="67e2125d-ec8c-4323-9653-9824a2ad815f" providerId="ADAL" clId="{D9168265-1220-9E48-A679-670E2F5FD34C}" dt="2024-01-29T19:23:29.837" v="385"/>
          <ac:inkMkLst>
            <pc:docMk/>
            <pc:sldMk cId="3581630501" sldId="333"/>
            <ac:inkMk id="517" creationId="{56094FF5-A788-BD54-DCA8-360EE37A74AC}"/>
          </ac:inkMkLst>
        </pc:inkChg>
        <pc:inkChg chg="add mod">
          <ac:chgData name="Kokchun Giang" userId="67e2125d-ec8c-4323-9653-9824a2ad815f" providerId="ADAL" clId="{D9168265-1220-9E48-A679-670E2F5FD34C}" dt="2024-01-29T19:23:29.837" v="385"/>
          <ac:inkMkLst>
            <pc:docMk/>
            <pc:sldMk cId="3581630501" sldId="333"/>
            <ac:inkMk id="518" creationId="{D4550FD5-6E54-2DA1-94B5-B26F3704A6F3}"/>
          </ac:inkMkLst>
        </pc:inkChg>
        <pc:inkChg chg="add mod">
          <ac:chgData name="Kokchun Giang" userId="67e2125d-ec8c-4323-9653-9824a2ad815f" providerId="ADAL" clId="{D9168265-1220-9E48-A679-670E2F5FD34C}" dt="2024-01-29T19:23:29.837" v="385"/>
          <ac:inkMkLst>
            <pc:docMk/>
            <pc:sldMk cId="3581630501" sldId="333"/>
            <ac:inkMk id="519" creationId="{89C4963E-B45E-2243-92D6-C4F5430A5344}"/>
          </ac:inkMkLst>
        </pc:inkChg>
        <pc:inkChg chg="add mod">
          <ac:chgData name="Kokchun Giang" userId="67e2125d-ec8c-4323-9653-9824a2ad815f" providerId="ADAL" clId="{D9168265-1220-9E48-A679-670E2F5FD34C}" dt="2024-01-29T19:23:29.837" v="385"/>
          <ac:inkMkLst>
            <pc:docMk/>
            <pc:sldMk cId="3581630501" sldId="333"/>
            <ac:inkMk id="521" creationId="{C897A3EC-60A6-D2DC-CBBF-D1BBE0FCDBCE}"/>
          </ac:inkMkLst>
        </pc:inkChg>
        <pc:inkChg chg="add mod">
          <ac:chgData name="Kokchun Giang" userId="67e2125d-ec8c-4323-9653-9824a2ad815f" providerId="ADAL" clId="{D9168265-1220-9E48-A679-670E2F5FD34C}" dt="2024-01-29T19:23:29.837" v="385"/>
          <ac:inkMkLst>
            <pc:docMk/>
            <pc:sldMk cId="3581630501" sldId="333"/>
            <ac:inkMk id="523" creationId="{009044D6-ACCA-D2F4-C41F-2DD30799EA30}"/>
          </ac:inkMkLst>
        </pc:inkChg>
        <pc:inkChg chg="add mod">
          <ac:chgData name="Kokchun Giang" userId="67e2125d-ec8c-4323-9653-9824a2ad815f" providerId="ADAL" clId="{D9168265-1220-9E48-A679-670E2F5FD34C}" dt="2024-01-29T19:23:29.837" v="385"/>
          <ac:inkMkLst>
            <pc:docMk/>
            <pc:sldMk cId="3581630501" sldId="333"/>
            <ac:inkMk id="524" creationId="{1B097375-4670-3383-420F-19A51A994E5A}"/>
          </ac:inkMkLst>
        </pc:inkChg>
        <pc:inkChg chg="add mod">
          <ac:chgData name="Kokchun Giang" userId="67e2125d-ec8c-4323-9653-9824a2ad815f" providerId="ADAL" clId="{D9168265-1220-9E48-A679-670E2F5FD34C}" dt="2024-01-29T19:23:29.837" v="385"/>
          <ac:inkMkLst>
            <pc:docMk/>
            <pc:sldMk cId="3581630501" sldId="333"/>
            <ac:inkMk id="525" creationId="{D4BE86EE-D254-FFA9-B795-64BEEC62AD71}"/>
          </ac:inkMkLst>
        </pc:inkChg>
        <pc:inkChg chg="add mod">
          <ac:chgData name="Kokchun Giang" userId="67e2125d-ec8c-4323-9653-9824a2ad815f" providerId="ADAL" clId="{D9168265-1220-9E48-A679-670E2F5FD34C}" dt="2024-01-29T19:23:29.837" v="385"/>
          <ac:inkMkLst>
            <pc:docMk/>
            <pc:sldMk cId="3581630501" sldId="333"/>
            <ac:inkMk id="526" creationId="{F1AC4E62-20CF-0758-65DB-A8247693D618}"/>
          </ac:inkMkLst>
        </pc:inkChg>
        <pc:inkChg chg="add mod">
          <ac:chgData name="Kokchun Giang" userId="67e2125d-ec8c-4323-9653-9824a2ad815f" providerId="ADAL" clId="{D9168265-1220-9E48-A679-670E2F5FD34C}" dt="2024-01-29T19:23:29.837" v="385"/>
          <ac:inkMkLst>
            <pc:docMk/>
            <pc:sldMk cId="3581630501" sldId="333"/>
            <ac:inkMk id="527" creationId="{24419C6F-EE44-378A-064E-5F9001F733AE}"/>
          </ac:inkMkLst>
        </pc:inkChg>
        <pc:inkChg chg="add mod">
          <ac:chgData name="Kokchun Giang" userId="67e2125d-ec8c-4323-9653-9824a2ad815f" providerId="ADAL" clId="{D9168265-1220-9E48-A679-670E2F5FD34C}" dt="2024-01-29T19:23:29.837" v="385"/>
          <ac:inkMkLst>
            <pc:docMk/>
            <pc:sldMk cId="3581630501" sldId="333"/>
            <ac:inkMk id="529" creationId="{518AAAED-C4AF-9788-11C6-76BC017C9870}"/>
          </ac:inkMkLst>
        </pc:inkChg>
        <pc:inkChg chg="add mod">
          <ac:chgData name="Kokchun Giang" userId="67e2125d-ec8c-4323-9653-9824a2ad815f" providerId="ADAL" clId="{D9168265-1220-9E48-A679-670E2F5FD34C}" dt="2024-01-29T19:45:21.687" v="1064" actId="164"/>
          <ac:inkMkLst>
            <pc:docMk/>
            <pc:sldMk cId="3581630501" sldId="333"/>
            <ac:inkMk id="531" creationId="{7A3F4A4D-1EC2-19DB-ABC8-4CCA9821614B}"/>
          </ac:inkMkLst>
        </pc:inkChg>
        <pc:inkChg chg="add mod">
          <ac:chgData name="Kokchun Giang" userId="67e2125d-ec8c-4323-9653-9824a2ad815f" providerId="ADAL" clId="{D9168265-1220-9E48-A679-670E2F5FD34C}" dt="2024-01-29T19:23:40.825" v="389"/>
          <ac:inkMkLst>
            <pc:docMk/>
            <pc:sldMk cId="3581630501" sldId="333"/>
            <ac:inkMk id="532" creationId="{C19B5D38-1DEE-65E5-2A36-889BAF1EB03C}"/>
          </ac:inkMkLst>
        </pc:inkChg>
        <pc:inkChg chg="add mod">
          <ac:chgData name="Kokchun Giang" userId="67e2125d-ec8c-4323-9653-9824a2ad815f" providerId="ADAL" clId="{D9168265-1220-9E48-A679-670E2F5FD34C}" dt="2024-01-29T19:23:40.825" v="389"/>
          <ac:inkMkLst>
            <pc:docMk/>
            <pc:sldMk cId="3581630501" sldId="333"/>
            <ac:inkMk id="533" creationId="{E9D4F244-BC13-9BBE-7C5E-20197071C1D1}"/>
          </ac:inkMkLst>
        </pc:inkChg>
        <pc:inkChg chg="add mod">
          <ac:chgData name="Kokchun Giang" userId="67e2125d-ec8c-4323-9653-9824a2ad815f" providerId="ADAL" clId="{D9168265-1220-9E48-A679-670E2F5FD34C}" dt="2024-01-29T19:45:21.687" v="1064" actId="164"/>
          <ac:inkMkLst>
            <pc:docMk/>
            <pc:sldMk cId="3581630501" sldId="333"/>
            <ac:inkMk id="535" creationId="{589DA024-2478-B50F-EFF5-0143B31897CA}"/>
          </ac:inkMkLst>
        </pc:inkChg>
        <pc:inkChg chg="add mod">
          <ac:chgData name="Kokchun Giang" userId="67e2125d-ec8c-4323-9653-9824a2ad815f" providerId="ADAL" clId="{D9168265-1220-9E48-A679-670E2F5FD34C}" dt="2024-01-29T19:23:49.803" v="393"/>
          <ac:inkMkLst>
            <pc:docMk/>
            <pc:sldMk cId="3581630501" sldId="333"/>
            <ac:inkMk id="536" creationId="{83462DCA-4098-DB87-95CF-E83FC81E5B8E}"/>
          </ac:inkMkLst>
        </pc:inkChg>
        <pc:inkChg chg="add mod">
          <ac:chgData name="Kokchun Giang" userId="67e2125d-ec8c-4323-9653-9824a2ad815f" providerId="ADAL" clId="{D9168265-1220-9E48-A679-670E2F5FD34C}" dt="2024-01-29T19:23:49.803" v="393"/>
          <ac:inkMkLst>
            <pc:docMk/>
            <pc:sldMk cId="3581630501" sldId="333"/>
            <ac:inkMk id="537" creationId="{D59DD386-E34E-7A83-FA70-690A0565CD02}"/>
          </ac:inkMkLst>
        </pc:inkChg>
        <pc:inkChg chg="add del mod">
          <ac:chgData name="Kokchun Giang" userId="67e2125d-ec8c-4323-9653-9824a2ad815f" providerId="ADAL" clId="{D9168265-1220-9E48-A679-670E2F5FD34C}" dt="2024-01-29T19:23:58.674" v="399" actId="9405"/>
          <ac:inkMkLst>
            <pc:docMk/>
            <pc:sldMk cId="3581630501" sldId="333"/>
            <ac:inkMk id="539" creationId="{AB1AB023-686D-8342-6F15-222459F988C1}"/>
          </ac:inkMkLst>
        </pc:inkChg>
        <pc:inkChg chg="add del mod">
          <ac:chgData name="Kokchun Giang" userId="67e2125d-ec8c-4323-9653-9824a2ad815f" providerId="ADAL" clId="{D9168265-1220-9E48-A679-670E2F5FD34C}" dt="2024-01-29T19:23:58.098" v="398"/>
          <ac:inkMkLst>
            <pc:docMk/>
            <pc:sldMk cId="3581630501" sldId="333"/>
            <ac:inkMk id="540" creationId="{003A5C2D-E40B-07D6-20EB-8C4124307B94}"/>
          </ac:inkMkLst>
        </pc:inkChg>
        <pc:inkChg chg="add mod">
          <ac:chgData name="Kokchun Giang" userId="67e2125d-ec8c-4323-9653-9824a2ad815f" providerId="ADAL" clId="{D9168265-1220-9E48-A679-670E2F5FD34C}" dt="2024-01-29T19:24:13.511" v="428"/>
          <ac:inkMkLst>
            <pc:docMk/>
            <pc:sldMk cId="3581630501" sldId="333"/>
            <ac:inkMk id="542" creationId="{E3D48078-3A93-F4E4-127A-C72B783D1854}"/>
          </ac:inkMkLst>
        </pc:inkChg>
        <pc:inkChg chg="add mod">
          <ac:chgData name="Kokchun Giang" userId="67e2125d-ec8c-4323-9653-9824a2ad815f" providerId="ADAL" clId="{D9168265-1220-9E48-A679-670E2F5FD34C}" dt="2024-01-29T19:24:13.511" v="428"/>
          <ac:inkMkLst>
            <pc:docMk/>
            <pc:sldMk cId="3581630501" sldId="333"/>
            <ac:inkMk id="543" creationId="{258CAE5D-703A-8ABD-9BC0-D093CD172CAE}"/>
          </ac:inkMkLst>
        </pc:inkChg>
        <pc:inkChg chg="add mod">
          <ac:chgData name="Kokchun Giang" userId="67e2125d-ec8c-4323-9653-9824a2ad815f" providerId="ADAL" clId="{D9168265-1220-9E48-A679-670E2F5FD34C}" dt="2024-01-29T19:24:13.511" v="428"/>
          <ac:inkMkLst>
            <pc:docMk/>
            <pc:sldMk cId="3581630501" sldId="333"/>
            <ac:inkMk id="544" creationId="{4D2FA131-91BE-B840-BE7C-43801D0AE4B3}"/>
          </ac:inkMkLst>
        </pc:inkChg>
        <pc:inkChg chg="add mod">
          <ac:chgData name="Kokchun Giang" userId="67e2125d-ec8c-4323-9653-9824a2ad815f" providerId="ADAL" clId="{D9168265-1220-9E48-A679-670E2F5FD34C}" dt="2024-01-29T19:24:13.511" v="428"/>
          <ac:inkMkLst>
            <pc:docMk/>
            <pc:sldMk cId="3581630501" sldId="333"/>
            <ac:inkMk id="546" creationId="{86429CD4-9B35-209F-7250-46EBA049EBE2}"/>
          </ac:inkMkLst>
        </pc:inkChg>
        <pc:inkChg chg="add mod">
          <ac:chgData name="Kokchun Giang" userId="67e2125d-ec8c-4323-9653-9824a2ad815f" providerId="ADAL" clId="{D9168265-1220-9E48-A679-670E2F5FD34C}" dt="2024-01-29T19:24:13.511" v="428"/>
          <ac:inkMkLst>
            <pc:docMk/>
            <pc:sldMk cId="3581630501" sldId="333"/>
            <ac:inkMk id="547" creationId="{A86ACBA6-5F90-F3A0-F6B8-3E913F4B71AD}"/>
          </ac:inkMkLst>
        </pc:inkChg>
        <pc:inkChg chg="add mod">
          <ac:chgData name="Kokchun Giang" userId="67e2125d-ec8c-4323-9653-9824a2ad815f" providerId="ADAL" clId="{D9168265-1220-9E48-A679-670E2F5FD34C}" dt="2024-01-29T19:24:13.511" v="428"/>
          <ac:inkMkLst>
            <pc:docMk/>
            <pc:sldMk cId="3581630501" sldId="333"/>
            <ac:inkMk id="548" creationId="{25101D20-02D0-7508-2CE9-A5155A3EC1C4}"/>
          </ac:inkMkLst>
        </pc:inkChg>
        <pc:inkChg chg="add mod">
          <ac:chgData name="Kokchun Giang" userId="67e2125d-ec8c-4323-9653-9824a2ad815f" providerId="ADAL" clId="{D9168265-1220-9E48-A679-670E2F5FD34C}" dt="2024-01-29T19:24:13.511" v="428"/>
          <ac:inkMkLst>
            <pc:docMk/>
            <pc:sldMk cId="3581630501" sldId="333"/>
            <ac:inkMk id="549" creationId="{023EBA6D-4DE7-DEB6-C1B7-33CC0A8BC25E}"/>
          </ac:inkMkLst>
        </pc:inkChg>
        <pc:inkChg chg="add mod">
          <ac:chgData name="Kokchun Giang" userId="67e2125d-ec8c-4323-9653-9824a2ad815f" providerId="ADAL" clId="{D9168265-1220-9E48-A679-670E2F5FD34C}" dt="2024-01-29T19:24:13.511" v="428"/>
          <ac:inkMkLst>
            <pc:docMk/>
            <pc:sldMk cId="3581630501" sldId="333"/>
            <ac:inkMk id="550" creationId="{FBD7E99A-819E-25DD-4753-F0958A3BC29A}"/>
          </ac:inkMkLst>
        </pc:inkChg>
        <pc:inkChg chg="add mod">
          <ac:chgData name="Kokchun Giang" userId="67e2125d-ec8c-4323-9653-9824a2ad815f" providerId="ADAL" clId="{D9168265-1220-9E48-A679-670E2F5FD34C}" dt="2024-01-29T19:24:13.511" v="428"/>
          <ac:inkMkLst>
            <pc:docMk/>
            <pc:sldMk cId="3581630501" sldId="333"/>
            <ac:inkMk id="551" creationId="{4D01218A-63C8-157B-C5D0-E929BC474D9A}"/>
          </ac:inkMkLst>
        </pc:inkChg>
        <pc:inkChg chg="add mod">
          <ac:chgData name="Kokchun Giang" userId="67e2125d-ec8c-4323-9653-9824a2ad815f" providerId="ADAL" clId="{D9168265-1220-9E48-A679-670E2F5FD34C}" dt="2024-01-29T19:24:13.511" v="428"/>
          <ac:inkMkLst>
            <pc:docMk/>
            <pc:sldMk cId="3581630501" sldId="333"/>
            <ac:inkMk id="552" creationId="{A8F4E995-D849-694A-7AF2-C0427C9B95EE}"/>
          </ac:inkMkLst>
        </pc:inkChg>
        <pc:inkChg chg="add mod">
          <ac:chgData name="Kokchun Giang" userId="67e2125d-ec8c-4323-9653-9824a2ad815f" providerId="ADAL" clId="{D9168265-1220-9E48-A679-670E2F5FD34C}" dt="2024-01-29T19:24:13.511" v="428"/>
          <ac:inkMkLst>
            <pc:docMk/>
            <pc:sldMk cId="3581630501" sldId="333"/>
            <ac:inkMk id="553" creationId="{0745DD1E-9559-A7F0-2DC1-096B7BB4A635}"/>
          </ac:inkMkLst>
        </pc:inkChg>
        <pc:inkChg chg="add mod">
          <ac:chgData name="Kokchun Giang" userId="67e2125d-ec8c-4323-9653-9824a2ad815f" providerId="ADAL" clId="{D9168265-1220-9E48-A679-670E2F5FD34C}" dt="2024-01-29T19:24:13.511" v="428"/>
          <ac:inkMkLst>
            <pc:docMk/>
            <pc:sldMk cId="3581630501" sldId="333"/>
            <ac:inkMk id="554" creationId="{329D6BE6-01AB-646D-BBD1-B17800A62C23}"/>
          </ac:inkMkLst>
        </pc:inkChg>
        <pc:inkChg chg="add mod">
          <ac:chgData name="Kokchun Giang" userId="67e2125d-ec8c-4323-9653-9824a2ad815f" providerId="ADAL" clId="{D9168265-1220-9E48-A679-670E2F5FD34C}" dt="2024-01-29T19:24:13.511" v="428"/>
          <ac:inkMkLst>
            <pc:docMk/>
            <pc:sldMk cId="3581630501" sldId="333"/>
            <ac:inkMk id="555" creationId="{889900AA-CD6C-56FD-FFF4-FCD8D208120E}"/>
          </ac:inkMkLst>
        </pc:inkChg>
        <pc:inkChg chg="add mod">
          <ac:chgData name="Kokchun Giang" userId="67e2125d-ec8c-4323-9653-9824a2ad815f" providerId="ADAL" clId="{D9168265-1220-9E48-A679-670E2F5FD34C}" dt="2024-01-29T19:24:13.511" v="428"/>
          <ac:inkMkLst>
            <pc:docMk/>
            <pc:sldMk cId="3581630501" sldId="333"/>
            <ac:inkMk id="556" creationId="{61067D86-4745-6613-ED88-020D4B3B58B8}"/>
          </ac:inkMkLst>
        </pc:inkChg>
        <pc:inkChg chg="add mod">
          <ac:chgData name="Kokchun Giang" userId="67e2125d-ec8c-4323-9653-9824a2ad815f" providerId="ADAL" clId="{D9168265-1220-9E48-A679-670E2F5FD34C}" dt="2024-01-29T19:24:13.511" v="428"/>
          <ac:inkMkLst>
            <pc:docMk/>
            <pc:sldMk cId="3581630501" sldId="333"/>
            <ac:inkMk id="557" creationId="{2FC8837E-EAC0-E3AD-7057-CD3D09494878}"/>
          </ac:inkMkLst>
        </pc:inkChg>
        <pc:inkChg chg="add mod">
          <ac:chgData name="Kokchun Giang" userId="67e2125d-ec8c-4323-9653-9824a2ad815f" providerId="ADAL" clId="{D9168265-1220-9E48-A679-670E2F5FD34C}" dt="2024-01-29T19:24:13.511" v="428"/>
          <ac:inkMkLst>
            <pc:docMk/>
            <pc:sldMk cId="3581630501" sldId="333"/>
            <ac:inkMk id="558" creationId="{80FD0716-C7BA-6101-A8A5-6098995E3280}"/>
          </ac:inkMkLst>
        </pc:inkChg>
        <pc:inkChg chg="add mod">
          <ac:chgData name="Kokchun Giang" userId="67e2125d-ec8c-4323-9653-9824a2ad815f" providerId="ADAL" clId="{D9168265-1220-9E48-A679-670E2F5FD34C}" dt="2024-01-29T19:24:13.511" v="428"/>
          <ac:inkMkLst>
            <pc:docMk/>
            <pc:sldMk cId="3581630501" sldId="333"/>
            <ac:inkMk id="559" creationId="{862704FB-FCAD-6BDA-D6DC-51CDFEFC6053}"/>
          </ac:inkMkLst>
        </pc:inkChg>
        <pc:inkChg chg="add mod">
          <ac:chgData name="Kokchun Giang" userId="67e2125d-ec8c-4323-9653-9824a2ad815f" providerId="ADAL" clId="{D9168265-1220-9E48-A679-670E2F5FD34C}" dt="2024-01-29T19:24:13.511" v="428"/>
          <ac:inkMkLst>
            <pc:docMk/>
            <pc:sldMk cId="3581630501" sldId="333"/>
            <ac:inkMk id="560" creationId="{27C489D6-79BD-A66B-F867-ABD620EA87BF}"/>
          </ac:inkMkLst>
        </pc:inkChg>
        <pc:inkChg chg="add mod">
          <ac:chgData name="Kokchun Giang" userId="67e2125d-ec8c-4323-9653-9824a2ad815f" providerId="ADAL" clId="{D9168265-1220-9E48-A679-670E2F5FD34C}" dt="2024-01-29T19:24:13.511" v="428"/>
          <ac:inkMkLst>
            <pc:docMk/>
            <pc:sldMk cId="3581630501" sldId="333"/>
            <ac:inkMk id="562" creationId="{3D66587F-AF65-D417-BB1F-0052AB784068}"/>
          </ac:inkMkLst>
        </pc:inkChg>
        <pc:inkChg chg="add mod">
          <ac:chgData name="Kokchun Giang" userId="67e2125d-ec8c-4323-9653-9824a2ad815f" providerId="ADAL" clId="{D9168265-1220-9E48-A679-670E2F5FD34C}" dt="2024-01-29T19:24:13.511" v="428"/>
          <ac:inkMkLst>
            <pc:docMk/>
            <pc:sldMk cId="3581630501" sldId="333"/>
            <ac:inkMk id="563" creationId="{983A37FE-E37D-2968-7F58-1F114164B7A4}"/>
          </ac:inkMkLst>
        </pc:inkChg>
        <pc:inkChg chg="add mod">
          <ac:chgData name="Kokchun Giang" userId="67e2125d-ec8c-4323-9653-9824a2ad815f" providerId="ADAL" clId="{D9168265-1220-9E48-A679-670E2F5FD34C}" dt="2024-01-29T19:24:13.511" v="428"/>
          <ac:inkMkLst>
            <pc:docMk/>
            <pc:sldMk cId="3581630501" sldId="333"/>
            <ac:inkMk id="564" creationId="{24A36C28-E7FF-0981-8CDF-6A07E1E622A3}"/>
          </ac:inkMkLst>
        </pc:inkChg>
        <pc:inkChg chg="add mod">
          <ac:chgData name="Kokchun Giang" userId="67e2125d-ec8c-4323-9653-9824a2ad815f" providerId="ADAL" clId="{D9168265-1220-9E48-A679-670E2F5FD34C}" dt="2024-01-29T19:24:13.511" v="428"/>
          <ac:inkMkLst>
            <pc:docMk/>
            <pc:sldMk cId="3581630501" sldId="333"/>
            <ac:inkMk id="565" creationId="{F48D0173-F6F2-070D-5818-D494918A74A0}"/>
          </ac:inkMkLst>
        </pc:inkChg>
        <pc:inkChg chg="add mod">
          <ac:chgData name="Kokchun Giang" userId="67e2125d-ec8c-4323-9653-9824a2ad815f" providerId="ADAL" clId="{D9168265-1220-9E48-A679-670E2F5FD34C}" dt="2024-01-29T19:24:13.511" v="428"/>
          <ac:inkMkLst>
            <pc:docMk/>
            <pc:sldMk cId="3581630501" sldId="333"/>
            <ac:inkMk id="566" creationId="{AF0D124B-6CF0-5ED8-1BAE-49CC75E501DF}"/>
          </ac:inkMkLst>
        </pc:inkChg>
        <pc:inkChg chg="add mod">
          <ac:chgData name="Kokchun Giang" userId="67e2125d-ec8c-4323-9653-9824a2ad815f" providerId="ADAL" clId="{D9168265-1220-9E48-A679-670E2F5FD34C}" dt="2024-01-29T19:24:13.511" v="428"/>
          <ac:inkMkLst>
            <pc:docMk/>
            <pc:sldMk cId="3581630501" sldId="333"/>
            <ac:inkMk id="567" creationId="{41EC916B-D6ED-DD41-7348-60715BC4D24A}"/>
          </ac:inkMkLst>
        </pc:inkChg>
        <pc:inkChg chg="add mod">
          <ac:chgData name="Kokchun Giang" userId="67e2125d-ec8c-4323-9653-9824a2ad815f" providerId="ADAL" clId="{D9168265-1220-9E48-A679-670E2F5FD34C}" dt="2024-01-29T19:24:13.511" v="428"/>
          <ac:inkMkLst>
            <pc:docMk/>
            <pc:sldMk cId="3581630501" sldId="333"/>
            <ac:inkMk id="569" creationId="{A6711E0B-4B32-1678-6987-E7EC2EC00D6E}"/>
          </ac:inkMkLst>
        </pc:inkChg>
        <pc:inkChg chg="add mod">
          <ac:chgData name="Kokchun Giang" userId="67e2125d-ec8c-4323-9653-9824a2ad815f" providerId="ADAL" clId="{D9168265-1220-9E48-A679-670E2F5FD34C}" dt="2024-01-29T19:24:37.031" v="450"/>
          <ac:inkMkLst>
            <pc:docMk/>
            <pc:sldMk cId="3581630501" sldId="333"/>
            <ac:inkMk id="571" creationId="{DB47687F-C722-FE2D-3168-43FDCF53283A}"/>
          </ac:inkMkLst>
        </pc:inkChg>
        <pc:inkChg chg="add mod">
          <ac:chgData name="Kokchun Giang" userId="67e2125d-ec8c-4323-9653-9824a2ad815f" providerId="ADAL" clId="{D9168265-1220-9E48-A679-670E2F5FD34C}" dt="2024-01-29T19:24:37.031" v="450"/>
          <ac:inkMkLst>
            <pc:docMk/>
            <pc:sldMk cId="3581630501" sldId="333"/>
            <ac:inkMk id="572" creationId="{D0FC63F1-936A-B606-DFD9-1BB4369CE7B1}"/>
          </ac:inkMkLst>
        </pc:inkChg>
        <pc:inkChg chg="add mod">
          <ac:chgData name="Kokchun Giang" userId="67e2125d-ec8c-4323-9653-9824a2ad815f" providerId="ADAL" clId="{D9168265-1220-9E48-A679-670E2F5FD34C}" dt="2024-01-29T19:24:37.031" v="450"/>
          <ac:inkMkLst>
            <pc:docMk/>
            <pc:sldMk cId="3581630501" sldId="333"/>
            <ac:inkMk id="574" creationId="{437BA424-1E4A-B2AE-1F00-7BCD3A5444CA}"/>
          </ac:inkMkLst>
        </pc:inkChg>
        <pc:inkChg chg="add mod">
          <ac:chgData name="Kokchun Giang" userId="67e2125d-ec8c-4323-9653-9824a2ad815f" providerId="ADAL" clId="{D9168265-1220-9E48-A679-670E2F5FD34C}" dt="2024-01-29T19:24:37.031" v="450"/>
          <ac:inkMkLst>
            <pc:docMk/>
            <pc:sldMk cId="3581630501" sldId="333"/>
            <ac:inkMk id="575" creationId="{5701FCCF-4D11-6760-63D4-2A65599F6962}"/>
          </ac:inkMkLst>
        </pc:inkChg>
        <pc:inkChg chg="add mod">
          <ac:chgData name="Kokchun Giang" userId="67e2125d-ec8c-4323-9653-9824a2ad815f" providerId="ADAL" clId="{D9168265-1220-9E48-A679-670E2F5FD34C}" dt="2024-01-29T19:24:37.031" v="450"/>
          <ac:inkMkLst>
            <pc:docMk/>
            <pc:sldMk cId="3581630501" sldId="333"/>
            <ac:inkMk id="576" creationId="{F3B277E1-6AF7-65D3-EA55-EA72B0DA1106}"/>
          </ac:inkMkLst>
        </pc:inkChg>
        <pc:inkChg chg="add mod">
          <ac:chgData name="Kokchun Giang" userId="67e2125d-ec8c-4323-9653-9824a2ad815f" providerId="ADAL" clId="{D9168265-1220-9E48-A679-670E2F5FD34C}" dt="2024-01-29T19:24:37.031" v="450"/>
          <ac:inkMkLst>
            <pc:docMk/>
            <pc:sldMk cId="3581630501" sldId="333"/>
            <ac:inkMk id="577" creationId="{5AA29931-07E9-3E44-7339-4AEB0F47CBC7}"/>
          </ac:inkMkLst>
        </pc:inkChg>
        <pc:inkChg chg="add mod">
          <ac:chgData name="Kokchun Giang" userId="67e2125d-ec8c-4323-9653-9824a2ad815f" providerId="ADAL" clId="{D9168265-1220-9E48-A679-670E2F5FD34C}" dt="2024-01-29T19:24:37.031" v="450"/>
          <ac:inkMkLst>
            <pc:docMk/>
            <pc:sldMk cId="3581630501" sldId="333"/>
            <ac:inkMk id="578" creationId="{117D0867-2DE3-6D2B-3E9B-C88D20EC1F12}"/>
          </ac:inkMkLst>
        </pc:inkChg>
        <pc:inkChg chg="add mod">
          <ac:chgData name="Kokchun Giang" userId="67e2125d-ec8c-4323-9653-9824a2ad815f" providerId="ADAL" clId="{D9168265-1220-9E48-A679-670E2F5FD34C}" dt="2024-01-29T19:24:37.031" v="450"/>
          <ac:inkMkLst>
            <pc:docMk/>
            <pc:sldMk cId="3581630501" sldId="333"/>
            <ac:inkMk id="579" creationId="{EE7C16CC-1C09-CD5C-347B-2C5414FA2958}"/>
          </ac:inkMkLst>
        </pc:inkChg>
        <pc:inkChg chg="add mod">
          <ac:chgData name="Kokchun Giang" userId="67e2125d-ec8c-4323-9653-9824a2ad815f" providerId="ADAL" clId="{D9168265-1220-9E48-A679-670E2F5FD34C}" dt="2024-01-29T19:24:37.031" v="450"/>
          <ac:inkMkLst>
            <pc:docMk/>
            <pc:sldMk cId="3581630501" sldId="333"/>
            <ac:inkMk id="580" creationId="{2F049DC2-FD79-4DCC-1220-5EA707D7BFAC}"/>
          </ac:inkMkLst>
        </pc:inkChg>
        <pc:inkChg chg="add mod">
          <ac:chgData name="Kokchun Giang" userId="67e2125d-ec8c-4323-9653-9824a2ad815f" providerId="ADAL" clId="{D9168265-1220-9E48-A679-670E2F5FD34C}" dt="2024-01-29T19:24:37.031" v="450"/>
          <ac:inkMkLst>
            <pc:docMk/>
            <pc:sldMk cId="3581630501" sldId="333"/>
            <ac:inkMk id="581" creationId="{6CA9923C-42EC-A11A-2ECF-B1DF40A31752}"/>
          </ac:inkMkLst>
        </pc:inkChg>
        <pc:inkChg chg="add mod">
          <ac:chgData name="Kokchun Giang" userId="67e2125d-ec8c-4323-9653-9824a2ad815f" providerId="ADAL" clId="{D9168265-1220-9E48-A679-670E2F5FD34C}" dt="2024-01-29T19:24:37.031" v="450"/>
          <ac:inkMkLst>
            <pc:docMk/>
            <pc:sldMk cId="3581630501" sldId="333"/>
            <ac:inkMk id="582" creationId="{B170D856-F833-1D97-5765-66E6913E9BBB}"/>
          </ac:inkMkLst>
        </pc:inkChg>
        <pc:inkChg chg="add mod">
          <ac:chgData name="Kokchun Giang" userId="67e2125d-ec8c-4323-9653-9824a2ad815f" providerId="ADAL" clId="{D9168265-1220-9E48-A679-670E2F5FD34C}" dt="2024-01-29T19:24:37.031" v="450"/>
          <ac:inkMkLst>
            <pc:docMk/>
            <pc:sldMk cId="3581630501" sldId="333"/>
            <ac:inkMk id="583" creationId="{A5871B48-3F3C-2BBF-BE61-D644C415F413}"/>
          </ac:inkMkLst>
        </pc:inkChg>
        <pc:inkChg chg="add mod">
          <ac:chgData name="Kokchun Giang" userId="67e2125d-ec8c-4323-9653-9824a2ad815f" providerId="ADAL" clId="{D9168265-1220-9E48-A679-670E2F5FD34C}" dt="2024-01-29T19:24:37.031" v="450"/>
          <ac:inkMkLst>
            <pc:docMk/>
            <pc:sldMk cId="3581630501" sldId="333"/>
            <ac:inkMk id="584" creationId="{581DB3EA-E635-151D-EBE5-B3509DDF642B}"/>
          </ac:inkMkLst>
        </pc:inkChg>
        <pc:inkChg chg="add mod">
          <ac:chgData name="Kokchun Giang" userId="67e2125d-ec8c-4323-9653-9824a2ad815f" providerId="ADAL" clId="{D9168265-1220-9E48-A679-670E2F5FD34C}" dt="2024-01-29T19:24:37.031" v="450"/>
          <ac:inkMkLst>
            <pc:docMk/>
            <pc:sldMk cId="3581630501" sldId="333"/>
            <ac:inkMk id="585" creationId="{344F353F-F801-00EE-526A-98A982DA772C}"/>
          </ac:inkMkLst>
        </pc:inkChg>
        <pc:inkChg chg="add mod">
          <ac:chgData name="Kokchun Giang" userId="67e2125d-ec8c-4323-9653-9824a2ad815f" providerId="ADAL" clId="{D9168265-1220-9E48-A679-670E2F5FD34C}" dt="2024-01-29T19:24:37.031" v="450"/>
          <ac:inkMkLst>
            <pc:docMk/>
            <pc:sldMk cId="3581630501" sldId="333"/>
            <ac:inkMk id="586" creationId="{3712415D-7BFC-E803-8505-A87A516328DD}"/>
          </ac:inkMkLst>
        </pc:inkChg>
        <pc:inkChg chg="add mod">
          <ac:chgData name="Kokchun Giang" userId="67e2125d-ec8c-4323-9653-9824a2ad815f" providerId="ADAL" clId="{D9168265-1220-9E48-A679-670E2F5FD34C}" dt="2024-01-29T19:24:37.031" v="450"/>
          <ac:inkMkLst>
            <pc:docMk/>
            <pc:sldMk cId="3581630501" sldId="333"/>
            <ac:inkMk id="587" creationId="{F88A2D94-C9CF-8078-267C-7861C13F1B3F}"/>
          </ac:inkMkLst>
        </pc:inkChg>
        <pc:inkChg chg="add mod">
          <ac:chgData name="Kokchun Giang" userId="67e2125d-ec8c-4323-9653-9824a2ad815f" providerId="ADAL" clId="{D9168265-1220-9E48-A679-670E2F5FD34C}" dt="2024-01-29T19:24:37.031" v="450"/>
          <ac:inkMkLst>
            <pc:docMk/>
            <pc:sldMk cId="3581630501" sldId="333"/>
            <ac:inkMk id="588" creationId="{9910FAB1-4015-FCCF-DE1A-27FFE1345FE4}"/>
          </ac:inkMkLst>
        </pc:inkChg>
        <pc:inkChg chg="add mod">
          <ac:chgData name="Kokchun Giang" userId="67e2125d-ec8c-4323-9653-9824a2ad815f" providerId="ADAL" clId="{D9168265-1220-9E48-A679-670E2F5FD34C}" dt="2024-01-29T19:24:37.031" v="450"/>
          <ac:inkMkLst>
            <pc:docMk/>
            <pc:sldMk cId="3581630501" sldId="333"/>
            <ac:inkMk id="589" creationId="{3B4E244C-9320-554E-49F7-6398A4DD44C9}"/>
          </ac:inkMkLst>
        </pc:inkChg>
        <pc:inkChg chg="add mod">
          <ac:chgData name="Kokchun Giang" userId="67e2125d-ec8c-4323-9653-9824a2ad815f" providerId="ADAL" clId="{D9168265-1220-9E48-A679-670E2F5FD34C}" dt="2024-01-29T19:24:37.031" v="450"/>
          <ac:inkMkLst>
            <pc:docMk/>
            <pc:sldMk cId="3581630501" sldId="333"/>
            <ac:inkMk id="590" creationId="{16716D96-B9CC-E4F7-EDE3-E4914ECA80F5}"/>
          </ac:inkMkLst>
        </pc:inkChg>
        <pc:inkChg chg="add mod">
          <ac:chgData name="Kokchun Giang" userId="67e2125d-ec8c-4323-9653-9824a2ad815f" providerId="ADAL" clId="{D9168265-1220-9E48-A679-670E2F5FD34C}" dt="2024-01-29T19:24:37.031" v="450"/>
          <ac:inkMkLst>
            <pc:docMk/>
            <pc:sldMk cId="3581630501" sldId="333"/>
            <ac:inkMk id="591" creationId="{A90CE6CF-A293-25F7-A907-C3C6C21A734D}"/>
          </ac:inkMkLst>
        </pc:inkChg>
        <pc:inkChg chg="add mod">
          <ac:chgData name="Kokchun Giang" userId="67e2125d-ec8c-4323-9653-9824a2ad815f" providerId="ADAL" clId="{D9168265-1220-9E48-A679-670E2F5FD34C}" dt="2024-01-29T19:45:34.587" v="1065" actId="164"/>
          <ac:inkMkLst>
            <pc:docMk/>
            <pc:sldMk cId="3581630501" sldId="333"/>
            <ac:inkMk id="594" creationId="{74BF92E8-ED35-B54A-E3CD-DA94BF38BAA7}"/>
          </ac:inkMkLst>
        </pc:inkChg>
        <pc:inkChg chg="add mod">
          <ac:chgData name="Kokchun Giang" userId="67e2125d-ec8c-4323-9653-9824a2ad815f" providerId="ADAL" clId="{D9168265-1220-9E48-A679-670E2F5FD34C}" dt="2024-01-29T19:45:34.587" v="1065" actId="164"/>
          <ac:inkMkLst>
            <pc:docMk/>
            <pc:sldMk cId="3581630501" sldId="333"/>
            <ac:inkMk id="595" creationId="{296BAF58-53E1-F6B3-9AB1-403FAA64937D}"/>
          </ac:inkMkLst>
        </pc:inkChg>
        <pc:inkChg chg="add mod">
          <ac:chgData name="Kokchun Giang" userId="67e2125d-ec8c-4323-9653-9824a2ad815f" providerId="ADAL" clId="{D9168265-1220-9E48-A679-670E2F5FD34C}" dt="2024-01-29T19:45:34.587" v="1065" actId="164"/>
          <ac:inkMkLst>
            <pc:docMk/>
            <pc:sldMk cId="3581630501" sldId="333"/>
            <ac:inkMk id="596" creationId="{47B79733-5CEE-B36D-EC8A-7502A2F4A6C2}"/>
          </ac:inkMkLst>
        </pc:inkChg>
        <pc:inkChg chg="add mod">
          <ac:chgData name="Kokchun Giang" userId="67e2125d-ec8c-4323-9653-9824a2ad815f" providerId="ADAL" clId="{D9168265-1220-9E48-A679-670E2F5FD34C}" dt="2024-01-29T19:45:34.587" v="1065" actId="164"/>
          <ac:inkMkLst>
            <pc:docMk/>
            <pc:sldMk cId="3581630501" sldId="333"/>
            <ac:inkMk id="597" creationId="{1C6A460E-5475-52ED-11BC-4F4DB03F6EF1}"/>
          </ac:inkMkLst>
        </pc:inkChg>
        <pc:inkChg chg="add mod">
          <ac:chgData name="Kokchun Giang" userId="67e2125d-ec8c-4323-9653-9824a2ad815f" providerId="ADAL" clId="{D9168265-1220-9E48-A679-670E2F5FD34C}" dt="2024-01-29T19:45:34.587" v="1065" actId="164"/>
          <ac:inkMkLst>
            <pc:docMk/>
            <pc:sldMk cId="3581630501" sldId="333"/>
            <ac:inkMk id="598" creationId="{1E9B5F87-43E1-3D61-1765-E2E71818F3DC}"/>
          </ac:inkMkLst>
        </pc:inkChg>
        <pc:inkChg chg="add mod">
          <ac:chgData name="Kokchun Giang" userId="67e2125d-ec8c-4323-9653-9824a2ad815f" providerId="ADAL" clId="{D9168265-1220-9E48-A679-670E2F5FD34C}" dt="2024-01-29T19:45:34.587" v="1065" actId="164"/>
          <ac:inkMkLst>
            <pc:docMk/>
            <pc:sldMk cId="3581630501" sldId="333"/>
            <ac:inkMk id="599" creationId="{88003D4D-8EA4-E22F-BB42-FCD0F6824941}"/>
          </ac:inkMkLst>
        </pc:inkChg>
        <pc:inkChg chg="add mod">
          <ac:chgData name="Kokchun Giang" userId="67e2125d-ec8c-4323-9653-9824a2ad815f" providerId="ADAL" clId="{D9168265-1220-9E48-A679-670E2F5FD34C}" dt="2024-01-29T19:45:34.587" v="1065" actId="164"/>
          <ac:inkMkLst>
            <pc:docMk/>
            <pc:sldMk cId="3581630501" sldId="333"/>
            <ac:inkMk id="600" creationId="{46B1D192-A374-056C-3953-A69EA9F49A10}"/>
          </ac:inkMkLst>
        </pc:inkChg>
        <pc:inkChg chg="add mod">
          <ac:chgData name="Kokchun Giang" userId="67e2125d-ec8c-4323-9653-9824a2ad815f" providerId="ADAL" clId="{D9168265-1220-9E48-A679-670E2F5FD34C}" dt="2024-01-29T19:45:34.587" v="1065" actId="164"/>
          <ac:inkMkLst>
            <pc:docMk/>
            <pc:sldMk cId="3581630501" sldId="333"/>
            <ac:inkMk id="602" creationId="{AE851C29-21C0-79D5-E566-E9387769908F}"/>
          </ac:inkMkLst>
        </pc:inkChg>
        <pc:inkChg chg="add mod">
          <ac:chgData name="Kokchun Giang" userId="67e2125d-ec8c-4323-9653-9824a2ad815f" providerId="ADAL" clId="{D9168265-1220-9E48-A679-670E2F5FD34C}" dt="2024-01-29T19:45:34.587" v="1065" actId="164"/>
          <ac:inkMkLst>
            <pc:docMk/>
            <pc:sldMk cId="3581630501" sldId="333"/>
            <ac:inkMk id="603" creationId="{5B4DEEA7-A008-5C7B-197F-3E30EA47D403}"/>
          </ac:inkMkLst>
        </pc:inkChg>
        <pc:inkChg chg="add mod">
          <ac:chgData name="Kokchun Giang" userId="67e2125d-ec8c-4323-9653-9824a2ad815f" providerId="ADAL" clId="{D9168265-1220-9E48-A679-670E2F5FD34C}" dt="2024-01-29T19:45:34.587" v="1065" actId="164"/>
          <ac:inkMkLst>
            <pc:docMk/>
            <pc:sldMk cId="3581630501" sldId="333"/>
            <ac:inkMk id="604" creationId="{C4E62FCF-37EB-36CC-771C-DD193EF56289}"/>
          </ac:inkMkLst>
        </pc:inkChg>
        <pc:inkChg chg="add mod">
          <ac:chgData name="Kokchun Giang" userId="67e2125d-ec8c-4323-9653-9824a2ad815f" providerId="ADAL" clId="{D9168265-1220-9E48-A679-670E2F5FD34C}" dt="2024-01-29T19:45:34.587" v="1065" actId="164"/>
          <ac:inkMkLst>
            <pc:docMk/>
            <pc:sldMk cId="3581630501" sldId="333"/>
            <ac:inkMk id="605" creationId="{1058EE14-2D3E-BCE4-E838-A23591940A87}"/>
          </ac:inkMkLst>
        </pc:inkChg>
        <pc:inkChg chg="add mod">
          <ac:chgData name="Kokchun Giang" userId="67e2125d-ec8c-4323-9653-9824a2ad815f" providerId="ADAL" clId="{D9168265-1220-9E48-A679-670E2F5FD34C}" dt="2024-01-29T19:45:34.587" v="1065" actId="164"/>
          <ac:inkMkLst>
            <pc:docMk/>
            <pc:sldMk cId="3581630501" sldId="333"/>
            <ac:inkMk id="607" creationId="{CBCF492C-1037-ACB6-FBA8-EBFE17FB203B}"/>
          </ac:inkMkLst>
        </pc:inkChg>
        <pc:inkChg chg="add mod">
          <ac:chgData name="Kokchun Giang" userId="67e2125d-ec8c-4323-9653-9824a2ad815f" providerId="ADAL" clId="{D9168265-1220-9E48-A679-670E2F5FD34C}" dt="2024-01-29T19:45:34.587" v="1065" actId="164"/>
          <ac:inkMkLst>
            <pc:docMk/>
            <pc:sldMk cId="3581630501" sldId="333"/>
            <ac:inkMk id="608" creationId="{B5F3D9A1-112E-470E-EAF1-CA9AB5A949CF}"/>
          </ac:inkMkLst>
        </pc:inkChg>
        <pc:inkChg chg="add mod">
          <ac:chgData name="Kokchun Giang" userId="67e2125d-ec8c-4323-9653-9824a2ad815f" providerId="ADAL" clId="{D9168265-1220-9E48-A679-670E2F5FD34C}" dt="2024-01-29T19:45:34.587" v="1065" actId="164"/>
          <ac:inkMkLst>
            <pc:docMk/>
            <pc:sldMk cId="3581630501" sldId="333"/>
            <ac:inkMk id="609" creationId="{8600B584-E55E-6BF4-1662-6338F9B16327}"/>
          </ac:inkMkLst>
        </pc:inkChg>
        <pc:inkChg chg="add mod">
          <ac:chgData name="Kokchun Giang" userId="67e2125d-ec8c-4323-9653-9824a2ad815f" providerId="ADAL" clId="{D9168265-1220-9E48-A679-670E2F5FD34C}" dt="2024-01-29T19:26:41.986" v="481"/>
          <ac:inkMkLst>
            <pc:docMk/>
            <pc:sldMk cId="3581630501" sldId="333"/>
            <ac:inkMk id="610" creationId="{A6CA2D73-9C7E-8667-0DF4-9FACD96A2A0A}"/>
          </ac:inkMkLst>
        </pc:inkChg>
        <pc:inkChg chg="add mod">
          <ac:chgData name="Kokchun Giang" userId="67e2125d-ec8c-4323-9653-9824a2ad815f" providerId="ADAL" clId="{D9168265-1220-9E48-A679-670E2F5FD34C}" dt="2024-01-29T19:26:41.986" v="481"/>
          <ac:inkMkLst>
            <pc:docMk/>
            <pc:sldMk cId="3581630501" sldId="333"/>
            <ac:inkMk id="611" creationId="{6BD80E95-B9E9-A4CF-5483-7C9166EC3859}"/>
          </ac:inkMkLst>
        </pc:inkChg>
        <pc:inkChg chg="add mod">
          <ac:chgData name="Kokchun Giang" userId="67e2125d-ec8c-4323-9653-9824a2ad815f" providerId="ADAL" clId="{D9168265-1220-9E48-A679-670E2F5FD34C}" dt="2024-01-29T19:26:41.986" v="481"/>
          <ac:inkMkLst>
            <pc:docMk/>
            <pc:sldMk cId="3581630501" sldId="333"/>
            <ac:inkMk id="612" creationId="{256B54DE-2D1A-BBD8-E9DC-638631E97B75}"/>
          </ac:inkMkLst>
        </pc:inkChg>
        <pc:inkChg chg="add mod">
          <ac:chgData name="Kokchun Giang" userId="67e2125d-ec8c-4323-9653-9824a2ad815f" providerId="ADAL" clId="{D9168265-1220-9E48-A679-670E2F5FD34C}" dt="2024-01-29T19:26:41.986" v="481"/>
          <ac:inkMkLst>
            <pc:docMk/>
            <pc:sldMk cId="3581630501" sldId="333"/>
            <ac:inkMk id="613" creationId="{51A51F5D-759F-5FC7-2BC0-2AF6400FDED0}"/>
          </ac:inkMkLst>
        </pc:inkChg>
        <pc:inkChg chg="add mod">
          <ac:chgData name="Kokchun Giang" userId="67e2125d-ec8c-4323-9653-9824a2ad815f" providerId="ADAL" clId="{D9168265-1220-9E48-A679-670E2F5FD34C}" dt="2024-01-29T19:26:41.986" v="481"/>
          <ac:inkMkLst>
            <pc:docMk/>
            <pc:sldMk cId="3581630501" sldId="333"/>
            <ac:inkMk id="614" creationId="{B1DB6DB1-0723-43BF-3DEB-FE79D1AF5B97}"/>
          </ac:inkMkLst>
        </pc:inkChg>
        <pc:inkChg chg="add mod">
          <ac:chgData name="Kokchun Giang" userId="67e2125d-ec8c-4323-9653-9824a2ad815f" providerId="ADAL" clId="{D9168265-1220-9E48-A679-670E2F5FD34C}" dt="2024-01-29T19:26:41.986" v="481"/>
          <ac:inkMkLst>
            <pc:docMk/>
            <pc:sldMk cId="3581630501" sldId="333"/>
            <ac:inkMk id="615" creationId="{FACE7883-8B3F-BC33-D7F0-39BF6698BE8D}"/>
          </ac:inkMkLst>
        </pc:inkChg>
        <pc:inkChg chg="add mod">
          <ac:chgData name="Kokchun Giang" userId="67e2125d-ec8c-4323-9653-9824a2ad815f" providerId="ADAL" clId="{D9168265-1220-9E48-A679-670E2F5FD34C}" dt="2024-01-29T19:26:41.986" v="481"/>
          <ac:inkMkLst>
            <pc:docMk/>
            <pc:sldMk cId="3581630501" sldId="333"/>
            <ac:inkMk id="616" creationId="{AC09EE4D-AE26-9C6C-D63F-9CF2413E13E9}"/>
          </ac:inkMkLst>
        </pc:inkChg>
        <pc:inkChg chg="add mod">
          <ac:chgData name="Kokchun Giang" userId="67e2125d-ec8c-4323-9653-9824a2ad815f" providerId="ADAL" clId="{D9168265-1220-9E48-A679-670E2F5FD34C}" dt="2024-01-29T19:26:41.986" v="481"/>
          <ac:inkMkLst>
            <pc:docMk/>
            <pc:sldMk cId="3581630501" sldId="333"/>
            <ac:inkMk id="617" creationId="{AB3E0A7F-5DC7-6217-CEC4-27E7F378C16E}"/>
          </ac:inkMkLst>
        </pc:inkChg>
        <pc:inkChg chg="add mod">
          <ac:chgData name="Kokchun Giang" userId="67e2125d-ec8c-4323-9653-9824a2ad815f" providerId="ADAL" clId="{D9168265-1220-9E48-A679-670E2F5FD34C}" dt="2024-01-29T19:26:41.986" v="481"/>
          <ac:inkMkLst>
            <pc:docMk/>
            <pc:sldMk cId="3581630501" sldId="333"/>
            <ac:inkMk id="618" creationId="{72B7483E-AE60-305D-D09F-D6AC801740C1}"/>
          </ac:inkMkLst>
        </pc:inkChg>
        <pc:inkChg chg="add mod">
          <ac:chgData name="Kokchun Giang" userId="67e2125d-ec8c-4323-9653-9824a2ad815f" providerId="ADAL" clId="{D9168265-1220-9E48-A679-670E2F5FD34C}" dt="2024-01-29T19:26:41.986" v="481"/>
          <ac:inkMkLst>
            <pc:docMk/>
            <pc:sldMk cId="3581630501" sldId="333"/>
            <ac:inkMk id="619" creationId="{643D614A-3B33-13E9-C03F-05B82557E3CA}"/>
          </ac:inkMkLst>
        </pc:inkChg>
        <pc:inkChg chg="add mod">
          <ac:chgData name="Kokchun Giang" userId="67e2125d-ec8c-4323-9653-9824a2ad815f" providerId="ADAL" clId="{D9168265-1220-9E48-A679-670E2F5FD34C}" dt="2024-01-29T19:26:41.986" v="481"/>
          <ac:inkMkLst>
            <pc:docMk/>
            <pc:sldMk cId="3581630501" sldId="333"/>
            <ac:inkMk id="622" creationId="{1B3919BC-183B-59DD-DBCE-7AFE43CC8135}"/>
          </ac:inkMkLst>
        </pc:inkChg>
        <pc:inkChg chg="add mod">
          <ac:chgData name="Kokchun Giang" userId="67e2125d-ec8c-4323-9653-9824a2ad815f" providerId="ADAL" clId="{D9168265-1220-9E48-A679-670E2F5FD34C}" dt="2024-01-29T19:26:41.986" v="481"/>
          <ac:inkMkLst>
            <pc:docMk/>
            <pc:sldMk cId="3581630501" sldId="333"/>
            <ac:inkMk id="623" creationId="{B8DFCC00-AB52-6F66-F23C-B051E2E51D9E}"/>
          </ac:inkMkLst>
        </pc:inkChg>
        <pc:inkChg chg="add mod">
          <ac:chgData name="Kokchun Giang" userId="67e2125d-ec8c-4323-9653-9824a2ad815f" providerId="ADAL" clId="{D9168265-1220-9E48-A679-670E2F5FD34C}" dt="2024-01-29T19:26:41.986" v="481"/>
          <ac:inkMkLst>
            <pc:docMk/>
            <pc:sldMk cId="3581630501" sldId="333"/>
            <ac:inkMk id="624" creationId="{6CA517DA-6B47-9C2C-DCC0-2F5BB37AFBF3}"/>
          </ac:inkMkLst>
        </pc:inkChg>
        <pc:inkChg chg="add mod">
          <ac:chgData name="Kokchun Giang" userId="67e2125d-ec8c-4323-9653-9824a2ad815f" providerId="ADAL" clId="{D9168265-1220-9E48-A679-670E2F5FD34C}" dt="2024-01-29T19:27:11.151" v="517"/>
          <ac:inkMkLst>
            <pc:docMk/>
            <pc:sldMk cId="3581630501" sldId="333"/>
            <ac:inkMk id="626" creationId="{59652236-EB75-0345-D6CC-0B0BA31209A4}"/>
          </ac:inkMkLst>
        </pc:inkChg>
        <pc:inkChg chg="add mod">
          <ac:chgData name="Kokchun Giang" userId="67e2125d-ec8c-4323-9653-9824a2ad815f" providerId="ADAL" clId="{D9168265-1220-9E48-A679-670E2F5FD34C}" dt="2024-01-29T19:27:11.151" v="517"/>
          <ac:inkMkLst>
            <pc:docMk/>
            <pc:sldMk cId="3581630501" sldId="333"/>
            <ac:inkMk id="627" creationId="{56660E0F-5869-C35A-3FC3-78FE450FCDE9}"/>
          </ac:inkMkLst>
        </pc:inkChg>
        <pc:inkChg chg="add mod">
          <ac:chgData name="Kokchun Giang" userId="67e2125d-ec8c-4323-9653-9824a2ad815f" providerId="ADAL" clId="{D9168265-1220-9E48-A679-670E2F5FD34C}" dt="2024-01-29T19:27:11.151" v="517"/>
          <ac:inkMkLst>
            <pc:docMk/>
            <pc:sldMk cId="3581630501" sldId="333"/>
            <ac:inkMk id="629" creationId="{40726D8F-BE1B-3AFB-27CE-7C079034AAEE}"/>
          </ac:inkMkLst>
        </pc:inkChg>
        <pc:inkChg chg="add del mod">
          <ac:chgData name="Kokchun Giang" userId="67e2125d-ec8c-4323-9653-9824a2ad815f" providerId="ADAL" clId="{D9168265-1220-9E48-A679-670E2F5FD34C}" dt="2024-01-29T19:27:11.151" v="517"/>
          <ac:inkMkLst>
            <pc:docMk/>
            <pc:sldMk cId="3581630501" sldId="333"/>
            <ac:inkMk id="630" creationId="{AECDA8ED-CF05-2CBC-6ABD-DF4EFA781017}"/>
          </ac:inkMkLst>
        </pc:inkChg>
        <pc:inkChg chg="add del mod">
          <ac:chgData name="Kokchun Giang" userId="67e2125d-ec8c-4323-9653-9824a2ad815f" providerId="ADAL" clId="{D9168265-1220-9E48-A679-670E2F5FD34C}" dt="2024-01-29T19:26:53.770" v="491"/>
          <ac:inkMkLst>
            <pc:docMk/>
            <pc:sldMk cId="3581630501" sldId="333"/>
            <ac:inkMk id="632" creationId="{BF60C701-9994-8406-DCCB-B2F518C02989}"/>
          </ac:inkMkLst>
        </pc:inkChg>
        <pc:inkChg chg="add mod">
          <ac:chgData name="Kokchun Giang" userId="67e2125d-ec8c-4323-9653-9824a2ad815f" providerId="ADAL" clId="{D9168265-1220-9E48-A679-670E2F5FD34C}" dt="2024-01-29T19:27:11.151" v="517"/>
          <ac:inkMkLst>
            <pc:docMk/>
            <pc:sldMk cId="3581630501" sldId="333"/>
            <ac:inkMk id="634" creationId="{89B49944-33C2-D4D6-B028-BD9CE598038D}"/>
          </ac:inkMkLst>
        </pc:inkChg>
        <pc:inkChg chg="add mod">
          <ac:chgData name="Kokchun Giang" userId="67e2125d-ec8c-4323-9653-9824a2ad815f" providerId="ADAL" clId="{D9168265-1220-9E48-A679-670E2F5FD34C}" dt="2024-01-29T19:27:11.151" v="517"/>
          <ac:inkMkLst>
            <pc:docMk/>
            <pc:sldMk cId="3581630501" sldId="333"/>
            <ac:inkMk id="635" creationId="{575598DE-5809-5513-7880-725003ECE0E2}"/>
          </ac:inkMkLst>
        </pc:inkChg>
        <pc:inkChg chg="add mod">
          <ac:chgData name="Kokchun Giang" userId="67e2125d-ec8c-4323-9653-9824a2ad815f" providerId="ADAL" clId="{D9168265-1220-9E48-A679-670E2F5FD34C}" dt="2024-01-29T19:27:11.151" v="517"/>
          <ac:inkMkLst>
            <pc:docMk/>
            <pc:sldMk cId="3581630501" sldId="333"/>
            <ac:inkMk id="637" creationId="{C4DBDED9-7471-2E25-7738-E625A28A4B6F}"/>
          </ac:inkMkLst>
        </pc:inkChg>
        <pc:inkChg chg="add mod">
          <ac:chgData name="Kokchun Giang" userId="67e2125d-ec8c-4323-9653-9824a2ad815f" providerId="ADAL" clId="{D9168265-1220-9E48-A679-670E2F5FD34C}" dt="2024-01-29T19:27:11.151" v="517"/>
          <ac:inkMkLst>
            <pc:docMk/>
            <pc:sldMk cId="3581630501" sldId="333"/>
            <ac:inkMk id="638" creationId="{8668D0F6-2E63-AE38-E83F-D24CC5A4998F}"/>
          </ac:inkMkLst>
        </pc:inkChg>
        <pc:inkChg chg="add mod">
          <ac:chgData name="Kokchun Giang" userId="67e2125d-ec8c-4323-9653-9824a2ad815f" providerId="ADAL" clId="{D9168265-1220-9E48-A679-670E2F5FD34C}" dt="2024-01-29T19:27:11.151" v="517"/>
          <ac:inkMkLst>
            <pc:docMk/>
            <pc:sldMk cId="3581630501" sldId="333"/>
            <ac:inkMk id="640" creationId="{371B5635-9781-A66F-8162-F8C736952AB3}"/>
          </ac:inkMkLst>
        </pc:inkChg>
        <pc:inkChg chg="add mod">
          <ac:chgData name="Kokchun Giang" userId="67e2125d-ec8c-4323-9653-9824a2ad815f" providerId="ADAL" clId="{D9168265-1220-9E48-A679-670E2F5FD34C}" dt="2024-01-29T19:27:11.151" v="517"/>
          <ac:inkMkLst>
            <pc:docMk/>
            <pc:sldMk cId="3581630501" sldId="333"/>
            <ac:inkMk id="641" creationId="{91DABD71-DE1F-3560-1527-4920991D6D14}"/>
          </ac:inkMkLst>
        </pc:inkChg>
        <pc:inkChg chg="add mod">
          <ac:chgData name="Kokchun Giang" userId="67e2125d-ec8c-4323-9653-9824a2ad815f" providerId="ADAL" clId="{D9168265-1220-9E48-A679-670E2F5FD34C}" dt="2024-01-29T19:27:11.151" v="517"/>
          <ac:inkMkLst>
            <pc:docMk/>
            <pc:sldMk cId="3581630501" sldId="333"/>
            <ac:inkMk id="642" creationId="{8B84BD47-9402-01D2-2837-55046A33D6CF}"/>
          </ac:inkMkLst>
        </pc:inkChg>
        <pc:inkChg chg="add mod">
          <ac:chgData name="Kokchun Giang" userId="67e2125d-ec8c-4323-9653-9824a2ad815f" providerId="ADAL" clId="{D9168265-1220-9E48-A679-670E2F5FD34C}" dt="2024-01-29T19:27:11.151" v="517"/>
          <ac:inkMkLst>
            <pc:docMk/>
            <pc:sldMk cId="3581630501" sldId="333"/>
            <ac:inkMk id="643" creationId="{48CF7629-89E8-2226-69F1-54618C8E1E70}"/>
          </ac:inkMkLst>
        </pc:inkChg>
        <pc:inkChg chg="add mod">
          <ac:chgData name="Kokchun Giang" userId="67e2125d-ec8c-4323-9653-9824a2ad815f" providerId="ADAL" clId="{D9168265-1220-9E48-A679-670E2F5FD34C}" dt="2024-01-29T19:27:11.151" v="517"/>
          <ac:inkMkLst>
            <pc:docMk/>
            <pc:sldMk cId="3581630501" sldId="333"/>
            <ac:inkMk id="644" creationId="{FFB0C1C7-D1EF-BAF0-36AD-B3194CB8DAF4}"/>
          </ac:inkMkLst>
        </pc:inkChg>
        <pc:inkChg chg="add mod">
          <ac:chgData name="Kokchun Giang" userId="67e2125d-ec8c-4323-9653-9824a2ad815f" providerId="ADAL" clId="{D9168265-1220-9E48-A679-670E2F5FD34C}" dt="2024-01-29T19:27:11.151" v="517"/>
          <ac:inkMkLst>
            <pc:docMk/>
            <pc:sldMk cId="3581630501" sldId="333"/>
            <ac:inkMk id="645" creationId="{3C3D7A7B-A138-06CD-2A42-E653CA4FF4B0}"/>
          </ac:inkMkLst>
        </pc:inkChg>
        <pc:inkChg chg="add mod">
          <ac:chgData name="Kokchun Giang" userId="67e2125d-ec8c-4323-9653-9824a2ad815f" providerId="ADAL" clId="{D9168265-1220-9E48-A679-670E2F5FD34C}" dt="2024-01-29T19:27:11.151" v="517"/>
          <ac:inkMkLst>
            <pc:docMk/>
            <pc:sldMk cId="3581630501" sldId="333"/>
            <ac:inkMk id="646" creationId="{F23623B8-C3F3-7A63-CD76-3A0454DFF393}"/>
          </ac:inkMkLst>
        </pc:inkChg>
        <pc:inkChg chg="add mod">
          <ac:chgData name="Kokchun Giang" userId="67e2125d-ec8c-4323-9653-9824a2ad815f" providerId="ADAL" clId="{D9168265-1220-9E48-A679-670E2F5FD34C}" dt="2024-01-29T19:27:11.151" v="517"/>
          <ac:inkMkLst>
            <pc:docMk/>
            <pc:sldMk cId="3581630501" sldId="333"/>
            <ac:inkMk id="648" creationId="{32BB854C-338E-3B62-BBF4-ACE31CB97F6C}"/>
          </ac:inkMkLst>
        </pc:inkChg>
        <pc:inkChg chg="add mod">
          <ac:chgData name="Kokchun Giang" userId="67e2125d-ec8c-4323-9653-9824a2ad815f" providerId="ADAL" clId="{D9168265-1220-9E48-A679-670E2F5FD34C}" dt="2024-01-29T19:27:11.151" v="517"/>
          <ac:inkMkLst>
            <pc:docMk/>
            <pc:sldMk cId="3581630501" sldId="333"/>
            <ac:inkMk id="649" creationId="{DBD5397C-2BAD-7202-720B-AD80BE0EC76B}"/>
          </ac:inkMkLst>
        </pc:inkChg>
        <pc:inkChg chg="add mod">
          <ac:chgData name="Kokchun Giang" userId="67e2125d-ec8c-4323-9653-9824a2ad815f" providerId="ADAL" clId="{D9168265-1220-9E48-A679-670E2F5FD34C}" dt="2024-01-29T19:27:11.151" v="517"/>
          <ac:inkMkLst>
            <pc:docMk/>
            <pc:sldMk cId="3581630501" sldId="333"/>
            <ac:inkMk id="651" creationId="{CF3E76D9-A2B9-78E6-0180-2587C192AB7B}"/>
          </ac:inkMkLst>
        </pc:inkChg>
        <pc:inkChg chg="add mod">
          <ac:chgData name="Kokchun Giang" userId="67e2125d-ec8c-4323-9653-9824a2ad815f" providerId="ADAL" clId="{D9168265-1220-9E48-A679-670E2F5FD34C}" dt="2024-01-29T19:27:11.151" v="517"/>
          <ac:inkMkLst>
            <pc:docMk/>
            <pc:sldMk cId="3581630501" sldId="333"/>
            <ac:inkMk id="652" creationId="{CACFF2E6-3DC9-2BF9-1550-7C8BC2BA2583}"/>
          </ac:inkMkLst>
        </pc:inkChg>
        <pc:inkChg chg="add mod">
          <ac:chgData name="Kokchun Giang" userId="67e2125d-ec8c-4323-9653-9824a2ad815f" providerId="ADAL" clId="{D9168265-1220-9E48-A679-670E2F5FD34C}" dt="2024-01-29T19:27:11.151" v="517"/>
          <ac:inkMkLst>
            <pc:docMk/>
            <pc:sldMk cId="3581630501" sldId="333"/>
            <ac:inkMk id="653" creationId="{1CB106EE-2A86-B7C8-3EF0-B5CEA678E6A9}"/>
          </ac:inkMkLst>
        </pc:inkChg>
        <pc:inkChg chg="add mod">
          <ac:chgData name="Kokchun Giang" userId="67e2125d-ec8c-4323-9653-9824a2ad815f" providerId="ADAL" clId="{D9168265-1220-9E48-A679-670E2F5FD34C}" dt="2024-01-29T19:27:11.151" v="517"/>
          <ac:inkMkLst>
            <pc:docMk/>
            <pc:sldMk cId="3581630501" sldId="333"/>
            <ac:inkMk id="654" creationId="{B69D0A71-F296-1A16-E8BE-671B487E8A96}"/>
          </ac:inkMkLst>
        </pc:inkChg>
        <pc:inkChg chg="add del mod">
          <ac:chgData name="Kokchun Giang" userId="67e2125d-ec8c-4323-9653-9824a2ad815f" providerId="ADAL" clId="{D9168265-1220-9E48-A679-670E2F5FD34C}" dt="2024-01-29T19:27:42.714" v="544"/>
          <ac:inkMkLst>
            <pc:docMk/>
            <pc:sldMk cId="3581630501" sldId="333"/>
            <ac:inkMk id="656" creationId="{E43938E4-DEBA-A232-84C6-2038C289ACFB}"/>
          </ac:inkMkLst>
        </pc:inkChg>
        <pc:inkChg chg="add del mod">
          <ac:chgData name="Kokchun Giang" userId="67e2125d-ec8c-4323-9653-9824a2ad815f" providerId="ADAL" clId="{D9168265-1220-9E48-A679-670E2F5FD34C}" dt="2024-01-29T19:27:42.707" v="533"/>
          <ac:inkMkLst>
            <pc:docMk/>
            <pc:sldMk cId="3581630501" sldId="333"/>
            <ac:inkMk id="657" creationId="{5E777D1D-339E-CFFE-2FC4-FB1C0D3CC95D}"/>
          </ac:inkMkLst>
        </pc:inkChg>
        <pc:inkChg chg="add del mod">
          <ac:chgData name="Kokchun Giang" userId="67e2125d-ec8c-4323-9653-9824a2ad815f" providerId="ADAL" clId="{D9168265-1220-9E48-A679-670E2F5FD34C}" dt="2024-01-29T19:27:42.708" v="534"/>
          <ac:inkMkLst>
            <pc:docMk/>
            <pc:sldMk cId="3581630501" sldId="333"/>
            <ac:inkMk id="658" creationId="{E03E174B-D08D-A164-DCF8-86E96B30017F}"/>
          </ac:inkMkLst>
        </pc:inkChg>
        <pc:inkChg chg="add del mod">
          <ac:chgData name="Kokchun Giang" userId="67e2125d-ec8c-4323-9653-9824a2ad815f" providerId="ADAL" clId="{D9168265-1220-9E48-A679-670E2F5FD34C}" dt="2024-01-29T19:27:42.712" v="541"/>
          <ac:inkMkLst>
            <pc:docMk/>
            <pc:sldMk cId="3581630501" sldId="333"/>
            <ac:inkMk id="659" creationId="{292A1D63-0327-3E86-D6A4-636CA5C7ED90}"/>
          </ac:inkMkLst>
        </pc:inkChg>
        <pc:inkChg chg="add del mod">
          <ac:chgData name="Kokchun Giang" userId="67e2125d-ec8c-4323-9653-9824a2ad815f" providerId="ADAL" clId="{D9168265-1220-9E48-A679-670E2F5FD34C}" dt="2024-01-29T19:27:42.713" v="542"/>
          <ac:inkMkLst>
            <pc:docMk/>
            <pc:sldMk cId="3581630501" sldId="333"/>
            <ac:inkMk id="660" creationId="{06ED1371-8AA9-5CC4-40EE-C02353FD6CE5}"/>
          </ac:inkMkLst>
        </pc:inkChg>
        <pc:inkChg chg="add del mod">
          <ac:chgData name="Kokchun Giang" userId="67e2125d-ec8c-4323-9653-9824a2ad815f" providerId="ADAL" clId="{D9168265-1220-9E48-A679-670E2F5FD34C}" dt="2024-01-29T19:27:42.711" v="539"/>
          <ac:inkMkLst>
            <pc:docMk/>
            <pc:sldMk cId="3581630501" sldId="333"/>
            <ac:inkMk id="661" creationId="{395F5038-5C8E-405D-53D5-11F4B298EB9E}"/>
          </ac:inkMkLst>
        </pc:inkChg>
        <pc:inkChg chg="add del mod">
          <ac:chgData name="Kokchun Giang" userId="67e2125d-ec8c-4323-9653-9824a2ad815f" providerId="ADAL" clId="{D9168265-1220-9E48-A679-670E2F5FD34C}" dt="2024-01-29T19:27:43.307" v="545"/>
          <ac:inkMkLst>
            <pc:docMk/>
            <pc:sldMk cId="3581630501" sldId="333"/>
            <ac:inkMk id="662" creationId="{D00911EA-F918-A185-6C2C-E6C73003B438}"/>
          </ac:inkMkLst>
        </pc:inkChg>
        <pc:inkChg chg="add del mod">
          <ac:chgData name="Kokchun Giang" userId="67e2125d-ec8c-4323-9653-9824a2ad815f" providerId="ADAL" clId="{D9168265-1220-9E48-A679-670E2F5FD34C}" dt="2024-01-29T19:27:42.709" v="536"/>
          <ac:inkMkLst>
            <pc:docMk/>
            <pc:sldMk cId="3581630501" sldId="333"/>
            <ac:inkMk id="664" creationId="{C2683DC7-C738-802E-AA00-1372B9AFEFD0}"/>
          </ac:inkMkLst>
        </pc:inkChg>
        <pc:inkChg chg="add del mod">
          <ac:chgData name="Kokchun Giang" userId="67e2125d-ec8c-4323-9653-9824a2ad815f" providerId="ADAL" clId="{D9168265-1220-9E48-A679-670E2F5FD34C}" dt="2024-01-29T19:27:42.710" v="537"/>
          <ac:inkMkLst>
            <pc:docMk/>
            <pc:sldMk cId="3581630501" sldId="333"/>
            <ac:inkMk id="665" creationId="{D657A352-2D38-AE28-C390-E88D625E8260}"/>
          </ac:inkMkLst>
        </pc:inkChg>
        <pc:inkChg chg="add del mod">
          <ac:chgData name="Kokchun Giang" userId="67e2125d-ec8c-4323-9653-9824a2ad815f" providerId="ADAL" clId="{D9168265-1220-9E48-A679-670E2F5FD34C}" dt="2024-01-29T19:27:42.709" v="535"/>
          <ac:inkMkLst>
            <pc:docMk/>
            <pc:sldMk cId="3581630501" sldId="333"/>
            <ac:inkMk id="666" creationId="{5599D266-FE46-0159-73D4-58AB37A94D54}"/>
          </ac:inkMkLst>
        </pc:inkChg>
        <pc:inkChg chg="add del mod">
          <ac:chgData name="Kokchun Giang" userId="67e2125d-ec8c-4323-9653-9824a2ad815f" providerId="ADAL" clId="{D9168265-1220-9E48-A679-670E2F5FD34C}" dt="2024-01-29T19:27:42.712" v="540"/>
          <ac:inkMkLst>
            <pc:docMk/>
            <pc:sldMk cId="3581630501" sldId="333"/>
            <ac:inkMk id="667" creationId="{311F40B9-4E5B-2A52-D24F-66947481E27F}"/>
          </ac:inkMkLst>
        </pc:inkChg>
        <pc:inkChg chg="add del mod">
          <ac:chgData name="Kokchun Giang" userId="67e2125d-ec8c-4323-9653-9824a2ad815f" providerId="ADAL" clId="{D9168265-1220-9E48-A679-670E2F5FD34C}" dt="2024-01-29T19:27:42.713" v="543"/>
          <ac:inkMkLst>
            <pc:docMk/>
            <pc:sldMk cId="3581630501" sldId="333"/>
            <ac:inkMk id="668" creationId="{FEB36B39-BD60-D113-5EF6-3CFB6CACC05E}"/>
          </ac:inkMkLst>
        </pc:inkChg>
        <pc:inkChg chg="add del mod">
          <ac:chgData name="Kokchun Giang" userId="67e2125d-ec8c-4323-9653-9824a2ad815f" providerId="ADAL" clId="{D9168265-1220-9E48-A679-670E2F5FD34C}" dt="2024-01-29T19:27:42.711" v="538"/>
          <ac:inkMkLst>
            <pc:docMk/>
            <pc:sldMk cId="3581630501" sldId="333"/>
            <ac:inkMk id="669" creationId="{4AA0B087-8128-8E22-6734-5F6DC79B93BE}"/>
          </ac:inkMkLst>
        </pc:inkChg>
        <pc:inkChg chg="add mod">
          <ac:chgData name="Kokchun Giang" userId="67e2125d-ec8c-4323-9653-9824a2ad815f" providerId="ADAL" clId="{D9168265-1220-9E48-A679-670E2F5FD34C}" dt="2024-01-29T19:27:52.419" v="557"/>
          <ac:inkMkLst>
            <pc:docMk/>
            <pc:sldMk cId="3581630501" sldId="333"/>
            <ac:inkMk id="671" creationId="{9B5C3044-32CE-9975-D290-8DE22E00E843}"/>
          </ac:inkMkLst>
        </pc:inkChg>
        <pc:inkChg chg="add mod">
          <ac:chgData name="Kokchun Giang" userId="67e2125d-ec8c-4323-9653-9824a2ad815f" providerId="ADAL" clId="{D9168265-1220-9E48-A679-670E2F5FD34C}" dt="2024-01-29T19:27:52.419" v="557"/>
          <ac:inkMkLst>
            <pc:docMk/>
            <pc:sldMk cId="3581630501" sldId="333"/>
            <ac:inkMk id="672" creationId="{3A6C29F0-8B5D-8FC3-4D48-6FA3DDAE73F8}"/>
          </ac:inkMkLst>
        </pc:inkChg>
        <pc:inkChg chg="add mod">
          <ac:chgData name="Kokchun Giang" userId="67e2125d-ec8c-4323-9653-9824a2ad815f" providerId="ADAL" clId="{D9168265-1220-9E48-A679-670E2F5FD34C}" dt="2024-01-29T19:27:52.419" v="557"/>
          <ac:inkMkLst>
            <pc:docMk/>
            <pc:sldMk cId="3581630501" sldId="333"/>
            <ac:inkMk id="673" creationId="{F3D597D4-3AD7-21E2-0E08-439B5F777B65}"/>
          </ac:inkMkLst>
        </pc:inkChg>
        <pc:inkChg chg="add mod">
          <ac:chgData name="Kokchun Giang" userId="67e2125d-ec8c-4323-9653-9824a2ad815f" providerId="ADAL" clId="{D9168265-1220-9E48-A679-670E2F5FD34C}" dt="2024-01-29T19:27:52.419" v="557"/>
          <ac:inkMkLst>
            <pc:docMk/>
            <pc:sldMk cId="3581630501" sldId="333"/>
            <ac:inkMk id="674" creationId="{E5C6BA7B-9946-4F8F-17CE-C98AC304649A}"/>
          </ac:inkMkLst>
        </pc:inkChg>
        <pc:inkChg chg="add mod">
          <ac:chgData name="Kokchun Giang" userId="67e2125d-ec8c-4323-9653-9824a2ad815f" providerId="ADAL" clId="{D9168265-1220-9E48-A679-670E2F5FD34C}" dt="2024-01-29T19:27:52.419" v="557"/>
          <ac:inkMkLst>
            <pc:docMk/>
            <pc:sldMk cId="3581630501" sldId="333"/>
            <ac:inkMk id="675" creationId="{4FCEE0E1-CF97-4722-D7CA-F9102A838F24}"/>
          </ac:inkMkLst>
        </pc:inkChg>
        <pc:inkChg chg="add mod">
          <ac:chgData name="Kokchun Giang" userId="67e2125d-ec8c-4323-9653-9824a2ad815f" providerId="ADAL" clId="{D9168265-1220-9E48-A679-670E2F5FD34C}" dt="2024-01-29T19:27:52.419" v="557"/>
          <ac:inkMkLst>
            <pc:docMk/>
            <pc:sldMk cId="3581630501" sldId="333"/>
            <ac:inkMk id="676" creationId="{EDA38C51-7828-40DD-65C4-CF74E2EEFABA}"/>
          </ac:inkMkLst>
        </pc:inkChg>
        <pc:inkChg chg="add mod">
          <ac:chgData name="Kokchun Giang" userId="67e2125d-ec8c-4323-9653-9824a2ad815f" providerId="ADAL" clId="{D9168265-1220-9E48-A679-670E2F5FD34C}" dt="2024-01-29T19:27:52.419" v="557"/>
          <ac:inkMkLst>
            <pc:docMk/>
            <pc:sldMk cId="3581630501" sldId="333"/>
            <ac:inkMk id="677" creationId="{C56FA1F1-38F5-5730-CA40-2F6D1B5DFC09}"/>
          </ac:inkMkLst>
        </pc:inkChg>
        <pc:inkChg chg="add mod">
          <ac:chgData name="Kokchun Giang" userId="67e2125d-ec8c-4323-9653-9824a2ad815f" providerId="ADAL" clId="{D9168265-1220-9E48-A679-670E2F5FD34C}" dt="2024-01-29T19:27:52.419" v="557"/>
          <ac:inkMkLst>
            <pc:docMk/>
            <pc:sldMk cId="3581630501" sldId="333"/>
            <ac:inkMk id="678" creationId="{C9134269-8256-CF58-331C-E95A82AD9045}"/>
          </ac:inkMkLst>
        </pc:inkChg>
        <pc:inkChg chg="add mod">
          <ac:chgData name="Kokchun Giang" userId="67e2125d-ec8c-4323-9653-9824a2ad815f" providerId="ADAL" clId="{D9168265-1220-9E48-A679-670E2F5FD34C}" dt="2024-01-29T19:27:52.419" v="557"/>
          <ac:inkMkLst>
            <pc:docMk/>
            <pc:sldMk cId="3581630501" sldId="333"/>
            <ac:inkMk id="679" creationId="{190A362C-FEC7-FD30-F6E1-42F26FE64C07}"/>
          </ac:inkMkLst>
        </pc:inkChg>
        <pc:inkChg chg="add mod">
          <ac:chgData name="Kokchun Giang" userId="67e2125d-ec8c-4323-9653-9824a2ad815f" providerId="ADAL" clId="{D9168265-1220-9E48-A679-670E2F5FD34C}" dt="2024-01-29T19:27:52.419" v="557"/>
          <ac:inkMkLst>
            <pc:docMk/>
            <pc:sldMk cId="3581630501" sldId="333"/>
            <ac:inkMk id="680" creationId="{8AA8E20E-D847-7507-B493-BA412DED357A}"/>
          </ac:inkMkLst>
        </pc:inkChg>
        <pc:inkChg chg="add mod">
          <ac:chgData name="Kokchun Giang" userId="67e2125d-ec8c-4323-9653-9824a2ad815f" providerId="ADAL" clId="{D9168265-1220-9E48-A679-670E2F5FD34C}" dt="2024-01-29T19:27:52.419" v="557"/>
          <ac:inkMkLst>
            <pc:docMk/>
            <pc:sldMk cId="3581630501" sldId="333"/>
            <ac:inkMk id="681" creationId="{E6B1C57B-1C87-539B-209F-11669ADF5556}"/>
          </ac:inkMkLst>
        </pc:inkChg>
        <pc:inkChg chg="add mod">
          <ac:chgData name="Kokchun Giang" userId="67e2125d-ec8c-4323-9653-9824a2ad815f" providerId="ADAL" clId="{D9168265-1220-9E48-A679-670E2F5FD34C}" dt="2024-01-29T19:28:03.613" v="567"/>
          <ac:inkMkLst>
            <pc:docMk/>
            <pc:sldMk cId="3581630501" sldId="333"/>
            <ac:inkMk id="683" creationId="{1FBFAEE0-47E7-6D7E-A4D9-94DE14765CDF}"/>
          </ac:inkMkLst>
        </pc:inkChg>
        <pc:inkChg chg="add mod">
          <ac:chgData name="Kokchun Giang" userId="67e2125d-ec8c-4323-9653-9824a2ad815f" providerId="ADAL" clId="{D9168265-1220-9E48-A679-670E2F5FD34C}" dt="2024-01-29T19:28:03.613" v="567"/>
          <ac:inkMkLst>
            <pc:docMk/>
            <pc:sldMk cId="3581630501" sldId="333"/>
            <ac:inkMk id="684" creationId="{D4C96CF6-FF29-DEC1-1F65-C3DE379F2D65}"/>
          </ac:inkMkLst>
        </pc:inkChg>
        <pc:inkChg chg="add mod">
          <ac:chgData name="Kokchun Giang" userId="67e2125d-ec8c-4323-9653-9824a2ad815f" providerId="ADAL" clId="{D9168265-1220-9E48-A679-670E2F5FD34C}" dt="2024-01-29T19:28:03.613" v="567"/>
          <ac:inkMkLst>
            <pc:docMk/>
            <pc:sldMk cId="3581630501" sldId="333"/>
            <ac:inkMk id="685" creationId="{DCBFA323-ECEA-9921-9C8B-7E187575B6BD}"/>
          </ac:inkMkLst>
        </pc:inkChg>
        <pc:inkChg chg="add mod">
          <ac:chgData name="Kokchun Giang" userId="67e2125d-ec8c-4323-9653-9824a2ad815f" providerId="ADAL" clId="{D9168265-1220-9E48-A679-670E2F5FD34C}" dt="2024-01-29T19:28:03.613" v="567"/>
          <ac:inkMkLst>
            <pc:docMk/>
            <pc:sldMk cId="3581630501" sldId="333"/>
            <ac:inkMk id="686" creationId="{8B2577A6-2AD4-9656-4186-F7896B3CCB1A}"/>
          </ac:inkMkLst>
        </pc:inkChg>
        <pc:inkChg chg="add mod">
          <ac:chgData name="Kokchun Giang" userId="67e2125d-ec8c-4323-9653-9824a2ad815f" providerId="ADAL" clId="{D9168265-1220-9E48-A679-670E2F5FD34C}" dt="2024-01-29T19:28:03.613" v="567"/>
          <ac:inkMkLst>
            <pc:docMk/>
            <pc:sldMk cId="3581630501" sldId="333"/>
            <ac:inkMk id="687" creationId="{C0763236-F8AB-8BE6-6D97-1174C41D5CE0}"/>
          </ac:inkMkLst>
        </pc:inkChg>
        <pc:inkChg chg="add mod">
          <ac:chgData name="Kokchun Giang" userId="67e2125d-ec8c-4323-9653-9824a2ad815f" providerId="ADAL" clId="{D9168265-1220-9E48-A679-670E2F5FD34C}" dt="2024-01-29T19:28:03.613" v="567"/>
          <ac:inkMkLst>
            <pc:docMk/>
            <pc:sldMk cId="3581630501" sldId="333"/>
            <ac:inkMk id="688" creationId="{7EF8A102-B124-ED2B-F0C1-35665ACD3CBD}"/>
          </ac:inkMkLst>
        </pc:inkChg>
        <pc:inkChg chg="add mod">
          <ac:chgData name="Kokchun Giang" userId="67e2125d-ec8c-4323-9653-9824a2ad815f" providerId="ADAL" clId="{D9168265-1220-9E48-A679-670E2F5FD34C}" dt="2024-01-29T19:28:03.613" v="567"/>
          <ac:inkMkLst>
            <pc:docMk/>
            <pc:sldMk cId="3581630501" sldId="333"/>
            <ac:inkMk id="689" creationId="{191CD63A-0BFD-5408-DECE-93C0AB82AF30}"/>
          </ac:inkMkLst>
        </pc:inkChg>
        <pc:inkChg chg="add mod">
          <ac:chgData name="Kokchun Giang" userId="67e2125d-ec8c-4323-9653-9824a2ad815f" providerId="ADAL" clId="{D9168265-1220-9E48-A679-670E2F5FD34C}" dt="2024-01-29T19:28:03.613" v="567"/>
          <ac:inkMkLst>
            <pc:docMk/>
            <pc:sldMk cId="3581630501" sldId="333"/>
            <ac:inkMk id="691" creationId="{E9A8F085-EFD1-833F-AA19-B69E63428EA9}"/>
          </ac:inkMkLst>
        </pc:inkChg>
        <pc:inkChg chg="add mod">
          <ac:chgData name="Kokchun Giang" userId="67e2125d-ec8c-4323-9653-9824a2ad815f" providerId="ADAL" clId="{D9168265-1220-9E48-A679-670E2F5FD34C}" dt="2024-01-29T19:28:12.939" v="584"/>
          <ac:inkMkLst>
            <pc:docMk/>
            <pc:sldMk cId="3581630501" sldId="333"/>
            <ac:inkMk id="693" creationId="{278DC11F-F558-E63D-E826-CFADBB17FD26}"/>
          </ac:inkMkLst>
        </pc:inkChg>
        <pc:inkChg chg="add mod">
          <ac:chgData name="Kokchun Giang" userId="67e2125d-ec8c-4323-9653-9824a2ad815f" providerId="ADAL" clId="{D9168265-1220-9E48-A679-670E2F5FD34C}" dt="2024-01-29T19:28:12.939" v="584"/>
          <ac:inkMkLst>
            <pc:docMk/>
            <pc:sldMk cId="3581630501" sldId="333"/>
            <ac:inkMk id="694" creationId="{4CA0F563-CCFA-0314-FBCB-F17322C6B050}"/>
          </ac:inkMkLst>
        </pc:inkChg>
        <pc:inkChg chg="add mod">
          <ac:chgData name="Kokchun Giang" userId="67e2125d-ec8c-4323-9653-9824a2ad815f" providerId="ADAL" clId="{D9168265-1220-9E48-A679-670E2F5FD34C}" dt="2024-01-29T19:28:12.939" v="584"/>
          <ac:inkMkLst>
            <pc:docMk/>
            <pc:sldMk cId="3581630501" sldId="333"/>
            <ac:inkMk id="695" creationId="{D8FC223A-FC32-7C55-49DC-03999A714972}"/>
          </ac:inkMkLst>
        </pc:inkChg>
        <pc:inkChg chg="add mod">
          <ac:chgData name="Kokchun Giang" userId="67e2125d-ec8c-4323-9653-9824a2ad815f" providerId="ADAL" clId="{D9168265-1220-9E48-A679-670E2F5FD34C}" dt="2024-01-29T19:28:12.939" v="584"/>
          <ac:inkMkLst>
            <pc:docMk/>
            <pc:sldMk cId="3581630501" sldId="333"/>
            <ac:inkMk id="696" creationId="{D3513A70-ECE3-E4AC-828E-C3D30EED769D}"/>
          </ac:inkMkLst>
        </pc:inkChg>
        <pc:inkChg chg="add mod">
          <ac:chgData name="Kokchun Giang" userId="67e2125d-ec8c-4323-9653-9824a2ad815f" providerId="ADAL" clId="{D9168265-1220-9E48-A679-670E2F5FD34C}" dt="2024-01-29T19:28:12.939" v="584"/>
          <ac:inkMkLst>
            <pc:docMk/>
            <pc:sldMk cId="3581630501" sldId="333"/>
            <ac:inkMk id="697" creationId="{79AF5087-6610-E872-5377-E6FA8FBF1644}"/>
          </ac:inkMkLst>
        </pc:inkChg>
        <pc:inkChg chg="add mod">
          <ac:chgData name="Kokchun Giang" userId="67e2125d-ec8c-4323-9653-9824a2ad815f" providerId="ADAL" clId="{D9168265-1220-9E48-A679-670E2F5FD34C}" dt="2024-01-29T19:28:12.939" v="584"/>
          <ac:inkMkLst>
            <pc:docMk/>
            <pc:sldMk cId="3581630501" sldId="333"/>
            <ac:inkMk id="698" creationId="{AD6F7994-1292-EAA4-5283-323FA75B2F16}"/>
          </ac:inkMkLst>
        </pc:inkChg>
        <pc:inkChg chg="add mod">
          <ac:chgData name="Kokchun Giang" userId="67e2125d-ec8c-4323-9653-9824a2ad815f" providerId="ADAL" clId="{D9168265-1220-9E48-A679-670E2F5FD34C}" dt="2024-01-29T19:28:12.939" v="584"/>
          <ac:inkMkLst>
            <pc:docMk/>
            <pc:sldMk cId="3581630501" sldId="333"/>
            <ac:inkMk id="699" creationId="{7D038997-A95E-02B3-3B56-C050E176798E}"/>
          </ac:inkMkLst>
        </pc:inkChg>
        <pc:inkChg chg="add mod">
          <ac:chgData name="Kokchun Giang" userId="67e2125d-ec8c-4323-9653-9824a2ad815f" providerId="ADAL" clId="{D9168265-1220-9E48-A679-670E2F5FD34C}" dt="2024-01-29T19:28:12.939" v="584"/>
          <ac:inkMkLst>
            <pc:docMk/>
            <pc:sldMk cId="3581630501" sldId="333"/>
            <ac:inkMk id="700" creationId="{A17BCCD0-FE6F-602C-EFC9-A47B7F724053}"/>
          </ac:inkMkLst>
        </pc:inkChg>
        <pc:inkChg chg="add mod">
          <ac:chgData name="Kokchun Giang" userId="67e2125d-ec8c-4323-9653-9824a2ad815f" providerId="ADAL" clId="{D9168265-1220-9E48-A679-670E2F5FD34C}" dt="2024-01-29T19:28:12.939" v="584"/>
          <ac:inkMkLst>
            <pc:docMk/>
            <pc:sldMk cId="3581630501" sldId="333"/>
            <ac:inkMk id="701" creationId="{E0386055-7596-9C4C-9E28-50FCA3F0CACA}"/>
          </ac:inkMkLst>
        </pc:inkChg>
        <pc:inkChg chg="add mod">
          <ac:chgData name="Kokchun Giang" userId="67e2125d-ec8c-4323-9653-9824a2ad815f" providerId="ADAL" clId="{D9168265-1220-9E48-A679-670E2F5FD34C}" dt="2024-01-29T19:28:12.939" v="584"/>
          <ac:inkMkLst>
            <pc:docMk/>
            <pc:sldMk cId="3581630501" sldId="333"/>
            <ac:inkMk id="702" creationId="{76DACE4E-9EBD-F463-38E7-523FFD8690C6}"/>
          </ac:inkMkLst>
        </pc:inkChg>
        <pc:inkChg chg="add mod">
          <ac:chgData name="Kokchun Giang" userId="67e2125d-ec8c-4323-9653-9824a2ad815f" providerId="ADAL" clId="{D9168265-1220-9E48-A679-670E2F5FD34C}" dt="2024-01-29T19:28:12.939" v="584"/>
          <ac:inkMkLst>
            <pc:docMk/>
            <pc:sldMk cId="3581630501" sldId="333"/>
            <ac:inkMk id="703" creationId="{2679DA04-1923-55B4-064F-4B30547521F0}"/>
          </ac:inkMkLst>
        </pc:inkChg>
        <pc:inkChg chg="add mod">
          <ac:chgData name="Kokchun Giang" userId="67e2125d-ec8c-4323-9653-9824a2ad815f" providerId="ADAL" clId="{D9168265-1220-9E48-A679-670E2F5FD34C}" dt="2024-01-29T19:28:12.939" v="584"/>
          <ac:inkMkLst>
            <pc:docMk/>
            <pc:sldMk cId="3581630501" sldId="333"/>
            <ac:inkMk id="704" creationId="{B587A0A6-8784-6060-87ED-D260B892AAE2}"/>
          </ac:inkMkLst>
        </pc:inkChg>
        <pc:inkChg chg="add mod">
          <ac:chgData name="Kokchun Giang" userId="67e2125d-ec8c-4323-9653-9824a2ad815f" providerId="ADAL" clId="{D9168265-1220-9E48-A679-670E2F5FD34C}" dt="2024-01-29T19:28:12.939" v="584"/>
          <ac:inkMkLst>
            <pc:docMk/>
            <pc:sldMk cId="3581630501" sldId="333"/>
            <ac:inkMk id="705" creationId="{310D0A95-692B-D7E8-D217-E0B9F08A33E9}"/>
          </ac:inkMkLst>
        </pc:inkChg>
        <pc:inkChg chg="add mod">
          <ac:chgData name="Kokchun Giang" userId="67e2125d-ec8c-4323-9653-9824a2ad815f" providerId="ADAL" clId="{D9168265-1220-9E48-A679-670E2F5FD34C}" dt="2024-01-29T19:28:12.939" v="584"/>
          <ac:inkMkLst>
            <pc:docMk/>
            <pc:sldMk cId="3581630501" sldId="333"/>
            <ac:inkMk id="706" creationId="{10B695B2-79AD-91E2-FB5C-9EC63B3BD9A0}"/>
          </ac:inkMkLst>
        </pc:inkChg>
        <pc:inkChg chg="add mod">
          <ac:chgData name="Kokchun Giang" userId="67e2125d-ec8c-4323-9653-9824a2ad815f" providerId="ADAL" clId="{D9168265-1220-9E48-A679-670E2F5FD34C}" dt="2024-01-29T19:28:12.939" v="584"/>
          <ac:inkMkLst>
            <pc:docMk/>
            <pc:sldMk cId="3581630501" sldId="333"/>
            <ac:inkMk id="707" creationId="{64100A76-6F4B-1AFA-B4AD-A697A3F7C52E}"/>
          </ac:inkMkLst>
        </pc:inkChg>
        <pc:inkChg chg="add mod">
          <ac:chgData name="Kokchun Giang" userId="67e2125d-ec8c-4323-9653-9824a2ad815f" providerId="ADAL" clId="{D9168265-1220-9E48-A679-670E2F5FD34C}" dt="2024-01-29T19:28:12.939" v="584"/>
          <ac:inkMkLst>
            <pc:docMk/>
            <pc:sldMk cId="3581630501" sldId="333"/>
            <ac:inkMk id="708" creationId="{BCC44C5A-A45B-504F-000B-6C578040F92B}"/>
          </ac:inkMkLst>
        </pc:inkChg>
        <pc:inkChg chg="add mod">
          <ac:chgData name="Kokchun Giang" userId="67e2125d-ec8c-4323-9653-9824a2ad815f" providerId="ADAL" clId="{D9168265-1220-9E48-A679-670E2F5FD34C}" dt="2024-01-29T19:28:22.366" v="596"/>
          <ac:inkMkLst>
            <pc:docMk/>
            <pc:sldMk cId="3581630501" sldId="333"/>
            <ac:inkMk id="712" creationId="{3E50FDEB-044B-2EFC-2D1E-2DCDCD0D8430}"/>
          </ac:inkMkLst>
        </pc:inkChg>
        <pc:inkChg chg="add mod">
          <ac:chgData name="Kokchun Giang" userId="67e2125d-ec8c-4323-9653-9824a2ad815f" providerId="ADAL" clId="{D9168265-1220-9E48-A679-670E2F5FD34C}" dt="2024-01-29T19:28:22.366" v="596"/>
          <ac:inkMkLst>
            <pc:docMk/>
            <pc:sldMk cId="3581630501" sldId="333"/>
            <ac:inkMk id="713" creationId="{A972B21A-803F-BF82-2AA8-8EE22E1E8925}"/>
          </ac:inkMkLst>
        </pc:inkChg>
        <pc:inkChg chg="add mod">
          <ac:chgData name="Kokchun Giang" userId="67e2125d-ec8c-4323-9653-9824a2ad815f" providerId="ADAL" clId="{D9168265-1220-9E48-A679-670E2F5FD34C}" dt="2024-01-29T19:28:22.366" v="596"/>
          <ac:inkMkLst>
            <pc:docMk/>
            <pc:sldMk cId="3581630501" sldId="333"/>
            <ac:inkMk id="714" creationId="{2D0DDF92-F34E-A714-6EBE-E2731F2CD251}"/>
          </ac:inkMkLst>
        </pc:inkChg>
        <pc:inkChg chg="add mod">
          <ac:chgData name="Kokchun Giang" userId="67e2125d-ec8c-4323-9653-9824a2ad815f" providerId="ADAL" clId="{D9168265-1220-9E48-A679-670E2F5FD34C}" dt="2024-01-29T19:28:22.366" v="596"/>
          <ac:inkMkLst>
            <pc:docMk/>
            <pc:sldMk cId="3581630501" sldId="333"/>
            <ac:inkMk id="715" creationId="{2356A6DE-1239-849A-E306-4FD17DF896A0}"/>
          </ac:inkMkLst>
        </pc:inkChg>
        <pc:inkChg chg="add mod">
          <ac:chgData name="Kokchun Giang" userId="67e2125d-ec8c-4323-9653-9824a2ad815f" providerId="ADAL" clId="{D9168265-1220-9E48-A679-670E2F5FD34C}" dt="2024-01-29T19:28:22.366" v="596"/>
          <ac:inkMkLst>
            <pc:docMk/>
            <pc:sldMk cId="3581630501" sldId="333"/>
            <ac:inkMk id="716" creationId="{66130419-8DBE-6A14-5A68-5A07D1615907}"/>
          </ac:inkMkLst>
        </pc:inkChg>
        <pc:inkChg chg="add mod">
          <ac:chgData name="Kokchun Giang" userId="67e2125d-ec8c-4323-9653-9824a2ad815f" providerId="ADAL" clId="{D9168265-1220-9E48-A679-670E2F5FD34C}" dt="2024-01-29T19:28:22.366" v="596"/>
          <ac:inkMkLst>
            <pc:docMk/>
            <pc:sldMk cId="3581630501" sldId="333"/>
            <ac:inkMk id="717" creationId="{BF7F07DF-F065-6476-2C1A-AEBDE43475AE}"/>
          </ac:inkMkLst>
        </pc:inkChg>
        <pc:inkChg chg="add mod">
          <ac:chgData name="Kokchun Giang" userId="67e2125d-ec8c-4323-9653-9824a2ad815f" providerId="ADAL" clId="{D9168265-1220-9E48-A679-670E2F5FD34C}" dt="2024-01-29T19:28:22.366" v="596"/>
          <ac:inkMkLst>
            <pc:docMk/>
            <pc:sldMk cId="3581630501" sldId="333"/>
            <ac:inkMk id="718" creationId="{9ED8C73E-13BE-1760-0A5A-23E7CB040AFD}"/>
          </ac:inkMkLst>
        </pc:inkChg>
        <pc:inkChg chg="add mod">
          <ac:chgData name="Kokchun Giang" userId="67e2125d-ec8c-4323-9653-9824a2ad815f" providerId="ADAL" clId="{D9168265-1220-9E48-A679-670E2F5FD34C}" dt="2024-01-29T19:28:22.366" v="596"/>
          <ac:inkMkLst>
            <pc:docMk/>
            <pc:sldMk cId="3581630501" sldId="333"/>
            <ac:inkMk id="719" creationId="{58083ED4-9AF0-1D2F-37F9-F440F1930894}"/>
          </ac:inkMkLst>
        </pc:inkChg>
        <pc:inkChg chg="add mod">
          <ac:chgData name="Kokchun Giang" userId="67e2125d-ec8c-4323-9653-9824a2ad815f" providerId="ADAL" clId="{D9168265-1220-9E48-A679-670E2F5FD34C}" dt="2024-01-29T19:28:22.366" v="596"/>
          <ac:inkMkLst>
            <pc:docMk/>
            <pc:sldMk cId="3581630501" sldId="333"/>
            <ac:inkMk id="720" creationId="{12D5E24E-74C8-C3D3-D004-5F3402A72FA0}"/>
          </ac:inkMkLst>
        </pc:inkChg>
        <pc:inkChg chg="add mod">
          <ac:chgData name="Kokchun Giang" userId="67e2125d-ec8c-4323-9653-9824a2ad815f" providerId="ADAL" clId="{D9168265-1220-9E48-A679-670E2F5FD34C}" dt="2024-01-29T19:28:22.366" v="596"/>
          <ac:inkMkLst>
            <pc:docMk/>
            <pc:sldMk cId="3581630501" sldId="333"/>
            <ac:inkMk id="721" creationId="{61B04CAC-FEE5-CBA1-08A8-6C50A925224E}"/>
          </ac:inkMkLst>
        </pc:inkChg>
        <pc:inkChg chg="add mod">
          <ac:chgData name="Kokchun Giang" userId="67e2125d-ec8c-4323-9653-9824a2ad815f" providerId="ADAL" clId="{D9168265-1220-9E48-A679-670E2F5FD34C}" dt="2024-01-29T19:28:22.366" v="596"/>
          <ac:inkMkLst>
            <pc:docMk/>
            <pc:sldMk cId="3581630501" sldId="333"/>
            <ac:inkMk id="722" creationId="{5B610AAB-8A24-C4BB-D001-B470BA98EE5D}"/>
          </ac:inkMkLst>
        </pc:inkChg>
        <pc:inkChg chg="add mod">
          <ac:chgData name="Kokchun Giang" userId="67e2125d-ec8c-4323-9653-9824a2ad815f" providerId="ADAL" clId="{D9168265-1220-9E48-A679-670E2F5FD34C}" dt="2024-01-29T19:28:27.158" v="604"/>
          <ac:inkMkLst>
            <pc:docMk/>
            <pc:sldMk cId="3581630501" sldId="333"/>
            <ac:inkMk id="724" creationId="{A574D5FA-FD19-D0D8-8334-9FD6E923D35B}"/>
          </ac:inkMkLst>
        </pc:inkChg>
        <pc:inkChg chg="add mod">
          <ac:chgData name="Kokchun Giang" userId="67e2125d-ec8c-4323-9653-9824a2ad815f" providerId="ADAL" clId="{D9168265-1220-9E48-A679-670E2F5FD34C}" dt="2024-01-29T19:28:27.158" v="604"/>
          <ac:inkMkLst>
            <pc:docMk/>
            <pc:sldMk cId="3581630501" sldId="333"/>
            <ac:inkMk id="725" creationId="{7CCB8BF7-8126-3129-F27C-62B8F3F7DDB4}"/>
          </ac:inkMkLst>
        </pc:inkChg>
        <pc:inkChg chg="add mod">
          <ac:chgData name="Kokchun Giang" userId="67e2125d-ec8c-4323-9653-9824a2ad815f" providerId="ADAL" clId="{D9168265-1220-9E48-A679-670E2F5FD34C}" dt="2024-01-29T19:28:27.158" v="604"/>
          <ac:inkMkLst>
            <pc:docMk/>
            <pc:sldMk cId="3581630501" sldId="333"/>
            <ac:inkMk id="726" creationId="{91BEE3EC-7310-7A34-81AD-B5DDB732C865}"/>
          </ac:inkMkLst>
        </pc:inkChg>
        <pc:inkChg chg="add mod">
          <ac:chgData name="Kokchun Giang" userId="67e2125d-ec8c-4323-9653-9824a2ad815f" providerId="ADAL" clId="{D9168265-1220-9E48-A679-670E2F5FD34C}" dt="2024-01-29T19:28:27.158" v="604"/>
          <ac:inkMkLst>
            <pc:docMk/>
            <pc:sldMk cId="3581630501" sldId="333"/>
            <ac:inkMk id="727" creationId="{43E739D2-D7E7-62BC-6F1A-17DBAE2FF77D}"/>
          </ac:inkMkLst>
        </pc:inkChg>
        <pc:inkChg chg="add mod">
          <ac:chgData name="Kokchun Giang" userId="67e2125d-ec8c-4323-9653-9824a2ad815f" providerId="ADAL" clId="{D9168265-1220-9E48-A679-670E2F5FD34C}" dt="2024-01-29T19:28:27.158" v="604"/>
          <ac:inkMkLst>
            <pc:docMk/>
            <pc:sldMk cId="3581630501" sldId="333"/>
            <ac:inkMk id="728" creationId="{F17342D1-569E-49F4-DCE7-76CA46B55CBF}"/>
          </ac:inkMkLst>
        </pc:inkChg>
        <pc:inkChg chg="add mod">
          <ac:chgData name="Kokchun Giang" userId="67e2125d-ec8c-4323-9653-9824a2ad815f" providerId="ADAL" clId="{D9168265-1220-9E48-A679-670E2F5FD34C}" dt="2024-01-29T19:28:27.158" v="604"/>
          <ac:inkMkLst>
            <pc:docMk/>
            <pc:sldMk cId="3581630501" sldId="333"/>
            <ac:inkMk id="729" creationId="{EA3091CA-B3F2-F6D9-D0AA-1F0A502FEDA4}"/>
          </ac:inkMkLst>
        </pc:inkChg>
        <pc:inkChg chg="add mod">
          <ac:chgData name="Kokchun Giang" userId="67e2125d-ec8c-4323-9653-9824a2ad815f" providerId="ADAL" clId="{D9168265-1220-9E48-A679-670E2F5FD34C}" dt="2024-01-29T19:28:27.158" v="604"/>
          <ac:inkMkLst>
            <pc:docMk/>
            <pc:sldMk cId="3581630501" sldId="333"/>
            <ac:inkMk id="730" creationId="{A31D9A9C-051B-4A37-87B2-7531C383F353}"/>
          </ac:inkMkLst>
        </pc:inkChg>
        <pc:inkChg chg="add mod">
          <ac:chgData name="Kokchun Giang" userId="67e2125d-ec8c-4323-9653-9824a2ad815f" providerId="ADAL" clId="{D9168265-1220-9E48-A679-670E2F5FD34C}" dt="2024-01-29T19:28:31.641" v="615"/>
          <ac:inkMkLst>
            <pc:docMk/>
            <pc:sldMk cId="3581630501" sldId="333"/>
            <ac:inkMk id="732" creationId="{05C4078A-F6CA-50E7-5DC9-70823A1A2D13}"/>
          </ac:inkMkLst>
        </pc:inkChg>
        <pc:inkChg chg="add mod">
          <ac:chgData name="Kokchun Giang" userId="67e2125d-ec8c-4323-9653-9824a2ad815f" providerId="ADAL" clId="{D9168265-1220-9E48-A679-670E2F5FD34C}" dt="2024-01-29T19:28:31.641" v="615"/>
          <ac:inkMkLst>
            <pc:docMk/>
            <pc:sldMk cId="3581630501" sldId="333"/>
            <ac:inkMk id="733" creationId="{1F1BC7DF-82B9-7D3C-EEB7-F3BA5BFADF06}"/>
          </ac:inkMkLst>
        </pc:inkChg>
        <pc:inkChg chg="add mod">
          <ac:chgData name="Kokchun Giang" userId="67e2125d-ec8c-4323-9653-9824a2ad815f" providerId="ADAL" clId="{D9168265-1220-9E48-A679-670E2F5FD34C}" dt="2024-01-29T19:28:31.641" v="615"/>
          <ac:inkMkLst>
            <pc:docMk/>
            <pc:sldMk cId="3581630501" sldId="333"/>
            <ac:inkMk id="734" creationId="{F8394B22-B541-EB51-9DA6-E45E47AB7F82}"/>
          </ac:inkMkLst>
        </pc:inkChg>
        <pc:inkChg chg="add mod">
          <ac:chgData name="Kokchun Giang" userId="67e2125d-ec8c-4323-9653-9824a2ad815f" providerId="ADAL" clId="{D9168265-1220-9E48-A679-670E2F5FD34C}" dt="2024-01-29T19:28:31.641" v="615"/>
          <ac:inkMkLst>
            <pc:docMk/>
            <pc:sldMk cId="3581630501" sldId="333"/>
            <ac:inkMk id="735" creationId="{BCBA7D8C-8093-FDD8-E463-E8739A53BA92}"/>
          </ac:inkMkLst>
        </pc:inkChg>
        <pc:inkChg chg="add mod">
          <ac:chgData name="Kokchun Giang" userId="67e2125d-ec8c-4323-9653-9824a2ad815f" providerId="ADAL" clId="{D9168265-1220-9E48-A679-670E2F5FD34C}" dt="2024-01-29T19:28:31.641" v="615"/>
          <ac:inkMkLst>
            <pc:docMk/>
            <pc:sldMk cId="3581630501" sldId="333"/>
            <ac:inkMk id="736" creationId="{5748CC5B-761B-18AF-B753-E32A982FF050}"/>
          </ac:inkMkLst>
        </pc:inkChg>
        <pc:inkChg chg="add mod">
          <ac:chgData name="Kokchun Giang" userId="67e2125d-ec8c-4323-9653-9824a2ad815f" providerId="ADAL" clId="{D9168265-1220-9E48-A679-670E2F5FD34C}" dt="2024-01-29T19:28:31.641" v="615"/>
          <ac:inkMkLst>
            <pc:docMk/>
            <pc:sldMk cId="3581630501" sldId="333"/>
            <ac:inkMk id="737" creationId="{2EB44AD6-168A-6A05-6730-FD283AD71CC2}"/>
          </ac:inkMkLst>
        </pc:inkChg>
        <pc:inkChg chg="add mod">
          <ac:chgData name="Kokchun Giang" userId="67e2125d-ec8c-4323-9653-9824a2ad815f" providerId="ADAL" clId="{D9168265-1220-9E48-A679-670E2F5FD34C}" dt="2024-01-29T19:28:31.641" v="615"/>
          <ac:inkMkLst>
            <pc:docMk/>
            <pc:sldMk cId="3581630501" sldId="333"/>
            <ac:inkMk id="738" creationId="{B768AE7D-3A65-3B11-EC13-38E37B766435}"/>
          </ac:inkMkLst>
        </pc:inkChg>
        <pc:inkChg chg="add mod">
          <ac:chgData name="Kokchun Giang" userId="67e2125d-ec8c-4323-9653-9824a2ad815f" providerId="ADAL" clId="{D9168265-1220-9E48-A679-670E2F5FD34C}" dt="2024-01-29T19:28:31.641" v="615"/>
          <ac:inkMkLst>
            <pc:docMk/>
            <pc:sldMk cId="3581630501" sldId="333"/>
            <ac:inkMk id="739" creationId="{D4A4C4ED-E336-B5EE-56E5-3A00783C9F33}"/>
          </ac:inkMkLst>
        </pc:inkChg>
        <pc:inkChg chg="add mod">
          <ac:chgData name="Kokchun Giang" userId="67e2125d-ec8c-4323-9653-9824a2ad815f" providerId="ADAL" clId="{D9168265-1220-9E48-A679-670E2F5FD34C}" dt="2024-01-29T19:28:31.641" v="615"/>
          <ac:inkMkLst>
            <pc:docMk/>
            <pc:sldMk cId="3581630501" sldId="333"/>
            <ac:inkMk id="740" creationId="{4E3E3A5B-C606-99EF-736D-E0F58DF1457C}"/>
          </ac:inkMkLst>
        </pc:inkChg>
        <pc:inkChg chg="add mod">
          <ac:chgData name="Kokchun Giang" userId="67e2125d-ec8c-4323-9653-9824a2ad815f" providerId="ADAL" clId="{D9168265-1220-9E48-A679-670E2F5FD34C}" dt="2024-01-29T19:28:31.641" v="615"/>
          <ac:inkMkLst>
            <pc:docMk/>
            <pc:sldMk cId="3581630501" sldId="333"/>
            <ac:inkMk id="741" creationId="{D4189B5B-D965-73FC-D20D-777342C0A9E1}"/>
          </ac:inkMkLst>
        </pc:inkChg>
        <pc:inkChg chg="add mod">
          <ac:chgData name="Kokchun Giang" userId="67e2125d-ec8c-4323-9653-9824a2ad815f" providerId="ADAL" clId="{D9168265-1220-9E48-A679-670E2F5FD34C}" dt="2024-01-29T19:29:22.101" v="664"/>
          <ac:inkMkLst>
            <pc:docMk/>
            <pc:sldMk cId="3581630501" sldId="333"/>
            <ac:inkMk id="743" creationId="{054A5AE6-CF16-BB3D-8883-F7E175C6CF39}"/>
          </ac:inkMkLst>
        </pc:inkChg>
        <pc:inkChg chg="add mod">
          <ac:chgData name="Kokchun Giang" userId="67e2125d-ec8c-4323-9653-9824a2ad815f" providerId="ADAL" clId="{D9168265-1220-9E48-A679-670E2F5FD34C}" dt="2024-01-29T19:29:22.101" v="664"/>
          <ac:inkMkLst>
            <pc:docMk/>
            <pc:sldMk cId="3581630501" sldId="333"/>
            <ac:inkMk id="744" creationId="{46615090-41AE-B449-9970-23A2C4C9CEB1}"/>
          </ac:inkMkLst>
        </pc:inkChg>
        <pc:inkChg chg="add mod">
          <ac:chgData name="Kokchun Giang" userId="67e2125d-ec8c-4323-9653-9824a2ad815f" providerId="ADAL" clId="{D9168265-1220-9E48-A679-670E2F5FD34C}" dt="2024-01-29T19:29:22.101" v="664"/>
          <ac:inkMkLst>
            <pc:docMk/>
            <pc:sldMk cId="3581630501" sldId="333"/>
            <ac:inkMk id="745" creationId="{50968CC1-DF13-2A8E-9028-780689E74B91}"/>
          </ac:inkMkLst>
        </pc:inkChg>
        <pc:inkChg chg="add mod">
          <ac:chgData name="Kokchun Giang" userId="67e2125d-ec8c-4323-9653-9824a2ad815f" providerId="ADAL" clId="{D9168265-1220-9E48-A679-670E2F5FD34C}" dt="2024-01-29T19:29:22.101" v="664"/>
          <ac:inkMkLst>
            <pc:docMk/>
            <pc:sldMk cId="3581630501" sldId="333"/>
            <ac:inkMk id="746" creationId="{43371A30-23D0-3EBC-8F6B-D9325DD5BA08}"/>
          </ac:inkMkLst>
        </pc:inkChg>
        <pc:inkChg chg="add mod">
          <ac:chgData name="Kokchun Giang" userId="67e2125d-ec8c-4323-9653-9824a2ad815f" providerId="ADAL" clId="{D9168265-1220-9E48-A679-670E2F5FD34C}" dt="2024-01-29T19:29:22.101" v="664"/>
          <ac:inkMkLst>
            <pc:docMk/>
            <pc:sldMk cId="3581630501" sldId="333"/>
            <ac:inkMk id="747" creationId="{626D0250-B966-C5CB-5705-BA0C2F16DD20}"/>
          </ac:inkMkLst>
        </pc:inkChg>
        <pc:inkChg chg="add mod">
          <ac:chgData name="Kokchun Giang" userId="67e2125d-ec8c-4323-9653-9824a2ad815f" providerId="ADAL" clId="{D9168265-1220-9E48-A679-670E2F5FD34C}" dt="2024-01-29T19:29:22.101" v="664"/>
          <ac:inkMkLst>
            <pc:docMk/>
            <pc:sldMk cId="3581630501" sldId="333"/>
            <ac:inkMk id="748" creationId="{021A2ED7-315F-E59A-CF87-EC26265200C7}"/>
          </ac:inkMkLst>
        </pc:inkChg>
        <pc:inkChg chg="add mod">
          <ac:chgData name="Kokchun Giang" userId="67e2125d-ec8c-4323-9653-9824a2ad815f" providerId="ADAL" clId="{D9168265-1220-9E48-A679-670E2F5FD34C}" dt="2024-01-29T19:29:22.101" v="664"/>
          <ac:inkMkLst>
            <pc:docMk/>
            <pc:sldMk cId="3581630501" sldId="333"/>
            <ac:inkMk id="749" creationId="{EEC31507-1D82-017D-ADD5-392F9F8097CB}"/>
          </ac:inkMkLst>
        </pc:inkChg>
        <pc:inkChg chg="add mod">
          <ac:chgData name="Kokchun Giang" userId="67e2125d-ec8c-4323-9653-9824a2ad815f" providerId="ADAL" clId="{D9168265-1220-9E48-A679-670E2F5FD34C}" dt="2024-01-29T19:29:22.101" v="664"/>
          <ac:inkMkLst>
            <pc:docMk/>
            <pc:sldMk cId="3581630501" sldId="333"/>
            <ac:inkMk id="751" creationId="{2866DF2B-0B9F-E3C9-DD5E-F4587D86F0FE}"/>
          </ac:inkMkLst>
        </pc:inkChg>
        <pc:inkChg chg="add mod">
          <ac:chgData name="Kokchun Giang" userId="67e2125d-ec8c-4323-9653-9824a2ad815f" providerId="ADAL" clId="{D9168265-1220-9E48-A679-670E2F5FD34C}" dt="2024-01-29T19:29:22.101" v="664"/>
          <ac:inkMkLst>
            <pc:docMk/>
            <pc:sldMk cId="3581630501" sldId="333"/>
            <ac:inkMk id="752" creationId="{2A6DA910-DC78-1C68-981A-90F6F2212F18}"/>
          </ac:inkMkLst>
        </pc:inkChg>
        <pc:inkChg chg="add mod">
          <ac:chgData name="Kokchun Giang" userId="67e2125d-ec8c-4323-9653-9824a2ad815f" providerId="ADAL" clId="{D9168265-1220-9E48-A679-670E2F5FD34C}" dt="2024-01-29T19:29:22.101" v="664"/>
          <ac:inkMkLst>
            <pc:docMk/>
            <pc:sldMk cId="3581630501" sldId="333"/>
            <ac:inkMk id="753" creationId="{06068137-AEF1-FE1D-63A8-2616EF84BE61}"/>
          </ac:inkMkLst>
        </pc:inkChg>
        <pc:inkChg chg="add mod">
          <ac:chgData name="Kokchun Giang" userId="67e2125d-ec8c-4323-9653-9824a2ad815f" providerId="ADAL" clId="{D9168265-1220-9E48-A679-670E2F5FD34C}" dt="2024-01-29T19:29:22.101" v="664"/>
          <ac:inkMkLst>
            <pc:docMk/>
            <pc:sldMk cId="3581630501" sldId="333"/>
            <ac:inkMk id="755" creationId="{DE8B2CD8-554E-E6B9-CA35-919BE0FC8E13}"/>
          </ac:inkMkLst>
        </pc:inkChg>
        <pc:inkChg chg="add mod">
          <ac:chgData name="Kokchun Giang" userId="67e2125d-ec8c-4323-9653-9824a2ad815f" providerId="ADAL" clId="{D9168265-1220-9E48-A679-670E2F5FD34C}" dt="2024-01-29T19:29:22.101" v="664"/>
          <ac:inkMkLst>
            <pc:docMk/>
            <pc:sldMk cId="3581630501" sldId="333"/>
            <ac:inkMk id="756" creationId="{DABB9C09-B19C-82EA-B145-5BAB6615CB1D}"/>
          </ac:inkMkLst>
        </pc:inkChg>
        <pc:inkChg chg="add mod">
          <ac:chgData name="Kokchun Giang" userId="67e2125d-ec8c-4323-9653-9824a2ad815f" providerId="ADAL" clId="{D9168265-1220-9E48-A679-670E2F5FD34C}" dt="2024-01-29T19:29:22.101" v="664"/>
          <ac:inkMkLst>
            <pc:docMk/>
            <pc:sldMk cId="3581630501" sldId="333"/>
            <ac:inkMk id="757" creationId="{71D014DC-7F6B-C0C2-A235-7F63B68DAE43}"/>
          </ac:inkMkLst>
        </pc:inkChg>
        <pc:inkChg chg="add del mod">
          <ac:chgData name="Kokchun Giang" userId="67e2125d-ec8c-4323-9653-9824a2ad815f" providerId="ADAL" clId="{D9168265-1220-9E48-A679-670E2F5FD34C}" dt="2024-01-29T19:28:52.044" v="636" actId="9405"/>
          <ac:inkMkLst>
            <pc:docMk/>
            <pc:sldMk cId="3581630501" sldId="333"/>
            <ac:inkMk id="758" creationId="{55751765-33D4-1B4F-23D8-EF460781384E}"/>
          </ac:inkMkLst>
        </pc:inkChg>
        <pc:inkChg chg="add del mod">
          <ac:chgData name="Kokchun Giang" userId="67e2125d-ec8c-4323-9653-9824a2ad815f" providerId="ADAL" clId="{D9168265-1220-9E48-A679-670E2F5FD34C}" dt="2024-01-29T19:28:51.633" v="635"/>
          <ac:inkMkLst>
            <pc:docMk/>
            <pc:sldMk cId="3581630501" sldId="333"/>
            <ac:inkMk id="759" creationId="{B4DFAE53-ABE2-B3FF-8568-0D87531432EB}"/>
          </ac:inkMkLst>
        </pc:inkChg>
        <pc:inkChg chg="add mod">
          <ac:chgData name="Kokchun Giang" userId="67e2125d-ec8c-4323-9653-9824a2ad815f" providerId="ADAL" clId="{D9168265-1220-9E48-A679-670E2F5FD34C}" dt="2024-01-29T19:29:22.101" v="664"/>
          <ac:inkMkLst>
            <pc:docMk/>
            <pc:sldMk cId="3581630501" sldId="333"/>
            <ac:inkMk id="761" creationId="{31705572-9013-BA64-3F7A-9F99DF69ADCD}"/>
          </ac:inkMkLst>
        </pc:inkChg>
        <pc:inkChg chg="add mod">
          <ac:chgData name="Kokchun Giang" userId="67e2125d-ec8c-4323-9653-9824a2ad815f" providerId="ADAL" clId="{D9168265-1220-9E48-A679-670E2F5FD34C}" dt="2024-01-29T19:29:22.101" v="664"/>
          <ac:inkMkLst>
            <pc:docMk/>
            <pc:sldMk cId="3581630501" sldId="333"/>
            <ac:inkMk id="762" creationId="{907445A8-B0C5-6B94-29D8-6F0A69F81F9C}"/>
          </ac:inkMkLst>
        </pc:inkChg>
        <pc:inkChg chg="add mod">
          <ac:chgData name="Kokchun Giang" userId="67e2125d-ec8c-4323-9653-9824a2ad815f" providerId="ADAL" clId="{D9168265-1220-9E48-A679-670E2F5FD34C}" dt="2024-01-29T19:29:22.101" v="664"/>
          <ac:inkMkLst>
            <pc:docMk/>
            <pc:sldMk cId="3581630501" sldId="333"/>
            <ac:inkMk id="763" creationId="{5A307A99-64E1-0C38-427A-45E75CA76FE0}"/>
          </ac:inkMkLst>
        </pc:inkChg>
        <pc:inkChg chg="add mod">
          <ac:chgData name="Kokchun Giang" userId="67e2125d-ec8c-4323-9653-9824a2ad815f" providerId="ADAL" clId="{D9168265-1220-9E48-A679-670E2F5FD34C}" dt="2024-01-29T19:29:22.101" v="664"/>
          <ac:inkMkLst>
            <pc:docMk/>
            <pc:sldMk cId="3581630501" sldId="333"/>
            <ac:inkMk id="764" creationId="{4EDBC113-E9AA-DDA9-E7CF-BA089C01B944}"/>
          </ac:inkMkLst>
        </pc:inkChg>
        <pc:inkChg chg="add mod">
          <ac:chgData name="Kokchun Giang" userId="67e2125d-ec8c-4323-9653-9824a2ad815f" providerId="ADAL" clId="{D9168265-1220-9E48-A679-670E2F5FD34C}" dt="2024-01-29T19:29:22.101" v="664"/>
          <ac:inkMkLst>
            <pc:docMk/>
            <pc:sldMk cId="3581630501" sldId="333"/>
            <ac:inkMk id="765" creationId="{ECA4443A-96B3-9D5F-8853-356F158B1019}"/>
          </ac:inkMkLst>
        </pc:inkChg>
        <pc:inkChg chg="add mod">
          <ac:chgData name="Kokchun Giang" userId="67e2125d-ec8c-4323-9653-9824a2ad815f" providerId="ADAL" clId="{D9168265-1220-9E48-A679-670E2F5FD34C}" dt="2024-01-29T19:29:22.101" v="664"/>
          <ac:inkMkLst>
            <pc:docMk/>
            <pc:sldMk cId="3581630501" sldId="333"/>
            <ac:inkMk id="767" creationId="{9122A255-7FDE-2449-096C-F44620323698}"/>
          </ac:inkMkLst>
        </pc:inkChg>
        <pc:inkChg chg="add mod">
          <ac:chgData name="Kokchun Giang" userId="67e2125d-ec8c-4323-9653-9824a2ad815f" providerId="ADAL" clId="{D9168265-1220-9E48-A679-670E2F5FD34C}" dt="2024-01-29T19:29:22.101" v="664"/>
          <ac:inkMkLst>
            <pc:docMk/>
            <pc:sldMk cId="3581630501" sldId="333"/>
            <ac:inkMk id="768" creationId="{F51C6E39-C3BA-F81C-F204-E8D545F9C994}"/>
          </ac:inkMkLst>
        </pc:inkChg>
        <pc:inkChg chg="add mod">
          <ac:chgData name="Kokchun Giang" userId="67e2125d-ec8c-4323-9653-9824a2ad815f" providerId="ADAL" clId="{D9168265-1220-9E48-A679-670E2F5FD34C}" dt="2024-01-29T19:29:22.101" v="664"/>
          <ac:inkMkLst>
            <pc:docMk/>
            <pc:sldMk cId="3581630501" sldId="333"/>
            <ac:inkMk id="769" creationId="{A76DA660-07A3-978B-0052-4BA8EC200CE5}"/>
          </ac:inkMkLst>
        </pc:inkChg>
        <pc:inkChg chg="add mod">
          <ac:chgData name="Kokchun Giang" userId="67e2125d-ec8c-4323-9653-9824a2ad815f" providerId="ADAL" clId="{D9168265-1220-9E48-A679-670E2F5FD34C}" dt="2024-01-29T19:29:22.101" v="664"/>
          <ac:inkMkLst>
            <pc:docMk/>
            <pc:sldMk cId="3581630501" sldId="333"/>
            <ac:inkMk id="770" creationId="{B973BBC8-5B82-F271-04CC-C079E475C09B}"/>
          </ac:inkMkLst>
        </pc:inkChg>
        <pc:inkChg chg="add mod">
          <ac:chgData name="Kokchun Giang" userId="67e2125d-ec8c-4323-9653-9824a2ad815f" providerId="ADAL" clId="{D9168265-1220-9E48-A679-670E2F5FD34C}" dt="2024-01-29T19:29:22.101" v="664"/>
          <ac:inkMkLst>
            <pc:docMk/>
            <pc:sldMk cId="3581630501" sldId="333"/>
            <ac:inkMk id="771" creationId="{9322D83B-2A37-CE9B-6E49-3692A8B25DA9}"/>
          </ac:inkMkLst>
        </pc:inkChg>
        <pc:inkChg chg="add mod">
          <ac:chgData name="Kokchun Giang" userId="67e2125d-ec8c-4323-9653-9824a2ad815f" providerId="ADAL" clId="{D9168265-1220-9E48-A679-670E2F5FD34C}" dt="2024-01-29T19:29:22.101" v="664"/>
          <ac:inkMkLst>
            <pc:docMk/>
            <pc:sldMk cId="3581630501" sldId="333"/>
            <ac:inkMk id="772" creationId="{EDC4554D-CAB8-1523-936E-9B849EA9BA60}"/>
          </ac:inkMkLst>
        </pc:inkChg>
        <pc:inkChg chg="add mod">
          <ac:chgData name="Kokchun Giang" userId="67e2125d-ec8c-4323-9653-9824a2ad815f" providerId="ADAL" clId="{D9168265-1220-9E48-A679-670E2F5FD34C}" dt="2024-01-29T19:46:09.109" v="1067" actId="164"/>
          <ac:inkMkLst>
            <pc:docMk/>
            <pc:sldMk cId="3581630501" sldId="333"/>
            <ac:inkMk id="774" creationId="{B1B1EEA1-93C2-9E8C-70BB-9A075B36B313}"/>
          </ac:inkMkLst>
        </pc:inkChg>
        <pc:inkChg chg="add mod">
          <ac:chgData name="Kokchun Giang" userId="67e2125d-ec8c-4323-9653-9824a2ad815f" providerId="ADAL" clId="{D9168265-1220-9E48-A679-670E2F5FD34C}" dt="2024-01-29T19:46:09.109" v="1067" actId="164"/>
          <ac:inkMkLst>
            <pc:docMk/>
            <pc:sldMk cId="3581630501" sldId="333"/>
            <ac:inkMk id="775" creationId="{CEA1E187-D7D3-49A0-F65A-219B4D8BA308}"/>
          </ac:inkMkLst>
        </pc:inkChg>
        <pc:inkChg chg="add mod">
          <ac:chgData name="Kokchun Giang" userId="67e2125d-ec8c-4323-9653-9824a2ad815f" providerId="ADAL" clId="{D9168265-1220-9E48-A679-670E2F5FD34C}" dt="2024-01-29T19:46:09.109" v="1067" actId="164"/>
          <ac:inkMkLst>
            <pc:docMk/>
            <pc:sldMk cId="3581630501" sldId="333"/>
            <ac:inkMk id="776" creationId="{5B66DE8C-0116-F85B-988B-36FE17F9E981}"/>
          </ac:inkMkLst>
        </pc:inkChg>
        <pc:inkChg chg="add mod">
          <ac:chgData name="Kokchun Giang" userId="67e2125d-ec8c-4323-9653-9824a2ad815f" providerId="ADAL" clId="{D9168265-1220-9E48-A679-670E2F5FD34C}" dt="2024-01-29T19:46:09.109" v="1067" actId="164"/>
          <ac:inkMkLst>
            <pc:docMk/>
            <pc:sldMk cId="3581630501" sldId="333"/>
            <ac:inkMk id="777" creationId="{1C20F3A3-6422-3A9D-4F32-280031124DDC}"/>
          </ac:inkMkLst>
        </pc:inkChg>
        <pc:inkChg chg="add del mod">
          <ac:chgData name="Kokchun Giang" userId="67e2125d-ec8c-4323-9653-9824a2ad815f" providerId="ADAL" clId="{D9168265-1220-9E48-A679-670E2F5FD34C}" dt="2024-01-29T19:29:24.014" v="667" actId="9405"/>
          <ac:inkMkLst>
            <pc:docMk/>
            <pc:sldMk cId="3581630501" sldId="333"/>
            <ac:inkMk id="778" creationId="{2A512EE1-B616-EE6B-5033-437134388415}"/>
          </ac:inkMkLst>
        </pc:inkChg>
        <pc:inkChg chg="add del mod">
          <ac:chgData name="Kokchun Giang" userId="67e2125d-ec8c-4323-9653-9824a2ad815f" providerId="ADAL" clId="{D9168265-1220-9E48-A679-670E2F5FD34C}" dt="2024-01-29T19:29:23.193" v="666" actId="9405"/>
          <ac:inkMkLst>
            <pc:docMk/>
            <pc:sldMk cId="3581630501" sldId="333"/>
            <ac:inkMk id="779" creationId="{1282599B-16A6-C97E-C342-EEDA88961A9F}"/>
          </ac:inkMkLst>
        </pc:inkChg>
        <pc:inkChg chg="add del mod">
          <ac:chgData name="Kokchun Giang" userId="67e2125d-ec8c-4323-9653-9824a2ad815f" providerId="ADAL" clId="{D9168265-1220-9E48-A679-670E2F5FD34C}" dt="2024-01-29T19:29:22.561" v="665" actId="9405"/>
          <ac:inkMkLst>
            <pc:docMk/>
            <pc:sldMk cId="3581630501" sldId="333"/>
            <ac:inkMk id="780" creationId="{46A75147-60B0-6513-EC79-616F792919E0}"/>
          </ac:inkMkLst>
        </pc:inkChg>
        <pc:inkChg chg="add del mod">
          <ac:chgData name="Kokchun Giang" userId="67e2125d-ec8c-4323-9653-9824a2ad815f" providerId="ADAL" clId="{D9168265-1220-9E48-A679-670E2F5FD34C}" dt="2024-01-29T19:29:22.101" v="664"/>
          <ac:inkMkLst>
            <pc:docMk/>
            <pc:sldMk cId="3581630501" sldId="333"/>
            <ac:inkMk id="781" creationId="{87F915F3-83BA-38B5-C376-5EF32FD731C0}"/>
          </ac:inkMkLst>
        </pc:inkChg>
        <pc:inkChg chg="add del">
          <ac:chgData name="Kokchun Giang" userId="67e2125d-ec8c-4323-9653-9824a2ad815f" providerId="ADAL" clId="{D9168265-1220-9E48-A679-670E2F5FD34C}" dt="2024-01-29T19:29:21.456" v="662" actId="9405"/>
          <ac:inkMkLst>
            <pc:docMk/>
            <pc:sldMk cId="3581630501" sldId="333"/>
            <ac:inkMk id="783" creationId="{8AC3853F-9771-BD4B-179C-47EBC0264DAA}"/>
          </ac:inkMkLst>
        </pc:inkChg>
        <pc:inkChg chg="add del">
          <ac:chgData name="Kokchun Giang" userId="67e2125d-ec8c-4323-9653-9824a2ad815f" providerId="ADAL" clId="{D9168265-1220-9E48-A679-670E2F5FD34C}" dt="2024-01-29T19:29:21.324" v="661" actId="9405"/>
          <ac:inkMkLst>
            <pc:docMk/>
            <pc:sldMk cId="3581630501" sldId="333"/>
            <ac:inkMk id="784" creationId="{674BD229-5920-3F95-362F-26FFE33F0694}"/>
          </ac:inkMkLst>
        </pc:inkChg>
        <pc:inkChg chg="add mod">
          <ac:chgData name="Kokchun Giang" userId="67e2125d-ec8c-4323-9653-9824a2ad815f" providerId="ADAL" clId="{D9168265-1220-9E48-A679-670E2F5FD34C}" dt="2024-01-29T19:29:28.846" v="675"/>
          <ac:inkMkLst>
            <pc:docMk/>
            <pc:sldMk cId="3581630501" sldId="333"/>
            <ac:inkMk id="785" creationId="{BCBE1669-3F26-8908-6ACD-7A4BFCEF6F02}"/>
          </ac:inkMkLst>
        </pc:inkChg>
        <pc:inkChg chg="add mod">
          <ac:chgData name="Kokchun Giang" userId="67e2125d-ec8c-4323-9653-9824a2ad815f" providerId="ADAL" clId="{D9168265-1220-9E48-A679-670E2F5FD34C}" dt="2024-01-29T19:29:28.846" v="675"/>
          <ac:inkMkLst>
            <pc:docMk/>
            <pc:sldMk cId="3581630501" sldId="333"/>
            <ac:inkMk id="786" creationId="{EC1C9E7A-C00A-929B-7DAC-A91744E0CF8C}"/>
          </ac:inkMkLst>
        </pc:inkChg>
        <pc:inkChg chg="add mod">
          <ac:chgData name="Kokchun Giang" userId="67e2125d-ec8c-4323-9653-9824a2ad815f" providerId="ADAL" clId="{D9168265-1220-9E48-A679-670E2F5FD34C}" dt="2024-01-29T19:29:28.846" v="675"/>
          <ac:inkMkLst>
            <pc:docMk/>
            <pc:sldMk cId="3581630501" sldId="333"/>
            <ac:inkMk id="787" creationId="{AA343597-913E-A682-6F8B-94D712091BF1}"/>
          </ac:inkMkLst>
        </pc:inkChg>
        <pc:inkChg chg="add mod">
          <ac:chgData name="Kokchun Giang" userId="67e2125d-ec8c-4323-9653-9824a2ad815f" providerId="ADAL" clId="{D9168265-1220-9E48-A679-670E2F5FD34C}" dt="2024-01-29T19:29:28.846" v="675"/>
          <ac:inkMkLst>
            <pc:docMk/>
            <pc:sldMk cId="3581630501" sldId="333"/>
            <ac:inkMk id="788" creationId="{6D06991E-D412-546E-DE88-218001A72BE8}"/>
          </ac:inkMkLst>
        </pc:inkChg>
        <pc:inkChg chg="add mod">
          <ac:chgData name="Kokchun Giang" userId="67e2125d-ec8c-4323-9653-9824a2ad815f" providerId="ADAL" clId="{D9168265-1220-9E48-A679-670E2F5FD34C}" dt="2024-01-29T19:29:28.846" v="675"/>
          <ac:inkMkLst>
            <pc:docMk/>
            <pc:sldMk cId="3581630501" sldId="333"/>
            <ac:inkMk id="789" creationId="{FDC6E6F5-152F-A03F-2154-2E161EA17CFA}"/>
          </ac:inkMkLst>
        </pc:inkChg>
        <pc:inkChg chg="add mod">
          <ac:chgData name="Kokchun Giang" userId="67e2125d-ec8c-4323-9653-9824a2ad815f" providerId="ADAL" clId="{D9168265-1220-9E48-A679-670E2F5FD34C}" dt="2024-01-29T19:29:28.846" v="675"/>
          <ac:inkMkLst>
            <pc:docMk/>
            <pc:sldMk cId="3581630501" sldId="333"/>
            <ac:inkMk id="790" creationId="{90CB817C-D9E1-6C4A-7BB4-E3A0BEC2B582}"/>
          </ac:inkMkLst>
        </pc:inkChg>
        <pc:inkChg chg="add mod">
          <ac:chgData name="Kokchun Giang" userId="67e2125d-ec8c-4323-9653-9824a2ad815f" providerId="ADAL" clId="{D9168265-1220-9E48-A679-670E2F5FD34C}" dt="2024-01-29T19:29:28.846" v="675"/>
          <ac:inkMkLst>
            <pc:docMk/>
            <pc:sldMk cId="3581630501" sldId="333"/>
            <ac:inkMk id="791" creationId="{5F274B7F-FFC9-98A6-0F1E-8BF879A724A1}"/>
          </ac:inkMkLst>
        </pc:inkChg>
        <pc:inkChg chg="add mod">
          <ac:chgData name="Kokchun Giang" userId="67e2125d-ec8c-4323-9653-9824a2ad815f" providerId="ADAL" clId="{D9168265-1220-9E48-A679-670E2F5FD34C}" dt="2024-01-29T19:30:25.179" v="689"/>
          <ac:inkMkLst>
            <pc:docMk/>
            <pc:sldMk cId="3581630501" sldId="333"/>
            <ac:inkMk id="794" creationId="{CD7C1D46-DD4A-491A-25DE-92B02CD61A22}"/>
          </ac:inkMkLst>
        </pc:inkChg>
        <pc:inkChg chg="add mod">
          <ac:chgData name="Kokchun Giang" userId="67e2125d-ec8c-4323-9653-9824a2ad815f" providerId="ADAL" clId="{D9168265-1220-9E48-A679-670E2F5FD34C}" dt="2024-01-29T19:30:25.179" v="689"/>
          <ac:inkMkLst>
            <pc:docMk/>
            <pc:sldMk cId="3581630501" sldId="333"/>
            <ac:inkMk id="795" creationId="{2A80CFA0-2C1C-FD58-AF13-735E0D26A9E1}"/>
          </ac:inkMkLst>
        </pc:inkChg>
        <pc:inkChg chg="add mod">
          <ac:chgData name="Kokchun Giang" userId="67e2125d-ec8c-4323-9653-9824a2ad815f" providerId="ADAL" clId="{D9168265-1220-9E48-A679-670E2F5FD34C}" dt="2024-01-29T19:30:25.179" v="689"/>
          <ac:inkMkLst>
            <pc:docMk/>
            <pc:sldMk cId="3581630501" sldId="333"/>
            <ac:inkMk id="796" creationId="{1CBAF5AC-4438-7A59-D9DC-87DCEFED1962}"/>
          </ac:inkMkLst>
        </pc:inkChg>
        <pc:inkChg chg="add mod">
          <ac:chgData name="Kokchun Giang" userId="67e2125d-ec8c-4323-9653-9824a2ad815f" providerId="ADAL" clId="{D9168265-1220-9E48-A679-670E2F5FD34C}" dt="2024-01-29T19:30:25.179" v="689"/>
          <ac:inkMkLst>
            <pc:docMk/>
            <pc:sldMk cId="3581630501" sldId="333"/>
            <ac:inkMk id="797" creationId="{27B5EBD7-B56F-1E92-BAFE-7C21D3CAB227}"/>
          </ac:inkMkLst>
        </pc:inkChg>
        <pc:inkChg chg="add mod">
          <ac:chgData name="Kokchun Giang" userId="67e2125d-ec8c-4323-9653-9824a2ad815f" providerId="ADAL" clId="{D9168265-1220-9E48-A679-670E2F5FD34C}" dt="2024-01-29T19:30:25.179" v="689"/>
          <ac:inkMkLst>
            <pc:docMk/>
            <pc:sldMk cId="3581630501" sldId="333"/>
            <ac:inkMk id="798" creationId="{D7361F7C-80A6-3704-CE7D-E615CCFD0522}"/>
          </ac:inkMkLst>
        </pc:inkChg>
        <pc:inkChg chg="add mod">
          <ac:chgData name="Kokchun Giang" userId="67e2125d-ec8c-4323-9653-9824a2ad815f" providerId="ADAL" clId="{D9168265-1220-9E48-A679-670E2F5FD34C}" dt="2024-01-29T19:30:25.179" v="689"/>
          <ac:inkMkLst>
            <pc:docMk/>
            <pc:sldMk cId="3581630501" sldId="333"/>
            <ac:inkMk id="799" creationId="{B864692B-8265-3094-0673-51CC0936DE83}"/>
          </ac:inkMkLst>
        </pc:inkChg>
        <pc:inkChg chg="add mod">
          <ac:chgData name="Kokchun Giang" userId="67e2125d-ec8c-4323-9653-9824a2ad815f" providerId="ADAL" clId="{D9168265-1220-9E48-A679-670E2F5FD34C}" dt="2024-01-29T19:30:25.179" v="689"/>
          <ac:inkMkLst>
            <pc:docMk/>
            <pc:sldMk cId="3581630501" sldId="333"/>
            <ac:inkMk id="800" creationId="{77199D7C-E85B-DBAE-8CA3-43017C9F6E3D}"/>
          </ac:inkMkLst>
        </pc:inkChg>
        <pc:inkChg chg="add mod">
          <ac:chgData name="Kokchun Giang" userId="67e2125d-ec8c-4323-9653-9824a2ad815f" providerId="ADAL" clId="{D9168265-1220-9E48-A679-670E2F5FD34C}" dt="2024-01-29T19:30:25.179" v="689"/>
          <ac:inkMkLst>
            <pc:docMk/>
            <pc:sldMk cId="3581630501" sldId="333"/>
            <ac:inkMk id="801" creationId="{AF747209-C489-878A-33D3-0CF5DAB03D69}"/>
          </ac:inkMkLst>
        </pc:inkChg>
        <pc:inkChg chg="add mod">
          <ac:chgData name="Kokchun Giang" userId="67e2125d-ec8c-4323-9653-9824a2ad815f" providerId="ADAL" clId="{D9168265-1220-9E48-A679-670E2F5FD34C}" dt="2024-01-29T19:30:25.179" v="689"/>
          <ac:inkMkLst>
            <pc:docMk/>
            <pc:sldMk cId="3581630501" sldId="333"/>
            <ac:inkMk id="802" creationId="{5CB54D51-78ED-B6B0-806B-77750FFBE46C}"/>
          </ac:inkMkLst>
        </pc:inkChg>
        <pc:inkChg chg="add mod">
          <ac:chgData name="Kokchun Giang" userId="67e2125d-ec8c-4323-9653-9824a2ad815f" providerId="ADAL" clId="{D9168265-1220-9E48-A679-670E2F5FD34C}" dt="2024-01-29T19:30:25.179" v="689"/>
          <ac:inkMkLst>
            <pc:docMk/>
            <pc:sldMk cId="3581630501" sldId="333"/>
            <ac:inkMk id="803" creationId="{2C2FB828-01B6-7375-C83A-1B4829A105A4}"/>
          </ac:inkMkLst>
        </pc:inkChg>
        <pc:inkChg chg="add mod">
          <ac:chgData name="Kokchun Giang" userId="67e2125d-ec8c-4323-9653-9824a2ad815f" providerId="ADAL" clId="{D9168265-1220-9E48-A679-670E2F5FD34C}" dt="2024-01-29T19:30:25.179" v="689"/>
          <ac:inkMkLst>
            <pc:docMk/>
            <pc:sldMk cId="3581630501" sldId="333"/>
            <ac:inkMk id="804" creationId="{A3CB88E9-A58E-F552-5A2E-123C0AF17D09}"/>
          </ac:inkMkLst>
        </pc:inkChg>
        <pc:inkChg chg="add mod">
          <ac:chgData name="Kokchun Giang" userId="67e2125d-ec8c-4323-9653-9824a2ad815f" providerId="ADAL" clId="{D9168265-1220-9E48-A679-670E2F5FD34C}" dt="2024-01-29T19:30:25.179" v="689"/>
          <ac:inkMkLst>
            <pc:docMk/>
            <pc:sldMk cId="3581630501" sldId="333"/>
            <ac:inkMk id="806" creationId="{094C2A62-4620-DCF3-22C2-69E2E6129783}"/>
          </ac:inkMkLst>
        </pc:inkChg>
        <pc:inkChg chg="add del mod">
          <ac:chgData name="Kokchun Giang" userId="67e2125d-ec8c-4323-9653-9824a2ad815f" providerId="ADAL" clId="{D9168265-1220-9E48-A679-670E2F5FD34C}" dt="2024-01-29T19:30:48.586" v="743" actId="9405"/>
          <ac:inkMkLst>
            <pc:docMk/>
            <pc:sldMk cId="3581630501" sldId="333"/>
            <ac:inkMk id="808" creationId="{0A8DA93E-D7D8-B1D0-99D7-3E03F8215AAE}"/>
          </ac:inkMkLst>
        </pc:inkChg>
        <pc:inkChg chg="add del mod">
          <ac:chgData name="Kokchun Giang" userId="67e2125d-ec8c-4323-9653-9824a2ad815f" providerId="ADAL" clId="{D9168265-1220-9E48-A679-670E2F5FD34C}" dt="2024-01-29T19:30:47.794" v="742" actId="9405"/>
          <ac:inkMkLst>
            <pc:docMk/>
            <pc:sldMk cId="3581630501" sldId="333"/>
            <ac:inkMk id="809" creationId="{E6EA1DFC-6535-6683-970F-A5A759E8DE49}"/>
          </ac:inkMkLst>
        </pc:inkChg>
        <pc:inkChg chg="add del mod">
          <ac:chgData name="Kokchun Giang" userId="67e2125d-ec8c-4323-9653-9824a2ad815f" providerId="ADAL" clId="{D9168265-1220-9E48-A679-670E2F5FD34C}" dt="2024-01-29T19:30:46.751" v="741" actId="9405"/>
          <ac:inkMkLst>
            <pc:docMk/>
            <pc:sldMk cId="3581630501" sldId="333"/>
            <ac:inkMk id="810" creationId="{B681E700-6C78-C31F-E4EF-F2177F5B2B6C}"/>
          </ac:inkMkLst>
        </pc:inkChg>
        <pc:inkChg chg="add del mod">
          <ac:chgData name="Kokchun Giang" userId="67e2125d-ec8c-4323-9653-9824a2ad815f" providerId="ADAL" clId="{D9168265-1220-9E48-A679-670E2F5FD34C}" dt="2024-01-29T19:30:46.267" v="740" actId="9405"/>
          <ac:inkMkLst>
            <pc:docMk/>
            <pc:sldMk cId="3581630501" sldId="333"/>
            <ac:inkMk id="811" creationId="{802E3520-0F1E-C931-C935-DEC8F9141582}"/>
          </ac:inkMkLst>
        </pc:inkChg>
        <pc:inkChg chg="add del mod">
          <ac:chgData name="Kokchun Giang" userId="67e2125d-ec8c-4323-9653-9824a2ad815f" providerId="ADAL" clId="{D9168265-1220-9E48-A679-670E2F5FD34C}" dt="2024-01-29T19:30:45.793" v="739" actId="9405"/>
          <ac:inkMkLst>
            <pc:docMk/>
            <pc:sldMk cId="3581630501" sldId="333"/>
            <ac:inkMk id="812" creationId="{E4C1EC73-99B7-2FC8-3FA1-A87D667B9C5C}"/>
          </ac:inkMkLst>
        </pc:inkChg>
        <pc:inkChg chg="add del mod">
          <ac:chgData name="Kokchun Giang" userId="67e2125d-ec8c-4323-9653-9824a2ad815f" providerId="ADAL" clId="{D9168265-1220-9E48-A679-670E2F5FD34C}" dt="2024-01-29T19:30:45.672" v="738" actId="9405"/>
          <ac:inkMkLst>
            <pc:docMk/>
            <pc:sldMk cId="3581630501" sldId="333"/>
            <ac:inkMk id="813" creationId="{D127B72B-920E-E71C-DBBE-2165050E585B}"/>
          </ac:inkMkLst>
        </pc:inkChg>
        <pc:inkChg chg="add del mod">
          <ac:chgData name="Kokchun Giang" userId="67e2125d-ec8c-4323-9653-9824a2ad815f" providerId="ADAL" clId="{D9168265-1220-9E48-A679-670E2F5FD34C}" dt="2024-01-29T19:30:32.141" v="705" actId="9405"/>
          <ac:inkMkLst>
            <pc:docMk/>
            <pc:sldMk cId="3581630501" sldId="333"/>
            <ac:inkMk id="814" creationId="{E4C58566-9D61-64AC-B20C-A6BB9E0C02C1}"/>
          </ac:inkMkLst>
        </pc:inkChg>
        <pc:inkChg chg="add del mod">
          <ac:chgData name="Kokchun Giang" userId="67e2125d-ec8c-4323-9653-9824a2ad815f" providerId="ADAL" clId="{D9168265-1220-9E48-A679-670E2F5FD34C}" dt="2024-01-29T19:30:32.021" v="704" actId="9405"/>
          <ac:inkMkLst>
            <pc:docMk/>
            <pc:sldMk cId="3581630501" sldId="333"/>
            <ac:inkMk id="815" creationId="{273DAB29-99B8-DB90-5249-911EFA67FCEE}"/>
          </ac:inkMkLst>
        </pc:inkChg>
        <pc:inkChg chg="add del mod">
          <ac:chgData name="Kokchun Giang" userId="67e2125d-ec8c-4323-9653-9824a2ad815f" providerId="ADAL" clId="{D9168265-1220-9E48-A679-670E2F5FD34C}" dt="2024-01-29T19:30:31.527" v="703" actId="9405"/>
          <ac:inkMkLst>
            <pc:docMk/>
            <pc:sldMk cId="3581630501" sldId="333"/>
            <ac:inkMk id="816" creationId="{0D5CA088-7F3C-A8C0-69CB-13212D185A01}"/>
          </ac:inkMkLst>
        </pc:inkChg>
        <pc:inkChg chg="add del mod">
          <ac:chgData name="Kokchun Giang" userId="67e2125d-ec8c-4323-9653-9824a2ad815f" providerId="ADAL" clId="{D9168265-1220-9E48-A679-670E2F5FD34C}" dt="2024-01-29T19:30:31.347" v="702"/>
          <ac:inkMkLst>
            <pc:docMk/>
            <pc:sldMk cId="3581630501" sldId="333"/>
            <ac:inkMk id="817" creationId="{7A2AEB9F-0FDE-2E91-6C22-CC282A7E49D9}"/>
          </ac:inkMkLst>
        </pc:inkChg>
        <pc:inkChg chg="add del mod">
          <ac:chgData name="Kokchun Giang" userId="67e2125d-ec8c-4323-9653-9824a2ad815f" providerId="ADAL" clId="{D9168265-1220-9E48-A679-670E2F5FD34C}" dt="2024-01-29T19:30:45.270" v="737" actId="9405"/>
          <ac:inkMkLst>
            <pc:docMk/>
            <pc:sldMk cId="3581630501" sldId="333"/>
            <ac:inkMk id="819" creationId="{CF1985BB-63DC-A7F5-26B0-E0DF47003716}"/>
          </ac:inkMkLst>
        </pc:inkChg>
        <pc:inkChg chg="add del mod">
          <ac:chgData name="Kokchun Giang" userId="67e2125d-ec8c-4323-9653-9824a2ad815f" providerId="ADAL" clId="{D9168265-1220-9E48-A679-670E2F5FD34C}" dt="2024-01-29T19:30:45.101" v="736" actId="9405"/>
          <ac:inkMkLst>
            <pc:docMk/>
            <pc:sldMk cId="3581630501" sldId="333"/>
            <ac:inkMk id="820" creationId="{04BB7BE0-6F3C-9875-7204-4901E2B37336}"/>
          </ac:inkMkLst>
        </pc:inkChg>
        <pc:inkChg chg="add del mod">
          <ac:chgData name="Kokchun Giang" userId="67e2125d-ec8c-4323-9653-9824a2ad815f" providerId="ADAL" clId="{D9168265-1220-9E48-A679-670E2F5FD34C}" dt="2024-01-29T19:30:44.984" v="735" actId="9405"/>
          <ac:inkMkLst>
            <pc:docMk/>
            <pc:sldMk cId="3581630501" sldId="333"/>
            <ac:inkMk id="821" creationId="{23D3BBBB-E814-FF61-3F94-81081939C485}"/>
          </ac:inkMkLst>
        </pc:inkChg>
        <pc:inkChg chg="add del mod">
          <ac:chgData name="Kokchun Giang" userId="67e2125d-ec8c-4323-9653-9824a2ad815f" providerId="ADAL" clId="{D9168265-1220-9E48-A679-670E2F5FD34C}" dt="2024-01-29T19:30:44.587" v="734" actId="9405"/>
          <ac:inkMkLst>
            <pc:docMk/>
            <pc:sldMk cId="3581630501" sldId="333"/>
            <ac:inkMk id="822" creationId="{DA4F3095-785D-8F76-114D-BE137B9B565F}"/>
          </ac:inkMkLst>
        </pc:inkChg>
        <pc:inkChg chg="add del mod">
          <ac:chgData name="Kokchun Giang" userId="67e2125d-ec8c-4323-9653-9824a2ad815f" providerId="ADAL" clId="{D9168265-1220-9E48-A679-670E2F5FD34C}" dt="2024-01-29T19:30:44.419" v="733" actId="9405"/>
          <ac:inkMkLst>
            <pc:docMk/>
            <pc:sldMk cId="3581630501" sldId="333"/>
            <ac:inkMk id="823" creationId="{53E4C312-9212-B7DC-4F11-6E2D2118974E}"/>
          </ac:inkMkLst>
        </pc:inkChg>
        <pc:inkChg chg="add del mod">
          <ac:chgData name="Kokchun Giang" userId="67e2125d-ec8c-4323-9653-9824a2ad815f" providerId="ADAL" clId="{D9168265-1220-9E48-A679-670E2F5FD34C}" dt="2024-01-29T19:30:44.301" v="732" actId="9405"/>
          <ac:inkMkLst>
            <pc:docMk/>
            <pc:sldMk cId="3581630501" sldId="333"/>
            <ac:inkMk id="824" creationId="{9F538898-6063-7A59-0794-366A31783E27}"/>
          </ac:inkMkLst>
        </pc:inkChg>
        <pc:inkChg chg="add del mod">
          <ac:chgData name="Kokchun Giang" userId="67e2125d-ec8c-4323-9653-9824a2ad815f" providerId="ADAL" clId="{D9168265-1220-9E48-A679-670E2F5FD34C}" dt="2024-01-29T19:30:43.898" v="731" actId="9405"/>
          <ac:inkMkLst>
            <pc:docMk/>
            <pc:sldMk cId="3581630501" sldId="333"/>
            <ac:inkMk id="825" creationId="{E58A065D-EC3C-7E06-D1E0-8D0C58E9CC3F}"/>
          </ac:inkMkLst>
        </pc:inkChg>
        <pc:inkChg chg="add del mod">
          <ac:chgData name="Kokchun Giang" userId="67e2125d-ec8c-4323-9653-9824a2ad815f" providerId="ADAL" clId="{D9168265-1220-9E48-A679-670E2F5FD34C}" dt="2024-01-29T19:30:43.722" v="730" actId="9405"/>
          <ac:inkMkLst>
            <pc:docMk/>
            <pc:sldMk cId="3581630501" sldId="333"/>
            <ac:inkMk id="826" creationId="{0CDC9FCD-6498-0790-17B1-C9DA099C5984}"/>
          </ac:inkMkLst>
        </pc:inkChg>
        <pc:inkChg chg="add del mod">
          <ac:chgData name="Kokchun Giang" userId="67e2125d-ec8c-4323-9653-9824a2ad815f" providerId="ADAL" clId="{D9168265-1220-9E48-A679-670E2F5FD34C}" dt="2024-01-29T19:30:43.599" v="729"/>
          <ac:inkMkLst>
            <pc:docMk/>
            <pc:sldMk cId="3581630501" sldId="333"/>
            <ac:inkMk id="827" creationId="{F6E612AC-CE5B-1C8D-AF08-0EFD5D23D093}"/>
          </ac:inkMkLst>
        </pc:inkChg>
        <pc:inkChg chg="add del mod">
          <ac:chgData name="Kokchun Giang" userId="67e2125d-ec8c-4323-9653-9824a2ad815f" providerId="ADAL" clId="{D9168265-1220-9E48-A679-670E2F5FD34C}" dt="2024-01-29T19:30:42.932" v="727" actId="9405"/>
          <ac:inkMkLst>
            <pc:docMk/>
            <pc:sldMk cId="3581630501" sldId="333"/>
            <ac:inkMk id="829" creationId="{A67E84C5-F483-3E61-78DE-F8EFE2EEE9ED}"/>
          </ac:inkMkLst>
        </pc:inkChg>
        <pc:inkChg chg="add del mod">
          <ac:chgData name="Kokchun Giang" userId="67e2125d-ec8c-4323-9653-9824a2ad815f" providerId="ADAL" clId="{D9168265-1220-9E48-A679-670E2F5FD34C}" dt="2024-01-29T19:30:41.886" v="726" actId="9405"/>
          <ac:inkMkLst>
            <pc:docMk/>
            <pc:sldMk cId="3581630501" sldId="333"/>
            <ac:inkMk id="830" creationId="{AD268EC2-4677-D950-2B11-75CBF117CFFD}"/>
          </ac:inkMkLst>
        </pc:inkChg>
        <pc:inkChg chg="add del mod">
          <ac:chgData name="Kokchun Giang" userId="67e2125d-ec8c-4323-9653-9824a2ad815f" providerId="ADAL" clId="{D9168265-1220-9E48-A679-670E2F5FD34C}" dt="2024-01-29T19:30:41.085" v="725" actId="9405"/>
          <ac:inkMkLst>
            <pc:docMk/>
            <pc:sldMk cId="3581630501" sldId="333"/>
            <ac:inkMk id="831" creationId="{5D241D97-62C8-E9E6-D458-96EA281D3ADB}"/>
          </ac:inkMkLst>
        </pc:inkChg>
        <pc:inkChg chg="add del mod">
          <ac:chgData name="Kokchun Giang" userId="67e2125d-ec8c-4323-9653-9824a2ad815f" providerId="ADAL" clId="{D9168265-1220-9E48-A679-670E2F5FD34C}" dt="2024-01-29T19:30:40.572" v="724"/>
          <ac:inkMkLst>
            <pc:docMk/>
            <pc:sldMk cId="3581630501" sldId="333"/>
            <ac:inkMk id="832" creationId="{1F9593C7-3FB3-BB26-9AE4-1F5094AF2841}"/>
          </ac:inkMkLst>
        </pc:inkChg>
        <pc:inkChg chg="add del">
          <ac:chgData name="Kokchun Giang" userId="67e2125d-ec8c-4323-9653-9824a2ad815f" providerId="ADAL" clId="{D9168265-1220-9E48-A679-670E2F5FD34C}" dt="2024-01-29T19:30:39.935" v="721" actId="9405"/>
          <ac:inkMkLst>
            <pc:docMk/>
            <pc:sldMk cId="3581630501" sldId="333"/>
            <ac:inkMk id="833" creationId="{F286515C-A725-92EE-BB2C-16378FCED0A9}"/>
          </ac:inkMkLst>
        </pc:inkChg>
        <pc:inkChg chg="add mod">
          <ac:chgData name="Kokchun Giang" userId="67e2125d-ec8c-4323-9653-9824a2ad815f" providerId="ADAL" clId="{D9168265-1220-9E48-A679-670E2F5FD34C}" dt="2024-01-29T19:30:56.326" v="749"/>
          <ac:inkMkLst>
            <pc:docMk/>
            <pc:sldMk cId="3581630501" sldId="333"/>
            <ac:inkMk id="835" creationId="{B7996FAA-A5EC-D2EA-F483-13CE2B513B2C}"/>
          </ac:inkMkLst>
        </pc:inkChg>
        <pc:inkChg chg="add mod">
          <ac:chgData name="Kokchun Giang" userId="67e2125d-ec8c-4323-9653-9824a2ad815f" providerId="ADAL" clId="{D9168265-1220-9E48-A679-670E2F5FD34C}" dt="2024-01-29T19:30:56.326" v="749"/>
          <ac:inkMkLst>
            <pc:docMk/>
            <pc:sldMk cId="3581630501" sldId="333"/>
            <ac:inkMk id="836" creationId="{F3B51D33-024E-571F-B255-7C4930559AFE}"/>
          </ac:inkMkLst>
        </pc:inkChg>
        <pc:inkChg chg="add mod">
          <ac:chgData name="Kokchun Giang" userId="67e2125d-ec8c-4323-9653-9824a2ad815f" providerId="ADAL" clId="{D9168265-1220-9E48-A679-670E2F5FD34C}" dt="2024-01-29T19:30:56.326" v="749"/>
          <ac:inkMkLst>
            <pc:docMk/>
            <pc:sldMk cId="3581630501" sldId="333"/>
            <ac:inkMk id="837" creationId="{C5EFF937-E222-5383-C0D0-16A4EDE7BAB0}"/>
          </ac:inkMkLst>
        </pc:inkChg>
        <pc:inkChg chg="add mod">
          <ac:chgData name="Kokchun Giang" userId="67e2125d-ec8c-4323-9653-9824a2ad815f" providerId="ADAL" clId="{D9168265-1220-9E48-A679-670E2F5FD34C}" dt="2024-01-29T19:30:56.326" v="749"/>
          <ac:inkMkLst>
            <pc:docMk/>
            <pc:sldMk cId="3581630501" sldId="333"/>
            <ac:inkMk id="838" creationId="{CA62E9B5-F0B9-CE25-7B96-EDDB24D13F39}"/>
          </ac:inkMkLst>
        </pc:inkChg>
        <pc:inkChg chg="add mod">
          <ac:chgData name="Kokchun Giang" userId="67e2125d-ec8c-4323-9653-9824a2ad815f" providerId="ADAL" clId="{D9168265-1220-9E48-A679-670E2F5FD34C}" dt="2024-01-29T19:30:56.326" v="749"/>
          <ac:inkMkLst>
            <pc:docMk/>
            <pc:sldMk cId="3581630501" sldId="333"/>
            <ac:inkMk id="839" creationId="{7ED2A862-FC58-D684-1F96-02C15D065EA9}"/>
          </ac:inkMkLst>
        </pc:inkChg>
        <pc:inkChg chg="add mod">
          <ac:chgData name="Kokchun Giang" userId="67e2125d-ec8c-4323-9653-9824a2ad815f" providerId="ADAL" clId="{D9168265-1220-9E48-A679-670E2F5FD34C}" dt="2024-01-29T19:31:01.386" v="761"/>
          <ac:inkMkLst>
            <pc:docMk/>
            <pc:sldMk cId="3581630501" sldId="333"/>
            <ac:inkMk id="841" creationId="{885309D3-0B4D-2167-FF45-D440028A3616}"/>
          </ac:inkMkLst>
        </pc:inkChg>
        <pc:inkChg chg="add mod">
          <ac:chgData name="Kokchun Giang" userId="67e2125d-ec8c-4323-9653-9824a2ad815f" providerId="ADAL" clId="{D9168265-1220-9E48-A679-670E2F5FD34C}" dt="2024-01-29T19:31:01.386" v="761"/>
          <ac:inkMkLst>
            <pc:docMk/>
            <pc:sldMk cId="3581630501" sldId="333"/>
            <ac:inkMk id="842" creationId="{C98DC374-EAD9-36B8-6FC7-6D99A4AFDE50}"/>
          </ac:inkMkLst>
        </pc:inkChg>
        <pc:inkChg chg="add mod">
          <ac:chgData name="Kokchun Giang" userId="67e2125d-ec8c-4323-9653-9824a2ad815f" providerId="ADAL" clId="{D9168265-1220-9E48-A679-670E2F5FD34C}" dt="2024-01-29T19:31:01.386" v="761"/>
          <ac:inkMkLst>
            <pc:docMk/>
            <pc:sldMk cId="3581630501" sldId="333"/>
            <ac:inkMk id="843" creationId="{4BE28502-C9A9-5AFD-5791-3890C08EDE83}"/>
          </ac:inkMkLst>
        </pc:inkChg>
        <pc:inkChg chg="add mod">
          <ac:chgData name="Kokchun Giang" userId="67e2125d-ec8c-4323-9653-9824a2ad815f" providerId="ADAL" clId="{D9168265-1220-9E48-A679-670E2F5FD34C}" dt="2024-01-29T19:31:01.386" v="761"/>
          <ac:inkMkLst>
            <pc:docMk/>
            <pc:sldMk cId="3581630501" sldId="333"/>
            <ac:inkMk id="844" creationId="{35D734DA-BC87-B99F-A128-976C62934F6E}"/>
          </ac:inkMkLst>
        </pc:inkChg>
        <pc:inkChg chg="add mod">
          <ac:chgData name="Kokchun Giang" userId="67e2125d-ec8c-4323-9653-9824a2ad815f" providerId="ADAL" clId="{D9168265-1220-9E48-A679-670E2F5FD34C}" dt="2024-01-29T19:31:01.386" v="761"/>
          <ac:inkMkLst>
            <pc:docMk/>
            <pc:sldMk cId="3581630501" sldId="333"/>
            <ac:inkMk id="845" creationId="{4BFD22B5-861A-B558-BA5F-749108747C89}"/>
          </ac:inkMkLst>
        </pc:inkChg>
        <pc:inkChg chg="add mod">
          <ac:chgData name="Kokchun Giang" userId="67e2125d-ec8c-4323-9653-9824a2ad815f" providerId="ADAL" clId="{D9168265-1220-9E48-A679-670E2F5FD34C}" dt="2024-01-29T19:31:01.386" v="761"/>
          <ac:inkMkLst>
            <pc:docMk/>
            <pc:sldMk cId="3581630501" sldId="333"/>
            <ac:inkMk id="847" creationId="{5A0F206A-E068-36BD-1EB1-33C2E7184542}"/>
          </ac:inkMkLst>
        </pc:inkChg>
        <pc:inkChg chg="add mod">
          <ac:chgData name="Kokchun Giang" userId="67e2125d-ec8c-4323-9653-9824a2ad815f" providerId="ADAL" clId="{D9168265-1220-9E48-A679-670E2F5FD34C}" dt="2024-01-29T19:31:01.386" v="761"/>
          <ac:inkMkLst>
            <pc:docMk/>
            <pc:sldMk cId="3581630501" sldId="333"/>
            <ac:inkMk id="848" creationId="{89266E36-623D-A60A-6AC7-C0913ED55185}"/>
          </ac:inkMkLst>
        </pc:inkChg>
        <pc:inkChg chg="add mod">
          <ac:chgData name="Kokchun Giang" userId="67e2125d-ec8c-4323-9653-9824a2ad815f" providerId="ADAL" clId="{D9168265-1220-9E48-A679-670E2F5FD34C}" dt="2024-01-29T19:31:01.386" v="761"/>
          <ac:inkMkLst>
            <pc:docMk/>
            <pc:sldMk cId="3581630501" sldId="333"/>
            <ac:inkMk id="849" creationId="{DDDBDB78-C2FE-2532-9BB6-CB953694BE4F}"/>
          </ac:inkMkLst>
        </pc:inkChg>
        <pc:inkChg chg="add mod">
          <ac:chgData name="Kokchun Giang" userId="67e2125d-ec8c-4323-9653-9824a2ad815f" providerId="ADAL" clId="{D9168265-1220-9E48-A679-670E2F5FD34C}" dt="2024-01-29T19:31:01.386" v="761"/>
          <ac:inkMkLst>
            <pc:docMk/>
            <pc:sldMk cId="3581630501" sldId="333"/>
            <ac:inkMk id="850" creationId="{B26CBD15-19E7-1ED1-DEDC-E4676BCAE284}"/>
          </ac:inkMkLst>
        </pc:inkChg>
        <pc:inkChg chg="add mod">
          <ac:chgData name="Kokchun Giang" userId="67e2125d-ec8c-4323-9653-9824a2ad815f" providerId="ADAL" clId="{D9168265-1220-9E48-A679-670E2F5FD34C}" dt="2024-01-29T19:31:01.386" v="761"/>
          <ac:inkMkLst>
            <pc:docMk/>
            <pc:sldMk cId="3581630501" sldId="333"/>
            <ac:inkMk id="851" creationId="{9B940073-984A-5C20-9496-A7ACB19D5E35}"/>
          </ac:inkMkLst>
        </pc:inkChg>
        <pc:inkChg chg="del">
          <ac:chgData name="Kokchun Giang" userId="67e2125d-ec8c-4323-9653-9824a2ad815f" providerId="ADAL" clId="{D9168265-1220-9E48-A679-670E2F5FD34C}" dt="2024-01-29T18:51:58.032" v="127" actId="478"/>
          <ac:inkMkLst>
            <pc:docMk/>
            <pc:sldMk cId="3581630501" sldId="333"/>
            <ac:inkMk id="2367" creationId="{28ADEE13-0996-2672-E152-40B11685BA15}"/>
          </ac:inkMkLst>
        </pc:inkChg>
      </pc:sldChg>
      <pc:sldChg chg="addSp delSp modSp add mod delAnim modAnim">
        <pc:chgData name="Kokchun Giang" userId="67e2125d-ec8c-4323-9653-9824a2ad815f" providerId="ADAL" clId="{D9168265-1220-9E48-A679-670E2F5FD34C}" dt="2024-01-29T19:41:07.261" v="1059"/>
        <pc:sldMkLst>
          <pc:docMk/>
          <pc:sldMk cId="1146673780" sldId="334"/>
        </pc:sldMkLst>
        <pc:spChg chg="mod">
          <ac:chgData name="Kokchun Giang" userId="67e2125d-ec8c-4323-9653-9824a2ad815f" providerId="ADAL" clId="{D9168265-1220-9E48-A679-670E2F5FD34C}" dt="2024-01-29T19:34:05.216" v="784" actId="20577"/>
          <ac:spMkLst>
            <pc:docMk/>
            <pc:sldMk cId="1146673780" sldId="334"/>
            <ac:spMk id="28" creationId="{148BE70D-95A9-A1BB-3381-0B83A85980DE}"/>
          </ac:spMkLst>
        </pc:spChg>
        <pc:grpChg chg="del">
          <ac:chgData name="Kokchun Giang" userId="67e2125d-ec8c-4323-9653-9824a2ad815f" providerId="ADAL" clId="{D9168265-1220-9E48-A679-670E2F5FD34C}" dt="2024-01-29T19:31:58.445" v="765" actId="478"/>
          <ac:grpSpMkLst>
            <pc:docMk/>
            <pc:sldMk cId="1146673780" sldId="334"/>
            <ac:grpSpMk id="18" creationId="{79C82C7F-D8A2-396C-960E-0A32E59897B6}"/>
          </ac:grpSpMkLst>
        </pc:grpChg>
        <pc:grpChg chg="del">
          <ac:chgData name="Kokchun Giang" userId="67e2125d-ec8c-4323-9653-9824a2ad815f" providerId="ADAL" clId="{D9168265-1220-9E48-A679-670E2F5FD34C}" dt="2024-01-29T19:31:58.445" v="765" actId="478"/>
          <ac:grpSpMkLst>
            <pc:docMk/>
            <pc:sldMk cId="1146673780" sldId="334"/>
            <ac:grpSpMk id="19" creationId="{F4B70D3C-496B-5957-710B-009225451755}"/>
          </ac:grpSpMkLst>
        </pc:grpChg>
        <pc:grpChg chg="del">
          <ac:chgData name="Kokchun Giang" userId="67e2125d-ec8c-4323-9653-9824a2ad815f" providerId="ADAL" clId="{D9168265-1220-9E48-A679-670E2F5FD34C}" dt="2024-01-29T19:31:58.445" v="765" actId="478"/>
          <ac:grpSpMkLst>
            <pc:docMk/>
            <pc:sldMk cId="1146673780" sldId="334"/>
            <ac:grpSpMk id="20" creationId="{152600CD-4BDA-2B6D-3600-C39DD42DB506}"/>
          </ac:grpSpMkLst>
        </pc:grpChg>
        <pc:grpChg chg="del">
          <ac:chgData name="Kokchun Giang" userId="67e2125d-ec8c-4323-9653-9824a2ad815f" providerId="ADAL" clId="{D9168265-1220-9E48-A679-670E2F5FD34C}" dt="2024-01-29T19:31:58.445" v="765" actId="478"/>
          <ac:grpSpMkLst>
            <pc:docMk/>
            <pc:sldMk cId="1146673780" sldId="334"/>
            <ac:grpSpMk id="25" creationId="{E0D3031C-0E78-B4A8-56AF-40E776E79A1A}"/>
          </ac:grpSpMkLst>
        </pc:grpChg>
        <pc:grpChg chg="del">
          <ac:chgData name="Kokchun Giang" userId="67e2125d-ec8c-4323-9653-9824a2ad815f" providerId="ADAL" clId="{D9168265-1220-9E48-A679-670E2F5FD34C}" dt="2024-01-29T19:31:58.445" v="765" actId="478"/>
          <ac:grpSpMkLst>
            <pc:docMk/>
            <pc:sldMk cId="1146673780" sldId="334"/>
            <ac:grpSpMk id="44" creationId="{173075C3-FB15-0104-9F53-3E0F2D3D5CD7}"/>
          </ac:grpSpMkLst>
        </pc:grpChg>
        <pc:grpChg chg="del">
          <ac:chgData name="Kokchun Giang" userId="67e2125d-ec8c-4323-9653-9824a2ad815f" providerId="ADAL" clId="{D9168265-1220-9E48-A679-670E2F5FD34C}" dt="2024-01-29T19:31:58.445" v="765" actId="478"/>
          <ac:grpSpMkLst>
            <pc:docMk/>
            <pc:sldMk cId="1146673780" sldId="334"/>
            <ac:grpSpMk id="48" creationId="{A71118B5-84B2-473A-2297-D99C36C2241F}"/>
          </ac:grpSpMkLst>
        </pc:grpChg>
        <pc:grpChg chg="del">
          <ac:chgData name="Kokchun Giang" userId="67e2125d-ec8c-4323-9653-9824a2ad815f" providerId="ADAL" clId="{D9168265-1220-9E48-A679-670E2F5FD34C}" dt="2024-01-29T19:31:58.445" v="765" actId="478"/>
          <ac:grpSpMkLst>
            <pc:docMk/>
            <pc:sldMk cId="1146673780" sldId="334"/>
            <ac:grpSpMk id="57" creationId="{C9969D71-344F-788C-6DCB-E58D5D0D6EA3}"/>
          </ac:grpSpMkLst>
        </pc:grpChg>
        <pc:grpChg chg="del">
          <ac:chgData name="Kokchun Giang" userId="67e2125d-ec8c-4323-9653-9824a2ad815f" providerId="ADAL" clId="{D9168265-1220-9E48-A679-670E2F5FD34C}" dt="2024-01-29T19:31:58.445" v="765" actId="478"/>
          <ac:grpSpMkLst>
            <pc:docMk/>
            <pc:sldMk cId="1146673780" sldId="334"/>
            <ac:grpSpMk id="58" creationId="{D215E3D9-F1DE-51F9-70D1-ED5DBC048237}"/>
          </ac:grpSpMkLst>
        </pc:grpChg>
        <pc:grpChg chg="del">
          <ac:chgData name="Kokchun Giang" userId="67e2125d-ec8c-4323-9653-9824a2ad815f" providerId="ADAL" clId="{D9168265-1220-9E48-A679-670E2F5FD34C}" dt="2024-01-29T19:31:58.445" v="765" actId="478"/>
          <ac:grpSpMkLst>
            <pc:docMk/>
            <pc:sldMk cId="1146673780" sldId="334"/>
            <ac:grpSpMk id="62" creationId="{033A72E4-ACEE-B6A4-1893-10DE7EFE33AA}"/>
          </ac:grpSpMkLst>
        </pc:grpChg>
        <pc:grpChg chg="del">
          <ac:chgData name="Kokchun Giang" userId="67e2125d-ec8c-4323-9653-9824a2ad815f" providerId="ADAL" clId="{D9168265-1220-9E48-A679-670E2F5FD34C}" dt="2024-01-29T19:31:58.445" v="765" actId="478"/>
          <ac:grpSpMkLst>
            <pc:docMk/>
            <pc:sldMk cId="1146673780" sldId="334"/>
            <ac:grpSpMk id="404" creationId="{5BCDC9B8-89A0-A524-E54A-2A024BF0D066}"/>
          </ac:grpSpMkLst>
        </pc:grpChg>
        <pc:grpChg chg="del">
          <ac:chgData name="Kokchun Giang" userId="67e2125d-ec8c-4323-9653-9824a2ad815f" providerId="ADAL" clId="{D9168265-1220-9E48-A679-670E2F5FD34C}" dt="2024-01-29T19:31:58.445" v="765" actId="478"/>
          <ac:grpSpMkLst>
            <pc:docMk/>
            <pc:sldMk cId="1146673780" sldId="334"/>
            <ac:grpSpMk id="418" creationId="{865133FF-D074-0A6A-97F2-2371B2D6D927}"/>
          </ac:grpSpMkLst>
        </pc:grpChg>
        <pc:grpChg chg="del">
          <ac:chgData name="Kokchun Giang" userId="67e2125d-ec8c-4323-9653-9824a2ad815f" providerId="ADAL" clId="{D9168265-1220-9E48-A679-670E2F5FD34C}" dt="2024-01-29T19:31:58.445" v="765" actId="478"/>
          <ac:grpSpMkLst>
            <pc:docMk/>
            <pc:sldMk cId="1146673780" sldId="334"/>
            <ac:grpSpMk id="420" creationId="{EC22DE31-3954-25B4-2068-9E00606DDB30}"/>
          </ac:grpSpMkLst>
        </pc:grpChg>
        <pc:grpChg chg="del">
          <ac:chgData name="Kokchun Giang" userId="67e2125d-ec8c-4323-9653-9824a2ad815f" providerId="ADAL" clId="{D9168265-1220-9E48-A679-670E2F5FD34C}" dt="2024-01-29T19:31:58.445" v="765" actId="478"/>
          <ac:grpSpMkLst>
            <pc:docMk/>
            <pc:sldMk cId="1146673780" sldId="334"/>
            <ac:grpSpMk id="427" creationId="{D4F5CE1B-5738-C3DC-BFED-3E16E9464B09}"/>
          </ac:grpSpMkLst>
        </pc:grpChg>
        <pc:grpChg chg="del">
          <ac:chgData name="Kokchun Giang" userId="67e2125d-ec8c-4323-9653-9824a2ad815f" providerId="ADAL" clId="{D9168265-1220-9E48-A679-670E2F5FD34C}" dt="2024-01-29T19:31:58.445" v="765" actId="478"/>
          <ac:grpSpMkLst>
            <pc:docMk/>
            <pc:sldMk cId="1146673780" sldId="334"/>
            <ac:grpSpMk id="434" creationId="{0088FD02-2D8F-C4CF-D65C-0E5FF8A81602}"/>
          </ac:grpSpMkLst>
        </pc:grpChg>
        <pc:grpChg chg="del">
          <ac:chgData name="Kokchun Giang" userId="67e2125d-ec8c-4323-9653-9824a2ad815f" providerId="ADAL" clId="{D9168265-1220-9E48-A679-670E2F5FD34C}" dt="2024-01-29T19:31:58.445" v="765" actId="478"/>
          <ac:grpSpMkLst>
            <pc:docMk/>
            <pc:sldMk cId="1146673780" sldId="334"/>
            <ac:grpSpMk id="445" creationId="{2816C6CF-F4BF-683F-BCE6-451AE3A04329}"/>
          </ac:grpSpMkLst>
        </pc:grpChg>
        <pc:grpChg chg="del">
          <ac:chgData name="Kokchun Giang" userId="67e2125d-ec8c-4323-9653-9824a2ad815f" providerId="ADAL" clId="{D9168265-1220-9E48-A679-670E2F5FD34C}" dt="2024-01-29T19:31:58.445" v="765" actId="478"/>
          <ac:grpSpMkLst>
            <pc:docMk/>
            <pc:sldMk cId="1146673780" sldId="334"/>
            <ac:grpSpMk id="446" creationId="{55280218-7319-AE71-4017-A09FEC575AA4}"/>
          </ac:grpSpMkLst>
        </pc:grpChg>
        <pc:grpChg chg="del">
          <ac:chgData name="Kokchun Giang" userId="67e2125d-ec8c-4323-9653-9824a2ad815f" providerId="ADAL" clId="{D9168265-1220-9E48-A679-670E2F5FD34C}" dt="2024-01-29T19:31:58.445" v="765" actId="478"/>
          <ac:grpSpMkLst>
            <pc:docMk/>
            <pc:sldMk cId="1146673780" sldId="334"/>
            <ac:grpSpMk id="449" creationId="{6578A04D-26A7-94E3-F6DB-887B701BF840}"/>
          </ac:grpSpMkLst>
        </pc:grpChg>
        <pc:grpChg chg="del">
          <ac:chgData name="Kokchun Giang" userId="67e2125d-ec8c-4323-9653-9824a2ad815f" providerId="ADAL" clId="{D9168265-1220-9E48-A679-670E2F5FD34C}" dt="2024-01-29T19:31:58.445" v="765" actId="478"/>
          <ac:grpSpMkLst>
            <pc:docMk/>
            <pc:sldMk cId="1146673780" sldId="334"/>
            <ac:grpSpMk id="461" creationId="{20526348-6B66-5CA2-FF2F-2A2F84DF8968}"/>
          </ac:grpSpMkLst>
        </pc:grpChg>
        <pc:grpChg chg="del">
          <ac:chgData name="Kokchun Giang" userId="67e2125d-ec8c-4323-9653-9824a2ad815f" providerId="ADAL" clId="{D9168265-1220-9E48-A679-670E2F5FD34C}" dt="2024-01-29T19:32:02.265" v="766" actId="478"/>
          <ac:grpSpMkLst>
            <pc:docMk/>
            <pc:sldMk cId="1146673780" sldId="334"/>
            <ac:grpSpMk id="467" creationId="{B1CCBBAB-9DAB-D980-9375-950E74B1F6A0}"/>
          </ac:grpSpMkLst>
        </pc:grpChg>
        <pc:grpChg chg="del">
          <ac:chgData name="Kokchun Giang" userId="67e2125d-ec8c-4323-9653-9824a2ad815f" providerId="ADAL" clId="{D9168265-1220-9E48-A679-670E2F5FD34C}" dt="2024-01-29T19:32:02.265" v="766" actId="478"/>
          <ac:grpSpMkLst>
            <pc:docMk/>
            <pc:sldMk cId="1146673780" sldId="334"/>
            <ac:grpSpMk id="474" creationId="{C6E4AB1C-6E41-CD1D-C40C-B6DCE6B3584C}"/>
          </ac:grpSpMkLst>
        </pc:grpChg>
        <pc:grpChg chg="del">
          <ac:chgData name="Kokchun Giang" userId="67e2125d-ec8c-4323-9653-9824a2ad815f" providerId="ADAL" clId="{D9168265-1220-9E48-A679-670E2F5FD34C}" dt="2024-01-29T19:32:02.265" v="766" actId="478"/>
          <ac:grpSpMkLst>
            <pc:docMk/>
            <pc:sldMk cId="1146673780" sldId="334"/>
            <ac:grpSpMk id="482" creationId="{E1E9991B-2126-7575-30BC-B722C2766D67}"/>
          </ac:grpSpMkLst>
        </pc:grpChg>
        <pc:grpChg chg="del">
          <ac:chgData name="Kokchun Giang" userId="67e2125d-ec8c-4323-9653-9824a2ad815f" providerId="ADAL" clId="{D9168265-1220-9E48-A679-670E2F5FD34C}" dt="2024-01-29T19:32:02.265" v="766" actId="478"/>
          <ac:grpSpMkLst>
            <pc:docMk/>
            <pc:sldMk cId="1146673780" sldId="334"/>
            <ac:grpSpMk id="496" creationId="{6C0956D7-BD5B-B641-B104-3E37EEBB94F5}"/>
          </ac:grpSpMkLst>
        </pc:grpChg>
        <pc:grpChg chg="del">
          <ac:chgData name="Kokchun Giang" userId="67e2125d-ec8c-4323-9653-9824a2ad815f" providerId="ADAL" clId="{D9168265-1220-9E48-A679-670E2F5FD34C}" dt="2024-01-29T19:32:02.265" v="766" actId="478"/>
          <ac:grpSpMkLst>
            <pc:docMk/>
            <pc:sldMk cId="1146673780" sldId="334"/>
            <ac:grpSpMk id="497" creationId="{FA540076-D49F-F1EA-BA96-7B401A5017C5}"/>
          </ac:grpSpMkLst>
        </pc:grpChg>
        <pc:grpChg chg="del">
          <ac:chgData name="Kokchun Giang" userId="67e2125d-ec8c-4323-9653-9824a2ad815f" providerId="ADAL" clId="{D9168265-1220-9E48-A679-670E2F5FD34C}" dt="2024-01-29T19:32:02.265" v="766" actId="478"/>
          <ac:grpSpMkLst>
            <pc:docMk/>
            <pc:sldMk cId="1146673780" sldId="334"/>
            <ac:grpSpMk id="507" creationId="{91AA784F-8DAA-E846-62A6-C599F783195A}"/>
          </ac:grpSpMkLst>
        </pc:grpChg>
        <pc:grpChg chg="mod">
          <ac:chgData name="Kokchun Giang" userId="67e2125d-ec8c-4323-9653-9824a2ad815f" providerId="ADAL" clId="{D9168265-1220-9E48-A679-670E2F5FD34C}" dt="2024-01-29T19:40:00.720" v="1046" actId="164"/>
          <ac:grpSpMkLst>
            <pc:docMk/>
            <pc:sldMk cId="1146673780" sldId="334"/>
            <ac:grpSpMk id="528" creationId="{BC9FD717-A400-4FEF-5711-0C2765E649AE}"/>
          </ac:grpSpMkLst>
        </pc:grpChg>
        <pc:grpChg chg="del">
          <ac:chgData name="Kokchun Giang" userId="67e2125d-ec8c-4323-9653-9824a2ad815f" providerId="ADAL" clId="{D9168265-1220-9E48-A679-670E2F5FD34C}" dt="2024-01-29T19:32:02.265" v="766" actId="478"/>
          <ac:grpSpMkLst>
            <pc:docMk/>
            <pc:sldMk cId="1146673780" sldId="334"/>
            <ac:grpSpMk id="530" creationId="{B3C7F7A7-F741-9295-DF06-E7F5ED91D7BB}"/>
          </ac:grpSpMkLst>
        </pc:grpChg>
        <pc:grpChg chg="del">
          <ac:chgData name="Kokchun Giang" userId="67e2125d-ec8c-4323-9653-9824a2ad815f" providerId="ADAL" clId="{D9168265-1220-9E48-A679-670E2F5FD34C}" dt="2024-01-29T19:32:02.265" v="766" actId="478"/>
          <ac:grpSpMkLst>
            <pc:docMk/>
            <pc:sldMk cId="1146673780" sldId="334"/>
            <ac:grpSpMk id="534" creationId="{10D429E6-3049-CA5D-4FBC-014732595671}"/>
          </ac:grpSpMkLst>
        </pc:grpChg>
        <pc:grpChg chg="del">
          <ac:chgData name="Kokchun Giang" userId="67e2125d-ec8c-4323-9653-9824a2ad815f" providerId="ADAL" clId="{D9168265-1220-9E48-A679-670E2F5FD34C}" dt="2024-01-29T19:32:02.265" v="766" actId="478"/>
          <ac:grpSpMkLst>
            <pc:docMk/>
            <pc:sldMk cId="1146673780" sldId="334"/>
            <ac:grpSpMk id="538" creationId="{804061B6-125A-6AF4-F074-0265877B7182}"/>
          </ac:grpSpMkLst>
        </pc:grpChg>
        <pc:grpChg chg="del">
          <ac:chgData name="Kokchun Giang" userId="67e2125d-ec8c-4323-9653-9824a2ad815f" providerId="ADAL" clId="{D9168265-1220-9E48-A679-670E2F5FD34C}" dt="2024-01-29T19:32:02.265" v="766" actId="478"/>
          <ac:grpSpMkLst>
            <pc:docMk/>
            <pc:sldMk cId="1146673780" sldId="334"/>
            <ac:grpSpMk id="570" creationId="{14F7C53C-AC80-5A4F-437E-BA643AF089E3}"/>
          </ac:grpSpMkLst>
        </pc:grpChg>
        <pc:grpChg chg="del">
          <ac:chgData name="Kokchun Giang" userId="67e2125d-ec8c-4323-9653-9824a2ad815f" providerId="ADAL" clId="{D9168265-1220-9E48-A679-670E2F5FD34C}" dt="2024-01-29T19:32:02.265" v="766" actId="478"/>
          <ac:grpSpMkLst>
            <pc:docMk/>
            <pc:sldMk cId="1146673780" sldId="334"/>
            <ac:grpSpMk id="593" creationId="{E35584BD-FCAB-8EC2-598E-12A228BF790E}"/>
          </ac:grpSpMkLst>
        </pc:grpChg>
        <pc:grpChg chg="mod">
          <ac:chgData name="Kokchun Giang" userId="67e2125d-ec8c-4323-9653-9824a2ad815f" providerId="ADAL" clId="{D9168265-1220-9E48-A679-670E2F5FD34C}" dt="2024-01-29T19:40:00.720" v="1046" actId="164"/>
          <ac:grpSpMkLst>
            <pc:docMk/>
            <pc:sldMk cId="1146673780" sldId="334"/>
            <ac:grpSpMk id="606" creationId="{3F5A617D-17E7-6A9A-9002-96297BDB0A27}"/>
          </ac:grpSpMkLst>
        </pc:grpChg>
        <pc:grpChg chg="del">
          <ac:chgData name="Kokchun Giang" userId="67e2125d-ec8c-4323-9653-9824a2ad815f" providerId="ADAL" clId="{D9168265-1220-9E48-A679-670E2F5FD34C}" dt="2024-01-29T19:32:02.265" v="766" actId="478"/>
          <ac:grpSpMkLst>
            <pc:docMk/>
            <pc:sldMk cId="1146673780" sldId="334"/>
            <ac:grpSpMk id="625" creationId="{C6898F51-E52C-90A8-01B3-94551EB342C2}"/>
          </ac:grpSpMkLst>
        </pc:grpChg>
        <pc:grpChg chg="mod">
          <ac:chgData name="Kokchun Giang" userId="67e2125d-ec8c-4323-9653-9824a2ad815f" providerId="ADAL" clId="{D9168265-1220-9E48-A679-670E2F5FD34C}" dt="2024-01-29T19:35:28.158" v="812"/>
          <ac:grpSpMkLst>
            <pc:docMk/>
            <pc:sldMk cId="1146673780" sldId="334"/>
            <ac:grpSpMk id="639" creationId="{DA73844E-622E-B7C3-5842-EB1F6F39382C}"/>
          </ac:grpSpMkLst>
        </pc:grpChg>
        <pc:grpChg chg="mod">
          <ac:chgData name="Kokchun Giang" userId="67e2125d-ec8c-4323-9653-9824a2ad815f" providerId="ADAL" clId="{D9168265-1220-9E48-A679-670E2F5FD34C}" dt="2024-01-29T19:40:11.480" v="1047" actId="164"/>
          <ac:grpSpMkLst>
            <pc:docMk/>
            <pc:sldMk cId="1146673780" sldId="334"/>
            <ac:grpSpMk id="650" creationId="{9DA6A3BC-7566-ED54-6659-21EBFDE1BED1}"/>
          </ac:grpSpMkLst>
        </pc:grpChg>
        <pc:grpChg chg="del">
          <ac:chgData name="Kokchun Giang" userId="67e2125d-ec8c-4323-9653-9824a2ad815f" providerId="ADAL" clId="{D9168265-1220-9E48-A679-670E2F5FD34C}" dt="2024-01-29T19:32:04.845" v="767" actId="478"/>
          <ac:grpSpMkLst>
            <pc:docMk/>
            <pc:sldMk cId="1146673780" sldId="334"/>
            <ac:grpSpMk id="655" creationId="{1A55B7B2-9607-C930-7593-CDA8D074116F}"/>
          </ac:grpSpMkLst>
        </pc:grpChg>
        <pc:grpChg chg="del mod">
          <ac:chgData name="Kokchun Giang" userId="67e2125d-ec8c-4323-9653-9824a2ad815f" providerId="ADAL" clId="{D9168265-1220-9E48-A679-670E2F5FD34C}" dt="2024-01-29T19:35:48.300" v="826"/>
          <ac:grpSpMkLst>
            <pc:docMk/>
            <pc:sldMk cId="1146673780" sldId="334"/>
            <ac:grpSpMk id="659" creationId="{D530FBD1-0D34-0C1D-1C69-0131BFC8E47E}"/>
          </ac:grpSpMkLst>
        </pc:grpChg>
        <pc:grpChg chg="del mod">
          <ac:chgData name="Kokchun Giang" userId="67e2125d-ec8c-4323-9653-9824a2ad815f" providerId="ADAL" clId="{D9168265-1220-9E48-A679-670E2F5FD34C}" dt="2024-01-29T19:35:49.346" v="828"/>
          <ac:grpSpMkLst>
            <pc:docMk/>
            <pc:sldMk cId="1146673780" sldId="334"/>
            <ac:grpSpMk id="666" creationId="{940760FD-B06B-EED2-534A-9D35842FA375}"/>
          </ac:grpSpMkLst>
        </pc:grpChg>
        <pc:grpChg chg="del mod">
          <ac:chgData name="Kokchun Giang" userId="67e2125d-ec8c-4323-9653-9824a2ad815f" providerId="ADAL" clId="{D9168265-1220-9E48-A679-670E2F5FD34C}" dt="2024-01-29T19:35:50.792" v="830"/>
          <ac:grpSpMkLst>
            <pc:docMk/>
            <pc:sldMk cId="1146673780" sldId="334"/>
            <ac:grpSpMk id="668" creationId="{2598DB99-E6B5-FAE1-4DB7-61091FA2848A}"/>
          </ac:grpSpMkLst>
        </pc:grpChg>
        <pc:grpChg chg="mod">
          <ac:chgData name="Kokchun Giang" userId="67e2125d-ec8c-4323-9653-9824a2ad815f" providerId="ADAL" clId="{D9168265-1220-9E48-A679-670E2F5FD34C}" dt="2024-01-29T19:40:11.480" v="1047" actId="164"/>
          <ac:grpSpMkLst>
            <pc:docMk/>
            <pc:sldMk cId="1146673780" sldId="334"/>
            <ac:grpSpMk id="670" creationId="{044ADD86-3D61-790A-C6A8-C370B91C6150}"/>
          </ac:grpSpMkLst>
        </pc:grpChg>
        <pc:grpChg chg="del">
          <ac:chgData name="Kokchun Giang" userId="67e2125d-ec8c-4323-9653-9824a2ad815f" providerId="ADAL" clId="{D9168265-1220-9E48-A679-670E2F5FD34C}" dt="2024-01-29T19:32:04.845" v="767" actId="478"/>
          <ac:grpSpMkLst>
            <pc:docMk/>
            <pc:sldMk cId="1146673780" sldId="334"/>
            <ac:grpSpMk id="682" creationId="{FC79E144-9D9F-DC55-0ABE-25B048A20CDE}"/>
          </ac:grpSpMkLst>
        </pc:grpChg>
        <pc:grpChg chg="del">
          <ac:chgData name="Kokchun Giang" userId="67e2125d-ec8c-4323-9653-9824a2ad815f" providerId="ADAL" clId="{D9168265-1220-9E48-A679-670E2F5FD34C}" dt="2024-01-29T19:32:04.845" v="767" actId="478"/>
          <ac:grpSpMkLst>
            <pc:docMk/>
            <pc:sldMk cId="1146673780" sldId="334"/>
            <ac:grpSpMk id="692" creationId="{95CA60F0-3676-8AC4-8FC6-BC3575B80CBF}"/>
          </ac:grpSpMkLst>
        </pc:grpChg>
        <pc:grpChg chg="del">
          <ac:chgData name="Kokchun Giang" userId="67e2125d-ec8c-4323-9653-9824a2ad815f" providerId="ADAL" clId="{D9168265-1220-9E48-A679-670E2F5FD34C}" dt="2024-01-29T19:32:04.845" v="767" actId="478"/>
          <ac:grpSpMkLst>
            <pc:docMk/>
            <pc:sldMk cId="1146673780" sldId="334"/>
            <ac:grpSpMk id="711" creationId="{F5C4545C-13B8-79FF-48F9-0274B878BC03}"/>
          </ac:grpSpMkLst>
        </pc:grpChg>
        <pc:grpChg chg="del">
          <ac:chgData name="Kokchun Giang" userId="67e2125d-ec8c-4323-9653-9824a2ad815f" providerId="ADAL" clId="{D9168265-1220-9E48-A679-670E2F5FD34C}" dt="2024-01-29T19:32:04.845" v="767" actId="478"/>
          <ac:grpSpMkLst>
            <pc:docMk/>
            <pc:sldMk cId="1146673780" sldId="334"/>
            <ac:grpSpMk id="723" creationId="{1AB1F649-07FF-7DA0-50E8-AF861A7AA659}"/>
          </ac:grpSpMkLst>
        </pc:grpChg>
        <pc:grpChg chg="del">
          <ac:chgData name="Kokchun Giang" userId="67e2125d-ec8c-4323-9653-9824a2ad815f" providerId="ADAL" clId="{D9168265-1220-9E48-A679-670E2F5FD34C}" dt="2024-01-29T19:32:04.845" v="767" actId="478"/>
          <ac:grpSpMkLst>
            <pc:docMk/>
            <pc:sldMk cId="1146673780" sldId="334"/>
            <ac:grpSpMk id="731" creationId="{1E004576-B172-A5D5-46BD-71A0F466FDF2}"/>
          </ac:grpSpMkLst>
        </pc:grpChg>
        <pc:grpChg chg="del">
          <ac:chgData name="Kokchun Giang" userId="67e2125d-ec8c-4323-9653-9824a2ad815f" providerId="ADAL" clId="{D9168265-1220-9E48-A679-670E2F5FD34C}" dt="2024-01-29T19:32:04.845" v="767" actId="478"/>
          <ac:grpSpMkLst>
            <pc:docMk/>
            <pc:sldMk cId="1146673780" sldId="334"/>
            <ac:grpSpMk id="742" creationId="{B0FDA8F1-29CC-69FB-583C-E52C7D889D3D}"/>
          </ac:grpSpMkLst>
        </pc:grpChg>
        <pc:grpChg chg="del">
          <ac:chgData name="Kokchun Giang" userId="67e2125d-ec8c-4323-9653-9824a2ad815f" providerId="ADAL" clId="{D9168265-1220-9E48-A679-670E2F5FD34C}" dt="2024-01-29T19:32:04.845" v="767" actId="478"/>
          <ac:grpSpMkLst>
            <pc:docMk/>
            <pc:sldMk cId="1146673780" sldId="334"/>
            <ac:grpSpMk id="773" creationId="{416D0D6C-0091-754E-A2FF-5AA851D59EB6}"/>
          </ac:grpSpMkLst>
        </pc:grpChg>
        <pc:grpChg chg="mod">
          <ac:chgData name="Kokchun Giang" userId="67e2125d-ec8c-4323-9653-9824a2ad815f" providerId="ADAL" clId="{D9168265-1220-9E48-A679-670E2F5FD34C}" dt="2024-01-29T19:40:11.480" v="1047" actId="164"/>
          <ac:grpSpMkLst>
            <pc:docMk/>
            <pc:sldMk cId="1146673780" sldId="334"/>
            <ac:grpSpMk id="778" creationId="{CFFEFB39-CD93-1401-63D1-B7A1803C653A}"/>
          </ac:grpSpMkLst>
        </pc:grpChg>
        <pc:grpChg chg="del">
          <ac:chgData name="Kokchun Giang" userId="67e2125d-ec8c-4323-9653-9824a2ad815f" providerId="ADAL" clId="{D9168265-1220-9E48-A679-670E2F5FD34C}" dt="2024-01-29T19:32:04.845" v="767" actId="478"/>
          <ac:grpSpMkLst>
            <pc:docMk/>
            <pc:sldMk cId="1146673780" sldId="334"/>
            <ac:grpSpMk id="792" creationId="{38916DD8-9B1B-11F9-09B8-2E6791B82613}"/>
          </ac:grpSpMkLst>
        </pc:grpChg>
        <pc:grpChg chg="del">
          <ac:chgData name="Kokchun Giang" userId="67e2125d-ec8c-4323-9653-9824a2ad815f" providerId="ADAL" clId="{D9168265-1220-9E48-A679-670E2F5FD34C}" dt="2024-01-29T19:32:04.845" v="767" actId="478"/>
          <ac:grpSpMkLst>
            <pc:docMk/>
            <pc:sldMk cId="1146673780" sldId="334"/>
            <ac:grpSpMk id="793" creationId="{FB31181F-3F5B-3C14-63D4-E5B9CA31DA23}"/>
          </ac:grpSpMkLst>
        </pc:grpChg>
        <pc:grpChg chg="del">
          <ac:chgData name="Kokchun Giang" userId="67e2125d-ec8c-4323-9653-9824a2ad815f" providerId="ADAL" clId="{D9168265-1220-9E48-A679-670E2F5FD34C}" dt="2024-01-29T19:32:04.845" v="767" actId="478"/>
          <ac:grpSpMkLst>
            <pc:docMk/>
            <pc:sldMk cId="1146673780" sldId="334"/>
            <ac:grpSpMk id="807" creationId="{208A2935-FDC8-2B40-8F56-CE96326EADDA}"/>
          </ac:grpSpMkLst>
        </pc:grpChg>
        <pc:grpChg chg="mod">
          <ac:chgData name="Kokchun Giang" userId="67e2125d-ec8c-4323-9653-9824a2ad815f" providerId="ADAL" clId="{D9168265-1220-9E48-A679-670E2F5FD34C}" dt="2024-01-29T19:40:11.480" v="1047" actId="164"/>
          <ac:grpSpMkLst>
            <pc:docMk/>
            <pc:sldMk cId="1146673780" sldId="334"/>
            <ac:grpSpMk id="813" creationId="{448B5D69-C42F-5CF4-CBBD-2FB76230588A}"/>
          </ac:grpSpMkLst>
        </pc:grpChg>
        <pc:grpChg chg="mod">
          <ac:chgData name="Kokchun Giang" userId="67e2125d-ec8c-4323-9653-9824a2ad815f" providerId="ADAL" clId="{D9168265-1220-9E48-A679-670E2F5FD34C}" dt="2024-01-29T19:40:11.480" v="1047" actId="164"/>
          <ac:grpSpMkLst>
            <pc:docMk/>
            <pc:sldMk cId="1146673780" sldId="334"/>
            <ac:grpSpMk id="821" creationId="{FEEC8A67-D299-431C-01CB-7C2A58A4DA6D}"/>
          </ac:grpSpMkLst>
        </pc:grpChg>
        <pc:grpChg chg="del mod">
          <ac:chgData name="Kokchun Giang" userId="67e2125d-ec8c-4323-9653-9824a2ad815f" providerId="ADAL" clId="{D9168265-1220-9E48-A679-670E2F5FD34C}" dt="2024-01-29T19:36:36.877" v="867"/>
          <ac:grpSpMkLst>
            <pc:docMk/>
            <pc:sldMk cId="1146673780" sldId="334"/>
            <ac:grpSpMk id="824" creationId="{C91DB396-09AD-0E90-934E-4575DC50042B}"/>
          </ac:grpSpMkLst>
        </pc:grpChg>
        <pc:grpChg chg="del mod">
          <ac:chgData name="Kokchun Giang" userId="67e2125d-ec8c-4323-9653-9824a2ad815f" providerId="ADAL" clId="{D9168265-1220-9E48-A679-670E2F5FD34C}" dt="2024-01-29T19:36:42.851" v="879"/>
          <ac:grpSpMkLst>
            <pc:docMk/>
            <pc:sldMk cId="1146673780" sldId="334"/>
            <ac:grpSpMk id="827" creationId="{CB16AEE6-F5AE-F112-F113-64B688D07E14}"/>
          </ac:grpSpMkLst>
        </pc:grpChg>
        <pc:grpChg chg="mod">
          <ac:chgData name="Kokchun Giang" userId="67e2125d-ec8c-4323-9653-9824a2ad815f" providerId="ADAL" clId="{D9168265-1220-9E48-A679-670E2F5FD34C}" dt="2024-01-29T19:40:11.480" v="1047" actId="164"/>
          <ac:grpSpMkLst>
            <pc:docMk/>
            <pc:sldMk cId="1146673780" sldId="334"/>
            <ac:grpSpMk id="832" creationId="{CEBB3F84-BCD0-B45A-1223-38A1E7FB1179}"/>
          </ac:grpSpMkLst>
        </pc:grpChg>
        <pc:grpChg chg="del">
          <ac:chgData name="Kokchun Giang" userId="67e2125d-ec8c-4323-9653-9824a2ad815f" providerId="ADAL" clId="{D9168265-1220-9E48-A679-670E2F5FD34C}" dt="2024-01-29T19:32:04.845" v="767" actId="478"/>
          <ac:grpSpMkLst>
            <pc:docMk/>
            <pc:sldMk cId="1146673780" sldId="334"/>
            <ac:grpSpMk id="840" creationId="{5D9A452D-A8BD-E595-D421-0EFC6146051C}"/>
          </ac:grpSpMkLst>
        </pc:grpChg>
        <pc:grpChg chg="del">
          <ac:chgData name="Kokchun Giang" userId="67e2125d-ec8c-4323-9653-9824a2ad815f" providerId="ADAL" clId="{D9168265-1220-9E48-A679-670E2F5FD34C}" dt="2024-01-29T19:32:04.845" v="767" actId="478"/>
          <ac:grpSpMkLst>
            <pc:docMk/>
            <pc:sldMk cId="1146673780" sldId="334"/>
            <ac:grpSpMk id="852" creationId="{18E9F64B-C5AF-3644-0A9D-09B7ED8276C3}"/>
          </ac:grpSpMkLst>
        </pc:grpChg>
        <pc:grpChg chg="del">
          <ac:chgData name="Kokchun Giang" userId="67e2125d-ec8c-4323-9653-9824a2ad815f" providerId="ADAL" clId="{D9168265-1220-9E48-A679-670E2F5FD34C}" dt="2024-01-29T19:32:04.845" v="767" actId="478"/>
          <ac:grpSpMkLst>
            <pc:docMk/>
            <pc:sldMk cId="1146673780" sldId="334"/>
            <ac:grpSpMk id="853" creationId="{ED46A996-2F85-2E84-8762-470BF189187A}"/>
          </ac:grpSpMkLst>
        </pc:grpChg>
        <pc:grpChg chg="del mod">
          <ac:chgData name="Kokchun Giang" userId="67e2125d-ec8c-4323-9653-9824a2ad815f" providerId="ADAL" clId="{D9168265-1220-9E48-A679-670E2F5FD34C}" dt="2024-01-29T19:36:58.998" v="887"/>
          <ac:grpSpMkLst>
            <pc:docMk/>
            <pc:sldMk cId="1146673780" sldId="334"/>
            <ac:grpSpMk id="856" creationId="{DA5CCA06-CEE2-9BF2-2FBF-A7B96BD1BA15}"/>
          </ac:grpSpMkLst>
        </pc:grpChg>
        <pc:grpChg chg="mod">
          <ac:chgData name="Kokchun Giang" userId="67e2125d-ec8c-4323-9653-9824a2ad815f" providerId="ADAL" clId="{D9168265-1220-9E48-A679-670E2F5FD34C}" dt="2024-01-29T19:40:11.480" v="1047" actId="164"/>
          <ac:grpSpMkLst>
            <pc:docMk/>
            <pc:sldMk cId="1146673780" sldId="334"/>
            <ac:grpSpMk id="858" creationId="{49661952-F792-54EF-5B87-0DD83B0D1FE2}"/>
          </ac:grpSpMkLst>
        </pc:grpChg>
        <pc:grpChg chg="mod">
          <ac:chgData name="Kokchun Giang" userId="67e2125d-ec8c-4323-9653-9824a2ad815f" providerId="ADAL" clId="{D9168265-1220-9E48-A679-670E2F5FD34C}" dt="2024-01-29T19:40:11.480" v="1047" actId="164"/>
          <ac:grpSpMkLst>
            <pc:docMk/>
            <pc:sldMk cId="1146673780" sldId="334"/>
            <ac:grpSpMk id="866" creationId="{ED661777-1E1C-F05D-847E-6C13CF5426BB}"/>
          </ac:grpSpMkLst>
        </pc:grpChg>
        <pc:grpChg chg="mod">
          <ac:chgData name="Kokchun Giang" userId="67e2125d-ec8c-4323-9653-9824a2ad815f" providerId="ADAL" clId="{D9168265-1220-9E48-A679-670E2F5FD34C}" dt="2024-01-29T19:40:11.480" v="1047" actId="164"/>
          <ac:grpSpMkLst>
            <pc:docMk/>
            <pc:sldMk cId="1146673780" sldId="334"/>
            <ac:grpSpMk id="867" creationId="{6569D5F2-4A45-74F8-D5C8-62289B410462}"/>
          </ac:grpSpMkLst>
        </pc:grpChg>
        <pc:grpChg chg="mod">
          <ac:chgData name="Kokchun Giang" userId="67e2125d-ec8c-4323-9653-9824a2ad815f" providerId="ADAL" clId="{D9168265-1220-9E48-A679-670E2F5FD34C}" dt="2024-01-29T19:40:17.478" v="1050" actId="164"/>
          <ac:grpSpMkLst>
            <pc:docMk/>
            <pc:sldMk cId="1146673780" sldId="334"/>
            <ac:grpSpMk id="892" creationId="{0CAFACBB-ABBF-062C-3E0A-D76474D23057}"/>
          </ac:grpSpMkLst>
        </pc:grpChg>
        <pc:grpChg chg="mod">
          <ac:chgData name="Kokchun Giang" userId="67e2125d-ec8c-4323-9653-9824a2ad815f" providerId="ADAL" clId="{D9168265-1220-9E48-A679-670E2F5FD34C}" dt="2024-01-29T19:40:17.478" v="1050" actId="164"/>
          <ac:grpSpMkLst>
            <pc:docMk/>
            <pc:sldMk cId="1146673780" sldId="334"/>
            <ac:grpSpMk id="893" creationId="{4D6D0E2D-74D1-0D06-D862-DA9ADB4623DB}"/>
          </ac:grpSpMkLst>
        </pc:grpChg>
        <pc:grpChg chg="mod">
          <ac:chgData name="Kokchun Giang" userId="67e2125d-ec8c-4323-9653-9824a2ad815f" providerId="ADAL" clId="{D9168265-1220-9E48-A679-670E2F5FD34C}" dt="2024-01-29T19:40:17.478" v="1050" actId="164"/>
          <ac:grpSpMkLst>
            <pc:docMk/>
            <pc:sldMk cId="1146673780" sldId="334"/>
            <ac:grpSpMk id="894" creationId="{7976B9B8-6085-7719-8F8A-564E0125E457}"/>
          </ac:grpSpMkLst>
        </pc:grpChg>
        <pc:grpChg chg="mod">
          <ac:chgData name="Kokchun Giang" userId="67e2125d-ec8c-4323-9653-9824a2ad815f" providerId="ADAL" clId="{D9168265-1220-9E48-A679-670E2F5FD34C}" dt="2024-01-29T19:40:17.478" v="1050" actId="164"/>
          <ac:grpSpMkLst>
            <pc:docMk/>
            <pc:sldMk cId="1146673780" sldId="334"/>
            <ac:grpSpMk id="895" creationId="{6ECD53E0-C24E-B990-7A1D-00BCFEF44B70}"/>
          </ac:grpSpMkLst>
        </pc:grpChg>
        <pc:grpChg chg="mod">
          <ac:chgData name="Kokchun Giang" userId="67e2125d-ec8c-4323-9653-9824a2ad815f" providerId="ADAL" clId="{D9168265-1220-9E48-A679-670E2F5FD34C}" dt="2024-01-29T19:40:17.478" v="1050" actId="164"/>
          <ac:grpSpMkLst>
            <pc:docMk/>
            <pc:sldMk cId="1146673780" sldId="334"/>
            <ac:grpSpMk id="896" creationId="{ED454030-A216-00BD-F932-CA4D20E40F48}"/>
          </ac:grpSpMkLst>
        </pc:grpChg>
        <pc:grpChg chg="mod">
          <ac:chgData name="Kokchun Giang" userId="67e2125d-ec8c-4323-9653-9824a2ad815f" providerId="ADAL" clId="{D9168265-1220-9E48-A679-670E2F5FD34C}" dt="2024-01-29T19:40:17.478" v="1050" actId="164"/>
          <ac:grpSpMkLst>
            <pc:docMk/>
            <pc:sldMk cId="1146673780" sldId="334"/>
            <ac:grpSpMk id="897" creationId="{783D1BC8-C137-54D7-1BC2-5D356E15E4D5}"/>
          </ac:grpSpMkLst>
        </pc:grpChg>
        <pc:grpChg chg="mod">
          <ac:chgData name="Kokchun Giang" userId="67e2125d-ec8c-4323-9653-9824a2ad815f" providerId="ADAL" clId="{D9168265-1220-9E48-A679-670E2F5FD34C}" dt="2024-01-29T19:40:17.478" v="1050" actId="164"/>
          <ac:grpSpMkLst>
            <pc:docMk/>
            <pc:sldMk cId="1146673780" sldId="334"/>
            <ac:grpSpMk id="898" creationId="{92CB9C9C-77DD-4D50-E364-F27C23999876}"/>
          </ac:grpSpMkLst>
        </pc:grpChg>
        <pc:grpChg chg="mod">
          <ac:chgData name="Kokchun Giang" userId="67e2125d-ec8c-4323-9653-9824a2ad815f" providerId="ADAL" clId="{D9168265-1220-9E48-A679-670E2F5FD34C}" dt="2024-01-29T19:37:58.685" v="930"/>
          <ac:grpSpMkLst>
            <pc:docMk/>
            <pc:sldMk cId="1146673780" sldId="334"/>
            <ac:grpSpMk id="906" creationId="{DA2DB437-D8FF-B9C2-C1B2-23CAE0C134A9}"/>
          </ac:grpSpMkLst>
        </pc:grpChg>
        <pc:grpChg chg="mod">
          <ac:chgData name="Kokchun Giang" userId="67e2125d-ec8c-4323-9653-9824a2ad815f" providerId="ADAL" clId="{D9168265-1220-9E48-A679-670E2F5FD34C}" dt="2024-01-29T19:40:26.141" v="1051" actId="164"/>
          <ac:grpSpMkLst>
            <pc:docMk/>
            <pc:sldMk cId="1146673780" sldId="334"/>
            <ac:grpSpMk id="914" creationId="{B0E2A450-9490-10E1-C378-8D4F97E2A38C}"/>
          </ac:grpSpMkLst>
        </pc:grpChg>
        <pc:grpChg chg="mod">
          <ac:chgData name="Kokchun Giang" userId="67e2125d-ec8c-4323-9653-9824a2ad815f" providerId="ADAL" clId="{D9168265-1220-9E48-A679-670E2F5FD34C}" dt="2024-01-29T19:40:26.141" v="1051" actId="164"/>
          <ac:grpSpMkLst>
            <pc:docMk/>
            <pc:sldMk cId="1146673780" sldId="334"/>
            <ac:grpSpMk id="930" creationId="{C4E64D8C-36BF-3235-202E-B1903F9D5F59}"/>
          </ac:grpSpMkLst>
        </pc:grpChg>
        <pc:grpChg chg="mod">
          <ac:chgData name="Kokchun Giang" userId="67e2125d-ec8c-4323-9653-9824a2ad815f" providerId="ADAL" clId="{D9168265-1220-9E48-A679-670E2F5FD34C}" dt="2024-01-29T19:40:26.141" v="1051" actId="164"/>
          <ac:grpSpMkLst>
            <pc:docMk/>
            <pc:sldMk cId="1146673780" sldId="334"/>
            <ac:grpSpMk id="931" creationId="{7A2E224E-E859-0D8B-95A0-55947DDC451B}"/>
          </ac:grpSpMkLst>
        </pc:grpChg>
        <pc:grpChg chg="mod">
          <ac:chgData name="Kokchun Giang" userId="67e2125d-ec8c-4323-9653-9824a2ad815f" providerId="ADAL" clId="{D9168265-1220-9E48-A679-670E2F5FD34C}" dt="2024-01-29T19:40:26.141" v="1051" actId="164"/>
          <ac:grpSpMkLst>
            <pc:docMk/>
            <pc:sldMk cId="1146673780" sldId="334"/>
            <ac:grpSpMk id="932" creationId="{DFE2429B-F6C5-CE0A-A384-E5515014C2E2}"/>
          </ac:grpSpMkLst>
        </pc:grpChg>
        <pc:grpChg chg="mod">
          <ac:chgData name="Kokchun Giang" userId="67e2125d-ec8c-4323-9653-9824a2ad815f" providerId="ADAL" clId="{D9168265-1220-9E48-A679-670E2F5FD34C}" dt="2024-01-29T19:40:30.858" v="1052" actId="164"/>
          <ac:grpSpMkLst>
            <pc:docMk/>
            <pc:sldMk cId="1146673780" sldId="334"/>
            <ac:grpSpMk id="954" creationId="{7DBA5572-9DC6-4664-93C6-AF27DB263EF7}"/>
          </ac:grpSpMkLst>
        </pc:grpChg>
        <pc:grpChg chg="mod">
          <ac:chgData name="Kokchun Giang" userId="67e2125d-ec8c-4323-9653-9824a2ad815f" providerId="ADAL" clId="{D9168265-1220-9E48-A679-670E2F5FD34C}" dt="2024-01-29T19:40:30.858" v="1052" actId="164"/>
          <ac:grpSpMkLst>
            <pc:docMk/>
            <pc:sldMk cId="1146673780" sldId="334"/>
            <ac:grpSpMk id="955" creationId="{43B35CF7-E570-A016-4FAE-0875C33717F7}"/>
          </ac:grpSpMkLst>
        </pc:grpChg>
        <pc:grpChg chg="mod">
          <ac:chgData name="Kokchun Giang" userId="67e2125d-ec8c-4323-9653-9824a2ad815f" providerId="ADAL" clId="{D9168265-1220-9E48-A679-670E2F5FD34C}" dt="2024-01-29T19:40:30.858" v="1052" actId="164"/>
          <ac:grpSpMkLst>
            <pc:docMk/>
            <pc:sldMk cId="1146673780" sldId="334"/>
            <ac:grpSpMk id="956" creationId="{9895FDF3-38A2-2025-1E3E-7D9349B702B2}"/>
          </ac:grpSpMkLst>
        </pc:grpChg>
        <pc:grpChg chg="del mod">
          <ac:chgData name="Kokchun Giang" userId="67e2125d-ec8c-4323-9653-9824a2ad815f" providerId="ADAL" clId="{D9168265-1220-9E48-A679-670E2F5FD34C}" dt="2024-01-29T19:38:32.822" v="1002"/>
          <ac:grpSpMkLst>
            <pc:docMk/>
            <pc:sldMk cId="1146673780" sldId="334"/>
            <ac:grpSpMk id="974" creationId="{C2077E14-9BB0-61F1-7ABB-CBD433A35C81}"/>
          </ac:grpSpMkLst>
        </pc:grpChg>
        <pc:grpChg chg="mod">
          <ac:chgData name="Kokchun Giang" userId="67e2125d-ec8c-4323-9653-9824a2ad815f" providerId="ADAL" clId="{D9168265-1220-9E48-A679-670E2F5FD34C}" dt="2024-01-29T19:40:30.858" v="1052" actId="164"/>
          <ac:grpSpMkLst>
            <pc:docMk/>
            <pc:sldMk cId="1146673780" sldId="334"/>
            <ac:grpSpMk id="975" creationId="{04C65510-D782-1040-3087-CAEF37FEE446}"/>
          </ac:grpSpMkLst>
        </pc:grpChg>
        <pc:grpChg chg="mod">
          <ac:chgData name="Kokchun Giang" userId="67e2125d-ec8c-4323-9653-9824a2ad815f" providerId="ADAL" clId="{D9168265-1220-9E48-A679-670E2F5FD34C}" dt="2024-01-29T19:40:30.858" v="1052" actId="164"/>
          <ac:grpSpMkLst>
            <pc:docMk/>
            <pc:sldMk cId="1146673780" sldId="334"/>
            <ac:grpSpMk id="981" creationId="{01FE89EC-94C8-DF63-E814-452AAE90CE99}"/>
          </ac:grpSpMkLst>
        </pc:grpChg>
        <pc:grpChg chg="mod">
          <ac:chgData name="Kokchun Giang" userId="67e2125d-ec8c-4323-9653-9824a2ad815f" providerId="ADAL" clId="{D9168265-1220-9E48-A679-670E2F5FD34C}" dt="2024-01-29T19:40:32.882" v="1053" actId="164"/>
          <ac:grpSpMkLst>
            <pc:docMk/>
            <pc:sldMk cId="1146673780" sldId="334"/>
            <ac:grpSpMk id="1000" creationId="{3E5D5C37-CBF6-1057-A3F5-735C3A801E15}"/>
          </ac:grpSpMkLst>
        </pc:grpChg>
        <pc:grpChg chg="mod">
          <ac:chgData name="Kokchun Giang" userId="67e2125d-ec8c-4323-9653-9824a2ad815f" providerId="ADAL" clId="{D9168265-1220-9E48-A679-670E2F5FD34C}" dt="2024-01-29T19:40:32.882" v="1053" actId="164"/>
          <ac:grpSpMkLst>
            <pc:docMk/>
            <pc:sldMk cId="1146673780" sldId="334"/>
            <ac:grpSpMk id="1001" creationId="{0C59959F-D850-3411-2B9C-5D68B7ACE819}"/>
          </ac:grpSpMkLst>
        </pc:grpChg>
        <pc:grpChg chg="mod">
          <ac:chgData name="Kokchun Giang" userId="67e2125d-ec8c-4323-9653-9824a2ad815f" providerId="ADAL" clId="{D9168265-1220-9E48-A679-670E2F5FD34C}" dt="2024-01-29T19:40:32.882" v="1053" actId="164"/>
          <ac:grpSpMkLst>
            <pc:docMk/>
            <pc:sldMk cId="1146673780" sldId="334"/>
            <ac:grpSpMk id="1002" creationId="{AA3427C4-410D-25E0-617C-F40C3C8075B3}"/>
          </ac:grpSpMkLst>
        </pc:grpChg>
        <pc:grpChg chg="mod">
          <ac:chgData name="Kokchun Giang" userId="67e2125d-ec8c-4323-9653-9824a2ad815f" providerId="ADAL" clId="{D9168265-1220-9E48-A679-670E2F5FD34C}" dt="2024-01-29T19:38:49.695" v="1032"/>
          <ac:grpSpMkLst>
            <pc:docMk/>
            <pc:sldMk cId="1146673780" sldId="334"/>
            <ac:grpSpMk id="1011" creationId="{DB3EDF4D-2050-6978-DC88-771A893172FA}"/>
          </ac:grpSpMkLst>
        </pc:grpChg>
        <pc:grpChg chg="mod">
          <ac:chgData name="Kokchun Giang" userId="67e2125d-ec8c-4323-9653-9824a2ad815f" providerId="ADAL" clId="{D9168265-1220-9E48-A679-670E2F5FD34C}" dt="2024-01-29T19:38:49.695" v="1032"/>
          <ac:grpSpMkLst>
            <pc:docMk/>
            <pc:sldMk cId="1146673780" sldId="334"/>
            <ac:grpSpMk id="1012" creationId="{8B79F826-F3F4-38E7-88A0-35BC1925E681}"/>
          </ac:grpSpMkLst>
        </pc:grpChg>
        <pc:grpChg chg="mod">
          <ac:chgData name="Kokchun Giang" userId="67e2125d-ec8c-4323-9653-9824a2ad815f" providerId="ADAL" clId="{D9168265-1220-9E48-A679-670E2F5FD34C}" dt="2024-01-29T19:38:49.695" v="1032"/>
          <ac:grpSpMkLst>
            <pc:docMk/>
            <pc:sldMk cId="1146673780" sldId="334"/>
            <ac:grpSpMk id="1013" creationId="{AF70A05C-41C3-1BD5-D0A1-BA923F019374}"/>
          </ac:grpSpMkLst>
        </pc:grpChg>
        <pc:grpChg chg="mod">
          <ac:chgData name="Kokchun Giang" userId="67e2125d-ec8c-4323-9653-9824a2ad815f" providerId="ADAL" clId="{D9168265-1220-9E48-A679-670E2F5FD34C}" dt="2024-01-29T19:40:32.882" v="1053" actId="164"/>
          <ac:grpSpMkLst>
            <pc:docMk/>
            <pc:sldMk cId="1146673780" sldId="334"/>
            <ac:grpSpMk id="1020" creationId="{D849CF89-EC7D-D8B5-5BF4-6B22A23FCFB5}"/>
          </ac:grpSpMkLst>
        </pc:grpChg>
        <pc:grpChg chg="mod">
          <ac:chgData name="Kokchun Giang" userId="67e2125d-ec8c-4323-9653-9824a2ad815f" providerId="ADAL" clId="{D9168265-1220-9E48-A679-670E2F5FD34C}" dt="2024-01-29T19:40:32.882" v="1053" actId="164"/>
          <ac:grpSpMkLst>
            <pc:docMk/>
            <pc:sldMk cId="1146673780" sldId="334"/>
            <ac:grpSpMk id="1021" creationId="{A9CF36E1-1B81-4C1B-9E32-95FA3F649453}"/>
          </ac:grpSpMkLst>
        </pc:grpChg>
        <pc:grpChg chg="add mod">
          <ac:chgData name="Kokchun Giang" userId="67e2125d-ec8c-4323-9653-9824a2ad815f" providerId="ADAL" clId="{D9168265-1220-9E48-A679-670E2F5FD34C}" dt="2024-01-29T19:40:00.720" v="1046" actId="164"/>
          <ac:grpSpMkLst>
            <pc:docMk/>
            <pc:sldMk cId="1146673780" sldId="334"/>
            <ac:grpSpMk id="1023" creationId="{86320C95-ED43-9F10-CA11-D0999D1B45BA}"/>
          </ac:grpSpMkLst>
        </pc:grpChg>
        <pc:grpChg chg="add mod">
          <ac:chgData name="Kokchun Giang" userId="67e2125d-ec8c-4323-9653-9824a2ad815f" providerId="ADAL" clId="{D9168265-1220-9E48-A679-670E2F5FD34C}" dt="2024-01-29T19:40:14" v="1049" actId="1076"/>
          <ac:grpSpMkLst>
            <pc:docMk/>
            <pc:sldMk cId="1146673780" sldId="334"/>
            <ac:grpSpMk id="1024" creationId="{4FB7101B-7CB6-BBE9-CB03-04898C0EB722}"/>
          </ac:grpSpMkLst>
        </pc:grpChg>
        <pc:grpChg chg="add mod">
          <ac:chgData name="Kokchun Giang" userId="67e2125d-ec8c-4323-9653-9824a2ad815f" providerId="ADAL" clId="{D9168265-1220-9E48-A679-670E2F5FD34C}" dt="2024-01-29T19:40:17.478" v="1050" actId="164"/>
          <ac:grpSpMkLst>
            <pc:docMk/>
            <pc:sldMk cId="1146673780" sldId="334"/>
            <ac:grpSpMk id="1025" creationId="{B59E1A10-4B7E-DA30-F083-7CAB26892A6A}"/>
          </ac:grpSpMkLst>
        </pc:grpChg>
        <pc:grpChg chg="add mod">
          <ac:chgData name="Kokchun Giang" userId="67e2125d-ec8c-4323-9653-9824a2ad815f" providerId="ADAL" clId="{D9168265-1220-9E48-A679-670E2F5FD34C}" dt="2024-01-29T19:40:26.141" v="1051" actId="164"/>
          <ac:grpSpMkLst>
            <pc:docMk/>
            <pc:sldMk cId="1146673780" sldId="334"/>
            <ac:grpSpMk id="1026" creationId="{59257CFE-7A2A-F0A4-5D62-B4FF25E8FB17}"/>
          </ac:grpSpMkLst>
        </pc:grpChg>
        <pc:grpChg chg="add mod">
          <ac:chgData name="Kokchun Giang" userId="67e2125d-ec8c-4323-9653-9824a2ad815f" providerId="ADAL" clId="{D9168265-1220-9E48-A679-670E2F5FD34C}" dt="2024-01-29T19:40:30.858" v="1052" actId="164"/>
          <ac:grpSpMkLst>
            <pc:docMk/>
            <pc:sldMk cId="1146673780" sldId="334"/>
            <ac:grpSpMk id="1027" creationId="{D3A7DE02-AD1F-3C91-1AB5-21F1F27FEDB8}"/>
          </ac:grpSpMkLst>
        </pc:grpChg>
        <pc:grpChg chg="add mod">
          <ac:chgData name="Kokchun Giang" userId="67e2125d-ec8c-4323-9653-9824a2ad815f" providerId="ADAL" clId="{D9168265-1220-9E48-A679-670E2F5FD34C}" dt="2024-01-29T19:40:32.882" v="1053" actId="164"/>
          <ac:grpSpMkLst>
            <pc:docMk/>
            <pc:sldMk cId="1146673780" sldId="334"/>
            <ac:grpSpMk id="1028" creationId="{019565AB-4A58-AF96-B6C9-4C941A4913E0}"/>
          </ac:grpSpMkLst>
        </pc:grpChg>
        <pc:inkChg chg="del">
          <ac:chgData name="Kokchun Giang" userId="67e2125d-ec8c-4323-9653-9824a2ad815f" providerId="ADAL" clId="{D9168265-1220-9E48-A679-670E2F5FD34C}" dt="2024-01-29T19:31:58.445" v="765" actId="478"/>
          <ac:inkMkLst>
            <pc:docMk/>
            <pc:sldMk cId="1146673780" sldId="334"/>
            <ac:inkMk id="26" creationId="{491E04F5-86DA-30F1-0741-9EF40128C199}"/>
          </ac:inkMkLst>
        </pc:inkChg>
        <pc:inkChg chg="del">
          <ac:chgData name="Kokchun Giang" userId="67e2125d-ec8c-4323-9653-9824a2ad815f" providerId="ADAL" clId="{D9168265-1220-9E48-A679-670E2F5FD34C}" dt="2024-01-29T19:31:58.445" v="765" actId="478"/>
          <ac:inkMkLst>
            <pc:docMk/>
            <pc:sldMk cId="1146673780" sldId="334"/>
            <ac:inkMk id="27" creationId="{0E74D38C-3A47-8D1B-C7CC-965304565FBB}"/>
          </ac:inkMkLst>
        </pc:inkChg>
        <pc:inkChg chg="del">
          <ac:chgData name="Kokchun Giang" userId="67e2125d-ec8c-4323-9653-9824a2ad815f" providerId="ADAL" clId="{D9168265-1220-9E48-A679-670E2F5FD34C}" dt="2024-01-29T19:31:58.445" v="765" actId="478"/>
          <ac:inkMkLst>
            <pc:docMk/>
            <pc:sldMk cId="1146673780" sldId="334"/>
            <ac:inkMk id="29" creationId="{E838C41F-685A-D3A0-9F8E-45E5AD7BC8B7}"/>
          </ac:inkMkLst>
        </pc:inkChg>
        <pc:inkChg chg="del">
          <ac:chgData name="Kokchun Giang" userId="67e2125d-ec8c-4323-9653-9824a2ad815f" providerId="ADAL" clId="{D9168265-1220-9E48-A679-670E2F5FD34C}" dt="2024-01-29T19:31:58.445" v="765" actId="478"/>
          <ac:inkMkLst>
            <pc:docMk/>
            <pc:sldMk cId="1146673780" sldId="334"/>
            <ac:inkMk id="30" creationId="{F998F660-6DF1-A663-0F9B-497BD9D7618C}"/>
          </ac:inkMkLst>
        </pc:inkChg>
        <pc:inkChg chg="del">
          <ac:chgData name="Kokchun Giang" userId="67e2125d-ec8c-4323-9653-9824a2ad815f" providerId="ADAL" clId="{D9168265-1220-9E48-A679-670E2F5FD34C}" dt="2024-01-29T19:31:58.445" v="765" actId="478"/>
          <ac:inkMkLst>
            <pc:docMk/>
            <pc:sldMk cId="1146673780" sldId="334"/>
            <ac:inkMk id="31" creationId="{F2885770-046A-185A-0C67-72B251B6525B}"/>
          </ac:inkMkLst>
        </pc:inkChg>
        <pc:inkChg chg="del">
          <ac:chgData name="Kokchun Giang" userId="67e2125d-ec8c-4323-9653-9824a2ad815f" providerId="ADAL" clId="{D9168265-1220-9E48-A679-670E2F5FD34C}" dt="2024-01-29T19:31:58.445" v="765" actId="478"/>
          <ac:inkMkLst>
            <pc:docMk/>
            <pc:sldMk cId="1146673780" sldId="334"/>
            <ac:inkMk id="32" creationId="{53A9C022-F63A-B756-5943-CD0B47BB7E03}"/>
          </ac:inkMkLst>
        </pc:inkChg>
        <pc:inkChg chg="del">
          <ac:chgData name="Kokchun Giang" userId="67e2125d-ec8c-4323-9653-9824a2ad815f" providerId="ADAL" clId="{D9168265-1220-9E48-A679-670E2F5FD34C}" dt="2024-01-29T19:31:58.445" v="765" actId="478"/>
          <ac:inkMkLst>
            <pc:docMk/>
            <pc:sldMk cId="1146673780" sldId="334"/>
            <ac:inkMk id="33" creationId="{F8AA118A-F907-685E-1727-5857A04B6C4D}"/>
          </ac:inkMkLst>
        </pc:inkChg>
        <pc:inkChg chg="add del">
          <ac:chgData name="Kokchun Giang" userId="67e2125d-ec8c-4323-9653-9824a2ad815f" providerId="ADAL" clId="{D9168265-1220-9E48-A679-670E2F5FD34C}" dt="2024-01-29T19:31:54.963" v="764" actId="478"/>
          <ac:inkMkLst>
            <pc:docMk/>
            <pc:sldMk cId="1146673780" sldId="334"/>
            <ac:inkMk id="34" creationId="{747D3242-9FD7-5B7C-E0A9-21A74C026EB2}"/>
          </ac:inkMkLst>
        </pc:inkChg>
        <pc:inkChg chg="add mod">
          <ac:chgData name="Kokchun Giang" userId="67e2125d-ec8c-4323-9653-9824a2ad815f" providerId="ADAL" clId="{D9168265-1220-9E48-A679-670E2F5FD34C}" dt="2024-01-29T19:34:44.941" v="792"/>
          <ac:inkMkLst>
            <pc:docMk/>
            <pc:sldMk cId="1146673780" sldId="334"/>
            <ac:inkMk id="35" creationId="{451C849C-06C8-91E6-FD78-CDB5AB512934}"/>
          </ac:inkMkLst>
        </pc:inkChg>
        <pc:inkChg chg="add mod">
          <ac:chgData name="Kokchun Giang" userId="67e2125d-ec8c-4323-9653-9824a2ad815f" providerId="ADAL" clId="{D9168265-1220-9E48-A679-670E2F5FD34C}" dt="2024-01-29T19:34:44.941" v="792"/>
          <ac:inkMkLst>
            <pc:docMk/>
            <pc:sldMk cId="1146673780" sldId="334"/>
            <ac:inkMk id="36" creationId="{AF57026D-E05A-D7EB-04AA-DFC0A4531133}"/>
          </ac:inkMkLst>
        </pc:inkChg>
        <pc:inkChg chg="del">
          <ac:chgData name="Kokchun Giang" userId="67e2125d-ec8c-4323-9653-9824a2ad815f" providerId="ADAL" clId="{D9168265-1220-9E48-A679-670E2F5FD34C}" dt="2024-01-29T19:31:58.445" v="765" actId="478"/>
          <ac:inkMkLst>
            <pc:docMk/>
            <pc:sldMk cId="1146673780" sldId="334"/>
            <ac:inkMk id="59" creationId="{4B4A81A4-A7A7-D421-B86A-FD2C7FF6A806}"/>
          </ac:inkMkLst>
        </pc:inkChg>
        <pc:inkChg chg="del">
          <ac:chgData name="Kokchun Giang" userId="67e2125d-ec8c-4323-9653-9824a2ad815f" providerId="ADAL" clId="{D9168265-1220-9E48-A679-670E2F5FD34C}" dt="2024-01-29T19:31:58.445" v="765" actId="478"/>
          <ac:inkMkLst>
            <pc:docMk/>
            <pc:sldMk cId="1146673780" sldId="334"/>
            <ac:inkMk id="63" creationId="{2C44439B-D1C4-0DAE-2E09-D6776516DA62}"/>
          </ac:inkMkLst>
        </pc:inkChg>
        <pc:inkChg chg="del">
          <ac:chgData name="Kokchun Giang" userId="67e2125d-ec8c-4323-9653-9824a2ad815f" providerId="ADAL" clId="{D9168265-1220-9E48-A679-670E2F5FD34C}" dt="2024-01-29T19:31:58.445" v="765" actId="478"/>
          <ac:inkMkLst>
            <pc:docMk/>
            <pc:sldMk cId="1146673780" sldId="334"/>
            <ac:inkMk id="384" creationId="{FAED2D44-C04A-7F44-2EAC-F0BF046E5F74}"/>
          </ac:inkMkLst>
        </pc:inkChg>
        <pc:inkChg chg="del">
          <ac:chgData name="Kokchun Giang" userId="67e2125d-ec8c-4323-9653-9824a2ad815f" providerId="ADAL" clId="{D9168265-1220-9E48-A679-670E2F5FD34C}" dt="2024-01-29T19:31:58.445" v="765" actId="478"/>
          <ac:inkMkLst>
            <pc:docMk/>
            <pc:sldMk cId="1146673780" sldId="334"/>
            <ac:inkMk id="385" creationId="{96627FB5-144C-82A2-6B22-10707801580B}"/>
          </ac:inkMkLst>
        </pc:inkChg>
        <pc:inkChg chg="del">
          <ac:chgData name="Kokchun Giang" userId="67e2125d-ec8c-4323-9653-9824a2ad815f" providerId="ADAL" clId="{D9168265-1220-9E48-A679-670E2F5FD34C}" dt="2024-01-29T19:31:58.445" v="765" actId="478"/>
          <ac:inkMkLst>
            <pc:docMk/>
            <pc:sldMk cId="1146673780" sldId="334"/>
            <ac:inkMk id="386" creationId="{B5CC3C3C-420C-F731-E8F9-E1C91CCF10F5}"/>
          </ac:inkMkLst>
        </pc:inkChg>
        <pc:inkChg chg="del">
          <ac:chgData name="Kokchun Giang" userId="67e2125d-ec8c-4323-9653-9824a2ad815f" providerId="ADAL" clId="{D9168265-1220-9E48-A679-670E2F5FD34C}" dt="2024-01-29T19:31:58.445" v="765" actId="478"/>
          <ac:inkMkLst>
            <pc:docMk/>
            <pc:sldMk cId="1146673780" sldId="334"/>
            <ac:inkMk id="387" creationId="{D644CCF8-637F-354F-7FA8-7179101F44BE}"/>
          </ac:inkMkLst>
        </pc:inkChg>
        <pc:inkChg chg="del">
          <ac:chgData name="Kokchun Giang" userId="67e2125d-ec8c-4323-9653-9824a2ad815f" providerId="ADAL" clId="{D9168265-1220-9E48-A679-670E2F5FD34C}" dt="2024-01-29T19:31:58.445" v="765" actId="478"/>
          <ac:inkMkLst>
            <pc:docMk/>
            <pc:sldMk cId="1146673780" sldId="334"/>
            <ac:inkMk id="388" creationId="{504FDA43-0050-FAFC-1375-FFC241CEEEB4}"/>
          </ac:inkMkLst>
        </pc:inkChg>
        <pc:inkChg chg="del">
          <ac:chgData name="Kokchun Giang" userId="67e2125d-ec8c-4323-9653-9824a2ad815f" providerId="ADAL" clId="{D9168265-1220-9E48-A679-670E2F5FD34C}" dt="2024-01-29T19:31:58.445" v="765" actId="478"/>
          <ac:inkMkLst>
            <pc:docMk/>
            <pc:sldMk cId="1146673780" sldId="334"/>
            <ac:inkMk id="389" creationId="{3673F378-8C41-260C-7F9F-2FEF85C2EFC8}"/>
          </ac:inkMkLst>
        </pc:inkChg>
        <pc:inkChg chg="add mod">
          <ac:chgData name="Kokchun Giang" userId="67e2125d-ec8c-4323-9653-9824a2ad815f" providerId="ADAL" clId="{D9168265-1220-9E48-A679-670E2F5FD34C}" dt="2024-01-29T19:36:42.851" v="879"/>
          <ac:inkMkLst>
            <pc:docMk/>
            <pc:sldMk cId="1146673780" sldId="334"/>
            <ac:inkMk id="390" creationId="{A998A483-63A2-9F98-BC84-499009A1D316}"/>
          </ac:inkMkLst>
        </pc:inkChg>
        <pc:inkChg chg="add mod">
          <ac:chgData name="Kokchun Giang" userId="67e2125d-ec8c-4323-9653-9824a2ad815f" providerId="ADAL" clId="{D9168265-1220-9E48-A679-670E2F5FD34C}" dt="2024-01-29T19:36:42.851" v="879"/>
          <ac:inkMkLst>
            <pc:docMk/>
            <pc:sldMk cId="1146673780" sldId="334"/>
            <ac:inkMk id="391" creationId="{E725024E-B1AB-DE37-0F5A-56D898652E2F}"/>
          </ac:inkMkLst>
        </pc:inkChg>
        <pc:inkChg chg="add mod">
          <ac:chgData name="Kokchun Giang" userId="67e2125d-ec8c-4323-9653-9824a2ad815f" providerId="ADAL" clId="{D9168265-1220-9E48-A679-670E2F5FD34C}" dt="2024-01-29T19:36:42.851" v="879"/>
          <ac:inkMkLst>
            <pc:docMk/>
            <pc:sldMk cId="1146673780" sldId="334"/>
            <ac:inkMk id="393" creationId="{F3C866C3-CA52-A03C-8B9F-6234A49E77E8}"/>
          </ac:inkMkLst>
        </pc:inkChg>
        <pc:inkChg chg="add mod">
          <ac:chgData name="Kokchun Giang" userId="67e2125d-ec8c-4323-9653-9824a2ad815f" providerId="ADAL" clId="{D9168265-1220-9E48-A679-670E2F5FD34C}" dt="2024-01-29T19:36:42.851" v="879"/>
          <ac:inkMkLst>
            <pc:docMk/>
            <pc:sldMk cId="1146673780" sldId="334"/>
            <ac:inkMk id="394" creationId="{432179A3-F9E5-B76D-DBF5-468410BA5C84}"/>
          </ac:inkMkLst>
        </pc:inkChg>
        <pc:inkChg chg="add mod">
          <ac:chgData name="Kokchun Giang" userId="67e2125d-ec8c-4323-9653-9824a2ad815f" providerId="ADAL" clId="{D9168265-1220-9E48-A679-670E2F5FD34C}" dt="2024-01-29T19:36:42.851" v="879"/>
          <ac:inkMkLst>
            <pc:docMk/>
            <pc:sldMk cId="1146673780" sldId="334"/>
            <ac:inkMk id="395" creationId="{F8FB296E-6CB4-C1A8-F28E-A6BF7AA70F28}"/>
          </ac:inkMkLst>
        </pc:inkChg>
        <pc:inkChg chg="add mod">
          <ac:chgData name="Kokchun Giang" userId="67e2125d-ec8c-4323-9653-9824a2ad815f" providerId="ADAL" clId="{D9168265-1220-9E48-A679-670E2F5FD34C}" dt="2024-01-29T19:36:42.851" v="879"/>
          <ac:inkMkLst>
            <pc:docMk/>
            <pc:sldMk cId="1146673780" sldId="334"/>
            <ac:inkMk id="400" creationId="{C0FCB700-4EEB-9432-DA9A-8D5D42060EA5}"/>
          </ac:inkMkLst>
        </pc:inkChg>
        <pc:inkChg chg="del">
          <ac:chgData name="Kokchun Giang" userId="67e2125d-ec8c-4323-9653-9824a2ad815f" providerId="ADAL" clId="{D9168265-1220-9E48-A679-670E2F5FD34C}" dt="2024-01-29T19:31:58.445" v="765" actId="478"/>
          <ac:inkMkLst>
            <pc:docMk/>
            <pc:sldMk cId="1146673780" sldId="334"/>
            <ac:inkMk id="405" creationId="{8E053DB2-AFD6-1302-88A3-58F35624921A}"/>
          </ac:inkMkLst>
        </pc:inkChg>
        <pc:inkChg chg="del">
          <ac:chgData name="Kokchun Giang" userId="67e2125d-ec8c-4323-9653-9824a2ad815f" providerId="ADAL" clId="{D9168265-1220-9E48-A679-670E2F5FD34C}" dt="2024-01-29T19:31:58.445" v="765" actId="478"/>
          <ac:inkMkLst>
            <pc:docMk/>
            <pc:sldMk cId="1146673780" sldId="334"/>
            <ac:inkMk id="406" creationId="{ED95FB05-44D7-8ABB-728B-F58A3FDA929B}"/>
          </ac:inkMkLst>
        </pc:inkChg>
        <pc:inkChg chg="del">
          <ac:chgData name="Kokchun Giang" userId="67e2125d-ec8c-4323-9653-9824a2ad815f" providerId="ADAL" clId="{D9168265-1220-9E48-A679-670E2F5FD34C}" dt="2024-01-29T19:31:58.445" v="765" actId="478"/>
          <ac:inkMkLst>
            <pc:docMk/>
            <pc:sldMk cId="1146673780" sldId="334"/>
            <ac:inkMk id="409" creationId="{98FB772C-25C6-51AD-6AC8-1FF58F549BBE}"/>
          </ac:inkMkLst>
        </pc:inkChg>
        <pc:inkChg chg="add mod">
          <ac:chgData name="Kokchun Giang" userId="67e2125d-ec8c-4323-9653-9824a2ad815f" providerId="ADAL" clId="{D9168265-1220-9E48-A679-670E2F5FD34C}" dt="2024-01-29T19:36:42.851" v="879"/>
          <ac:inkMkLst>
            <pc:docMk/>
            <pc:sldMk cId="1146673780" sldId="334"/>
            <ac:inkMk id="417" creationId="{7AEACDB9-D5BB-AE8D-548A-DA2622B8CF00}"/>
          </ac:inkMkLst>
        </pc:inkChg>
        <pc:inkChg chg="del">
          <ac:chgData name="Kokchun Giang" userId="67e2125d-ec8c-4323-9653-9824a2ad815f" providerId="ADAL" clId="{D9168265-1220-9E48-A679-670E2F5FD34C}" dt="2024-01-29T19:31:58.445" v="765" actId="478"/>
          <ac:inkMkLst>
            <pc:docMk/>
            <pc:sldMk cId="1146673780" sldId="334"/>
            <ac:inkMk id="433" creationId="{B1F84F89-B324-2371-D73E-D2352CFD71FF}"/>
          </ac:inkMkLst>
        </pc:inkChg>
        <pc:inkChg chg="add mod">
          <ac:chgData name="Kokchun Giang" userId="67e2125d-ec8c-4323-9653-9824a2ad815f" providerId="ADAL" clId="{D9168265-1220-9E48-A679-670E2F5FD34C}" dt="2024-01-29T19:34:44.941" v="792"/>
          <ac:inkMkLst>
            <pc:docMk/>
            <pc:sldMk cId="1146673780" sldId="334"/>
            <ac:inkMk id="458" creationId="{662A1A1D-37EA-1B89-5ED1-BFC22E26DAE5}"/>
          </ac:inkMkLst>
        </pc:inkChg>
        <pc:inkChg chg="del">
          <ac:chgData name="Kokchun Giang" userId="67e2125d-ec8c-4323-9653-9824a2ad815f" providerId="ADAL" clId="{D9168265-1220-9E48-A679-670E2F5FD34C}" dt="2024-01-29T19:32:02.265" v="766" actId="478"/>
          <ac:inkMkLst>
            <pc:docMk/>
            <pc:sldMk cId="1146673780" sldId="334"/>
            <ac:inkMk id="508" creationId="{8CF4F731-8C99-7747-622E-006716FDC46D}"/>
          </ac:inkMkLst>
        </pc:inkChg>
        <pc:inkChg chg="del">
          <ac:chgData name="Kokchun Giang" userId="67e2125d-ec8c-4323-9653-9824a2ad815f" providerId="ADAL" clId="{D9168265-1220-9E48-A679-670E2F5FD34C}" dt="2024-01-29T19:32:02.265" v="766" actId="478"/>
          <ac:inkMkLst>
            <pc:docMk/>
            <pc:sldMk cId="1146673780" sldId="334"/>
            <ac:inkMk id="509" creationId="{76F71A78-D306-08C7-EF7F-E8A4435A1055}"/>
          </ac:inkMkLst>
        </pc:inkChg>
        <pc:inkChg chg="add mod">
          <ac:chgData name="Kokchun Giang" userId="67e2125d-ec8c-4323-9653-9824a2ad815f" providerId="ADAL" clId="{D9168265-1220-9E48-A679-670E2F5FD34C}" dt="2024-01-29T19:34:44.941" v="792"/>
          <ac:inkMkLst>
            <pc:docMk/>
            <pc:sldMk cId="1146673780" sldId="334"/>
            <ac:inkMk id="510" creationId="{E4F6B569-560C-D10A-5B79-04842E537328}"/>
          </ac:inkMkLst>
        </pc:inkChg>
        <pc:inkChg chg="add mod">
          <ac:chgData name="Kokchun Giang" userId="67e2125d-ec8c-4323-9653-9824a2ad815f" providerId="ADAL" clId="{D9168265-1220-9E48-A679-670E2F5FD34C}" dt="2024-01-29T19:34:44.941" v="792"/>
          <ac:inkMkLst>
            <pc:docMk/>
            <pc:sldMk cId="1146673780" sldId="334"/>
            <ac:inkMk id="511" creationId="{29A772DD-3CD6-8075-3CAA-8B362D38FCD4}"/>
          </ac:inkMkLst>
        </pc:inkChg>
        <pc:inkChg chg="add mod">
          <ac:chgData name="Kokchun Giang" userId="67e2125d-ec8c-4323-9653-9824a2ad815f" providerId="ADAL" clId="{D9168265-1220-9E48-A679-670E2F5FD34C}" dt="2024-01-29T19:34:44.941" v="792"/>
          <ac:inkMkLst>
            <pc:docMk/>
            <pc:sldMk cId="1146673780" sldId="334"/>
            <ac:inkMk id="520" creationId="{98952165-6A56-1982-4E3C-32B421B72A88}"/>
          </ac:inkMkLst>
        </pc:inkChg>
        <pc:inkChg chg="add mod">
          <ac:chgData name="Kokchun Giang" userId="67e2125d-ec8c-4323-9653-9824a2ad815f" providerId="ADAL" clId="{D9168265-1220-9E48-A679-670E2F5FD34C}" dt="2024-01-29T19:34:44.941" v="792"/>
          <ac:inkMkLst>
            <pc:docMk/>
            <pc:sldMk cId="1146673780" sldId="334"/>
            <ac:inkMk id="522" creationId="{FE61AEA1-51D5-8992-0DDD-9D4EF5181B57}"/>
          </ac:inkMkLst>
        </pc:inkChg>
        <pc:inkChg chg="del">
          <ac:chgData name="Kokchun Giang" userId="67e2125d-ec8c-4323-9653-9824a2ad815f" providerId="ADAL" clId="{D9168265-1220-9E48-A679-670E2F5FD34C}" dt="2024-01-29T19:32:02.265" v="766" actId="478"/>
          <ac:inkMkLst>
            <pc:docMk/>
            <pc:sldMk cId="1146673780" sldId="334"/>
            <ac:inkMk id="531" creationId="{461B06E9-0D18-3575-108B-0531F8286174}"/>
          </ac:inkMkLst>
        </pc:inkChg>
        <pc:inkChg chg="del">
          <ac:chgData name="Kokchun Giang" userId="67e2125d-ec8c-4323-9653-9824a2ad815f" providerId="ADAL" clId="{D9168265-1220-9E48-A679-670E2F5FD34C}" dt="2024-01-29T19:32:02.265" v="766" actId="478"/>
          <ac:inkMkLst>
            <pc:docMk/>
            <pc:sldMk cId="1146673780" sldId="334"/>
            <ac:inkMk id="535" creationId="{CBACF726-C93F-C4F5-D3DC-34CF0482D9FB}"/>
          </ac:inkMkLst>
        </pc:inkChg>
        <pc:inkChg chg="add mod">
          <ac:chgData name="Kokchun Giang" userId="67e2125d-ec8c-4323-9653-9824a2ad815f" providerId="ADAL" clId="{D9168265-1220-9E48-A679-670E2F5FD34C}" dt="2024-01-29T19:40:00.720" v="1046" actId="164"/>
          <ac:inkMkLst>
            <pc:docMk/>
            <pc:sldMk cId="1146673780" sldId="334"/>
            <ac:inkMk id="539" creationId="{2B86FA29-110E-DFB2-8BB2-5DDC25C703EF}"/>
          </ac:inkMkLst>
        </pc:inkChg>
        <pc:inkChg chg="add mod">
          <ac:chgData name="Kokchun Giang" userId="67e2125d-ec8c-4323-9653-9824a2ad815f" providerId="ADAL" clId="{D9168265-1220-9E48-A679-670E2F5FD34C}" dt="2024-01-29T19:34:53.675" v="802"/>
          <ac:inkMkLst>
            <pc:docMk/>
            <pc:sldMk cId="1146673780" sldId="334"/>
            <ac:inkMk id="540" creationId="{6506A0C7-A588-D818-D4D2-BDB99CEC9BFF}"/>
          </ac:inkMkLst>
        </pc:inkChg>
        <pc:inkChg chg="add mod">
          <ac:chgData name="Kokchun Giang" userId="67e2125d-ec8c-4323-9653-9824a2ad815f" providerId="ADAL" clId="{D9168265-1220-9E48-A679-670E2F5FD34C}" dt="2024-01-29T19:34:53.675" v="802"/>
          <ac:inkMkLst>
            <pc:docMk/>
            <pc:sldMk cId="1146673780" sldId="334"/>
            <ac:inkMk id="541" creationId="{AE9DFCF7-61C1-D748-103F-72A78B8986A6}"/>
          </ac:inkMkLst>
        </pc:inkChg>
        <pc:inkChg chg="add mod">
          <ac:chgData name="Kokchun Giang" userId="67e2125d-ec8c-4323-9653-9824a2ad815f" providerId="ADAL" clId="{D9168265-1220-9E48-A679-670E2F5FD34C}" dt="2024-01-29T19:34:53.675" v="802"/>
          <ac:inkMkLst>
            <pc:docMk/>
            <pc:sldMk cId="1146673780" sldId="334"/>
            <ac:inkMk id="545" creationId="{4C6E33FA-6FEC-2B24-B8B9-EBDD99997571}"/>
          </ac:inkMkLst>
        </pc:inkChg>
        <pc:inkChg chg="add mod">
          <ac:chgData name="Kokchun Giang" userId="67e2125d-ec8c-4323-9653-9824a2ad815f" providerId="ADAL" clId="{D9168265-1220-9E48-A679-670E2F5FD34C}" dt="2024-01-29T19:34:53.675" v="802"/>
          <ac:inkMkLst>
            <pc:docMk/>
            <pc:sldMk cId="1146673780" sldId="334"/>
            <ac:inkMk id="561" creationId="{5ACAF356-DBFE-31C9-8ABE-DED2A789BAB6}"/>
          </ac:inkMkLst>
        </pc:inkChg>
        <pc:inkChg chg="add mod">
          <ac:chgData name="Kokchun Giang" userId="67e2125d-ec8c-4323-9653-9824a2ad815f" providerId="ADAL" clId="{D9168265-1220-9E48-A679-670E2F5FD34C}" dt="2024-01-29T19:34:53.675" v="802"/>
          <ac:inkMkLst>
            <pc:docMk/>
            <pc:sldMk cId="1146673780" sldId="334"/>
            <ac:inkMk id="568" creationId="{C44D661B-2CEF-8317-4DE4-6E0D148A34F3}"/>
          </ac:inkMkLst>
        </pc:inkChg>
        <pc:inkChg chg="add mod">
          <ac:chgData name="Kokchun Giang" userId="67e2125d-ec8c-4323-9653-9824a2ad815f" providerId="ADAL" clId="{D9168265-1220-9E48-A679-670E2F5FD34C}" dt="2024-01-29T19:34:53.675" v="802"/>
          <ac:inkMkLst>
            <pc:docMk/>
            <pc:sldMk cId="1146673780" sldId="334"/>
            <ac:inkMk id="573" creationId="{0FF2F157-E481-2B95-6269-A5CD0E5D7704}"/>
          </ac:inkMkLst>
        </pc:inkChg>
        <pc:inkChg chg="add mod">
          <ac:chgData name="Kokchun Giang" userId="67e2125d-ec8c-4323-9653-9824a2ad815f" providerId="ADAL" clId="{D9168265-1220-9E48-A679-670E2F5FD34C}" dt="2024-01-29T19:34:53.675" v="802"/>
          <ac:inkMkLst>
            <pc:docMk/>
            <pc:sldMk cId="1146673780" sldId="334"/>
            <ac:inkMk id="592" creationId="{2A786C4E-EDC9-FE02-36CD-812E2DFA252E}"/>
          </ac:inkMkLst>
        </pc:inkChg>
        <pc:inkChg chg="del">
          <ac:chgData name="Kokchun Giang" userId="67e2125d-ec8c-4323-9653-9824a2ad815f" providerId="ADAL" clId="{D9168265-1220-9E48-A679-670E2F5FD34C}" dt="2024-01-29T19:32:02.265" v="766" actId="478"/>
          <ac:inkMkLst>
            <pc:docMk/>
            <pc:sldMk cId="1146673780" sldId="334"/>
            <ac:inkMk id="594" creationId="{59ABBC00-A8FA-8916-8C70-0455D93F09F6}"/>
          </ac:inkMkLst>
        </pc:inkChg>
        <pc:inkChg chg="del">
          <ac:chgData name="Kokchun Giang" userId="67e2125d-ec8c-4323-9653-9824a2ad815f" providerId="ADAL" clId="{D9168265-1220-9E48-A679-670E2F5FD34C}" dt="2024-01-29T19:32:02.265" v="766" actId="478"/>
          <ac:inkMkLst>
            <pc:docMk/>
            <pc:sldMk cId="1146673780" sldId="334"/>
            <ac:inkMk id="595" creationId="{1C22B191-C578-476B-69A6-26F235C631F5}"/>
          </ac:inkMkLst>
        </pc:inkChg>
        <pc:inkChg chg="del">
          <ac:chgData name="Kokchun Giang" userId="67e2125d-ec8c-4323-9653-9824a2ad815f" providerId="ADAL" clId="{D9168265-1220-9E48-A679-670E2F5FD34C}" dt="2024-01-29T19:32:02.265" v="766" actId="478"/>
          <ac:inkMkLst>
            <pc:docMk/>
            <pc:sldMk cId="1146673780" sldId="334"/>
            <ac:inkMk id="596" creationId="{16073174-302E-A944-63D6-115B88CFD5D7}"/>
          </ac:inkMkLst>
        </pc:inkChg>
        <pc:inkChg chg="del">
          <ac:chgData name="Kokchun Giang" userId="67e2125d-ec8c-4323-9653-9824a2ad815f" providerId="ADAL" clId="{D9168265-1220-9E48-A679-670E2F5FD34C}" dt="2024-01-29T19:32:02.265" v="766" actId="478"/>
          <ac:inkMkLst>
            <pc:docMk/>
            <pc:sldMk cId="1146673780" sldId="334"/>
            <ac:inkMk id="597" creationId="{FD445F70-FDA2-20F6-41BA-CDF5B2D94A03}"/>
          </ac:inkMkLst>
        </pc:inkChg>
        <pc:inkChg chg="del">
          <ac:chgData name="Kokchun Giang" userId="67e2125d-ec8c-4323-9653-9824a2ad815f" providerId="ADAL" clId="{D9168265-1220-9E48-A679-670E2F5FD34C}" dt="2024-01-29T19:32:02.265" v="766" actId="478"/>
          <ac:inkMkLst>
            <pc:docMk/>
            <pc:sldMk cId="1146673780" sldId="334"/>
            <ac:inkMk id="598" creationId="{755FF12D-4FD8-5BC2-8411-FFACEB207E11}"/>
          </ac:inkMkLst>
        </pc:inkChg>
        <pc:inkChg chg="del">
          <ac:chgData name="Kokchun Giang" userId="67e2125d-ec8c-4323-9653-9824a2ad815f" providerId="ADAL" clId="{D9168265-1220-9E48-A679-670E2F5FD34C}" dt="2024-01-29T19:32:02.265" v="766" actId="478"/>
          <ac:inkMkLst>
            <pc:docMk/>
            <pc:sldMk cId="1146673780" sldId="334"/>
            <ac:inkMk id="599" creationId="{B609836A-D2FD-A701-AF5A-41679AA7C059}"/>
          </ac:inkMkLst>
        </pc:inkChg>
        <pc:inkChg chg="del">
          <ac:chgData name="Kokchun Giang" userId="67e2125d-ec8c-4323-9653-9824a2ad815f" providerId="ADAL" clId="{D9168265-1220-9E48-A679-670E2F5FD34C}" dt="2024-01-29T19:32:02.265" v="766" actId="478"/>
          <ac:inkMkLst>
            <pc:docMk/>
            <pc:sldMk cId="1146673780" sldId="334"/>
            <ac:inkMk id="600" creationId="{68ADF1FB-5D06-FCE8-F2A6-24297461DAB3}"/>
          </ac:inkMkLst>
        </pc:inkChg>
        <pc:inkChg chg="add mod">
          <ac:chgData name="Kokchun Giang" userId="67e2125d-ec8c-4323-9653-9824a2ad815f" providerId="ADAL" clId="{D9168265-1220-9E48-A679-670E2F5FD34C}" dt="2024-01-29T19:34:53.675" v="802"/>
          <ac:inkMkLst>
            <pc:docMk/>
            <pc:sldMk cId="1146673780" sldId="334"/>
            <ac:inkMk id="601" creationId="{4F55558A-1C80-8744-DEDF-34A4EDB2BF33}"/>
          </ac:inkMkLst>
        </pc:inkChg>
        <pc:inkChg chg="del">
          <ac:chgData name="Kokchun Giang" userId="67e2125d-ec8c-4323-9653-9824a2ad815f" providerId="ADAL" clId="{D9168265-1220-9E48-A679-670E2F5FD34C}" dt="2024-01-29T19:32:02.265" v="766" actId="478"/>
          <ac:inkMkLst>
            <pc:docMk/>
            <pc:sldMk cId="1146673780" sldId="334"/>
            <ac:inkMk id="602" creationId="{424D1794-421A-6834-EC05-B595D97DF74D}"/>
          </ac:inkMkLst>
        </pc:inkChg>
        <pc:inkChg chg="del">
          <ac:chgData name="Kokchun Giang" userId="67e2125d-ec8c-4323-9653-9824a2ad815f" providerId="ADAL" clId="{D9168265-1220-9E48-A679-670E2F5FD34C}" dt="2024-01-29T19:32:02.265" v="766" actId="478"/>
          <ac:inkMkLst>
            <pc:docMk/>
            <pc:sldMk cId="1146673780" sldId="334"/>
            <ac:inkMk id="603" creationId="{DB270DEE-4B15-2557-7B4F-224BD4E2E86F}"/>
          </ac:inkMkLst>
        </pc:inkChg>
        <pc:inkChg chg="del">
          <ac:chgData name="Kokchun Giang" userId="67e2125d-ec8c-4323-9653-9824a2ad815f" providerId="ADAL" clId="{D9168265-1220-9E48-A679-670E2F5FD34C}" dt="2024-01-29T19:32:02.265" v="766" actId="478"/>
          <ac:inkMkLst>
            <pc:docMk/>
            <pc:sldMk cId="1146673780" sldId="334"/>
            <ac:inkMk id="604" creationId="{1DB20879-F758-57C2-EC3E-D661F06201D2}"/>
          </ac:inkMkLst>
        </pc:inkChg>
        <pc:inkChg chg="del">
          <ac:chgData name="Kokchun Giang" userId="67e2125d-ec8c-4323-9653-9824a2ad815f" providerId="ADAL" clId="{D9168265-1220-9E48-A679-670E2F5FD34C}" dt="2024-01-29T19:32:02.265" v="766" actId="478"/>
          <ac:inkMkLst>
            <pc:docMk/>
            <pc:sldMk cId="1146673780" sldId="334"/>
            <ac:inkMk id="605" creationId="{537E3423-ED3D-4046-5502-033B5CDFC099}"/>
          </ac:inkMkLst>
        </pc:inkChg>
        <pc:inkChg chg="del">
          <ac:chgData name="Kokchun Giang" userId="67e2125d-ec8c-4323-9653-9824a2ad815f" providerId="ADAL" clId="{D9168265-1220-9E48-A679-670E2F5FD34C}" dt="2024-01-29T19:32:02.265" v="766" actId="478"/>
          <ac:inkMkLst>
            <pc:docMk/>
            <pc:sldMk cId="1146673780" sldId="334"/>
            <ac:inkMk id="607" creationId="{604D3DBC-0B73-43C1-6292-0FAC30990B91}"/>
          </ac:inkMkLst>
        </pc:inkChg>
        <pc:inkChg chg="del">
          <ac:chgData name="Kokchun Giang" userId="67e2125d-ec8c-4323-9653-9824a2ad815f" providerId="ADAL" clId="{D9168265-1220-9E48-A679-670E2F5FD34C}" dt="2024-01-29T19:32:02.265" v="766" actId="478"/>
          <ac:inkMkLst>
            <pc:docMk/>
            <pc:sldMk cId="1146673780" sldId="334"/>
            <ac:inkMk id="608" creationId="{E411256E-B375-F25D-E559-1DCC9DC83C96}"/>
          </ac:inkMkLst>
        </pc:inkChg>
        <pc:inkChg chg="del">
          <ac:chgData name="Kokchun Giang" userId="67e2125d-ec8c-4323-9653-9824a2ad815f" providerId="ADAL" clId="{D9168265-1220-9E48-A679-670E2F5FD34C}" dt="2024-01-29T19:32:02.265" v="766" actId="478"/>
          <ac:inkMkLst>
            <pc:docMk/>
            <pc:sldMk cId="1146673780" sldId="334"/>
            <ac:inkMk id="609" creationId="{5CA0AF83-8BF3-4209-FC9D-86FAD72B0803}"/>
          </ac:inkMkLst>
        </pc:inkChg>
        <pc:inkChg chg="add mod">
          <ac:chgData name="Kokchun Giang" userId="67e2125d-ec8c-4323-9653-9824a2ad815f" providerId="ADAL" clId="{D9168265-1220-9E48-A679-670E2F5FD34C}" dt="2024-01-29T19:35:31.334" v="815"/>
          <ac:inkMkLst>
            <pc:docMk/>
            <pc:sldMk cId="1146673780" sldId="334"/>
            <ac:inkMk id="620" creationId="{0318C49D-1160-7C71-6D53-5DD15D745BA7}"/>
          </ac:inkMkLst>
        </pc:inkChg>
        <pc:inkChg chg="add mod">
          <ac:chgData name="Kokchun Giang" userId="67e2125d-ec8c-4323-9653-9824a2ad815f" providerId="ADAL" clId="{D9168265-1220-9E48-A679-670E2F5FD34C}" dt="2024-01-29T19:35:31.334" v="815"/>
          <ac:inkMkLst>
            <pc:docMk/>
            <pc:sldMk cId="1146673780" sldId="334"/>
            <ac:inkMk id="621" creationId="{D6AC087E-698E-E23B-D8CC-ECC84CA9542D}"/>
          </ac:inkMkLst>
        </pc:inkChg>
        <pc:inkChg chg="add mod">
          <ac:chgData name="Kokchun Giang" userId="67e2125d-ec8c-4323-9653-9824a2ad815f" providerId="ADAL" clId="{D9168265-1220-9E48-A679-670E2F5FD34C}" dt="2024-01-29T19:35:31.334" v="815"/>
          <ac:inkMkLst>
            <pc:docMk/>
            <pc:sldMk cId="1146673780" sldId="334"/>
            <ac:inkMk id="628" creationId="{21F1A0B8-297F-B31E-9415-28F5A0B9479E}"/>
          </ac:inkMkLst>
        </pc:inkChg>
        <pc:inkChg chg="add mod">
          <ac:chgData name="Kokchun Giang" userId="67e2125d-ec8c-4323-9653-9824a2ad815f" providerId="ADAL" clId="{D9168265-1220-9E48-A679-670E2F5FD34C}" dt="2024-01-29T19:35:31.334" v="815"/>
          <ac:inkMkLst>
            <pc:docMk/>
            <pc:sldMk cId="1146673780" sldId="334"/>
            <ac:inkMk id="631" creationId="{DEA17E17-A665-F61C-7778-1063F08C0660}"/>
          </ac:inkMkLst>
        </pc:inkChg>
        <pc:inkChg chg="add mod">
          <ac:chgData name="Kokchun Giang" userId="67e2125d-ec8c-4323-9653-9824a2ad815f" providerId="ADAL" clId="{D9168265-1220-9E48-A679-670E2F5FD34C}" dt="2024-01-29T19:35:31.334" v="815"/>
          <ac:inkMkLst>
            <pc:docMk/>
            <pc:sldMk cId="1146673780" sldId="334"/>
            <ac:inkMk id="632" creationId="{7FCB2383-4BE7-3A2C-297F-D0E88C2C4243}"/>
          </ac:inkMkLst>
        </pc:inkChg>
        <pc:inkChg chg="add del mod">
          <ac:chgData name="Kokchun Giang" userId="67e2125d-ec8c-4323-9653-9824a2ad815f" providerId="ADAL" clId="{D9168265-1220-9E48-A679-670E2F5FD34C}" dt="2024-01-29T19:35:28.787" v="813" actId="9405"/>
          <ac:inkMkLst>
            <pc:docMk/>
            <pc:sldMk cId="1146673780" sldId="334"/>
            <ac:inkMk id="633" creationId="{03E347F4-6549-6545-A885-0A3996D46234}"/>
          </ac:inkMkLst>
        </pc:inkChg>
        <pc:inkChg chg="add del mod">
          <ac:chgData name="Kokchun Giang" userId="67e2125d-ec8c-4323-9653-9824a2ad815f" providerId="ADAL" clId="{D9168265-1220-9E48-A679-670E2F5FD34C}" dt="2024-01-29T19:35:28.158" v="812"/>
          <ac:inkMkLst>
            <pc:docMk/>
            <pc:sldMk cId="1146673780" sldId="334"/>
            <ac:inkMk id="636" creationId="{2D15D1E9-3C9B-7EB4-3C92-FA67A7354095}"/>
          </ac:inkMkLst>
        </pc:inkChg>
        <pc:inkChg chg="add mod">
          <ac:chgData name="Kokchun Giang" userId="67e2125d-ec8c-4323-9653-9824a2ad815f" providerId="ADAL" clId="{D9168265-1220-9E48-A679-670E2F5FD34C}" dt="2024-01-29T19:35:31.334" v="815"/>
          <ac:inkMkLst>
            <pc:docMk/>
            <pc:sldMk cId="1146673780" sldId="334"/>
            <ac:inkMk id="647" creationId="{407C4B52-B8DF-7298-143D-67F299019078}"/>
          </ac:inkMkLst>
        </pc:inkChg>
        <pc:inkChg chg="add mod">
          <ac:chgData name="Kokchun Giang" userId="67e2125d-ec8c-4323-9653-9824a2ad815f" providerId="ADAL" clId="{D9168265-1220-9E48-A679-670E2F5FD34C}" dt="2024-01-29T19:40:11.480" v="1047" actId="164"/>
          <ac:inkMkLst>
            <pc:docMk/>
            <pc:sldMk cId="1146673780" sldId="334"/>
            <ac:inkMk id="656" creationId="{1BD4ABFA-F630-D509-25A5-81D6E417D6A8}"/>
          </ac:inkMkLst>
        </pc:inkChg>
        <pc:inkChg chg="add mod">
          <ac:chgData name="Kokchun Giang" userId="67e2125d-ec8c-4323-9653-9824a2ad815f" providerId="ADAL" clId="{D9168265-1220-9E48-A679-670E2F5FD34C}" dt="2024-01-29T19:35:50.792" v="830"/>
          <ac:inkMkLst>
            <pc:docMk/>
            <pc:sldMk cId="1146673780" sldId="334"/>
            <ac:inkMk id="657" creationId="{F71D36E3-E939-4F19-42FA-0165A613E8D8}"/>
          </ac:inkMkLst>
        </pc:inkChg>
        <pc:inkChg chg="add mod">
          <ac:chgData name="Kokchun Giang" userId="67e2125d-ec8c-4323-9653-9824a2ad815f" providerId="ADAL" clId="{D9168265-1220-9E48-A679-670E2F5FD34C}" dt="2024-01-29T19:35:50.792" v="830"/>
          <ac:inkMkLst>
            <pc:docMk/>
            <pc:sldMk cId="1146673780" sldId="334"/>
            <ac:inkMk id="658" creationId="{02DE8136-23AD-E484-C61D-17F56177DD13}"/>
          </ac:inkMkLst>
        </pc:inkChg>
        <pc:inkChg chg="add mod">
          <ac:chgData name="Kokchun Giang" userId="67e2125d-ec8c-4323-9653-9824a2ad815f" providerId="ADAL" clId="{D9168265-1220-9E48-A679-670E2F5FD34C}" dt="2024-01-29T19:35:50.792" v="830"/>
          <ac:inkMkLst>
            <pc:docMk/>
            <pc:sldMk cId="1146673780" sldId="334"/>
            <ac:inkMk id="660" creationId="{396FF49B-6B1E-C727-4F53-244F0940DDB2}"/>
          </ac:inkMkLst>
        </pc:inkChg>
        <pc:inkChg chg="add mod">
          <ac:chgData name="Kokchun Giang" userId="67e2125d-ec8c-4323-9653-9824a2ad815f" providerId="ADAL" clId="{D9168265-1220-9E48-A679-670E2F5FD34C}" dt="2024-01-29T19:35:50.792" v="830"/>
          <ac:inkMkLst>
            <pc:docMk/>
            <pc:sldMk cId="1146673780" sldId="334"/>
            <ac:inkMk id="661" creationId="{182EE889-3FAE-8A1F-3CD4-1793BEB5E2D6}"/>
          </ac:inkMkLst>
        </pc:inkChg>
        <pc:inkChg chg="add mod">
          <ac:chgData name="Kokchun Giang" userId="67e2125d-ec8c-4323-9653-9824a2ad815f" providerId="ADAL" clId="{D9168265-1220-9E48-A679-670E2F5FD34C}" dt="2024-01-29T19:35:50.792" v="830"/>
          <ac:inkMkLst>
            <pc:docMk/>
            <pc:sldMk cId="1146673780" sldId="334"/>
            <ac:inkMk id="662" creationId="{6DB42E6F-4152-EEF9-1F49-BF248EE324DD}"/>
          </ac:inkMkLst>
        </pc:inkChg>
        <pc:inkChg chg="add mod">
          <ac:chgData name="Kokchun Giang" userId="67e2125d-ec8c-4323-9653-9824a2ad815f" providerId="ADAL" clId="{D9168265-1220-9E48-A679-670E2F5FD34C}" dt="2024-01-29T19:35:50.792" v="830"/>
          <ac:inkMkLst>
            <pc:docMk/>
            <pc:sldMk cId="1146673780" sldId="334"/>
            <ac:inkMk id="663" creationId="{4A38601B-5DE2-E6C2-E3B7-7349F40E7A2A}"/>
          </ac:inkMkLst>
        </pc:inkChg>
        <pc:inkChg chg="add mod">
          <ac:chgData name="Kokchun Giang" userId="67e2125d-ec8c-4323-9653-9824a2ad815f" providerId="ADAL" clId="{D9168265-1220-9E48-A679-670E2F5FD34C}" dt="2024-01-29T19:35:50.792" v="830"/>
          <ac:inkMkLst>
            <pc:docMk/>
            <pc:sldMk cId="1146673780" sldId="334"/>
            <ac:inkMk id="664" creationId="{826ACB73-411F-DBED-98CE-0156D1100662}"/>
          </ac:inkMkLst>
        </pc:inkChg>
        <pc:inkChg chg="add mod">
          <ac:chgData name="Kokchun Giang" userId="67e2125d-ec8c-4323-9653-9824a2ad815f" providerId="ADAL" clId="{D9168265-1220-9E48-A679-670E2F5FD34C}" dt="2024-01-29T19:35:50.792" v="830"/>
          <ac:inkMkLst>
            <pc:docMk/>
            <pc:sldMk cId="1146673780" sldId="334"/>
            <ac:inkMk id="665" creationId="{7B781DBB-2D3B-9EA3-9AE4-D25744D94BD2}"/>
          </ac:inkMkLst>
        </pc:inkChg>
        <pc:inkChg chg="add mod">
          <ac:chgData name="Kokchun Giang" userId="67e2125d-ec8c-4323-9653-9824a2ad815f" providerId="ADAL" clId="{D9168265-1220-9E48-A679-670E2F5FD34C}" dt="2024-01-29T19:35:50.792" v="830"/>
          <ac:inkMkLst>
            <pc:docMk/>
            <pc:sldMk cId="1146673780" sldId="334"/>
            <ac:inkMk id="667" creationId="{02B8B99F-DC28-236F-E47A-156CC5F74D05}"/>
          </ac:inkMkLst>
        </pc:inkChg>
        <pc:inkChg chg="add mod">
          <ac:chgData name="Kokchun Giang" userId="67e2125d-ec8c-4323-9653-9824a2ad815f" providerId="ADAL" clId="{D9168265-1220-9E48-A679-670E2F5FD34C}" dt="2024-01-29T19:35:50.792" v="830"/>
          <ac:inkMkLst>
            <pc:docMk/>
            <pc:sldMk cId="1146673780" sldId="334"/>
            <ac:inkMk id="669" creationId="{67CD2844-BC1D-BD89-8595-846652C6BBD4}"/>
          </ac:inkMkLst>
        </pc:inkChg>
        <pc:inkChg chg="add mod">
          <ac:chgData name="Kokchun Giang" userId="67e2125d-ec8c-4323-9653-9824a2ad815f" providerId="ADAL" clId="{D9168265-1220-9E48-A679-670E2F5FD34C}" dt="2024-01-29T19:35:56.626" v="840"/>
          <ac:inkMkLst>
            <pc:docMk/>
            <pc:sldMk cId="1146673780" sldId="334"/>
            <ac:inkMk id="690" creationId="{B59AFE14-E34F-BD52-3DE4-A2800D94B0F9}"/>
          </ac:inkMkLst>
        </pc:inkChg>
        <pc:inkChg chg="add mod">
          <ac:chgData name="Kokchun Giang" userId="67e2125d-ec8c-4323-9653-9824a2ad815f" providerId="ADAL" clId="{D9168265-1220-9E48-A679-670E2F5FD34C}" dt="2024-01-29T19:35:56.626" v="840"/>
          <ac:inkMkLst>
            <pc:docMk/>
            <pc:sldMk cId="1146673780" sldId="334"/>
            <ac:inkMk id="709" creationId="{FE5F9033-A71D-C6EB-C1A0-D4AC855FA3F9}"/>
          </ac:inkMkLst>
        </pc:inkChg>
        <pc:inkChg chg="add mod">
          <ac:chgData name="Kokchun Giang" userId="67e2125d-ec8c-4323-9653-9824a2ad815f" providerId="ADAL" clId="{D9168265-1220-9E48-A679-670E2F5FD34C}" dt="2024-01-29T19:35:56.626" v="840"/>
          <ac:inkMkLst>
            <pc:docMk/>
            <pc:sldMk cId="1146673780" sldId="334"/>
            <ac:inkMk id="710" creationId="{385D2216-A253-4E25-51ED-6796F8FAD584}"/>
          </ac:inkMkLst>
        </pc:inkChg>
        <pc:inkChg chg="add mod">
          <ac:chgData name="Kokchun Giang" userId="67e2125d-ec8c-4323-9653-9824a2ad815f" providerId="ADAL" clId="{D9168265-1220-9E48-A679-670E2F5FD34C}" dt="2024-01-29T19:35:56.626" v="840"/>
          <ac:inkMkLst>
            <pc:docMk/>
            <pc:sldMk cId="1146673780" sldId="334"/>
            <ac:inkMk id="750" creationId="{B6781A86-C0DD-E9A5-B797-3A2164B9A3BF}"/>
          </ac:inkMkLst>
        </pc:inkChg>
        <pc:inkChg chg="add mod">
          <ac:chgData name="Kokchun Giang" userId="67e2125d-ec8c-4323-9653-9824a2ad815f" providerId="ADAL" clId="{D9168265-1220-9E48-A679-670E2F5FD34C}" dt="2024-01-29T19:35:56.626" v="840"/>
          <ac:inkMkLst>
            <pc:docMk/>
            <pc:sldMk cId="1146673780" sldId="334"/>
            <ac:inkMk id="754" creationId="{DAD3F4DF-B954-D04F-FE04-011E2B3B97BF}"/>
          </ac:inkMkLst>
        </pc:inkChg>
        <pc:inkChg chg="add mod">
          <ac:chgData name="Kokchun Giang" userId="67e2125d-ec8c-4323-9653-9824a2ad815f" providerId="ADAL" clId="{D9168265-1220-9E48-A679-670E2F5FD34C}" dt="2024-01-29T19:35:56.626" v="840"/>
          <ac:inkMkLst>
            <pc:docMk/>
            <pc:sldMk cId="1146673780" sldId="334"/>
            <ac:inkMk id="758" creationId="{0FE62897-E3AF-AF7C-F98D-3967656B3C02}"/>
          </ac:inkMkLst>
        </pc:inkChg>
        <pc:inkChg chg="add mod">
          <ac:chgData name="Kokchun Giang" userId="67e2125d-ec8c-4323-9653-9824a2ad815f" providerId="ADAL" clId="{D9168265-1220-9E48-A679-670E2F5FD34C}" dt="2024-01-29T19:35:56.626" v="840"/>
          <ac:inkMkLst>
            <pc:docMk/>
            <pc:sldMk cId="1146673780" sldId="334"/>
            <ac:inkMk id="759" creationId="{E749ADBA-8E1B-1F22-173B-DA6DBBE0AE92}"/>
          </ac:inkMkLst>
        </pc:inkChg>
        <pc:inkChg chg="add mod">
          <ac:chgData name="Kokchun Giang" userId="67e2125d-ec8c-4323-9653-9824a2ad815f" providerId="ADAL" clId="{D9168265-1220-9E48-A679-670E2F5FD34C}" dt="2024-01-29T19:35:56.626" v="840"/>
          <ac:inkMkLst>
            <pc:docMk/>
            <pc:sldMk cId="1146673780" sldId="334"/>
            <ac:inkMk id="760" creationId="{B9606F6C-D802-1C94-C9C8-2A92BCD6377F}"/>
          </ac:inkMkLst>
        </pc:inkChg>
        <pc:inkChg chg="add mod">
          <ac:chgData name="Kokchun Giang" userId="67e2125d-ec8c-4323-9653-9824a2ad815f" providerId="ADAL" clId="{D9168265-1220-9E48-A679-670E2F5FD34C}" dt="2024-01-29T19:35:56.626" v="840"/>
          <ac:inkMkLst>
            <pc:docMk/>
            <pc:sldMk cId="1146673780" sldId="334"/>
            <ac:inkMk id="766" creationId="{71AFD410-4A3D-A8C3-CE81-AAA615F7B5A0}"/>
          </ac:inkMkLst>
        </pc:inkChg>
        <pc:inkChg chg="del">
          <ac:chgData name="Kokchun Giang" userId="67e2125d-ec8c-4323-9653-9824a2ad815f" providerId="ADAL" clId="{D9168265-1220-9E48-A679-670E2F5FD34C}" dt="2024-01-29T19:32:04.845" v="767" actId="478"/>
          <ac:inkMkLst>
            <pc:docMk/>
            <pc:sldMk cId="1146673780" sldId="334"/>
            <ac:inkMk id="774" creationId="{C277205E-C07F-38A8-505A-2A5BFC7E2BF9}"/>
          </ac:inkMkLst>
        </pc:inkChg>
        <pc:inkChg chg="del">
          <ac:chgData name="Kokchun Giang" userId="67e2125d-ec8c-4323-9653-9824a2ad815f" providerId="ADAL" clId="{D9168265-1220-9E48-A679-670E2F5FD34C}" dt="2024-01-29T19:32:04.845" v="767" actId="478"/>
          <ac:inkMkLst>
            <pc:docMk/>
            <pc:sldMk cId="1146673780" sldId="334"/>
            <ac:inkMk id="775" creationId="{E0757825-BFD8-2C19-55DE-9D66C300C1FE}"/>
          </ac:inkMkLst>
        </pc:inkChg>
        <pc:inkChg chg="del">
          <ac:chgData name="Kokchun Giang" userId="67e2125d-ec8c-4323-9653-9824a2ad815f" providerId="ADAL" clId="{D9168265-1220-9E48-A679-670E2F5FD34C}" dt="2024-01-29T19:32:04.845" v="767" actId="478"/>
          <ac:inkMkLst>
            <pc:docMk/>
            <pc:sldMk cId="1146673780" sldId="334"/>
            <ac:inkMk id="776" creationId="{3FBA9B35-3B59-7D3C-625F-4B7C70423EDB}"/>
          </ac:inkMkLst>
        </pc:inkChg>
        <pc:inkChg chg="del">
          <ac:chgData name="Kokchun Giang" userId="67e2125d-ec8c-4323-9653-9824a2ad815f" providerId="ADAL" clId="{D9168265-1220-9E48-A679-670E2F5FD34C}" dt="2024-01-29T19:32:04.845" v="767" actId="478"/>
          <ac:inkMkLst>
            <pc:docMk/>
            <pc:sldMk cId="1146673780" sldId="334"/>
            <ac:inkMk id="777" creationId="{843A7B43-DC3D-BF5D-6E75-521FFCEE1CB2}"/>
          </ac:inkMkLst>
        </pc:inkChg>
        <pc:inkChg chg="add mod">
          <ac:chgData name="Kokchun Giang" userId="67e2125d-ec8c-4323-9653-9824a2ad815f" providerId="ADAL" clId="{D9168265-1220-9E48-A679-670E2F5FD34C}" dt="2024-01-29T19:40:11.480" v="1047" actId="164"/>
          <ac:inkMkLst>
            <pc:docMk/>
            <pc:sldMk cId="1146673780" sldId="334"/>
            <ac:inkMk id="779" creationId="{4A17A72B-D2EF-8E06-2F61-AE67EBD2B614}"/>
          </ac:inkMkLst>
        </pc:inkChg>
        <pc:inkChg chg="add mod">
          <ac:chgData name="Kokchun Giang" userId="67e2125d-ec8c-4323-9653-9824a2ad815f" providerId="ADAL" clId="{D9168265-1220-9E48-A679-670E2F5FD34C}" dt="2024-01-29T19:36:02.633" v="853"/>
          <ac:inkMkLst>
            <pc:docMk/>
            <pc:sldMk cId="1146673780" sldId="334"/>
            <ac:inkMk id="780" creationId="{03A9B558-6CD7-4856-3508-98BE8C6E845A}"/>
          </ac:inkMkLst>
        </pc:inkChg>
        <pc:inkChg chg="add mod">
          <ac:chgData name="Kokchun Giang" userId="67e2125d-ec8c-4323-9653-9824a2ad815f" providerId="ADAL" clId="{D9168265-1220-9E48-A679-670E2F5FD34C}" dt="2024-01-29T19:36:02.633" v="853"/>
          <ac:inkMkLst>
            <pc:docMk/>
            <pc:sldMk cId="1146673780" sldId="334"/>
            <ac:inkMk id="781" creationId="{4EFEE308-4A2E-A169-7A88-8FDD5F30C006}"/>
          </ac:inkMkLst>
        </pc:inkChg>
        <pc:inkChg chg="add mod">
          <ac:chgData name="Kokchun Giang" userId="67e2125d-ec8c-4323-9653-9824a2ad815f" providerId="ADAL" clId="{D9168265-1220-9E48-A679-670E2F5FD34C}" dt="2024-01-29T19:36:02.633" v="853"/>
          <ac:inkMkLst>
            <pc:docMk/>
            <pc:sldMk cId="1146673780" sldId="334"/>
            <ac:inkMk id="782" creationId="{DD330227-E298-8B49-9562-B1592D3CC158}"/>
          </ac:inkMkLst>
        </pc:inkChg>
        <pc:inkChg chg="add mod">
          <ac:chgData name="Kokchun Giang" userId="67e2125d-ec8c-4323-9653-9824a2ad815f" providerId="ADAL" clId="{D9168265-1220-9E48-A679-670E2F5FD34C}" dt="2024-01-29T19:36:02.633" v="853"/>
          <ac:inkMkLst>
            <pc:docMk/>
            <pc:sldMk cId="1146673780" sldId="334"/>
            <ac:inkMk id="783" creationId="{6613BE32-2C16-9001-9B3F-E54CAA822E10}"/>
          </ac:inkMkLst>
        </pc:inkChg>
        <pc:inkChg chg="add mod">
          <ac:chgData name="Kokchun Giang" userId="67e2125d-ec8c-4323-9653-9824a2ad815f" providerId="ADAL" clId="{D9168265-1220-9E48-A679-670E2F5FD34C}" dt="2024-01-29T19:36:02.633" v="853"/>
          <ac:inkMkLst>
            <pc:docMk/>
            <pc:sldMk cId="1146673780" sldId="334"/>
            <ac:inkMk id="784" creationId="{254AD9F1-62E4-7378-BC6D-94AB0FAED953}"/>
          </ac:inkMkLst>
        </pc:inkChg>
        <pc:inkChg chg="add mod">
          <ac:chgData name="Kokchun Giang" userId="67e2125d-ec8c-4323-9653-9824a2ad815f" providerId="ADAL" clId="{D9168265-1220-9E48-A679-670E2F5FD34C}" dt="2024-01-29T19:36:02.633" v="853"/>
          <ac:inkMkLst>
            <pc:docMk/>
            <pc:sldMk cId="1146673780" sldId="334"/>
            <ac:inkMk id="805" creationId="{8CB9831C-D218-85C3-CD84-474CACA7EF5A}"/>
          </ac:inkMkLst>
        </pc:inkChg>
        <pc:inkChg chg="add mod">
          <ac:chgData name="Kokchun Giang" userId="67e2125d-ec8c-4323-9653-9824a2ad815f" providerId="ADAL" clId="{D9168265-1220-9E48-A679-670E2F5FD34C}" dt="2024-01-29T19:36:02.633" v="853"/>
          <ac:inkMkLst>
            <pc:docMk/>
            <pc:sldMk cId="1146673780" sldId="334"/>
            <ac:inkMk id="808" creationId="{E605A6E1-4C43-73E0-E046-313A5806B544}"/>
          </ac:inkMkLst>
        </pc:inkChg>
        <pc:inkChg chg="add mod">
          <ac:chgData name="Kokchun Giang" userId="67e2125d-ec8c-4323-9653-9824a2ad815f" providerId="ADAL" clId="{D9168265-1220-9E48-A679-670E2F5FD34C}" dt="2024-01-29T19:36:02.633" v="853"/>
          <ac:inkMkLst>
            <pc:docMk/>
            <pc:sldMk cId="1146673780" sldId="334"/>
            <ac:inkMk id="809" creationId="{CF288215-DB4B-D707-3BB6-83AE45CEA891}"/>
          </ac:inkMkLst>
        </pc:inkChg>
        <pc:inkChg chg="add mod">
          <ac:chgData name="Kokchun Giang" userId="67e2125d-ec8c-4323-9653-9824a2ad815f" providerId="ADAL" clId="{D9168265-1220-9E48-A679-670E2F5FD34C}" dt="2024-01-29T19:36:02.633" v="853"/>
          <ac:inkMkLst>
            <pc:docMk/>
            <pc:sldMk cId="1146673780" sldId="334"/>
            <ac:inkMk id="810" creationId="{AEA53DB7-3B07-F445-D63B-9D6525C5D16A}"/>
          </ac:inkMkLst>
        </pc:inkChg>
        <pc:inkChg chg="add mod">
          <ac:chgData name="Kokchun Giang" userId="67e2125d-ec8c-4323-9653-9824a2ad815f" providerId="ADAL" clId="{D9168265-1220-9E48-A679-670E2F5FD34C}" dt="2024-01-29T19:36:02.633" v="853"/>
          <ac:inkMkLst>
            <pc:docMk/>
            <pc:sldMk cId="1146673780" sldId="334"/>
            <ac:inkMk id="811" creationId="{9572BB0B-05FE-C771-970E-FD101F5C9604}"/>
          </ac:inkMkLst>
        </pc:inkChg>
        <pc:inkChg chg="add mod">
          <ac:chgData name="Kokchun Giang" userId="67e2125d-ec8c-4323-9653-9824a2ad815f" providerId="ADAL" clId="{D9168265-1220-9E48-A679-670E2F5FD34C}" dt="2024-01-29T19:36:02.633" v="853"/>
          <ac:inkMkLst>
            <pc:docMk/>
            <pc:sldMk cId="1146673780" sldId="334"/>
            <ac:inkMk id="812" creationId="{2AD03652-4445-75FA-BB67-65429C11EC12}"/>
          </ac:inkMkLst>
        </pc:inkChg>
        <pc:inkChg chg="add mod">
          <ac:chgData name="Kokchun Giang" userId="67e2125d-ec8c-4323-9653-9824a2ad815f" providerId="ADAL" clId="{D9168265-1220-9E48-A679-670E2F5FD34C}" dt="2024-01-29T19:40:11.480" v="1047" actId="164"/>
          <ac:inkMkLst>
            <pc:docMk/>
            <pc:sldMk cId="1146673780" sldId="334"/>
            <ac:inkMk id="814" creationId="{12534421-131A-1E84-5F48-EB4E920F9864}"/>
          </ac:inkMkLst>
        </pc:inkChg>
        <pc:inkChg chg="add mod">
          <ac:chgData name="Kokchun Giang" userId="67e2125d-ec8c-4323-9653-9824a2ad815f" providerId="ADAL" clId="{D9168265-1220-9E48-A679-670E2F5FD34C}" dt="2024-01-29T19:36:31.613" v="861"/>
          <ac:inkMkLst>
            <pc:docMk/>
            <pc:sldMk cId="1146673780" sldId="334"/>
            <ac:inkMk id="815" creationId="{3FE66561-8E96-86DF-7789-D26D77B5F390}"/>
          </ac:inkMkLst>
        </pc:inkChg>
        <pc:inkChg chg="add mod">
          <ac:chgData name="Kokchun Giang" userId="67e2125d-ec8c-4323-9653-9824a2ad815f" providerId="ADAL" clId="{D9168265-1220-9E48-A679-670E2F5FD34C}" dt="2024-01-29T19:36:31.613" v="861"/>
          <ac:inkMkLst>
            <pc:docMk/>
            <pc:sldMk cId="1146673780" sldId="334"/>
            <ac:inkMk id="816" creationId="{9418A853-B6BF-53BB-C165-A72F754F8AE8}"/>
          </ac:inkMkLst>
        </pc:inkChg>
        <pc:inkChg chg="add mod">
          <ac:chgData name="Kokchun Giang" userId="67e2125d-ec8c-4323-9653-9824a2ad815f" providerId="ADAL" clId="{D9168265-1220-9E48-A679-670E2F5FD34C}" dt="2024-01-29T19:36:31.613" v="861"/>
          <ac:inkMkLst>
            <pc:docMk/>
            <pc:sldMk cId="1146673780" sldId="334"/>
            <ac:inkMk id="817" creationId="{E0913155-04E0-55A8-C6B0-5FC2A60DF759}"/>
          </ac:inkMkLst>
        </pc:inkChg>
        <pc:inkChg chg="add mod">
          <ac:chgData name="Kokchun Giang" userId="67e2125d-ec8c-4323-9653-9824a2ad815f" providerId="ADAL" clId="{D9168265-1220-9E48-A679-670E2F5FD34C}" dt="2024-01-29T19:36:31.613" v="861"/>
          <ac:inkMkLst>
            <pc:docMk/>
            <pc:sldMk cId="1146673780" sldId="334"/>
            <ac:inkMk id="818" creationId="{6BD26887-77DC-7655-4D30-DAC464512421}"/>
          </ac:inkMkLst>
        </pc:inkChg>
        <pc:inkChg chg="add mod">
          <ac:chgData name="Kokchun Giang" userId="67e2125d-ec8c-4323-9653-9824a2ad815f" providerId="ADAL" clId="{D9168265-1220-9E48-A679-670E2F5FD34C}" dt="2024-01-29T19:36:31.613" v="861"/>
          <ac:inkMkLst>
            <pc:docMk/>
            <pc:sldMk cId="1146673780" sldId="334"/>
            <ac:inkMk id="819" creationId="{FE15E5DB-E01B-2C39-DAD3-8931DB1E2541}"/>
          </ac:inkMkLst>
        </pc:inkChg>
        <pc:inkChg chg="add mod">
          <ac:chgData name="Kokchun Giang" userId="67e2125d-ec8c-4323-9653-9824a2ad815f" providerId="ADAL" clId="{D9168265-1220-9E48-A679-670E2F5FD34C}" dt="2024-01-29T19:36:31.613" v="861"/>
          <ac:inkMkLst>
            <pc:docMk/>
            <pc:sldMk cId="1146673780" sldId="334"/>
            <ac:inkMk id="820" creationId="{25E12F04-21FE-A52D-F503-4E9DACB5963B}"/>
          </ac:inkMkLst>
        </pc:inkChg>
        <pc:inkChg chg="add mod">
          <ac:chgData name="Kokchun Giang" userId="67e2125d-ec8c-4323-9653-9824a2ad815f" providerId="ADAL" clId="{D9168265-1220-9E48-A679-670E2F5FD34C}" dt="2024-01-29T19:36:42.851" v="879"/>
          <ac:inkMkLst>
            <pc:docMk/>
            <pc:sldMk cId="1146673780" sldId="334"/>
            <ac:inkMk id="822" creationId="{05B9E1B0-81E1-8320-C793-E298AF2AFFE7}"/>
          </ac:inkMkLst>
        </pc:inkChg>
        <pc:inkChg chg="add mod">
          <ac:chgData name="Kokchun Giang" userId="67e2125d-ec8c-4323-9653-9824a2ad815f" providerId="ADAL" clId="{D9168265-1220-9E48-A679-670E2F5FD34C}" dt="2024-01-29T19:36:42.851" v="879"/>
          <ac:inkMkLst>
            <pc:docMk/>
            <pc:sldMk cId="1146673780" sldId="334"/>
            <ac:inkMk id="823" creationId="{2A6EBCC0-B6AE-3464-9F10-C9B0A08CD12D}"/>
          </ac:inkMkLst>
        </pc:inkChg>
        <pc:inkChg chg="add mod">
          <ac:chgData name="Kokchun Giang" userId="67e2125d-ec8c-4323-9653-9824a2ad815f" providerId="ADAL" clId="{D9168265-1220-9E48-A679-670E2F5FD34C}" dt="2024-01-29T19:36:42.851" v="879"/>
          <ac:inkMkLst>
            <pc:docMk/>
            <pc:sldMk cId="1146673780" sldId="334"/>
            <ac:inkMk id="825" creationId="{B780FD70-E8F7-0F60-5EBC-5E14B963093E}"/>
          </ac:inkMkLst>
        </pc:inkChg>
        <pc:inkChg chg="add mod">
          <ac:chgData name="Kokchun Giang" userId="67e2125d-ec8c-4323-9653-9824a2ad815f" providerId="ADAL" clId="{D9168265-1220-9E48-A679-670E2F5FD34C}" dt="2024-01-29T19:36:42.851" v="879"/>
          <ac:inkMkLst>
            <pc:docMk/>
            <pc:sldMk cId="1146673780" sldId="334"/>
            <ac:inkMk id="826" creationId="{206C4AEA-BC50-BD4A-0672-8764B791B2E1}"/>
          </ac:inkMkLst>
        </pc:inkChg>
        <pc:inkChg chg="add mod">
          <ac:chgData name="Kokchun Giang" userId="67e2125d-ec8c-4323-9653-9824a2ad815f" providerId="ADAL" clId="{D9168265-1220-9E48-A679-670E2F5FD34C}" dt="2024-01-29T19:36:42.851" v="879"/>
          <ac:inkMkLst>
            <pc:docMk/>
            <pc:sldMk cId="1146673780" sldId="334"/>
            <ac:inkMk id="828" creationId="{E3821F95-E245-982C-9626-A3C1E07D0557}"/>
          </ac:inkMkLst>
        </pc:inkChg>
        <pc:inkChg chg="add mod">
          <ac:chgData name="Kokchun Giang" userId="67e2125d-ec8c-4323-9653-9824a2ad815f" providerId="ADAL" clId="{D9168265-1220-9E48-A679-670E2F5FD34C}" dt="2024-01-29T19:36:42.851" v="879"/>
          <ac:inkMkLst>
            <pc:docMk/>
            <pc:sldMk cId="1146673780" sldId="334"/>
            <ac:inkMk id="829" creationId="{E684217E-A942-92F2-7F5B-E51397B35C49}"/>
          </ac:inkMkLst>
        </pc:inkChg>
        <pc:inkChg chg="add mod">
          <ac:chgData name="Kokchun Giang" userId="67e2125d-ec8c-4323-9653-9824a2ad815f" providerId="ADAL" clId="{D9168265-1220-9E48-A679-670E2F5FD34C}" dt="2024-01-29T19:36:42.851" v="879"/>
          <ac:inkMkLst>
            <pc:docMk/>
            <pc:sldMk cId="1146673780" sldId="334"/>
            <ac:inkMk id="830" creationId="{4DBA364A-20EC-F3AC-5C33-B94C6E5B767C}"/>
          </ac:inkMkLst>
        </pc:inkChg>
        <pc:inkChg chg="add mod">
          <ac:chgData name="Kokchun Giang" userId="67e2125d-ec8c-4323-9653-9824a2ad815f" providerId="ADAL" clId="{D9168265-1220-9E48-A679-670E2F5FD34C}" dt="2024-01-29T19:36:42.851" v="879"/>
          <ac:inkMkLst>
            <pc:docMk/>
            <pc:sldMk cId="1146673780" sldId="334"/>
            <ac:inkMk id="831" creationId="{D07DE587-575C-AA3F-D659-DA969B0434C0}"/>
          </ac:inkMkLst>
        </pc:inkChg>
        <pc:inkChg chg="add mod">
          <ac:chgData name="Kokchun Giang" userId="67e2125d-ec8c-4323-9653-9824a2ad815f" providerId="ADAL" clId="{D9168265-1220-9E48-A679-670E2F5FD34C}" dt="2024-01-29T19:40:11.480" v="1047" actId="164"/>
          <ac:inkMkLst>
            <pc:docMk/>
            <pc:sldMk cId="1146673780" sldId="334"/>
            <ac:inkMk id="833" creationId="{849CC785-765A-3989-47E2-58AB7C8D6CD6}"/>
          </ac:inkMkLst>
        </pc:inkChg>
        <pc:inkChg chg="add mod">
          <ac:chgData name="Kokchun Giang" userId="67e2125d-ec8c-4323-9653-9824a2ad815f" providerId="ADAL" clId="{D9168265-1220-9E48-A679-670E2F5FD34C}" dt="2024-01-29T19:36:58.998" v="887"/>
          <ac:inkMkLst>
            <pc:docMk/>
            <pc:sldMk cId="1146673780" sldId="334"/>
            <ac:inkMk id="834" creationId="{781BD8AE-8BC5-E0D4-0266-917A993C3F9D}"/>
          </ac:inkMkLst>
        </pc:inkChg>
        <pc:inkChg chg="add mod">
          <ac:chgData name="Kokchun Giang" userId="67e2125d-ec8c-4323-9653-9824a2ad815f" providerId="ADAL" clId="{D9168265-1220-9E48-A679-670E2F5FD34C}" dt="2024-01-29T19:36:58.998" v="887"/>
          <ac:inkMkLst>
            <pc:docMk/>
            <pc:sldMk cId="1146673780" sldId="334"/>
            <ac:inkMk id="846" creationId="{F07A2FB2-659C-FBA6-096A-12092F62F016}"/>
          </ac:inkMkLst>
        </pc:inkChg>
        <pc:inkChg chg="add mod">
          <ac:chgData name="Kokchun Giang" userId="67e2125d-ec8c-4323-9653-9824a2ad815f" providerId="ADAL" clId="{D9168265-1220-9E48-A679-670E2F5FD34C}" dt="2024-01-29T19:36:58.998" v="887"/>
          <ac:inkMkLst>
            <pc:docMk/>
            <pc:sldMk cId="1146673780" sldId="334"/>
            <ac:inkMk id="854" creationId="{F548F5E9-C29D-F37C-C109-96A4302205CF}"/>
          </ac:inkMkLst>
        </pc:inkChg>
        <pc:inkChg chg="add mod">
          <ac:chgData name="Kokchun Giang" userId="67e2125d-ec8c-4323-9653-9824a2ad815f" providerId="ADAL" clId="{D9168265-1220-9E48-A679-670E2F5FD34C}" dt="2024-01-29T19:36:58.998" v="887"/>
          <ac:inkMkLst>
            <pc:docMk/>
            <pc:sldMk cId="1146673780" sldId="334"/>
            <ac:inkMk id="855" creationId="{40777024-4088-0E8F-E5D8-0CE9E88823DB}"/>
          </ac:inkMkLst>
        </pc:inkChg>
        <pc:inkChg chg="add mod">
          <ac:chgData name="Kokchun Giang" userId="67e2125d-ec8c-4323-9653-9824a2ad815f" providerId="ADAL" clId="{D9168265-1220-9E48-A679-670E2F5FD34C}" dt="2024-01-29T19:36:58.998" v="887"/>
          <ac:inkMkLst>
            <pc:docMk/>
            <pc:sldMk cId="1146673780" sldId="334"/>
            <ac:inkMk id="857" creationId="{A725B61D-64B9-010F-76EB-F0EDAFA2E4B5}"/>
          </ac:inkMkLst>
        </pc:inkChg>
        <pc:inkChg chg="add mod">
          <ac:chgData name="Kokchun Giang" userId="67e2125d-ec8c-4323-9653-9824a2ad815f" providerId="ADAL" clId="{D9168265-1220-9E48-A679-670E2F5FD34C}" dt="2024-01-29T19:37:27.520" v="895"/>
          <ac:inkMkLst>
            <pc:docMk/>
            <pc:sldMk cId="1146673780" sldId="334"/>
            <ac:inkMk id="859" creationId="{5E65B4EC-3830-D661-636E-116F3DAF382E}"/>
          </ac:inkMkLst>
        </pc:inkChg>
        <pc:inkChg chg="add mod">
          <ac:chgData name="Kokchun Giang" userId="67e2125d-ec8c-4323-9653-9824a2ad815f" providerId="ADAL" clId="{D9168265-1220-9E48-A679-670E2F5FD34C}" dt="2024-01-29T19:37:27.520" v="895"/>
          <ac:inkMkLst>
            <pc:docMk/>
            <pc:sldMk cId="1146673780" sldId="334"/>
            <ac:inkMk id="860" creationId="{991A0C84-39BC-F2E0-75CC-9C668E9E1239}"/>
          </ac:inkMkLst>
        </pc:inkChg>
        <pc:inkChg chg="add mod">
          <ac:chgData name="Kokchun Giang" userId="67e2125d-ec8c-4323-9653-9824a2ad815f" providerId="ADAL" clId="{D9168265-1220-9E48-A679-670E2F5FD34C}" dt="2024-01-29T19:37:27.520" v="895"/>
          <ac:inkMkLst>
            <pc:docMk/>
            <pc:sldMk cId="1146673780" sldId="334"/>
            <ac:inkMk id="861" creationId="{D54BBCFD-D7E4-0266-5C2A-AF93EA1C0450}"/>
          </ac:inkMkLst>
        </pc:inkChg>
        <pc:inkChg chg="add mod">
          <ac:chgData name="Kokchun Giang" userId="67e2125d-ec8c-4323-9653-9824a2ad815f" providerId="ADAL" clId="{D9168265-1220-9E48-A679-670E2F5FD34C}" dt="2024-01-29T19:37:27.520" v="895"/>
          <ac:inkMkLst>
            <pc:docMk/>
            <pc:sldMk cId="1146673780" sldId="334"/>
            <ac:inkMk id="862" creationId="{409C94C4-39EB-85C4-7301-28D89577FF23}"/>
          </ac:inkMkLst>
        </pc:inkChg>
        <pc:inkChg chg="add mod">
          <ac:chgData name="Kokchun Giang" userId="67e2125d-ec8c-4323-9653-9824a2ad815f" providerId="ADAL" clId="{D9168265-1220-9E48-A679-670E2F5FD34C}" dt="2024-01-29T19:37:27.520" v="895"/>
          <ac:inkMkLst>
            <pc:docMk/>
            <pc:sldMk cId="1146673780" sldId="334"/>
            <ac:inkMk id="863" creationId="{C26EF025-75CF-1D8E-E6C6-1BEE4847E3EB}"/>
          </ac:inkMkLst>
        </pc:inkChg>
        <pc:inkChg chg="add mod">
          <ac:chgData name="Kokchun Giang" userId="67e2125d-ec8c-4323-9653-9824a2ad815f" providerId="ADAL" clId="{D9168265-1220-9E48-A679-670E2F5FD34C}" dt="2024-01-29T19:37:27.520" v="895"/>
          <ac:inkMkLst>
            <pc:docMk/>
            <pc:sldMk cId="1146673780" sldId="334"/>
            <ac:inkMk id="864" creationId="{10C45F63-A9CE-64C6-2667-CDBCE032980F}"/>
          </ac:inkMkLst>
        </pc:inkChg>
        <pc:inkChg chg="add mod">
          <ac:chgData name="Kokchun Giang" userId="67e2125d-ec8c-4323-9653-9824a2ad815f" providerId="ADAL" clId="{D9168265-1220-9E48-A679-670E2F5FD34C}" dt="2024-01-29T19:37:27.520" v="895"/>
          <ac:inkMkLst>
            <pc:docMk/>
            <pc:sldMk cId="1146673780" sldId="334"/>
            <ac:inkMk id="865" creationId="{81CEC261-4C53-B561-1579-74946D12F7BF}"/>
          </ac:inkMkLst>
        </pc:inkChg>
        <pc:inkChg chg="add mod">
          <ac:chgData name="Kokchun Giang" userId="67e2125d-ec8c-4323-9653-9824a2ad815f" providerId="ADAL" clId="{D9168265-1220-9E48-A679-670E2F5FD34C}" dt="2024-01-29T19:37:49.936" v="920"/>
          <ac:inkMkLst>
            <pc:docMk/>
            <pc:sldMk cId="1146673780" sldId="334"/>
            <ac:inkMk id="868" creationId="{8EFB4C34-F93E-09B7-7F3B-D15981AD32BE}"/>
          </ac:inkMkLst>
        </pc:inkChg>
        <pc:inkChg chg="add mod">
          <ac:chgData name="Kokchun Giang" userId="67e2125d-ec8c-4323-9653-9824a2ad815f" providerId="ADAL" clId="{D9168265-1220-9E48-A679-670E2F5FD34C}" dt="2024-01-29T19:37:49.936" v="920"/>
          <ac:inkMkLst>
            <pc:docMk/>
            <pc:sldMk cId="1146673780" sldId="334"/>
            <ac:inkMk id="869" creationId="{36DC6A05-5F00-9B15-C71B-AECF03E40F57}"/>
          </ac:inkMkLst>
        </pc:inkChg>
        <pc:inkChg chg="add mod">
          <ac:chgData name="Kokchun Giang" userId="67e2125d-ec8c-4323-9653-9824a2ad815f" providerId="ADAL" clId="{D9168265-1220-9E48-A679-670E2F5FD34C}" dt="2024-01-29T19:37:49.936" v="920"/>
          <ac:inkMkLst>
            <pc:docMk/>
            <pc:sldMk cId="1146673780" sldId="334"/>
            <ac:inkMk id="870" creationId="{A8167769-BC1D-4C90-31D8-164A9EF4A1B3}"/>
          </ac:inkMkLst>
        </pc:inkChg>
        <pc:inkChg chg="add mod">
          <ac:chgData name="Kokchun Giang" userId="67e2125d-ec8c-4323-9653-9824a2ad815f" providerId="ADAL" clId="{D9168265-1220-9E48-A679-670E2F5FD34C}" dt="2024-01-29T19:37:49.936" v="920"/>
          <ac:inkMkLst>
            <pc:docMk/>
            <pc:sldMk cId="1146673780" sldId="334"/>
            <ac:inkMk id="871" creationId="{FBBEFFEF-2EAF-22DB-D4CF-D9D1535414BE}"/>
          </ac:inkMkLst>
        </pc:inkChg>
        <pc:inkChg chg="add mod">
          <ac:chgData name="Kokchun Giang" userId="67e2125d-ec8c-4323-9653-9824a2ad815f" providerId="ADAL" clId="{D9168265-1220-9E48-A679-670E2F5FD34C}" dt="2024-01-29T19:37:49.936" v="920"/>
          <ac:inkMkLst>
            <pc:docMk/>
            <pc:sldMk cId="1146673780" sldId="334"/>
            <ac:inkMk id="872" creationId="{A58F120C-3272-0C5F-5790-47722899A292}"/>
          </ac:inkMkLst>
        </pc:inkChg>
        <pc:inkChg chg="add mod">
          <ac:chgData name="Kokchun Giang" userId="67e2125d-ec8c-4323-9653-9824a2ad815f" providerId="ADAL" clId="{D9168265-1220-9E48-A679-670E2F5FD34C}" dt="2024-01-29T19:37:49.936" v="920"/>
          <ac:inkMkLst>
            <pc:docMk/>
            <pc:sldMk cId="1146673780" sldId="334"/>
            <ac:inkMk id="873" creationId="{2C12EE63-EE1F-5810-B7D0-09644CE22CC0}"/>
          </ac:inkMkLst>
        </pc:inkChg>
        <pc:inkChg chg="add mod">
          <ac:chgData name="Kokchun Giang" userId="67e2125d-ec8c-4323-9653-9824a2ad815f" providerId="ADAL" clId="{D9168265-1220-9E48-A679-670E2F5FD34C}" dt="2024-01-29T19:37:49.936" v="920"/>
          <ac:inkMkLst>
            <pc:docMk/>
            <pc:sldMk cId="1146673780" sldId="334"/>
            <ac:inkMk id="874" creationId="{945919AB-6C13-0712-BD30-93605B40D2DC}"/>
          </ac:inkMkLst>
        </pc:inkChg>
        <pc:inkChg chg="add mod">
          <ac:chgData name="Kokchun Giang" userId="67e2125d-ec8c-4323-9653-9824a2ad815f" providerId="ADAL" clId="{D9168265-1220-9E48-A679-670E2F5FD34C}" dt="2024-01-29T19:37:49.936" v="920"/>
          <ac:inkMkLst>
            <pc:docMk/>
            <pc:sldMk cId="1146673780" sldId="334"/>
            <ac:inkMk id="875" creationId="{D9D2A37F-383B-2BC1-D8C9-C29FDA2F1190}"/>
          </ac:inkMkLst>
        </pc:inkChg>
        <pc:inkChg chg="add mod">
          <ac:chgData name="Kokchun Giang" userId="67e2125d-ec8c-4323-9653-9824a2ad815f" providerId="ADAL" clId="{D9168265-1220-9E48-A679-670E2F5FD34C}" dt="2024-01-29T19:37:49.936" v="920"/>
          <ac:inkMkLst>
            <pc:docMk/>
            <pc:sldMk cId="1146673780" sldId="334"/>
            <ac:inkMk id="876" creationId="{E1432038-C6DE-D6EF-9084-D08A58A57D07}"/>
          </ac:inkMkLst>
        </pc:inkChg>
        <pc:inkChg chg="add mod">
          <ac:chgData name="Kokchun Giang" userId="67e2125d-ec8c-4323-9653-9824a2ad815f" providerId="ADAL" clId="{D9168265-1220-9E48-A679-670E2F5FD34C}" dt="2024-01-29T19:37:49.936" v="920"/>
          <ac:inkMkLst>
            <pc:docMk/>
            <pc:sldMk cId="1146673780" sldId="334"/>
            <ac:inkMk id="877" creationId="{27280480-1185-82D6-8929-8A516803C25D}"/>
          </ac:inkMkLst>
        </pc:inkChg>
        <pc:inkChg chg="add mod">
          <ac:chgData name="Kokchun Giang" userId="67e2125d-ec8c-4323-9653-9824a2ad815f" providerId="ADAL" clId="{D9168265-1220-9E48-A679-670E2F5FD34C}" dt="2024-01-29T19:37:49.936" v="920"/>
          <ac:inkMkLst>
            <pc:docMk/>
            <pc:sldMk cId="1146673780" sldId="334"/>
            <ac:inkMk id="878" creationId="{6AE3395A-7583-9AC0-A5FF-8FCC55311BD2}"/>
          </ac:inkMkLst>
        </pc:inkChg>
        <pc:inkChg chg="add mod">
          <ac:chgData name="Kokchun Giang" userId="67e2125d-ec8c-4323-9653-9824a2ad815f" providerId="ADAL" clId="{D9168265-1220-9E48-A679-670E2F5FD34C}" dt="2024-01-29T19:37:49.936" v="920"/>
          <ac:inkMkLst>
            <pc:docMk/>
            <pc:sldMk cId="1146673780" sldId="334"/>
            <ac:inkMk id="879" creationId="{A84088F9-C65E-3BFB-4B35-4E34BA6FAB8B}"/>
          </ac:inkMkLst>
        </pc:inkChg>
        <pc:inkChg chg="add mod">
          <ac:chgData name="Kokchun Giang" userId="67e2125d-ec8c-4323-9653-9824a2ad815f" providerId="ADAL" clId="{D9168265-1220-9E48-A679-670E2F5FD34C}" dt="2024-01-29T19:37:49.936" v="920"/>
          <ac:inkMkLst>
            <pc:docMk/>
            <pc:sldMk cId="1146673780" sldId="334"/>
            <ac:inkMk id="880" creationId="{7CAE92B2-C934-F0F8-AC98-F48C46AD6022}"/>
          </ac:inkMkLst>
        </pc:inkChg>
        <pc:inkChg chg="add mod">
          <ac:chgData name="Kokchun Giang" userId="67e2125d-ec8c-4323-9653-9824a2ad815f" providerId="ADAL" clId="{D9168265-1220-9E48-A679-670E2F5FD34C}" dt="2024-01-29T19:37:49.936" v="920"/>
          <ac:inkMkLst>
            <pc:docMk/>
            <pc:sldMk cId="1146673780" sldId="334"/>
            <ac:inkMk id="881" creationId="{0D92F452-7CBF-F511-9DE4-E63465CFB937}"/>
          </ac:inkMkLst>
        </pc:inkChg>
        <pc:inkChg chg="add mod">
          <ac:chgData name="Kokchun Giang" userId="67e2125d-ec8c-4323-9653-9824a2ad815f" providerId="ADAL" clId="{D9168265-1220-9E48-A679-670E2F5FD34C}" dt="2024-01-29T19:37:49.936" v="920"/>
          <ac:inkMkLst>
            <pc:docMk/>
            <pc:sldMk cId="1146673780" sldId="334"/>
            <ac:inkMk id="882" creationId="{413645AD-D500-4874-5BF4-B699FE462865}"/>
          </ac:inkMkLst>
        </pc:inkChg>
        <pc:inkChg chg="add mod">
          <ac:chgData name="Kokchun Giang" userId="67e2125d-ec8c-4323-9653-9824a2ad815f" providerId="ADAL" clId="{D9168265-1220-9E48-A679-670E2F5FD34C}" dt="2024-01-29T19:37:49.936" v="920"/>
          <ac:inkMkLst>
            <pc:docMk/>
            <pc:sldMk cId="1146673780" sldId="334"/>
            <ac:inkMk id="883" creationId="{BD582618-5245-FD15-9322-74C00E1B37B8}"/>
          </ac:inkMkLst>
        </pc:inkChg>
        <pc:inkChg chg="add mod">
          <ac:chgData name="Kokchun Giang" userId="67e2125d-ec8c-4323-9653-9824a2ad815f" providerId="ADAL" clId="{D9168265-1220-9E48-A679-670E2F5FD34C}" dt="2024-01-29T19:37:49.936" v="920"/>
          <ac:inkMkLst>
            <pc:docMk/>
            <pc:sldMk cId="1146673780" sldId="334"/>
            <ac:inkMk id="884" creationId="{57959C5D-8785-274A-3E2C-F1E1F9C4569C}"/>
          </ac:inkMkLst>
        </pc:inkChg>
        <pc:inkChg chg="add mod">
          <ac:chgData name="Kokchun Giang" userId="67e2125d-ec8c-4323-9653-9824a2ad815f" providerId="ADAL" clId="{D9168265-1220-9E48-A679-670E2F5FD34C}" dt="2024-01-29T19:37:49.936" v="920"/>
          <ac:inkMkLst>
            <pc:docMk/>
            <pc:sldMk cId="1146673780" sldId="334"/>
            <ac:inkMk id="885" creationId="{C7141BD3-2535-EA02-5373-A0DCEC6D99D9}"/>
          </ac:inkMkLst>
        </pc:inkChg>
        <pc:inkChg chg="add mod">
          <ac:chgData name="Kokchun Giang" userId="67e2125d-ec8c-4323-9653-9824a2ad815f" providerId="ADAL" clId="{D9168265-1220-9E48-A679-670E2F5FD34C}" dt="2024-01-29T19:37:49.936" v="920"/>
          <ac:inkMkLst>
            <pc:docMk/>
            <pc:sldMk cId="1146673780" sldId="334"/>
            <ac:inkMk id="886" creationId="{A321B0CD-20EE-FF84-EDED-F47C11714960}"/>
          </ac:inkMkLst>
        </pc:inkChg>
        <pc:inkChg chg="add mod">
          <ac:chgData name="Kokchun Giang" userId="67e2125d-ec8c-4323-9653-9824a2ad815f" providerId="ADAL" clId="{D9168265-1220-9E48-A679-670E2F5FD34C}" dt="2024-01-29T19:37:49.936" v="920"/>
          <ac:inkMkLst>
            <pc:docMk/>
            <pc:sldMk cId="1146673780" sldId="334"/>
            <ac:inkMk id="887" creationId="{99E6714D-5124-8F10-A915-BC84EF7DCDBB}"/>
          </ac:inkMkLst>
        </pc:inkChg>
        <pc:inkChg chg="add mod">
          <ac:chgData name="Kokchun Giang" userId="67e2125d-ec8c-4323-9653-9824a2ad815f" providerId="ADAL" clId="{D9168265-1220-9E48-A679-670E2F5FD34C}" dt="2024-01-29T19:37:49.936" v="920"/>
          <ac:inkMkLst>
            <pc:docMk/>
            <pc:sldMk cId="1146673780" sldId="334"/>
            <ac:inkMk id="888" creationId="{0CC5DBFD-5E03-9FF3-A16E-9AC6E5B79A2A}"/>
          </ac:inkMkLst>
        </pc:inkChg>
        <pc:inkChg chg="add mod">
          <ac:chgData name="Kokchun Giang" userId="67e2125d-ec8c-4323-9653-9824a2ad815f" providerId="ADAL" clId="{D9168265-1220-9E48-A679-670E2F5FD34C}" dt="2024-01-29T19:37:49.936" v="920"/>
          <ac:inkMkLst>
            <pc:docMk/>
            <pc:sldMk cId="1146673780" sldId="334"/>
            <ac:inkMk id="889" creationId="{009CB581-FA73-BC63-5299-22E375939171}"/>
          </ac:inkMkLst>
        </pc:inkChg>
        <pc:inkChg chg="add mod">
          <ac:chgData name="Kokchun Giang" userId="67e2125d-ec8c-4323-9653-9824a2ad815f" providerId="ADAL" clId="{D9168265-1220-9E48-A679-670E2F5FD34C}" dt="2024-01-29T19:37:49.936" v="920"/>
          <ac:inkMkLst>
            <pc:docMk/>
            <pc:sldMk cId="1146673780" sldId="334"/>
            <ac:inkMk id="890" creationId="{6DF80876-3ED5-C8F9-9D42-E124D9A24373}"/>
          </ac:inkMkLst>
        </pc:inkChg>
        <pc:inkChg chg="add mod">
          <ac:chgData name="Kokchun Giang" userId="67e2125d-ec8c-4323-9653-9824a2ad815f" providerId="ADAL" clId="{D9168265-1220-9E48-A679-670E2F5FD34C}" dt="2024-01-29T19:37:49.936" v="920"/>
          <ac:inkMkLst>
            <pc:docMk/>
            <pc:sldMk cId="1146673780" sldId="334"/>
            <ac:inkMk id="891" creationId="{6314D78F-47D8-C74F-B50E-74323643D217}"/>
          </ac:inkMkLst>
        </pc:inkChg>
        <pc:inkChg chg="add mod">
          <ac:chgData name="Kokchun Giang" userId="67e2125d-ec8c-4323-9653-9824a2ad815f" providerId="ADAL" clId="{D9168265-1220-9E48-A679-670E2F5FD34C}" dt="2024-01-29T19:40:26.141" v="1051" actId="164"/>
          <ac:inkMkLst>
            <pc:docMk/>
            <pc:sldMk cId="1146673780" sldId="334"/>
            <ac:inkMk id="899" creationId="{9D45B7F7-39AB-AC3E-7DCC-01A6BEA441A2}"/>
          </ac:inkMkLst>
        </pc:inkChg>
        <pc:inkChg chg="add mod">
          <ac:chgData name="Kokchun Giang" userId="67e2125d-ec8c-4323-9653-9824a2ad815f" providerId="ADAL" clId="{D9168265-1220-9E48-A679-670E2F5FD34C}" dt="2024-01-29T19:40:26.141" v="1051" actId="164"/>
          <ac:inkMkLst>
            <pc:docMk/>
            <pc:sldMk cId="1146673780" sldId="334"/>
            <ac:inkMk id="900" creationId="{8A50A855-EF99-D9EA-099B-A867AA822AB6}"/>
          </ac:inkMkLst>
        </pc:inkChg>
        <pc:inkChg chg="add mod">
          <ac:chgData name="Kokchun Giang" userId="67e2125d-ec8c-4323-9653-9824a2ad815f" providerId="ADAL" clId="{D9168265-1220-9E48-A679-670E2F5FD34C}" dt="2024-01-29T19:40:26.141" v="1051" actId="164"/>
          <ac:inkMkLst>
            <pc:docMk/>
            <pc:sldMk cId="1146673780" sldId="334"/>
            <ac:inkMk id="901" creationId="{1CE695CD-12A3-ABBB-59BC-06FA9D8D1EEF}"/>
          </ac:inkMkLst>
        </pc:inkChg>
        <pc:inkChg chg="add mod">
          <ac:chgData name="Kokchun Giang" userId="67e2125d-ec8c-4323-9653-9824a2ad815f" providerId="ADAL" clId="{D9168265-1220-9E48-A679-670E2F5FD34C}" dt="2024-01-29T19:40:26.141" v="1051" actId="164"/>
          <ac:inkMkLst>
            <pc:docMk/>
            <pc:sldMk cId="1146673780" sldId="334"/>
            <ac:inkMk id="902" creationId="{CD9F7394-85A7-0602-7AE4-56E2307A0587}"/>
          </ac:inkMkLst>
        </pc:inkChg>
        <pc:inkChg chg="add del mod">
          <ac:chgData name="Kokchun Giang" userId="67e2125d-ec8c-4323-9653-9824a2ad815f" providerId="ADAL" clId="{D9168265-1220-9E48-A679-670E2F5FD34C}" dt="2024-01-29T19:37:59.261" v="932" actId="9405"/>
          <ac:inkMkLst>
            <pc:docMk/>
            <pc:sldMk cId="1146673780" sldId="334"/>
            <ac:inkMk id="903" creationId="{5C9F2210-66A9-BA33-AA7D-9F850B3B8E19}"/>
          </ac:inkMkLst>
        </pc:inkChg>
        <pc:inkChg chg="add del mod">
          <ac:chgData name="Kokchun Giang" userId="67e2125d-ec8c-4323-9653-9824a2ad815f" providerId="ADAL" clId="{D9168265-1220-9E48-A679-670E2F5FD34C}" dt="2024-01-29T19:37:58.905" v="931" actId="9405"/>
          <ac:inkMkLst>
            <pc:docMk/>
            <pc:sldMk cId="1146673780" sldId="334"/>
            <ac:inkMk id="904" creationId="{6A314126-61BA-EA9C-58CB-394F5B7DE9B5}"/>
          </ac:inkMkLst>
        </pc:inkChg>
        <pc:inkChg chg="add del mod">
          <ac:chgData name="Kokchun Giang" userId="67e2125d-ec8c-4323-9653-9824a2ad815f" providerId="ADAL" clId="{D9168265-1220-9E48-A679-670E2F5FD34C}" dt="2024-01-29T19:37:58.685" v="930"/>
          <ac:inkMkLst>
            <pc:docMk/>
            <pc:sldMk cId="1146673780" sldId="334"/>
            <ac:inkMk id="905" creationId="{5338B7B1-2410-6B2C-12CE-B265C0DACE29}"/>
          </ac:inkMkLst>
        </pc:inkChg>
        <pc:inkChg chg="add mod">
          <ac:chgData name="Kokchun Giang" userId="67e2125d-ec8c-4323-9653-9824a2ad815f" providerId="ADAL" clId="{D9168265-1220-9E48-A679-670E2F5FD34C}" dt="2024-01-29T19:38:03.494" v="940"/>
          <ac:inkMkLst>
            <pc:docMk/>
            <pc:sldMk cId="1146673780" sldId="334"/>
            <ac:inkMk id="907" creationId="{92BA1F88-DFE3-60B7-FF9D-36F775168ABE}"/>
          </ac:inkMkLst>
        </pc:inkChg>
        <pc:inkChg chg="add mod">
          <ac:chgData name="Kokchun Giang" userId="67e2125d-ec8c-4323-9653-9824a2ad815f" providerId="ADAL" clId="{D9168265-1220-9E48-A679-670E2F5FD34C}" dt="2024-01-29T19:38:03.494" v="940"/>
          <ac:inkMkLst>
            <pc:docMk/>
            <pc:sldMk cId="1146673780" sldId="334"/>
            <ac:inkMk id="908" creationId="{FB566BBE-B875-8E72-1A6D-B55504EB0DE8}"/>
          </ac:inkMkLst>
        </pc:inkChg>
        <pc:inkChg chg="add mod">
          <ac:chgData name="Kokchun Giang" userId="67e2125d-ec8c-4323-9653-9824a2ad815f" providerId="ADAL" clId="{D9168265-1220-9E48-A679-670E2F5FD34C}" dt="2024-01-29T19:38:03.494" v="940"/>
          <ac:inkMkLst>
            <pc:docMk/>
            <pc:sldMk cId="1146673780" sldId="334"/>
            <ac:inkMk id="909" creationId="{056C8C71-C1B7-BED1-FBA1-3BAF6988F63F}"/>
          </ac:inkMkLst>
        </pc:inkChg>
        <pc:inkChg chg="add mod">
          <ac:chgData name="Kokchun Giang" userId="67e2125d-ec8c-4323-9653-9824a2ad815f" providerId="ADAL" clId="{D9168265-1220-9E48-A679-670E2F5FD34C}" dt="2024-01-29T19:38:03.494" v="940"/>
          <ac:inkMkLst>
            <pc:docMk/>
            <pc:sldMk cId="1146673780" sldId="334"/>
            <ac:inkMk id="910" creationId="{C0C40879-1DF8-DB33-8D9E-A6C3162C6FD5}"/>
          </ac:inkMkLst>
        </pc:inkChg>
        <pc:inkChg chg="add mod">
          <ac:chgData name="Kokchun Giang" userId="67e2125d-ec8c-4323-9653-9824a2ad815f" providerId="ADAL" clId="{D9168265-1220-9E48-A679-670E2F5FD34C}" dt="2024-01-29T19:38:03.494" v="940"/>
          <ac:inkMkLst>
            <pc:docMk/>
            <pc:sldMk cId="1146673780" sldId="334"/>
            <ac:inkMk id="911" creationId="{8F0E94A3-0F99-F499-8B0F-BDA536592B65}"/>
          </ac:inkMkLst>
        </pc:inkChg>
        <pc:inkChg chg="add mod">
          <ac:chgData name="Kokchun Giang" userId="67e2125d-ec8c-4323-9653-9824a2ad815f" providerId="ADAL" clId="{D9168265-1220-9E48-A679-670E2F5FD34C}" dt="2024-01-29T19:38:03.494" v="940"/>
          <ac:inkMkLst>
            <pc:docMk/>
            <pc:sldMk cId="1146673780" sldId="334"/>
            <ac:inkMk id="912" creationId="{5926DE06-7695-2AD8-1685-ED570D9F720A}"/>
          </ac:inkMkLst>
        </pc:inkChg>
        <pc:inkChg chg="add mod">
          <ac:chgData name="Kokchun Giang" userId="67e2125d-ec8c-4323-9653-9824a2ad815f" providerId="ADAL" clId="{D9168265-1220-9E48-A679-670E2F5FD34C}" dt="2024-01-29T19:38:03.494" v="940"/>
          <ac:inkMkLst>
            <pc:docMk/>
            <pc:sldMk cId="1146673780" sldId="334"/>
            <ac:inkMk id="913" creationId="{9485D0EB-85A9-1856-2766-E4AC7F1D3188}"/>
          </ac:inkMkLst>
        </pc:inkChg>
        <pc:inkChg chg="add mod">
          <ac:chgData name="Kokchun Giang" userId="67e2125d-ec8c-4323-9653-9824a2ad815f" providerId="ADAL" clId="{D9168265-1220-9E48-A679-670E2F5FD34C}" dt="2024-01-29T19:38:13.556" v="956"/>
          <ac:inkMkLst>
            <pc:docMk/>
            <pc:sldMk cId="1146673780" sldId="334"/>
            <ac:inkMk id="915" creationId="{FEABD05F-0CEA-C9BA-E00D-2F9A1666D74A}"/>
          </ac:inkMkLst>
        </pc:inkChg>
        <pc:inkChg chg="add mod">
          <ac:chgData name="Kokchun Giang" userId="67e2125d-ec8c-4323-9653-9824a2ad815f" providerId="ADAL" clId="{D9168265-1220-9E48-A679-670E2F5FD34C}" dt="2024-01-29T19:38:13.556" v="956"/>
          <ac:inkMkLst>
            <pc:docMk/>
            <pc:sldMk cId="1146673780" sldId="334"/>
            <ac:inkMk id="916" creationId="{07BA2B82-72B3-5449-90FC-838B89E1D78A}"/>
          </ac:inkMkLst>
        </pc:inkChg>
        <pc:inkChg chg="add mod">
          <ac:chgData name="Kokchun Giang" userId="67e2125d-ec8c-4323-9653-9824a2ad815f" providerId="ADAL" clId="{D9168265-1220-9E48-A679-670E2F5FD34C}" dt="2024-01-29T19:38:13.556" v="956"/>
          <ac:inkMkLst>
            <pc:docMk/>
            <pc:sldMk cId="1146673780" sldId="334"/>
            <ac:inkMk id="917" creationId="{1583AC2C-31F8-6E70-8B7F-37FF87F11251}"/>
          </ac:inkMkLst>
        </pc:inkChg>
        <pc:inkChg chg="add mod">
          <ac:chgData name="Kokchun Giang" userId="67e2125d-ec8c-4323-9653-9824a2ad815f" providerId="ADAL" clId="{D9168265-1220-9E48-A679-670E2F5FD34C}" dt="2024-01-29T19:38:13.556" v="956"/>
          <ac:inkMkLst>
            <pc:docMk/>
            <pc:sldMk cId="1146673780" sldId="334"/>
            <ac:inkMk id="918" creationId="{7226246F-1092-1853-1D05-91F9466B7C83}"/>
          </ac:inkMkLst>
        </pc:inkChg>
        <pc:inkChg chg="add mod">
          <ac:chgData name="Kokchun Giang" userId="67e2125d-ec8c-4323-9653-9824a2ad815f" providerId="ADAL" clId="{D9168265-1220-9E48-A679-670E2F5FD34C}" dt="2024-01-29T19:38:13.556" v="956"/>
          <ac:inkMkLst>
            <pc:docMk/>
            <pc:sldMk cId="1146673780" sldId="334"/>
            <ac:inkMk id="919" creationId="{B4A384A0-7576-53C7-51C2-60348E0FB466}"/>
          </ac:inkMkLst>
        </pc:inkChg>
        <pc:inkChg chg="add mod">
          <ac:chgData name="Kokchun Giang" userId="67e2125d-ec8c-4323-9653-9824a2ad815f" providerId="ADAL" clId="{D9168265-1220-9E48-A679-670E2F5FD34C}" dt="2024-01-29T19:38:13.556" v="956"/>
          <ac:inkMkLst>
            <pc:docMk/>
            <pc:sldMk cId="1146673780" sldId="334"/>
            <ac:inkMk id="920" creationId="{FBCF29D2-EEA8-9846-F713-05499C06FF2F}"/>
          </ac:inkMkLst>
        </pc:inkChg>
        <pc:inkChg chg="add mod">
          <ac:chgData name="Kokchun Giang" userId="67e2125d-ec8c-4323-9653-9824a2ad815f" providerId="ADAL" clId="{D9168265-1220-9E48-A679-670E2F5FD34C}" dt="2024-01-29T19:38:13.556" v="956"/>
          <ac:inkMkLst>
            <pc:docMk/>
            <pc:sldMk cId="1146673780" sldId="334"/>
            <ac:inkMk id="921" creationId="{7B84629E-6B67-37BE-D196-07567F3DD1D1}"/>
          </ac:inkMkLst>
        </pc:inkChg>
        <pc:inkChg chg="add mod">
          <ac:chgData name="Kokchun Giang" userId="67e2125d-ec8c-4323-9653-9824a2ad815f" providerId="ADAL" clId="{D9168265-1220-9E48-A679-670E2F5FD34C}" dt="2024-01-29T19:38:13.556" v="956"/>
          <ac:inkMkLst>
            <pc:docMk/>
            <pc:sldMk cId="1146673780" sldId="334"/>
            <ac:inkMk id="922" creationId="{74B04D47-C154-BE0B-E4ED-F7137B08AD1D}"/>
          </ac:inkMkLst>
        </pc:inkChg>
        <pc:inkChg chg="add mod">
          <ac:chgData name="Kokchun Giang" userId="67e2125d-ec8c-4323-9653-9824a2ad815f" providerId="ADAL" clId="{D9168265-1220-9E48-A679-670E2F5FD34C}" dt="2024-01-29T19:38:13.556" v="956"/>
          <ac:inkMkLst>
            <pc:docMk/>
            <pc:sldMk cId="1146673780" sldId="334"/>
            <ac:inkMk id="923" creationId="{4D1D62A6-44BD-39BF-7262-B357BD3CFA0D}"/>
          </ac:inkMkLst>
        </pc:inkChg>
        <pc:inkChg chg="add mod">
          <ac:chgData name="Kokchun Giang" userId="67e2125d-ec8c-4323-9653-9824a2ad815f" providerId="ADAL" clId="{D9168265-1220-9E48-A679-670E2F5FD34C}" dt="2024-01-29T19:38:13.556" v="956"/>
          <ac:inkMkLst>
            <pc:docMk/>
            <pc:sldMk cId="1146673780" sldId="334"/>
            <ac:inkMk id="924" creationId="{D722D965-99D7-AC0E-02F4-030BA34F92C9}"/>
          </ac:inkMkLst>
        </pc:inkChg>
        <pc:inkChg chg="add mod">
          <ac:chgData name="Kokchun Giang" userId="67e2125d-ec8c-4323-9653-9824a2ad815f" providerId="ADAL" clId="{D9168265-1220-9E48-A679-670E2F5FD34C}" dt="2024-01-29T19:38:13.556" v="956"/>
          <ac:inkMkLst>
            <pc:docMk/>
            <pc:sldMk cId="1146673780" sldId="334"/>
            <ac:inkMk id="925" creationId="{69D6DCF3-7751-A136-9687-00CBB4FED49A}"/>
          </ac:inkMkLst>
        </pc:inkChg>
        <pc:inkChg chg="add mod">
          <ac:chgData name="Kokchun Giang" userId="67e2125d-ec8c-4323-9653-9824a2ad815f" providerId="ADAL" clId="{D9168265-1220-9E48-A679-670E2F5FD34C}" dt="2024-01-29T19:38:13.556" v="956"/>
          <ac:inkMkLst>
            <pc:docMk/>
            <pc:sldMk cId="1146673780" sldId="334"/>
            <ac:inkMk id="926" creationId="{D5A67F0F-4B49-E6D9-D4B0-BF2F025B1546}"/>
          </ac:inkMkLst>
        </pc:inkChg>
        <pc:inkChg chg="add mod">
          <ac:chgData name="Kokchun Giang" userId="67e2125d-ec8c-4323-9653-9824a2ad815f" providerId="ADAL" clId="{D9168265-1220-9E48-A679-670E2F5FD34C}" dt="2024-01-29T19:38:13.556" v="956"/>
          <ac:inkMkLst>
            <pc:docMk/>
            <pc:sldMk cId="1146673780" sldId="334"/>
            <ac:inkMk id="927" creationId="{130E6F36-7C66-1E83-6D6E-20B17FE45596}"/>
          </ac:inkMkLst>
        </pc:inkChg>
        <pc:inkChg chg="add mod">
          <ac:chgData name="Kokchun Giang" userId="67e2125d-ec8c-4323-9653-9824a2ad815f" providerId="ADAL" clId="{D9168265-1220-9E48-A679-670E2F5FD34C}" dt="2024-01-29T19:38:13.556" v="956"/>
          <ac:inkMkLst>
            <pc:docMk/>
            <pc:sldMk cId="1146673780" sldId="334"/>
            <ac:inkMk id="928" creationId="{10A347F1-9F9A-E847-5D0B-3EDDC04CE890}"/>
          </ac:inkMkLst>
        </pc:inkChg>
        <pc:inkChg chg="add mod">
          <ac:chgData name="Kokchun Giang" userId="67e2125d-ec8c-4323-9653-9824a2ad815f" providerId="ADAL" clId="{D9168265-1220-9E48-A679-670E2F5FD34C}" dt="2024-01-29T19:38:13.556" v="956"/>
          <ac:inkMkLst>
            <pc:docMk/>
            <pc:sldMk cId="1146673780" sldId="334"/>
            <ac:inkMk id="929" creationId="{A971D66B-B740-889F-E620-5B70C7B849CB}"/>
          </ac:inkMkLst>
        </pc:inkChg>
        <pc:inkChg chg="add mod">
          <ac:chgData name="Kokchun Giang" userId="67e2125d-ec8c-4323-9653-9824a2ad815f" providerId="ADAL" clId="{D9168265-1220-9E48-A679-670E2F5FD34C}" dt="2024-01-29T19:38:24.107" v="978"/>
          <ac:inkMkLst>
            <pc:docMk/>
            <pc:sldMk cId="1146673780" sldId="334"/>
            <ac:inkMk id="933" creationId="{09A658E8-939E-1143-7BEF-93CAB45320AB}"/>
          </ac:inkMkLst>
        </pc:inkChg>
        <pc:inkChg chg="add mod">
          <ac:chgData name="Kokchun Giang" userId="67e2125d-ec8c-4323-9653-9824a2ad815f" providerId="ADAL" clId="{D9168265-1220-9E48-A679-670E2F5FD34C}" dt="2024-01-29T19:38:24.107" v="978"/>
          <ac:inkMkLst>
            <pc:docMk/>
            <pc:sldMk cId="1146673780" sldId="334"/>
            <ac:inkMk id="934" creationId="{4F9341A8-F38E-A959-A7CD-1D30648D0F5A}"/>
          </ac:inkMkLst>
        </pc:inkChg>
        <pc:inkChg chg="add mod">
          <ac:chgData name="Kokchun Giang" userId="67e2125d-ec8c-4323-9653-9824a2ad815f" providerId="ADAL" clId="{D9168265-1220-9E48-A679-670E2F5FD34C}" dt="2024-01-29T19:38:24.107" v="978"/>
          <ac:inkMkLst>
            <pc:docMk/>
            <pc:sldMk cId="1146673780" sldId="334"/>
            <ac:inkMk id="935" creationId="{905EA911-E6F7-6D61-6F59-572826D93299}"/>
          </ac:inkMkLst>
        </pc:inkChg>
        <pc:inkChg chg="add mod">
          <ac:chgData name="Kokchun Giang" userId="67e2125d-ec8c-4323-9653-9824a2ad815f" providerId="ADAL" clId="{D9168265-1220-9E48-A679-670E2F5FD34C}" dt="2024-01-29T19:38:24.107" v="978"/>
          <ac:inkMkLst>
            <pc:docMk/>
            <pc:sldMk cId="1146673780" sldId="334"/>
            <ac:inkMk id="936" creationId="{9DA36D1E-1055-11D6-A37E-4D221D2F08CF}"/>
          </ac:inkMkLst>
        </pc:inkChg>
        <pc:inkChg chg="add mod">
          <ac:chgData name="Kokchun Giang" userId="67e2125d-ec8c-4323-9653-9824a2ad815f" providerId="ADAL" clId="{D9168265-1220-9E48-A679-670E2F5FD34C}" dt="2024-01-29T19:38:24.107" v="978"/>
          <ac:inkMkLst>
            <pc:docMk/>
            <pc:sldMk cId="1146673780" sldId="334"/>
            <ac:inkMk id="937" creationId="{AA17229A-786D-671D-13E3-33D8DE8859AA}"/>
          </ac:inkMkLst>
        </pc:inkChg>
        <pc:inkChg chg="add mod">
          <ac:chgData name="Kokchun Giang" userId="67e2125d-ec8c-4323-9653-9824a2ad815f" providerId="ADAL" clId="{D9168265-1220-9E48-A679-670E2F5FD34C}" dt="2024-01-29T19:38:24.107" v="978"/>
          <ac:inkMkLst>
            <pc:docMk/>
            <pc:sldMk cId="1146673780" sldId="334"/>
            <ac:inkMk id="938" creationId="{692CD5EA-FE3B-3F4D-FDED-7DA7A6B4690E}"/>
          </ac:inkMkLst>
        </pc:inkChg>
        <pc:inkChg chg="add mod">
          <ac:chgData name="Kokchun Giang" userId="67e2125d-ec8c-4323-9653-9824a2ad815f" providerId="ADAL" clId="{D9168265-1220-9E48-A679-670E2F5FD34C}" dt="2024-01-29T19:38:24.107" v="978"/>
          <ac:inkMkLst>
            <pc:docMk/>
            <pc:sldMk cId="1146673780" sldId="334"/>
            <ac:inkMk id="939" creationId="{F5389F4B-932C-AF90-458E-E5CB401CF613}"/>
          </ac:inkMkLst>
        </pc:inkChg>
        <pc:inkChg chg="add mod">
          <ac:chgData name="Kokchun Giang" userId="67e2125d-ec8c-4323-9653-9824a2ad815f" providerId="ADAL" clId="{D9168265-1220-9E48-A679-670E2F5FD34C}" dt="2024-01-29T19:38:24.107" v="978"/>
          <ac:inkMkLst>
            <pc:docMk/>
            <pc:sldMk cId="1146673780" sldId="334"/>
            <ac:inkMk id="940" creationId="{E2253C5A-FF54-A04C-10CB-3CB5DDB673E8}"/>
          </ac:inkMkLst>
        </pc:inkChg>
        <pc:inkChg chg="add mod">
          <ac:chgData name="Kokchun Giang" userId="67e2125d-ec8c-4323-9653-9824a2ad815f" providerId="ADAL" clId="{D9168265-1220-9E48-A679-670E2F5FD34C}" dt="2024-01-29T19:38:24.107" v="978"/>
          <ac:inkMkLst>
            <pc:docMk/>
            <pc:sldMk cId="1146673780" sldId="334"/>
            <ac:inkMk id="941" creationId="{A4C120FF-DF56-C79E-D7ED-0276950B9299}"/>
          </ac:inkMkLst>
        </pc:inkChg>
        <pc:inkChg chg="add mod">
          <ac:chgData name="Kokchun Giang" userId="67e2125d-ec8c-4323-9653-9824a2ad815f" providerId="ADAL" clId="{D9168265-1220-9E48-A679-670E2F5FD34C}" dt="2024-01-29T19:38:24.107" v="978"/>
          <ac:inkMkLst>
            <pc:docMk/>
            <pc:sldMk cId="1146673780" sldId="334"/>
            <ac:inkMk id="942" creationId="{A35670F1-47B0-101D-029D-0AF1AF127A97}"/>
          </ac:inkMkLst>
        </pc:inkChg>
        <pc:inkChg chg="add mod">
          <ac:chgData name="Kokchun Giang" userId="67e2125d-ec8c-4323-9653-9824a2ad815f" providerId="ADAL" clId="{D9168265-1220-9E48-A679-670E2F5FD34C}" dt="2024-01-29T19:38:24.107" v="978"/>
          <ac:inkMkLst>
            <pc:docMk/>
            <pc:sldMk cId="1146673780" sldId="334"/>
            <ac:inkMk id="943" creationId="{05E4D5A5-E596-D0D7-9C4F-E32E3780EA20}"/>
          </ac:inkMkLst>
        </pc:inkChg>
        <pc:inkChg chg="add mod">
          <ac:chgData name="Kokchun Giang" userId="67e2125d-ec8c-4323-9653-9824a2ad815f" providerId="ADAL" clId="{D9168265-1220-9E48-A679-670E2F5FD34C}" dt="2024-01-29T19:38:24.107" v="978"/>
          <ac:inkMkLst>
            <pc:docMk/>
            <pc:sldMk cId="1146673780" sldId="334"/>
            <ac:inkMk id="944" creationId="{C7F37E16-DC65-D386-7058-2282E5BDDA70}"/>
          </ac:inkMkLst>
        </pc:inkChg>
        <pc:inkChg chg="add mod">
          <ac:chgData name="Kokchun Giang" userId="67e2125d-ec8c-4323-9653-9824a2ad815f" providerId="ADAL" clId="{D9168265-1220-9E48-A679-670E2F5FD34C}" dt="2024-01-29T19:38:24.107" v="978"/>
          <ac:inkMkLst>
            <pc:docMk/>
            <pc:sldMk cId="1146673780" sldId="334"/>
            <ac:inkMk id="945" creationId="{53C21693-933D-9FD3-B361-7C02A979FA32}"/>
          </ac:inkMkLst>
        </pc:inkChg>
        <pc:inkChg chg="add mod">
          <ac:chgData name="Kokchun Giang" userId="67e2125d-ec8c-4323-9653-9824a2ad815f" providerId="ADAL" clId="{D9168265-1220-9E48-A679-670E2F5FD34C}" dt="2024-01-29T19:38:24.107" v="978"/>
          <ac:inkMkLst>
            <pc:docMk/>
            <pc:sldMk cId="1146673780" sldId="334"/>
            <ac:inkMk id="946" creationId="{0B80F8B2-D3F4-C6D2-A6EA-3FBD94683AD6}"/>
          </ac:inkMkLst>
        </pc:inkChg>
        <pc:inkChg chg="add mod">
          <ac:chgData name="Kokchun Giang" userId="67e2125d-ec8c-4323-9653-9824a2ad815f" providerId="ADAL" clId="{D9168265-1220-9E48-A679-670E2F5FD34C}" dt="2024-01-29T19:38:24.107" v="978"/>
          <ac:inkMkLst>
            <pc:docMk/>
            <pc:sldMk cId="1146673780" sldId="334"/>
            <ac:inkMk id="947" creationId="{8CF5F01C-DE3C-F572-5F40-166E69E97ABF}"/>
          </ac:inkMkLst>
        </pc:inkChg>
        <pc:inkChg chg="add mod">
          <ac:chgData name="Kokchun Giang" userId="67e2125d-ec8c-4323-9653-9824a2ad815f" providerId="ADAL" clId="{D9168265-1220-9E48-A679-670E2F5FD34C}" dt="2024-01-29T19:38:24.107" v="978"/>
          <ac:inkMkLst>
            <pc:docMk/>
            <pc:sldMk cId="1146673780" sldId="334"/>
            <ac:inkMk id="948" creationId="{57C61DE3-6971-FA91-7F95-402D524D1BA5}"/>
          </ac:inkMkLst>
        </pc:inkChg>
        <pc:inkChg chg="add mod">
          <ac:chgData name="Kokchun Giang" userId="67e2125d-ec8c-4323-9653-9824a2ad815f" providerId="ADAL" clId="{D9168265-1220-9E48-A679-670E2F5FD34C}" dt="2024-01-29T19:38:24.107" v="978"/>
          <ac:inkMkLst>
            <pc:docMk/>
            <pc:sldMk cId="1146673780" sldId="334"/>
            <ac:inkMk id="949" creationId="{B3080680-1FEF-17F3-9D05-3D7DFF3827F0}"/>
          </ac:inkMkLst>
        </pc:inkChg>
        <pc:inkChg chg="add mod">
          <ac:chgData name="Kokchun Giang" userId="67e2125d-ec8c-4323-9653-9824a2ad815f" providerId="ADAL" clId="{D9168265-1220-9E48-A679-670E2F5FD34C}" dt="2024-01-29T19:38:24.107" v="978"/>
          <ac:inkMkLst>
            <pc:docMk/>
            <pc:sldMk cId="1146673780" sldId="334"/>
            <ac:inkMk id="950" creationId="{DF2A25CE-E7F7-8887-EF15-CE19493707F0}"/>
          </ac:inkMkLst>
        </pc:inkChg>
        <pc:inkChg chg="add mod">
          <ac:chgData name="Kokchun Giang" userId="67e2125d-ec8c-4323-9653-9824a2ad815f" providerId="ADAL" clId="{D9168265-1220-9E48-A679-670E2F5FD34C}" dt="2024-01-29T19:38:24.107" v="978"/>
          <ac:inkMkLst>
            <pc:docMk/>
            <pc:sldMk cId="1146673780" sldId="334"/>
            <ac:inkMk id="951" creationId="{D9DB24C3-2408-1D83-81D6-F99180B4C09C}"/>
          </ac:inkMkLst>
        </pc:inkChg>
        <pc:inkChg chg="add mod">
          <ac:chgData name="Kokchun Giang" userId="67e2125d-ec8c-4323-9653-9824a2ad815f" providerId="ADAL" clId="{D9168265-1220-9E48-A679-670E2F5FD34C}" dt="2024-01-29T19:38:24.107" v="978"/>
          <ac:inkMkLst>
            <pc:docMk/>
            <pc:sldMk cId="1146673780" sldId="334"/>
            <ac:inkMk id="952" creationId="{0C7AA6FB-64AD-7CEC-6673-5A328E014539}"/>
          </ac:inkMkLst>
        </pc:inkChg>
        <pc:inkChg chg="add mod">
          <ac:chgData name="Kokchun Giang" userId="67e2125d-ec8c-4323-9653-9824a2ad815f" providerId="ADAL" clId="{D9168265-1220-9E48-A679-670E2F5FD34C}" dt="2024-01-29T19:38:24.107" v="978"/>
          <ac:inkMkLst>
            <pc:docMk/>
            <pc:sldMk cId="1146673780" sldId="334"/>
            <ac:inkMk id="953" creationId="{D709252C-C5DF-6B31-B95E-8D7F78DDBFCD}"/>
          </ac:inkMkLst>
        </pc:inkChg>
        <pc:inkChg chg="add mod">
          <ac:chgData name="Kokchun Giang" userId="67e2125d-ec8c-4323-9653-9824a2ad815f" providerId="ADAL" clId="{D9168265-1220-9E48-A679-670E2F5FD34C}" dt="2024-01-29T19:38:29.794" v="996"/>
          <ac:inkMkLst>
            <pc:docMk/>
            <pc:sldMk cId="1146673780" sldId="334"/>
            <ac:inkMk id="957" creationId="{523A66C6-69BD-82C8-16FA-6D3183970712}"/>
          </ac:inkMkLst>
        </pc:inkChg>
        <pc:inkChg chg="add mod">
          <ac:chgData name="Kokchun Giang" userId="67e2125d-ec8c-4323-9653-9824a2ad815f" providerId="ADAL" clId="{D9168265-1220-9E48-A679-670E2F5FD34C}" dt="2024-01-29T19:38:29.794" v="996"/>
          <ac:inkMkLst>
            <pc:docMk/>
            <pc:sldMk cId="1146673780" sldId="334"/>
            <ac:inkMk id="958" creationId="{78960712-4FDF-50BC-6DF2-B3FE76757AFC}"/>
          </ac:inkMkLst>
        </pc:inkChg>
        <pc:inkChg chg="add mod">
          <ac:chgData name="Kokchun Giang" userId="67e2125d-ec8c-4323-9653-9824a2ad815f" providerId="ADAL" clId="{D9168265-1220-9E48-A679-670E2F5FD34C}" dt="2024-01-29T19:38:29.794" v="996"/>
          <ac:inkMkLst>
            <pc:docMk/>
            <pc:sldMk cId="1146673780" sldId="334"/>
            <ac:inkMk id="959" creationId="{62ED4B93-04EA-1CB1-735F-AC0DA21DFA78}"/>
          </ac:inkMkLst>
        </pc:inkChg>
        <pc:inkChg chg="add mod">
          <ac:chgData name="Kokchun Giang" userId="67e2125d-ec8c-4323-9653-9824a2ad815f" providerId="ADAL" clId="{D9168265-1220-9E48-A679-670E2F5FD34C}" dt="2024-01-29T19:38:29.794" v="996"/>
          <ac:inkMkLst>
            <pc:docMk/>
            <pc:sldMk cId="1146673780" sldId="334"/>
            <ac:inkMk id="960" creationId="{0AE1043B-96AA-14DA-8399-0041E93C0BCB}"/>
          </ac:inkMkLst>
        </pc:inkChg>
        <pc:inkChg chg="add mod">
          <ac:chgData name="Kokchun Giang" userId="67e2125d-ec8c-4323-9653-9824a2ad815f" providerId="ADAL" clId="{D9168265-1220-9E48-A679-670E2F5FD34C}" dt="2024-01-29T19:38:29.794" v="996"/>
          <ac:inkMkLst>
            <pc:docMk/>
            <pc:sldMk cId="1146673780" sldId="334"/>
            <ac:inkMk id="961" creationId="{039A321E-0A1A-3BEF-30AF-5AC9024D89A3}"/>
          </ac:inkMkLst>
        </pc:inkChg>
        <pc:inkChg chg="add mod">
          <ac:chgData name="Kokchun Giang" userId="67e2125d-ec8c-4323-9653-9824a2ad815f" providerId="ADAL" clId="{D9168265-1220-9E48-A679-670E2F5FD34C}" dt="2024-01-29T19:38:29.794" v="996"/>
          <ac:inkMkLst>
            <pc:docMk/>
            <pc:sldMk cId="1146673780" sldId="334"/>
            <ac:inkMk id="962" creationId="{F5812939-7656-9FCB-9B5C-36A5520D0D6B}"/>
          </ac:inkMkLst>
        </pc:inkChg>
        <pc:inkChg chg="add mod">
          <ac:chgData name="Kokchun Giang" userId="67e2125d-ec8c-4323-9653-9824a2ad815f" providerId="ADAL" clId="{D9168265-1220-9E48-A679-670E2F5FD34C}" dt="2024-01-29T19:38:29.794" v="996"/>
          <ac:inkMkLst>
            <pc:docMk/>
            <pc:sldMk cId="1146673780" sldId="334"/>
            <ac:inkMk id="963" creationId="{7D57D6F4-8FDE-234D-7A1C-722473B9C095}"/>
          </ac:inkMkLst>
        </pc:inkChg>
        <pc:inkChg chg="add mod">
          <ac:chgData name="Kokchun Giang" userId="67e2125d-ec8c-4323-9653-9824a2ad815f" providerId="ADAL" clId="{D9168265-1220-9E48-A679-670E2F5FD34C}" dt="2024-01-29T19:38:29.794" v="996"/>
          <ac:inkMkLst>
            <pc:docMk/>
            <pc:sldMk cId="1146673780" sldId="334"/>
            <ac:inkMk id="964" creationId="{030AE4EC-B3A0-3CDA-C461-70E72920C0ED}"/>
          </ac:inkMkLst>
        </pc:inkChg>
        <pc:inkChg chg="add mod">
          <ac:chgData name="Kokchun Giang" userId="67e2125d-ec8c-4323-9653-9824a2ad815f" providerId="ADAL" clId="{D9168265-1220-9E48-A679-670E2F5FD34C}" dt="2024-01-29T19:38:29.794" v="996"/>
          <ac:inkMkLst>
            <pc:docMk/>
            <pc:sldMk cId="1146673780" sldId="334"/>
            <ac:inkMk id="965" creationId="{04F3DB26-C1F8-6D67-B8BB-74B2A488DD74}"/>
          </ac:inkMkLst>
        </pc:inkChg>
        <pc:inkChg chg="add mod">
          <ac:chgData name="Kokchun Giang" userId="67e2125d-ec8c-4323-9653-9824a2ad815f" providerId="ADAL" clId="{D9168265-1220-9E48-A679-670E2F5FD34C}" dt="2024-01-29T19:38:29.794" v="996"/>
          <ac:inkMkLst>
            <pc:docMk/>
            <pc:sldMk cId="1146673780" sldId="334"/>
            <ac:inkMk id="966" creationId="{AAC82BB4-0B37-4CEC-96F9-C0266E75A5BA}"/>
          </ac:inkMkLst>
        </pc:inkChg>
        <pc:inkChg chg="add mod">
          <ac:chgData name="Kokchun Giang" userId="67e2125d-ec8c-4323-9653-9824a2ad815f" providerId="ADAL" clId="{D9168265-1220-9E48-A679-670E2F5FD34C}" dt="2024-01-29T19:38:29.794" v="996"/>
          <ac:inkMkLst>
            <pc:docMk/>
            <pc:sldMk cId="1146673780" sldId="334"/>
            <ac:inkMk id="967" creationId="{2CF3ED02-618D-34CB-B016-A288AD12341A}"/>
          </ac:inkMkLst>
        </pc:inkChg>
        <pc:inkChg chg="add mod">
          <ac:chgData name="Kokchun Giang" userId="67e2125d-ec8c-4323-9653-9824a2ad815f" providerId="ADAL" clId="{D9168265-1220-9E48-A679-670E2F5FD34C}" dt="2024-01-29T19:38:29.794" v="996"/>
          <ac:inkMkLst>
            <pc:docMk/>
            <pc:sldMk cId="1146673780" sldId="334"/>
            <ac:inkMk id="968" creationId="{09FAA4D2-034A-0FEE-1D01-CA632323B0CC}"/>
          </ac:inkMkLst>
        </pc:inkChg>
        <pc:inkChg chg="add mod">
          <ac:chgData name="Kokchun Giang" userId="67e2125d-ec8c-4323-9653-9824a2ad815f" providerId="ADAL" clId="{D9168265-1220-9E48-A679-670E2F5FD34C}" dt="2024-01-29T19:38:32.822" v="1002"/>
          <ac:inkMkLst>
            <pc:docMk/>
            <pc:sldMk cId="1146673780" sldId="334"/>
            <ac:inkMk id="969" creationId="{326388BF-ABDD-2D69-F3F9-6E918F42278D}"/>
          </ac:inkMkLst>
        </pc:inkChg>
        <pc:inkChg chg="add mod">
          <ac:chgData name="Kokchun Giang" userId="67e2125d-ec8c-4323-9653-9824a2ad815f" providerId="ADAL" clId="{D9168265-1220-9E48-A679-670E2F5FD34C}" dt="2024-01-29T19:38:32.822" v="1002"/>
          <ac:inkMkLst>
            <pc:docMk/>
            <pc:sldMk cId="1146673780" sldId="334"/>
            <ac:inkMk id="970" creationId="{5DABF7B1-B04E-1CE5-EFE0-2C5D71A6B1F9}"/>
          </ac:inkMkLst>
        </pc:inkChg>
        <pc:inkChg chg="add mod">
          <ac:chgData name="Kokchun Giang" userId="67e2125d-ec8c-4323-9653-9824a2ad815f" providerId="ADAL" clId="{D9168265-1220-9E48-A679-670E2F5FD34C}" dt="2024-01-29T19:38:32.822" v="1002"/>
          <ac:inkMkLst>
            <pc:docMk/>
            <pc:sldMk cId="1146673780" sldId="334"/>
            <ac:inkMk id="971" creationId="{43DFBC1D-A73E-9F6E-212D-16EC6E09EDC3}"/>
          </ac:inkMkLst>
        </pc:inkChg>
        <pc:inkChg chg="add mod">
          <ac:chgData name="Kokchun Giang" userId="67e2125d-ec8c-4323-9653-9824a2ad815f" providerId="ADAL" clId="{D9168265-1220-9E48-A679-670E2F5FD34C}" dt="2024-01-29T19:38:32.822" v="1002"/>
          <ac:inkMkLst>
            <pc:docMk/>
            <pc:sldMk cId="1146673780" sldId="334"/>
            <ac:inkMk id="972" creationId="{365D9015-624B-E34B-64CF-8464A83B834E}"/>
          </ac:inkMkLst>
        </pc:inkChg>
        <pc:inkChg chg="add mod">
          <ac:chgData name="Kokchun Giang" userId="67e2125d-ec8c-4323-9653-9824a2ad815f" providerId="ADAL" clId="{D9168265-1220-9E48-A679-670E2F5FD34C}" dt="2024-01-29T19:38:32.822" v="1002"/>
          <ac:inkMkLst>
            <pc:docMk/>
            <pc:sldMk cId="1146673780" sldId="334"/>
            <ac:inkMk id="973" creationId="{06921582-CD58-D987-A725-6EC9F0ACD2C6}"/>
          </ac:inkMkLst>
        </pc:inkChg>
        <pc:inkChg chg="add mod">
          <ac:chgData name="Kokchun Giang" userId="67e2125d-ec8c-4323-9653-9824a2ad815f" providerId="ADAL" clId="{D9168265-1220-9E48-A679-670E2F5FD34C}" dt="2024-01-29T19:38:32.822" v="1002"/>
          <ac:inkMkLst>
            <pc:docMk/>
            <pc:sldMk cId="1146673780" sldId="334"/>
            <ac:inkMk id="976" creationId="{9FDB0133-0A97-C461-FACC-850AF9736096}"/>
          </ac:inkMkLst>
        </pc:inkChg>
        <pc:inkChg chg="add mod">
          <ac:chgData name="Kokchun Giang" userId="67e2125d-ec8c-4323-9653-9824a2ad815f" providerId="ADAL" clId="{D9168265-1220-9E48-A679-670E2F5FD34C}" dt="2024-01-29T19:38:32.822" v="1002"/>
          <ac:inkMkLst>
            <pc:docMk/>
            <pc:sldMk cId="1146673780" sldId="334"/>
            <ac:inkMk id="977" creationId="{36E34C95-4B18-2EB3-A226-8A3E6C4EB71D}"/>
          </ac:inkMkLst>
        </pc:inkChg>
        <pc:inkChg chg="add mod">
          <ac:chgData name="Kokchun Giang" userId="67e2125d-ec8c-4323-9653-9824a2ad815f" providerId="ADAL" clId="{D9168265-1220-9E48-A679-670E2F5FD34C}" dt="2024-01-29T19:38:32.822" v="1002"/>
          <ac:inkMkLst>
            <pc:docMk/>
            <pc:sldMk cId="1146673780" sldId="334"/>
            <ac:inkMk id="978" creationId="{08E30E92-8285-8F81-8980-302B8B7FF434}"/>
          </ac:inkMkLst>
        </pc:inkChg>
        <pc:inkChg chg="add mod">
          <ac:chgData name="Kokchun Giang" userId="67e2125d-ec8c-4323-9653-9824a2ad815f" providerId="ADAL" clId="{D9168265-1220-9E48-A679-670E2F5FD34C}" dt="2024-01-29T19:38:32.822" v="1002"/>
          <ac:inkMkLst>
            <pc:docMk/>
            <pc:sldMk cId="1146673780" sldId="334"/>
            <ac:inkMk id="979" creationId="{CDF75830-B5DE-1382-F873-0122A8004B9C}"/>
          </ac:inkMkLst>
        </pc:inkChg>
        <pc:inkChg chg="add mod">
          <ac:chgData name="Kokchun Giang" userId="67e2125d-ec8c-4323-9653-9824a2ad815f" providerId="ADAL" clId="{D9168265-1220-9E48-A679-670E2F5FD34C}" dt="2024-01-29T19:38:32.822" v="1002"/>
          <ac:inkMkLst>
            <pc:docMk/>
            <pc:sldMk cId="1146673780" sldId="334"/>
            <ac:inkMk id="980" creationId="{1B1F914A-478A-1622-5A62-361117B0D117}"/>
          </ac:inkMkLst>
        </pc:inkChg>
        <pc:inkChg chg="add mod">
          <ac:chgData name="Kokchun Giang" userId="67e2125d-ec8c-4323-9653-9824a2ad815f" providerId="ADAL" clId="{D9168265-1220-9E48-A679-670E2F5FD34C}" dt="2024-01-29T19:38:43.481" v="1021"/>
          <ac:inkMkLst>
            <pc:docMk/>
            <pc:sldMk cId="1146673780" sldId="334"/>
            <ac:inkMk id="982" creationId="{6EDC080A-12C2-9618-BCD4-81D351A28DED}"/>
          </ac:inkMkLst>
        </pc:inkChg>
        <pc:inkChg chg="add mod">
          <ac:chgData name="Kokchun Giang" userId="67e2125d-ec8c-4323-9653-9824a2ad815f" providerId="ADAL" clId="{D9168265-1220-9E48-A679-670E2F5FD34C}" dt="2024-01-29T19:38:43.481" v="1021"/>
          <ac:inkMkLst>
            <pc:docMk/>
            <pc:sldMk cId="1146673780" sldId="334"/>
            <ac:inkMk id="983" creationId="{0354DADE-E0D9-F9C1-9F4F-1035E23C1F3A}"/>
          </ac:inkMkLst>
        </pc:inkChg>
        <pc:inkChg chg="add mod">
          <ac:chgData name="Kokchun Giang" userId="67e2125d-ec8c-4323-9653-9824a2ad815f" providerId="ADAL" clId="{D9168265-1220-9E48-A679-670E2F5FD34C}" dt="2024-01-29T19:38:43.481" v="1021"/>
          <ac:inkMkLst>
            <pc:docMk/>
            <pc:sldMk cId="1146673780" sldId="334"/>
            <ac:inkMk id="984" creationId="{203D53B5-9F4B-BACE-6547-84DF3F59F547}"/>
          </ac:inkMkLst>
        </pc:inkChg>
        <pc:inkChg chg="add mod">
          <ac:chgData name="Kokchun Giang" userId="67e2125d-ec8c-4323-9653-9824a2ad815f" providerId="ADAL" clId="{D9168265-1220-9E48-A679-670E2F5FD34C}" dt="2024-01-29T19:38:43.481" v="1021"/>
          <ac:inkMkLst>
            <pc:docMk/>
            <pc:sldMk cId="1146673780" sldId="334"/>
            <ac:inkMk id="985" creationId="{F1C39111-567E-4021-5358-B2C905A39885}"/>
          </ac:inkMkLst>
        </pc:inkChg>
        <pc:inkChg chg="add mod">
          <ac:chgData name="Kokchun Giang" userId="67e2125d-ec8c-4323-9653-9824a2ad815f" providerId="ADAL" clId="{D9168265-1220-9E48-A679-670E2F5FD34C}" dt="2024-01-29T19:38:43.481" v="1021"/>
          <ac:inkMkLst>
            <pc:docMk/>
            <pc:sldMk cId="1146673780" sldId="334"/>
            <ac:inkMk id="986" creationId="{739A0C6D-A9D9-7EDF-7B83-31BE80132B2E}"/>
          </ac:inkMkLst>
        </pc:inkChg>
        <pc:inkChg chg="add mod">
          <ac:chgData name="Kokchun Giang" userId="67e2125d-ec8c-4323-9653-9824a2ad815f" providerId="ADAL" clId="{D9168265-1220-9E48-A679-670E2F5FD34C}" dt="2024-01-29T19:38:43.481" v="1021"/>
          <ac:inkMkLst>
            <pc:docMk/>
            <pc:sldMk cId="1146673780" sldId="334"/>
            <ac:inkMk id="987" creationId="{FC876496-D2D3-4AE5-9005-052EC41C6FF3}"/>
          </ac:inkMkLst>
        </pc:inkChg>
        <pc:inkChg chg="add mod">
          <ac:chgData name="Kokchun Giang" userId="67e2125d-ec8c-4323-9653-9824a2ad815f" providerId="ADAL" clId="{D9168265-1220-9E48-A679-670E2F5FD34C}" dt="2024-01-29T19:38:43.481" v="1021"/>
          <ac:inkMkLst>
            <pc:docMk/>
            <pc:sldMk cId="1146673780" sldId="334"/>
            <ac:inkMk id="988" creationId="{BD90EADC-7799-76F0-DE98-346DE6926BCD}"/>
          </ac:inkMkLst>
        </pc:inkChg>
        <pc:inkChg chg="add mod">
          <ac:chgData name="Kokchun Giang" userId="67e2125d-ec8c-4323-9653-9824a2ad815f" providerId="ADAL" clId="{D9168265-1220-9E48-A679-670E2F5FD34C}" dt="2024-01-29T19:38:43.481" v="1021"/>
          <ac:inkMkLst>
            <pc:docMk/>
            <pc:sldMk cId="1146673780" sldId="334"/>
            <ac:inkMk id="989" creationId="{91C4A740-715D-55CC-1A68-C55731F397F2}"/>
          </ac:inkMkLst>
        </pc:inkChg>
        <pc:inkChg chg="add mod">
          <ac:chgData name="Kokchun Giang" userId="67e2125d-ec8c-4323-9653-9824a2ad815f" providerId="ADAL" clId="{D9168265-1220-9E48-A679-670E2F5FD34C}" dt="2024-01-29T19:38:43.481" v="1021"/>
          <ac:inkMkLst>
            <pc:docMk/>
            <pc:sldMk cId="1146673780" sldId="334"/>
            <ac:inkMk id="990" creationId="{FC4C72DA-942B-DE07-5E03-7880C47A5C84}"/>
          </ac:inkMkLst>
        </pc:inkChg>
        <pc:inkChg chg="add mod">
          <ac:chgData name="Kokchun Giang" userId="67e2125d-ec8c-4323-9653-9824a2ad815f" providerId="ADAL" clId="{D9168265-1220-9E48-A679-670E2F5FD34C}" dt="2024-01-29T19:38:43.481" v="1021"/>
          <ac:inkMkLst>
            <pc:docMk/>
            <pc:sldMk cId="1146673780" sldId="334"/>
            <ac:inkMk id="991" creationId="{679F39AA-EBD0-5C0E-887F-D616FA873433}"/>
          </ac:inkMkLst>
        </pc:inkChg>
        <pc:inkChg chg="add mod">
          <ac:chgData name="Kokchun Giang" userId="67e2125d-ec8c-4323-9653-9824a2ad815f" providerId="ADAL" clId="{D9168265-1220-9E48-A679-670E2F5FD34C}" dt="2024-01-29T19:38:43.481" v="1021"/>
          <ac:inkMkLst>
            <pc:docMk/>
            <pc:sldMk cId="1146673780" sldId="334"/>
            <ac:inkMk id="992" creationId="{3324105E-71D1-E40B-127B-FA28B0986BD8}"/>
          </ac:inkMkLst>
        </pc:inkChg>
        <pc:inkChg chg="add mod">
          <ac:chgData name="Kokchun Giang" userId="67e2125d-ec8c-4323-9653-9824a2ad815f" providerId="ADAL" clId="{D9168265-1220-9E48-A679-670E2F5FD34C}" dt="2024-01-29T19:38:43.481" v="1021"/>
          <ac:inkMkLst>
            <pc:docMk/>
            <pc:sldMk cId="1146673780" sldId="334"/>
            <ac:inkMk id="993" creationId="{E0DFFECE-50AF-B6B7-4D96-177366A2CDDE}"/>
          </ac:inkMkLst>
        </pc:inkChg>
        <pc:inkChg chg="add mod">
          <ac:chgData name="Kokchun Giang" userId="67e2125d-ec8c-4323-9653-9824a2ad815f" providerId="ADAL" clId="{D9168265-1220-9E48-A679-670E2F5FD34C}" dt="2024-01-29T19:38:43.481" v="1021"/>
          <ac:inkMkLst>
            <pc:docMk/>
            <pc:sldMk cId="1146673780" sldId="334"/>
            <ac:inkMk id="994" creationId="{7A4F809C-B6D9-66D7-4EDA-68223954F60D}"/>
          </ac:inkMkLst>
        </pc:inkChg>
        <pc:inkChg chg="add mod">
          <ac:chgData name="Kokchun Giang" userId="67e2125d-ec8c-4323-9653-9824a2ad815f" providerId="ADAL" clId="{D9168265-1220-9E48-A679-670E2F5FD34C}" dt="2024-01-29T19:38:43.481" v="1021"/>
          <ac:inkMkLst>
            <pc:docMk/>
            <pc:sldMk cId="1146673780" sldId="334"/>
            <ac:inkMk id="995" creationId="{7BD684F6-30B2-1856-A300-6D6D27A859FA}"/>
          </ac:inkMkLst>
        </pc:inkChg>
        <pc:inkChg chg="add mod">
          <ac:chgData name="Kokchun Giang" userId="67e2125d-ec8c-4323-9653-9824a2ad815f" providerId="ADAL" clId="{D9168265-1220-9E48-A679-670E2F5FD34C}" dt="2024-01-29T19:38:43.481" v="1021"/>
          <ac:inkMkLst>
            <pc:docMk/>
            <pc:sldMk cId="1146673780" sldId="334"/>
            <ac:inkMk id="996" creationId="{918D136E-2CE6-6C9E-15B4-138F809A5464}"/>
          </ac:inkMkLst>
        </pc:inkChg>
        <pc:inkChg chg="add mod">
          <ac:chgData name="Kokchun Giang" userId="67e2125d-ec8c-4323-9653-9824a2ad815f" providerId="ADAL" clId="{D9168265-1220-9E48-A679-670E2F5FD34C}" dt="2024-01-29T19:38:43.481" v="1021"/>
          <ac:inkMkLst>
            <pc:docMk/>
            <pc:sldMk cId="1146673780" sldId="334"/>
            <ac:inkMk id="997" creationId="{AFFA5875-3758-A337-EA5F-02BB6A787E19}"/>
          </ac:inkMkLst>
        </pc:inkChg>
        <pc:inkChg chg="add mod">
          <ac:chgData name="Kokchun Giang" userId="67e2125d-ec8c-4323-9653-9824a2ad815f" providerId="ADAL" clId="{D9168265-1220-9E48-A679-670E2F5FD34C}" dt="2024-01-29T19:38:43.481" v="1021"/>
          <ac:inkMkLst>
            <pc:docMk/>
            <pc:sldMk cId="1146673780" sldId="334"/>
            <ac:inkMk id="998" creationId="{2D294272-7A4B-7695-DEF3-16420071FF0A}"/>
          </ac:inkMkLst>
        </pc:inkChg>
        <pc:inkChg chg="add mod">
          <ac:chgData name="Kokchun Giang" userId="67e2125d-ec8c-4323-9653-9824a2ad815f" providerId="ADAL" clId="{D9168265-1220-9E48-A679-670E2F5FD34C}" dt="2024-01-29T19:38:43.481" v="1021"/>
          <ac:inkMkLst>
            <pc:docMk/>
            <pc:sldMk cId="1146673780" sldId="334"/>
            <ac:inkMk id="999" creationId="{9F09E4EC-0027-DA05-361D-2238814D6CFB}"/>
          </ac:inkMkLst>
        </pc:inkChg>
        <pc:inkChg chg="add mod">
          <ac:chgData name="Kokchun Giang" userId="67e2125d-ec8c-4323-9653-9824a2ad815f" providerId="ADAL" clId="{D9168265-1220-9E48-A679-670E2F5FD34C}" dt="2024-01-29T19:40:32.882" v="1053" actId="164"/>
          <ac:inkMkLst>
            <pc:docMk/>
            <pc:sldMk cId="1146673780" sldId="334"/>
            <ac:inkMk id="1003" creationId="{00658722-54E7-7567-BBA0-293C1DD6CC54}"/>
          </ac:inkMkLst>
        </pc:inkChg>
        <pc:inkChg chg="add mod">
          <ac:chgData name="Kokchun Giang" userId="67e2125d-ec8c-4323-9653-9824a2ad815f" providerId="ADAL" clId="{D9168265-1220-9E48-A679-670E2F5FD34C}" dt="2024-01-29T19:40:32.882" v="1053" actId="164"/>
          <ac:inkMkLst>
            <pc:docMk/>
            <pc:sldMk cId="1146673780" sldId="334"/>
            <ac:inkMk id="1004" creationId="{66D81C74-83ED-1401-B610-181B881911EE}"/>
          </ac:inkMkLst>
        </pc:inkChg>
        <pc:inkChg chg="add mod">
          <ac:chgData name="Kokchun Giang" userId="67e2125d-ec8c-4323-9653-9824a2ad815f" providerId="ADAL" clId="{D9168265-1220-9E48-A679-670E2F5FD34C}" dt="2024-01-29T19:40:32.882" v="1053" actId="164"/>
          <ac:inkMkLst>
            <pc:docMk/>
            <pc:sldMk cId="1146673780" sldId="334"/>
            <ac:inkMk id="1005" creationId="{BF33628D-0908-88B3-AF2B-8F918D06C4BE}"/>
          </ac:inkMkLst>
        </pc:inkChg>
        <pc:inkChg chg="add del mod">
          <ac:chgData name="Kokchun Giang" userId="67e2125d-ec8c-4323-9653-9824a2ad815f" providerId="ADAL" clId="{D9168265-1220-9E48-A679-670E2F5FD34C}" dt="2024-01-29T19:38:50.972" v="1036" actId="9405"/>
          <ac:inkMkLst>
            <pc:docMk/>
            <pc:sldMk cId="1146673780" sldId="334"/>
            <ac:inkMk id="1006" creationId="{24DD6136-EF4D-6047-D8A9-894B20427CE0}"/>
          </ac:inkMkLst>
        </pc:inkChg>
        <pc:inkChg chg="add del mod">
          <ac:chgData name="Kokchun Giang" userId="67e2125d-ec8c-4323-9653-9824a2ad815f" providerId="ADAL" clId="{D9168265-1220-9E48-A679-670E2F5FD34C}" dt="2024-01-29T19:38:50.517" v="1035" actId="9405"/>
          <ac:inkMkLst>
            <pc:docMk/>
            <pc:sldMk cId="1146673780" sldId="334"/>
            <ac:inkMk id="1007" creationId="{01B81F39-9CAA-677E-712C-9F870873CB5A}"/>
          </ac:inkMkLst>
        </pc:inkChg>
        <pc:inkChg chg="add del mod">
          <ac:chgData name="Kokchun Giang" userId="67e2125d-ec8c-4323-9653-9824a2ad815f" providerId="ADAL" clId="{D9168265-1220-9E48-A679-670E2F5FD34C}" dt="2024-01-29T19:38:50.189" v="1034" actId="9405"/>
          <ac:inkMkLst>
            <pc:docMk/>
            <pc:sldMk cId="1146673780" sldId="334"/>
            <ac:inkMk id="1008" creationId="{D0A684FB-07B4-700D-DE36-EFB3E4BAB6C7}"/>
          </ac:inkMkLst>
        </pc:inkChg>
        <pc:inkChg chg="add del mod">
          <ac:chgData name="Kokchun Giang" userId="67e2125d-ec8c-4323-9653-9824a2ad815f" providerId="ADAL" clId="{D9168265-1220-9E48-A679-670E2F5FD34C}" dt="2024-01-29T19:38:49.919" v="1033" actId="9405"/>
          <ac:inkMkLst>
            <pc:docMk/>
            <pc:sldMk cId="1146673780" sldId="334"/>
            <ac:inkMk id="1009" creationId="{068B2928-456E-0256-18C2-FD7FB0C11BAA}"/>
          </ac:inkMkLst>
        </pc:inkChg>
        <pc:inkChg chg="add del mod">
          <ac:chgData name="Kokchun Giang" userId="67e2125d-ec8c-4323-9653-9824a2ad815f" providerId="ADAL" clId="{D9168265-1220-9E48-A679-670E2F5FD34C}" dt="2024-01-29T19:38:49.695" v="1032"/>
          <ac:inkMkLst>
            <pc:docMk/>
            <pc:sldMk cId="1146673780" sldId="334"/>
            <ac:inkMk id="1010" creationId="{9FB771B3-2884-208E-3B63-0DB4E9C730DC}"/>
          </ac:inkMkLst>
        </pc:inkChg>
        <pc:inkChg chg="add mod">
          <ac:chgData name="Kokchun Giang" userId="67e2125d-ec8c-4323-9653-9824a2ad815f" providerId="ADAL" clId="{D9168265-1220-9E48-A679-670E2F5FD34C}" dt="2024-01-29T19:38:55.669" v="1043"/>
          <ac:inkMkLst>
            <pc:docMk/>
            <pc:sldMk cId="1146673780" sldId="334"/>
            <ac:inkMk id="1014" creationId="{1A7D1467-10EB-9786-F050-9A94290195BC}"/>
          </ac:inkMkLst>
        </pc:inkChg>
        <pc:inkChg chg="add mod">
          <ac:chgData name="Kokchun Giang" userId="67e2125d-ec8c-4323-9653-9824a2ad815f" providerId="ADAL" clId="{D9168265-1220-9E48-A679-670E2F5FD34C}" dt="2024-01-29T19:38:55.669" v="1043"/>
          <ac:inkMkLst>
            <pc:docMk/>
            <pc:sldMk cId="1146673780" sldId="334"/>
            <ac:inkMk id="1015" creationId="{A609ED33-F139-FA18-1D39-8DB27CC577E0}"/>
          </ac:inkMkLst>
        </pc:inkChg>
        <pc:inkChg chg="add mod">
          <ac:chgData name="Kokchun Giang" userId="67e2125d-ec8c-4323-9653-9824a2ad815f" providerId="ADAL" clId="{D9168265-1220-9E48-A679-670E2F5FD34C}" dt="2024-01-29T19:38:55.669" v="1043"/>
          <ac:inkMkLst>
            <pc:docMk/>
            <pc:sldMk cId="1146673780" sldId="334"/>
            <ac:inkMk id="1016" creationId="{81767117-6440-B40F-3DFC-B45DE18A8DBC}"/>
          </ac:inkMkLst>
        </pc:inkChg>
        <pc:inkChg chg="add mod">
          <ac:chgData name="Kokchun Giang" userId="67e2125d-ec8c-4323-9653-9824a2ad815f" providerId="ADAL" clId="{D9168265-1220-9E48-A679-670E2F5FD34C}" dt="2024-01-29T19:38:55.669" v="1043"/>
          <ac:inkMkLst>
            <pc:docMk/>
            <pc:sldMk cId="1146673780" sldId="334"/>
            <ac:inkMk id="1017" creationId="{84F6B507-94EA-A73E-9A34-36F9A0856F34}"/>
          </ac:inkMkLst>
        </pc:inkChg>
        <pc:inkChg chg="add mod">
          <ac:chgData name="Kokchun Giang" userId="67e2125d-ec8c-4323-9653-9824a2ad815f" providerId="ADAL" clId="{D9168265-1220-9E48-A679-670E2F5FD34C}" dt="2024-01-29T19:38:55.669" v="1043"/>
          <ac:inkMkLst>
            <pc:docMk/>
            <pc:sldMk cId="1146673780" sldId="334"/>
            <ac:inkMk id="1018" creationId="{E25F633E-3144-044D-FDB1-4C886F4BB7FD}"/>
          </ac:inkMkLst>
        </pc:inkChg>
        <pc:inkChg chg="add mod">
          <ac:chgData name="Kokchun Giang" userId="67e2125d-ec8c-4323-9653-9824a2ad815f" providerId="ADAL" clId="{D9168265-1220-9E48-A679-670E2F5FD34C}" dt="2024-01-29T19:38:55.669" v="1043"/>
          <ac:inkMkLst>
            <pc:docMk/>
            <pc:sldMk cId="1146673780" sldId="334"/>
            <ac:inkMk id="1019" creationId="{3B2C4B4A-5B55-A5AA-048F-2E19F0BAFE5A}"/>
          </ac:inkMkLst>
        </pc:inkChg>
        <pc:inkChg chg="add mod">
          <ac:chgData name="Kokchun Giang" userId="67e2125d-ec8c-4323-9653-9824a2ad815f" providerId="ADAL" clId="{D9168265-1220-9E48-A679-670E2F5FD34C}" dt="2024-01-29T19:40:17.478" v="1050" actId="164"/>
          <ac:inkMkLst>
            <pc:docMk/>
            <pc:sldMk cId="1146673780" sldId="334"/>
            <ac:inkMk id="1022" creationId="{93E03232-9263-436A-69A6-40D866024493}"/>
          </ac:inkMkLst>
        </pc:inkChg>
        <pc:cxnChg chg="del">
          <ac:chgData name="Kokchun Giang" userId="67e2125d-ec8c-4323-9653-9824a2ad815f" providerId="ADAL" clId="{D9168265-1220-9E48-A679-670E2F5FD34C}" dt="2024-01-29T19:39:56.644" v="1045" actId="478"/>
          <ac:cxnSpMkLst>
            <pc:docMk/>
            <pc:sldMk cId="1146673780" sldId="334"/>
            <ac:cxnSpMk id="2" creationId="{3517866C-3609-4212-A89B-415B04226DA9}"/>
          </ac:cxnSpMkLst>
        </pc:cxnChg>
      </pc:sldChg>
    </pc:docChg>
  </pc:docChgLst>
  <pc:docChgLst>
    <pc:chgData name="Kokchun Giang" userId="67e2125d-ec8c-4323-9653-9824a2ad815f" providerId="ADAL" clId="{066B0731-8B54-CF43-9BDD-D2EEB9663FC5}"/>
    <pc:docChg chg="undo custSel addSld delSld modSld">
      <pc:chgData name="Kokchun Giang" userId="67e2125d-ec8c-4323-9653-9824a2ad815f" providerId="ADAL" clId="{066B0731-8B54-CF43-9BDD-D2EEB9663FC5}" dt="2024-01-27T12:51:45.523" v="3109" actId="1076"/>
      <pc:docMkLst>
        <pc:docMk/>
      </pc:docMkLst>
      <pc:sldChg chg="addSp delSp modSp mod">
        <pc:chgData name="Kokchun Giang" userId="67e2125d-ec8c-4323-9653-9824a2ad815f" providerId="ADAL" clId="{066B0731-8B54-CF43-9BDD-D2EEB9663FC5}" dt="2024-01-27T12:51:45.523" v="3109" actId="1076"/>
        <pc:sldMkLst>
          <pc:docMk/>
          <pc:sldMk cId="2807130090" sldId="256"/>
        </pc:sldMkLst>
        <pc:spChg chg="mod">
          <ac:chgData name="Kokchun Giang" userId="67e2125d-ec8c-4323-9653-9824a2ad815f" providerId="ADAL" clId="{066B0731-8B54-CF43-9BDD-D2EEB9663FC5}" dt="2024-01-26T08:39:25.346" v="110" actId="20577"/>
          <ac:spMkLst>
            <pc:docMk/>
            <pc:sldMk cId="2807130090" sldId="256"/>
            <ac:spMk id="4" creationId="{A491F632-0683-CE4A-A015-93F47CEEB6DE}"/>
          </ac:spMkLst>
        </pc:spChg>
        <pc:picChg chg="del">
          <ac:chgData name="Kokchun Giang" userId="67e2125d-ec8c-4323-9653-9824a2ad815f" providerId="ADAL" clId="{066B0731-8B54-CF43-9BDD-D2EEB9663FC5}" dt="2024-01-26T08:39:30.498" v="111" actId="478"/>
          <ac:picMkLst>
            <pc:docMk/>
            <pc:sldMk cId="2807130090" sldId="256"/>
            <ac:picMk id="2" creationId="{3993C5AB-35A5-383A-B3A3-C9723AA93A99}"/>
          </ac:picMkLst>
        </pc:picChg>
        <pc:picChg chg="add mod">
          <ac:chgData name="Kokchun Giang" userId="67e2125d-ec8c-4323-9653-9824a2ad815f" providerId="ADAL" clId="{066B0731-8B54-CF43-9BDD-D2EEB9663FC5}" dt="2024-01-27T12:51:45.523" v="3109" actId="1076"/>
          <ac:picMkLst>
            <pc:docMk/>
            <pc:sldMk cId="2807130090" sldId="256"/>
            <ac:picMk id="1026" creationId="{D0725214-F6CF-096F-E244-34EECE216EF4}"/>
          </ac:picMkLst>
        </pc:picChg>
      </pc:sldChg>
      <pc:sldChg chg="addSp delSp modSp mod delAnim modAnim">
        <pc:chgData name="Kokchun Giang" userId="67e2125d-ec8c-4323-9653-9824a2ad815f" providerId="ADAL" clId="{066B0731-8B54-CF43-9BDD-D2EEB9663FC5}" dt="2024-01-27T12:41:49.643" v="3035"/>
        <pc:sldMkLst>
          <pc:docMk/>
          <pc:sldMk cId="2303502608" sldId="331"/>
        </pc:sldMkLst>
        <pc:spChg chg="mod">
          <ac:chgData name="Kokchun Giang" userId="67e2125d-ec8c-4323-9653-9824a2ad815f" providerId="ADAL" clId="{066B0731-8B54-CF43-9BDD-D2EEB9663FC5}" dt="2024-01-26T16:31:50.028" v="1676" actId="20577"/>
          <ac:spMkLst>
            <pc:docMk/>
            <pc:sldMk cId="2303502608" sldId="331"/>
            <ac:spMk id="28" creationId="{7E8C0D03-019A-279A-6AD5-A5E7BD2580DB}"/>
          </ac:spMkLst>
        </pc:spChg>
        <pc:grpChg chg="mod">
          <ac:chgData name="Kokchun Giang" userId="67e2125d-ec8c-4323-9653-9824a2ad815f" providerId="ADAL" clId="{066B0731-8B54-CF43-9BDD-D2EEB9663FC5}" dt="2024-01-27T12:37:11.207" v="3002" actId="164"/>
          <ac:grpSpMkLst>
            <pc:docMk/>
            <pc:sldMk cId="2303502608" sldId="331"/>
            <ac:grpSpMk id="8" creationId="{71FAF54C-DB5E-622F-D49F-00AE0996CBC7}"/>
          </ac:grpSpMkLst>
        </pc:grpChg>
        <pc:grpChg chg="mod">
          <ac:chgData name="Kokchun Giang" userId="67e2125d-ec8c-4323-9653-9824a2ad815f" providerId="ADAL" clId="{066B0731-8B54-CF43-9BDD-D2EEB9663FC5}" dt="2024-01-27T12:37:18.521" v="3004" actId="164"/>
          <ac:grpSpMkLst>
            <pc:docMk/>
            <pc:sldMk cId="2303502608" sldId="331"/>
            <ac:grpSpMk id="20" creationId="{ADD9CDD5-10F3-BAB1-472C-2D968DBD08AE}"/>
          </ac:grpSpMkLst>
        </pc:grpChg>
        <pc:grpChg chg="mod">
          <ac:chgData name="Kokchun Giang" userId="67e2125d-ec8c-4323-9653-9824a2ad815f" providerId="ADAL" clId="{066B0731-8B54-CF43-9BDD-D2EEB9663FC5}" dt="2024-01-27T12:37:18.521" v="3004" actId="164"/>
          <ac:grpSpMkLst>
            <pc:docMk/>
            <pc:sldMk cId="2303502608" sldId="331"/>
            <ac:grpSpMk id="25" creationId="{B66AFDB9-AAED-693A-08A8-DA5EDDE33255}"/>
          </ac:grpSpMkLst>
        </pc:grpChg>
        <pc:grpChg chg="del mod">
          <ac:chgData name="Kokchun Giang" userId="67e2125d-ec8c-4323-9653-9824a2ad815f" providerId="ADAL" clId="{066B0731-8B54-CF43-9BDD-D2EEB9663FC5}" dt="2024-01-26T15:57:57.035" v="314"/>
          <ac:grpSpMkLst>
            <pc:docMk/>
            <pc:sldMk cId="2303502608" sldId="331"/>
            <ac:grpSpMk id="39" creationId="{352BBE73-3ADD-F66D-DAF2-B02E9CF466E2}"/>
          </ac:grpSpMkLst>
        </pc:grpChg>
        <pc:grpChg chg="mod">
          <ac:chgData name="Kokchun Giang" userId="67e2125d-ec8c-4323-9653-9824a2ad815f" providerId="ADAL" clId="{066B0731-8B54-CF43-9BDD-D2EEB9663FC5}" dt="2024-01-26T15:57:57.035" v="314"/>
          <ac:grpSpMkLst>
            <pc:docMk/>
            <pc:sldMk cId="2303502608" sldId="331"/>
            <ac:grpSpMk id="41" creationId="{A96193BC-9CE7-CBB3-0B9D-F0F5C16D64A5}"/>
          </ac:grpSpMkLst>
        </pc:grpChg>
        <pc:grpChg chg="del">
          <ac:chgData name="Kokchun Giang" userId="67e2125d-ec8c-4323-9653-9824a2ad815f" providerId="ADAL" clId="{066B0731-8B54-CF43-9BDD-D2EEB9663FC5}" dt="2024-01-26T15:46:55.801" v="160" actId="478"/>
          <ac:grpSpMkLst>
            <pc:docMk/>
            <pc:sldMk cId="2303502608" sldId="331"/>
            <ac:grpSpMk id="45" creationId="{003A8373-EB33-2A1F-B6D6-00D565253596}"/>
          </ac:grpSpMkLst>
        </pc:grpChg>
        <pc:grpChg chg="del">
          <ac:chgData name="Kokchun Giang" userId="67e2125d-ec8c-4323-9653-9824a2ad815f" providerId="ADAL" clId="{066B0731-8B54-CF43-9BDD-D2EEB9663FC5}" dt="2024-01-26T15:46:55.801" v="160" actId="478"/>
          <ac:grpSpMkLst>
            <pc:docMk/>
            <pc:sldMk cId="2303502608" sldId="331"/>
            <ac:grpSpMk id="46" creationId="{7239E9FD-3C69-ABB2-0332-25D9304015DA}"/>
          </ac:grpSpMkLst>
        </pc:grpChg>
        <pc:grpChg chg="del mod">
          <ac:chgData name="Kokchun Giang" userId="67e2125d-ec8c-4323-9653-9824a2ad815f" providerId="ADAL" clId="{066B0731-8B54-CF43-9BDD-D2EEB9663FC5}" dt="2024-01-26T15:58:11.583" v="328"/>
          <ac:grpSpMkLst>
            <pc:docMk/>
            <pc:sldMk cId="2303502608" sldId="331"/>
            <ac:grpSpMk id="53" creationId="{B7670749-2970-DB83-A547-A0A9BE98B35C}"/>
          </ac:grpSpMkLst>
        </pc:grpChg>
        <pc:grpChg chg="del mod">
          <ac:chgData name="Kokchun Giang" userId="67e2125d-ec8c-4323-9653-9824a2ad815f" providerId="ADAL" clId="{066B0731-8B54-CF43-9BDD-D2EEB9663FC5}" dt="2024-01-26T15:58:19.788" v="337"/>
          <ac:grpSpMkLst>
            <pc:docMk/>
            <pc:sldMk cId="2303502608" sldId="331"/>
            <ac:grpSpMk id="54" creationId="{45BCA15F-CD63-D336-0AFD-F8D6AE346EE5}"/>
          </ac:grpSpMkLst>
        </pc:grpChg>
        <pc:grpChg chg="del">
          <ac:chgData name="Kokchun Giang" userId="67e2125d-ec8c-4323-9653-9824a2ad815f" providerId="ADAL" clId="{066B0731-8B54-CF43-9BDD-D2EEB9663FC5}" dt="2024-01-26T15:46:55.801" v="160" actId="478"/>
          <ac:grpSpMkLst>
            <pc:docMk/>
            <pc:sldMk cId="2303502608" sldId="331"/>
            <ac:grpSpMk id="55" creationId="{43EDDEBB-2A43-D111-35A7-1D8D08B99BE1}"/>
          </ac:grpSpMkLst>
        </pc:grpChg>
        <pc:grpChg chg="del mod">
          <ac:chgData name="Kokchun Giang" userId="67e2125d-ec8c-4323-9653-9824a2ad815f" providerId="ADAL" clId="{066B0731-8B54-CF43-9BDD-D2EEB9663FC5}" dt="2024-01-26T15:58:17.061" v="335"/>
          <ac:grpSpMkLst>
            <pc:docMk/>
            <pc:sldMk cId="2303502608" sldId="331"/>
            <ac:grpSpMk id="55" creationId="{5B3474C3-06FB-1149-7663-A0A1C8A57297}"/>
          </ac:grpSpMkLst>
        </pc:grpChg>
        <pc:grpChg chg="del mod">
          <ac:chgData name="Kokchun Giang" userId="67e2125d-ec8c-4323-9653-9824a2ad815f" providerId="ADAL" clId="{066B0731-8B54-CF43-9BDD-D2EEB9663FC5}" dt="2024-01-26T15:58:17.061" v="335"/>
          <ac:grpSpMkLst>
            <pc:docMk/>
            <pc:sldMk cId="2303502608" sldId="331"/>
            <ac:grpSpMk id="56" creationId="{1E60F2BA-5498-1FD5-2762-D197CC87AEF9}"/>
          </ac:grpSpMkLst>
        </pc:grpChg>
        <pc:grpChg chg="del">
          <ac:chgData name="Kokchun Giang" userId="67e2125d-ec8c-4323-9653-9824a2ad815f" providerId="ADAL" clId="{066B0731-8B54-CF43-9BDD-D2EEB9663FC5}" dt="2024-01-26T15:46:55.801" v="160" actId="478"/>
          <ac:grpSpMkLst>
            <pc:docMk/>
            <pc:sldMk cId="2303502608" sldId="331"/>
            <ac:grpSpMk id="56" creationId="{F2227722-79B9-5DF6-405A-42C7CA68099A}"/>
          </ac:grpSpMkLst>
        </pc:grpChg>
        <pc:grpChg chg="del mod">
          <ac:chgData name="Kokchun Giang" userId="67e2125d-ec8c-4323-9653-9824a2ad815f" providerId="ADAL" clId="{066B0731-8B54-CF43-9BDD-D2EEB9663FC5}" dt="2024-01-26T15:58:19.788" v="337"/>
          <ac:grpSpMkLst>
            <pc:docMk/>
            <pc:sldMk cId="2303502608" sldId="331"/>
            <ac:grpSpMk id="58" creationId="{4A72C3FE-E29B-4C4F-895F-219D4956EB5B}"/>
          </ac:grpSpMkLst>
        </pc:grpChg>
        <pc:grpChg chg="mod">
          <ac:chgData name="Kokchun Giang" userId="67e2125d-ec8c-4323-9653-9824a2ad815f" providerId="ADAL" clId="{066B0731-8B54-CF43-9BDD-D2EEB9663FC5}" dt="2024-01-27T12:38:23.668" v="3012" actId="164"/>
          <ac:grpSpMkLst>
            <pc:docMk/>
            <pc:sldMk cId="2303502608" sldId="331"/>
            <ac:grpSpMk id="390" creationId="{3328F0DB-8692-C8B4-D604-67B2060EBEA5}"/>
          </ac:grpSpMkLst>
        </pc:grpChg>
        <pc:grpChg chg="del">
          <ac:chgData name="Kokchun Giang" userId="67e2125d-ec8c-4323-9653-9824a2ad815f" providerId="ADAL" clId="{066B0731-8B54-CF43-9BDD-D2EEB9663FC5}" dt="2024-01-26T15:46:55.801" v="160" actId="478"/>
          <ac:grpSpMkLst>
            <pc:docMk/>
            <pc:sldMk cId="2303502608" sldId="331"/>
            <ac:grpSpMk id="395" creationId="{F3A2B56A-4C17-4801-22C2-8BF73A4A782E}"/>
          </ac:grpSpMkLst>
        </pc:grpChg>
        <pc:grpChg chg="mod">
          <ac:chgData name="Kokchun Giang" userId="67e2125d-ec8c-4323-9653-9824a2ad815f" providerId="ADAL" clId="{066B0731-8B54-CF43-9BDD-D2EEB9663FC5}" dt="2024-01-26T16:01:43.424" v="474"/>
          <ac:grpSpMkLst>
            <pc:docMk/>
            <pc:sldMk cId="2303502608" sldId="331"/>
            <ac:grpSpMk id="401" creationId="{C7922967-A972-D910-A387-DD1F74FE0DD7}"/>
          </ac:grpSpMkLst>
        </pc:grpChg>
        <pc:grpChg chg="del mod">
          <ac:chgData name="Kokchun Giang" userId="67e2125d-ec8c-4323-9653-9824a2ad815f" providerId="ADAL" clId="{066B0731-8B54-CF43-9BDD-D2EEB9663FC5}" dt="2024-01-26T16:01:47.869" v="483"/>
          <ac:grpSpMkLst>
            <pc:docMk/>
            <pc:sldMk cId="2303502608" sldId="331"/>
            <ac:grpSpMk id="407" creationId="{77165F26-DC59-6866-D579-11AED8FDB2CB}"/>
          </ac:grpSpMkLst>
        </pc:grpChg>
        <pc:grpChg chg="mod">
          <ac:chgData name="Kokchun Giang" userId="67e2125d-ec8c-4323-9653-9824a2ad815f" providerId="ADAL" clId="{066B0731-8B54-CF43-9BDD-D2EEB9663FC5}" dt="2024-01-27T12:38:23.668" v="3012" actId="164"/>
          <ac:grpSpMkLst>
            <pc:docMk/>
            <pc:sldMk cId="2303502608" sldId="331"/>
            <ac:grpSpMk id="409" creationId="{F3247F6C-B4CB-0AC4-3B3F-DE746C554A49}"/>
          </ac:grpSpMkLst>
        </pc:grpChg>
        <pc:grpChg chg="del mod">
          <ac:chgData name="Kokchun Giang" userId="67e2125d-ec8c-4323-9653-9824a2ad815f" providerId="ADAL" clId="{066B0731-8B54-CF43-9BDD-D2EEB9663FC5}" dt="2024-01-26T16:01:58.995" v="493"/>
          <ac:grpSpMkLst>
            <pc:docMk/>
            <pc:sldMk cId="2303502608" sldId="331"/>
            <ac:grpSpMk id="417" creationId="{4B0B1BD3-B26B-1E24-7AD8-147728901652}"/>
          </ac:grpSpMkLst>
        </pc:grpChg>
        <pc:grpChg chg="mod">
          <ac:chgData name="Kokchun Giang" userId="67e2125d-ec8c-4323-9653-9824a2ad815f" providerId="ADAL" clId="{066B0731-8B54-CF43-9BDD-D2EEB9663FC5}" dt="2024-01-26T16:08:33.636" v="679" actId="164"/>
          <ac:grpSpMkLst>
            <pc:docMk/>
            <pc:sldMk cId="2303502608" sldId="331"/>
            <ac:grpSpMk id="417" creationId="{9D4E5FF1-AA92-B5EF-FEFB-66BFD8C7297D}"/>
          </ac:grpSpMkLst>
        </pc:grpChg>
        <pc:grpChg chg="mod">
          <ac:chgData name="Kokchun Giang" userId="67e2125d-ec8c-4323-9653-9824a2ad815f" providerId="ADAL" clId="{066B0731-8B54-CF43-9BDD-D2EEB9663FC5}" dt="2024-01-27T12:38:23.668" v="3012" actId="164"/>
          <ac:grpSpMkLst>
            <pc:docMk/>
            <pc:sldMk cId="2303502608" sldId="331"/>
            <ac:grpSpMk id="419" creationId="{F26FFCF3-E244-5AC0-1FA5-5EDC9663DE2D}"/>
          </ac:grpSpMkLst>
        </pc:grpChg>
        <pc:grpChg chg="del">
          <ac:chgData name="Kokchun Giang" userId="67e2125d-ec8c-4323-9653-9824a2ad815f" providerId="ADAL" clId="{066B0731-8B54-CF43-9BDD-D2EEB9663FC5}" dt="2024-01-26T15:47:01.450" v="161" actId="478"/>
          <ac:grpSpMkLst>
            <pc:docMk/>
            <pc:sldMk cId="2303502608" sldId="331"/>
            <ac:grpSpMk id="423" creationId="{776B0079-E08B-1BE7-17BC-E6D2CF7F387F}"/>
          </ac:grpSpMkLst>
        </pc:grpChg>
        <pc:grpChg chg="mod">
          <ac:chgData name="Kokchun Giang" userId="67e2125d-ec8c-4323-9653-9824a2ad815f" providerId="ADAL" clId="{066B0731-8B54-CF43-9BDD-D2EEB9663FC5}" dt="2024-01-26T16:08:33.636" v="679" actId="164"/>
          <ac:grpSpMkLst>
            <pc:docMk/>
            <pc:sldMk cId="2303502608" sldId="331"/>
            <ac:grpSpMk id="432" creationId="{C61404E0-6975-4861-6FC6-663465EF262C}"/>
          </ac:grpSpMkLst>
        </pc:grpChg>
        <pc:grpChg chg="del mod">
          <ac:chgData name="Kokchun Giang" userId="67e2125d-ec8c-4323-9653-9824a2ad815f" providerId="ADAL" clId="{066B0731-8B54-CF43-9BDD-D2EEB9663FC5}" dt="2024-01-26T16:02:41.194" v="506"/>
          <ac:grpSpMkLst>
            <pc:docMk/>
            <pc:sldMk cId="2303502608" sldId="331"/>
            <ac:grpSpMk id="432" creationId="{FABF4B6E-D8DE-3688-16DD-B02355F73F5C}"/>
          </ac:grpSpMkLst>
        </pc:grpChg>
        <pc:grpChg chg="mod">
          <ac:chgData name="Kokchun Giang" userId="67e2125d-ec8c-4323-9653-9824a2ad815f" providerId="ADAL" clId="{066B0731-8B54-CF43-9BDD-D2EEB9663FC5}" dt="2024-01-26T16:02:41.194" v="506"/>
          <ac:grpSpMkLst>
            <pc:docMk/>
            <pc:sldMk cId="2303502608" sldId="331"/>
            <ac:grpSpMk id="433" creationId="{01472CE5-828A-D1AC-CF1D-87B1E1896E42}"/>
          </ac:grpSpMkLst>
        </pc:grpChg>
        <pc:grpChg chg="del">
          <ac:chgData name="Kokchun Giang" userId="67e2125d-ec8c-4323-9653-9824a2ad815f" providerId="ADAL" clId="{066B0731-8B54-CF43-9BDD-D2EEB9663FC5}" dt="2024-01-26T15:47:01.450" v="161" actId="478"/>
          <ac:grpSpMkLst>
            <pc:docMk/>
            <pc:sldMk cId="2303502608" sldId="331"/>
            <ac:grpSpMk id="433" creationId="{D8AF590D-A069-AD30-6E97-0FA0903A2414}"/>
          </ac:grpSpMkLst>
        </pc:grpChg>
        <pc:grpChg chg="del mod">
          <ac:chgData name="Kokchun Giang" userId="67e2125d-ec8c-4323-9653-9824a2ad815f" providerId="ADAL" clId="{066B0731-8B54-CF43-9BDD-D2EEB9663FC5}" dt="2024-01-26T16:02:54.382" v="531"/>
          <ac:grpSpMkLst>
            <pc:docMk/>
            <pc:sldMk cId="2303502608" sldId="331"/>
            <ac:grpSpMk id="436" creationId="{7ABF5030-DE31-9748-A8DB-67D12F9294EE}"/>
          </ac:grpSpMkLst>
        </pc:grpChg>
        <pc:grpChg chg="mod">
          <ac:chgData name="Kokchun Giang" userId="67e2125d-ec8c-4323-9653-9824a2ad815f" providerId="ADAL" clId="{066B0731-8B54-CF43-9BDD-D2EEB9663FC5}" dt="2024-01-27T12:37:56.165" v="3009" actId="164"/>
          <ac:grpSpMkLst>
            <pc:docMk/>
            <pc:sldMk cId="2303502608" sldId="331"/>
            <ac:grpSpMk id="449" creationId="{29F0E7CE-5FB4-E7F1-35B4-FCC9DA7C59D4}"/>
          </ac:grpSpMkLst>
        </pc:grpChg>
        <pc:grpChg chg="mod">
          <ac:chgData name="Kokchun Giang" userId="67e2125d-ec8c-4323-9653-9824a2ad815f" providerId="ADAL" clId="{066B0731-8B54-CF43-9BDD-D2EEB9663FC5}" dt="2024-01-27T12:38:10.684" v="3010" actId="164"/>
          <ac:grpSpMkLst>
            <pc:docMk/>
            <pc:sldMk cId="2303502608" sldId="331"/>
            <ac:grpSpMk id="461" creationId="{63C721C5-F5BE-4177-6C4A-1934D5333416}"/>
          </ac:grpSpMkLst>
        </pc:grpChg>
        <pc:grpChg chg="mod">
          <ac:chgData name="Kokchun Giang" userId="67e2125d-ec8c-4323-9653-9824a2ad815f" providerId="ADAL" clId="{066B0731-8B54-CF43-9BDD-D2EEB9663FC5}" dt="2024-01-27T12:38:10.684" v="3010" actId="164"/>
          <ac:grpSpMkLst>
            <pc:docMk/>
            <pc:sldMk cId="2303502608" sldId="331"/>
            <ac:grpSpMk id="462" creationId="{404AC7C6-D37B-5374-1CE5-AB58B37849D5}"/>
          </ac:grpSpMkLst>
        </pc:grpChg>
        <pc:grpChg chg="del mod">
          <ac:chgData name="Kokchun Giang" userId="67e2125d-ec8c-4323-9653-9824a2ad815f" providerId="ADAL" clId="{066B0731-8B54-CF43-9BDD-D2EEB9663FC5}" dt="2024-01-26T15:54:43.440" v="171"/>
          <ac:grpSpMkLst>
            <pc:docMk/>
            <pc:sldMk cId="2303502608" sldId="331"/>
            <ac:grpSpMk id="465" creationId="{E8E6DCED-6C5D-CA78-B7D5-2BF96BEB365E}"/>
          </ac:grpSpMkLst>
        </pc:grpChg>
        <pc:grpChg chg="del mod">
          <ac:chgData name="Kokchun Giang" userId="67e2125d-ec8c-4323-9653-9824a2ad815f" providerId="ADAL" clId="{066B0731-8B54-CF43-9BDD-D2EEB9663FC5}" dt="2024-01-26T15:54:46.312" v="175"/>
          <ac:grpSpMkLst>
            <pc:docMk/>
            <pc:sldMk cId="2303502608" sldId="331"/>
            <ac:grpSpMk id="469" creationId="{58B0B9CD-BCAD-DA86-8595-380D3E84025A}"/>
          </ac:grpSpMkLst>
        </pc:grpChg>
        <pc:grpChg chg="del mod">
          <ac:chgData name="Kokchun Giang" userId="67e2125d-ec8c-4323-9653-9824a2ad815f" providerId="ADAL" clId="{066B0731-8B54-CF43-9BDD-D2EEB9663FC5}" dt="2024-01-26T16:00:27.910" v="403"/>
          <ac:grpSpMkLst>
            <pc:docMk/>
            <pc:sldMk cId="2303502608" sldId="331"/>
            <ac:grpSpMk id="476" creationId="{39E51D54-FD5E-222B-F617-5D3747079A7C}"/>
          </ac:grpSpMkLst>
        </pc:grpChg>
        <pc:grpChg chg="mod">
          <ac:chgData name="Kokchun Giang" userId="67e2125d-ec8c-4323-9653-9824a2ad815f" providerId="ADAL" clId="{066B0731-8B54-CF43-9BDD-D2EEB9663FC5}" dt="2024-01-27T12:38:10.684" v="3010" actId="164"/>
          <ac:grpSpMkLst>
            <pc:docMk/>
            <pc:sldMk cId="2303502608" sldId="331"/>
            <ac:grpSpMk id="478" creationId="{459856C0-D0D5-4756-A258-61E576407611}"/>
          </ac:grpSpMkLst>
        </pc:grpChg>
        <pc:grpChg chg="add del mod">
          <ac:chgData name="Kokchun Giang" userId="67e2125d-ec8c-4323-9653-9824a2ad815f" providerId="ADAL" clId="{066B0731-8B54-CF43-9BDD-D2EEB9663FC5}" dt="2024-01-27T12:40:56.617" v="3026" actId="164"/>
          <ac:grpSpMkLst>
            <pc:docMk/>
            <pc:sldMk cId="2303502608" sldId="331"/>
            <ac:grpSpMk id="485" creationId="{335C480A-86A3-529B-7266-C677D19A7A61}"/>
          </ac:grpSpMkLst>
        </pc:grpChg>
        <pc:grpChg chg="add del mod">
          <ac:chgData name="Kokchun Giang" userId="67e2125d-ec8c-4323-9653-9824a2ad815f" providerId="ADAL" clId="{066B0731-8B54-CF43-9BDD-D2EEB9663FC5}" dt="2024-01-27T12:38:10.684" v="3010" actId="164"/>
          <ac:grpSpMkLst>
            <pc:docMk/>
            <pc:sldMk cId="2303502608" sldId="331"/>
            <ac:grpSpMk id="489" creationId="{828DE091-23F3-9C3E-9435-A2488053EF26}"/>
          </ac:grpSpMkLst>
        </pc:grpChg>
        <pc:grpChg chg="mod">
          <ac:chgData name="Kokchun Giang" userId="67e2125d-ec8c-4323-9653-9824a2ad815f" providerId="ADAL" clId="{066B0731-8B54-CF43-9BDD-D2EEB9663FC5}" dt="2024-01-27T12:38:17.229" v="3011" actId="164"/>
          <ac:grpSpMkLst>
            <pc:docMk/>
            <pc:sldMk cId="2303502608" sldId="331"/>
            <ac:grpSpMk id="493" creationId="{4010EC90-FA03-5518-5CE7-1364F3F448B0}"/>
          </ac:grpSpMkLst>
        </pc:grpChg>
        <pc:grpChg chg="mod">
          <ac:chgData name="Kokchun Giang" userId="67e2125d-ec8c-4323-9653-9824a2ad815f" providerId="ADAL" clId="{066B0731-8B54-CF43-9BDD-D2EEB9663FC5}" dt="2024-01-27T12:38:17.229" v="3011" actId="164"/>
          <ac:grpSpMkLst>
            <pc:docMk/>
            <pc:sldMk cId="2303502608" sldId="331"/>
            <ac:grpSpMk id="497" creationId="{14E5B35E-5809-F9F5-BD35-0B260B2FB1FE}"/>
          </ac:grpSpMkLst>
        </pc:grpChg>
        <pc:grpChg chg="del mod">
          <ac:chgData name="Kokchun Giang" userId="67e2125d-ec8c-4323-9653-9824a2ad815f" providerId="ADAL" clId="{066B0731-8B54-CF43-9BDD-D2EEB9663FC5}" dt="2024-01-26T16:00:59.824" v="426"/>
          <ac:grpSpMkLst>
            <pc:docMk/>
            <pc:sldMk cId="2303502608" sldId="331"/>
            <ac:grpSpMk id="500" creationId="{6C97791F-E8D7-562E-6863-DB57B555EDC9}"/>
          </ac:grpSpMkLst>
        </pc:grpChg>
        <pc:grpChg chg="del mod">
          <ac:chgData name="Kokchun Giang" userId="67e2125d-ec8c-4323-9653-9824a2ad815f" providerId="ADAL" clId="{066B0731-8B54-CF43-9BDD-D2EEB9663FC5}" dt="2024-01-26T16:01:02.117" v="430"/>
          <ac:grpSpMkLst>
            <pc:docMk/>
            <pc:sldMk cId="2303502608" sldId="331"/>
            <ac:grpSpMk id="503" creationId="{CDAB5EB3-D3BC-13E5-ECF5-8B785330DE62}"/>
          </ac:grpSpMkLst>
        </pc:grpChg>
        <pc:grpChg chg="mod">
          <ac:chgData name="Kokchun Giang" userId="67e2125d-ec8c-4323-9653-9824a2ad815f" providerId="ADAL" clId="{066B0731-8B54-CF43-9BDD-D2EEB9663FC5}" dt="2024-01-27T12:38:17.229" v="3011" actId="164"/>
          <ac:grpSpMkLst>
            <pc:docMk/>
            <pc:sldMk cId="2303502608" sldId="331"/>
            <ac:grpSpMk id="507" creationId="{4DA697E9-F130-EC53-B2A1-6BBD3E17C8C2}"/>
          </ac:grpSpMkLst>
        </pc:grpChg>
        <pc:grpChg chg="del">
          <ac:chgData name="Kokchun Giang" userId="67e2125d-ec8c-4323-9653-9824a2ad815f" providerId="ADAL" clId="{066B0731-8B54-CF43-9BDD-D2EEB9663FC5}" dt="2024-01-26T15:47:03.483" v="162" actId="478"/>
          <ac:grpSpMkLst>
            <pc:docMk/>
            <pc:sldMk cId="2303502608" sldId="331"/>
            <ac:grpSpMk id="667" creationId="{CE4637EF-964C-FD28-F13C-A3149567670B}"/>
          </ac:grpSpMkLst>
        </pc:grpChg>
        <pc:grpChg chg="del">
          <ac:chgData name="Kokchun Giang" userId="67e2125d-ec8c-4323-9653-9824a2ad815f" providerId="ADAL" clId="{066B0731-8B54-CF43-9BDD-D2EEB9663FC5}" dt="2024-01-26T15:47:03.483" v="162" actId="478"/>
          <ac:grpSpMkLst>
            <pc:docMk/>
            <pc:sldMk cId="2303502608" sldId="331"/>
            <ac:grpSpMk id="744" creationId="{6B3DBF18-D60B-DB51-B8CE-85D78E61BBDB}"/>
          </ac:grpSpMkLst>
        </pc:grpChg>
        <pc:grpChg chg="del">
          <ac:chgData name="Kokchun Giang" userId="67e2125d-ec8c-4323-9653-9824a2ad815f" providerId="ADAL" clId="{066B0731-8B54-CF43-9BDD-D2EEB9663FC5}" dt="2024-01-26T15:47:01.450" v="161" actId="478"/>
          <ac:grpSpMkLst>
            <pc:docMk/>
            <pc:sldMk cId="2303502608" sldId="331"/>
            <ac:grpSpMk id="896" creationId="{2098E3B2-ADCB-C480-90FD-B0E6530622BF}"/>
          </ac:grpSpMkLst>
        </pc:grpChg>
        <pc:grpChg chg="del mod">
          <ac:chgData name="Kokchun Giang" userId="67e2125d-ec8c-4323-9653-9824a2ad815f" providerId="ADAL" clId="{066B0731-8B54-CF43-9BDD-D2EEB9663FC5}" dt="2024-01-26T15:58:19.788" v="337"/>
          <ac:grpSpMkLst>
            <pc:docMk/>
            <pc:sldMk cId="2303502608" sldId="331"/>
            <ac:grpSpMk id="897" creationId="{4D9D0D6C-1B58-6B9D-B0D4-E44DF1BE2903}"/>
          </ac:grpSpMkLst>
        </pc:grpChg>
        <pc:grpChg chg="del">
          <ac:chgData name="Kokchun Giang" userId="67e2125d-ec8c-4323-9653-9824a2ad815f" providerId="ADAL" clId="{066B0731-8B54-CF43-9BDD-D2EEB9663FC5}" dt="2024-01-26T15:47:01.450" v="161" actId="478"/>
          <ac:grpSpMkLst>
            <pc:docMk/>
            <pc:sldMk cId="2303502608" sldId="331"/>
            <ac:grpSpMk id="897" creationId="{AE71AD8D-41AB-12B4-6E9E-CCA8675FA771}"/>
          </ac:grpSpMkLst>
        </pc:grpChg>
        <pc:grpChg chg="del">
          <ac:chgData name="Kokchun Giang" userId="67e2125d-ec8c-4323-9653-9824a2ad815f" providerId="ADAL" clId="{066B0731-8B54-CF43-9BDD-D2EEB9663FC5}" dt="2024-01-26T15:47:01.450" v="161" actId="478"/>
          <ac:grpSpMkLst>
            <pc:docMk/>
            <pc:sldMk cId="2303502608" sldId="331"/>
            <ac:grpSpMk id="898" creationId="{68FD1290-96E0-DED5-11DF-5EF4EB22A609}"/>
          </ac:grpSpMkLst>
        </pc:grpChg>
        <pc:grpChg chg="del mod">
          <ac:chgData name="Kokchun Giang" userId="67e2125d-ec8c-4323-9653-9824a2ad815f" providerId="ADAL" clId="{066B0731-8B54-CF43-9BDD-D2EEB9663FC5}" dt="2024-01-26T15:58:19.788" v="337"/>
          <ac:grpSpMkLst>
            <pc:docMk/>
            <pc:sldMk cId="2303502608" sldId="331"/>
            <ac:grpSpMk id="898" creationId="{E317DE0B-5E07-A3AB-B83F-78201FF71048}"/>
          </ac:grpSpMkLst>
        </pc:grpChg>
        <pc:grpChg chg="del">
          <ac:chgData name="Kokchun Giang" userId="67e2125d-ec8c-4323-9653-9824a2ad815f" providerId="ADAL" clId="{066B0731-8B54-CF43-9BDD-D2EEB9663FC5}" dt="2024-01-26T15:47:05.580" v="163" actId="478"/>
          <ac:grpSpMkLst>
            <pc:docMk/>
            <pc:sldMk cId="2303502608" sldId="331"/>
            <ac:grpSpMk id="899" creationId="{474438C9-2465-F375-D567-91EF64B11489}"/>
          </ac:grpSpMkLst>
        </pc:grpChg>
        <pc:grpChg chg="del">
          <ac:chgData name="Kokchun Giang" userId="67e2125d-ec8c-4323-9653-9824a2ad815f" providerId="ADAL" clId="{066B0731-8B54-CF43-9BDD-D2EEB9663FC5}" dt="2024-01-26T15:47:03.483" v="162" actId="478"/>
          <ac:grpSpMkLst>
            <pc:docMk/>
            <pc:sldMk cId="2303502608" sldId="331"/>
            <ac:grpSpMk id="900" creationId="{132F35FD-1DB8-DA76-6FE5-0731C9EA04C8}"/>
          </ac:grpSpMkLst>
        </pc:grpChg>
        <pc:grpChg chg="del mod">
          <ac:chgData name="Kokchun Giang" userId="67e2125d-ec8c-4323-9653-9824a2ad815f" providerId="ADAL" clId="{066B0731-8B54-CF43-9BDD-D2EEB9663FC5}" dt="2024-01-26T15:58:22.388" v="340"/>
          <ac:grpSpMkLst>
            <pc:docMk/>
            <pc:sldMk cId="2303502608" sldId="331"/>
            <ac:grpSpMk id="900" creationId="{CF740B58-2B33-4D11-E1F3-61082BBA2073}"/>
          </ac:grpSpMkLst>
        </pc:grpChg>
        <pc:grpChg chg="del">
          <ac:chgData name="Kokchun Giang" userId="67e2125d-ec8c-4323-9653-9824a2ad815f" providerId="ADAL" clId="{066B0731-8B54-CF43-9BDD-D2EEB9663FC5}" dt="2024-01-26T15:47:03.483" v="162" actId="478"/>
          <ac:grpSpMkLst>
            <pc:docMk/>
            <pc:sldMk cId="2303502608" sldId="331"/>
            <ac:grpSpMk id="901" creationId="{C60CED45-EBC4-FC93-96BE-C02E41044153}"/>
          </ac:grpSpMkLst>
        </pc:grpChg>
        <pc:grpChg chg="del">
          <ac:chgData name="Kokchun Giang" userId="67e2125d-ec8c-4323-9653-9824a2ad815f" providerId="ADAL" clId="{066B0731-8B54-CF43-9BDD-D2EEB9663FC5}" dt="2024-01-26T15:47:03.483" v="162" actId="478"/>
          <ac:grpSpMkLst>
            <pc:docMk/>
            <pc:sldMk cId="2303502608" sldId="331"/>
            <ac:grpSpMk id="902" creationId="{90AEC384-137A-EB88-E381-6D182EFDBE7B}"/>
          </ac:grpSpMkLst>
        </pc:grpChg>
        <pc:grpChg chg="del">
          <ac:chgData name="Kokchun Giang" userId="67e2125d-ec8c-4323-9653-9824a2ad815f" providerId="ADAL" clId="{066B0731-8B54-CF43-9BDD-D2EEB9663FC5}" dt="2024-01-26T15:47:03.483" v="162" actId="478"/>
          <ac:grpSpMkLst>
            <pc:docMk/>
            <pc:sldMk cId="2303502608" sldId="331"/>
            <ac:grpSpMk id="903" creationId="{2B4316D8-18DC-A40A-3844-CDF17BAC3C35}"/>
          </ac:grpSpMkLst>
        </pc:grpChg>
        <pc:grpChg chg="del mod">
          <ac:chgData name="Kokchun Giang" userId="67e2125d-ec8c-4323-9653-9824a2ad815f" providerId="ADAL" clId="{066B0731-8B54-CF43-9BDD-D2EEB9663FC5}" dt="2024-01-26T15:58:26.218" v="350"/>
          <ac:grpSpMkLst>
            <pc:docMk/>
            <pc:sldMk cId="2303502608" sldId="331"/>
            <ac:grpSpMk id="903" creationId="{551533D7-F35F-1A73-7F65-6AE22B0E159A}"/>
          </ac:grpSpMkLst>
        </pc:grpChg>
        <pc:grpChg chg="mod">
          <ac:chgData name="Kokchun Giang" userId="67e2125d-ec8c-4323-9653-9824a2ad815f" providerId="ADAL" clId="{066B0731-8B54-CF43-9BDD-D2EEB9663FC5}" dt="2024-01-26T16:05:20.978" v="604"/>
          <ac:grpSpMkLst>
            <pc:docMk/>
            <pc:sldMk cId="2303502608" sldId="331"/>
            <ac:grpSpMk id="903" creationId="{6A3AD4B4-A394-3947-C5F0-6630BF8A2838}"/>
          </ac:grpSpMkLst>
        </pc:grpChg>
        <pc:grpChg chg="add del mod">
          <ac:chgData name="Kokchun Giang" userId="67e2125d-ec8c-4323-9653-9824a2ad815f" providerId="ADAL" clId="{066B0731-8B54-CF43-9BDD-D2EEB9663FC5}" dt="2024-01-26T15:55:05.197" v="201"/>
          <ac:grpSpMkLst>
            <pc:docMk/>
            <pc:sldMk cId="2303502608" sldId="331"/>
            <ac:grpSpMk id="904" creationId="{69640346-D8F5-BB17-345B-FBF7358F4343}"/>
          </ac:grpSpMkLst>
        </pc:grpChg>
        <pc:grpChg chg="add del mod">
          <ac:chgData name="Kokchun Giang" userId="67e2125d-ec8c-4323-9653-9824a2ad815f" providerId="ADAL" clId="{066B0731-8B54-CF43-9BDD-D2EEB9663FC5}" dt="2024-01-26T15:55:05.034" v="199"/>
          <ac:grpSpMkLst>
            <pc:docMk/>
            <pc:sldMk cId="2303502608" sldId="331"/>
            <ac:grpSpMk id="906" creationId="{CDD3E0DC-2840-6B49-58BE-66A120E8A2D4}"/>
          </ac:grpSpMkLst>
        </pc:grpChg>
        <pc:grpChg chg="mod">
          <ac:chgData name="Kokchun Giang" userId="67e2125d-ec8c-4323-9653-9824a2ad815f" providerId="ADAL" clId="{066B0731-8B54-CF43-9BDD-D2EEB9663FC5}" dt="2024-01-26T15:55:03.808" v="192"/>
          <ac:grpSpMkLst>
            <pc:docMk/>
            <pc:sldMk cId="2303502608" sldId="331"/>
            <ac:grpSpMk id="913" creationId="{2624CBB1-6702-7322-9F03-1FB646D81F7F}"/>
          </ac:grpSpMkLst>
        </pc:grpChg>
        <pc:grpChg chg="mod">
          <ac:chgData name="Kokchun Giang" userId="67e2125d-ec8c-4323-9653-9824a2ad815f" providerId="ADAL" clId="{066B0731-8B54-CF43-9BDD-D2EEB9663FC5}" dt="2024-01-27T12:37:33.360" v="3008" actId="1076"/>
          <ac:grpSpMkLst>
            <pc:docMk/>
            <pc:sldMk cId="2303502608" sldId="331"/>
            <ac:grpSpMk id="913" creationId="{B3A48507-52E7-B4FA-0DE8-5CF5D6A16C55}"/>
          </ac:grpSpMkLst>
        </pc:grpChg>
        <pc:grpChg chg="mod">
          <ac:chgData name="Kokchun Giang" userId="67e2125d-ec8c-4323-9653-9824a2ad815f" providerId="ADAL" clId="{066B0731-8B54-CF43-9BDD-D2EEB9663FC5}" dt="2024-01-27T12:37:56.165" v="3009" actId="164"/>
          <ac:grpSpMkLst>
            <pc:docMk/>
            <pc:sldMk cId="2303502608" sldId="331"/>
            <ac:grpSpMk id="926" creationId="{AED66068-0AF1-0FAD-A48D-78D679DE2C54}"/>
          </ac:grpSpMkLst>
        </pc:grpChg>
        <pc:grpChg chg="del mod">
          <ac:chgData name="Kokchun Giang" userId="67e2125d-ec8c-4323-9653-9824a2ad815f" providerId="ADAL" clId="{066B0731-8B54-CF43-9BDD-D2EEB9663FC5}" dt="2024-01-26T15:55:18.785" v="216"/>
          <ac:grpSpMkLst>
            <pc:docMk/>
            <pc:sldMk cId="2303502608" sldId="331"/>
            <ac:grpSpMk id="926" creationId="{B4CD99B4-1E56-ACFE-39E4-B3DD9666BB91}"/>
          </ac:grpSpMkLst>
        </pc:grpChg>
        <pc:grpChg chg="mod">
          <ac:chgData name="Kokchun Giang" userId="67e2125d-ec8c-4323-9653-9824a2ad815f" providerId="ADAL" clId="{066B0731-8B54-CF43-9BDD-D2EEB9663FC5}" dt="2024-01-27T12:37:56.165" v="3009" actId="164"/>
          <ac:grpSpMkLst>
            <pc:docMk/>
            <pc:sldMk cId="2303502608" sldId="331"/>
            <ac:grpSpMk id="930" creationId="{80EF6384-6D81-157D-57AF-DBFB8606B25B}"/>
          </ac:grpSpMkLst>
        </pc:grpChg>
        <pc:grpChg chg="mod">
          <ac:chgData name="Kokchun Giang" userId="67e2125d-ec8c-4323-9653-9824a2ad815f" providerId="ADAL" clId="{066B0731-8B54-CF43-9BDD-D2EEB9663FC5}" dt="2024-01-27T12:37:56.165" v="3009" actId="164"/>
          <ac:grpSpMkLst>
            <pc:docMk/>
            <pc:sldMk cId="2303502608" sldId="331"/>
            <ac:grpSpMk id="935" creationId="{EDD00768-5646-2C4C-8128-65B2440F8A97}"/>
          </ac:grpSpMkLst>
        </pc:grpChg>
        <pc:grpChg chg="mod">
          <ac:chgData name="Kokchun Giang" userId="67e2125d-ec8c-4323-9653-9824a2ad815f" providerId="ADAL" clId="{066B0731-8B54-CF43-9BDD-D2EEB9663FC5}" dt="2024-01-27T12:37:56.165" v="3009" actId="164"/>
          <ac:grpSpMkLst>
            <pc:docMk/>
            <pc:sldMk cId="2303502608" sldId="331"/>
            <ac:grpSpMk id="936" creationId="{D00876DA-829B-1947-2A64-D879D1943F74}"/>
          </ac:grpSpMkLst>
        </pc:grpChg>
        <pc:grpChg chg="mod">
          <ac:chgData name="Kokchun Giang" userId="67e2125d-ec8c-4323-9653-9824a2ad815f" providerId="ADAL" clId="{066B0731-8B54-CF43-9BDD-D2EEB9663FC5}" dt="2024-01-26T15:55:18.785" v="216"/>
          <ac:grpSpMkLst>
            <pc:docMk/>
            <pc:sldMk cId="2303502608" sldId="331"/>
            <ac:grpSpMk id="937" creationId="{1BDC9EFD-E8F0-8E91-A055-3458DABA33D2}"/>
          </ac:grpSpMkLst>
        </pc:grpChg>
        <pc:grpChg chg="del mod">
          <ac:chgData name="Kokchun Giang" userId="67e2125d-ec8c-4323-9653-9824a2ad815f" providerId="ADAL" clId="{066B0731-8B54-CF43-9BDD-D2EEB9663FC5}" dt="2024-01-26T15:59:34.801" v="374"/>
          <ac:grpSpMkLst>
            <pc:docMk/>
            <pc:sldMk cId="2303502608" sldId="331"/>
            <ac:grpSpMk id="946" creationId="{4DD2D95C-0EA4-780A-2ACC-346AAD64CB4E}"/>
          </ac:grpSpMkLst>
        </pc:grpChg>
        <pc:grpChg chg="mod">
          <ac:chgData name="Kokchun Giang" userId="67e2125d-ec8c-4323-9653-9824a2ad815f" providerId="ADAL" clId="{066B0731-8B54-CF43-9BDD-D2EEB9663FC5}" dt="2024-01-27T12:37:56.165" v="3009" actId="164"/>
          <ac:grpSpMkLst>
            <pc:docMk/>
            <pc:sldMk cId="2303502608" sldId="331"/>
            <ac:grpSpMk id="949" creationId="{03EA3636-F0A3-2554-AEEA-C36DDC0BA14F}"/>
          </ac:grpSpMkLst>
        </pc:grpChg>
        <pc:grpChg chg="del mod">
          <ac:chgData name="Kokchun Giang" userId="67e2125d-ec8c-4323-9653-9824a2ad815f" providerId="ADAL" clId="{066B0731-8B54-CF43-9BDD-D2EEB9663FC5}" dt="2024-01-26T16:01:09.189" v="438"/>
          <ac:grpSpMkLst>
            <pc:docMk/>
            <pc:sldMk cId="2303502608" sldId="331"/>
            <ac:grpSpMk id="960" creationId="{ABC59ACD-BAEC-A353-AE13-23608E7E5462}"/>
          </ac:grpSpMkLst>
        </pc:grpChg>
        <pc:grpChg chg="del mod">
          <ac:chgData name="Kokchun Giang" userId="67e2125d-ec8c-4323-9653-9824a2ad815f" providerId="ADAL" clId="{066B0731-8B54-CF43-9BDD-D2EEB9663FC5}" dt="2024-01-26T15:55:23.722" v="225"/>
          <ac:grpSpMkLst>
            <pc:docMk/>
            <pc:sldMk cId="2303502608" sldId="331"/>
            <ac:grpSpMk id="961" creationId="{DF227D3F-5E90-1426-C721-F7D775C4F118}"/>
          </ac:grpSpMkLst>
        </pc:grpChg>
        <pc:grpChg chg="mod">
          <ac:chgData name="Kokchun Giang" userId="67e2125d-ec8c-4323-9653-9824a2ad815f" providerId="ADAL" clId="{066B0731-8B54-CF43-9BDD-D2EEB9663FC5}" dt="2024-01-27T12:38:17.229" v="3011" actId="164"/>
          <ac:grpSpMkLst>
            <pc:docMk/>
            <pc:sldMk cId="2303502608" sldId="331"/>
            <ac:grpSpMk id="964" creationId="{48224A58-9F08-6FCA-0E80-982A79C1EF0D}"/>
          </ac:grpSpMkLst>
        </pc:grpChg>
        <pc:grpChg chg="del">
          <ac:chgData name="Kokchun Giang" userId="67e2125d-ec8c-4323-9653-9824a2ad815f" providerId="ADAL" clId="{066B0731-8B54-CF43-9BDD-D2EEB9663FC5}" dt="2024-01-26T15:47:03.483" v="162" actId="478"/>
          <ac:grpSpMkLst>
            <pc:docMk/>
            <pc:sldMk cId="2303502608" sldId="331"/>
            <ac:grpSpMk id="965" creationId="{04D09694-1AEA-3A51-C2D4-3FA8DA04E2F9}"/>
          </ac:grpSpMkLst>
        </pc:grpChg>
        <pc:grpChg chg="del mod">
          <ac:chgData name="Kokchun Giang" userId="67e2125d-ec8c-4323-9653-9824a2ad815f" providerId="ADAL" clId="{066B0731-8B54-CF43-9BDD-D2EEB9663FC5}" dt="2024-01-26T16:01:15.650" v="447"/>
          <ac:grpSpMkLst>
            <pc:docMk/>
            <pc:sldMk cId="2303502608" sldId="331"/>
            <ac:grpSpMk id="969" creationId="{20BE1D11-B59C-758C-DDD7-323444FC70FE}"/>
          </ac:grpSpMkLst>
        </pc:grpChg>
        <pc:grpChg chg="del mod">
          <ac:chgData name="Kokchun Giang" userId="67e2125d-ec8c-4323-9653-9824a2ad815f" providerId="ADAL" clId="{066B0731-8B54-CF43-9BDD-D2EEB9663FC5}" dt="2024-01-26T15:55:25.125" v="227"/>
          <ac:grpSpMkLst>
            <pc:docMk/>
            <pc:sldMk cId="2303502608" sldId="331"/>
            <ac:grpSpMk id="971" creationId="{B1164FA2-9040-2548-3334-865636F7ACEA}"/>
          </ac:grpSpMkLst>
        </pc:grpChg>
        <pc:grpChg chg="mod">
          <ac:chgData name="Kokchun Giang" userId="67e2125d-ec8c-4323-9653-9824a2ad815f" providerId="ADAL" clId="{066B0731-8B54-CF43-9BDD-D2EEB9663FC5}" dt="2024-01-27T12:36:44.357" v="2996" actId="164"/>
          <ac:grpSpMkLst>
            <pc:docMk/>
            <pc:sldMk cId="2303502608" sldId="331"/>
            <ac:grpSpMk id="973" creationId="{09A6A527-BD23-9B3A-0BE7-BE850D0456CC}"/>
          </ac:grpSpMkLst>
        </pc:grpChg>
        <pc:grpChg chg="mod">
          <ac:chgData name="Kokchun Giang" userId="67e2125d-ec8c-4323-9653-9824a2ad815f" providerId="ADAL" clId="{066B0731-8B54-CF43-9BDD-D2EEB9663FC5}" dt="2024-01-27T12:36:44.357" v="2996" actId="164"/>
          <ac:grpSpMkLst>
            <pc:docMk/>
            <pc:sldMk cId="2303502608" sldId="331"/>
            <ac:grpSpMk id="980" creationId="{1DBC8288-9EF7-8AD2-484C-9A12D6823ABF}"/>
          </ac:grpSpMkLst>
        </pc:grpChg>
        <pc:grpChg chg="mod">
          <ac:chgData name="Kokchun Giang" userId="67e2125d-ec8c-4323-9653-9824a2ad815f" providerId="ADAL" clId="{066B0731-8B54-CF43-9BDD-D2EEB9663FC5}" dt="2024-01-26T15:55:34.809" v="241"/>
          <ac:grpSpMkLst>
            <pc:docMk/>
            <pc:sldMk cId="2303502608" sldId="331"/>
            <ac:grpSpMk id="987" creationId="{A9400CFB-5B0C-68FD-3262-11B2EF20A3D7}"/>
          </ac:grpSpMkLst>
        </pc:grpChg>
        <pc:grpChg chg="del mod">
          <ac:chgData name="Kokchun Giang" userId="67e2125d-ec8c-4323-9653-9824a2ad815f" providerId="ADAL" clId="{066B0731-8B54-CF43-9BDD-D2EEB9663FC5}" dt="2024-01-26T15:55:44.378" v="252"/>
          <ac:grpSpMkLst>
            <pc:docMk/>
            <pc:sldMk cId="2303502608" sldId="331"/>
            <ac:grpSpMk id="996" creationId="{E0CFC2DE-DF9A-052A-CB19-571FEDBDFAEB}"/>
          </ac:grpSpMkLst>
        </pc:grpChg>
        <pc:grpChg chg="add del mod">
          <ac:chgData name="Kokchun Giang" userId="67e2125d-ec8c-4323-9653-9824a2ad815f" providerId="ADAL" clId="{066B0731-8B54-CF43-9BDD-D2EEB9663FC5}" dt="2024-01-27T12:37:11.207" v="3002" actId="164"/>
          <ac:grpSpMkLst>
            <pc:docMk/>
            <pc:sldMk cId="2303502608" sldId="331"/>
            <ac:grpSpMk id="998" creationId="{9D1CDF97-40BF-2795-6F73-6C98FAD80F17}"/>
          </ac:grpSpMkLst>
        </pc:grpChg>
        <pc:grpChg chg="add del mod">
          <ac:chgData name="Kokchun Giang" userId="67e2125d-ec8c-4323-9653-9824a2ad815f" providerId="ADAL" clId="{066B0731-8B54-CF43-9BDD-D2EEB9663FC5}" dt="2024-01-27T12:37:11.207" v="3002" actId="164"/>
          <ac:grpSpMkLst>
            <pc:docMk/>
            <pc:sldMk cId="2303502608" sldId="331"/>
            <ac:grpSpMk id="1012" creationId="{6DA5D72A-0C28-CEB4-E230-97E92D0A89DC}"/>
          </ac:grpSpMkLst>
        </pc:grpChg>
        <pc:grpChg chg="del mod">
          <ac:chgData name="Kokchun Giang" userId="67e2125d-ec8c-4323-9653-9824a2ad815f" providerId="ADAL" clId="{066B0731-8B54-CF43-9BDD-D2EEB9663FC5}" dt="2024-01-26T16:01:20.003" v="453"/>
          <ac:grpSpMkLst>
            <pc:docMk/>
            <pc:sldMk cId="2303502608" sldId="331"/>
            <ac:grpSpMk id="1014" creationId="{5F325649-2775-44DF-3811-667B9D5B2ECA}"/>
          </ac:grpSpMkLst>
        </pc:grpChg>
        <pc:grpChg chg="mod">
          <ac:chgData name="Kokchun Giang" userId="67e2125d-ec8c-4323-9653-9824a2ad815f" providerId="ADAL" clId="{066B0731-8B54-CF43-9BDD-D2EEB9663FC5}" dt="2024-01-26T15:55:54.584" v="273"/>
          <ac:grpSpMkLst>
            <pc:docMk/>
            <pc:sldMk cId="2303502608" sldId="331"/>
            <ac:grpSpMk id="1017" creationId="{0609CBCB-E437-9E77-2F9B-E649643A7C6C}"/>
          </ac:grpSpMkLst>
        </pc:grpChg>
        <pc:grpChg chg="del mod">
          <ac:chgData name="Kokchun Giang" userId="67e2125d-ec8c-4323-9653-9824a2ad815f" providerId="ADAL" clId="{066B0731-8B54-CF43-9BDD-D2EEB9663FC5}" dt="2024-01-26T16:01:22.105" v="455"/>
          <ac:grpSpMkLst>
            <pc:docMk/>
            <pc:sldMk cId="2303502608" sldId="331"/>
            <ac:grpSpMk id="1020" creationId="{1FF6DDAF-C5E3-EB71-131B-076408521265}"/>
          </ac:grpSpMkLst>
        </pc:grpChg>
        <pc:grpChg chg="mod">
          <ac:chgData name="Kokchun Giang" userId="67e2125d-ec8c-4323-9653-9824a2ad815f" providerId="ADAL" clId="{066B0731-8B54-CF43-9BDD-D2EEB9663FC5}" dt="2024-01-26T16:05:30.499" v="621"/>
          <ac:grpSpMkLst>
            <pc:docMk/>
            <pc:sldMk cId="2303502608" sldId="331"/>
            <ac:grpSpMk id="1020" creationId="{A45E775E-E701-3A56-203A-ECD76DB9C4AB}"/>
          </ac:grpSpMkLst>
        </pc:grpChg>
        <pc:grpChg chg="mod">
          <ac:chgData name="Kokchun Giang" userId="67e2125d-ec8c-4323-9653-9824a2ad815f" providerId="ADAL" clId="{066B0731-8B54-CF43-9BDD-D2EEB9663FC5}" dt="2024-01-27T12:38:17.229" v="3011" actId="164"/>
          <ac:grpSpMkLst>
            <pc:docMk/>
            <pc:sldMk cId="2303502608" sldId="331"/>
            <ac:grpSpMk id="1021" creationId="{20C8C2CD-2608-E382-24BE-B00308046F3D}"/>
          </ac:grpSpMkLst>
        </pc:grpChg>
        <pc:grpChg chg="mod">
          <ac:chgData name="Kokchun Giang" userId="67e2125d-ec8c-4323-9653-9824a2ad815f" providerId="ADAL" clId="{066B0731-8B54-CF43-9BDD-D2EEB9663FC5}" dt="2024-01-27T12:38:17.229" v="3011" actId="164"/>
          <ac:grpSpMkLst>
            <pc:docMk/>
            <pc:sldMk cId="2303502608" sldId="331"/>
            <ac:grpSpMk id="1023" creationId="{B343C1C0-0770-5611-EE56-55D64228C8C3}"/>
          </ac:grpSpMkLst>
        </pc:grpChg>
        <pc:grpChg chg="mod">
          <ac:chgData name="Kokchun Giang" userId="67e2125d-ec8c-4323-9653-9824a2ad815f" providerId="ADAL" clId="{066B0731-8B54-CF43-9BDD-D2EEB9663FC5}" dt="2024-01-27T12:38:35.630" v="3013" actId="164"/>
          <ac:grpSpMkLst>
            <pc:docMk/>
            <pc:sldMk cId="2303502608" sldId="331"/>
            <ac:grpSpMk id="1034" creationId="{D3B939B6-E0DF-49A9-F61A-CF64B2F79D61}"/>
          </ac:grpSpMkLst>
        </pc:grpChg>
        <pc:grpChg chg="mod">
          <ac:chgData name="Kokchun Giang" userId="67e2125d-ec8c-4323-9653-9824a2ad815f" providerId="ADAL" clId="{066B0731-8B54-CF43-9BDD-D2EEB9663FC5}" dt="2024-01-27T12:38:35.630" v="3013" actId="164"/>
          <ac:grpSpMkLst>
            <pc:docMk/>
            <pc:sldMk cId="2303502608" sldId="331"/>
            <ac:grpSpMk id="1038" creationId="{A7B3ADD8-9665-20F5-B45F-5D869E842603}"/>
          </ac:grpSpMkLst>
        </pc:grpChg>
        <pc:grpChg chg="mod">
          <ac:chgData name="Kokchun Giang" userId="67e2125d-ec8c-4323-9653-9824a2ad815f" providerId="ADAL" clId="{066B0731-8B54-CF43-9BDD-D2EEB9663FC5}" dt="2024-01-27T12:38:41.181" v="3014" actId="164"/>
          <ac:grpSpMkLst>
            <pc:docMk/>
            <pc:sldMk cId="2303502608" sldId="331"/>
            <ac:grpSpMk id="1045" creationId="{E0F3DF48-99E5-E435-46BA-1F3BB4BF51F9}"/>
          </ac:grpSpMkLst>
        </pc:grpChg>
        <pc:grpChg chg="mod">
          <ac:chgData name="Kokchun Giang" userId="67e2125d-ec8c-4323-9653-9824a2ad815f" providerId="ADAL" clId="{066B0731-8B54-CF43-9BDD-D2EEB9663FC5}" dt="2024-01-27T12:38:41.181" v="3014" actId="164"/>
          <ac:grpSpMkLst>
            <pc:docMk/>
            <pc:sldMk cId="2303502608" sldId="331"/>
            <ac:grpSpMk id="1050" creationId="{CBA4AC39-0D54-19A4-B487-FC384EA3E6C1}"/>
          </ac:grpSpMkLst>
        </pc:grpChg>
        <pc:grpChg chg="mod">
          <ac:chgData name="Kokchun Giang" userId="67e2125d-ec8c-4323-9653-9824a2ad815f" providerId="ADAL" clId="{066B0731-8B54-CF43-9BDD-D2EEB9663FC5}" dt="2024-01-27T12:38:41.181" v="3014" actId="164"/>
          <ac:grpSpMkLst>
            <pc:docMk/>
            <pc:sldMk cId="2303502608" sldId="331"/>
            <ac:grpSpMk id="1060" creationId="{9C4BEE9C-A5E5-8B73-FE7D-3F7B32422990}"/>
          </ac:grpSpMkLst>
        </pc:grpChg>
        <pc:grpChg chg="mod">
          <ac:chgData name="Kokchun Giang" userId="67e2125d-ec8c-4323-9653-9824a2ad815f" providerId="ADAL" clId="{066B0731-8B54-CF43-9BDD-D2EEB9663FC5}" dt="2024-01-27T12:38:41.181" v="3014" actId="164"/>
          <ac:grpSpMkLst>
            <pc:docMk/>
            <pc:sldMk cId="2303502608" sldId="331"/>
            <ac:grpSpMk id="1061" creationId="{56F19C07-7D4F-DEA6-F564-12B294F9AABB}"/>
          </ac:grpSpMkLst>
        </pc:grpChg>
        <pc:grpChg chg="del mod">
          <ac:chgData name="Kokchun Giang" userId="67e2125d-ec8c-4323-9653-9824a2ad815f" providerId="ADAL" clId="{066B0731-8B54-CF43-9BDD-D2EEB9663FC5}" dt="2024-01-26T16:05:37.505" v="629"/>
          <ac:grpSpMkLst>
            <pc:docMk/>
            <pc:sldMk cId="2303502608" sldId="331"/>
            <ac:grpSpMk id="1066" creationId="{56D2C4F7-5986-5379-24DD-775B439ED3CF}"/>
          </ac:grpSpMkLst>
        </pc:grpChg>
        <pc:grpChg chg="mod">
          <ac:chgData name="Kokchun Giang" userId="67e2125d-ec8c-4323-9653-9824a2ad815f" providerId="ADAL" clId="{066B0731-8B54-CF43-9BDD-D2EEB9663FC5}" dt="2024-01-26T16:04:16.880" v="565"/>
          <ac:grpSpMkLst>
            <pc:docMk/>
            <pc:sldMk cId="2303502608" sldId="331"/>
            <ac:grpSpMk id="1067" creationId="{7F9D149D-88A3-1B7F-D825-0A813E19CA5B}"/>
          </ac:grpSpMkLst>
        </pc:grpChg>
        <pc:grpChg chg="del mod">
          <ac:chgData name="Kokchun Giang" userId="67e2125d-ec8c-4323-9653-9824a2ad815f" providerId="ADAL" clId="{066B0731-8B54-CF43-9BDD-D2EEB9663FC5}" dt="2024-01-26T16:05:38.444" v="631"/>
          <ac:grpSpMkLst>
            <pc:docMk/>
            <pc:sldMk cId="2303502608" sldId="331"/>
            <ac:grpSpMk id="1076" creationId="{8732F9F7-90F4-DC7A-02CF-98866A0664F2}"/>
          </ac:grpSpMkLst>
        </pc:grpChg>
        <pc:grpChg chg="mod">
          <ac:chgData name="Kokchun Giang" userId="67e2125d-ec8c-4323-9653-9824a2ad815f" providerId="ADAL" clId="{066B0731-8B54-CF43-9BDD-D2EEB9663FC5}" dt="2024-01-26T16:04:23.152" v="581"/>
          <ac:grpSpMkLst>
            <pc:docMk/>
            <pc:sldMk cId="2303502608" sldId="331"/>
            <ac:grpSpMk id="1077" creationId="{1C32FBAE-4887-4546-8038-1B0F5356CA55}"/>
          </ac:grpSpMkLst>
        </pc:grpChg>
        <pc:grpChg chg="mod">
          <ac:chgData name="Kokchun Giang" userId="67e2125d-ec8c-4323-9653-9824a2ad815f" providerId="ADAL" clId="{066B0731-8B54-CF43-9BDD-D2EEB9663FC5}" dt="2024-01-26T16:04:23.152" v="581"/>
          <ac:grpSpMkLst>
            <pc:docMk/>
            <pc:sldMk cId="2303502608" sldId="331"/>
            <ac:grpSpMk id="1078" creationId="{7E1EAE80-F62C-E8CC-8597-9D7D5C55EF66}"/>
          </ac:grpSpMkLst>
        </pc:grpChg>
        <pc:grpChg chg="mod">
          <ac:chgData name="Kokchun Giang" userId="67e2125d-ec8c-4323-9653-9824a2ad815f" providerId="ADAL" clId="{066B0731-8B54-CF43-9BDD-D2EEB9663FC5}" dt="2024-01-26T16:08:33.636" v="679" actId="164"/>
          <ac:grpSpMkLst>
            <pc:docMk/>
            <pc:sldMk cId="2303502608" sldId="331"/>
            <ac:grpSpMk id="1078" creationId="{910DD165-305A-37F5-0481-1633ED920AC8}"/>
          </ac:grpSpMkLst>
        </pc:grpChg>
        <pc:grpChg chg="mod">
          <ac:chgData name="Kokchun Giang" userId="67e2125d-ec8c-4323-9653-9824a2ad815f" providerId="ADAL" clId="{066B0731-8B54-CF43-9BDD-D2EEB9663FC5}" dt="2024-01-27T12:38:41.181" v="3014" actId="164"/>
          <ac:grpSpMkLst>
            <pc:docMk/>
            <pc:sldMk cId="2303502608" sldId="331"/>
            <ac:grpSpMk id="1081" creationId="{2FA6F45D-A480-931D-1701-A3C4D11DDDC1}"/>
          </ac:grpSpMkLst>
        </pc:grpChg>
        <pc:grpChg chg="mod">
          <ac:chgData name="Kokchun Giang" userId="67e2125d-ec8c-4323-9653-9824a2ad815f" providerId="ADAL" clId="{066B0731-8B54-CF43-9BDD-D2EEB9663FC5}" dt="2024-01-26T16:08:33.636" v="679" actId="164"/>
          <ac:grpSpMkLst>
            <pc:docMk/>
            <pc:sldMk cId="2303502608" sldId="331"/>
            <ac:grpSpMk id="1085" creationId="{1F5E7EAD-ECAB-15FE-2129-788FA64BB7AC}"/>
          </ac:grpSpMkLst>
        </pc:grpChg>
        <pc:grpChg chg="del mod">
          <ac:chgData name="Kokchun Giang" userId="67e2125d-ec8c-4323-9653-9824a2ad815f" providerId="ADAL" clId="{066B0731-8B54-CF43-9BDD-D2EEB9663FC5}" dt="2024-01-26T16:05:59.605" v="653"/>
          <ac:grpSpMkLst>
            <pc:docMk/>
            <pc:sldMk cId="2303502608" sldId="331"/>
            <ac:grpSpMk id="1095" creationId="{C2F92262-9E3D-B564-880E-780AF107DA69}"/>
          </ac:grpSpMkLst>
        </pc:grpChg>
        <pc:grpChg chg="mod">
          <ac:chgData name="Kokchun Giang" userId="67e2125d-ec8c-4323-9653-9824a2ad815f" providerId="ADAL" clId="{066B0731-8B54-CF43-9BDD-D2EEB9663FC5}" dt="2024-01-26T16:08:33.636" v="679" actId="164"/>
          <ac:grpSpMkLst>
            <pc:docMk/>
            <pc:sldMk cId="2303502608" sldId="331"/>
            <ac:grpSpMk id="1095" creationId="{E1C1E1C0-C662-027C-0834-AB0DA74833FE}"/>
          </ac:grpSpMkLst>
        </pc:grpChg>
        <pc:grpChg chg="mod">
          <ac:chgData name="Kokchun Giang" userId="67e2125d-ec8c-4323-9653-9824a2ad815f" providerId="ADAL" clId="{066B0731-8B54-CF43-9BDD-D2EEB9663FC5}" dt="2024-01-26T16:08:33.636" v="679" actId="164"/>
          <ac:grpSpMkLst>
            <pc:docMk/>
            <pc:sldMk cId="2303502608" sldId="331"/>
            <ac:grpSpMk id="1096" creationId="{0B8FFBC4-FCEB-2174-65C8-4D3B845DDF9C}"/>
          </ac:grpSpMkLst>
        </pc:grpChg>
        <pc:grpChg chg="mod">
          <ac:chgData name="Kokchun Giang" userId="67e2125d-ec8c-4323-9653-9824a2ad815f" providerId="ADAL" clId="{066B0731-8B54-CF43-9BDD-D2EEB9663FC5}" dt="2024-01-26T16:08:33.636" v="679" actId="164"/>
          <ac:grpSpMkLst>
            <pc:docMk/>
            <pc:sldMk cId="2303502608" sldId="331"/>
            <ac:grpSpMk id="1098" creationId="{AFACE4A0-F521-83C9-07FC-B68D0CDB910E}"/>
          </ac:grpSpMkLst>
        </pc:grpChg>
        <pc:grpChg chg="add mod">
          <ac:chgData name="Kokchun Giang" userId="67e2125d-ec8c-4323-9653-9824a2ad815f" providerId="ADAL" clId="{066B0731-8B54-CF43-9BDD-D2EEB9663FC5}" dt="2024-01-27T12:36:55.056" v="2999" actId="1076"/>
          <ac:grpSpMkLst>
            <pc:docMk/>
            <pc:sldMk cId="2303502608" sldId="331"/>
            <ac:grpSpMk id="1100" creationId="{F8643A90-BE65-FC5A-1D76-0DFEBE2A01C9}"/>
          </ac:grpSpMkLst>
        </pc:grpChg>
        <pc:grpChg chg="add mod">
          <ac:chgData name="Kokchun Giang" userId="67e2125d-ec8c-4323-9653-9824a2ad815f" providerId="ADAL" clId="{066B0731-8B54-CF43-9BDD-D2EEB9663FC5}" dt="2024-01-27T12:37:24.292" v="3006" actId="1076"/>
          <ac:grpSpMkLst>
            <pc:docMk/>
            <pc:sldMk cId="2303502608" sldId="331"/>
            <ac:grpSpMk id="1101" creationId="{C6366590-9ECB-CE03-DB9A-5173A848AE1B}"/>
          </ac:grpSpMkLst>
        </pc:grpChg>
        <pc:grpChg chg="add mod">
          <ac:chgData name="Kokchun Giang" userId="67e2125d-ec8c-4323-9653-9824a2ad815f" providerId="ADAL" clId="{066B0731-8B54-CF43-9BDD-D2EEB9663FC5}" dt="2024-01-27T12:37:18.521" v="3004" actId="164"/>
          <ac:grpSpMkLst>
            <pc:docMk/>
            <pc:sldMk cId="2303502608" sldId="331"/>
            <ac:grpSpMk id="1102" creationId="{9599DB9D-4B11-1E53-23CA-15175D86D257}"/>
          </ac:grpSpMkLst>
        </pc:grpChg>
        <pc:grpChg chg="add mod">
          <ac:chgData name="Kokchun Giang" userId="67e2125d-ec8c-4323-9653-9824a2ad815f" providerId="ADAL" clId="{066B0731-8B54-CF43-9BDD-D2EEB9663FC5}" dt="2024-01-27T12:37:56.165" v="3009" actId="164"/>
          <ac:grpSpMkLst>
            <pc:docMk/>
            <pc:sldMk cId="2303502608" sldId="331"/>
            <ac:grpSpMk id="1103" creationId="{5C9CE7D8-0449-444D-D375-8A285F7A32CE}"/>
          </ac:grpSpMkLst>
        </pc:grpChg>
        <pc:grpChg chg="add mod">
          <ac:chgData name="Kokchun Giang" userId="67e2125d-ec8c-4323-9653-9824a2ad815f" providerId="ADAL" clId="{066B0731-8B54-CF43-9BDD-D2EEB9663FC5}" dt="2024-01-27T12:38:10.684" v="3010" actId="164"/>
          <ac:grpSpMkLst>
            <pc:docMk/>
            <pc:sldMk cId="2303502608" sldId="331"/>
            <ac:grpSpMk id="1104" creationId="{A1E88C61-1C98-179D-EB68-72413D58ADCD}"/>
          </ac:grpSpMkLst>
        </pc:grpChg>
        <pc:grpChg chg="del mod">
          <ac:chgData name="Kokchun Giang" userId="67e2125d-ec8c-4323-9653-9824a2ad815f" providerId="ADAL" clId="{066B0731-8B54-CF43-9BDD-D2EEB9663FC5}" dt="2024-01-26T16:08:10.479" v="665"/>
          <ac:grpSpMkLst>
            <pc:docMk/>
            <pc:sldMk cId="2303502608" sldId="331"/>
            <ac:grpSpMk id="1105" creationId="{81952838-30BE-B01E-6DA3-E15284BB1FFA}"/>
          </ac:grpSpMkLst>
        </pc:grpChg>
        <pc:grpChg chg="add mod">
          <ac:chgData name="Kokchun Giang" userId="67e2125d-ec8c-4323-9653-9824a2ad815f" providerId="ADAL" clId="{066B0731-8B54-CF43-9BDD-D2EEB9663FC5}" dt="2024-01-27T12:38:17.229" v="3011" actId="164"/>
          <ac:grpSpMkLst>
            <pc:docMk/>
            <pc:sldMk cId="2303502608" sldId="331"/>
            <ac:grpSpMk id="1105" creationId="{C9EEDF6D-7CCE-18D3-E463-6D0C0D887C1C}"/>
          </ac:grpSpMkLst>
        </pc:grpChg>
        <pc:grpChg chg="add mod">
          <ac:chgData name="Kokchun Giang" userId="67e2125d-ec8c-4323-9653-9824a2ad815f" providerId="ADAL" clId="{066B0731-8B54-CF43-9BDD-D2EEB9663FC5}" dt="2024-01-27T12:38:50.143" v="3015" actId="164"/>
          <ac:grpSpMkLst>
            <pc:docMk/>
            <pc:sldMk cId="2303502608" sldId="331"/>
            <ac:grpSpMk id="1106" creationId="{C2058AA9-A4E3-FF2C-8C30-925847931B60}"/>
          </ac:grpSpMkLst>
        </pc:grpChg>
        <pc:grpChg chg="mod">
          <ac:chgData name="Kokchun Giang" userId="67e2125d-ec8c-4323-9653-9824a2ad815f" providerId="ADAL" clId="{066B0731-8B54-CF43-9BDD-D2EEB9663FC5}" dt="2024-01-27T12:38:50.143" v="3015" actId="164"/>
          <ac:grpSpMkLst>
            <pc:docMk/>
            <pc:sldMk cId="2303502608" sldId="331"/>
            <ac:grpSpMk id="1121" creationId="{2741C067-C2F9-5312-F05F-0CE10822040F}"/>
          </ac:grpSpMkLst>
        </pc:grpChg>
        <pc:grpChg chg="mod">
          <ac:chgData name="Kokchun Giang" userId="67e2125d-ec8c-4323-9653-9824a2ad815f" providerId="ADAL" clId="{066B0731-8B54-CF43-9BDD-D2EEB9663FC5}" dt="2024-01-27T12:38:50.143" v="3015" actId="164"/>
          <ac:grpSpMkLst>
            <pc:docMk/>
            <pc:sldMk cId="2303502608" sldId="331"/>
            <ac:grpSpMk id="1122" creationId="{49C5F951-1E9C-23CC-E6D6-C9684A1C3B5A}"/>
          </ac:grpSpMkLst>
        </pc:grpChg>
        <pc:grpChg chg="mod">
          <ac:chgData name="Kokchun Giang" userId="67e2125d-ec8c-4323-9653-9824a2ad815f" providerId="ADAL" clId="{066B0731-8B54-CF43-9BDD-D2EEB9663FC5}" dt="2024-01-27T12:38:50.143" v="3015" actId="164"/>
          <ac:grpSpMkLst>
            <pc:docMk/>
            <pc:sldMk cId="2303502608" sldId="331"/>
            <ac:grpSpMk id="1123" creationId="{F528A378-AD05-EA9A-6553-07C9629861C4}"/>
          </ac:grpSpMkLst>
        </pc:grpChg>
        <pc:grpChg chg="mod">
          <ac:chgData name="Kokchun Giang" userId="67e2125d-ec8c-4323-9653-9824a2ad815f" providerId="ADAL" clId="{066B0731-8B54-CF43-9BDD-D2EEB9663FC5}" dt="2024-01-27T12:38:50.143" v="3015" actId="164"/>
          <ac:grpSpMkLst>
            <pc:docMk/>
            <pc:sldMk cId="2303502608" sldId="331"/>
            <ac:grpSpMk id="1126" creationId="{77DC20BB-E074-9937-80D3-8201BCF978BF}"/>
          </ac:grpSpMkLst>
        </pc:grpChg>
        <pc:grpChg chg="add mod">
          <ac:chgData name="Kokchun Giang" userId="67e2125d-ec8c-4323-9653-9824a2ad815f" providerId="ADAL" clId="{066B0731-8B54-CF43-9BDD-D2EEB9663FC5}" dt="2024-01-27T12:38:23.668" v="3012" actId="164"/>
          <ac:grpSpMkLst>
            <pc:docMk/>
            <pc:sldMk cId="2303502608" sldId="331"/>
            <ac:grpSpMk id="1127" creationId="{E92F0AAF-B3B0-5324-9583-F87F9A3D4668}"/>
          </ac:grpSpMkLst>
        </pc:grpChg>
        <pc:grpChg chg="add mod">
          <ac:chgData name="Kokchun Giang" userId="67e2125d-ec8c-4323-9653-9824a2ad815f" providerId="ADAL" clId="{066B0731-8B54-CF43-9BDD-D2EEB9663FC5}" dt="2024-01-27T12:38:35.630" v="3013" actId="164"/>
          <ac:grpSpMkLst>
            <pc:docMk/>
            <pc:sldMk cId="2303502608" sldId="331"/>
            <ac:grpSpMk id="1128" creationId="{16BE158E-C137-27BF-E369-AF0E895B5094}"/>
          </ac:grpSpMkLst>
        </pc:grpChg>
        <pc:grpChg chg="mod">
          <ac:chgData name="Kokchun Giang" userId="67e2125d-ec8c-4323-9653-9824a2ad815f" providerId="ADAL" clId="{066B0731-8B54-CF43-9BDD-D2EEB9663FC5}" dt="2024-01-26T16:09:13.829" v="703"/>
          <ac:grpSpMkLst>
            <pc:docMk/>
            <pc:sldMk cId="2303502608" sldId="331"/>
            <ac:grpSpMk id="1129" creationId="{38C2D2EC-A76A-7006-D0A8-2835B4F67016}"/>
          </ac:grpSpMkLst>
        </pc:grpChg>
        <pc:grpChg chg="add mod">
          <ac:chgData name="Kokchun Giang" userId="67e2125d-ec8c-4323-9653-9824a2ad815f" providerId="ADAL" clId="{066B0731-8B54-CF43-9BDD-D2EEB9663FC5}" dt="2024-01-27T12:38:41.181" v="3014" actId="164"/>
          <ac:grpSpMkLst>
            <pc:docMk/>
            <pc:sldMk cId="2303502608" sldId="331"/>
            <ac:grpSpMk id="1129" creationId="{603BF126-3534-FF58-4528-4BA0244DC089}"/>
          </ac:grpSpMkLst>
        </pc:grpChg>
        <pc:grpChg chg="add mod">
          <ac:chgData name="Kokchun Giang" userId="67e2125d-ec8c-4323-9653-9824a2ad815f" providerId="ADAL" clId="{066B0731-8B54-CF43-9BDD-D2EEB9663FC5}" dt="2024-01-27T12:38:50.143" v="3015" actId="164"/>
          <ac:grpSpMkLst>
            <pc:docMk/>
            <pc:sldMk cId="2303502608" sldId="331"/>
            <ac:grpSpMk id="1132" creationId="{794D14E6-1296-4059-55FA-41E344E6F6E5}"/>
          </ac:grpSpMkLst>
        </pc:grpChg>
        <pc:grpChg chg="add mod">
          <ac:chgData name="Kokchun Giang" userId="67e2125d-ec8c-4323-9653-9824a2ad815f" providerId="ADAL" clId="{066B0731-8B54-CF43-9BDD-D2EEB9663FC5}" dt="2024-01-27T12:38:56.638" v="3016" actId="164"/>
          <ac:grpSpMkLst>
            <pc:docMk/>
            <pc:sldMk cId="2303502608" sldId="331"/>
            <ac:grpSpMk id="1133" creationId="{F1896635-5A8F-9E60-1FF7-F04AF6AFAB68}"/>
          </ac:grpSpMkLst>
        </pc:grpChg>
        <pc:grpChg chg="add mod">
          <ac:chgData name="Kokchun Giang" userId="67e2125d-ec8c-4323-9653-9824a2ad815f" providerId="ADAL" clId="{066B0731-8B54-CF43-9BDD-D2EEB9663FC5}" dt="2024-01-27T12:38:59.054" v="3017" actId="164"/>
          <ac:grpSpMkLst>
            <pc:docMk/>
            <pc:sldMk cId="2303502608" sldId="331"/>
            <ac:grpSpMk id="1134" creationId="{E57C8658-C0E7-491B-C3C3-F74CBC0426D6}"/>
          </ac:grpSpMkLst>
        </pc:grpChg>
        <pc:grpChg chg="mod">
          <ac:chgData name="Kokchun Giang" userId="67e2125d-ec8c-4323-9653-9824a2ad815f" providerId="ADAL" clId="{066B0731-8B54-CF43-9BDD-D2EEB9663FC5}" dt="2024-01-26T16:09:18.371" v="711"/>
          <ac:grpSpMkLst>
            <pc:docMk/>
            <pc:sldMk cId="2303502608" sldId="331"/>
            <ac:grpSpMk id="1134" creationId="{FFD6659E-F6D5-D664-4C28-54582B0312C2}"/>
          </ac:grpSpMkLst>
        </pc:grpChg>
        <pc:grpChg chg="mod">
          <ac:chgData name="Kokchun Giang" userId="67e2125d-ec8c-4323-9653-9824a2ad815f" providerId="ADAL" clId="{066B0731-8B54-CF43-9BDD-D2EEB9663FC5}" dt="2024-01-26T16:09:18.371" v="711"/>
          <ac:grpSpMkLst>
            <pc:docMk/>
            <pc:sldMk cId="2303502608" sldId="331"/>
            <ac:grpSpMk id="1135" creationId="{27D833A5-8AD5-B086-784E-75858CE9B84A}"/>
          </ac:grpSpMkLst>
        </pc:grpChg>
        <pc:grpChg chg="add mod">
          <ac:chgData name="Kokchun Giang" userId="67e2125d-ec8c-4323-9653-9824a2ad815f" providerId="ADAL" clId="{066B0731-8B54-CF43-9BDD-D2EEB9663FC5}" dt="2024-01-27T12:39:06.450" v="3018" actId="164"/>
          <ac:grpSpMkLst>
            <pc:docMk/>
            <pc:sldMk cId="2303502608" sldId="331"/>
            <ac:grpSpMk id="1135" creationId="{C251E22F-9652-8B47-47B9-74FBFF654EB6}"/>
          </ac:grpSpMkLst>
        </pc:grpChg>
        <pc:grpChg chg="add mod">
          <ac:chgData name="Kokchun Giang" userId="67e2125d-ec8c-4323-9653-9824a2ad815f" providerId="ADAL" clId="{066B0731-8B54-CF43-9BDD-D2EEB9663FC5}" dt="2024-01-27T12:39:10.735" v="3019" actId="164"/>
          <ac:grpSpMkLst>
            <pc:docMk/>
            <pc:sldMk cId="2303502608" sldId="331"/>
            <ac:grpSpMk id="1136" creationId="{3706CF23-5A30-3592-16B9-00191B9D8EC5}"/>
          </ac:grpSpMkLst>
        </pc:grpChg>
        <pc:grpChg chg="add mod">
          <ac:chgData name="Kokchun Giang" userId="67e2125d-ec8c-4323-9653-9824a2ad815f" providerId="ADAL" clId="{066B0731-8B54-CF43-9BDD-D2EEB9663FC5}" dt="2024-01-27T12:39:15.028" v="3020" actId="164"/>
          <ac:grpSpMkLst>
            <pc:docMk/>
            <pc:sldMk cId="2303502608" sldId="331"/>
            <ac:grpSpMk id="1137" creationId="{949BB6E4-31C9-1A67-2DF6-C4CE61C3A602}"/>
          </ac:grpSpMkLst>
        </pc:grpChg>
        <pc:grpChg chg="add mod">
          <ac:chgData name="Kokchun Giang" userId="67e2125d-ec8c-4323-9653-9824a2ad815f" providerId="ADAL" clId="{066B0731-8B54-CF43-9BDD-D2EEB9663FC5}" dt="2024-01-27T12:39:18.971" v="3021" actId="164"/>
          <ac:grpSpMkLst>
            <pc:docMk/>
            <pc:sldMk cId="2303502608" sldId="331"/>
            <ac:grpSpMk id="1140" creationId="{44B7E2B5-1A4E-40F9-FEF1-47B9C33D3464}"/>
          </ac:grpSpMkLst>
        </pc:grpChg>
        <pc:grpChg chg="del mod">
          <ac:chgData name="Kokchun Giang" userId="67e2125d-ec8c-4323-9653-9824a2ad815f" providerId="ADAL" clId="{066B0731-8B54-CF43-9BDD-D2EEB9663FC5}" dt="2024-01-26T16:09:23.187" v="721"/>
          <ac:grpSpMkLst>
            <pc:docMk/>
            <pc:sldMk cId="2303502608" sldId="331"/>
            <ac:grpSpMk id="1140" creationId="{B603A126-1549-32F0-7FE4-4C28A5A9ADF6}"/>
          </ac:grpSpMkLst>
        </pc:grpChg>
        <pc:grpChg chg="add mod">
          <ac:chgData name="Kokchun Giang" userId="67e2125d-ec8c-4323-9653-9824a2ad815f" providerId="ADAL" clId="{066B0731-8B54-CF43-9BDD-D2EEB9663FC5}" dt="2024-01-27T12:40:56.617" v="3026" actId="164"/>
          <ac:grpSpMkLst>
            <pc:docMk/>
            <pc:sldMk cId="2303502608" sldId="331"/>
            <ac:grpSpMk id="1142" creationId="{3076DBCD-FB93-F038-78C6-ACA7DFF62D28}"/>
          </ac:grpSpMkLst>
        </pc:grpChg>
        <pc:grpChg chg="del mod">
          <ac:chgData name="Kokchun Giang" userId="67e2125d-ec8c-4323-9653-9824a2ad815f" providerId="ADAL" clId="{066B0731-8B54-CF43-9BDD-D2EEB9663FC5}" dt="2024-01-26T16:09:26.106" v="725"/>
          <ac:grpSpMkLst>
            <pc:docMk/>
            <pc:sldMk cId="2303502608" sldId="331"/>
            <ac:grpSpMk id="1142" creationId="{B164DDD3-A1E0-CE71-4B1D-86C8CEE30B32}"/>
          </ac:grpSpMkLst>
        </pc:grpChg>
        <pc:grpChg chg="del mod">
          <ac:chgData name="Kokchun Giang" userId="67e2125d-ec8c-4323-9653-9824a2ad815f" providerId="ADAL" clId="{066B0731-8B54-CF43-9BDD-D2EEB9663FC5}" dt="2024-01-26T16:09:27.098" v="727"/>
          <ac:grpSpMkLst>
            <pc:docMk/>
            <pc:sldMk cId="2303502608" sldId="331"/>
            <ac:grpSpMk id="1146" creationId="{53B7279A-A90F-4C0B-D059-1497F34EF5F3}"/>
          </ac:grpSpMkLst>
        </pc:grpChg>
        <pc:grpChg chg="del mod">
          <ac:chgData name="Kokchun Giang" userId="67e2125d-ec8c-4323-9653-9824a2ad815f" providerId="ADAL" clId="{066B0731-8B54-CF43-9BDD-D2EEB9663FC5}" dt="2024-01-26T16:09:27.894" v="729"/>
          <ac:grpSpMkLst>
            <pc:docMk/>
            <pc:sldMk cId="2303502608" sldId="331"/>
            <ac:grpSpMk id="1148" creationId="{2B7FC05A-22C9-2B0A-0195-9BDAEFB2098C}"/>
          </ac:grpSpMkLst>
        </pc:grpChg>
        <pc:grpChg chg="mod">
          <ac:chgData name="Kokchun Giang" userId="67e2125d-ec8c-4323-9653-9824a2ad815f" providerId="ADAL" clId="{066B0731-8B54-CF43-9BDD-D2EEB9663FC5}" dt="2024-01-27T12:38:56.638" v="3016" actId="164"/>
          <ac:grpSpMkLst>
            <pc:docMk/>
            <pc:sldMk cId="2303502608" sldId="331"/>
            <ac:grpSpMk id="1150" creationId="{3EF258F0-DFE2-3E73-0207-35ED785F7AE5}"/>
          </ac:grpSpMkLst>
        </pc:grpChg>
        <pc:grpChg chg="mod">
          <ac:chgData name="Kokchun Giang" userId="67e2125d-ec8c-4323-9653-9824a2ad815f" providerId="ADAL" clId="{066B0731-8B54-CF43-9BDD-D2EEB9663FC5}" dt="2024-01-27T12:38:59.054" v="3017" actId="164"/>
          <ac:grpSpMkLst>
            <pc:docMk/>
            <pc:sldMk cId="2303502608" sldId="331"/>
            <ac:grpSpMk id="1157" creationId="{D764A59D-5A4D-6124-8EC1-C6E680A9EC4E}"/>
          </ac:grpSpMkLst>
        </pc:grpChg>
        <pc:grpChg chg="mod">
          <ac:chgData name="Kokchun Giang" userId="67e2125d-ec8c-4323-9653-9824a2ad815f" providerId="ADAL" clId="{066B0731-8B54-CF43-9BDD-D2EEB9663FC5}" dt="2024-01-27T12:38:59.054" v="3017" actId="164"/>
          <ac:grpSpMkLst>
            <pc:docMk/>
            <pc:sldMk cId="2303502608" sldId="331"/>
            <ac:grpSpMk id="1158" creationId="{BC8D5A1C-89AD-2EF2-97F1-2BCDFE90B9F6}"/>
          </ac:grpSpMkLst>
        </pc:grpChg>
        <pc:grpChg chg="del mod">
          <ac:chgData name="Kokchun Giang" userId="67e2125d-ec8c-4323-9653-9824a2ad815f" providerId="ADAL" clId="{066B0731-8B54-CF43-9BDD-D2EEB9663FC5}" dt="2024-01-26T16:09:37.485" v="743"/>
          <ac:grpSpMkLst>
            <pc:docMk/>
            <pc:sldMk cId="2303502608" sldId="331"/>
            <ac:grpSpMk id="1162" creationId="{11ED434D-8C78-ACB2-519A-D70B1E82D5DC}"/>
          </ac:grpSpMkLst>
        </pc:grpChg>
        <pc:grpChg chg="del mod">
          <ac:chgData name="Kokchun Giang" userId="67e2125d-ec8c-4323-9653-9824a2ad815f" providerId="ADAL" clId="{066B0731-8B54-CF43-9BDD-D2EEB9663FC5}" dt="2024-01-26T16:09:39.271" v="745"/>
          <ac:grpSpMkLst>
            <pc:docMk/>
            <pc:sldMk cId="2303502608" sldId="331"/>
            <ac:grpSpMk id="1165" creationId="{ADE740AA-4A7A-5A88-ABAC-AA925DC4ECF2}"/>
          </ac:grpSpMkLst>
        </pc:grpChg>
        <pc:grpChg chg="del mod">
          <ac:chgData name="Kokchun Giang" userId="67e2125d-ec8c-4323-9653-9824a2ad815f" providerId="ADAL" clId="{066B0731-8B54-CF43-9BDD-D2EEB9663FC5}" dt="2024-01-26T16:09:42.504" v="750"/>
          <ac:grpSpMkLst>
            <pc:docMk/>
            <pc:sldMk cId="2303502608" sldId="331"/>
            <ac:grpSpMk id="1167" creationId="{27CAD014-5A96-6D61-D133-B1C861714BFA}"/>
          </ac:grpSpMkLst>
        </pc:grpChg>
        <pc:grpChg chg="mod">
          <ac:chgData name="Kokchun Giang" userId="67e2125d-ec8c-4323-9653-9824a2ad815f" providerId="ADAL" clId="{066B0731-8B54-CF43-9BDD-D2EEB9663FC5}" dt="2024-01-26T16:09:42.504" v="750"/>
          <ac:grpSpMkLst>
            <pc:docMk/>
            <pc:sldMk cId="2303502608" sldId="331"/>
            <ac:grpSpMk id="1172" creationId="{7119CECA-1215-3521-D321-E0E7A7DB5ECB}"/>
          </ac:grpSpMkLst>
        </pc:grpChg>
        <pc:grpChg chg="mod">
          <ac:chgData name="Kokchun Giang" userId="67e2125d-ec8c-4323-9653-9824a2ad815f" providerId="ADAL" clId="{066B0731-8B54-CF43-9BDD-D2EEB9663FC5}" dt="2024-01-27T12:39:06.450" v="3018" actId="164"/>
          <ac:grpSpMkLst>
            <pc:docMk/>
            <pc:sldMk cId="2303502608" sldId="331"/>
            <ac:grpSpMk id="1182" creationId="{24019571-0C37-FEB7-CCDF-CA94F6AED26B}"/>
          </ac:grpSpMkLst>
        </pc:grpChg>
        <pc:grpChg chg="mod">
          <ac:chgData name="Kokchun Giang" userId="67e2125d-ec8c-4323-9653-9824a2ad815f" providerId="ADAL" clId="{066B0731-8B54-CF43-9BDD-D2EEB9663FC5}" dt="2024-01-27T12:39:06.450" v="3018" actId="164"/>
          <ac:grpSpMkLst>
            <pc:docMk/>
            <pc:sldMk cId="2303502608" sldId="331"/>
            <ac:grpSpMk id="1183" creationId="{0507065D-1192-E2B1-F207-45749ADCFF40}"/>
          </ac:grpSpMkLst>
        </pc:grpChg>
        <pc:grpChg chg="del mod">
          <ac:chgData name="Kokchun Giang" userId="67e2125d-ec8c-4323-9653-9824a2ad815f" providerId="ADAL" clId="{066B0731-8B54-CF43-9BDD-D2EEB9663FC5}" dt="2024-01-26T16:09:59.387" v="773"/>
          <ac:grpSpMkLst>
            <pc:docMk/>
            <pc:sldMk cId="2303502608" sldId="331"/>
            <ac:grpSpMk id="1188" creationId="{C6EB2CB0-5DBD-75D6-4661-C9EA644E18A0}"/>
          </ac:grpSpMkLst>
        </pc:grpChg>
        <pc:grpChg chg="del mod">
          <ac:chgData name="Kokchun Giang" userId="67e2125d-ec8c-4323-9653-9824a2ad815f" providerId="ADAL" clId="{066B0731-8B54-CF43-9BDD-D2EEB9663FC5}" dt="2024-01-26T16:11:39.963" v="839"/>
          <ac:grpSpMkLst>
            <pc:docMk/>
            <pc:sldMk cId="2303502608" sldId="331"/>
            <ac:grpSpMk id="1189" creationId="{5C91EDB3-7960-3E52-7DEA-F023BE04DBA6}"/>
          </ac:grpSpMkLst>
        </pc:grpChg>
        <pc:grpChg chg="del mod">
          <ac:chgData name="Kokchun Giang" userId="67e2125d-ec8c-4323-9653-9824a2ad815f" providerId="ADAL" clId="{066B0731-8B54-CF43-9BDD-D2EEB9663FC5}" dt="2024-01-26T16:10:02.326" v="779"/>
          <ac:grpSpMkLst>
            <pc:docMk/>
            <pc:sldMk cId="2303502608" sldId="331"/>
            <ac:grpSpMk id="1197" creationId="{B86A8E79-D0A4-E9EF-A1AF-C776A8F1E61C}"/>
          </ac:grpSpMkLst>
        </pc:grpChg>
        <pc:grpChg chg="mod">
          <ac:chgData name="Kokchun Giang" userId="67e2125d-ec8c-4323-9653-9824a2ad815f" providerId="ADAL" clId="{066B0731-8B54-CF43-9BDD-D2EEB9663FC5}" dt="2024-01-27T12:39:10.735" v="3019" actId="164"/>
          <ac:grpSpMkLst>
            <pc:docMk/>
            <pc:sldMk cId="2303502608" sldId="331"/>
            <ac:grpSpMk id="1203" creationId="{A05F665E-419F-48A4-9713-7DF0E7B21C29}"/>
          </ac:grpSpMkLst>
        </pc:grpChg>
        <pc:grpChg chg="del mod">
          <ac:chgData name="Kokchun Giang" userId="67e2125d-ec8c-4323-9653-9824a2ad815f" providerId="ADAL" clId="{066B0731-8B54-CF43-9BDD-D2EEB9663FC5}" dt="2024-01-26T16:28:36.298" v="1470"/>
          <ac:grpSpMkLst>
            <pc:docMk/>
            <pc:sldMk cId="2303502608" sldId="331"/>
            <ac:grpSpMk id="1204" creationId="{95F268D8-CA0F-8446-63ED-124BE4931342}"/>
          </ac:grpSpMkLst>
        </pc:grpChg>
        <pc:grpChg chg="del mod">
          <ac:chgData name="Kokchun Giang" userId="67e2125d-ec8c-4323-9653-9824a2ad815f" providerId="ADAL" clId="{066B0731-8B54-CF43-9BDD-D2EEB9663FC5}" dt="2024-01-26T16:10:18.603" v="788"/>
          <ac:grpSpMkLst>
            <pc:docMk/>
            <pc:sldMk cId="2303502608" sldId="331"/>
            <ac:grpSpMk id="1207" creationId="{BD3F6927-37C3-2E65-041B-53EB25A083DD}"/>
          </ac:grpSpMkLst>
        </pc:grpChg>
        <pc:grpChg chg="del mod">
          <ac:chgData name="Kokchun Giang" userId="67e2125d-ec8c-4323-9653-9824a2ad815f" providerId="ADAL" clId="{066B0731-8B54-CF43-9BDD-D2EEB9663FC5}" dt="2024-01-26T16:10:22.836" v="795"/>
          <ac:grpSpMkLst>
            <pc:docMk/>
            <pc:sldMk cId="2303502608" sldId="331"/>
            <ac:grpSpMk id="1213" creationId="{FA837DE7-79B2-5234-2832-8808F414AFCE}"/>
          </ac:grpSpMkLst>
        </pc:grpChg>
        <pc:grpChg chg="mod">
          <ac:chgData name="Kokchun Giang" userId="67e2125d-ec8c-4323-9653-9824a2ad815f" providerId="ADAL" clId="{066B0731-8B54-CF43-9BDD-D2EEB9663FC5}" dt="2024-01-27T12:39:10.735" v="3019" actId="164"/>
          <ac:grpSpMkLst>
            <pc:docMk/>
            <pc:sldMk cId="2303502608" sldId="331"/>
            <ac:grpSpMk id="1214" creationId="{85BE906B-5AB3-CA7D-B164-A9960579E145}"/>
          </ac:grpSpMkLst>
        </pc:grpChg>
        <pc:grpChg chg="mod">
          <ac:chgData name="Kokchun Giang" userId="67e2125d-ec8c-4323-9653-9824a2ad815f" providerId="ADAL" clId="{066B0731-8B54-CF43-9BDD-D2EEB9663FC5}" dt="2024-01-27T12:39:10.735" v="3019" actId="164"/>
          <ac:grpSpMkLst>
            <pc:docMk/>
            <pc:sldMk cId="2303502608" sldId="331"/>
            <ac:grpSpMk id="1221" creationId="{5498CB9A-2048-549A-C889-61DE00499092}"/>
          </ac:grpSpMkLst>
        </pc:grpChg>
        <pc:grpChg chg="mod">
          <ac:chgData name="Kokchun Giang" userId="67e2125d-ec8c-4323-9653-9824a2ad815f" providerId="ADAL" clId="{066B0731-8B54-CF43-9BDD-D2EEB9663FC5}" dt="2024-01-27T12:39:10.735" v="3019" actId="164"/>
          <ac:grpSpMkLst>
            <pc:docMk/>
            <pc:sldMk cId="2303502608" sldId="331"/>
            <ac:grpSpMk id="1222" creationId="{EF42560E-BC22-55BC-1268-3E3D15789C0D}"/>
          </ac:grpSpMkLst>
        </pc:grpChg>
        <pc:grpChg chg="mod">
          <ac:chgData name="Kokchun Giang" userId="67e2125d-ec8c-4323-9653-9824a2ad815f" providerId="ADAL" clId="{066B0731-8B54-CF43-9BDD-D2EEB9663FC5}" dt="2024-01-27T12:39:15.028" v="3020" actId="164"/>
          <ac:grpSpMkLst>
            <pc:docMk/>
            <pc:sldMk cId="2303502608" sldId="331"/>
            <ac:grpSpMk id="1225" creationId="{D13795E8-ECCC-73E1-D8A5-C582B7B03B19}"/>
          </ac:grpSpMkLst>
        </pc:grpChg>
        <pc:grpChg chg="del mod">
          <ac:chgData name="Kokchun Giang" userId="67e2125d-ec8c-4323-9653-9824a2ad815f" providerId="ADAL" clId="{066B0731-8B54-CF43-9BDD-D2EEB9663FC5}" dt="2024-01-26T16:10:33.116" v="808"/>
          <ac:grpSpMkLst>
            <pc:docMk/>
            <pc:sldMk cId="2303502608" sldId="331"/>
            <ac:grpSpMk id="1228" creationId="{3EED1C21-E96C-63EC-39CA-13899EA8F54C}"/>
          </ac:grpSpMkLst>
        </pc:grpChg>
        <pc:grpChg chg="del mod">
          <ac:chgData name="Kokchun Giang" userId="67e2125d-ec8c-4323-9653-9824a2ad815f" providerId="ADAL" clId="{066B0731-8B54-CF43-9BDD-D2EEB9663FC5}" dt="2024-01-26T16:10:33.116" v="808"/>
          <ac:grpSpMkLst>
            <pc:docMk/>
            <pc:sldMk cId="2303502608" sldId="331"/>
            <ac:grpSpMk id="1233" creationId="{99942D5C-1B02-0CA9-A3F1-605046E85259}"/>
          </ac:grpSpMkLst>
        </pc:grpChg>
        <pc:grpChg chg="mod">
          <ac:chgData name="Kokchun Giang" userId="67e2125d-ec8c-4323-9653-9824a2ad815f" providerId="ADAL" clId="{066B0731-8B54-CF43-9BDD-D2EEB9663FC5}" dt="2024-01-27T12:39:15.028" v="3020" actId="164"/>
          <ac:grpSpMkLst>
            <pc:docMk/>
            <pc:sldMk cId="2303502608" sldId="331"/>
            <ac:grpSpMk id="1235" creationId="{588C46ED-EF4B-EB57-D74D-DBF329410E6B}"/>
          </ac:grpSpMkLst>
        </pc:grpChg>
        <pc:grpChg chg="mod">
          <ac:chgData name="Kokchun Giang" userId="67e2125d-ec8c-4323-9653-9824a2ad815f" providerId="ADAL" clId="{066B0731-8B54-CF43-9BDD-D2EEB9663FC5}" dt="2024-01-27T12:39:15.028" v="3020" actId="164"/>
          <ac:grpSpMkLst>
            <pc:docMk/>
            <pc:sldMk cId="2303502608" sldId="331"/>
            <ac:grpSpMk id="1243" creationId="{54526C2E-BD06-2A6B-98FC-3401C32F1405}"/>
          </ac:grpSpMkLst>
        </pc:grpChg>
        <pc:grpChg chg="mod">
          <ac:chgData name="Kokchun Giang" userId="67e2125d-ec8c-4323-9653-9824a2ad815f" providerId="ADAL" clId="{066B0731-8B54-CF43-9BDD-D2EEB9663FC5}" dt="2024-01-27T12:39:15.028" v="3020" actId="164"/>
          <ac:grpSpMkLst>
            <pc:docMk/>
            <pc:sldMk cId="2303502608" sldId="331"/>
            <ac:grpSpMk id="1244" creationId="{D22BBB10-47B1-74EE-8132-6AB4EE113285}"/>
          </ac:grpSpMkLst>
        </pc:grpChg>
        <pc:grpChg chg="mod">
          <ac:chgData name="Kokchun Giang" userId="67e2125d-ec8c-4323-9653-9824a2ad815f" providerId="ADAL" clId="{066B0731-8B54-CF43-9BDD-D2EEB9663FC5}" dt="2024-01-27T12:39:15.028" v="3020" actId="164"/>
          <ac:grpSpMkLst>
            <pc:docMk/>
            <pc:sldMk cId="2303502608" sldId="331"/>
            <ac:grpSpMk id="1245" creationId="{D0AF970E-8805-06DA-33BC-C937FABE1707}"/>
          </ac:grpSpMkLst>
        </pc:grpChg>
        <pc:grpChg chg="mod">
          <ac:chgData name="Kokchun Giang" userId="67e2125d-ec8c-4323-9653-9824a2ad815f" providerId="ADAL" clId="{066B0731-8B54-CF43-9BDD-D2EEB9663FC5}" dt="2024-01-26T16:10:47.096" v="825"/>
          <ac:grpSpMkLst>
            <pc:docMk/>
            <pc:sldMk cId="2303502608" sldId="331"/>
            <ac:grpSpMk id="1252" creationId="{E1D030ED-910B-47AA-C94C-6A3644083B01}"/>
          </ac:grpSpMkLst>
        </pc:grpChg>
        <pc:grpChg chg="mod">
          <ac:chgData name="Kokchun Giang" userId="67e2125d-ec8c-4323-9653-9824a2ad815f" providerId="ADAL" clId="{066B0731-8B54-CF43-9BDD-D2EEB9663FC5}" dt="2024-01-27T12:39:18.971" v="3021" actId="164"/>
          <ac:grpSpMkLst>
            <pc:docMk/>
            <pc:sldMk cId="2303502608" sldId="331"/>
            <ac:grpSpMk id="1256" creationId="{4211E5FF-C9A9-1C80-F3C6-D9E7D09339C5}"/>
          </ac:grpSpMkLst>
        </pc:grpChg>
        <pc:grpChg chg="del mod">
          <ac:chgData name="Kokchun Giang" userId="67e2125d-ec8c-4323-9653-9824a2ad815f" providerId="ADAL" clId="{066B0731-8B54-CF43-9BDD-D2EEB9663FC5}" dt="2024-01-26T16:12:04.940" v="859"/>
          <ac:grpSpMkLst>
            <pc:docMk/>
            <pc:sldMk cId="2303502608" sldId="331"/>
            <ac:grpSpMk id="1263" creationId="{F3F4657C-C438-9AC9-D339-F4D72EAB9785}"/>
          </ac:grpSpMkLst>
        </pc:grpChg>
        <pc:grpChg chg="mod">
          <ac:chgData name="Kokchun Giang" userId="67e2125d-ec8c-4323-9653-9824a2ad815f" providerId="ADAL" clId="{066B0731-8B54-CF43-9BDD-D2EEB9663FC5}" dt="2024-01-27T12:39:18.971" v="3021" actId="164"/>
          <ac:grpSpMkLst>
            <pc:docMk/>
            <pc:sldMk cId="2303502608" sldId="331"/>
            <ac:grpSpMk id="1266" creationId="{C3203384-D7F0-8F3D-A591-D1F2C604E90F}"/>
          </ac:grpSpMkLst>
        </pc:grpChg>
        <pc:grpChg chg="mod">
          <ac:chgData name="Kokchun Giang" userId="67e2125d-ec8c-4323-9653-9824a2ad815f" providerId="ADAL" clId="{066B0731-8B54-CF43-9BDD-D2EEB9663FC5}" dt="2024-01-27T12:39:18.971" v="3021" actId="164"/>
          <ac:grpSpMkLst>
            <pc:docMk/>
            <pc:sldMk cId="2303502608" sldId="331"/>
            <ac:grpSpMk id="1278" creationId="{0B6A2500-EA00-057F-665F-0B676766E8E5}"/>
          </ac:grpSpMkLst>
        </pc:grpChg>
        <pc:grpChg chg="mod">
          <ac:chgData name="Kokchun Giang" userId="67e2125d-ec8c-4323-9653-9824a2ad815f" providerId="ADAL" clId="{066B0731-8B54-CF43-9BDD-D2EEB9663FC5}" dt="2024-01-27T12:39:18.971" v="3021" actId="164"/>
          <ac:grpSpMkLst>
            <pc:docMk/>
            <pc:sldMk cId="2303502608" sldId="331"/>
            <ac:grpSpMk id="1279" creationId="{DE5D2494-03FF-ECC0-DF30-D6987E14A534}"/>
          </ac:grpSpMkLst>
        </pc:grpChg>
        <pc:grpChg chg="mod">
          <ac:chgData name="Kokchun Giang" userId="67e2125d-ec8c-4323-9653-9824a2ad815f" providerId="ADAL" clId="{066B0731-8B54-CF43-9BDD-D2EEB9663FC5}" dt="2024-01-27T12:39:18.971" v="3021" actId="164"/>
          <ac:grpSpMkLst>
            <pc:docMk/>
            <pc:sldMk cId="2303502608" sldId="331"/>
            <ac:grpSpMk id="1280" creationId="{70208484-AC54-7F27-ABFA-4141AEBDA534}"/>
          </ac:grpSpMkLst>
        </pc:grpChg>
        <pc:grpChg chg="mod">
          <ac:chgData name="Kokchun Giang" userId="67e2125d-ec8c-4323-9653-9824a2ad815f" providerId="ADAL" clId="{066B0731-8B54-CF43-9BDD-D2EEB9663FC5}" dt="2024-01-27T12:39:18.971" v="3021" actId="164"/>
          <ac:grpSpMkLst>
            <pc:docMk/>
            <pc:sldMk cId="2303502608" sldId="331"/>
            <ac:grpSpMk id="1285" creationId="{A7B4A7DA-595B-A6E5-7A25-B1420D6766EB}"/>
          </ac:grpSpMkLst>
        </pc:grpChg>
        <pc:grpChg chg="mod">
          <ac:chgData name="Kokchun Giang" userId="67e2125d-ec8c-4323-9653-9824a2ad815f" providerId="ADAL" clId="{066B0731-8B54-CF43-9BDD-D2EEB9663FC5}" dt="2024-01-27T12:39:10.735" v="3019" actId="164"/>
          <ac:grpSpMkLst>
            <pc:docMk/>
            <pc:sldMk cId="2303502608" sldId="331"/>
            <ac:grpSpMk id="1288" creationId="{64B50B21-900D-1B19-3E73-72084F356C2A}"/>
          </ac:grpSpMkLst>
        </pc:grpChg>
        <pc:inkChg chg="add mod">
          <ac:chgData name="Kokchun Giang" userId="67e2125d-ec8c-4323-9653-9824a2ad815f" providerId="ADAL" clId="{066B0731-8B54-CF43-9BDD-D2EEB9663FC5}" dt="2024-01-26T15:57:13.217" v="282"/>
          <ac:inkMkLst>
            <pc:docMk/>
            <pc:sldMk cId="2303502608" sldId="331"/>
            <ac:inkMk id="3" creationId="{6620F615-6FAD-F0DB-6575-8D323EA2E32E}"/>
          </ac:inkMkLst>
        </pc:inkChg>
        <pc:inkChg chg="add mod">
          <ac:chgData name="Kokchun Giang" userId="67e2125d-ec8c-4323-9653-9824a2ad815f" providerId="ADAL" clId="{066B0731-8B54-CF43-9BDD-D2EEB9663FC5}" dt="2024-01-26T15:57:13.217" v="282"/>
          <ac:inkMkLst>
            <pc:docMk/>
            <pc:sldMk cId="2303502608" sldId="331"/>
            <ac:inkMk id="4" creationId="{7E349957-B508-B87A-D6B2-FBA55D6E57DD}"/>
          </ac:inkMkLst>
        </pc:inkChg>
        <pc:inkChg chg="add mod">
          <ac:chgData name="Kokchun Giang" userId="67e2125d-ec8c-4323-9653-9824a2ad815f" providerId="ADAL" clId="{066B0731-8B54-CF43-9BDD-D2EEB9663FC5}" dt="2024-01-26T15:57:13.217" v="282"/>
          <ac:inkMkLst>
            <pc:docMk/>
            <pc:sldMk cId="2303502608" sldId="331"/>
            <ac:inkMk id="5" creationId="{175783D9-138B-83B1-EF68-3F01DA8A4033}"/>
          </ac:inkMkLst>
        </pc:inkChg>
        <pc:inkChg chg="add mod">
          <ac:chgData name="Kokchun Giang" userId="67e2125d-ec8c-4323-9653-9824a2ad815f" providerId="ADAL" clId="{066B0731-8B54-CF43-9BDD-D2EEB9663FC5}" dt="2024-01-26T15:57:13.217" v="282"/>
          <ac:inkMkLst>
            <pc:docMk/>
            <pc:sldMk cId="2303502608" sldId="331"/>
            <ac:inkMk id="6" creationId="{BE8FF4DD-BB6A-3FEF-FCC7-23E806BBB163}"/>
          </ac:inkMkLst>
        </pc:inkChg>
        <pc:inkChg chg="add mod">
          <ac:chgData name="Kokchun Giang" userId="67e2125d-ec8c-4323-9653-9824a2ad815f" providerId="ADAL" clId="{066B0731-8B54-CF43-9BDD-D2EEB9663FC5}" dt="2024-01-26T15:57:13.217" v="282"/>
          <ac:inkMkLst>
            <pc:docMk/>
            <pc:sldMk cId="2303502608" sldId="331"/>
            <ac:inkMk id="7" creationId="{36BF1C86-7A8D-2837-F8D5-B22F2B73062D}"/>
          </ac:inkMkLst>
        </pc:inkChg>
        <pc:inkChg chg="add mod">
          <ac:chgData name="Kokchun Giang" userId="67e2125d-ec8c-4323-9653-9824a2ad815f" providerId="ADAL" clId="{066B0731-8B54-CF43-9BDD-D2EEB9663FC5}" dt="2024-01-26T15:57:45.057" v="294"/>
          <ac:inkMkLst>
            <pc:docMk/>
            <pc:sldMk cId="2303502608" sldId="331"/>
            <ac:inkMk id="9" creationId="{F4CCCCB0-4994-A545-2F7E-6A5744FA91C6}"/>
          </ac:inkMkLst>
        </pc:inkChg>
        <pc:inkChg chg="add mod">
          <ac:chgData name="Kokchun Giang" userId="67e2125d-ec8c-4323-9653-9824a2ad815f" providerId="ADAL" clId="{066B0731-8B54-CF43-9BDD-D2EEB9663FC5}" dt="2024-01-26T15:57:45.057" v="294"/>
          <ac:inkMkLst>
            <pc:docMk/>
            <pc:sldMk cId="2303502608" sldId="331"/>
            <ac:inkMk id="10" creationId="{E61797CB-2560-B6C2-9D32-0035FFEF7E48}"/>
          </ac:inkMkLst>
        </pc:inkChg>
        <pc:inkChg chg="add mod">
          <ac:chgData name="Kokchun Giang" userId="67e2125d-ec8c-4323-9653-9824a2ad815f" providerId="ADAL" clId="{066B0731-8B54-CF43-9BDD-D2EEB9663FC5}" dt="2024-01-26T15:57:45.057" v="294"/>
          <ac:inkMkLst>
            <pc:docMk/>
            <pc:sldMk cId="2303502608" sldId="331"/>
            <ac:inkMk id="11" creationId="{DC1F14D1-2E27-4A8A-22C8-CE1D6B71E45A}"/>
          </ac:inkMkLst>
        </pc:inkChg>
        <pc:inkChg chg="add mod">
          <ac:chgData name="Kokchun Giang" userId="67e2125d-ec8c-4323-9653-9824a2ad815f" providerId="ADAL" clId="{066B0731-8B54-CF43-9BDD-D2EEB9663FC5}" dt="2024-01-26T15:57:45.057" v="294"/>
          <ac:inkMkLst>
            <pc:docMk/>
            <pc:sldMk cId="2303502608" sldId="331"/>
            <ac:inkMk id="12" creationId="{ABC8BF30-0EF7-9012-709C-53DFA71F147C}"/>
          </ac:inkMkLst>
        </pc:inkChg>
        <pc:inkChg chg="add mod">
          <ac:chgData name="Kokchun Giang" userId="67e2125d-ec8c-4323-9653-9824a2ad815f" providerId="ADAL" clId="{066B0731-8B54-CF43-9BDD-D2EEB9663FC5}" dt="2024-01-26T15:57:45.057" v="294"/>
          <ac:inkMkLst>
            <pc:docMk/>
            <pc:sldMk cId="2303502608" sldId="331"/>
            <ac:inkMk id="13" creationId="{E264C36D-DE62-7EAF-2043-D09FCE97922E}"/>
          </ac:inkMkLst>
        </pc:inkChg>
        <pc:inkChg chg="add mod">
          <ac:chgData name="Kokchun Giang" userId="67e2125d-ec8c-4323-9653-9824a2ad815f" providerId="ADAL" clId="{066B0731-8B54-CF43-9BDD-D2EEB9663FC5}" dt="2024-01-26T15:57:45.057" v="294"/>
          <ac:inkMkLst>
            <pc:docMk/>
            <pc:sldMk cId="2303502608" sldId="331"/>
            <ac:inkMk id="14" creationId="{121C5AA7-594A-7ED2-8BDE-B0DEA3BD5B61}"/>
          </ac:inkMkLst>
        </pc:inkChg>
        <pc:inkChg chg="add mod">
          <ac:chgData name="Kokchun Giang" userId="67e2125d-ec8c-4323-9653-9824a2ad815f" providerId="ADAL" clId="{066B0731-8B54-CF43-9BDD-D2EEB9663FC5}" dt="2024-01-26T15:57:45.057" v="294"/>
          <ac:inkMkLst>
            <pc:docMk/>
            <pc:sldMk cId="2303502608" sldId="331"/>
            <ac:inkMk id="15" creationId="{99DD24F7-2B64-5730-C976-9CA0CE1FD4D2}"/>
          </ac:inkMkLst>
        </pc:inkChg>
        <pc:inkChg chg="add mod">
          <ac:chgData name="Kokchun Giang" userId="67e2125d-ec8c-4323-9653-9824a2ad815f" providerId="ADAL" clId="{066B0731-8B54-CF43-9BDD-D2EEB9663FC5}" dt="2024-01-26T15:57:45.057" v="294"/>
          <ac:inkMkLst>
            <pc:docMk/>
            <pc:sldMk cId="2303502608" sldId="331"/>
            <ac:inkMk id="16" creationId="{5E2E3A24-2D41-7989-2C1E-CEE3CE702261}"/>
          </ac:inkMkLst>
        </pc:inkChg>
        <pc:inkChg chg="add mod">
          <ac:chgData name="Kokchun Giang" userId="67e2125d-ec8c-4323-9653-9824a2ad815f" providerId="ADAL" clId="{066B0731-8B54-CF43-9BDD-D2EEB9663FC5}" dt="2024-01-26T15:57:45.057" v="294"/>
          <ac:inkMkLst>
            <pc:docMk/>
            <pc:sldMk cId="2303502608" sldId="331"/>
            <ac:inkMk id="17" creationId="{8EBDF525-776A-DD16-1E26-60899DDB3703}"/>
          </ac:inkMkLst>
        </pc:inkChg>
        <pc:inkChg chg="add mod">
          <ac:chgData name="Kokchun Giang" userId="67e2125d-ec8c-4323-9653-9824a2ad815f" providerId="ADAL" clId="{066B0731-8B54-CF43-9BDD-D2EEB9663FC5}" dt="2024-01-26T15:57:45.057" v="294"/>
          <ac:inkMkLst>
            <pc:docMk/>
            <pc:sldMk cId="2303502608" sldId="331"/>
            <ac:inkMk id="18" creationId="{C0997EE2-50C0-3565-1150-82780F2D6369}"/>
          </ac:inkMkLst>
        </pc:inkChg>
        <pc:inkChg chg="add mod">
          <ac:chgData name="Kokchun Giang" userId="67e2125d-ec8c-4323-9653-9824a2ad815f" providerId="ADAL" clId="{066B0731-8B54-CF43-9BDD-D2EEB9663FC5}" dt="2024-01-26T15:57:45.057" v="294"/>
          <ac:inkMkLst>
            <pc:docMk/>
            <pc:sldMk cId="2303502608" sldId="331"/>
            <ac:inkMk id="19" creationId="{4C5EC8A9-3B52-51E4-0006-6345940C58DF}"/>
          </ac:inkMkLst>
        </pc:inkChg>
        <pc:inkChg chg="add mod">
          <ac:chgData name="Kokchun Giang" userId="67e2125d-ec8c-4323-9653-9824a2ad815f" providerId="ADAL" clId="{066B0731-8B54-CF43-9BDD-D2EEB9663FC5}" dt="2024-01-26T15:57:47.553" v="299"/>
          <ac:inkMkLst>
            <pc:docMk/>
            <pc:sldMk cId="2303502608" sldId="331"/>
            <ac:inkMk id="21" creationId="{76E5A8DB-76E4-7AAA-1002-F77A5106F118}"/>
          </ac:inkMkLst>
        </pc:inkChg>
        <pc:inkChg chg="add mod">
          <ac:chgData name="Kokchun Giang" userId="67e2125d-ec8c-4323-9653-9824a2ad815f" providerId="ADAL" clId="{066B0731-8B54-CF43-9BDD-D2EEB9663FC5}" dt="2024-01-26T15:57:47.553" v="299"/>
          <ac:inkMkLst>
            <pc:docMk/>
            <pc:sldMk cId="2303502608" sldId="331"/>
            <ac:inkMk id="22" creationId="{B7388CA5-B77C-67A8-E16B-7263EAA3254E}"/>
          </ac:inkMkLst>
        </pc:inkChg>
        <pc:inkChg chg="add mod">
          <ac:chgData name="Kokchun Giang" userId="67e2125d-ec8c-4323-9653-9824a2ad815f" providerId="ADAL" clId="{066B0731-8B54-CF43-9BDD-D2EEB9663FC5}" dt="2024-01-26T15:57:47.553" v="299"/>
          <ac:inkMkLst>
            <pc:docMk/>
            <pc:sldMk cId="2303502608" sldId="331"/>
            <ac:inkMk id="23" creationId="{7714268D-DAE5-5427-1D39-EEBDBA4E2D63}"/>
          </ac:inkMkLst>
        </pc:inkChg>
        <pc:inkChg chg="add mod">
          <ac:chgData name="Kokchun Giang" userId="67e2125d-ec8c-4323-9653-9824a2ad815f" providerId="ADAL" clId="{066B0731-8B54-CF43-9BDD-D2EEB9663FC5}" dt="2024-01-26T15:57:47.553" v="299"/>
          <ac:inkMkLst>
            <pc:docMk/>
            <pc:sldMk cId="2303502608" sldId="331"/>
            <ac:inkMk id="24" creationId="{73CDAF05-A147-7611-AF7D-58345452B3DF}"/>
          </ac:inkMkLst>
        </pc:inkChg>
        <pc:inkChg chg="add mod">
          <ac:chgData name="Kokchun Giang" userId="67e2125d-ec8c-4323-9653-9824a2ad815f" providerId="ADAL" clId="{066B0731-8B54-CF43-9BDD-D2EEB9663FC5}" dt="2024-01-26T15:57:57.035" v="314"/>
          <ac:inkMkLst>
            <pc:docMk/>
            <pc:sldMk cId="2303502608" sldId="331"/>
            <ac:inkMk id="26" creationId="{141226E6-A5B8-9A68-586D-FF5B47BC4924}"/>
          </ac:inkMkLst>
        </pc:inkChg>
        <pc:inkChg chg="add mod">
          <ac:chgData name="Kokchun Giang" userId="67e2125d-ec8c-4323-9653-9824a2ad815f" providerId="ADAL" clId="{066B0731-8B54-CF43-9BDD-D2EEB9663FC5}" dt="2024-01-26T15:57:57.035" v="314"/>
          <ac:inkMkLst>
            <pc:docMk/>
            <pc:sldMk cId="2303502608" sldId="331"/>
            <ac:inkMk id="27" creationId="{61EC0B57-D121-6BBE-ED46-90D8EC0F218F}"/>
          </ac:inkMkLst>
        </pc:inkChg>
        <pc:inkChg chg="add mod">
          <ac:chgData name="Kokchun Giang" userId="67e2125d-ec8c-4323-9653-9824a2ad815f" providerId="ADAL" clId="{066B0731-8B54-CF43-9BDD-D2EEB9663FC5}" dt="2024-01-26T15:57:57.035" v="314"/>
          <ac:inkMkLst>
            <pc:docMk/>
            <pc:sldMk cId="2303502608" sldId="331"/>
            <ac:inkMk id="29" creationId="{85D3769F-F2CB-6BD1-EFBC-0C553BDFA116}"/>
          </ac:inkMkLst>
        </pc:inkChg>
        <pc:inkChg chg="add mod">
          <ac:chgData name="Kokchun Giang" userId="67e2125d-ec8c-4323-9653-9824a2ad815f" providerId="ADAL" clId="{066B0731-8B54-CF43-9BDD-D2EEB9663FC5}" dt="2024-01-26T15:57:57.035" v="314"/>
          <ac:inkMkLst>
            <pc:docMk/>
            <pc:sldMk cId="2303502608" sldId="331"/>
            <ac:inkMk id="30" creationId="{DF325DEE-E0BA-7E44-EC7C-EE9323DB32CB}"/>
          </ac:inkMkLst>
        </pc:inkChg>
        <pc:inkChg chg="add mod">
          <ac:chgData name="Kokchun Giang" userId="67e2125d-ec8c-4323-9653-9824a2ad815f" providerId="ADAL" clId="{066B0731-8B54-CF43-9BDD-D2EEB9663FC5}" dt="2024-01-26T15:57:57.035" v="314"/>
          <ac:inkMkLst>
            <pc:docMk/>
            <pc:sldMk cId="2303502608" sldId="331"/>
            <ac:inkMk id="31" creationId="{DB496B86-170A-A47B-857E-F7199334B5E0}"/>
          </ac:inkMkLst>
        </pc:inkChg>
        <pc:inkChg chg="add mod">
          <ac:chgData name="Kokchun Giang" userId="67e2125d-ec8c-4323-9653-9824a2ad815f" providerId="ADAL" clId="{066B0731-8B54-CF43-9BDD-D2EEB9663FC5}" dt="2024-01-26T15:57:57.035" v="314"/>
          <ac:inkMkLst>
            <pc:docMk/>
            <pc:sldMk cId="2303502608" sldId="331"/>
            <ac:inkMk id="32" creationId="{1CE9FE0A-6DD0-51F5-8EC0-E06FC29A567D}"/>
          </ac:inkMkLst>
        </pc:inkChg>
        <pc:inkChg chg="add mod">
          <ac:chgData name="Kokchun Giang" userId="67e2125d-ec8c-4323-9653-9824a2ad815f" providerId="ADAL" clId="{066B0731-8B54-CF43-9BDD-D2EEB9663FC5}" dt="2024-01-26T15:57:57.035" v="314"/>
          <ac:inkMkLst>
            <pc:docMk/>
            <pc:sldMk cId="2303502608" sldId="331"/>
            <ac:inkMk id="33" creationId="{D2E55686-F5DB-931D-42CA-788782BC62B3}"/>
          </ac:inkMkLst>
        </pc:inkChg>
        <pc:inkChg chg="add mod">
          <ac:chgData name="Kokchun Giang" userId="67e2125d-ec8c-4323-9653-9824a2ad815f" providerId="ADAL" clId="{066B0731-8B54-CF43-9BDD-D2EEB9663FC5}" dt="2024-01-26T15:57:57.035" v="314"/>
          <ac:inkMkLst>
            <pc:docMk/>
            <pc:sldMk cId="2303502608" sldId="331"/>
            <ac:inkMk id="34" creationId="{A1B03B7A-21B7-5532-B9E4-6892208044A8}"/>
          </ac:inkMkLst>
        </pc:inkChg>
        <pc:inkChg chg="add mod">
          <ac:chgData name="Kokchun Giang" userId="67e2125d-ec8c-4323-9653-9824a2ad815f" providerId="ADAL" clId="{066B0731-8B54-CF43-9BDD-D2EEB9663FC5}" dt="2024-01-26T15:57:57.035" v="314"/>
          <ac:inkMkLst>
            <pc:docMk/>
            <pc:sldMk cId="2303502608" sldId="331"/>
            <ac:inkMk id="35" creationId="{8D952B31-6F3C-8CB6-0022-F6709E18CD48}"/>
          </ac:inkMkLst>
        </pc:inkChg>
        <pc:inkChg chg="add mod">
          <ac:chgData name="Kokchun Giang" userId="67e2125d-ec8c-4323-9653-9824a2ad815f" providerId="ADAL" clId="{066B0731-8B54-CF43-9BDD-D2EEB9663FC5}" dt="2024-01-26T15:57:57.035" v="314"/>
          <ac:inkMkLst>
            <pc:docMk/>
            <pc:sldMk cId="2303502608" sldId="331"/>
            <ac:inkMk id="36" creationId="{932E686B-4B33-0BF2-7C83-7619B379F568}"/>
          </ac:inkMkLst>
        </pc:inkChg>
        <pc:inkChg chg="add mod">
          <ac:chgData name="Kokchun Giang" userId="67e2125d-ec8c-4323-9653-9824a2ad815f" providerId="ADAL" clId="{066B0731-8B54-CF43-9BDD-D2EEB9663FC5}" dt="2024-01-26T15:57:57.035" v="314"/>
          <ac:inkMkLst>
            <pc:docMk/>
            <pc:sldMk cId="2303502608" sldId="331"/>
            <ac:inkMk id="37" creationId="{3B925ECB-DF6C-300B-D361-08A253A1A026}"/>
          </ac:inkMkLst>
        </pc:inkChg>
        <pc:inkChg chg="add mod">
          <ac:chgData name="Kokchun Giang" userId="67e2125d-ec8c-4323-9653-9824a2ad815f" providerId="ADAL" clId="{066B0731-8B54-CF43-9BDD-D2EEB9663FC5}" dt="2024-01-26T15:57:57.035" v="314"/>
          <ac:inkMkLst>
            <pc:docMk/>
            <pc:sldMk cId="2303502608" sldId="331"/>
            <ac:inkMk id="38" creationId="{3EFE0474-35F6-CF76-5CC7-F508643D61E6}"/>
          </ac:inkMkLst>
        </pc:inkChg>
        <pc:inkChg chg="add mod">
          <ac:chgData name="Kokchun Giang" userId="67e2125d-ec8c-4323-9653-9824a2ad815f" providerId="ADAL" clId="{066B0731-8B54-CF43-9BDD-D2EEB9663FC5}" dt="2024-01-26T16:08:20.206" v="678"/>
          <ac:inkMkLst>
            <pc:docMk/>
            <pc:sldMk cId="2303502608" sldId="331"/>
            <ac:inkMk id="39" creationId="{17BF6589-F1F9-66E4-F77F-9987A6FB04C1}"/>
          </ac:inkMkLst>
        </pc:inkChg>
        <pc:inkChg chg="add del mod">
          <ac:chgData name="Kokchun Giang" userId="67e2125d-ec8c-4323-9653-9824a2ad815f" providerId="ADAL" clId="{066B0731-8B54-CF43-9BDD-D2EEB9663FC5}" dt="2024-01-26T16:05:22.656" v="612" actId="9405"/>
          <ac:inkMkLst>
            <pc:docMk/>
            <pc:sldMk cId="2303502608" sldId="331"/>
            <ac:inkMk id="39" creationId="{CB999B4C-FD33-D723-D1C2-E118A2E53003}"/>
          </ac:inkMkLst>
        </pc:inkChg>
        <pc:inkChg chg="add mod">
          <ac:chgData name="Kokchun Giang" userId="67e2125d-ec8c-4323-9653-9824a2ad815f" providerId="ADAL" clId="{066B0731-8B54-CF43-9BDD-D2EEB9663FC5}" dt="2024-01-26T15:57:57.035" v="314"/>
          <ac:inkMkLst>
            <pc:docMk/>
            <pc:sldMk cId="2303502608" sldId="331"/>
            <ac:inkMk id="40" creationId="{FA2F6F49-4F4C-A0DA-FD16-FDE7C9FDB20E}"/>
          </ac:inkMkLst>
        </pc:inkChg>
        <pc:inkChg chg="add mod">
          <ac:chgData name="Kokchun Giang" userId="67e2125d-ec8c-4323-9653-9824a2ad815f" providerId="ADAL" clId="{066B0731-8B54-CF43-9BDD-D2EEB9663FC5}" dt="2024-01-26T15:58:26.218" v="350"/>
          <ac:inkMkLst>
            <pc:docMk/>
            <pc:sldMk cId="2303502608" sldId="331"/>
            <ac:inkMk id="42" creationId="{D96C2684-2C79-6683-5980-68CA69334447}"/>
          </ac:inkMkLst>
        </pc:inkChg>
        <pc:inkChg chg="add mod">
          <ac:chgData name="Kokchun Giang" userId="67e2125d-ec8c-4323-9653-9824a2ad815f" providerId="ADAL" clId="{066B0731-8B54-CF43-9BDD-D2EEB9663FC5}" dt="2024-01-26T15:58:26.218" v="350"/>
          <ac:inkMkLst>
            <pc:docMk/>
            <pc:sldMk cId="2303502608" sldId="331"/>
            <ac:inkMk id="43" creationId="{FC025A6C-9744-A55F-F479-7F9BC2C2CCB5}"/>
          </ac:inkMkLst>
        </pc:inkChg>
        <pc:inkChg chg="add mod">
          <ac:chgData name="Kokchun Giang" userId="67e2125d-ec8c-4323-9653-9824a2ad815f" providerId="ADAL" clId="{066B0731-8B54-CF43-9BDD-D2EEB9663FC5}" dt="2024-01-26T15:58:26.218" v="350"/>
          <ac:inkMkLst>
            <pc:docMk/>
            <pc:sldMk cId="2303502608" sldId="331"/>
            <ac:inkMk id="44" creationId="{7398264C-12F2-8DC0-D95B-A1C955BDCE00}"/>
          </ac:inkMkLst>
        </pc:inkChg>
        <pc:inkChg chg="add mod">
          <ac:chgData name="Kokchun Giang" userId="67e2125d-ec8c-4323-9653-9824a2ad815f" providerId="ADAL" clId="{066B0731-8B54-CF43-9BDD-D2EEB9663FC5}" dt="2024-01-26T15:58:26.218" v="350"/>
          <ac:inkMkLst>
            <pc:docMk/>
            <pc:sldMk cId="2303502608" sldId="331"/>
            <ac:inkMk id="45" creationId="{9CB739E1-A9A3-0D30-4DCF-F50685EE8993}"/>
          </ac:inkMkLst>
        </pc:inkChg>
        <pc:inkChg chg="add mod">
          <ac:chgData name="Kokchun Giang" userId="67e2125d-ec8c-4323-9653-9824a2ad815f" providerId="ADAL" clId="{066B0731-8B54-CF43-9BDD-D2EEB9663FC5}" dt="2024-01-26T15:58:26.218" v="350"/>
          <ac:inkMkLst>
            <pc:docMk/>
            <pc:sldMk cId="2303502608" sldId="331"/>
            <ac:inkMk id="46" creationId="{DBCFB882-C394-2403-67CD-0DC0C90370E2}"/>
          </ac:inkMkLst>
        </pc:inkChg>
        <pc:inkChg chg="add mod">
          <ac:chgData name="Kokchun Giang" userId="67e2125d-ec8c-4323-9653-9824a2ad815f" providerId="ADAL" clId="{066B0731-8B54-CF43-9BDD-D2EEB9663FC5}" dt="2024-01-26T15:58:26.218" v="350"/>
          <ac:inkMkLst>
            <pc:docMk/>
            <pc:sldMk cId="2303502608" sldId="331"/>
            <ac:inkMk id="47" creationId="{BCD4102E-ACA0-F396-BB70-75D7E65E4A88}"/>
          </ac:inkMkLst>
        </pc:inkChg>
        <pc:inkChg chg="add mod">
          <ac:chgData name="Kokchun Giang" userId="67e2125d-ec8c-4323-9653-9824a2ad815f" providerId="ADAL" clId="{066B0731-8B54-CF43-9BDD-D2EEB9663FC5}" dt="2024-01-26T15:58:26.218" v="350"/>
          <ac:inkMkLst>
            <pc:docMk/>
            <pc:sldMk cId="2303502608" sldId="331"/>
            <ac:inkMk id="48" creationId="{6F774B1E-0B08-B532-E782-8ED35590E901}"/>
          </ac:inkMkLst>
        </pc:inkChg>
        <pc:inkChg chg="add mod">
          <ac:chgData name="Kokchun Giang" userId="67e2125d-ec8c-4323-9653-9824a2ad815f" providerId="ADAL" clId="{066B0731-8B54-CF43-9BDD-D2EEB9663FC5}" dt="2024-01-26T15:58:26.218" v="350"/>
          <ac:inkMkLst>
            <pc:docMk/>
            <pc:sldMk cId="2303502608" sldId="331"/>
            <ac:inkMk id="49" creationId="{0FA19EA9-C7E8-FEDC-59B7-90B734185B6E}"/>
          </ac:inkMkLst>
        </pc:inkChg>
        <pc:inkChg chg="add mod">
          <ac:chgData name="Kokchun Giang" userId="67e2125d-ec8c-4323-9653-9824a2ad815f" providerId="ADAL" clId="{066B0731-8B54-CF43-9BDD-D2EEB9663FC5}" dt="2024-01-26T15:58:26.218" v="350"/>
          <ac:inkMkLst>
            <pc:docMk/>
            <pc:sldMk cId="2303502608" sldId="331"/>
            <ac:inkMk id="50" creationId="{E1F735BC-D6B1-86F2-2A67-54199F14F35E}"/>
          </ac:inkMkLst>
        </pc:inkChg>
        <pc:inkChg chg="add mod">
          <ac:chgData name="Kokchun Giang" userId="67e2125d-ec8c-4323-9653-9824a2ad815f" providerId="ADAL" clId="{066B0731-8B54-CF43-9BDD-D2EEB9663FC5}" dt="2024-01-26T15:58:26.218" v="350"/>
          <ac:inkMkLst>
            <pc:docMk/>
            <pc:sldMk cId="2303502608" sldId="331"/>
            <ac:inkMk id="51" creationId="{4741D9A2-6EA7-D198-7103-369751CD0256}"/>
          </ac:inkMkLst>
        </pc:inkChg>
        <pc:inkChg chg="add mod">
          <ac:chgData name="Kokchun Giang" userId="67e2125d-ec8c-4323-9653-9824a2ad815f" providerId="ADAL" clId="{066B0731-8B54-CF43-9BDD-D2EEB9663FC5}" dt="2024-01-26T15:58:26.218" v="350"/>
          <ac:inkMkLst>
            <pc:docMk/>
            <pc:sldMk cId="2303502608" sldId="331"/>
            <ac:inkMk id="52" creationId="{EE3E1841-81A4-0752-B34A-1CD8FB44EDDE}"/>
          </ac:inkMkLst>
        </pc:inkChg>
        <pc:inkChg chg="add del mod">
          <ac:chgData name="Kokchun Giang" userId="67e2125d-ec8c-4323-9653-9824a2ad815f" providerId="ADAL" clId="{066B0731-8B54-CF43-9BDD-D2EEB9663FC5}" dt="2024-01-26T16:05:22.511" v="611" actId="9405"/>
          <ac:inkMkLst>
            <pc:docMk/>
            <pc:sldMk cId="2303502608" sldId="331"/>
            <ac:inkMk id="53" creationId="{53AB1DA3-9C23-7654-36D4-2206834B8D1F}"/>
          </ac:inkMkLst>
        </pc:inkChg>
        <pc:inkChg chg="add mod">
          <ac:chgData name="Kokchun Giang" userId="67e2125d-ec8c-4323-9653-9824a2ad815f" providerId="ADAL" clId="{066B0731-8B54-CF43-9BDD-D2EEB9663FC5}" dt="2024-01-26T16:08:20.206" v="678"/>
          <ac:inkMkLst>
            <pc:docMk/>
            <pc:sldMk cId="2303502608" sldId="331"/>
            <ac:inkMk id="53" creationId="{B293176E-F129-02BC-DA00-1CA4211B4B3E}"/>
          </ac:inkMkLst>
        </pc:inkChg>
        <pc:inkChg chg="add mod">
          <ac:chgData name="Kokchun Giang" userId="67e2125d-ec8c-4323-9653-9824a2ad815f" providerId="ADAL" clId="{066B0731-8B54-CF43-9BDD-D2EEB9663FC5}" dt="2024-01-26T16:08:20.206" v="678"/>
          <ac:inkMkLst>
            <pc:docMk/>
            <pc:sldMk cId="2303502608" sldId="331"/>
            <ac:inkMk id="54" creationId="{9749A355-6815-35A5-C784-1529C31E5F4B}"/>
          </ac:inkMkLst>
        </pc:inkChg>
        <pc:inkChg chg="add del mod">
          <ac:chgData name="Kokchun Giang" userId="67e2125d-ec8c-4323-9653-9824a2ad815f" providerId="ADAL" clId="{066B0731-8B54-CF43-9BDD-D2EEB9663FC5}" dt="2024-01-26T16:05:22.201" v="610" actId="9405"/>
          <ac:inkMkLst>
            <pc:docMk/>
            <pc:sldMk cId="2303502608" sldId="331"/>
            <ac:inkMk id="54" creationId="{BE49A498-9732-3EB1-27DC-FD03AD073FF6}"/>
          </ac:inkMkLst>
        </pc:inkChg>
        <pc:inkChg chg="add mod">
          <ac:chgData name="Kokchun Giang" userId="67e2125d-ec8c-4323-9653-9824a2ad815f" providerId="ADAL" clId="{066B0731-8B54-CF43-9BDD-D2EEB9663FC5}" dt="2024-01-26T16:08:20.206" v="678"/>
          <ac:inkMkLst>
            <pc:docMk/>
            <pc:sldMk cId="2303502608" sldId="331"/>
            <ac:inkMk id="55" creationId="{2192D30E-5C85-9DAC-0871-03E2B1BA1CC3}"/>
          </ac:inkMkLst>
        </pc:inkChg>
        <pc:inkChg chg="add del mod">
          <ac:chgData name="Kokchun Giang" userId="67e2125d-ec8c-4323-9653-9824a2ad815f" providerId="ADAL" clId="{066B0731-8B54-CF43-9BDD-D2EEB9663FC5}" dt="2024-01-26T16:05:22.004" v="609" actId="9405"/>
          <ac:inkMkLst>
            <pc:docMk/>
            <pc:sldMk cId="2303502608" sldId="331"/>
            <ac:inkMk id="55" creationId="{B7550E3C-2699-A39E-8300-45D6464D9785}"/>
          </ac:inkMkLst>
        </pc:inkChg>
        <pc:inkChg chg="add del mod">
          <ac:chgData name="Kokchun Giang" userId="67e2125d-ec8c-4323-9653-9824a2ad815f" providerId="ADAL" clId="{066B0731-8B54-CF43-9BDD-D2EEB9663FC5}" dt="2024-01-26T16:05:21.836" v="608" actId="9405"/>
          <ac:inkMkLst>
            <pc:docMk/>
            <pc:sldMk cId="2303502608" sldId="331"/>
            <ac:inkMk id="56" creationId="{ADF0333B-6A23-3937-0936-76DBF9BAC393}"/>
          </ac:inkMkLst>
        </pc:inkChg>
        <pc:inkChg chg="add mod">
          <ac:chgData name="Kokchun Giang" userId="67e2125d-ec8c-4323-9653-9824a2ad815f" providerId="ADAL" clId="{066B0731-8B54-CF43-9BDD-D2EEB9663FC5}" dt="2024-01-26T16:08:20.206" v="678"/>
          <ac:inkMkLst>
            <pc:docMk/>
            <pc:sldMk cId="2303502608" sldId="331"/>
            <ac:inkMk id="56" creationId="{F4D73026-E727-35E8-E5B9-C3AF035BBAAF}"/>
          </ac:inkMkLst>
        </pc:inkChg>
        <pc:inkChg chg="add mod">
          <ac:chgData name="Kokchun Giang" userId="67e2125d-ec8c-4323-9653-9824a2ad815f" providerId="ADAL" clId="{066B0731-8B54-CF43-9BDD-D2EEB9663FC5}" dt="2024-01-26T15:58:26.218" v="350"/>
          <ac:inkMkLst>
            <pc:docMk/>
            <pc:sldMk cId="2303502608" sldId="331"/>
            <ac:inkMk id="57" creationId="{18308B92-D494-50B6-FCE1-CCD6ACB48103}"/>
          </ac:inkMkLst>
        </pc:inkChg>
        <pc:inkChg chg="add del mod">
          <ac:chgData name="Kokchun Giang" userId="67e2125d-ec8c-4323-9653-9824a2ad815f" providerId="ADAL" clId="{066B0731-8B54-CF43-9BDD-D2EEB9663FC5}" dt="2024-01-26T16:05:21.667" v="607" actId="9405"/>
          <ac:inkMkLst>
            <pc:docMk/>
            <pc:sldMk cId="2303502608" sldId="331"/>
            <ac:inkMk id="58" creationId="{1C26524E-F83D-4810-F745-ADCA26BFC47D}"/>
          </ac:inkMkLst>
        </pc:inkChg>
        <pc:inkChg chg="add mod">
          <ac:chgData name="Kokchun Giang" userId="67e2125d-ec8c-4323-9653-9824a2ad815f" providerId="ADAL" clId="{066B0731-8B54-CF43-9BDD-D2EEB9663FC5}" dt="2024-01-26T16:08:20.206" v="678"/>
          <ac:inkMkLst>
            <pc:docMk/>
            <pc:sldMk cId="2303502608" sldId="331"/>
            <ac:inkMk id="58" creationId="{273549D7-D641-9D83-A307-0A55406752A3}"/>
          </ac:inkMkLst>
        </pc:inkChg>
        <pc:inkChg chg="add mod">
          <ac:chgData name="Kokchun Giang" userId="67e2125d-ec8c-4323-9653-9824a2ad815f" providerId="ADAL" clId="{066B0731-8B54-CF43-9BDD-D2EEB9663FC5}" dt="2024-01-26T15:58:26.218" v="350"/>
          <ac:inkMkLst>
            <pc:docMk/>
            <pc:sldMk cId="2303502608" sldId="331"/>
            <ac:inkMk id="59" creationId="{17739FFF-488F-CBA8-359D-245669A356B1}"/>
          </ac:inkMkLst>
        </pc:inkChg>
        <pc:inkChg chg="add mod">
          <ac:chgData name="Kokchun Giang" userId="67e2125d-ec8c-4323-9653-9824a2ad815f" providerId="ADAL" clId="{066B0731-8B54-CF43-9BDD-D2EEB9663FC5}" dt="2024-01-26T15:58:26.218" v="350"/>
          <ac:inkMkLst>
            <pc:docMk/>
            <pc:sldMk cId="2303502608" sldId="331"/>
            <ac:inkMk id="60" creationId="{8E5430B1-B6E7-F8BF-C7D0-96170015E2EC}"/>
          </ac:inkMkLst>
        </pc:inkChg>
        <pc:inkChg chg="add mod">
          <ac:chgData name="Kokchun Giang" userId="67e2125d-ec8c-4323-9653-9824a2ad815f" providerId="ADAL" clId="{066B0731-8B54-CF43-9BDD-D2EEB9663FC5}" dt="2024-01-26T15:58:26.218" v="350"/>
          <ac:inkMkLst>
            <pc:docMk/>
            <pc:sldMk cId="2303502608" sldId="331"/>
            <ac:inkMk id="61" creationId="{43DC8DAF-F93D-2EF5-01FA-08BF5200ECF0}"/>
          </ac:inkMkLst>
        </pc:inkChg>
        <pc:inkChg chg="add mod">
          <ac:chgData name="Kokchun Giang" userId="67e2125d-ec8c-4323-9653-9824a2ad815f" providerId="ADAL" clId="{066B0731-8B54-CF43-9BDD-D2EEB9663FC5}" dt="2024-01-26T15:58:26.218" v="350"/>
          <ac:inkMkLst>
            <pc:docMk/>
            <pc:sldMk cId="2303502608" sldId="331"/>
            <ac:inkMk id="62" creationId="{1F857019-7789-1877-40C9-B336129B9E9F}"/>
          </ac:inkMkLst>
        </pc:inkChg>
        <pc:inkChg chg="add mod">
          <ac:chgData name="Kokchun Giang" userId="67e2125d-ec8c-4323-9653-9824a2ad815f" providerId="ADAL" clId="{066B0731-8B54-CF43-9BDD-D2EEB9663FC5}" dt="2024-01-26T15:58:26.218" v="350"/>
          <ac:inkMkLst>
            <pc:docMk/>
            <pc:sldMk cId="2303502608" sldId="331"/>
            <ac:inkMk id="63" creationId="{A876640F-AD04-0222-B3D1-A43C266B9692}"/>
          </ac:inkMkLst>
        </pc:inkChg>
        <pc:inkChg chg="add mod">
          <ac:chgData name="Kokchun Giang" userId="67e2125d-ec8c-4323-9653-9824a2ad815f" providerId="ADAL" clId="{066B0731-8B54-CF43-9BDD-D2EEB9663FC5}" dt="2024-01-26T16:01:37.033" v="462"/>
          <ac:inkMkLst>
            <pc:docMk/>
            <pc:sldMk cId="2303502608" sldId="331"/>
            <ac:inkMk id="384" creationId="{A795F9FF-2294-C0C2-57AD-64B13A1111F6}"/>
          </ac:inkMkLst>
        </pc:inkChg>
        <pc:inkChg chg="add mod">
          <ac:chgData name="Kokchun Giang" userId="67e2125d-ec8c-4323-9653-9824a2ad815f" providerId="ADAL" clId="{066B0731-8B54-CF43-9BDD-D2EEB9663FC5}" dt="2024-01-26T16:01:37.033" v="462"/>
          <ac:inkMkLst>
            <pc:docMk/>
            <pc:sldMk cId="2303502608" sldId="331"/>
            <ac:inkMk id="385" creationId="{028AA1EA-B82D-7316-A2D2-3750D7FE9B1D}"/>
          </ac:inkMkLst>
        </pc:inkChg>
        <pc:inkChg chg="add mod">
          <ac:chgData name="Kokchun Giang" userId="67e2125d-ec8c-4323-9653-9824a2ad815f" providerId="ADAL" clId="{066B0731-8B54-CF43-9BDD-D2EEB9663FC5}" dt="2024-01-26T16:01:37.033" v="462"/>
          <ac:inkMkLst>
            <pc:docMk/>
            <pc:sldMk cId="2303502608" sldId="331"/>
            <ac:inkMk id="386" creationId="{0C22FDAF-C091-1B76-CD8C-51EF6A58A48A}"/>
          </ac:inkMkLst>
        </pc:inkChg>
        <pc:inkChg chg="add mod">
          <ac:chgData name="Kokchun Giang" userId="67e2125d-ec8c-4323-9653-9824a2ad815f" providerId="ADAL" clId="{066B0731-8B54-CF43-9BDD-D2EEB9663FC5}" dt="2024-01-26T16:01:37.033" v="462"/>
          <ac:inkMkLst>
            <pc:docMk/>
            <pc:sldMk cId="2303502608" sldId="331"/>
            <ac:inkMk id="387" creationId="{36185550-24BB-2DD1-F1A6-9A38EA0DE5F8}"/>
          </ac:inkMkLst>
        </pc:inkChg>
        <pc:inkChg chg="add mod">
          <ac:chgData name="Kokchun Giang" userId="67e2125d-ec8c-4323-9653-9824a2ad815f" providerId="ADAL" clId="{066B0731-8B54-CF43-9BDD-D2EEB9663FC5}" dt="2024-01-26T16:01:37.033" v="462"/>
          <ac:inkMkLst>
            <pc:docMk/>
            <pc:sldMk cId="2303502608" sldId="331"/>
            <ac:inkMk id="388" creationId="{AC19F33C-F90B-590F-85C0-CBAD9D78DFD0}"/>
          </ac:inkMkLst>
        </pc:inkChg>
        <pc:inkChg chg="add mod">
          <ac:chgData name="Kokchun Giang" userId="67e2125d-ec8c-4323-9653-9824a2ad815f" providerId="ADAL" clId="{066B0731-8B54-CF43-9BDD-D2EEB9663FC5}" dt="2024-01-26T16:01:37.033" v="462"/>
          <ac:inkMkLst>
            <pc:docMk/>
            <pc:sldMk cId="2303502608" sldId="331"/>
            <ac:inkMk id="389" creationId="{D7E365F4-0130-43E8-E1DA-9791E237C486}"/>
          </ac:inkMkLst>
        </pc:inkChg>
        <pc:inkChg chg="add mod">
          <ac:chgData name="Kokchun Giang" userId="67e2125d-ec8c-4323-9653-9824a2ad815f" providerId="ADAL" clId="{066B0731-8B54-CF43-9BDD-D2EEB9663FC5}" dt="2024-01-26T16:01:47.869" v="483"/>
          <ac:inkMkLst>
            <pc:docMk/>
            <pc:sldMk cId="2303502608" sldId="331"/>
            <ac:inkMk id="391" creationId="{69F4DFA6-F04A-7D97-A675-07DB521FA3FB}"/>
          </ac:inkMkLst>
        </pc:inkChg>
        <pc:inkChg chg="add mod">
          <ac:chgData name="Kokchun Giang" userId="67e2125d-ec8c-4323-9653-9824a2ad815f" providerId="ADAL" clId="{066B0731-8B54-CF43-9BDD-D2EEB9663FC5}" dt="2024-01-26T16:01:47.869" v="483"/>
          <ac:inkMkLst>
            <pc:docMk/>
            <pc:sldMk cId="2303502608" sldId="331"/>
            <ac:inkMk id="393" creationId="{7392C480-3605-6D53-03E3-F76189D4919D}"/>
          </ac:inkMkLst>
        </pc:inkChg>
        <pc:inkChg chg="add mod">
          <ac:chgData name="Kokchun Giang" userId="67e2125d-ec8c-4323-9653-9824a2ad815f" providerId="ADAL" clId="{066B0731-8B54-CF43-9BDD-D2EEB9663FC5}" dt="2024-01-26T16:01:47.869" v="483"/>
          <ac:inkMkLst>
            <pc:docMk/>
            <pc:sldMk cId="2303502608" sldId="331"/>
            <ac:inkMk id="394" creationId="{59EC41A8-F752-8DDA-0AAD-79F500D8ECA8}"/>
          </ac:inkMkLst>
        </pc:inkChg>
        <pc:inkChg chg="add mod">
          <ac:chgData name="Kokchun Giang" userId="67e2125d-ec8c-4323-9653-9824a2ad815f" providerId="ADAL" clId="{066B0731-8B54-CF43-9BDD-D2EEB9663FC5}" dt="2024-01-26T16:01:47.869" v="483"/>
          <ac:inkMkLst>
            <pc:docMk/>
            <pc:sldMk cId="2303502608" sldId="331"/>
            <ac:inkMk id="395" creationId="{4BABD5EC-F448-93BF-6C35-5C3589078738}"/>
          </ac:inkMkLst>
        </pc:inkChg>
        <pc:inkChg chg="add mod">
          <ac:chgData name="Kokchun Giang" userId="67e2125d-ec8c-4323-9653-9824a2ad815f" providerId="ADAL" clId="{066B0731-8B54-CF43-9BDD-D2EEB9663FC5}" dt="2024-01-26T16:01:47.869" v="483"/>
          <ac:inkMkLst>
            <pc:docMk/>
            <pc:sldMk cId="2303502608" sldId="331"/>
            <ac:inkMk id="396" creationId="{B20C5003-7A2C-9BDA-D97E-3166E29F53A1}"/>
          </ac:inkMkLst>
        </pc:inkChg>
        <pc:inkChg chg="add mod">
          <ac:chgData name="Kokchun Giang" userId="67e2125d-ec8c-4323-9653-9824a2ad815f" providerId="ADAL" clId="{066B0731-8B54-CF43-9BDD-D2EEB9663FC5}" dt="2024-01-26T16:01:47.869" v="483"/>
          <ac:inkMkLst>
            <pc:docMk/>
            <pc:sldMk cId="2303502608" sldId="331"/>
            <ac:inkMk id="397" creationId="{01D71443-5AD1-B5A0-0D85-F03E4D0E80E6}"/>
          </ac:inkMkLst>
        </pc:inkChg>
        <pc:inkChg chg="add mod">
          <ac:chgData name="Kokchun Giang" userId="67e2125d-ec8c-4323-9653-9824a2ad815f" providerId="ADAL" clId="{066B0731-8B54-CF43-9BDD-D2EEB9663FC5}" dt="2024-01-26T16:01:47.869" v="483"/>
          <ac:inkMkLst>
            <pc:docMk/>
            <pc:sldMk cId="2303502608" sldId="331"/>
            <ac:inkMk id="398" creationId="{A65010DB-328B-8515-66C0-358A2FA36271}"/>
          </ac:inkMkLst>
        </pc:inkChg>
        <pc:inkChg chg="add del mod">
          <ac:chgData name="Kokchun Giang" userId="67e2125d-ec8c-4323-9653-9824a2ad815f" providerId="ADAL" clId="{066B0731-8B54-CF43-9BDD-D2EEB9663FC5}" dt="2024-01-26T16:01:43.772" v="475" actId="9405"/>
          <ac:inkMkLst>
            <pc:docMk/>
            <pc:sldMk cId="2303502608" sldId="331"/>
            <ac:inkMk id="399" creationId="{292D6651-ED75-C94A-B4B3-256EB3080AA7}"/>
          </ac:inkMkLst>
        </pc:inkChg>
        <pc:inkChg chg="add mod">
          <ac:chgData name="Kokchun Giang" userId="67e2125d-ec8c-4323-9653-9824a2ad815f" providerId="ADAL" clId="{066B0731-8B54-CF43-9BDD-D2EEB9663FC5}" dt="2024-01-26T16:05:48.542" v="642"/>
          <ac:inkMkLst>
            <pc:docMk/>
            <pc:sldMk cId="2303502608" sldId="331"/>
            <ac:inkMk id="399" creationId="{F89F11CB-6A1B-BD15-B053-C7AFB632ABFA}"/>
          </ac:inkMkLst>
        </pc:inkChg>
        <pc:inkChg chg="add del mod">
          <ac:chgData name="Kokchun Giang" userId="67e2125d-ec8c-4323-9653-9824a2ad815f" providerId="ADAL" clId="{066B0731-8B54-CF43-9BDD-D2EEB9663FC5}" dt="2024-01-26T16:01:43.424" v="474"/>
          <ac:inkMkLst>
            <pc:docMk/>
            <pc:sldMk cId="2303502608" sldId="331"/>
            <ac:inkMk id="400" creationId="{096C95AE-A494-12EF-47BA-687F1A10EEE1}"/>
          </ac:inkMkLst>
        </pc:inkChg>
        <pc:inkChg chg="add mod">
          <ac:chgData name="Kokchun Giang" userId="67e2125d-ec8c-4323-9653-9824a2ad815f" providerId="ADAL" clId="{066B0731-8B54-CF43-9BDD-D2EEB9663FC5}" dt="2024-01-26T16:05:48.542" v="642"/>
          <ac:inkMkLst>
            <pc:docMk/>
            <pc:sldMk cId="2303502608" sldId="331"/>
            <ac:inkMk id="400" creationId="{E4449D17-6345-F383-F862-3866747FDC49}"/>
          </ac:inkMkLst>
        </pc:inkChg>
        <pc:inkChg chg="add mod">
          <ac:chgData name="Kokchun Giang" userId="67e2125d-ec8c-4323-9653-9824a2ad815f" providerId="ADAL" clId="{066B0731-8B54-CF43-9BDD-D2EEB9663FC5}" dt="2024-01-26T16:05:48.542" v="642"/>
          <ac:inkMkLst>
            <pc:docMk/>
            <pc:sldMk cId="2303502608" sldId="331"/>
            <ac:inkMk id="401" creationId="{CC700829-4262-64EE-CD1F-3DE915C39414}"/>
          </ac:inkMkLst>
        </pc:inkChg>
        <pc:inkChg chg="add mod">
          <ac:chgData name="Kokchun Giang" userId="67e2125d-ec8c-4323-9653-9824a2ad815f" providerId="ADAL" clId="{066B0731-8B54-CF43-9BDD-D2EEB9663FC5}" dt="2024-01-26T16:01:47.869" v="483"/>
          <ac:inkMkLst>
            <pc:docMk/>
            <pc:sldMk cId="2303502608" sldId="331"/>
            <ac:inkMk id="402" creationId="{F60E670B-2DD0-A01C-C590-98133B0DB920}"/>
          </ac:inkMkLst>
        </pc:inkChg>
        <pc:inkChg chg="add mod">
          <ac:chgData name="Kokchun Giang" userId="67e2125d-ec8c-4323-9653-9824a2ad815f" providerId="ADAL" clId="{066B0731-8B54-CF43-9BDD-D2EEB9663FC5}" dt="2024-01-26T16:01:47.869" v="483"/>
          <ac:inkMkLst>
            <pc:docMk/>
            <pc:sldMk cId="2303502608" sldId="331"/>
            <ac:inkMk id="403" creationId="{31050355-956F-E849-ED1A-82290DF29452}"/>
          </ac:inkMkLst>
        </pc:inkChg>
        <pc:inkChg chg="add mod">
          <ac:chgData name="Kokchun Giang" userId="67e2125d-ec8c-4323-9653-9824a2ad815f" providerId="ADAL" clId="{066B0731-8B54-CF43-9BDD-D2EEB9663FC5}" dt="2024-01-26T16:01:47.869" v="483"/>
          <ac:inkMkLst>
            <pc:docMk/>
            <pc:sldMk cId="2303502608" sldId="331"/>
            <ac:inkMk id="404" creationId="{B47BE8AC-AAA7-CF30-0BA9-2C1EDFBF740C}"/>
          </ac:inkMkLst>
        </pc:inkChg>
        <pc:inkChg chg="add mod">
          <ac:chgData name="Kokchun Giang" userId="67e2125d-ec8c-4323-9653-9824a2ad815f" providerId="ADAL" clId="{066B0731-8B54-CF43-9BDD-D2EEB9663FC5}" dt="2024-01-26T16:01:47.869" v="483"/>
          <ac:inkMkLst>
            <pc:docMk/>
            <pc:sldMk cId="2303502608" sldId="331"/>
            <ac:inkMk id="405" creationId="{8F6F9843-08F1-E0EA-F1C9-BD4BF54223A0}"/>
          </ac:inkMkLst>
        </pc:inkChg>
        <pc:inkChg chg="add mod">
          <ac:chgData name="Kokchun Giang" userId="67e2125d-ec8c-4323-9653-9824a2ad815f" providerId="ADAL" clId="{066B0731-8B54-CF43-9BDD-D2EEB9663FC5}" dt="2024-01-26T16:01:47.869" v="483"/>
          <ac:inkMkLst>
            <pc:docMk/>
            <pc:sldMk cId="2303502608" sldId="331"/>
            <ac:inkMk id="406" creationId="{A6D79F4B-ED7B-06D6-E664-33DCCF779995}"/>
          </ac:inkMkLst>
        </pc:inkChg>
        <pc:inkChg chg="add mod">
          <ac:chgData name="Kokchun Giang" userId="67e2125d-ec8c-4323-9653-9824a2ad815f" providerId="ADAL" clId="{066B0731-8B54-CF43-9BDD-D2EEB9663FC5}" dt="2024-01-26T16:05:48.542" v="642"/>
          <ac:inkMkLst>
            <pc:docMk/>
            <pc:sldMk cId="2303502608" sldId="331"/>
            <ac:inkMk id="407" creationId="{BDD76515-5426-018B-E72E-8B7E89E0480F}"/>
          </ac:inkMkLst>
        </pc:inkChg>
        <pc:inkChg chg="add mod">
          <ac:chgData name="Kokchun Giang" userId="67e2125d-ec8c-4323-9653-9824a2ad815f" providerId="ADAL" clId="{066B0731-8B54-CF43-9BDD-D2EEB9663FC5}" dt="2024-01-26T16:01:47.869" v="483"/>
          <ac:inkMkLst>
            <pc:docMk/>
            <pc:sldMk cId="2303502608" sldId="331"/>
            <ac:inkMk id="408" creationId="{32DC790F-484F-8547-0A8B-ACC8B29F7951}"/>
          </ac:inkMkLst>
        </pc:inkChg>
        <pc:inkChg chg="add mod">
          <ac:chgData name="Kokchun Giang" userId="67e2125d-ec8c-4323-9653-9824a2ad815f" providerId="ADAL" clId="{066B0731-8B54-CF43-9BDD-D2EEB9663FC5}" dt="2024-01-26T16:01:58.995" v="493"/>
          <ac:inkMkLst>
            <pc:docMk/>
            <pc:sldMk cId="2303502608" sldId="331"/>
            <ac:inkMk id="410" creationId="{2EB5EB54-2A87-FC2A-3602-0A7146DCD005}"/>
          </ac:inkMkLst>
        </pc:inkChg>
        <pc:inkChg chg="add mod">
          <ac:chgData name="Kokchun Giang" userId="67e2125d-ec8c-4323-9653-9824a2ad815f" providerId="ADAL" clId="{066B0731-8B54-CF43-9BDD-D2EEB9663FC5}" dt="2024-01-26T16:01:58.995" v="493"/>
          <ac:inkMkLst>
            <pc:docMk/>
            <pc:sldMk cId="2303502608" sldId="331"/>
            <ac:inkMk id="411" creationId="{1A0E5296-A566-2143-4C78-8B7E86E6AC2B}"/>
          </ac:inkMkLst>
        </pc:inkChg>
        <pc:inkChg chg="add mod">
          <ac:chgData name="Kokchun Giang" userId="67e2125d-ec8c-4323-9653-9824a2ad815f" providerId="ADAL" clId="{066B0731-8B54-CF43-9BDD-D2EEB9663FC5}" dt="2024-01-26T16:01:58.995" v="493"/>
          <ac:inkMkLst>
            <pc:docMk/>
            <pc:sldMk cId="2303502608" sldId="331"/>
            <ac:inkMk id="412" creationId="{F4F77ECE-89BE-B4FF-5B53-7FF14A7B29D2}"/>
          </ac:inkMkLst>
        </pc:inkChg>
        <pc:inkChg chg="add mod">
          <ac:chgData name="Kokchun Giang" userId="67e2125d-ec8c-4323-9653-9824a2ad815f" providerId="ADAL" clId="{066B0731-8B54-CF43-9BDD-D2EEB9663FC5}" dt="2024-01-26T16:01:58.995" v="493"/>
          <ac:inkMkLst>
            <pc:docMk/>
            <pc:sldMk cId="2303502608" sldId="331"/>
            <ac:inkMk id="413" creationId="{9A85D0E0-B861-BF1F-22DE-01D327AEEB28}"/>
          </ac:inkMkLst>
        </pc:inkChg>
        <pc:inkChg chg="add mod">
          <ac:chgData name="Kokchun Giang" userId="67e2125d-ec8c-4323-9653-9824a2ad815f" providerId="ADAL" clId="{066B0731-8B54-CF43-9BDD-D2EEB9663FC5}" dt="2024-01-26T16:01:58.995" v="493"/>
          <ac:inkMkLst>
            <pc:docMk/>
            <pc:sldMk cId="2303502608" sldId="331"/>
            <ac:inkMk id="414" creationId="{9959A2EF-F8E6-998A-8078-83CE22EC4A27}"/>
          </ac:inkMkLst>
        </pc:inkChg>
        <pc:inkChg chg="add mod">
          <ac:chgData name="Kokchun Giang" userId="67e2125d-ec8c-4323-9653-9824a2ad815f" providerId="ADAL" clId="{066B0731-8B54-CF43-9BDD-D2EEB9663FC5}" dt="2024-01-26T16:01:58.995" v="493"/>
          <ac:inkMkLst>
            <pc:docMk/>
            <pc:sldMk cId="2303502608" sldId="331"/>
            <ac:inkMk id="415" creationId="{AA76114B-C64D-A907-9AF2-CF196CF97A06}"/>
          </ac:inkMkLst>
        </pc:inkChg>
        <pc:inkChg chg="add mod">
          <ac:chgData name="Kokchun Giang" userId="67e2125d-ec8c-4323-9653-9824a2ad815f" providerId="ADAL" clId="{066B0731-8B54-CF43-9BDD-D2EEB9663FC5}" dt="2024-01-26T16:01:58.995" v="493"/>
          <ac:inkMkLst>
            <pc:docMk/>
            <pc:sldMk cId="2303502608" sldId="331"/>
            <ac:inkMk id="416" creationId="{51615332-05F5-81E5-6387-1C89E6086B57}"/>
          </ac:inkMkLst>
        </pc:inkChg>
        <pc:inkChg chg="add mod">
          <ac:chgData name="Kokchun Giang" userId="67e2125d-ec8c-4323-9653-9824a2ad815f" providerId="ADAL" clId="{066B0731-8B54-CF43-9BDD-D2EEB9663FC5}" dt="2024-01-26T16:01:58.995" v="493"/>
          <ac:inkMkLst>
            <pc:docMk/>
            <pc:sldMk cId="2303502608" sldId="331"/>
            <ac:inkMk id="418" creationId="{D686C8AD-FF1A-313E-C0F6-21A2A88DB6A1}"/>
          </ac:inkMkLst>
        </pc:inkChg>
        <pc:inkChg chg="add mod">
          <ac:chgData name="Kokchun Giang" userId="67e2125d-ec8c-4323-9653-9824a2ad815f" providerId="ADAL" clId="{066B0731-8B54-CF43-9BDD-D2EEB9663FC5}" dt="2024-01-26T16:02:41.194" v="506"/>
          <ac:inkMkLst>
            <pc:docMk/>
            <pc:sldMk cId="2303502608" sldId="331"/>
            <ac:inkMk id="420" creationId="{92BF9A5A-A98E-FC60-BA94-1A2A4F2F4A05}"/>
          </ac:inkMkLst>
        </pc:inkChg>
        <pc:inkChg chg="add mod">
          <ac:chgData name="Kokchun Giang" userId="67e2125d-ec8c-4323-9653-9824a2ad815f" providerId="ADAL" clId="{066B0731-8B54-CF43-9BDD-D2EEB9663FC5}" dt="2024-01-26T16:02:41.194" v="506"/>
          <ac:inkMkLst>
            <pc:docMk/>
            <pc:sldMk cId="2303502608" sldId="331"/>
            <ac:inkMk id="421" creationId="{9A85BFEC-0859-736A-A5DE-C89EF9568B59}"/>
          </ac:inkMkLst>
        </pc:inkChg>
        <pc:inkChg chg="add mod">
          <ac:chgData name="Kokchun Giang" userId="67e2125d-ec8c-4323-9653-9824a2ad815f" providerId="ADAL" clId="{066B0731-8B54-CF43-9BDD-D2EEB9663FC5}" dt="2024-01-26T16:02:41.194" v="506"/>
          <ac:inkMkLst>
            <pc:docMk/>
            <pc:sldMk cId="2303502608" sldId="331"/>
            <ac:inkMk id="422" creationId="{2685F85D-2281-D4EA-1DFE-2351E3B8A11A}"/>
          </ac:inkMkLst>
        </pc:inkChg>
        <pc:inkChg chg="add mod">
          <ac:chgData name="Kokchun Giang" userId="67e2125d-ec8c-4323-9653-9824a2ad815f" providerId="ADAL" clId="{066B0731-8B54-CF43-9BDD-D2EEB9663FC5}" dt="2024-01-26T16:02:41.194" v="506"/>
          <ac:inkMkLst>
            <pc:docMk/>
            <pc:sldMk cId="2303502608" sldId="331"/>
            <ac:inkMk id="423" creationId="{E7FAC895-7E0C-6476-285B-087EF8F09D81}"/>
          </ac:inkMkLst>
        </pc:inkChg>
        <pc:inkChg chg="add mod">
          <ac:chgData name="Kokchun Giang" userId="67e2125d-ec8c-4323-9653-9824a2ad815f" providerId="ADAL" clId="{066B0731-8B54-CF43-9BDD-D2EEB9663FC5}" dt="2024-01-26T16:02:41.194" v="506"/>
          <ac:inkMkLst>
            <pc:docMk/>
            <pc:sldMk cId="2303502608" sldId="331"/>
            <ac:inkMk id="424" creationId="{F4D93097-3040-E15E-5482-FECC6CB7A7FB}"/>
          </ac:inkMkLst>
        </pc:inkChg>
        <pc:inkChg chg="add mod">
          <ac:chgData name="Kokchun Giang" userId="67e2125d-ec8c-4323-9653-9824a2ad815f" providerId="ADAL" clId="{066B0731-8B54-CF43-9BDD-D2EEB9663FC5}" dt="2024-01-26T16:02:41.194" v="506"/>
          <ac:inkMkLst>
            <pc:docMk/>
            <pc:sldMk cId="2303502608" sldId="331"/>
            <ac:inkMk id="425" creationId="{EC112651-9D36-4E3A-C59C-ED5F5A5973EA}"/>
          </ac:inkMkLst>
        </pc:inkChg>
        <pc:inkChg chg="add mod">
          <ac:chgData name="Kokchun Giang" userId="67e2125d-ec8c-4323-9653-9824a2ad815f" providerId="ADAL" clId="{066B0731-8B54-CF43-9BDD-D2EEB9663FC5}" dt="2024-01-26T16:02:41.194" v="506"/>
          <ac:inkMkLst>
            <pc:docMk/>
            <pc:sldMk cId="2303502608" sldId="331"/>
            <ac:inkMk id="426" creationId="{B3E6410E-21F0-4E24-BC5D-31F585C6E18B}"/>
          </ac:inkMkLst>
        </pc:inkChg>
        <pc:inkChg chg="add mod">
          <ac:chgData name="Kokchun Giang" userId="67e2125d-ec8c-4323-9653-9824a2ad815f" providerId="ADAL" clId="{066B0731-8B54-CF43-9BDD-D2EEB9663FC5}" dt="2024-01-26T16:02:41.194" v="506"/>
          <ac:inkMkLst>
            <pc:docMk/>
            <pc:sldMk cId="2303502608" sldId="331"/>
            <ac:inkMk id="427" creationId="{EF034BF7-3C14-D0F4-BC4F-EFF69CA19241}"/>
          </ac:inkMkLst>
        </pc:inkChg>
        <pc:inkChg chg="add mod">
          <ac:chgData name="Kokchun Giang" userId="67e2125d-ec8c-4323-9653-9824a2ad815f" providerId="ADAL" clId="{066B0731-8B54-CF43-9BDD-D2EEB9663FC5}" dt="2024-01-26T16:02:41.194" v="506"/>
          <ac:inkMkLst>
            <pc:docMk/>
            <pc:sldMk cId="2303502608" sldId="331"/>
            <ac:inkMk id="428" creationId="{2B75FD77-C8A3-3CC6-1154-9888F1005CE0}"/>
          </ac:inkMkLst>
        </pc:inkChg>
        <pc:inkChg chg="add mod">
          <ac:chgData name="Kokchun Giang" userId="67e2125d-ec8c-4323-9653-9824a2ad815f" providerId="ADAL" clId="{066B0731-8B54-CF43-9BDD-D2EEB9663FC5}" dt="2024-01-26T16:02:41.194" v="506"/>
          <ac:inkMkLst>
            <pc:docMk/>
            <pc:sldMk cId="2303502608" sldId="331"/>
            <ac:inkMk id="429" creationId="{ED27AB72-564D-CBED-3389-CEC4B107EDCD}"/>
          </ac:inkMkLst>
        </pc:inkChg>
        <pc:inkChg chg="add mod">
          <ac:chgData name="Kokchun Giang" userId="67e2125d-ec8c-4323-9653-9824a2ad815f" providerId="ADAL" clId="{066B0731-8B54-CF43-9BDD-D2EEB9663FC5}" dt="2024-01-26T16:02:41.194" v="506"/>
          <ac:inkMkLst>
            <pc:docMk/>
            <pc:sldMk cId="2303502608" sldId="331"/>
            <ac:inkMk id="430" creationId="{359CEDA6-4EA1-41A7-8417-879FAC7B255D}"/>
          </ac:inkMkLst>
        </pc:inkChg>
        <pc:inkChg chg="add mod">
          <ac:chgData name="Kokchun Giang" userId="67e2125d-ec8c-4323-9653-9824a2ad815f" providerId="ADAL" clId="{066B0731-8B54-CF43-9BDD-D2EEB9663FC5}" dt="2024-01-26T16:02:41.194" v="506"/>
          <ac:inkMkLst>
            <pc:docMk/>
            <pc:sldMk cId="2303502608" sldId="331"/>
            <ac:inkMk id="431" creationId="{16C2B65B-2EF5-2F20-0430-B8838B425C6E}"/>
          </ac:inkMkLst>
        </pc:inkChg>
        <pc:inkChg chg="add mod">
          <ac:chgData name="Kokchun Giang" userId="67e2125d-ec8c-4323-9653-9824a2ad815f" providerId="ADAL" clId="{066B0731-8B54-CF43-9BDD-D2EEB9663FC5}" dt="2024-01-26T16:02:54.382" v="531"/>
          <ac:inkMkLst>
            <pc:docMk/>
            <pc:sldMk cId="2303502608" sldId="331"/>
            <ac:inkMk id="434" creationId="{96E1D07A-89E1-3F5E-9C97-4DAC8CEEA0DC}"/>
          </ac:inkMkLst>
        </pc:inkChg>
        <pc:inkChg chg="add mod">
          <ac:chgData name="Kokchun Giang" userId="67e2125d-ec8c-4323-9653-9824a2ad815f" providerId="ADAL" clId="{066B0731-8B54-CF43-9BDD-D2EEB9663FC5}" dt="2024-01-26T16:02:54.382" v="531"/>
          <ac:inkMkLst>
            <pc:docMk/>
            <pc:sldMk cId="2303502608" sldId="331"/>
            <ac:inkMk id="435" creationId="{64A9EC69-1B20-66C6-9E68-B5C50E706CC1}"/>
          </ac:inkMkLst>
        </pc:inkChg>
        <pc:inkChg chg="add mod">
          <ac:chgData name="Kokchun Giang" userId="67e2125d-ec8c-4323-9653-9824a2ad815f" providerId="ADAL" clId="{066B0731-8B54-CF43-9BDD-D2EEB9663FC5}" dt="2024-01-26T16:05:59.605" v="653"/>
          <ac:inkMkLst>
            <pc:docMk/>
            <pc:sldMk cId="2303502608" sldId="331"/>
            <ac:inkMk id="436" creationId="{64F169DA-565C-EA02-0FE9-8A2E0E638B07}"/>
          </ac:inkMkLst>
        </pc:inkChg>
        <pc:inkChg chg="add mod">
          <ac:chgData name="Kokchun Giang" userId="67e2125d-ec8c-4323-9653-9824a2ad815f" providerId="ADAL" clId="{066B0731-8B54-CF43-9BDD-D2EEB9663FC5}" dt="2024-01-26T16:02:54.382" v="531"/>
          <ac:inkMkLst>
            <pc:docMk/>
            <pc:sldMk cId="2303502608" sldId="331"/>
            <ac:inkMk id="437" creationId="{F31685ED-8D5C-B410-2804-A6AEEBD43EA7}"/>
          </ac:inkMkLst>
        </pc:inkChg>
        <pc:inkChg chg="add mod">
          <ac:chgData name="Kokchun Giang" userId="67e2125d-ec8c-4323-9653-9824a2ad815f" providerId="ADAL" clId="{066B0731-8B54-CF43-9BDD-D2EEB9663FC5}" dt="2024-01-26T16:02:54.382" v="531"/>
          <ac:inkMkLst>
            <pc:docMk/>
            <pc:sldMk cId="2303502608" sldId="331"/>
            <ac:inkMk id="438" creationId="{DDB07018-5251-CD30-AAF0-C7EB98DCB653}"/>
          </ac:inkMkLst>
        </pc:inkChg>
        <pc:inkChg chg="add mod">
          <ac:chgData name="Kokchun Giang" userId="67e2125d-ec8c-4323-9653-9824a2ad815f" providerId="ADAL" clId="{066B0731-8B54-CF43-9BDD-D2EEB9663FC5}" dt="2024-01-26T16:02:54.382" v="531"/>
          <ac:inkMkLst>
            <pc:docMk/>
            <pc:sldMk cId="2303502608" sldId="331"/>
            <ac:inkMk id="439" creationId="{A7F5C9B5-BBAD-E4F7-0016-7FD511204E21}"/>
          </ac:inkMkLst>
        </pc:inkChg>
        <pc:inkChg chg="add mod">
          <ac:chgData name="Kokchun Giang" userId="67e2125d-ec8c-4323-9653-9824a2ad815f" providerId="ADAL" clId="{066B0731-8B54-CF43-9BDD-D2EEB9663FC5}" dt="2024-01-26T16:02:54.382" v="531"/>
          <ac:inkMkLst>
            <pc:docMk/>
            <pc:sldMk cId="2303502608" sldId="331"/>
            <ac:inkMk id="440" creationId="{3534075C-6BD8-7B62-C7B9-174A879EBA6A}"/>
          </ac:inkMkLst>
        </pc:inkChg>
        <pc:inkChg chg="add mod">
          <ac:chgData name="Kokchun Giang" userId="67e2125d-ec8c-4323-9653-9824a2ad815f" providerId="ADAL" clId="{066B0731-8B54-CF43-9BDD-D2EEB9663FC5}" dt="2024-01-26T16:02:54.382" v="531"/>
          <ac:inkMkLst>
            <pc:docMk/>
            <pc:sldMk cId="2303502608" sldId="331"/>
            <ac:inkMk id="441" creationId="{B66EBC07-ACBC-6432-DDA6-95169C7971A7}"/>
          </ac:inkMkLst>
        </pc:inkChg>
        <pc:inkChg chg="add mod">
          <ac:chgData name="Kokchun Giang" userId="67e2125d-ec8c-4323-9653-9824a2ad815f" providerId="ADAL" clId="{066B0731-8B54-CF43-9BDD-D2EEB9663FC5}" dt="2024-01-26T16:02:54.382" v="531"/>
          <ac:inkMkLst>
            <pc:docMk/>
            <pc:sldMk cId="2303502608" sldId="331"/>
            <ac:inkMk id="442" creationId="{67EE53C1-8703-5883-70B4-5759832A57CA}"/>
          </ac:inkMkLst>
        </pc:inkChg>
        <pc:inkChg chg="add mod">
          <ac:chgData name="Kokchun Giang" userId="67e2125d-ec8c-4323-9653-9824a2ad815f" providerId="ADAL" clId="{066B0731-8B54-CF43-9BDD-D2EEB9663FC5}" dt="2024-01-26T16:02:54.382" v="531"/>
          <ac:inkMkLst>
            <pc:docMk/>
            <pc:sldMk cId="2303502608" sldId="331"/>
            <ac:inkMk id="443" creationId="{BE76A51E-E84A-8F0E-8D10-A72592FB9ECD}"/>
          </ac:inkMkLst>
        </pc:inkChg>
        <pc:inkChg chg="add mod">
          <ac:chgData name="Kokchun Giang" userId="67e2125d-ec8c-4323-9653-9824a2ad815f" providerId="ADAL" clId="{066B0731-8B54-CF43-9BDD-D2EEB9663FC5}" dt="2024-01-26T16:02:54.382" v="531"/>
          <ac:inkMkLst>
            <pc:docMk/>
            <pc:sldMk cId="2303502608" sldId="331"/>
            <ac:inkMk id="444" creationId="{2F627904-783E-2C4D-8995-CC883CD036C7}"/>
          </ac:inkMkLst>
        </pc:inkChg>
        <pc:inkChg chg="add mod">
          <ac:chgData name="Kokchun Giang" userId="67e2125d-ec8c-4323-9653-9824a2ad815f" providerId="ADAL" clId="{066B0731-8B54-CF43-9BDD-D2EEB9663FC5}" dt="2024-01-26T16:02:54.382" v="531"/>
          <ac:inkMkLst>
            <pc:docMk/>
            <pc:sldMk cId="2303502608" sldId="331"/>
            <ac:inkMk id="445" creationId="{FA94ACF9-C023-580B-EBF5-58EF9BB876D6}"/>
          </ac:inkMkLst>
        </pc:inkChg>
        <pc:inkChg chg="add mod">
          <ac:chgData name="Kokchun Giang" userId="67e2125d-ec8c-4323-9653-9824a2ad815f" providerId="ADAL" clId="{066B0731-8B54-CF43-9BDD-D2EEB9663FC5}" dt="2024-01-26T16:02:54.382" v="531"/>
          <ac:inkMkLst>
            <pc:docMk/>
            <pc:sldMk cId="2303502608" sldId="331"/>
            <ac:inkMk id="446" creationId="{D3E51B7D-C80E-112E-C1D8-4033B28AD2D6}"/>
          </ac:inkMkLst>
        </pc:inkChg>
        <pc:inkChg chg="add mod">
          <ac:chgData name="Kokchun Giang" userId="67e2125d-ec8c-4323-9653-9824a2ad815f" providerId="ADAL" clId="{066B0731-8B54-CF43-9BDD-D2EEB9663FC5}" dt="2024-01-26T16:02:54.382" v="531"/>
          <ac:inkMkLst>
            <pc:docMk/>
            <pc:sldMk cId="2303502608" sldId="331"/>
            <ac:inkMk id="447" creationId="{80A6573F-6429-65AE-1D95-9DB4F810ECE5}"/>
          </ac:inkMkLst>
        </pc:inkChg>
        <pc:inkChg chg="add mod">
          <ac:chgData name="Kokchun Giang" userId="67e2125d-ec8c-4323-9653-9824a2ad815f" providerId="ADAL" clId="{066B0731-8B54-CF43-9BDD-D2EEB9663FC5}" dt="2024-01-26T15:59:47.604" v="383"/>
          <ac:inkMkLst>
            <pc:docMk/>
            <pc:sldMk cId="2303502608" sldId="331"/>
            <ac:inkMk id="448" creationId="{4C90F218-AAFD-79FA-8F01-71954D9DD866}"/>
          </ac:inkMkLst>
        </pc:inkChg>
        <pc:inkChg chg="add mod">
          <ac:chgData name="Kokchun Giang" userId="67e2125d-ec8c-4323-9653-9824a2ad815f" providerId="ADAL" clId="{066B0731-8B54-CF43-9BDD-D2EEB9663FC5}" dt="2024-01-26T16:00:13.160" v="394"/>
          <ac:inkMkLst>
            <pc:docMk/>
            <pc:sldMk cId="2303502608" sldId="331"/>
            <ac:inkMk id="450" creationId="{2E90C2DE-3ABF-F4F0-EB3D-253FD86A4C50}"/>
          </ac:inkMkLst>
        </pc:inkChg>
        <pc:inkChg chg="add mod">
          <ac:chgData name="Kokchun Giang" userId="67e2125d-ec8c-4323-9653-9824a2ad815f" providerId="ADAL" clId="{066B0731-8B54-CF43-9BDD-D2EEB9663FC5}" dt="2024-01-26T16:00:13.160" v="394"/>
          <ac:inkMkLst>
            <pc:docMk/>
            <pc:sldMk cId="2303502608" sldId="331"/>
            <ac:inkMk id="451" creationId="{0CD7BD85-4C69-36A4-23E9-8F0F1A5FE87E}"/>
          </ac:inkMkLst>
        </pc:inkChg>
        <pc:inkChg chg="add mod">
          <ac:chgData name="Kokchun Giang" userId="67e2125d-ec8c-4323-9653-9824a2ad815f" providerId="ADAL" clId="{066B0731-8B54-CF43-9BDD-D2EEB9663FC5}" dt="2024-01-27T12:40:56.617" v="3026" actId="164"/>
          <ac:inkMkLst>
            <pc:docMk/>
            <pc:sldMk cId="2303502608" sldId="331"/>
            <ac:inkMk id="452" creationId="{2FB46965-E4A7-338B-4AEE-73C782D5BECF}"/>
          </ac:inkMkLst>
        </pc:inkChg>
        <pc:inkChg chg="add mod">
          <ac:chgData name="Kokchun Giang" userId="67e2125d-ec8c-4323-9653-9824a2ad815f" providerId="ADAL" clId="{066B0731-8B54-CF43-9BDD-D2EEB9663FC5}" dt="2024-01-26T16:00:13.160" v="394"/>
          <ac:inkMkLst>
            <pc:docMk/>
            <pc:sldMk cId="2303502608" sldId="331"/>
            <ac:inkMk id="453" creationId="{996EE87B-0123-5579-B6A1-18960929E340}"/>
          </ac:inkMkLst>
        </pc:inkChg>
        <pc:inkChg chg="add mod">
          <ac:chgData name="Kokchun Giang" userId="67e2125d-ec8c-4323-9653-9824a2ad815f" providerId="ADAL" clId="{066B0731-8B54-CF43-9BDD-D2EEB9663FC5}" dt="2024-01-26T16:00:13.160" v="394"/>
          <ac:inkMkLst>
            <pc:docMk/>
            <pc:sldMk cId="2303502608" sldId="331"/>
            <ac:inkMk id="454" creationId="{EC10E270-F7CE-FC79-8D69-C23AEFC9A662}"/>
          </ac:inkMkLst>
        </pc:inkChg>
        <pc:inkChg chg="add mod">
          <ac:chgData name="Kokchun Giang" userId="67e2125d-ec8c-4323-9653-9824a2ad815f" providerId="ADAL" clId="{066B0731-8B54-CF43-9BDD-D2EEB9663FC5}" dt="2024-01-26T16:00:13.160" v="394"/>
          <ac:inkMkLst>
            <pc:docMk/>
            <pc:sldMk cId="2303502608" sldId="331"/>
            <ac:inkMk id="455" creationId="{6996E6FE-8068-CF46-1553-380AE8121631}"/>
          </ac:inkMkLst>
        </pc:inkChg>
        <pc:inkChg chg="add mod">
          <ac:chgData name="Kokchun Giang" userId="67e2125d-ec8c-4323-9653-9824a2ad815f" providerId="ADAL" clId="{066B0731-8B54-CF43-9BDD-D2EEB9663FC5}" dt="2024-01-26T16:00:13.160" v="394"/>
          <ac:inkMkLst>
            <pc:docMk/>
            <pc:sldMk cId="2303502608" sldId="331"/>
            <ac:inkMk id="456" creationId="{8D382B94-2004-6462-43BB-0B04A66B56DF}"/>
          </ac:inkMkLst>
        </pc:inkChg>
        <pc:inkChg chg="add mod">
          <ac:chgData name="Kokchun Giang" userId="67e2125d-ec8c-4323-9653-9824a2ad815f" providerId="ADAL" clId="{066B0731-8B54-CF43-9BDD-D2EEB9663FC5}" dt="2024-01-26T16:00:13.160" v="394"/>
          <ac:inkMkLst>
            <pc:docMk/>
            <pc:sldMk cId="2303502608" sldId="331"/>
            <ac:inkMk id="457" creationId="{98708B11-BB09-5A6C-DEFE-32BA5219A392}"/>
          </ac:inkMkLst>
        </pc:inkChg>
        <pc:inkChg chg="add mod">
          <ac:chgData name="Kokchun Giang" userId="67e2125d-ec8c-4323-9653-9824a2ad815f" providerId="ADAL" clId="{066B0731-8B54-CF43-9BDD-D2EEB9663FC5}" dt="2024-01-26T16:00:13.160" v="394"/>
          <ac:inkMkLst>
            <pc:docMk/>
            <pc:sldMk cId="2303502608" sldId="331"/>
            <ac:inkMk id="458" creationId="{E4D371E4-E733-DF50-3FB3-E8B14CBA60E6}"/>
          </ac:inkMkLst>
        </pc:inkChg>
        <pc:inkChg chg="add mod">
          <ac:chgData name="Kokchun Giang" userId="67e2125d-ec8c-4323-9653-9824a2ad815f" providerId="ADAL" clId="{066B0731-8B54-CF43-9BDD-D2EEB9663FC5}" dt="2024-01-26T16:00:13.160" v="394"/>
          <ac:inkMkLst>
            <pc:docMk/>
            <pc:sldMk cId="2303502608" sldId="331"/>
            <ac:inkMk id="459" creationId="{8BC672AB-314B-5E42-753F-E55148ED7BD1}"/>
          </ac:inkMkLst>
        </pc:inkChg>
        <pc:inkChg chg="add mod">
          <ac:chgData name="Kokchun Giang" userId="67e2125d-ec8c-4323-9653-9824a2ad815f" providerId="ADAL" clId="{066B0731-8B54-CF43-9BDD-D2EEB9663FC5}" dt="2024-01-27T12:38:10.684" v="3010" actId="164"/>
          <ac:inkMkLst>
            <pc:docMk/>
            <pc:sldMk cId="2303502608" sldId="331"/>
            <ac:inkMk id="460" creationId="{5DA62126-5611-6044-FBCA-715D3013B9C9}"/>
          </ac:inkMkLst>
        </pc:inkChg>
        <pc:inkChg chg="add mod">
          <ac:chgData name="Kokchun Giang" userId="67e2125d-ec8c-4323-9653-9824a2ad815f" providerId="ADAL" clId="{066B0731-8B54-CF43-9BDD-D2EEB9663FC5}" dt="2024-01-26T15:55:05.034" v="199"/>
          <ac:inkMkLst>
            <pc:docMk/>
            <pc:sldMk cId="2303502608" sldId="331"/>
            <ac:inkMk id="463" creationId="{AAC8E8A2-96E2-F844-8BD9-F16CC20CA865}"/>
          </ac:inkMkLst>
        </pc:inkChg>
        <pc:inkChg chg="add mod">
          <ac:chgData name="Kokchun Giang" userId="67e2125d-ec8c-4323-9653-9824a2ad815f" providerId="ADAL" clId="{066B0731-8B54-CF43-9BDD-D2EEB9663FC5}" dt="2024-01-26T15:55:05.034" v="199"/>
          <ac:inkMkLst>
            <pc:docMk/>
            <pc:sldMk cId="2303502608" sldId="331"/>
            <ac:inkMk id="464" creationId="{A7E1D919-7CD3-D83E-0C57-4FA673F74A07}"/>
          </ac:inkMkLst>
        </pc:inkChg>
        <pc:inkChg chg="add mod">
          <ac:chgData name="Kokchun Giang" userId="67e2125d-ec8c-4323-9653-9824a2ad815f" providerId="ADAL" clId="{066B0731-8B54-CF43-9BDD-D2EEB9663FC5}" dt="2024-01-26T16:00:27.910" v="403"/>
          <ac:inkMkLst>
            <pc:docMk/>
            <pc:sldMk cId="2303502608" sldId="331"/>
            <ac:inkMk id="465" creationId="{49971F5B-4F04-5D83-4362-7903BEC1EEDE}"/>
          </ac:inkMkLst>
        </pc:inkChg>
        <pc:inkChg chg="add mod">
          <ac:chgData name="Kokchun Giang" userId="67e2125d-ec8c-4323-9653-9824a2ad815f" providerId="ADAL" clId="{066B0731-8B54-CF43-9BDD-D2EEB9663FC5}" dt="2024-01-26T15:55:05.034" v="199"/>
          <ac:inkMkLst>
            <pc:docMk/>
            <pc:sldMk cId="2303502608" sldId="331"/>
            <ac:inkMk id="466" creationId="{3E96A863-2310-4714-8C35-CC2BF953B2CC}"/>
          </ac:inkMkLst>
        </pc:inkChg>
        <pc:inkChg chg="add mod">
          <ac:chgData name="Kokchun Giang" userId="67e2125d-ec8c-4323-9653-9824a2ad815f" providerId="ADAL" clId="{066B0731-8B54-CF43-9BDD-D2EEB9663FC5}" dt="2024-01-26T15:55:05.034" v="199"/>
          <ac:inkMkLst>
            <pc:docMk/>
            <pc:sldMk cId="2303502608" sldId="331"/>
            <ac:inkMk id="467" creationId="{C3C8C688-2CD8-BD91-39C6-30C89370CD31}"/>
          </ac:inkMkLst>
        </pc:inkChg>
        <pc:inkChg chg="add mod">
          <ac:chgData name="Kokchun Giang" userId="67e2125d-ec8c-4323-9653-9824a2ad815f" providerId="ADAL" clId="{066B0731-8B54-CF43-9BDD-D2EEB9663FC5}" dt="2024-01-26T15:55:05.034" v="199"/>
          <ac:inkMkLst>
            <pc:docMk/>
            <pc:sldMk cId="2303502608" sldId="331"/>
            <ac:inkMk id="468" creationId="{E67E8AA6-7B60-C5FF-0412-B015118AF0AB}"/>
          </ac:inkMkLst>
        </pc:inkChg>
        <pc:inkChg chg="add mod">
          <ac:chgData name="Kokchun Giang" userId="67e2125d-ec8c-4323-9653-9824a2ad815f" providerId="ADAL" clId="{066B0731-8B54-CF43-9BDD-D2EEB9663FC5}" dt="2024-01-26T16:00:27.910" v="403"/>
          <ac:inkMkLst>
            <pc:docMk/>
            <pc:sldMk cId="2303502608" sldId="331"/>
            <ac:inkMk id="469" creationId="{18EDD118-2082-B078-41B7-02FB872C2D43}"/>
          </ac:inkMkLst>
        </pc:inkChg>
        <pc:inkChg chg="add mod">
          <ac:chgData name="Kokchun Giang" userId="67e2125d-ec8c-4323-9653-9824a2ad815f" providerId="ADAL" clId="{066B0731-8B54-CF43-9BDD-D2EEB9663FC5}" dt="2024-01-26T15:55:05.034" v="199"/>
          <ac:inkMkLst>
            <pc:docMk/>
            <pc:sldMk cId="2303502608" sldId="331"/>
            <ac:inkMk id="470" creationId="{7E5BFAAB-797C-2134-3F08-253BC8F3D0A7}"/>
          </ac:inkMkLst>
        </pc:inkChg>
        <pc:inkChg chg="add mod">
          <ac:chgData name="Kokchun Giang" userId="67e2125d-ec8c-4323-9653-9824a2ad815f" providerId="ADAL" clId="{066B0731-8B54-CF43-9BDD-D2EEB9663FC5}" dt="2024-01-26T15:55:05.034" v="199"/>
          <ac:inkMkLst>
            <pc:docMk/>
            <pc:sldMk cId="2303502608" sldId="331"/>
            <ac:inkMk id="471" creationId="{4FA47F32-58D8-C229-0262-03CE8A17DDF0}"/>
          </ac:inkMkLst>
        </pc:inkChg>
        <pc:inkChg chg="add mod">
          <ac:chgData name="Kokchun Giang" userId="67e2125d-ec8c-4323-9653-9824a2ad815f" providerId="ADAL" clId="{066B0731-8B54-CF43-9BDD-D2EEB9663FC5}" dt="2024-01-26T16:00:27.910" v="403"/>
          <ac:inkMkLst>
            <pc:docMk/>
            <pc:sldMk cId="2303502608" sldId="331"/>
            <ac:inkMk id="472" creationId="{F9A2BDC5-099E-93BD-A481-3B08FC95990E}"/>
          </ac:inkMkLst>
        </pc:inkChg>
        <pc:inkChg chg="add mod">
          <ac:chgData name="Kokchun Giang" userId="67e2125d-ec8c-4323-9653-9824a2ad815f" providerId="ADAL" clId="{066B0731-8B54-CF43-9BDD-D2EEB9663FC5}" dt="2024-01-26T16:00:27.910" v="403"/>
          <ac:inkMkLst>
            <pc:docMk/>
            <pc:sldMk cId="2303502608" sldId="331"/>
            <ac:inkMk id="473" creationId="{0C45C0F6-49C5-E5B6-B2E1-BA1268ED1FC3}"/>
          </ac:inkMkLst>
        </pc:inkChg>
        <pc:inkChg chg="add mod">
          <ac:chgData name="Kokchun Giang" userId="67e2125d-ec8c-4323-9653-9824a2ad815f" providerId="ADAL" clId="{066B0731-8B54-CF43-9BDD-D2EEB9663FC5}" dt="2024-01-26T16:00:27.910" v="403"/>
          <ac:inkMkLst>
            <pc:docMk/>
            <pc:sldMk cId="2303502608" sldId="331"/>
            <ac:inkMk id="474" creationId="{F5790B3F-8121-C196-6AAC-7D2E5AD8FC19}"/>
          </ac:inkMkLst>
        </pc:inkChg>
        <pc:inkChg chg="add mod">
          <ac:chgData name="Kokchun Giang" userId="67e2125d-ec8c-4323-9653-9824a2ad815f" providerId="ADAL" clId="{066B0731-8B54-CF43-9BDD-D2EEB9663FC5}" dt="2024-01-26T16:00:27.910" v="403"/>
          <ac:inkMkLst>
            <pc:docMk/>
            <pc:sldMk cId="2303502608" sldId="331"/>
            <ac:inkMk id="475" creationId="{69BE2AA2-F820-6D73-6CB1-9159060BC797}"/>
          </ac:inkMkLst>
        </pc:inkChg>
        <pc:inkChg chg="add mod">
          <ac:chgData name="Kokchun Giang" userId="67e2125d-ec8c-4323-9653-9824a2ad815f" providerId="ADAL" clId="{066B0731-8B54-CF43-9BDD-D2EEB9663FC5}" dt="2024-01-26T16:05:30.499" v="621"/>
          <ac:inkMkLst>
            <pc:docMk/>
            <pc:sldMk cId="2303502608" sldId="331"/>
            <ac:inkMk id="476" creationId="{78AD22ED-3F6D-7536-BAFD-636D1091E491}"/>
          </ac:inkMkLst>
        </pc:inkChg>
        <pc:inkChg chg="add mod">
          <ac:chgData name="Kokchun Giang" userId="67e2125d-ec8c-4323-9653-9824a2ad815f" providerId="ADAL" clId="{066B0731-8B54-CF43-9BDD-D2EEB9663FC5}" dt="2024-01-26T16:00:27.910" v="403"/>
          <ac:inkMkLst>
            <pc:docMk/>
            <pc:sldMk cId="2303502608" sldId="331"/>
            <ac:inkMk id="477" creationId="{789E9155-C90C-31D9-18EB-29264805C8C1}"/>
          </ac:inkMkLst>
        </pc:inkChg>
        <pc:inkChg chg="add mod">
          <ac:chgData name="Kokchun Giang" userId="67e2125d-ec8c-4323-9653-9824a2ad815f" providerId="ADAL" clId="{066B0731-8B54-CF43-9BDD-D2EEB9663FC5}" dt="2024-01-26T16:05:23.028" v="613"/>
          <ac:inkMkLst>
            <pc:docMk/>
            <pc:sldMk cId="2303502608" sldId="331"/>
            <ac:inkMk id="479" creationId="{C091C4DA-E9D6-D4CF-15B2-BAED74A025BC}"/>
          </ac:inkMkLst>
        </pc:inkChg>
        <pc:inkChg chg="add del mod">
          <ac:chgData name="Kokchun Giang" userId="67e2125d-ec8c-4323-9653-9824a2ad815f" providerId="ADAL" clId="{066B0731-8B54-CF43-9BDD-D2EEB9663FC5}" dt="2024-01-26T16:05:23.028" v="613"/>
          <ac:inkMkLst>
            <pc:docMk/>
            <pc:sldMk cId="2303502608" sldId="331"/>
            <ac:inkMk id="480" creationId="{68F5D9B8-0522-054D-F312-3E209A05D17B}"/>
          </ac:inkMkLst>
        </pc:inkChg>
        <pc:inkChg chg="add del mod">
          <ac:chgData name="Kokchun Giang" userId="67e2125d-ec8c-4323-9653-9824a2ad815f" providerId="ADAL" clId="{066B0731-8B54-CF43-9BDD-D2EEB9663FC5}" dt="2024-01-26T16:05:23.028" v="613"/>
          <ac:inkMkLst>
            <pc:docMk/>
            <pc:sldMk cId="2303502608" sldId="331"/>
            <ac:inkMk id="481" creationId="{ED43828C-7377-FF58-3965-902CF951C72F}"/>
          </ac:inkMkLst>
        </pc:inkChg>
        <pc:inkChg chg="add del mod">
          <ac:chgData name="Kokchun Giang" userId="67e2125d-ec8c-4323-9653-9824a2ad815f" providerId="ADAL" clId="{066B0731-8B54-CF43-9BDD-D2EEB9663FC5}" dt="2024-01-26T16:05:23.028" v="613"/>
          <ac:inkMkLst>
            <pc:docMk/>
            <pc:sldMk cId="2303502608" sldId="331"/>
            <ac:inkMk id="482" creationId="{B43F6307-03F1-4B82-7E3F-8DD737E3F104}"/>
          </ac:inkMkLst>
        </pc:inkChg>
        <pc:inkChg chg="add del mod">
          <ac:chgData name="Kokchun Giang" userId="67e2125d-ec8c-4323-9653-9824a2ad815f" providerId="ADAL" clId="{066B0731-8B54-CF43-9BDD-D2EEB9663FC5}" dt="2024-01-26T16:05:23.028" v="613"/>
          <ac:inkMkLst>
            <pc:docMk/>
            <pc:sldMk cId="2303502608" sldId="331"/>
            <ac:inkMk id="483" creationId="{3EAFEA79-FE39-72E7-E891-13465288428A}"/>
          </ac:inkMkLst>
        </pc:inkChg>
        <pc:inkChg chg="add mod">
          <ac:chgData name="Kokchun Giang" userId="67e2125d-ec8c-4323-9653-9824a2ad815f" providerId="ADAL" clId="{066B0731-8B54-CF43-9BDD-D2EEB9663FC5}" dt="2024-01-26T15:55:05.034" v="199"/>
          <ac:inkMkLst>
            <pc:docMk/>
            <pc:sldMk cId="2303502608" sldId="331"/>
            <ac:inkMk id="484" creationId="{E863303E-84D2-9B90-A2F6-36B1F8C26923}"/>
          </ac:inkMkLst>
        </pc:inkChg>
        <pc:inkChg chg="add del mod">
          <ac:chgData name="Kokchun Giang" userId="67e2125d-ec8c-4323-9653-9824a2ad815f" providerId="ADAL" clId="{066B0731-8B54-CF43-9BDD-D2EEB9663FC5}" dt="2024-01-26T16:05:23.028" v="613"/>
          <ac:inkMkLst>
            <pc:docMk/>
            <pc:sldMk cId="2303502608" sldId="331"/>
            <ac:inkMk id="486" creationId="{2C7BA2D7-E720-394E-8812-651F08DEE871}"/>
          </ac:inkMkLst>
        </pc:inkChg>
        <pc:inkChg chg="add del mod">
          <ac:chgData name="Kokchun Giang" userId="67e2125d-ec8c-4323-9653-9824a2ad815f" providerId="ADAL" clId="{066B0731-8B54-CF43-9BDD-D2EEB9663FC5}" dt="2024-01-26T15:55:07.406" v="205" actId="9405"/>
          <ac:inkMkLst>
            <pc:docMk/>
            <pc:sldMk cId="2303502608" sldId="331"/>
            <ac:inkMk id="486" creationId="{959CE6FC-E8FB-FB93-DF7A-59ED4EA217DB}"/>
          </ac:inkMkLst>
        </pc:inkChg>
        <pc:inkChg chg="add del mod">
          <ac:chgData name="Kokchun Giang" userId="67e2125d-ec8c-4323-9653-9824a2ad815f" providerId="ADAL" clId="{066B0731-8B54-CF43-9BDD-D2EEB9663FC5}" dt="2024-01-26T16:05:23.028" v="613"/>
          <ac:inkMkLst>
            <pc:docMk/>
            <pc:sldMk cId="2303502608" sldId="331"/>
            <ac:inkMk id="487" creationId="{BAA9F8D4-CB52-A093-4AEC-E21E98395B93}"/>
          </ac:inkMkLst>
        </pc:inkChg>
        <pc:inkChg chg="add del mod">
          <ac:chgData name="Kokchun Giang" userId="67e2125d-ec8c-4323-9653-9824a2ad815f" providerId="ADAL" clId="{066B0731-8B54-CF43-9BDD-D2EEB9663FC5}" dt="2024-01-26T15:55:06.403" v="204" actId="9405"/>
          <ac:inkMkLst>
            <pc:docMk/>
            <pc:sldMk cId="2303502608" sldId="331"/>
            <ac:inkMk id="487" creationId="{E23BB155-B2F9-E9A5-9238-F70FE035EB55}"/>
          </ac:inkMkLst>
        </pc:inkChg>
        <pc:inkChg chg="add del mod">
          <ac:chgData name="Kokchun Giang" userId="67e2125d-ec8c-4323-9653-9824a2ad815f" providerId="ADAL" clId="{066B0731-8B54-CF43-9BDD-D2EEB9663FC5}" dt="2024-01-26T15:55:06.005" v="203" actId="9405"/>
          <ac:inkMkLst>
            <pc:docMk/>
            <pc:sldMk cId="2303502608" sldId="331"/>
            <ac:inkMk id="488" creationId="{9B19B490-A417-6CD2-D6A9-0423F8DF6D37}"/>
          </ac:inkMkLst>
        </pc:inkChg>
        <pc:inkChg chg="add del mod">
          <ac:chgData name="Kokchun Giang" userId="67e2125d-ec8c-4323-9653-9824a2ad815f" providerId="ADAL" clId="{066B0731-8B54-CF43-9BDD-D2EEB9663FC5}" dt="2024-01-26T16:05:23.028" v="613"/>
          <ac:inkMkLst>
            <pc:docMk/>
            <pc:sldMk cId="2303502608" sldId="331"/>
            <ac:inkMk id="488" creationId="{DE2B994C-95B2-9828-06E9-C509AA116B3E}"/>
          </ac:inkMkLst>
        </pc:inkChg>
        <pc:inkChg chg="add del mod">
          <ac:chgData name="Kokchun Giang" userId="67e2125d-ec8c-4323-9653-9824a2ad815f" providerId="ADAL" clId="{066B0731-8B54-CF43-9BDD-D2EEB9663FC5}" dt="2024-01-26T15:55:05.780" v="202" actId="9405"/>
          <ac:inkMkLst>
            <pc:docMk/>
            <pc:sldMk cId="2303502608" sldId="331"/>
            <ac:inkMk id="489" creationId="{B5AF29AC-4ABA-4FF0-6DA7-1927DD00499C}"/>
          </ac:inkMkLst>
        </pc:inkChg>
        <pc:inkChg chg="add mod">
          <ac:chgData name="Kokchun Giang" userId="67e2125d-ec8c-4323-9653-9824a2ad815f" providerId="ADAL" clId="{066B0731-8B54-CF43-9BDD-D2EEB9663FC5}" dt="2024-01-26T16:00:43.114" v="416"/>
          <ac:inkMkLst>
            <pc:docMk/>
            <pc:sldMk cId="2303502608" sldId="331"/>
            <ac:inkMk id="490" creationId="{53723077-A78D-8069-0E81-7220FB2847B2}"/>
          </ac:inkMkLst>
        </pc:inkChg>
        <pc:inkChg chg="add mod">
          <ac:chgData name="Kokchun Giang" userId="67e2125d-ec8c-4323-9653-9824a2ad815f" providerId="ADAL" clId="{066B0731-8B54-CF43-9BDD-D2EEB9663FC5}" dt="2024-01-26T16:00:43.114" v="416"/>
          <ac:inkMkLst>
            <pc:docMk/>
            <pc:sldMk cId="2303502608" sldId="331"/>
            <ac:inkMk id="491" creationId="{517F18B4-24A3-B7EF-5F75-A625CEEB39EA}"/>
          </ac:inkMkLst>
        </pc:inkChg>
        <pc:inkChg chg="add mod">
          <ac:chgData name="Kokchun Giang" userId="67e2125d-ec8c-4323-9653-9824a2ad815f" providerId="ADAL" clId="{066B0731-8B54-CF43-9BDD-D2EEB9663FC5}" dt="2024-01-26T16:00:43.114" v="416"/>
          <ac:inkMkLst>
            <pc:docMk/>
            <pc:sldMk cId="2303502608" sldId="331"/>
            <ac:inkMk id="492" creationId="{670615D8-314A-80FF-1892-480134498027}"/>
          </ac:inkMkLst>
        </pc:inkChg>
        <pc:inkChg chg="add del mod">
          <ac:chgData name="Kokchun Giang" userId="67e2125d-ec8c-4323-9653-9824a2ad815f" providerId="ADAL" clId="{066B0731-8B54-CF43-9BDD-D2EEB9663FC5}" dt="2024-01-26T15:55:05.197" v="201"/>
          <ac:inkMkLst>
            <pc:docMk/>
            <pc:sldMk cId="2303502608" sldId="331"/>
            <ac:inkMk id="492" creationId="{C6DFB37D-AD68-7941-1F36-16075B04516B}"/>
          </ac:inkMkLst>
        </pc:inkChg>
        <pc:inkChg chg="add mod">
          <ac:chgData name="Kokchun Giang" userId="67e2125d-ec8c-4323-9653-9824a2ad815f" providerId="ADAL" clId="{066B0731-8B54-CF43-9BDD-D2EEB9663FC5}" dt="2024-01-26T16:00:46.440" v="420"/>
          <ac:inkMkLst>
            <pc:docMk/>
            <pc:sldMk cId="2303502608" sldId="331"/>
            <ac:inkMk id="494" creationId="{32CCD39E-7A90-E955-806F-98917B3655C6}"/>
          </ac:inkMkLst>
        </pc:inkChg>
        <pc:inkChg chg="add mod">
          <ac:chgData name="Kokchun Giang" userId="67e2125d-ec8c-4323-9653-9824a2ad815f" providerId="ADAL" clId="{066B0731-8B54-CF43-9BDD-D2EEB9663FC5}" dt="2024-01-26T16:00:46.440" v="420"/>
          <ac:inkMkLst>
            <pc:docMk/>
            <pc:sldMk cId="2303502608" sldId="331"/>
            <ac:inkMk id="495" creationId="{C938DD2E-764F-B5C0-3080-4EEEAF90161A}"/>
          </ac:inkMkLst>
        </pc:inkChg>
        <pc:inkChg chg="add mod">
          <ac:chgData name="Kokchun Giang" userId="67e2125d-ec8c-4323-9653-9824a2ad815f" providerId="ADAL" clId="{066B0731-8B54-CF43-9BDD-D2EEB9663FC5}" dt="2024-01-26T16:00:46.440" v="420"/>
          <ac:inkMkLst>
            <pc:docMk/>
            <pc:sldMk cId="2303502608" sldId="331"/>
            <ac:inkMk id="496" creationId="{419EDC66-2F88-7851-678F-7E522648AA1E}"/>
          </ac:inkMkLst>
        </pc:inkChg>
        <pc:inkChg chg="add mod">
          <ac:chgData name="Kokchun Giang" userId="67e2125d-ec8c-4323-9653-9824a2ad815f" providerId="ADAL" clId="{066B0731-8B54-CF43-9BDD-D2EEB9663FC5}" dt="2024-01-26T16:01:02.117" v="430"/>
          <ac:inkMkLst>
            <pc:docMk/>
            <pc:sldMk cId="2303502608" sldId="331"/>
            <ac:inkMk id="498" creationId="{5A7C9FC9-8108-444D-41AB-1BC35E3B38F9}"/>
          </ac:inkMkLst>
        </pc:inkChg>
        <pc:inkChg chg="add mod">
          <ac:chgData name="Kokchun Giang" userId="67e2125d-ec8c-4323-9653-9824a2ad815f" providerId="ADAL" clId="{066B0731-8B54-CF43-9BDD-D2EEB9663FC5}" dt="2024-01-26T16:01:02.117" v="430"/>
          <ac:inkMkLst>
            <pc:docMk/>
            <pc:sldMk cId="2303502608" sldId="331"/>
            <ac:inkMk id="499" creationId="{DB381304-01DC-EAB2-755F-141EC53264F2}"/>
          </ac:inkMkLst>
        </pc:inkChg>
        <pc:inkChg chg="add mod">
          <ac:chgData name="Kokchun Giang" userId="67e2125d-ec8c-4323-9653-9824a2ad815f" providerId="ADAL" clId="{066B0731-8B54-CF43-9BDD-D2EEB9663FC5}" dt="2024-01-26T16:05:30.499" v="621"/>
          <ac:inkMkLst>
            <pc:docMk/>
            <pc:sldMk cId="2303502608" sldId="331"/>
            <ac:inkMk id="500" creationId="{6B92DABB-DD94-3542-B036-CABE1F3A3515}"/>
          </ac:inkMkLst>
        </pc:inkChg>
        <pc:inkChg chg="add mod">
          <ac:chgData name="Kokchun Giang" userId="67e2125d-ec8c-4323-9653-9824a2ad815f" providerId="ADAL" clId="{066B0731-8B54-CF43-9BDD-D2EEB9663FC5}" dt="2024-01-26T16:01:02.117" v="430"/>
          <ac:inkMkLst>
            <pc:docMk/>
            <pc:sldMk cId="2303502608" sldId="331"/>
            <ac:inkMk id="501" creationId="{C2EF5525-A227-BE41-4F87-062CF351AD10}"/>
          </ac:inkMkLst>
        </pc:inkChg>
        <pc:inkChg chg="add mod">
          <ac:chgData name="Kokchun Giang" userId="67e2125d-ec8c-4323-9653-9824a2ad815f" providerId="ADAL" clId="{066B0731-8B54-CF43-9BDD-D2EEB9663FC5}" dt="2024-01-26T16:01:02.117" v="430"/>
          <ac:inkMkLst>
            <pc:docMk/>
            <pc:sldMk cId="2303502608" sldId="331"/>
            <ac:inkMk id="502" creationId="{6E7B9E92-B575-9B97-F724-542C9453DF90}"/>
          </ac:inkMkLst>
        </pc:inkChg>
        <pc:inkChg chg="add mod">
          <ac:chgData name="Kokchun Giang" userId="67e2125d-ec8c-4323-9653-9824a2ad815f" providerId="ADAL" clId="{066B0731-8B54-CF43-9BDD-D2EEB9663FC5}" dt="2024-01-26T16:05:30.499" v="621"/>
          <ac:inkMkLst>
            <pc:docMk/>
            <pc:sldMk cId="2303502608" sldId="331"/>
            <ac:inkMk id="503" creationId="{B17F22D8-7BDB-A5D6-DE79-8E28661E1316}"/>
          </ac:inkMkLst>
        </pc:inkChg>
        <pc:inkChg chg="add mod">
          <ac:chgData name="Kokchun Giang" userId="67e2125d-ec8c-4323-9653-9824a2ad815f" providerId="ADAL" clId="{066B0731-8B54-CF43-9BDD-D2EEB9663FC5}" dt="2024-01-26T16:01:02.117" v="430"/>
          <ac:inkMkLst>
            <pc:docMk/>
            <pc:sldMk cId="2303502608" sldId="331"/>
            <ac:inkMk id="504" creationId="{44911257-15B6-9517-EEFB-C7D30A0F7BB8}"/>
          </ac:inkMkLst>
        </pc:inkChg>
        <pc:inkChg chg="add mod">
          <ac:chgData name="Kokchun Giang" userId="67e2125d-ec8c-4323-9653-9824a2ad815f" providerId="ADAL" clId="{066B0731-8B54-CF43-9BDD-D2EEB9663FC5}" dt="2024-01-26T16:01:02.117" v="430"/>
          <ac:inkMkLst>
            <pc:docMk/>
            <pc:sldMk cId="2303502608" sldId="331"/>
            <ac:inkMk id="505" creationId="{2B7F8A66-505A-55FE-5D27-803ADC2A8CC7}"/>
          </ac:inkMkLst>
        </pc:inkChg>
        <pc:inkChg chg="add mod">
          <ac:chgData name="Kokchun Giang" userId="67e2125d-ec8c-4323-9653-9824a2ad815f" providerId="ADAL" clId="{066B0731-8B54-CF43-9BDD-D2EEB9663FC5}" dt="2024-01-26T16:01:02.117" v="430"/>
          <ac:inkMkLst>
            <pc:docMk/>
            <pc:sldMk cId="2303502608" sldId="331"/>
            <ac:inkMk id="506" creationId="{5C4785AC-8C1C-0030-6F94-B45CCD661C52}"/>
          </ac:inkMkLst>
        </pc:inkChg>
        <pc:inkChg chg="add mod">
          <ac:chgData name="Kokchun Giang" userId="67e2125d-ec8c-4323-9653-9824a2ad815f" providerId="ADAL" clId="{066B0731-8B54-CF43-9BDD-D2EEB9663FC5}" dt="2024-01-26T16:01:09.189" v="438"/>
          <ac:inkMkLst>
            <pc:docMk/>
            <pc:sldMk cId="2303502608" sldId="331"/>
            <ac:inkMk id="508" creationId="{643B4FAD-AA5E-E64A-B439-275FFE82863B}"/>
          </ac:inkMkLst>
        </pc:inkChg>
        <pc:inkChg chg="add mod">
          <ac:chgData name="Kokchun Giang" userId="67e2125d-ec8c-4323-9653-9824a2ad815f" providerId="ADAL" clId="{066B0731-8B54-CF43-9BDD-D2EEB9663FC5}" dt="2024-01-26T16:01:09.189" v="438"/>
          <ac:inkMkLst>
            <pc:docMk/>
            <pc:sldMk cId="2303502608" sldId="331"/>
            <ac:inkMk id="509" creationId="{13370A28-62B0-847E-5980-B7B22E6C8917}"/>
          </ac:inkMkLst>
        </pc:inkChg>
        <pc:inkChg chg="add mod">
          <ac:chgData name="Kokchun Giang" userId="67e2125d-ec8c-4323-9653-9824a2ad815f" providerId="ADAL" clId="{066B0731-8B54-CF43-9BDD-D2EEB9663FC5}" dt="2024-01-26T16:01:09.189" v="438"/>
          <ac:inkMkLst>
            <pc:docMk/>
            <pc:sldMk cId="2303502608" sldId="331"/>
            <ac:inkMk id="510" creationId="{EB741F80-C7FD-9F50-A8B4-00FA397CD3C3}"/>
          </ac:inkMkLst>
        </pc:inkChg>
        <pc:inkChg chg="add mod">
          <ac:chgData name="Kokchun Giang" userId="67e2125d-ec8c-4323-9653-9824a2ad815f" providerId="ADAL" clId="{066B0731-8B54-CF43-9BDD-D2EEB9663FC5}" dt="2024-01-26T16:01:09.189" v="438"/>
          <ac:inkMkLst>
            <pc:docMk/>
            <pc:sldMk cId="2303502608" sldId="331"/>
            <ac:inkMk id="511" creationId="{3DB5CAEB-1C9D-8013-072E-1200B88C3DBF}"/>
          </ac:inkMkLst>
        </pc:inkChg>
        <pc:inkChg chg="del">
          <ac:chgData name="Kokchun Giang" userId="67e2125d-ec8c-4323-9653-9824a2ad815f" providerId="ADAL" clId="{066B0731-8B54-CF43-9BDD-D2EEB9663FC5}" dt="2024-01-26T15:47:05.580" v="163" actId="478"/>
          <ac:inkMkLst>
            <pc:docMk/>
            <pc:sldMk cId="2303502608" sldId="331"/>
            <ac:inkMk id="620" creationId="{391AC764-A66A-4364-F302-24A91FF63F20}"/>
          </ac:inkMkLst>
        </pc:inkChg>
        <pc:inkChg chg="add mod">
          <ac:chgData name="Kokchun Giang" userId="67e2125d-ec8c-4323-9653-9824a2ad815f" providerId="ADAL" clId="{066B0731-8B54-CF43-9BDD-D2EEB9663FC5}" dt="2024-01-26T15:58:26.218" v="350"/>
          <ac:inkMkLst>
            <pc:docMk/>
            <pc:sldMk cId="2303502608" sldId="331"/>
            <ac:inkMk id="896" creationId="{0827096F-DF2A-CBFC-FD10-3B6A2675218D}"/>
          </ac:inkMkLst>
        </pc:inkChg>
        <pc:inkChg chg="add mod">
          <ac:chgData name="Kokchun Giang" userId="67e2125d-ec8c-4323-9653-9824a2ad815f" providerId="ADAL" clId="{066B0731-8B54-CF43-9BDD-D2EEB9663FC5}" dt="2024-01-26T16:08:20.206" v="678"/>
          <ac:inkMkLst>
            <pc:docMk/>
            <pc:sldMk cId="2303502608" sldId="331"/>
            <ac:inkMk id="897" creationId="{2653554C-6BB1-2D42-B923-74099D927C84}"/>
          </ac:inkMkLst>
        </pc:inkChg>
        <pc:inkChg chg="add del mod">
          <ac:chgData name="Kokchun Giang" userId="67e2125d-ec8c-4323-9653-9824a2ad815f" providerId="ADAL" clId="{066B0731-8B54-CF43-9BDD-D2EEB9663FC5}" dt="2024-01-26T16:05:21.432" v="606" actId="9405"/>
          <ac:inkMkLst>
            <pc:docMk/>
            <pc:sldMk cId="2303502608" sldId="331"/>
            <ac:inkMk id="897" creationId="{F87A1044-A4E0-DC5A-EEC1-5E25A57125A4}"/>
          </ac:inkMkLst>
        </pc:inkChg>
        <pc:inkChg chg="add del mod">
          <ac:chgData name="Kokchun Giang" userId="67e2125d-ec8c-4323-9653-9824a2ad815f" providerId="ADAL" clId="{066B0731-8B54-CF43-9BDD-D2EEB9663FC5}" dt="2024-01-26T16:05:21.216" v="605" actId="9405"/>
          <ac:inkMkLst>
            <pc:docMk/>
            <pc:sldMk cId="2303502608" sldId="331"/>
            <ac:inkMk id="898" creationId="{BFE4A947-4F67-6450-17AD-1E80A62A60AA}"/>
          </ac:inkMkLst>
        </pc:inkChg>
        <pc:inkChg chg="add mod">
          <ac:chgData name="Kokchun Giang" userId="67e2125d-ec8c-4323-9653-9824a2ad815f" providerId="ADAL" clId="{066B0731-8B54-CF43-9BDD-D2EEB9663FC5}" dt="2024-01-26T16:08:20.206" v="678"/>
          <ac:inkMkLst>
            <pc:docMk/>
            <pc:sldMk cId="2303502608" sldId="331"/>
            <ac:inkMk id="898" creationId="{FF222A29-C199-F41E-7807-B684178B55F8}"/>
          </ac:inkMkLst>
        </pc:inkChg>
        <pc:inkChg chg="add mod">
          <ac:chgData name="Kokchun Giang" userId="67e2125d-ec8c-4323-9653-9824a2ad815f" providerId="ADAL" clId="{066B0731-8B54-CF43-9BDD-D2EEB9663FC5}" dt="2024-01-26T15:58:26.218" v="350"/>
          <ac:inkMkLst>
            <pc:docMk/>
            <pc:sldMk cId="2303502608" sldId="331"/>
            <ac:inkMk id="899" creationId="{65F56F1D-8F5A-0157-B8E2-7C36155D366D}"/>
          </ac:inkMkLst>
        </pc:inkChg>
        <pc:inkChg chg="add mod">
          <ac:chgData name="Kokchun Giang" userId="67e2125d-ec8c-4323-9653-9824a2ad815f" providerId="ADAL" clId="{066B0731-8B54-CF43-9BDD-D2EEB9663FC5}" dt="2024-01-26T16:08:20.206" v="678"/>
          <ac:inkMkLst>
            <pc:docMk/>
            <pc:sldMk cId="2303502608" sldId="331"/>
            <ac:inkMk id="900" creationId="{006C45C7-9E44-E365-1988-9D3ECA80DC97}"/>
          </ac:inkMkLst>
        </pc:inkChg>
        <pc:inkChg chg="add del mod">
          <ac:chgData name="Kokchun Giang" userId="67e2125d-ec8c-4323-9653-9824a2ad815f" providerId="ADAL" clId="{066B0731-8B54-CF43-9BDD-D2EEB9663FC5}" dt="2024-01-26T16:05:20.978" v="604"/>
          <ac:inkMkLst>
            <pc:docMk/>
            <pc:sldMk cId="2303502608" sldId="331"/>
            <ac:inkMk id="900" creationId="{C99A43E2-C5FE-6351-5D11-26EA07999F8E}"/>
          </ac:inkMkLst>
        </pc:inkChg>
        <pc:inkChg chg="add mod">
          <ac:chgData name="Kokchun Giang" userId="67e2125d-ec8c-4323-9653-9824a2ad815f" providerId="ADAL" clId="{066B0731-8B54-CF43-9BDD-D2EEB9663FC5}" dt="2024-01-26T15:58:26.218" v="350"/>
          <ac:inkMkLst>
            <pc:docMk/>
            <pc:sldMk cId="2303502608" sldId="331"/>
            <ac:inkMk id="901" creationId="{F4BD9FC7-4FCB-7CAE-D9B1-6BCC30C121DF}"/>
          </ac:inkMkLst>
        </pc:inkChg>
        <pc:inkChg chg="add mod">
          <ac:chgData name="Kokchun Giang" userId="67e2125d-ec8c-4323-9653-9824a2ad815f" providerId="ADAL" clId="{066B0731-8B54-CF43-9BDD-D2EEB9663FC5}" dt="2024-01-26T15:58:26.218" v="350"/>
          <ac:inkMkLst>
            <pc:docMk/>
            <pc:sldMk cId="2303502608" sldId="331"/>
            <ac:inkMk id="902" creationId="{224C2A8E-496C-25DE-9CC1-171A7C4B4414}"/>
          </ac:inkMkLst>
        </pc:inkChg>
        <pc:inkChg chg="add mod">
          <ac:chgData name="Kokchun Giang" userId="67e2125d-ec8c-4323-9653-9824a2ad815f" providerId="ADAL" clId="{066B0731-8B54-CF43-9BDD-D2EEB9663FC5}" dt="2024-01-26T16:08:20.206" v="678"/>
          <ac:inkMkLst>
            <pc:docMk/>
            <pc:sldMk cId="2303502608" sldId="331"/>
            <ac:inkMk id="903" creationId="{6B69B090-C4D0-935E-F9CB-6E815987C565}"/>
          </ac:inkMkLst>
        </pc:inkChg>
        <pc:inkChg chg="add mod">
          <ac:chgData name="Kokchun Giang" userId="67e2125d-ec8c-4323-9653-9824a2ad815f" providerId="ADAL" clId="{066B0731-8B54-CF43-9BDD-D2EEB9663FC5}" dt="2024-01-26T15:58:26.218" v="350"/>
          <ac:inkMkLst>
            <pc:docMk/>
            <pc:sldMk cId="2303502608" sldId="331"/>
            <ac:inkMk id="904" creationId="{D91959EF-1E03-944D-C334-84150CD53481}"/>
          </ac:inkMkLst>
        </pc:inkChg>
        <pc:inkChg chg="add del mod">
          <ac:chgData name="Kokchun Giang" userId="67e2125d-ec8c-4323-9653-9824a2ad815f" providerId="ADAL" clId="{066B0731-8B54-CF43-9BDD-D2EEB9663FC5}" dt="2024-01-26T15:55:05.034" v="199"/>
          <ac:inkMkLst>
            <pc:docMk/>
            <pc:sldMk cId="2303502608" sldId="331"/>
            <ac:inkMk id="905" creationId="{07782CA9-DE8D-A6F8-91C7-CD3A707AC35C}"/>
          </ac:inkMkLst>
        </pc:inkChg>
        <pc:inkChg chg="add mod">
          <ac:chgData name="Kokchun Giang" userId="67e2125d-ec8c-4323-9653-9824a2ad815f" providerId="ADAL" clId="{066B0731-8B54-CF43-9BDD-D2EEB9663FC5}" dt="2024-01-26T15:58:26.218" v="350"/>
          <ac:inkMkLst>
            <pc:docMk/>
            <pc:sldMk cId="2303502608" sldId="331"/>
            <ac:inkMk id="905" creationId="{11A9A7D3-8BCC-E19D-89F2-4A9E57FF3782}"/>
          </ac:inkMkLst>
        </pc:inkChg>
        <pc:inkChg chg="add mod">
          <ac:chgData name="Kokchun Giang" userId="67e2125d-ec8c-4323-9653-9824a2ad815f" providerId="ADAL" clId="{066B0731-8B54-CF43-9BDD-D2EEB9663FC5}" dt="2024-01-26T15:58:26.218" v="350"/>
          <ac:inkMkLst>
            <pc:docMk/>
            <pc:sldMk cId="2303502608" sldId="331"/>
            <ac:inkMk id="906" creationId="{A28E54DC-2BCF-26FC-2066-8F5327B788EF}"/>
          </ac:inkMkLst>
        </pc:inkChg>
        <pc:inkChg chg="add del mod">
          <ac:chgData name="Kokchun Giang" userId="67e2125d-ec8c-4323-9653-9824a2ad815f" providerId="ADAL" clId="{066B0731-8B54-CF43-9BDD-D2EEB9663FC5}" dt="2024-01-26T15:55:04.804" v="197" actId="9405"/>
          <ac:inkMkLst>
            <pc:docMk/>
            <pc:sldMk cId="2303502608" sldId="331"/>
            <ac:inkMk id="907" creationId="{A086B0E1-471B-D930-6682-2CB38D6E3DDF}"/>
          </ac:inkMkLst>
        </pc:inkChg>
        <pc:inkChg chg="add mod">
          <ac:chgData name="Kokchun Giang" userId="67e2125d-ec8c-4323-9653-9824a2ad815f" providerId="ADAL" clId="{066B0731-8B54-CF43-9BDD-D2EEB9663FC5}" dt="2024-01-26T15:58:26.218" v="350"/>
          <ac:inkMkLst>
            <pc:docMk/>
            <pc:sldMk cId="2303502608" sldId="331"/>
            <ac:inkMk id="907" creationId="{F84794E1-EA3B-B3E3-3C31-982F24A392B4}"/>
          </ac:inkMkLst>
        </pc:inkChg>
        <pc:inkChg chg="add del mod">
          <ac:chgData name="Kokchun Giang" userId="67e2125d-ec8c-4323-9653-9824a2ad815f" providerId="ADAL" clId="{066B0731-8B54-CF43-9BDD-D2EEB9663FC5}" dt="2024-01-26T15:55:04.613" v="196" actId="9405"/>
          <ac:inkMkLst>
            <pc:docMk/>
            <pc:sldMk cId="2303502608" sldId="331"/>
            <ac:inkMk id="908" creationId="{6936CCE3-E9F0-26FA-FB75-9CDE4C01510B}"/>
          </ac:inkMkLst>
        </pc:inkChg>
        <pc:inkChg chg="add mod">
          <ac:chgData name="Kokchun Giang" userId="67e2125d-ec8c-4323-9653-9824a2ad815f" providerId="ADAL" clId="{066B0731-8B54-CF43-9BDD-D2EEB9663FC5}" dt="2024-01-26T15:58:26.218" v="350"/>
          <ac:inkMkLst>
            <pc:docMk/>
            <pc:sldMk cId="2303502608" sldId="331"/>
            <ac:inkMk id="908" creationId="{A80346FB-6A53-0D24-D417-683955E7D830}"/>
          </ac:inkMkLst>
        </pc:inkChg>
        <pc:inkChg chg="add del mod">
          <ac:chgData name="Kokchun Giang" userId="67e2125d-ec8c-4323-9653-9824a2ad815f" providerId="ADAL" clId="{066B0731-8B54-CF43-9BDD-D2EEB9663FC5}" dt="2024-01-26T15:55:04.420" v="195" actId="9405"/>
          <ac:inkMkLst>
            <pc:docMk/>
            <pc:sldMk cId="2303502608" sldId="331"/>
            <ac:inkMk id="909" creationId="{508B168C-02A0-37D9-6E41-6127BD4D9609}"/>
          </ac:inkMkLst>
        </pc:inkChg>
        <pc:inkChg chg="add mod">
          <ac:chgData name="Kokchun Giang" userId="67e2125d-ec8c-4323-9653-9824a2ad815f" providerId="ADAL" clId="{066B0731-8B54-CF43-9BDD-D2EEB9663FC5}" dt="2024-01-26T15:58:26.218" v="350"/>
          <ac:inkMkLst>
            <pc:docMk/>
            <pc:sldMk cId="2303502608" sldId="331"/>
            <ac:inkMk id="909" creationId="{79665073-DE17-F645-BEBC-3C2E22673CFC}"/>
          </ac:inkMkLst>
        </pc:inkChg>
        <pc:inkChg chg="add mod">
          <ac:chgData name="Kokchun Giang" userId="67e2125d-ec8c-4323-9653-9824a2ad815f" providerId="ADAL" clId="{066B0731-8B54-CF43-9BDD-D2EEB9663FC5}" dt="2024-01-26T15:58:26.218" v="350"/>
          <ac:inkMkLst>
            <pc:docMk/>
            <pc:sldMk cId="2303502608" sldId="331"/>
            <ac:inkMk id="910" creationId="{58F4850E-BD78-AADC-DC90-9A67247CC633}"/>
          </ac:inkMkLst>
        </pc:inkChg>
        <pc:inkChg chg="add del mod">
          <ac:chgData name="Kokchun Giang" userId="67e2125d-ec8c-4323-9653-9824a2ad815f" providerId="ADAL" clId="{066B0731-8B54-CF43-9BDD-D2EEB9663FC5}" dt="2024-01-26T15:55:04.228" v="194" actId="9405"/>
          <ac:inkMkLst>
            <pc:docMk/>
            <pc:sldMk cId="2303502608" sldId="331"/>
            <ac:inkMk id="910" creationId="{AA8976AF-BBB9-5579-74EA-3F1E1464A76B}"/>
          </ac:inkMkLst>
        </pc:inkChg>
        <pc:inkChg chg="add del mod">
          <ac:chgData name="Kokchun Giang" userId="67e2125d-ec8c-4323-9653-9824a2ad815f" providerId="ADAL" clId="{066B0731-8B54-CF43-9BDD-D2EEB9663FC5}" dt="2024-01-26T15:55:04.020" v="193" actId="9405"/>
          <ac:inkMkLst>
            <pc:docMk/>
            <pc:sldMk cId="2303502608" sldId="331"/>
            <ac:inkMk id="911" creationId="{486EE4B1-C633-EC5D-FDAA-5B4AA4785637}"/>
          </ac:inkMkLst>
        </pc:inkChg>
        <pc:inkChg chg="add mod">
          <ac:chgData name="Kokchun Giang" userId="67e2125d-ec8c-4323-9653-9824a2ad815f" providerId="ADAL" clId="{066B0731-8B54-CF43-9BDD-D2EEB9663FC5}" dt="2024-01-26T15:58:26.218" v="350"/>
          <ac:inkMkLst>
            <pc:docMk/>
            <pc:sldMk cId="2303502608" sldId="331"/>
            <ac:inkMk id="911" creationId="{4BEADF12-3A94-834E-80C8-E2341B774150}"/>
          </ac:inkMkLst>
        </pc:inkChg>
        <pc:inkChg chg="add del mod">
          <ac:chgData name="Kokchun Giang" userId="67e2125d-ec8c-4323-9653-9824a2ad815f" providerId="ADAL" clId="{066B0731-8B54-CF43-9BDD-D2EEB9663FC5}" dt="2024-01-26T15:55:03.808" v="192"/>
          <ac:inkMkLst>
            <pc:docMk/>
            <pc:sldMk cId="2303502608" sldId="331"/>
            <ac:inkMk id="912" creationId="{8FBD0E80-0856-C2D1-41AD-424D37143EBE}"/>
          </ac:inkMkLst>
        </pc:inkChg>
        <pc:inkChg chg="add mod">
          <ac:chgData name="Kokchun Giang" userId="67e2125d-ec8c-4323-9653-9824a2ad815f" providerId="ADAL" clId="{066B0731-8B54-CF43-9BDD-D2EEB9663FC5}" dt="2024-01-26T15:58:26.218" v="350"/>
          <ac:inkMkLst>
            <pc:docMk/>
            <pc:sldMk cId="2303502608" sldId="331"/>
            <ac:inkMk id="912" creationId="{F8A3DC86-C304-68DE-6AA5-A02CCB94E331}"/>
          </ac:inkMkLst>
        </pc:inkChg>
        <pc:inkChg chg="add mod">
          <ac:chgData name="Kokchun Giang" userId="67e2125d-ec8c-4323-9653-9824a2ad815f" providerId="ADAL" clId="{066B0731-8B54-CF43-9BDD-D2EEB9663FC5}" dt="2024-01-26T15:55:18.785" v="216"/>
          <ac:inkMkLst>
            <pc:docMk/>
            <pc:sldMk cId="2303502608" sldId="331"/>
            <ac:inkMk id="914" creationId="{E50115CB-392F-CE17-6621-1AAE35A43D74}"/>
          </ac:inkMkLst>
        </pc:inkChg>
        <pc:inkChg chg="add mod">
          <ac:chgData name="Kokchun Giang" userId="67e2125d-ec8c-4323-9653-9824a2ad815f" providerId="ADAL" clId="{066B0731-8B54-CF43-9BDD-D2EEB9663FC5}" dt="2024-01-26T15:55:18.785" v="216"/>
          <ac:inkMkLst>
            <pc:docMk/>
            <pc:sldMk cId="2303502608" sldId="331"/>
            <ac:inkMk id="915" creationId="{CE5B17ED-716C-B0CE-6CDD-7DAE768BC361}"/>
          </ac:inkMkLst>
        </pc:inkChg>
        <pc:inkChg chg="add mod">
          <ac:chgData name="Kokchun Giang" userId="67e2125d-ec8c-4323-9653-9824a2ad815f" providerId="ADAL" clId="{066B0731-8B54-CF43-9BDD-D2EEB9663FC5}" dt="2024-01-26T15:55:18.785" v="216"/>
          <ac:inkMkLst>
            <pc:docMk/>
            <pc:sldMk cId="2303502608" sldId="331"/>
            <ac:inkMk id="916" creationId="{20866B39-89E6-B7E2-C664-3AC1AE73B8FE}"/>
          </ac:inkMkLst>
        </pc:inkChg>
        <pc:inkChg chg="add mod">
          <ac:chgData name="Kokchun Giang" userId="67e2125d-ec8c-4323-9653-9824a2ad815f" providerId="ADAL" clId="{066B0731-8B54-CF43-9BDD-D2EEB9663FC5}" dt="2024-01-27T12:37:56.165" v="3009" actId="164"/>
          <ac:inkMkLst>
            <pc:docMk/>
            <pc:sldMk cId="2303502608" sldId="331"/>
            <ac:inkMk id="917" creationId="{2245A755-FFA5-B95B-97DE-AD422E47AFA7}"/>
          </ac:inkMkLst>
        </pc:inkChg>
        <pc:inkChg chg="add mod">
          <ac:chgData name="Kokchun Giang" userId="67e2125d-ec8c-4323-9653-9824a2ad815f" providerId="ADAL" clId="{066B0731-8B54-CF43-9BDD-D2EEB9663FC5}" dt="2024-01-26T15:58:36.265" v="355"/>
          <ac:inkMkLst>
            <pc:docMk/>
            <pc:sldMk cId="2303502608" sldId="331"/>
            <ac:inkMk id="918" creationId="{F4B734A9-36D5-0E17-0D96-088CFB016873}"/>
          </ac:inkMkLst>
        </pc:inkChg>
        <pc:inkChg chg="add mod">
          <ac:chgData name="Kokchun Giang" userId="67e2125d-ec8c-4323-9653-9824a2ad815f" providerId="ADAL" clId="{066B0731-8B54-CF43-9BDD-D2EEB9663FC5}" dt="2024-01-26T15:58:36.265" v="355"/>
          <ac:inkMkLst>
            <pc:docMk/>
            <pc:sldMk cId="2303502608" sldId="331"/>
            <ac:inkMk id="919" creationId="{38145ECE-74FD-1CFB-25A9-EED9D874733F}"/>
          </ac:inkMkLst>
        </pc:inkChg>
        <pc:inkChg chg="add mod">
          <ac:chgData name="Kokchun Giang" userId="67e2125d-ec8c-4323-9653-9824a2ad815f" providerId="ADAL" clId="{066B0731-8B54-CF43-9BDD-D2EEB9663FC5}" dt="2024-01-26T15:58:36.265" v="355"/>
          <ac:inkMkLst>
            <pc:docMk/>
            <pc:sldMk cId="2303502608" sldId="331"/>
            <ac:inkMk id="920" creationId="{17798758-DFDF-6A7A-DBF2-A63D2D0B36A3}"/>
          </ac:inkMkLst>
        </pc:inkChg>
        <pc:inkChg chg="add mod">
          <ac:chgData name="Kokchun Giang" userId="67e2125d-ec8c-4323-9653-9824a2ad815f" providerId="ADAL" clId="{066B0731-8B54-CF43-9BDD-D2EEB9663FC5}" dt="2024-01-26T15:55:18.785" v="216"/>
          <ac:inkMkLst>
            <pc:docMk/>
            <pc:sldMk cId="2303502608" sldId="331"/>
            <ac:inkMk id="921" creationId="{14D19188-0F8A-F758-84C5-F6D3FCF150A3}"/>
          </ac:inkMkLst>
        </pc:inkChg>
        <pc:inkChg chg="add mod">
          <ac:chgData name="Kokchun Giang" userId="67e2125d-ec8c-4323-9653-9824a2ad815f" providerId="ADAL" clId="{066B0731-8B54-CF43-9BDD-D2EEB9663FC5}" dt="2024-01-26T15:55:18.785" v="216"/>
          <ac:inkMkLst>
            <pc:docMk/>
            <pc:sldMk cId="2303502608" sldId="331"/>
            <ac:inkMk id="922" creationId="{9B9F1030-7B9C-FF8A-962A-0611A68D9B1B}"/>
          </ac:inkMkLst>
        </pc:inkChg>
        <pc:inkChg chg="add mod">
          <ac:chgData name="Kokchun Giang" userId="67e2125d-ec8c-4323-9653-9824a2ad815f" providerId="ADAL" clId="{066B0731-8B54-CF43-9BDD-D2EEB9663FC5}" dt="2024-01-26T15:55:18.785" v="216"/>
          <ac:inkMkLst>
            <pc:docMk/>
            <pc:sldMk cId="2303502608" sldId="331"/>
            <ac:inkMk id="923" creationId="{47CC8508-EE78-B60A-55DF-95A7EC9C5736}"/>
          </ac:inkMkLst>
        </pc:inkChg>
        <pc:inkChg chg="add mod">
          <ac:chgData name="Kokchun Giang" userId="67e2125d-ec8c-4323-9653-9824a2ad815f" providerId="ADAL" clId="{066B0731-8B54-CF43-9BDD-D2EEB9663FC5}" dt="2024-01-26T15:55:18.785" v="216"/>
          <ac:inkMkLst>
            <pc:docMk/>
            <pc:sldMk cId="2303502608" sldId="331"/>
            <ac:inkMk id="924" creationId="{0E9722DD-F97C-5E64-7FA7-83B6552E471B}"/>
          </ac:inkMkLst>
        </pc:inkChg>
        <pc:inkChg chg="add mod">
          <ac:chgData name="Kokchun Giang" userId="67e2125d-ec8c-4323-9653-9824a2ad815f" providerId="ADAL" clId="{066B0731-8B54-CF43-9BDD-D2EEB9663FC5}" dt="2024-01-26T15:55:18.785" v="216"/>
          <ac:inkMkLst>
            <pc:docMk/>
            <pc:sldMk cId="2303502608" sldId="331"/>
            <ac:inkMk id="925" creationId="{7D57559E-4987-8D6F-9D5C-7484474CF307}"/>
          </ac:inkMkLst>
        </pc:inkChg>
        <pc:inkChg chg="add mod">
          <ac:chgData name="Kokchun Giang" userId="67e2125d-ec8c-4323-9653-9824a2ad815f" providerId="ADAL" clId="{066B0731-8B54-CF43-9BDD-D2EEB9663FC5}" dt="2024-01-26T15:55:18.785" v="216"/>
          <ac:inkMkLst>
            <pc:docMk/>
            <pc:sldMk cId="2303502608" sldId="331"/>
            <ac:inkMk id="927" creationId="{C091F0F0-3891-461D-998A-DBBEC4FF7064}"/>
          </ac:inkMkLst>
        </pc:inkChg>
        <pc:inkChg chg="add mod">
          <ac:chgData name="Kokchun Giang" userId="67e2125d-ec8c-4323-9653-9824a2ad815f" providerId="ADAL" clId="{066B0731-8B54-CF43-9BDD-D2EEB9663FC5}" dt="2024-01-26T15:59:20.417" v="359"/>
          <ac:inkMkLst>
            <pc:docMk/>
            <pc:sldMk cId="2303502608" sldId="331"/>
            <ac:inkMk id="928" creationId="{8F268117-52BC-FA60-B944-F7A898C13660}"/>
          </ac:inkMkLst>
        </pc:inkChg>
        <pc:inkChg chg="add mod">
          <ac:chgData name="Kokchun Giang" userId="67e2125d-ec8c-4323-9653-9824a2ad815f" providerId="ADAL" clId="{066B0731-8B54-CF43-9BDD-D2EEB9663FC5}" dt="2024-01-26T15:59:20.417" v="359"/>
          <ac:inkMkLst>
            <pc:docMk/>
            <pc:sldMk cId="2303502608" sldId="331"/>
            <ac:inkMk id="929" creationId="{72C54A6A-FBA7-7AB7-A423-400184DA04AF}"/>
          </ac:inkMkLst>
        </pc:inkChg>
        <pc:inkChg chg="add mod">
          <ac:chgData name="Kokchun Giang" userId="67e2125d-ec8c-4323-9653-9824a2ad815f" providerId="ADAL" clId="{066B0731-8B54-CF43-9BDD-D2EEB9663FC5}" dt="2024-01-26T15:59:25.887" v="364"/>
          <ac:inkMkLst>
            <pc:docMk/>
            <pc:sldMk cId="2303502608" sldId="331"/>
            <ac:inkMk id="931" creationId="{9F5DFA37-56DD-6D17-626E-9A6352EEEB1A}"/>
          </ac:inkMkLst>
        </pc:inkChg>
        <pc:inkChg chg="add mod">
          <ac:chgData name="Kokchun Giang" userId="67e2125d-ec8c-4323-9653-9824a2ad815f" providerId="ADAL" clId="{066B0731-8B54-CF43-9BDD-D2EEB9663FC5}" dt="2024-01-26T15:59:25.887" v="364"/>
          <ac:inkMkLst>
            <pc:docMk/>
            <pc:sldMk cId="2303502608" sldId="331"/>
            <ac:inkMk id="932" creationId="{2BD36024-E7B9-EED2-D59F-B12C4763ED19}"/>
          </ac:inkMkLst>
        </pc:inkChg>
        <pc:inkChg chg="add mod">
          <ac:chgData name="Kokchun Giang" userId="67e2125d-ec8c-4323-9653-9824a2ad815f" providerId="ADAL" clId="{066B0731-8B54-CF43-9BDD-D2EEB9663FC5}" dt="2024-01-26T15:59:25.887" v="364"/>
          <ac:inkMkLst>
            <pc:docMk/>
            <pc:sldMk cId="2303502608" sldId="331"/>
            <ac:inkMk id="933" creationId="{5676A7CC-76CA-CB62-054A-140660454F1B}"/>
          </ac:inkMkLst>
        </pc:inkChg>
        <pc:inkChg chg="add mod">
          <ac:chgData name="Kokchun Giang" userId="67e2125d-ec8c-4323-9653-9824a2ad815f" providerId="ADAL" clId="{066B0731-8B54-CF43-9BDD-D2EEB9663FC5}" dt="2024-01-26T15:59:25.887" v="364"/>
          <ac:inkMkLst>
            <pc:docMk/>
            <pc:sldMk cId="2303502608" sldId="331"/>
            <ac:inkMk id="934" creationId="{510922FA-E448-2E32-03C8-22E5F0C58416}"/>
          </ac:inkMkLst>
        </pc:inkChg>
        <pc:inkChg chg="add mod">
          <ac:chgData name="Kokchun Giang" userId="67e2125d-ec8c-4323-9653-9824a2ad815f" providerId="ADAL" clId="{066B0731-8B54-CF43-9BDD-D2EEB9663FC5}" dt="2024-01-26T15:59:34.801" v="374"/>
          <ac:inkMkLst>
            <pc:docMk/>
            <pc:sldMk cId="2303502608" sldId="331"/>
            <ac:inkMk id="938" creationId="{FB4AB3A3-DDE0-B8E2-3CB8-DE7B6553D23C}"/>
          </ac:inkMkLst>
        </pc:inkChg>
        <pc:inkChg chg="add mod">
          <ac:chgData name="Kokchun Giang" userId="67e2125d-ec8c-4323-9653-9824a2ad815f" providerId="ADAL" clId="{066B0731-8B54-CF43-9BDD-D2EEB9663FC5}" dt="2024-01-26T15:59:34.801" v="374"/>
          <ac:inkMkLst>
            <pc:docMk/>
            <pc:sldMk cId="2303502608" sldId="331"/>
            <ac:inkMk id="939" creationId="{13FD9BA3-58D9-639F-11DD-9E24CB812F60}"/>
          </ac:inkMkLst>
        </pc:inkChg>
        <pc:inkChg chg="add mod">
          <ac:chgData name="Kokchun Giang" userId="67e2125d-ec8c-4323-9653-9824a2ad815f" providerId="ADAL" clId="{066B0731-8B54-CF43-9BDD-D2EEB9663FC5}" dt="2024-01-26T15:59:34.801" v="374"/>
          <ac:inkMkLst>
            <pc:docMk/>
            <pc:sldMk cId="2303502608" sldId="331"/>
            <ac:inkMk id="940" creationId="{5444E18D-027C-FC0C-4A86-1A01BF2CCD90}"/>
          </ac:inkMkLst>
        </pc:inkChg>
        <pc:inkChg chg="add mod">
          <ac:chgData name="Kokchun Giang" userId="67e2125d-ec8c-4323-9653-9824a2ad815f" providerId="ADAL" clId="{066B0731-8B54-CF43-9BDD-D2EEB9663FC5}" dt="2024-01-26T15:55:25.125" v="227"/>
          <ac:inkMkLst>
            <pc:docMk/>
            <pc:sldMk cId="2303502608" sldId="331"/>
            <ac:inkMk id="941" creationId="{ABE9813B-E9F8-95C7-DECA-A7B93877256A}"/>
          </ac:inkMkLst>
        </pc:inkChg>
        <pc:inkChg chg="add mod">
          <ac:chgData name="Kokchun Giang" userId="67e2125d-ec8c-4323-9653-9824a2ad815f" providerId="ADAL" clId="{066B0731-8B54-CF43-9BDD-D2EEB9663FC5}" dt="2024-01-26T15:59:34.801" v="374"/>
          <ac:inkMkLst>
            <pc:docMk/>
            <pc:sldMk cId="2303502608" sldId="331"/>
            <ac:inkMk id="942" creationId="{39BC6B7C-0CAB-305C-FBAB-FD6F8E47762C}"/>
          </ac:inkMkLst>
        </pc:inkChg>
        <pc:inkChg chg="add mod">
          <ac:chgData name="Kokchun Giang" userId="67e2125d-ec8c-4323-9653-9824a2ad815f" providerId="ADAL" clId="{066B0731-8B54-CF43-9BDD-D2EEB9663FC5}" dt="2024-01-26T15:55:25.125" v="227"/>
          <ac:inkMkLst>
            <pc:docMk/>
            <pc:sldMk cId="2303502608" sldId="331"/>
            <ac:inkMk id="943" creationId="{5A619F29-9784-BAC9-DAC4-BA17AA0B24BC}"/>
          </ac:inkMkLst>
        </pc:inkChg>
        <pc:inkChg chg="add mod">
          <ac:chgData name="Kokchun Giang" userId="67e2125d-ec8c-4323-9653-9824a2ad815f" providerId="ADAL" clId="{066B0731-8B54-CF43-9BDD-D2EEB9663FC5}" dt="2024-01-26T15:59:34.801" v="374"/>
          <ac:inkMkLst>
            <pc:docMk/>
            <pc:sldMk cId="2303502608" sldId="331"/>
            <ac:inkMk id="944" creationId="{B6AC5BF3-8AB0-26DB-A4CB-D1E7044EA747}"/>
          </ac:inkMkLst>
        </pc:inkChg>
        <pc:inkChg chg="add mod">
          <ac:chgData name="Kokchun Giang" userId="67e2125d-ec8c-4323-9653-9824a2ad815f" providerId="ADAL" clId="{066B0731-8B54-CF43-9BDD-D2EEB9663FC5}" dt="2024-01-26T15:59:34.801" v="374"/>
          <ac:inkMkLst>
            <pc:docMk/>
            <pc:sldMk cId="2303502608" sldId="331"/>
            <ac:inkMk id="945" creationId="{2C5B22C5-6353-5CD5-3C0E-4B944CA98633}"/>
          </ac:inkMkLst>
        </pc:inkChg>
        <pc:inkChg chg="add mod">
          <ac:chgData name="Kokchun Giang" userId="67e2125d-ec8c-4323-9653-9824a2ad815f" providerId="ADAL" clId="{066B0731-8B54-CF43-9BDD-D2EEB9663FC5}" dt="2024-01-26T16:05:30.499" v="621"/>
          <ac:inkMkLst>
            <pc:docMk/>
            <pc:sldMk cId="2303502608" sldId="331"/>
            <ac:inkMk id="946" creationId="{9957D466-42EC-0F31-6052-D6A0C570247D}"/>
          </ac:inkMkLst>
        </pc:inkChg>
        <pc:inkChg chg="add mod">
          <ac:chgData name="Kokchun Giang" userId="67e2125d-ec8c-4323-9653-9824a2ad815f" providerId="ADAL" clId="{066B0731-8B54-CF43-9BDD-D2EEB9663FC5}" dt="2024-01-26T15:59:34.801" v="374"/>
          <ac:inkMkLst>
            <pc:docMk/>
            <pc:sldMk cId="2303502608" sldId="331"/>
            <ac:inkMk id="947" creationId="{1B8A20CC-645E-779C-89F4-C8F515C2CCB9}"/>
          </ac:inkMkLst>
        </pc:inkChg>
        <pc:inkChg chg="add mod">
          <ac:chgData name="Kokchun Giang" userId="67e2125d-ec8c-4323-9653-9824a2ad815f" providerId="ADAL" clId="{066B0731-8B54-CF43-9BDD-D2EEB9663FC5}" dt="2024-01-26T15:59:34.801" v="374"/>
          <ac:inkMkLst>
            <pc:docMk/>
            <pc:sldMk cId="2303502608" sldId="331"/>
            <ac:inkMk id="948" creationId="{BE4C0AEA-81CE-0AED-326D-0D50618A90B2}"/>
          </ac:inkMkLst>
        </pc:inkChg>
        <pc:inkChg chg="add mod">
          <ac:chgData name="Kokchun Giang" userId="67e2125d-ec8c-4323-9653-9824a2ad815f" providerId="ADAL" clId="{066B0731-8B54-CF43-9BDD-D2EEB9663FC5}" dt="2024-01-26T15:59:47.604" v="383"/>
          <ac:inkMkLst>
            <pc:docMk/>
            <pc:sldMk cId="2303502608" sldId="331"/>
            <ac:inkMk id="950" creationId="{7553CFB7-E13A-353C-6A15-6E97C7B462C2}"/>
          </ac:inkMkLst>
        </pc:inkChg>
        <pc:inkChg chg="add mod">
          <ac:chgData name="Kokchun Giang" userId="67e2125d-ec8c-4323-9653-9824a2ad815f" providerId="ADAL" clId="{066B0731-8B54-CF43-9BDD-D2EEB9663FC5}" dt="2024-01-26T15:55:25.125" v="227"/>
          <ac:inkMkLst>
            <pc:docMk/>
            <pc:sldMk cId="2303502608" sldId="331"/>
            <ac:inkMk id="951" creationId="{0D55A9D1-296E-44CF-CD0B-6AF9A649F45C}"/>
          </ac:inkMkLst>
        </pc:inkChg>
        <pc:inkChg chg="add mod">
          <ac:chgData name="Kokchun Giang" userId="67e2125d-ec8c-4323-9653-9824a2ad815f" providerId="ADAL" clId="{066B0731-8B54-CF43-9BDD-D2EEB9663FC5}" dt="2024-01-26T15:55:25.125" v="227"/>
          <ac:inkMkLst>
            <pc:docMk/>
            <pc:sldMk cId="2303502608" sldId="331"/>
            <ac:inkMk id="952" creationId="{6AF40460-3679-F2EB-4BB4-20EA3CD3E159}"/>
          </ac:inkMkLst>
        </pc:inkChg>
        <pc:inkChg chg="add mod">
          <ac:chgData name="Kokchun Giang" userId="67e2125d-ec8c-4323-9653-9824a2ad815f" providerId="ADAL" clId="{066B0731-8B54-CF43-9BDD-D2EEB9663FC5}" dt="2024-01-26T15:59:47.604" v="383"/>
          <ac:inkMkLst>
            <pc:docMk/>
            <pc:sldMk cId="2303502608" sldId="331"/>
            <ac:inkMk id="953" creationId="{CE3842F5-9D22-8E44-3AD4-69266545D887}"/>
          </ac:inkMkLst>
        </pc:inkChg>
        <pc:inkChg chg="add mod">
          <ac:chgData name="Kokchun Giang" userId="67e2125d-ec8c-4323-9653-9824a2ad815f" providerId="ADAL" clId="{066B0731-8B54-CF43-9BDD-D2EEB9663FC5}" dt="2024-01-26T15:59:47.604" v="383"/>
          <ac:inkMkLst>
            <pc:docMk/>
            <pc:sldMk cId="2303502608" sldId="331"/>
            <ac:inkMk id="954" creationId="{98640A9C-736C-FED9-68EF-B311298CB9C4}"/>
          </ac:inkMkLst>
        </pc:inkChg>
        <pc:inkChg chg="add mod">
          <ac:chgData name="Kokchun Giang" userId="67e2125d-ec8c-4323-9653-9824a2ad815f" providerId="ADAL" clId="{066B0731-8B54-CF43-9BDD-D2EEB9663FC5}" dt="2024-01-26T15:55:25.125" v="227"/>
          <ac:inkMkLst>
            <pc:docMk/>
            <pc:sldMk cId="2303502608" sldId="331"/>
            <ac:inkMk id="955" creationId="{09FCEC2D-0717-0FB8-3863-502436ECBAB3}"/>
          </ac:inkMkLst>
        </pc:inkChg>
        <pc:inkChg chg="add mod">
          <ac:chgData name="Kokchun Giang" userId="67e2125d-ec8c-4323-9653-9824a2ad815f" providerId="ADAL" clId="{066B0731-8B54-CF43-9BDD-D2EEB9663FC5}" dt="2024-01-26T15:59:47.604" v="383"/>
          <ac:inkMkLst>
            <pc:docMk/>
            <pc:sldMk cId="2303502608" sldId="331"/>
            <ac:inkMk id="956" creationId="{4927530C-E20F-3399-6CE9-A8FEB6D7264B}"/>
          </ac:inkMkLst>
        </pc:inkChg>
        <pc:inkChg chg="add mod">
          <ac:chgData name="Kokchun Giang" userId="67e2125d-ec8c-4323-9653-9824a2ad815f" providerId="ADAL" clId="{066B0731-8B54-CF43-9BDD-D2EEB9663FC5}" dt="2024-01-26T15:59:47.604" v="383"/>
          <ac:inkMkLst>
            <pc:docMk/>
            <pc:sldMk cId="2303502608" sldId="331"/>
            <ac:inkMk id="957" creationId="{FCC39CE8-DB79-8DA3-0548-9402292689F6}"/>
          </ac:inkMkLst>
        </pc:inkChg>
        <pc:inkChg chg="add mod">
          <ac:chgData name="Kokchun Giang" userId="67e2125d-ec8c-4323-9653-9824a2ad815f" providerId="ADAL" clId="{066B0731-8B54-CF43-9BDD-D2EEB9663FC5}" dt="2024-01-26T15:59:47.604" v="383"/>
          <ac:inkMkLst>
            <pc:docMk/>
            <pc:sldMk cId="2303502608" sldId="331"/>
            <ac:inkMk id="958" creationId="{9C0A9CB4-3097-C635-BA85-467E2DBF36DB}"/>
          </ac:inkMkLst>
        </pc:inkChg>
        <pc:inkChg chg="add mod">
          <ac:chgData name="Kokchun Giang" userId="67e2125d-ec8c-4323-9653-9824a2ad815f" providerId="ADAL" clId="{066B0731-8B54-CF43-9BDD-D2EEB9663FC5}" dt="2024-01-26T15:59:47.604" v="383"/>
          <ac:inkMkLst>
            <pc:docMk/>
            <pc:sldMk cId="2303502608" sldId="331"/>
            <ac:inkMk id="959" creationId="{608DE5CF-6136-CAF2-0998-06079D2367B0}"/>
          </ac:inkMkLst>
        </pc:inkChg>
        <pc:inkChg chg="add mod">
          <ac:chgData name="Kokchun Giang" userId="67e2125d-ec8c-4323-9653-9824a2ad815f" providerId="ADAL" clId="{066B0731-8B54-CF43-9BDD-D2EEB9663FC5}" dt="2024-01-26T16:05:30.499" v="621"/>
          <ac:inkMkLst>
            <pc:docMk/>
            <pc:sldMk cId="2303502608" sldId="331"/>
            <ac:inkMk id="960" creationId="{55DBAC06-9775-3493-13DC-928525829869}"/>
          </ac:inkMkLst>
        </pc:inkChg>
        <pc:inkChg chg="add mod">
          <ac:chgData name="Kokchun Giang" userId="67e2125d-ec8c-4323-9653-9824a2ad815f" providerId="ADAL" clId="{066B0731-8B54-CF43-9BDD-D2EEB9663FC5}" dt="2024-01-26T16:01:09.189" v="438"/>
          <ac:inkMkLst>
            <pc:docMk/>
            <pc:sldMk cId="2303502608" sldId="331"/>
            <ac:inkMk id="961" creationId="{B1E26419-A58A-FE22-E28A-B9F69FFECB14}"/>
          </ac:inkMkLst>
        </pc:inkChg>
        <pc:inkChg chg="add mod">
          <ac:chgData name="Kokchun Giang" userId="67e2125d-ec8c-4323-9653-9824a2ad815f" providerId="ADAL" clId="{066B0731-8B54-CF43-9BDD-D2EEB9663FC5}" dt="2024-01-26T16:01:09.189" v="438"/>
          <ac:inkMkLst>
            <pc:docMk/>
            <pc:sldMk cId="2303502608" sldId="331"/>
            <ac:inkMk id="962" creationId="{DF8EBEB1-C182-9D09-B7DC-831A1724FCE4}"/>
          </ac:inkMkLst>
        </pc:inkChg>
        <pc:inkChg chg="add mod">
          <ac:chgData name="Kokchun Giang" userId="67e2125d-ec8c-4323-9653-9824a2ad815f" providerId="ADAL" clId="{066B0731-8B54-CF43-9BDD-D2EEB9663FC5}" dt="2024-01-26T15:55:25.125" v="227"/>
          <ac:inkMkLst>
            <pc:docMk/>
            <pc:sldMk cId="2303502608" sldId="331"/>
            <ac:inkMk id="963" creationId="{D319DF60-EBC5-E4FF-DF1A-1FDFF9ED736D}"/>
          </ac:inkMkLst>
        </pc:inkChg>
        <pc:inkChg chg="add mod">
          <ac:chgData name="Kokchun Giang" userId="67e2125d-ec8c-4323-9653-9824a2ad815f" providerId="ADAL" clId="{066B0731-8B54-CF43-9BDD-D2EEB9663FC5}" dt="2024-01-26T16:01:20.003" v="453"/>
          <ac:inkMkLst>
            <pc:docMk/>
            <pc:sldMk cId="2303502608" sldId="331"/>
            <ac:inkMk id="965" creationId="{BA0B6967-6DB3-F1D9-038E-0324941579EC}"/>
          </ac:inkMkLst>
        </pc:inkChg>
        <pc:inkChg chg="add mod">
          <ac:chgData name="Kokchun Giang" userId="67e2125d-ec8c-4323-9653-9824a2ad815f" providerId="ADAL" clId="{066B0731-8B54-CF43-9BDD-D2EEB9663FC5}" dt="2024-01-26T16:01:20.003" v="453"/>
          <ac:inkMkLst>
            <pc:docMk/>
            <pc:sldMk cId="2303502608" sldId="331"/>
            <ac:inkMk id="966" creationId="{1A0DAE66-68FA-F89F-6003-C28280A3AFD4}"/>
          </ac:inkMkLst>
        </pc:inkChg>
        <pc:inkChg chg="add mod">
          <ac:chgData name="Kokchun Giang" userId="67e2125d-ec8c-4323-9653-9824a2ad815f" providerId="ADAL" clId="{066B0731-8B54-CF43-9BDD-D2EEB9663FC5}" dt="2024-01-26T16:01:20.003" v="453"/>
          <ac:inkMkLst>
            <pc:docMk/>
            <pc:sldMk cId="2303502608" sldId="331"/>
            <ac:inkMk id="967" creationId="{EC2F9AAB-0065-43DB-542B-4C9B9161D17D}"/>
          </ac:inkMkLst>
        </pc:inkChg>
        <pc:inkChg chg="add mod">
          <ac:chgData name="Kokchun Giang" userId="67e2125d-ec8c-4323-9653-9824a2ad815f" providerId="ADAL" clId="{066B0731-8B54-CF43-9BDD-D2EEB9663FC5}" dt="2024-01-26T16:01:20.003" v="453"/>
          <ac:inkMkLst>
            <pc:docMk/>
            <pc:sldMk cId="2303502608" sldId="331"/>
            <ac:inkMk id="968" creationId="{F9E9D85A-D95E-1FBB-19FC-6175DA05E8D8}"/>
          </ac:inkMkLst>
        </pc:inkChg>
        <pc:inkChg chg="add mod">
          <ac:chgData name="Kokchun Giang" userId="67e2125d-ec8c-4323-9653-9824a2ad815f" providerId="ADAL" clId="{066B0731-8B54-CF43-9BDD-D2EEB9663FC5}" dt="2024-01-26T16:05:30.499" v="621"/>
          <ac:inkMkLst>
            <pc:docMk/>
            <pc:sldMk cId="2303502608" sldId="331"/>
            <ac:inkMk id="969" creationId="{3A25147E-0FB0-56D5-F166-046B128670AF}"/>
          </ac:inkMkLst>
        </pc:inkChg>
        <pc:inkChg chg="add mod">
          <ac:chgData name="Kokchun Giang" userId="67e2125d-ec8c-4323-9653-9824a2ad815f" providerId="ADAL" clId="{066B0731-8B54-CF43-9BDD-D2EEB9663FC5}" dt="2024-01-26T15:55:25.125" v="227"/>
          <ac:inkMkLst>
            <pc:docMk/>
            <pc:sldMk cId="2303502608" sldId="331"/>
            <ac:inkMk id="970" creationId="{E8632473-85C3-3497-249E-E25E9BA429B0}"/>
          </ac:inkMkLst>
        </pc:inkChg>
        <pc:inkChg chg="add mod">
          <ac:chgData name="Kokchun Giang" userId="67e2125d-ec8c-4323-9653-9824a2ad815f" providerId="ADAL" clId="{066B0731-8B54-CF43-9BDD-D2EEB9663FC5}" dt="2024-01-26T16:01:20.003" v="453"/>
          <ac:inkMkLst>
            <pc:docMk/>
            <pc:sldMk cId="2303502608" sldId="331"/>
            <ac:inkMk id="971" creationId="{8514FECB-0911-A0DB-3B86-D271A799FCAE}"/>
          </ac:inkMkLst>
        </pc:inkChg>
        <pc:inkChg chg="add mod">
          <ac:chgData name="Kokchun Giang" userId="67e2125d-ec8c-4323-9653-9824a2ad815f" providerId="ADAL" clId="{066B0731-8B54-CF43-9BDD-D2EEB9663FC5}" dt="2024-01-26T15:55:25.125" v="227"/>
          <ac:inkMkLst>
            <pc:docMk/>
            <pc:sldMk cId="2303502608" sldId="331"/>
            <ac:inkMk id="972" creationId="{5B1A8E63-0320-1E58-7182-C932BAE54164}"/>
          </ac:inkMkLst>
        </pc:inkChg>
        <pc:inkChg chg="add mod">
          <ac:chgData name="Kokchun Giang" userId="67e2125d-ec8c-4323-9653-9824a2ad815f" providerId="ADAL" clId="{066B0731-8B54-CF43-9BDD-D2EEB9663FC5}" dt="2024-01-26T15:55:28.534" v="234"/>
          <ac:inkMkLst>
            <pc:docMk/>
            <pc:sldMk cId="2303502608" sldId="331"/>
            <ac:inkMk id="974" creationId="{666A5DB1-CF4B-B7DC-A732-9DB58143F919}"/>
          </ac:inkMkLst>
        </pc:inkChg>
        <pc:inkChg chg="add mod">
          <ac:chgData name="Kokchun Giang" userId="67e2125d-ec8c-4323-9653-9824a2ad815f" providerId="ADAL" clId="{066B0731-8B54-CF43-9BDD-D2EEB9663FC5}" dt="2024-01-26T15:55:28.534" v="234"/>
          <ac:inkMkLst>
            <pc:docMk/>
            <pc:sldMk cId="2303502608" sldId="331"/>
            <ac:inkMk id="975" creationId="{04406554-A57B-3B9F-D58B-9817737D8971}"/>
          </ac:inkMkLst>
        </pc:inkChg>
        <pc:inkChg chg="add mod">
          <ac:chgData name="Kokchun Giang" userId="67e2125d-ec8c-4323-9653-9824a2ad815f" providerId="ADAL" clId="{066B0731-8B54-CF43-9BDD-D2EEB9663FC5}" dt="2024-01-26T15:55:28.534" v="234"/>
          <ac:inkMkLst>
            <pc:docMk/>
            <pc:sldMk cId="2303502608" sldId="331"/>
            <ac:inkMk id="976" creationId="{C1BAC79F-B9DE-FD14-CA83-D7D848EF82B9}"/>
          </ac:inkMkLst>
        </pc:inkChg>
        <pc:inkChg chg="add mod">
          <ac:chgData name="Kokchun Giang" userId="67e2125d-ec8c-4323-9653-9824a2ad815f" providerId="ADAL" clId="{066B0731-8B54-CF43-9BDD-D2EEB9663FC5}" dt="2024-01-26T15:55:28.534" v="234"/>
          <ac:inkMkLst>
            <pc:docMk/>
            <pc:sldMk cId="2303502608" sldId="331"/>
            <ac:inkMk id="977" creationId="{A780EAA2-F239-3A67-79CE-2A1A5F626CC3}"/>
          </ac:inkMkLst>
        </pc:inkChg>
        <pc:inkChg chg="add mod">
          <ac:chgData name="Kokchun Giang" userId="67e2125d-ec8c-4323-9653-9824a2ad815f" providerId="ADAL" clId="{066B0731-8B54-CF43-9BDD-D2EEB9663FC5}" dt="2024-01-26T15:55:28.534" v="234"/>
          <ac:inkMkLst>
            <pc:docMk/>
            <pc:sldMk cId="2303502608" sldId="331"/>
            <ac:inkMk id="978" creationId="{93B2D913-0AC2-FCA4-4468-A7CC1998BBE7}"/>
          </ac:inkMkLst>
        </pc:inkChg>
        <pc:inkChg chg="add mod">
          <ac:chgData name="Kokchun Giang" userId="67e2125d-ec8c-4323-9653-9824a2ad815f" providerId="ADAL" clId="{066B0731-8B54-CF43-9BDD-D2EEB9663FC5}" dt="2024-01-26T15:55:28.534" v="234"/>
          <ac:inkMkLst>
            <pc:docMk/>
            <pc:sldMk cId="2303502608" sldId="331"/>
            <ac:inkMk id="979" creationId="{1C45CC1C-F601-3AB5-BD3B-B5A9F534E86F}"/>
          </ac:inkMkLst>
        </pc:inkChg>
        <pc:inkChg chg="add mod">
          <ac:chgData name="Kokchun Giang" userId="67e2125d-ec8c-4323-9653-9824a2ad815f" providerId="ADAL" clId="{066B0731-8B54-CF43-9BDD-D2EEB9663FC5}" dt="2024-01-26T15:55:34.809" v="241"/>
          <ac:inkMkLst>
            <pc:docMk/>
            <pc:sldMk cId="2303502608" sldId="331"/>
            <ac:inkMk id="981" creationId="{17054B62-B86F-082E-790E-FFAE11C39BE2}"/>
          </ac:inkMkLst>
        </pc:inkChg>
        <pc:inkChg chg="add mod">
          <ac:chgData name="Kokchun Giang" userId="67e2125d-ec8c-4323-9653-9824a2ad815f" providerId="ADAL" clId="{066B0731-8B54-CF43-9BDD-D2EEB9663FC5}" dt="2024-01-26T15:55:34.809" v="241"/>
          <ac:inkMkLst>
            <pc:docMk/>
            <pc:sldMk cId="2303502608" sldId="331"/>
            <ac:inkMk id="982" creationId="{AD0EF26D-3F37-0B2F-8FEC-D31C8488D502}"/>
          </ac:inkMkLst>
        </pc:inkChg>
        <pc:inkChg chg="add mod">
          <ac:chgData name="Kokchun Giang" userId="67e2125d-ec8c-4323-9653-9824a2ad815f" providerId="ADAL" clId="{066B0731-8B54-CF43-9BDD-D2EEB9663FC5}" dt="2024-01-26T15:55:34.809" v="241"/>
          <ac:inkMkLst>
            <pc:docMk/>
            <pc:sldMk cId="2303502608" sldId="331"/>
            <ac:inkMk id="983" creationId="{AA72F95E-3F1A-7CE4-5E45-6C86E743A07F}"/>
          </ac:inkMkLst>
        </pc:inkChg>
        <pc:inkChg chg="add mod">
          <ac:chgData name="Kokchun Giang" userId="67e2125d-ec8c-4323-9653-9824a2ad815f" providerId="ADAL" clId="{066B0731-8B54-CF43-9BDD-D2EEB9663FC5}" dt="2024-01-26T15:55:34.809" v="241"/>
          <ac:inkMkLst>
            <pc:docMk/>
            <pc:sldMk cId="2303502608" sldId="331"/>
            <ac:inkMk id="984" creationId="{80CA3683-A8B4-9FAF-3424-FE708800F0A1}"/>
          </ac:inkMkLst>
        </pc:inkChg>
        <pc:inkChg chg="add mod">
          <ac:chgData name="Kokchun Giang" userId="67e2125d-ec8c-4323-9653-9824a2ad815f" providerId="ADAL" clId="{066B0731-8B54-CF43-9BDD-D2EEB9663FC5}" dt="2024-01-26T15:55:34.809" v="241"/>
          <ac:inkMkLst>
            <pc:docMk/>
            <pc:sldMk cId="2303502608" sldId="331"/>
            <ac:inkMk id="985" creationId="{BAEC906D-EF72-85A2-5136-1367BE5B02E5}"/>
          </ac:inkMkLst>
        </pc:inkChg>
        <pc:inkChg chg="add mod">
          <ac:chgData name="Kokchun Giang" userId="67e2125d-ec8c-4323-9653-9824a2ad815f" providerId="ADAL" clId="{066B0731-8B54-CF43-9BDD-D2EEB9663FC5}" dt="2024-01-26T15:55:34.809" v="241"/>
          <ac:inkMkLst>
            <pc:docMk/>
            <pc:sldMk cId="2303502608" sldId="331"/>
            <ac:inkMk id="986" creationId="{C235A0D5-F371-13A4-E917-D5242E070B65}"/>
          </ac:inkMkLst>
        </pc:inkChg>
        <pc:inkChg chg="add mod">
          <ac:chgData name="Kokchun Giang" userId="67e2125d-ec8c-4323-9653-9824a2ad815f" providerId="ADAL" clId="{066B0731-8B54-CF43-9BDD-D2EEB9663FC5}" dt="2024-01-26T15:55:54.584" v="273"/>
          <ac:inkMkLst>
            <pc:docMk/>
            <pc:sldMk cId="2303502608" sldId="331"/>
            <ac:inkMk id="988" creationId="{1439CB4B-E308-B34E-B744-25719F3D2772}"/>
          </ac:inkMkLst>
        </pc:inkChg>
        <pc:inkChg chg="add mod">
          <ac:chgData name="Kokchun Giang" userId="67e2125d-ec8c-4323-9653-9824a2ad815f" providerId="ADAL" clId="{066B0731-8B54-CF43-9BDD-D2EEB9663FC5}" dt="2024-01-26T15:55:54.584" v="273"/>
          <ac:inkMkLst>
            <pc:docMk/>
            <pc:sldMk cId="2303502608" sldId="331"/>
            <ac:inkMk id="989" creationId="{DCA898F4-0887-FE2A-0643-BDD7F21E138B}"/>
          </ac:inkMkLst>
        </pc:inkChg>
        <pc:inkChg chg="add mod">
          <ac:chgData name="Kokchun Giang" userId="67e2125d-ec8c-4323-9653-9824a2ad815f" providerId="ADAL" clId="{066B0731-8B54-CF43-9BDD-D2EEB9663FC5}" dt="2024-01-26T15:55:54.584" v="273"/>
          <ac:inkMkLst>
            <pc:docMk/>
            <pc:sldMk cId="2303502608" sldId="331"/>
            <ac:inkMk id="990" creationId="{DE012A4C-0229-E4F4-53A0-2183059F25D3}"/>
          </ac:inkMkLst>
        </pc:inkChg>
        <pc:inkChg chg="add mod">
          <ac:chgData name="Kokchun Giang" userId="67e2125d-ec8c-4323-9653-9824a2ad815f" providerId="ADAL" clId="{066B0731-8B54-CF43-9BDD-D2EEB9663FC5}" dt="2024-01-26T15:55:54.584" v="273"/>
          <ac:inkMkLst>
            <pc:docMk/>
            <pc:sldMk cId="2303502608" sldId="331"/>
            <ac:inkMk id="991" creationId="{196618CE-87B8-4C86-085A-BEC080831241}"/>
          </ac:inkMkLst>
        </pc:inkChg>
        <pc:inkChg chg="add mod">
          <ac:chgData name="Kokchun Giang" userId="67e2125d-ec8c-4323-9653-9824a2ad815f" providerId="ADAL" clId="{066B0731-8B54-CF43-9BDD-D2EEB9663FC5}" dt="2024-01-26T15:55:54.584" v="273"/>
          <ac:inkMkLst>
            <pc:docMk/>
            <pc:sldMk cId="2303502608" sldId="331"/>
            <ac:inkMk id="992" creationId="{02393DEB-518C-AD4E-8F02-534F91578FD2}"/>
          </ac:inkMkLst>
        </pc:inkChg>
        <pc:inkChg chg="add mod">
          <ac:chgData name="Kokchun Giang" userId="67e2125d-ec8c-4323-9653-9824a2ad815f" providerId="ADAL" clId="{066B0731-8B54-CF43-9BDD-D2EEB9663FC5}" dt="2024-01-26T15:55:54.584" v="273"/>
          <ac:inkMkLst>
            <pc:docMk/>
            <pc:sldMk cId="2303502608" sldId="331"/>
            <ac:inkMk id="993" creationId="{716DE811-3B4F-B803-1B09-37AF89D1931F}"/>
          </ac:inkMkLst>
        </pc:inkChg>
        <pc:inkChg chg="add mod">
          <ac:chgData name="Kokchun Giang" userId="67e2125d-ec8c-4323-9653-9824a2ad815f" providerId="ADAL" clId="{066B0731-8B54-CF43-9BDD-D2EEB9663FC5}" dt="2024-01-26T15:55:54.584" v="273"/>
          <ac:inkMkLst>
            <pc:docMk/>
            <pc:sldMk cId="2303502608" sldId="331"/>
            <ac:inkMk id="994" creationId="{615DD394-A1B6-EB9C-56C9-5CBD433D1159}"/>
          </ac:inkMkLst>
        </pc:inkChg>
        <pc:inkChg chg="add mod">
          <ac:chgData name="Kokchun Giang" userId="67e2125d-ec8c-4323-9653-9824a2ad815f" providerId="ADAL" clId="{066B0731-8B54-CF43-9BDD-D2EEB9663FC5}" dt="2024-01-26T15:55:54.584" v="273"/>
          <ac:inkMkLst>
            <pc:docMk/>
            <pc:sldMk cId="2303502608" sldId="331"/>
            <ac:inkMk id="995" creationId="{9C853FE0-8994-57CB-CBFF-E85A58B12C64}"/>
          </ac:inkMkLst>
        </pc:inkChg>
        <pc:inkChg chg="add mod">
          <ac:chgData name="Kokchun Giang" userId="67e2125d-ec8c-4323-9653-9824a2ad815f" providerId="ADAL" clId="{066B0731-8B54-CF43-9BDD-D2EEB9663FC5}" dt="2024-01-26T16:01:20.003" v="453"/>
          <ac:inkMkLst>
            <pc:docMk/>
            <pc:sldMk cId="2303502608" sldId="331"/>
            <ac:inkMk id="996" creationId="{06417A51-1A1C-54BA-A14C-55A7C84C347F}"/>
          </ac:inkMkLst>
        </pc:inkChg>
        <pc:inkChg chg="add mod">
          <ac:chgData name="Kokchun Giang" userId="67e2125d-ec8c-4323-9653-9824a2ad815f" providerId="ADAL" clId="{066B0731-8B54-CF43-9BDD-D2EEB9663FC5}" dt="2024-01-26T15:55:54.584" v="273"/>
          <ac:inkMkLst>
            <pc:docMk/>
            <pc:sldMk cId="2303502608" sldId="331"/>
            <ac:inkMk id="997" creationId="{49FE64F4-9EE0-EDBA-B55F-C9EE13B687DD}"/>
          </ac:inkMkLst>
        </pc:inkChg>
        <pc:inkChg chg="add mod">
          <ac:chgData name="Kokchun Giang" userId="67e2125d-ec8c-4323-9653-9824a2ad815f" providerId="ADAL" clId="{066B0731-8B54-CF43-9BDD-D2EEB9663FC5}" dt="2024-01-26T15:55:54.584" v="273"/>
          <ac:inkMkLst>
            <pc:docMk/>
            <pc:sldMk cId="2303502608" sldId="331"/>
            <ac:inkMk id="999" creationId="{111A25C1-19E3-C942-81B9-DE55EB55F532}"/>
          </ac:inkMkLst>
        </pc:inkChg>
        <pc:inkChg chg="add mod">
          <ac:chgData name="Kokchun Giang" userId="67e2125d-ec8c-4323-9653-9824a2ad815f" providerId="ADAL" clId="{066B0731-8B54-CF43-9BDD-D2EEB9663FC5}" dt="2024-01-26T15:55:54.584" v="273"/>
          <ac:inkMkLst>
            <pc:docMk/>
            <pc:sldMk cId="2303502608" sldId="331"/>
            <ac:inkMk id="1000" creationId="{2DBFC326-D1D0-F53C-F8C1-A23B6B4EE3FD}"/>
          </ac:inkMkLst>
        </pc:inkChg>
        <pc:inkChg chg="add mod">
          <ac:chgData name="Kokchun Giang" userId="67e2125d-ec8c-4323-9653-9824a2ad815f" providerId="ADAL" clId="{066B0731-8B54-CF43-9BDD-D2EEB9663FC5}" dt="2024-01-26T15:55:54.584" v="273"/>
          <ac:inkMkLst>
            <pc:docMk/>
            <pc:sldMk cId="2303502608" sldId="331"/>
            <ac:inkMk id="1001" creationId="{B03F9FC9-17C7-DAA7-1113-FA0A6556FD8F}"/>
          </ac:inkMkLst>
        </pc:inkChg>
        <pc:inkChg chg="add mod">
          <ac:chgData name="Kokchun Giang" userId="67e2125d-ec8c-4323-9653-9824a2ad815f" providerId="ADAL" clId="{066B0731-8B54-CF43-9BDD-D2EEB9663FC5}" dt="2024-01-26T15:55:54.584" v="273"/>
          <ac:inkMkLst>
            <pc:docMk/>
            <pc:sldMk cId="2303502608" sldId="331"/>
            <ac:inkMk id="1002" creationId="{F0A7069D-4915-DD02-2244-0041413F0C62}"/>
          </ac:inkMkLst>
        </pc:inkChg>
        <pc:inkChg chg="add mod">
          <ac:chgData name="Kokchun Giang" userId="67e2125d-ec8c-4323-9653-9824a2ad815f" providerId="ADAL" clId="{066B0731-8B54-CF43-9BDD-D2EEB9663FC5}" dt="2024-01-26T15:55:54.584" v="273"/>
          <ac:inkMkLst>
            <pc:docMk/>
            <pc:sldMk cId="2303502608" sldId="331"/>
            <ac:inkMk id="1003" creationId="{6D1CE42F-2BE4-91D4-FB1D-40C8CFE6B35C}"/>
          </ac:inkMkLst>
        </pc:inkChg>
        <pc:inkChg chg="add mod">
          <ac:chgData name="Kokchun Giang" userId="67e2125d-ec8c-4323-9653-9824a2ad815f" providerId="ADAL" clId="{066B0731-8B54-CF43-9BDD-D2EEB9663FC5}" dt="2024-01-26T15:55:54.584" v="273"/>
          <ac:inkMkLst>
            <pc:docMk/>
            <pc:sldMk cId="2303502608" sldId="331"/>
            <ac:inkMk id="1004" creationId="{6DAF8AA3-C9D8-DBBF-E24B-56FAD7EB05AD}"/>
          </ac:inkMkLst>
        </pc:inkChg>
        <pc:inkChg chg="add mod">
          <ac:chgData name="Kokchun Giang" userId="67e2125d-ec8c-4323-9653-9824a2ad815f" providerId="ADAL" clId="{066B0731-8B54-CF43-9BDD-D2EEB9663FC5}" dt="2024-01-26T15:55:54.584" v="273"/>
          <ac:inkMkLst>
            <pc:docMk/>
            <pc:sldMk cId="2303502608" sldId="331"/>
            <ac:inkMk id="1005" creationId="{4DE6DCC7-93DD-DEA3-8422-F84232B24B31}"/>
          </ac:inkMkLst>
        </pc:inkChg>
        <pc:inkChg chg="add mod">
          <ac:chgData name="Kokchun Giang" userId="67e2125d-ec8c-4323-9653-9824a2ad815f" providerId="ADAL" clId="{066B0731-8B54-CF43-9BDD-D2EEB9663FC5}" dt="2024-01-26T15:55:54.584" v="273"/>
          <ac:inkMkLst>
            <pc:docMk/>
            <pc:sldMk cId="2303502608" sldId="331"/>
            <ac:inkMk id="1006" creationId="{31D5617D-847B-08D7-4AF7-2D41E3D8D736}"/>
          </ac:inkMkLst>
        </pc:inkChg>
        <pc:inkChg chg="add mod">
          <ac:chgData name="Kokchun Giang" userId="67e2125d-ec8c-4323-9653-9824a2ad815f" providerId="ADAL" clId="{066B0731-8B54-CF43-9BDD-D2EEB9663FC5}" dt="2024-01-26T15:55:54.584" v="273"/>
          <ac:inkMkLst>
            <pc:docMk/>
            <pc:sldMk cId="2303502608" sldId="331"/>
            <ac:inkMk id="1007" creationId="{9F97C0B8-93A1-1AAE-C946-BEA9FAD33CEF}"/>
          </ac:inkMkLst>
        </pc:inkChg>
        <pc:inkChg chg="add mod">
          <ac:chgData name="Kokchun Giang" userId="67e2125d-ec8c-4323-9653-9824a2ad815f" providerId="ADAL" clId="{066B0731-8B54-CF43-9BDD-D2EEB9663FC5}" dt="2024-01-26T15:55:54.584" v="273"/>
          <ac:inkMkLst>
            <pc:docMk/>
            <pc:sldMk cId="2303502608" sldId="331"/>
            <ac:inkMk id="1008" creationId="{5D5C9A30-6972-FD9A-54F5-A60F84733B12}"/>
          </ac:inkMkLst>
        </pc:inkChg>
        <pc:inkChg chg="add mod">
          <ac:chgData name="Kokchun Giang" userId="67e2125d-ec8c-4323-9653-9824a2ad815f" providerId="ADAL" clId="{066B0731-8B54-CF43-9BDD-D2EEB9663FC5}" dt="2024-01-26T15:55:54.584" v="273"/>
          <ac:inkMkLst>
            <pc:docMk/>
            <pc:sldMk cId="2303502608" sldId="331"/>
            <ac:inkMk id="1009" creationId="{D8764CDF-07BF-485B-44DF-C934DBB59BB7}"/>
          </ac:inkMkLst>
        </pc:inkChg>
        <pc:inkChg chg="add mod">
          <ac:chgData name="Kokchun Giang" userId="67e2125d-ec8c-4323-9653-9824a2ad815f" providerId="ADAL" clId="{066B0731-8B54-CF43-9BDD-D2EEB9663FC5}" dt="2024-01-26T15:55:54.584" v="273"/>
          <ac:inkMkLst>
            <pc:docMk/>
            <pc:sldMk cId="2303502608" sldId="331"/>
            <ac:inkMk id="1010" creationId="{82D64D21-8980-A469-CE77-5A743EC8E898}"/>
          </ac:inkMkLst>
        </pc:inkChg>
        <pc:inkChg chg="add mod">
          <ac:chgData name="Kokchun Giang" userId="67e2125d-ec8c-4323-9653-9824a2ad815f" providerId="ADAL" clId="{066B0731-8B54-CF43-9BDD-D2EEB9663FC5}" dt="2024-01-26T15:55:54.584" v="273"/>
          <ac:inkMkLst>
            <pc:docMk/>
            <pc:sldMk cId="2303502608" sldId="331"/>
            <ac:inkMk id="1011" creationId="{CAC40D78-3E06-C2AE-895F-DA0CF70CF908}"/>
          </ac:inkMkLst>
        </pc:inkChg>
        <pc:inkChg chg="add del mod">
          <ac:chgData name="Kokchun Giang" userId="67e2125d-ec8c-4323-9653-9824a2ad815f" providerId="ADAL" clId="{066B0731-8B54-CF43-9BDD-D2EEB9663FC5}" dt="2024-01-26T15:55:55.415" v="276" actId="9405"/>
          <ac:inkMkLst>
            <pc:docMk/>
            <pc:sldMk cId="2303502608" sldId="331"/>
            <ac:inkMk id="1013" creationId="{7B2F4755-DDEA-EA84-D838-03FCA67BE8D8}"/>
          </ac:inkMkLst>
        </pc:inkChg>
        <pc:inkChg chg="add mod">
          <ac:chgData name="Kokchun Giang" userId="67e2125d-ec8c-4323-9653-9824a2ad815f" providerId="ADAL" clId="{066B0731-8B54-CF43-9BDD-D2EEB9663FC5}" dt="2024-01-26T16:01:20.003" v="453"/>
          <ac:inkMkLst>
            <pc:docMk/>
            <pc:sldMk cId="2303502608" sldId="331"/>
            <ac:inkMk id="1013" creationId="{80BA91D9-A696-0E7F-2EFD-B06B3CE95AFA}"/>
          </ac:inkMkLst>
        </pc:inkChg>
        <pc:inkChg chg="add del mod">
          <ac:chgData name="Kokchun Giang" userId="67e2125d-ec8c-4323-9653-9824a2ad815f" providerId="ADAL" clId="{066B0731-8B54-CF43-9BDD-D2EEB9663FC5}" dt="2024-01-26T15:55:55.161" v="275" actId="9405"/>
          <ac:inkMkLst>
            <pc:docMk/>
            <pc:sldMk cId="2303502608" sldId="331"/>
            <ac:inkMk id="1014" creationId="{2610AA1F-DA62-10C7-DF08-95FCE45CFCEE}"/>
          </ac:inkMkLst>
        </pc:inkChg>
        <pc:inkChg chg="add mod">
          <ac:chgData name="Kokchun Giang" userId="67e2125d-ec8c-4323-9653-9824a2ad815f" providerId="ADAL" clId="{066B0731-8B54-CF43-9BDD-D2EEB9663FC5}" dt="2024-01-26T16:05:30.499" v="621"/>
          <ac:inkMkLst>
            <pc:docMk/>
            <pc:sldMk cId="2303502608" sldId="331"/>
            <ac:inkMk id="1014" creationId="{73C802B5-51D7-D0AF-EAB2-506236473C08}"/>
          </ac:inkMkLst>
        </pc:inkChg>
        <pc:inkChg chg="add mod">
          <ac:chgData name="Kokchun Giang" userId="67e2125d-ec8c-4323-9653-9824a2ad815f" providerId="ADAL" clId="{066B0731-8B54-CF43-9BDD-D2EEB9663FC5}" dt="2024-01-26T16:01:20.003" v="453"/>
          <ac:inkMkLst>
            <pc:docMk/>
            <pc:sldMk cId="2303502608" sldId="331"/>
            <ac:inkMk id="1015" creationId="{16E7F69C-646C-CA6E-A74C-7CB4D72F0E36}"/>
          </ac:inkMkLst>
        </pc:inkChg>
        <pc:inkChg chg="add del mod">
          <ac:chgData name="Kokchun Giang" userId="67e2125d-ec8c-4323-9653-9824a2ad815f" providerId="ADAL" clId="{066B0731-8B54-CF43-9BDD-D2EEB9663FC5}" dt="2024-01-26T15:55:54.941" v="274" actId="9405"/>
          <ac:inkMkLst>
            <pc:docMk/>
            <pc:sldMk cId="2303502608" sldId="331"/>
            <ac:inkMk id="1015" creationId="{29E845D9-84E0-2C18-A066-86B6CECB8E68}"/>
          </ac:inkMkLst>
        </pc:inkChg>
        <pc:inkChg chg="add del mod">
          <ac:chgData name="Kokchun Giang" userId="67e2125d-ec8c-4323-9653-9824a2ad815f" providerId="ADAL" clId="{066B0731-8B54-CF43-9BDD-D2EEB9663FC5}" dt="2024-01-26T15:55:54.584" v="273"/>
          <ac:inkMkLst>
            <pc:docMk/>
            <pc:sldMk cId="2303502608" sldId="331"/>
            <ac:inkMk id="1016" creationId="{15AE1EBF-00F2-211B-4976-385EF099F407}"/>
          </ac:inkMkLst>
        </pc:inkChg>
        <pc:inkChg chg="add mod">
          <ac:chgData name="Kokchun Giang" userId="67e2125d-ec8c-4323-9653-9824a2ad815f" providerId="ADAL" clId="{066B0731-8B54-CF43-9BDD-D2EEB9663FC5}" dt="2024-01-26T16:01:20.003" v="453"/>
          <ac:inkMkLst>
            <pc:docMk/>
            <pc:sldMk cId="2303502608" sldId="331"/>
            <ac:inkMk id="1016" creationId="{87D0ED8C-FAA0-9074-DEA5-484C5FA097CE}"/>
          </ac:inkMkLst>
        </pc:inkChg>
        <pc:inkChg chg="add mod">
          <ac:chgData name="Kokchun Giang" userId="67e2125d-ec8c-4323-9653-9824a2ad815f" providerId="ADAL" clId="{066B0731-8B54-CF43-9BDD-D2EEB9663FC5}" dt="2024-01-26T16:01:22.105" v="455"/>
          <ac:inkMkLst>
            <pc:docMk/>
            <pc:sldMk cId="2303502608" sldId="331"/>
            <ac:inkMk id="1017" creationId="{DAF3C38A-E978-CF1D-4A0B-492F22431B65}"/>
          </ac:inkMkLst>
        </pc:inkChg>
        <pc:inkChg chg="add mod">
          <ac:chgData name="Kokchun Giang" userId="67e2125d-ec8c-4323-9653-9824a2ad815f" providerId="ADAL" clId="{066B0731-8B54-CF43-9BDD-D2EEB9663FC5}" dt="2024-01-26T16:01:22.105" v="455"/>
          <ac:inkMkLst>
            <pc:docMk/>
            <pc:sldMk cId="2303502608" sldId="331"/>
            <ac:inkMk id="1018" creationId="{2F2B58C2-9291-FEA9-1BC8-2E5428575F6F}"/>
          </ac:inkMkLst>
        </pc:inkChg>
        <pc:inkChg chg="add mod">
          <ac:chgData name="Kokchun Giang" userId="67e2125d-ec8c-4323-9653-9824a2ad815f" providerId="ADAL" clId="{066B0731-8B54-CF43-9BDD-D2EEB9663FC5}" dt="2024-01-26T16:01:22.105" v="455"/>
          <ac:inkMkLst>
            <pc:docMk/>
            <pc:sldMk cId="2303502608" sldId="331"/>
            <ac:inkMk id="1019" creationId="{CA58B316-9E62-D39E-3DEA-5CE7AAD76DE4}"/>
          </ac:inkMkLst>
        </pc:inkChg>
        <pc:inkChg chg="add mod">
          <ac:chgData name="Kokchun Giang" userId="67e2125d-ec8c-4323-9653-9824a2ad815f" providerId="ADAL" clId="{066B0731-8B54-CF43-9BDD-D2EEB9663FC5}" dt="2024-01-26T16:01:22.105" v="455"/>
          <ac:inkMkLst>
            <pc:docMk/>
            <pc:sldMk cId="2303502608" sldId="331"/>
            <ac:inkMk id="1022" creationId="{EEA1D06F-657E-3589-6A26-918D53DAC307}"/>
          </ac:inkMkLst>
        </pc:inkChg>
        <pc:inkChg chg="add mod">
          <ac:chgData name="Kokchun Giang" userId="67e2125d-ec8c-4323-9653-9824a2ad815f" providerId="ADAL" clId="{066B0731-8B54-CF43-9BDD-D2EEB9663FC5}" dt="2024-01-26T16:02:54.382" v="531"/>
          <ac:inkMkLst>
            <pc:docMk/>
            <pc:sldMk cId="2303502608" sldId="331"/>
            <ac:inkMk id="1024" creationId="{0DAA91EC-E5CE-98F5-6A6E-9A4B8AB20B26}"/>
          </ac:inkMkLst>
        </pc:inkChg>
        <pc:inkChg chg="add mod">
          <ac:chgData name="Kokchun Giang" userId="67e2125d-ec8c-4323-9653-9824a2ad815f" providerId="ADAL" clId="{066B0731-8B54-CF43-9BDD-D2EEB9663FC5}" dt="2024-01-26T16:02:54.382" v="531"/>
          <ac:inkMkLst>
            <pc:docMk/>
            <pc:sldMk cId="2303502608" sldId="331"/>
            <ac:inkMk id="1025" creationId="{9E8080F8-859A-7339-DC58-937BA3F0E708}"/>
          </ac:inkMkLst>
        </pc:inkChg>
        <pc:inkChg chg="add mod">
          <ac:chgData name="Kokchun Giang" userId="67e2125d-ec8c-4323-9653-9824a2ad815f" providerId="ADAL" clId="{066B0731-8B54-CF43-9BDD-D2EEB9663FC5}" dt="2024-01-26T16:02:54.382" v="531"/>
          <ac:inkMkLst>
            <pc:docMk/>
            <pc:sldMk cId="2303502608" sldId="331"/>
            <ac:inkMk id="1026" creationId="{7B175D09-0F0A-FD8B-2B50-CCAD683F222D}"/>
          </ac:inkMkLst>
        </pc:inkChg>
        <pc:inkChg chg="add mod">
          <ac:chgData name="Kokchun Giang" userId="67e2125d-ec8c-4323-9653-9824a2ad815f" providerId="ADAL" clId="{066B0731-8B54-CF43-9BDD-D2EEB9663FC5}" dt="2024-01-26T16:02:54.382" v="531"/>
          <ac:inkMkLst>
            <pc:docMk/>
            <pc:sldMk cId="2303502608" sldId="331"/>
            <ac:inkMk id="1027" creationId="{3BA2DF5E-728C-672C-9D0F-C73319C91C28}"/>
          </ac:inkMkLst>
        </pc:inkChg>
        <pc:inkChg chg="add mod">
          <ac:chgData name="Kokchun Giang" userId="67e2125d-ec8c-4323-9653-9824a2ad815f" providerId="ADAL" clId="{066B0731-8B54-CF43-9BDD-D2EEB9663FC5}" dt="2024-01-26T16:02:54.382" v="531"/>
          <ac:inkMkLst>
            <pc:docMk/>
            <pc:sldMk cId="2303502608" sldId="331"/>
            <ac:inkMk id="1028" creationId="{837F507E-AB8E-0B3B-CE84-D04A25366122}"/>
          </ac:inkMkLst>
        </pc:inkChg>
        <pc:inkChg chg="add mod">
          <ac:chgData name="Kokchun Giang" userId="67e2125d-ec8c-4323-9653-9824a2ad815f" providerId="ADAL" clId="{066B0731-8B54-CF43-9BDD-D2EEB9663FC5}" dt="2024-01-26T16:02:54.382" v="531"/>
          <ac:inkMkLst>
            <pc:docMk/>
            <pc:sldMk cId="2303502608" sldId="331"/>
            <ac:inkMk id="1029" creationId="{9D8DAC4F-9C54-1750-EA5F-560B94B628AF}"/>
          </ac:inkMkLst>
        </pc:inkChg>
        <pc:inkChg chg="add mod">
          <ac:chgData name="Kokchun Giang" userId="67e2125d-ec8c-4323-9653-9824a2ad815f" providerId="ADAL" clId="{066B0731-8B54-CF43-9BDD-D2EEB9663FC5}" dt="2024-01-26T16:02:54.382" v="531"/>
          <ac:inkMkLst>
            <pc:docMk/>
            <pc:sldMk cId="2303502608" sldId="331"/>
            <ac:inkMk id="1030" creationId="{424CE9D6-5EC9-9BAC-AE92-97966E3CEDF2}"/>
          </ac:inkMkLst>
        </pc:inkChg>
        <pc:inkChg chg="add mod">
          <ac:chgData name="Kokchun Giang" userId="67e2125d-ec8c-4323-9653-9824a2ad815f" providerId="ADAL" clId="{066B0731-8B54-CF43-9BDD-D2EEB9663FC5}" dt="2024-01-26T16:02:54.382" v="531"/>
          <ac:inkMkLst>
            <pc:docMk/>
            <pc:sldMk cId="2303502608" sldId="331"/>
            <ac:inkMk id="1031" creationId="{7C6F7067-97D6-6DFD-FE56-8DDEA9FC5BEE}"/>
          </ac:inkMkLst>
        </pc:inkChg>
        <pc:inkChg chg="add mod">
          <ac:chgData name="Kokchun Giang" userId="67e2125d-ec8c-4323-9653-9824a2ad815f" providerId="ADAL" clId="{066B0731-8B54-CF43-9BDD-D2EEB9663FC5}" dt="2024-01-26T16:02:54.382" v="531"/>
          <ac:inkMkLst>
            <pc:docMk/>
            <pc:sldMk cId="2303502608" sldId="331"/>
            <ac:inkMk id="1032" creationId="{64F98CF4-A750-735F-97D3-637A6CD2D00A}"/>
          </ac:inkMkLst>
        </pc:inkChg>
        <pc:inkChg chg="add mod">
          <ac:chgData name="Kokchun Giang" userId="67e2125d-ec8c-4323-9653-9824a2ad815f" providerId="ADAL" clId="{066B0731-8B54-CF43-9BDD-D2EEB9663FC5}" dt="2024-01-26T16:02:54.382" v="531"/>
          <ac:inkMkLst>
            <pc:docMk/>
            <pc:sldMk cId="2303502608" sldId="331"/>
            <ac:inkMk id="1033" creationId="{CEF53A7D-E8DE-FAA2-DD25-D116C215EFB2}"/>
          </ac:inkMkLst>
        </pc:inkChg>
        <pc:inkChg chg="add mod">
          <ac:chgData name="Kokchun Giang" userId="67e2125d-ec8c-4323-9653-9824a2ad815f" providerId="ADAL" clId="{066B0731-8B54-CF43-9BDD-D2EEB9663FC5}" dt="2024-01-26T16:02:59.497" v="535"/>
          <ac:inkMkLst>
            <pc:docMk/>
            <pc:sldMk cId="2303502608" sldId="331"/>
            <ac:inkMk id="1035" creationId="{5491A8A8-36B9-8F69-4860-CDDF7E60D780}"/>
          </ac:inkMkLst>
        </pc:inkChg>
        <pc:inkChg chg="add mod">
          <ac:chgData name="Kokchun Giang" userId="67e2125d-ec8c-4323-9653-9824a2ad815f" providerId="ADAL" clId="{066B0731-8B54-CF43-9BDD-D2EEB9663FC5}" dt="2024-01-26T16:02:59.497" v="535"/>
          <ac:inkMkLst>
            <pc:docMk/>
            <pc:sldMk cId="2303502608" sldId="331"/>
            <ac:inkMk id="1036" creationId="{FE7DB4C5-DEF9-773D-8A28-ACEE94DD06AB}"/>
          </ac:inkMkLst>
        </pc:inkChg>
        <pc:inkChg chg="add mod">
          <ac:chgData name="Kokchun Giang" userId="67e2125d-ec8c-4323-9653-9824a2ad815f" providerId="ADAL" clId="{066B0731-8B54-CF43-9BDD-D2EEB9663FC5}" dt="2024-01-26T16:02:59.497" v="535"/>
          <ac:inkMkLst>
            <pc:docMk/>
            <pc:sldMk cId="2303502608" sldId="331"/>
            <ac:inkMk id="1037" creationId="{EE3B3109-F236-E3E4-CE97-1D9C04BC2771}"/>
          </ac:inkMkLst>
        </pc:inkChg>
        <pc:inkChg chg="add mod">
          <ac:chgData name="Kokchun Giang" userId="67e2125d-ec8c-4323-9653-9824a2ad815f" providerId="ADAL" clId="{066B0731-8B54-CF43-9BDD-D2EEB9663FC5}" dt="2024-01-26T16:03:42.405" v="542"/>
          <ac:inkMkLst>
            <pc:docMk/>
            <pc:sldMk cId="2303502608" sldId="331"/>
            <ac:inkMk id="1039" creationId="{03018326-9976-AF46-915A-B79CC7176D1D}"/>
          </ac:inkMkLst>
        </pc:inkChg>
        <pc:inkChg chg="add mod">
          <ac:chgData name="Kokchun Giang" userId="67e2125d-ec8c-4323-9653-9824a2ad815f" providerId="ADAL" clId="{066B0731-8B54-CF43-9BDD-D2EEB9663FC5}" dt="2024-01-26T16:03:42.405" v="542"/>
          <ac:inkMkLst>
            <pc:docMk/>
            <pc:sldMk cId="2303502608" sldId="331"/>
            <ac:inkMk id="1040" creationId="{55AD8993-D7A5-753A-C9AE-5CDF65325C05}"/>
          </ac:inkMkLst>
        </pc:inkChg>
        <pc:inkChg chg="add mod">
          <ac:chgData name="Kokchun Giang" userId="67e2125d-ec8c-4323-9653-9824a2ad815f" providerId="ADAL" clId="{066B0731-8B54-CF43-9BDD-D2EEB9663FC5}" dt="2024-01-26T16:03:42.405" v="542"/>
          <ac:inkMkLst>
            <pc:docMk/>
            <pc:sldMk cId="2303502608" sldId="331"/>
            <ac:inkMk id="1041" creationId="{75611625-47F0-CA6C-CC2C-B833903FF48C}"/>
          </ac:inkMkLst>
        </pc:inkChg>
        <pc:inkChg chg="add mod">
          <ac:chgData name="Kokchun Giang" userId="67e2125d-ec8c-4323-9653-9824a2ad815f" providerId="ADAL" clId="{066B0731-8B54-CF43-9BDD-D2EEB9663FC5}" dt="2024-01-26T16:03:42.405" v="542"/>
          <ac:inkMkLst>
            <pc:docMk/>
            <pc:sldMk cId="2303502608" sldId="331"/>
            <ac:inkMk id="1042" creationId="{DAF2624D-09CC-467C-CA05-13A0E2B09FF5}"/>
          </ac:inkMkLst>
        </pc:inkChg>
        <pc:inkChg chg="add mod">
          <ac:chgData name="Kokchun Giang" userId="67e2125d-ec8c-4323-9653-9824a2ad815f" providerId="ADAL" clId="{066B0731-8B54-CF43-9BDD-D2EEB9663FC5}" dt="2024-01-26T16:03:42.405" v="542"/>
          <ac:inkMkLst>
            <pc:docMk/>
            <pc:sldMk cId="2303502608" sldId="331"/>
            <ac:inkMk id="1043" creationId="{1E68D51F-A982-D990-F1A7-1C0D835F3F5C}"/>
          </ac:inkMkLst>
        </pc:inkChg>
        <pc:inkChg chg="add mod">
          <ac:chgData name="Kokchun Giang" userId="67e2125d-ec8c-4323-9653-9824a2ad815f" providerId="ADAL" clId="{066B0731-8B54-CF43-9BDD-D2EEB9663FC5}" dt="2024-01-26T16:03:42.405" v="542"/>
          <ac:inkMkLst>
            <pc:docMk/>
            <pc:sldMk cId="2303502608" sldId="331"/>
            <ac:inkMk id="1044" creationId="{89AE4AEC-5A07-5915-A875-36D4F3E896A5}"/>
          </ac:inkMkLst>
        </pc:inkChg>
        <pc:inkChg chg="add mod">
          <ac:chgData name="Kokchun Giang" userId="67e2125d-ec8c-4323-9653-9824a2ad815f" providerId="ADAL" clId="{066B0731-8B54-CF43-9BDD-D2EEB9663FC5}" dt="2024-01-26T16:03:49.470" v="547"/>
          <ac:inkMkLst>
            <pc:docMk/>
            <pc:sldMk cId="2303502608" sldId="331"/>
            <ac:inkMk id="1046" creationId="{285876E8-41E4-AAB9-A4B4-22821EF8FD7C}"/>
          </ac:inkMkLst>
        </pc:inkChg>
        <pc:inkChg chg="add mod">
          <ac:chgData name="Kokchun Giang" userId="67e2125d-ec8c-4323-9653-9824a2ad815f" providerId="ADAL" clId="{066B0731-8B54-CF43-9BDD-D2EEB9663FC5}" dt="2024-01-26T16:03:49.470" v="547"/>
          <ac:inkMkLst>
            <pc:docMk/>
            <pc:sldMk cId="2303502608" sldId="331"/>
            <ac:inkMk id="1047" creationId="{C9151C2F-3BFC-4478-F827-20C42CDD6948}"/>
          </ac:inkMkLst>
        </pc:inkChg>
        <pc:inkChg chg="add mod">
          <ac:chgData name="Kokchun Giang" userId="67e2125d-ec8c-4323-9653-9824a2ad815f" providerId="ADAL" clId="{066B0731-8B54-CF43-9BDD-D2EEB9663FC5}" dt="2024-01-26T16:03:49.470" v="547"/>
          <ac:inkMkLst>
            <pc:docMk/>
            <pc:sldMk cId="2303502608" sldId="331"/>
            <ac:inkMk id="1048" creationId="{DF4A463B-8392-6040-63AB-C3B0B2C08E2A}"/>
          </ac:inkMkLst>
        </pc:inkChg>
        <pc:inkChg chg="add mod">
          <ac:chgData name="Kokchun Giang" userId="67e2125d-ec8c-4323-9653-9824a2ad815f" providerId="ADAL" clId="{066B0731-8B54-CF43-9BDD-D2EEB9663FC5}" dt="2024-01-27T12:38:41.181" v="3014" actId="164"/>
          <ac:inkMkLst>
            <pc:docMk/>
            <pc:sldMk cId="2303502608" sldId="331"/>
            <ac:inkMk id="1049" creationId="{8EE1930B-6BB1-F7AE-F57A-E759D184617C}"/>
          </ac:inkMkLst>
        </pc:inkChg>
        <pc:inkChg chg="add mod">
          <ac:chgData name="Kokchun Giang" userId="67e2125d-ec8c-4323-9653-9824a2ad815f" providerId="ADAL" clId="{066B0731-8B54-CF43-9BDD-D2EEB9663FC5}" dt="2024-01-27T12:38:41.181" v="3014" actId="164"/>
          <ac:inkMkLst>
            <pc:docMk/>
            <pc:sldMk cId="2303502608" sldId="331"/>
            <ac:inkMk id="1051" creationId="{1C573D30-9730-3B10-6CD7-A765817AA01F}"/>
          </ac:inkMkLst>
        </pc:inkChg>
        <pc:inkChg chg="add mod">
          <ac:chgData name="Kokchun Giang" userId="67e2125d-ec8c-4323-9653-9824a2ad815f" providerId="ADAL" clId="{066B0731-8B54-CF43-9BDD-D2EEB9663FC5}" dt="2024-01-27T12:38:41.181" v="3014" actId="164"/>
          <ac:inkMkLst>
            <pc:docMk/>
            <pc:sldMk cId="2303502608" sldId="331"/>
            <ac:inkMk id="1052" creationId="{168EE99E-84E3-B6B9-A335-EDAAF782A996}"/>
          </ac:inkMkLst>
        </pc:inkChg>
        <pc:inkChg chg="add mod">
          <ac:chgData name="Kokchun Giang" userId="67e2125d-ec8c-4323-9653-9824a2ad815f" providerId="ADAL" clId="{066B0731-8B54-CF43-9BDD-D2EEB9663FC5}" dt="2024-01-26T16:03:55.991" v="557"/>
          <ac:inkMkLst>
            <pc:docMk/>
            <pc:sldMk cId="2303502608" sldId="331"/>
            <ac:inkMk id="1053" creationId="{1E292225-8C7E-88B0-ACB0-21A656589333}"/>
          </ac:inkMkLst>
        </pc:inkChg>
        <pc:inkChg chg="add mod">
          <ac:chgData name="Kokchun Giang" userId="67e2125d-ec8c-4323-9653-9824a2ad815f" providerId="ADAL" clId="{066B0731-8B54-CF43-9BDD-D2EEB9663FC5}" dt="2024-01-26T16:03:55.991" v="557"/>
          <ac:inkMkLst>
            <pc:docMk/>
            <pc:sldMk cId="2303502608" sldId="331"/>
            <ac:inkMk id="1054" creationId="{03C3E9E9-825C-6AB4-82E8-58AA0C47CA0A}"/>
          </ac:inkMkLst>
        </pc:inkChg>
        <pc:inkChg chg="add mod">
          <ac:chgData name="Kokchun Giang" userId="67e2125d-ec8c-4323-9653-9824a2ad815f" providerId="ADAL" clId="{066B0731-8B54-CF43-9BDD-D2EEB9663FC5}" dt="2024-01-26T16:03:55.991" v="557"/>
          <ac:inkMkLst>
            <pc:docMk/>
            <pc:sldMk cId="2303502608" sldId="331"/>
            <ac:inkMk id="1055" creationId="{719610B4-E951-E7B0-9D83-9E7D8737010C}"/>
          </ac:inkMkLst>
        </pc:inkChg>
        <pc:inkChg chg="add mod">
          <ac:chgData name="Kokchun Giang" userId="67e2125d-ec8c-4323-9653-9824a2ad815f" providerId="ADAL" clId="{066B0731-8B54-CF43-9BDD-D2EEB9663FC5}" dt="2024-01-26T16:03:55.991" v="557"/>
          <ac:inkMkLst>
            <pc:docMk/>
            <pc:sldMk cId="2303502608" sldId="331"/>
            <ac:inkMk id="1056" creationId="{1F9F811B-525F-AFD0-778A-251041A5524F}"/>
          </ac:inkMkLst>
        </pc:inkChg>
        <pc:inkChg chg="add mod">
          <ac:chgData name="Kokchun Giang" userId="67e2125d-ec8c-4323-9653-9824a2ad815f" providerId="ADAL" clId="{066B0731-8B54-CF43-9BDD-D2EEB9663FC5}" dt="2024-01-26T16:03:55.991" v="557"/>
          <ac:inkMkLst>
            <pc:docMk/>
            <pc:sldMk cId="2303502608" sldId="331"/>
            <ac:inkMk id="1057" creationId="{CCF3C545-8502-1F6E-4688-23DEC8083D4C}"/>
          </ac:inkMkLst>
        </pc:inkChg>
        <pc:inkChg chg="add mod">
          <ac:chgData name="Kokchun Giang" userId="67e2125d-ec8c-4323-9653-9824a2ad815f" providerId="ADAL" clId="{066B0731-8B54-CF43-9BDD-D2EEB9663FC5}" dt="2024-01-26T16:03:55.991" v="557"/>
          <ac:inkMkLst>
            <pc:docMk/>
            <pc:sldMk cId="2303502608" sldId="331"/>
            <ac:inkMk id="1058" creationId="{F838293F-593B-1F31-1E17-15418EB0CFBD}"/>
          </ac:inkMkLst>
        </pc:inkChg>
        <pc:inkChg chg="add mod">
          <ac:chgData name="Kokchun Giang" userId="67e2125d-ec8c-4323-9653-9824a2ad815f" providerId="ADAL" clId="{066B0731-8B54-CF43-9BDD-D2EEB9663FC5}" dt="2024-01-26T16:03:55.991" v="557"/>
          <ac:inkMkLst>
            <pc:docMk/>
            <pc:sldMk cId="2303502608" sldId="331"/>
            <ac:inkMk id="1059" creationId="{345A97E2-B353-DA51-77EF-AB5036226756}"/>
          </ac:inkMkLst>
        </pc:inkChg>
        <pc:inkChg chg="add mod">
          <ac:chgData name="Kokchun Giang" userId="67e2125d-ec8c-4323-9653-9824a2ad815f" providerId="ADAL" clId="{066B0731-8B54-CF43-9BDD-D2EEB9663FC5}" dt="2024-01-26T16:05:38.444" v="631"/>
          <ac:inkMkLst>
            <pc:docMk/>
            <pc:sldMk cId="2303502608" sldId="331"/>
            <ac:inkMk id="1062" creationId="{1651F62C-11C8-225E-AC0C-F1B5A08FFDF6}"/>
          </ac:inkMkLst>
        </pc:inkChg>
        <pc:inkChg chg="add del mod">
          <ac:chgData name="Kokchun Giang" userId="67e2125d-ec8c-4323-9653-9824a2ad815f" providerId="ADAL" clId="{066B0731-8B54-CF43-9BDD-D2EEB9663FC5}" dt="2024-01-26T16:04:18.259" v="569" actId="9405"/>
          <ac:inkMkLst>
            <pc:docMk/>
            <pc:sldMk cId="2303502608" sldId="331"/>
            <ac:inkMk id="1062" creationId="{3236BA84-CB13-8581-3FEA-2497D2229B3E}"/>
          </ac:inkMkLst>
        </pc:inkChg>
        <pc:inkChg chg="add del mod">
          <ac:chgData name="Kokchun Giang" userId="67e2125d-ec8c-4323-9653-9824a2ad815f" providerId="ADAL" clId="{066B0731-8B54-CF43-9BDD-D2EEB9663FC5}" dt="2024-01-26T16:04:17.797" v="568" actId="9405"/>
          <ac:inkMkLst>
            <pc:docMk/>
            <pc:sldMk cId="2303502608" sldId="331"/>
            <ac:inkMk id="1063" creationId="{20191E5A-6488-1762-29A2-FDECCFFB5FED}"/>
          </ac:inkMkLst>
        </pc:inkChg>
        <pc:inkChg chg="add mod">
          <ac:chgData name="Kokchun Giang" userId="67e2125d-ec8c-4323-9653-9824a2ad815f" providerId="ADAL" clId="{066B0731-8B54-CF43-9BDD-D2EEB9663FC5}" dt="2024-01-26T16:05:38.444" v="631"/>
          <ac:inkMkLst>
            <pc:docMk/>
            <pc:sldMk cId="2303502608" sldId="331"/>
            <ac:inkMk id="1063" creationId="{E8B2680C-ED3B-4860-B266-8145F5A62F1B}"/>
          </ac:inkMkLst>
        </pc:inkChg>
        <pc:inkChg chg="add del mod">
          <ac:chgData name="Kokchun Giang" userId="67e2125d-ec8c-4323-9653-9824a2ad815f" providerId="ADAL" clId="{066B0731-8B54-CF43-9BDD-D2EEB9663FC5}" dt="2024-01-26T16:04:17.541" v="567" actId="9405"/>
          <ac:inkMkLst>
            <pc:docMk/>
            <pc:sldMk cId="2303502608" sldId="331"/>
            <ac:inkMk id="1064" creationId="{2012F362-D995-2480-1FC6-E04B431074BC}"/>
          </ac:inkMkLst>
        </pc:inkChg>
        <pc:inkChg chg="add mod">
          <ac:chgData name="Kokchun Giang" userId="67e2125d-ec8c-4323-9653-9824a2ad815f" providerId="ADAL" clId="{066B0731-8B54-CF43-9BDD-D2EEB9663FC5}" dt="2024-01-26T16:05:38.444" v="631"/>
          <ac:inkMkLst>
            <pc:docMk/>
            <pc:sldMk cId="2303502608" sldId="331"/>
            <ac:inkMk id="1064" creationId="{47BFF2F6-2B4D-7E31-387F-FB616D88EA2C}"/>
          </ac:inkMkLst>
        </pc:inkChg>
        <pc:inkChg chg="add mod">
          <ac:chgData name="Kokchun Giang" userId="67e2125d-ec8c-4323-9653-9824a2ad815f" providerId="ADAL" clId="{066B0731-8B54-CF43-9BDD-D2EEB9663FC5}" dt="2024-01-26T16:05:38.444" v="631"/>
          <ac:inkMkLst>
            <pc:docMk/>
            <pc:sldMk cId="2303502608" sldId="331"/>
            <ac:inkMk id="1065" creationId="{4AA6F273-5EC1-F810-9CED-7B59F479CBD6}"/>
          </ac:inkMkLst>
        </pc:inkChg>
        <pc:inkChg chg="add del mod">
          <ac:chgData name="Kokchun Giang" userId="67e2125d-ec8c-4323-9653-9824a2ad815f" providerId="ADAL" clId="{066B0731-8B54-CF43-9BDD-D2EEB9663FC5}" dt="2024-01-26T16:04:17.344" v="566" actId="9405"/>
          <ac:inkMkLst>
            <pc:docMk/>
            <pc:sldMk cId="2303502608" sldId="331"/>
            <ac:inkMk id="1065" creationId="{6F211F75-6200-FB3C-9C6A-DF7210922891}"/>
          </ac:inkMkLst>
        </pc:inkChg>
        <pc:inkChg chg="add del mod">
          <ac:chgData name="Kokchun Giang" userId="67e2125d-ec8c-4323-9653-9824a2ad815f" providerId="ADAL" clId="{066B0731-8B54-CF43-9BDD-D2EEB9663FC5}" dt="2024-01-26T16:04:16.880" v="565"/>
          <ac:inkMkLst>
            <pc:docMk/>
            <pc:sldMk cId="2303502608" sldId="331"/>
            <ac:inkMk id="1066" creationId="{0E7F0C72-A2BE-A200-8574-85AD8D17D7D0}"/>
          </ac:inkMkLst>
        </pc:inkChg>
        <pc:inkChg chg="add mod">
          <ac:chgData name="Kokchun Giang" userId="67e2125d-ec8c-4323-9653-9824a2ad815f" providerId="ADAL" clId="{066B0731-8B54-CF43-9BDD-D2EEB9663FC5}" dt="2024-01-26T16:08:20.206" v="678"/>
          <ac:inkMkLst>
            <pc:docMk/>
            <pc:sldMk cId="2303502608" sldId="331"/>
            <ac:inkMk id="1066" creationId="{80E30F8D-C409-D6CC-025A-67966BDDB6AD}"/>
          </ac:inkMkLst>
        </pc:inkChg>
        <pc:inkChg chg="add mod">
          <ac:chgData name="Kokchun Giang" userId="67e2125d-ec8c-4323-9653-9824a2ad815f" providerId="ADAL" clId="{066B0731-8B54-CF43-9BDD-D2EEB9663FC5}" dt="2024-01-26T16:05:38.444" v="631"/>
          <ac:inkMkLst>
            <pc:docMk/>
            <pc:sldMk cId="2303502608" sldId="331"/>
            <ac:inkMk id="1067" creationId="{6FBE6B9E-225D-1907-4107-2D691FE03DAB}"/>
          </ac:inkMkLst>
        </pc:inkChg>
        <pc:inkChg chg="add mod">
          <ac:chgData name="Kokchun Giang" userId="67e2125d-ec8c-4323-9653-9824a2ad815f" providerId="ADAL" clId="{066B0731-8B54-CF43-9BDD-D2EEB9663FC5}" dt="2024-01-27T12:38:41.181" v="3014" actId="164"/>
          <ac:inkMkLst>
            <pc:docMk/>
            <pc:sldMk cId="2303502608" sldId="331"/>
            <ac:inkMk id="1068" creationId="{134179BA-F8DA-B908-0F43-B917E2A8D58F}"/>
          </ac:inkMkLst>
        </pc:inkChg>
        <pc:inkChg chg="add mod">
          <ac:chgData name="Kokchun Giang" userId="67e2125d-ec8c-4323-9653-9824a2ad815f" providerId="ADAL" clId="{066B0731-8B54-CF43-9BDD-D2EEB9663FC5}" dt="2024-01-27T12:38:41.181" v="3014" actId="164"/>
          <ac:inkMkLst>
            <pc:docMk/>
            <pc:sldMk cId="2303502608" sldId="331"/>
            <ac:inkMk id="1069" creationId="{9AED84C1-B92E-E29A-BEF8-CEE58FD1AADA}"/>
          </ac:inkMkLst>
        </pc:inkChg>
        <pc:inkChg chg="add mod">
          <ac:chgData name="Kokchun Giang" userId="67e2125d-ec8c-4323-9653-9824a2ad815f" providerId="ADAL" clId="{066B0731-8B54-CF43-9BDD-D2EEB9663FC5}" dt="2024-01-27T12:38:41.181" v="3014" actId="164"/>
          <ac:inkMkLst>
            <pc:docMk/>
            <pc:sldMk cId="2303502608" sldId="331"/>
            <ac:inkMk id="1070" creationId="{4A4EA0D7-E8FD-0FCB-5698-AF55153968CA}"/>
          </ac:inkMkLst>
        </pc:inkChg>
        <pc:inkChg chg="add mod">
          <ac:chgData name="Kokchun Giang" userId="67e2125d-ec8c-4323-9653-9824a2ad815f" providerId="ADAL" clId="{066B0731-8B54-CF43-9BDD-D2EEB9663FC5}" dt="2024-01-27T12:38:41.181" v="3014" actId="164"/>
          <ac:inkMkLst>
            <pc:docMk/>
            <pc:sldMk cId="2303502608" sldId="331"/>
            <ac:inkMk id="1071" creationId="{86652CCE-6638-06F7-0FE9-1D91FD6879F8}"/>
          </ac:inkMkLst>
        </pc:inkChg>
        <pc:inkChg chg="add mod">
          <ac:chgData name="Kokchun Giang" userId="67e2125d-ec8c-4323-9653-9824a2ad815f" providerId="ADAL" clId="{066B0731-8B54-CF43-9BDD-D2EEB9663FC5}" dt="2024-01-27T12:38:41.181" v="3014" actId="164"/>
          <ac:inkMkLst>
            <pc:docMk/>
            <pc:sldMk cId="2303502608" sldId="331"/>
            <ac:inkMk id="1072" creationId="{5B8ED33E-B9C1-4B26-6560-95CE1124D715}"/>
          </ac:inkMkLst>
        </pc:inkChg>
        <pc:inkChg chg="add mod">
          <ac:chgData name="Kokchun Giang" userId="67e2125d-ec8c-4323-9653-9824a2ad815f" providerId="ADAL" clId="{066B0731-8B54-CF43-9BDD-D2EEB9663FC5}" dt="2024-01-27T12:38:41.181" v="3014" actId="164"/>
          <ac:inkMkLst>
            <pc:docMk/>
            <pc:sldMk cId="2303502608" sldId="331"/>
            <ac:inkMk id="1073" creationId="{32F138E6-F972-C931-3E1C-9C79891410D4}"/>
          </ac:inkMkLst>
        </pc:inkChg>
        <pc:inkChg chg="add mod">
          <ac:chgData name="Kokchun Giang" userId="67e2125d-ec8c-4323-9653-9824a2ad815f" providerId="ADAL" clId="{066B0731-8B54-CF43-9BDD-D2EEB9663FC5}" dt="2024-01-27T12:38:41.181" v="3014" actId="164"/>
          <ac:inkMkLst>
            <pc:docMk/>
            <pc:sldMk cId="2303502608" sldId="331"/>
            <ac:inkMk id="1074" creationId="{E54E15DF-BDEB-87C6-2526-A8C8478867B6}"/>
          </ac:inkMkLst>
        </pc:inkChg>
        <pc:inkChg chg="add mod">
          <ac:chgData name="Kokchun Giang" userId="67e2125d-ec8c-4323-9653-9824a2ad815f" providerId="ADAL" clId="{066B0731-8B54-CF43-9BDD-D2EEB9663FC5}" dt="2024-01-26T16:05:38.444" v="631"/>
          <ac:inkMkLst>
            <pc:docMk/>
            <pc:sldMk cId="2303502608" sldId="331"/>
            <ac:inkMk id="1075" creationId="{60109373-4B06-1FCA-E9EF-4B4BE7F566DD}"/>
          </ac:inkMkLst>
        </pc:inkChg>
        <pc:inkChg chg="add del mod">
          <ac:chgData name="Kokchun Giang" userId="67e2125d-ec8c-4323-9653-9824a2ad815f" providerId="ADAL" clId="{066B0731-8B54-CF43-9BDD-D2EEB9663FC5}" dt="2024-01-26T16:04:23.481" v="582" actId="9405"/>
          <ac:inkMkLst>
            <pc:docMk/>
            <pc:sldMk cId="2303502608" sldId="331"/>
            <ac:inkMk id="1075" creationId="{EDC01D3D-6142-8907-4669-B8699938BC76}"/>
          </ac:inkMkLst>
        </pc:inkChg>
        <pc:inkChg chg="add mod">
          <ac:chgData name="Kokchun Giang" userId="67e2125d-ec8c-4323-9653-9824a2ad815f" providerId="ADAL" clId="{066B0731-8B54-CF43-9BDD-D2EEB9663FC5}" dt="2024-01-26T16:08:20.206" v="678"/>
          <ac:inkMkLst>
            <pc:docMk/>
            <pc:sldMk cId="2303502608" sldId="331"/>
            <ac:inkMk id="1076" creationId="{60614BC3-F874-0C6B-8DA1-D7494EB2082B}"/>
          </ac:inkMkLst>
        </pc:inkChg>
        <pc:inkChg chg="add del mod">
          <ac:chgData name="Kokchun Giang" userId="67e2125d-ec8c-4323-9653-9824a2ad815f" providerId="ADAL" clId="{066B0731-8B54-CF43-9BDD-D2EEB9663FC5}" dt="2024-01-26T16:04:23.152" v="581"/>
          <ac:inkMkLst>
            <pc:docMk/>
            <pc:sldMk cId="2303502608" sldId="331"/>
            <ac:inkMk id="1076" creationId="{6F8EFDD2-437A-00C6-81F0-84C1026460B4}"/>
          </ac:inkMkLst>
        </pc:inkChg>
        <pc:inkChg chg="add mod">
          <ac:chgData name="Kokchun Giang" userId="67e2125d-ec8c-4323-9653-9824a2ad815f" providerId="ADAL" clId="{066B0731-8B54-CF43-9BDD-D2EEB9663FC5}" dt="2024-01-26T16:05:38.444" v="631"/>
          <ac:inkMkLst>
            <pc:docMk/>
            <pc:sldMk cId="2303502608" sldId="331"/>
            <ac:inkMk id="1077" creationId="{E97B3876-21C9-5B75-E48D-B8F0A0BF97D4}"/>
          </ac:inkMkLst>
        </pc:inkChg>
        <pc:inkChg chg="add mod">
          <ac:chgData name="Kokchun Giang" userId="67e2125d-ec8c-4323-9653-9824a2ad815f" providerId="ADAL" clId="{066B0731-8B54-CF43-9BDD-D2EEB9663FC5}" dt="2024-01-26T16:04:26.328" v="585"/>
          <ac:inkMkLst>
            <pc:docMk/>
            <pc:sldMk cId="2303502608" sldId="331"/>
            <ac:inkMk id="1079" creationId="{AC1C08C4-869D-2310-097D-3E72B52B9111}"/>
          </ac:inkMkLst>
        </pc:inkChg>
        <pc:inkChg chg="add mod">
          <ac:chgData name="Kokchun Giang" userId="67e2125d-ec8c-4323-9653-9824a2ad815f" providerId="ADAL" clId="{066B0731-8B54-CF43-9BDD-D2EEB9663FC5}" dt="2024-01-26T16:04:26.328" v="585"/>
          <ac:inkMkLst>
            <pc:docMk/>
            <pc:sldMk cId="2303502608" sldId="331"/>
            <ac:inkMk id="1080" creationId="{20EE8A0A-0838-1F1B-9493-2A0096AC94C3}"/>
          </ac:inkMkLst>
        </pc:inkChg>
        <pc:inkChg chg="add mod">
          <ac:chgData name="Kokchun Giang" userId="67e2125d-ec8c-4323-9653-9824a2ad815f" providerId="ADAL" clId="{066B0731-8B54-CF43-9BDD-D2EEB9663FC5}" dt="2024-01-26T16:05:40.158" v="635"/>
          <ac:inkMkLst>
            <pc:docMk/>
            <pc:sldMk cId="2303502608" sldId="331"/>
            <ac:inkMk id="1082" creationId="{941B06E1-F973-90C1-0DD9-3AA1BDD30E3F}"/>
          </ac:inkMkLst>
        </pc:inkChg>
        <pc:inkChg chg="add mod">
          <ac:chgData name="Kokchun Giang" userId="67e2125d-ec8c-4323-9653-9824a2ad815f" providerId="ADAL" clId="{066B0731-8B54-CF43-9BDD-D2EEB9663FC5}" dt="2024-01-26T16:05:40.158" v="635"/>
          <ac:inkMkLst>
            <pc:docMk/>
            <pc:sldMk cId="2303502608" sldId="331"/>
            <ac:inkMk id="1083" creationId="{C68B0EA4-7D43-5BB4-66B1-0E98C9DAA2FB}"/>
          </ac:inkMkLst>
        </pc:inkChg>
        <pc:inkChg chg="add mod">
          <ac:chgData name="Kokchun Giang" userId="67e2125d-ec8c-4323-9653-9824a2ad815f" providerId="ADAL" clId="{066B0731-8B54-CF43-9BDD-D2EEB9663FC5}" dt="2024-01-26T16:05:40.158" v="635"/>
          <ac:inkMkLst>
            <pc:docMk/>
            <pc:sldMk cId="2303502608" sldId="331"/>
            <ac:inkMk id="1084" creationId="{40306523-A7FB-0E15-A65E-379061A28063}"/>
          </ac:inkMkLst>
        </pc:inkChg>
        <pc:inkChg chg="add mod">
          <ac:chgData name="Kokchun Giang" userId="67e2125d-ec8c-4323-9653-9824a2ad815f" providerId="ADAL" clId="{066B0731-8B54-CF43-9BDD-D2EEB9663FC5}" dt="2024-01-26T16:08:33.636" v="679" actId="164"/>
          <ac:inkMkLst>
            <pc:docMk/>
            <pc:sldMk cId="2303502608" sldId="331"/>
            <ac:inkMk id="1086" creationId="{707B6A34-23E0-6A78-2C6E-1A259A99D468}"/>
          </ac:inkMkLst>
        </pc:inkChg>
        <pc:inkChg chg="add mod">
          <ac:chgData name="Kokchun Giang" userId="67e2125d-ec8c-4323-9653-9824a2ad815f" providerId="ADAL" clId="{066B0731-8B54-CF43-9BDD-D2EEB9663FC5}" dt="2024-01-26T16:05:48.542" v="642"/>
          <ac:inkMkLst>
            <pc:docMk/>
            <pc:sldMk cId="2303502608" sldId="331"/>
            <ac:inkMk id="1087" creationId="{61B35222-3277-F316-AFBB-054BADBD7D0A}"/>
          </ac:inkMkLst>
        </pc:inkChg>
        <pc:inkChg chg="add mod">
          <ac:chgData name="Kokchun Giang" userId="67e2125d-ec8c-4323-9653-9824a2ad815f" providerId="ADAL" clId="{066B0731-8B54-CF43-9BDD-D2EEB9663FC5}" dt="2024-01-26T16:05:59.605" v="653"/>
          <ac:inkMkLst>
            <pc:docMk/>
            <pc:sldMk cId="2303502608" sldId="331"/>
            <ac:inkMk id="1088" creationId="{5D99ED72-C49F-D257-AACD-062E99C2FBA9}"/>
          </ac:inkMkLst>
        </pc:inkChg>
        <pc:inkChg chg="add mod">
          <ac:chgData name="Kokchun Giang" userId="67e2125d-ec8c-4323-9653-9824a2ad815f" providerId="ADAL" clId="{066B0731-8B54-CF43-9BDD-D2EEB9663FC5}" dt="2024-01-26T16:05:59.605" v="653"/>
          <ac:inkMkLst>
            <pc:docMk/>
            <pc:sldMk cId="2303502608" sldId="331"/>
            <ac:inkMk id="1089" creationId="{B8095533-0D4C-138E-1DB7-AD6B9DBCF49C}"/>
          </ac:inkMkLst>
        </pc:inkChg>
        <pc:inkChg chg="add mod">
          <ac:chgData name="Kokchun Giang" userId="67e2125d-ec8c-4323-9653-9824a2ad815f" providerId="ADAL" clId="{066B0731-8B54-CF43-9BDD-D2EEB9663FC5}" dt="2024-01-26T16:05:59.605" v="653"/>
          <ac:inkMkLst>
            <pc:docMk/>
            <pc:sldMk cId="2303502608" sldId="331"/>
            <ac:inkMk id="1090" creationId="{6533DDC2-5D9B-511D-7FA4-5A162AFAD9E4}"/>
          </ac:inkMkLst>
        </pc:inkChg>
        <pc:inkChg chg="add mod">
          <ac:chgData name="Kokchun Giang" userId="67e2125d-ec8c-4323-9653-9824a2ad815f" providerId="ADAL" clId="{066B0731-8B54-CF43-9BDD-D2EEB9663FC5}" dt="2024-01-26T16:05:59.605" v="653"/>
          <ac:inkMkLst>
            <pc:docMk/>
            <pc:sldMk cId="2303502608" sldId="331"/>
            <ac:inkMk id="1091" creationId="{6401769B-A9A2-BC74-73A0-47F6A9ED8F2A}"/>
          </ac:inkMkLst>
        </pc:inkChg>
        <pc:inkChg chg="add mod">
          <ac:chgData name="Kokchun Giang" userId="67e2125d-ec8c-4323-9653-9824a2ad815f" providerId="ADAL" clId="{066B0731-8B54-CF43-9BDD-D2EEB9663FC5}" dt="2024-01-26T16:05:56.234" v="651"/>
          <ac:inkMkLst>
            <pc:docMk/>
            <pc:sldMk cId="2303502608" sldId="331"/>
            <ac:inkMk id="1092" creationId="{B0426A88-B7B7-0FF0-AFED-FD71EC711213}"/>
          </ac:inkMkLst>
        </pc:inkChg>
        <pc:inkChg chg="add mod">
          <ac:chgData name="Kokchun Giang" userId="67e2125d-ec8c-4323-9653-9824a2ad815f" providerId="ADAL" clId="{066B0731-8B54-CF43-9BDD-D2EEB9663FC5}" dt="2024-01-26T16:05:56.234" v="651"/>
          <ac:inkMkLst>
            <pc:docMk/>
            <pc:sldMk cId="2303502608" sldId="331"/>
            <ac:inkMk id="1093" creationId="{74B77D39-3945-ED8C-6090-E06EF2D7C678}"/>
          </ac:inkMkLst>
        </pc:inkChg>
        <pc:inkChg chg="add mod">
          <ac:chgData name="Kokchun Giang" userId="67e2125d-ec8c-4323-9653-9824a2ad815f" providerId="ADAL" clId="{066B0731-8B54-CF43-9BDD-D2EEB9663FC5}" dt="2024-01-26T16:05:59.605" v="653"/>
          <ac:inkMkLst>
            <pc:docMk/>
            <pc:sldMk cId="2303502608" sldId="331"/>
            <ac:inkMk id="1094" creationId="{960E1067-8A01-A249-49EB-0357ECC647BC}"/>
          </ac:inkMkLst>
        </pc:inkChg>
        <pc:inkChg chg="add mod">
          <ac:chgData name="Kokchun Giang" userId="67e2125d-ec8c-4323-9653-9824a2ad815f" providerId="ADAL" clId="{066B0731-8B54-CF43-9BDD-D2EEB9663FC5}" dt="2024-01-26T16:05:59.605" v="653"/>
          <ac:inkMkLst>
            <pc:docMk/>
            <pc:sldMk cId="2303502608" sldId="331"/>
            <ac:inkMk id="1097" creationId="{C1BBE2C3-C598-F292-FA59-B8245D65DD76}"/>
          </ac:inkMkLst>
        </pc:inkChg>
        <pc:inkChg chg="add mod">
          <ac:chgData name="Kokchun Giang" userId="67e2125d-ec8c-4323-9653-9824a2ad815f" providerId="ADAL" clId="{066B0731-8B54-CF43-9BDD-D2EEB9663FC5}" dt="2024-01-26T16:08:33.636" v="679" actId="164"/>
          <ac:inkMkLst>
            <pc:docMk/>
            <pc:sldMk cId="2303502608" sldId="331"/>
            <ac:inkMk id="1099" creationId="{C06863CA-39DB-1D32-DAA0-7DAA0C1D3584}"/>
          </ac:inkMkLst>
        </pc:inkChg>
        <pc:inkChg chg="add del mod">
          <ac:chgData name="Kokchun Giang" userId="67e2125d-ec8c-4323-9653-9824a2ad815f" providerId="ADAL" clId="{066B0731-8B54-CF43-9BDD-D2EEB9663FC5}" dt="2024-01-26T16:08:10.477" v="662"/>
          <ac:inkMkLst>
            <pc:docMk/>
            <pc:sldMk cId="2303502608" sldId="331"/>
            <ac:inkMk id="1100" creationId="{046690B9-BA04-011B-C568-6DFCC8CA78AF}"/>
          </ac:inkMkLst>
        </pc:inkChg>
        <pc:inkChg chg="add del mod">
          <ac:chgData name="Kokchun Giang" userId="67e2125d-ec8c-4323-9653-9824a2ad815f" providerId="ADAL" clId="{066B0731-8B54-CF43-9BDD-D2EEB9663FC5}" dt="2024-01-26T16:08:10.478" v="664"/>
          <ac:inkMkLst>
            <pc:docMk/>
            <pc:sldMk cId="2303502608" sldId="331"/>
            <ac:inkMk id="1101" creationId="{36832549-0EE0-B8F6-011F-1006498118DC}"/>
          </ac:inkMkLst>
        </pc:inkChg>
        <pc:inkChg chg="add del mod">
          <ac:chgData name="Kokchun Giang" userId="67e2125d-ec8c-4323-9653-9824a2ad815f" providerId="ADAL" clId="{066B0731-8B54-CF43-9BDD-D2EEB9663FC5}" dt="2024-01-26T16:08:10.477" v="663"/>
          <ac:inkMkLst>
            <pc:docMk/>
            <pc:sldMk cId="2303502608" sldId="331"/>
            <ac:inkMk id="1102" creationId="{7D030EB4-4B6E-941F-7ED1-A2BF18C27C55}"/>
          </ac:inkMkLst>
        </pc:inkChg>
        <pc:inkChg chg="add del mod">
          <ac:chgData name="Kokchun Giang" userId="67e2125d-ec8c-4323-9653-9824a2ad815f" providerId="ADAL" clId="{066B0731-8B54-CF43-9BDD-D2EEB9663FC5}" dt="2024-01-26T16:08:10.473" v="661"/>
          <ac:inkMkLst>
            <pc:docMk/>
            <pc:sldMk cId="2303502608" sldId="331"/>
            <ac:inkMk id="1103" creationId="{2D44FCC0-AE67-C394-B286-171DD231C514}"/>
          </ac:inkMkLst>
        </pc:inkChg>
        <pc:inkChg chg="add del mod">
          <ac:chgData name="Kokchun Giang" userId="67e2125d-ec8c-4323-9653-9824a2ad815f" providerId="ADAL" clId="{066B0731-8B54-CF43-9BDD-D2EEB9663FC5}" dt="2024-01-26T16:08:10.479" v="665"/>
          <ac:inkMkLst>
            <pc:docMk/>
            <pc:sldMk cId="2303502608" sldId="331"/>
            <ac:inkMk id="1104" creationId="{37D9AB85-E9C2-1AEE-3F49-48D862C281C1}"/>
          </ac:inkMkLst>
        </pc:inkChg>
        <pc:inkChg chg="add mod">
          <ac:chgData name="Kokchun Giang" userId="67e2125d-ec8c-4323-9653-9824a2ad815f" providerId="ADAL" clId="{066B0731-8B54-CF43-9BDD-D2EEB9663FC5}" dt="2024-01-27T12:38:50.143" v="3015" actId="164"/>
          <ac:inkMkLst>
            <pc:docMk/>
            <pc:sldMk cId="2303502608" sldId="331"/>
            <ac:inkMk id="1107" creationId="{DE36675D-F1E5-5257-DC7B-1BDF9256096A}"/>
          </ac:inkMkLst>
        </pc:inkChg>
        <pc:inkChg chg="add mod">
          <ac:chgData name="Kokchun Giang" userId="67e2125d-ec8c-4323-9653-9824a2ad815f" providerId="ADAL" clId="{066B0731-8B54-CF43-9BDD-D2EEB9663FC5}" dt="2024-01-26T16:08:52.893" v="695"/>
          <ac:inkMkLst>
            <pc:docMk/>
            <pc:sldMk cId="2303502608" sldId="331"/>
            <ac:inkMk id="1108" creationId="{402534E6-5427-E3F5-0B1F-59383FBF74A5}"/>
          </ac:inkMkLst>
        </pc:inkChg>
        <pc:inkChg chg="add mod">
          <ac:chgData name="Kokchun Giang" userId="67e2125d-ec8c-4323-9653-9824a2ad815f" providerId="ADAL" clId="{066B0731-8B54-CF43-9BDD-D2EEB9663FC5}" dt="2024-01-26T16:08:52.893" v="695"/>
          <ac:inkMkLst>
            <pc:docMk/>
            <pc:sldMk cId="2303502608" sldId="331"/>
            <ac:inkMk id="1109" creationId="{62F17E36-354E-D4FB-239F-2E5E195FE547}"/>
          </ac:inkMkLst>
        </pc:inkChg>
        <pc:inkChg chg="add mod">
          <ac:chgData name="Kokchun Giang" userId="67e2125d-ec8c-4323-9653-9824a2ad815f" providerId="ADAL" clId="{066B0731-8B54-CF43-9BDD-D2EEB9663FC5}" dt="2024-01-27T12:38:50.143" v="3015" actId="164"/>
          <ac:inkMkLst>
            <pc:docMk/>
            <pc:sldMk cId="2303502608" sldId="331"/>
            <ac:inkMk id="1110" creationId="{99963EC3-E50A-F8CD-5880-001BF2C2E6AC}"/>
          </ac:inkMkLst>
        </pc:inkChg>
        <pc:inkChg chg="add mod">
          <ac:chgData name="Kokchun Giang" userId="67e2125d-ec8c-4323-9653-9824a2ad815f" providerId="ADAL" clId="{066B0731-8B54-CF43-9BDD-D2EEB9663FC5}" dt="2024-01-27T12:38:50.143" v="3015" actId="164"/>
          <ac:inkMkLst>
            <pc:docMk/>
            <pc:sldMk cId="2303502608" sldId="331"/>
            <ac:inkMk id="1111" creationId="{6978EAB8-CCDD-41BF-DDC7-CB5946A2D306}"/>
          </ac:inkMkLst>
        </pc:inkChg>
        <pc:inkChg chg="add mod">
          <ac:chgData name="Kokchun Giang" userId="67e2125d-ec8c-4323-9653-9824a2ad815f" providerId="ADAL" clId="{066B0731-8B54-CF43-9BDD-D2EEB9663FC5}" dt="2024-01-26T16:08:52.893" v="695"/>
          <ac:inkMkLst>
            <pc:docMk/>
            <pc:sldMk cId="2303502608" sldId="331"/>
            <ac:inkMk id="1112" creationId="{A4B2AC06-F643-022A-4E2E-42FA480F65DD}"/>
          </ac:inkMkLst>
        </pc:inkChg>
        <pc:inkChg chg="add mod">
          <ac:chgData name="Kokchun Giang" userId="67e2125d-ec8c-4323-9653-9824a2ad815f" providerId="ADAL" clId="{066B0731-8B54-CF43-9BDD-D2EEB9663FC5}" dt="2024-01-26T16:08:52.893" v="695"/>
          <ac:inkMkLst>
            <pc:docMk/>
            <pc:sldMk cId="2303502608" sldId="331"/>
            <ac:inkMk id="1113" creationId="{DACCC937-03ED-A371-1763-AB976714A807}"/>
          </ac:inkMkLst>
        </pc:inkChg>
        <pc:inkChg chg="add mod">
          <ac:chgData name="Kokchun Giang" userId="67e2125d-ec8c-4323-9653-9824a2ad815f" providerId="ADAL" clId="{066B0731-8B54-CF43-9BDD-D2EEB9663FC5}" dt="2024-01-26T16:08:52.893" v="695"/>
          <ac:inkMkLst>
            <pc:docMk/>
            <pc:sldMk cId="2303502608" sldId="331"/>
            <ac:inkMk id="1114" creationId="{21C61272-9F4C-9846-4F30-1714D59FA0E4}"/>
          </ac:inkMkLst>
        </pc:inkChg>
        <pc:inkChg chg="add mod">
          <ac:chgData name="Kokchun Giang" userId="67e2125d-ec8c-4323-9653-9824a2ad815f" providerId="ADAL" clId="{066B0731-8B54-CF43-9BDD-D2EEB9663FC5}" dt="2024-01-27T12:38:50.143" v="3015" actId="164"/>
          <ac:inkMkLst>
            <pc:docMk/>
            <pc:sldMk cId="2303502608" sldId="331"/>
            <ac:inkMk id="1115" creationId="{1F8CF328-946B-1B7C-373C-D9EA3AF3FA03}"/>
          </ac:inkMkLst>
        </pc:inkChg>
        <pc:inkChg chg="add mod">
          <ac:chgData name="Kokchun Giang" userId="67e2125d-ec8c-4323-9653-9824a2ad815f" providerId="ADAL" clId="{066B0731-8B54-CF43-9BDD-D2EEB9663FC5}" dt="2024-01-27T12:38:50.143" v="3015" actId="164"/>
          <ac:inkMkLst>
            <pc:docMk/>
            <pc:sldMk cId="2303502608" sldId="331"/>
            <ac:inkMk id="1116" creationId="{ED2BDCDA-23C6-A691-5BC1-18AC9C4A2829}"/>
          </ac:inkMkLst>
        </pc:inkChg>
        <pc:inkChg chg="add mod">
          <ac:chgData name="Kokchun Giang" userId="67e2125d-ec8c-4323-9653-9824a2ad815f" providerId="ADAL" clId="{066B0731-8B54-CF43-9BDD-D2EEB9663FC5}" dt="2024-01-26T16:08:52.893" v="695"/>
          <ac:inkMkLst>
            <pc:docMk/>
            <pc:sldMk cId="2303502608" sldId="331"/>
            <ac:inkMk id="1117" creationId="{3458663B-7741-C0DB-CEEA-A8C9E1E240C5}"/>
          </ac:inkMkLst>
        </pc:inkChg>
        <pc:inkChg chg="add mod">
          <ac:chgData name="Kokchun Giang" userId="67e2125d-ec8c-4323-9653-9824a2ad815f" providerId="ADAL" clId="{066B0731-8B54-CF43-9BDD-D2EEB9663FC5}" dt="2024-01-26T16:08:52.893" v="695"/>
          <ac:inkMkLst>
            <pc:docMk/>
            <pc:sldMk cId="2303502608" sldId="331"/>
            <ac:inkMk id="1118" creationId="{4B3B64D3-8EFD-9FEF-FD35-8ABFCC020A7D}"/>
          </ac:inkMkLst>
        </pc:inkChg>
        <pc:inkChg chg="add mod">
          <ac:chgData name="Kokchun Giang" userId="67e2125d-ec8c-4323-9653-9824a2ad815f" providerId="ADAL" clId="{066B0731-8B54-CF43-9BDD-D2EEB9663FC5}" dt="2024-01-26T16:08:52.893" v="695"/>
          <ac:inkMkLst>
            <pc:docMk/>
            <pc:sldMk cId="2303502608" sldId="331"/>
            <ac:inkMk id="1119" creationId="{5B8BC8FA-9745-1C0A-99DC-B3A4FECCE3CC}"/>
          </ac:inkMkLst>
        </pc:inkChg>
        <pc:inkChg chg="add mod">
          <ac:chgData name="Kokchun Giang" userId="67e2125d-ec8c-4323-9653-9824a2ad815f" providerId="ADAL" clId="{066B0731-8B54-CF43-9BDD-D2EEB9663FC5}" dt="2024-01-26T16:08:54.710" v="698"/>
          <ac:inkMkLst>
            <pc:docMk/>
            <pc:sldMk cId="2303502608" sldId="331"/>
            <ac:inkMk id="1120" creationId="{7F05CA0C-5777-0716-7003-3796407F12EB}"/>
          </ac:inkMkLst>
        </pc:inkChg>
        <pc:inkChg chg="add mod">
          <ac:chgData name="Kokchun Giang" userId="67e2125d-ec8c-4323-9653-9824a2ad815f" providerId="ADAL" clId="{066B0731-8B54-CF43-9BDD-D2EEB9663FC5}" dt="2024-01-26T16:08:54.710" v="698"/>
          <ac:inkMkLst>
            <pc:docMk/>
            <pc:sldMk cId="2303502608" sldId="331"/>
            <ac:inkMk id="1124" creationId="{7095F572-EF70-AC1B-8FB0-B82359509900}"/>
          </ac:inkMkLst>
        </pc:inkChg>
        <pc:inkChg chg="add mod">
          <ac:chgData name="Kokchun Giang" userId="67e2125d-ec8c-4323-9653-9824a2ad815f" providerId="ADAL" clId="{066B0731-8B54-CF43-9BDD-D2EEB9663FC5}" dt="2024-01-27T12:38:50.143" v="3015" actId="164"/>
          <ac:inkMkLst>
            <pc:docMk/>
            <pc:sldMk cId="2303502608" sldId="331"/>
            <ac:inkMk id="1125" creationId="{B4CFA580-110A-9D6D-D224-05BB47D37536}"/>
          </ac:inkMkLst>
        </pc:inkChg>
        <pc:inkChg chg="add del mod">
          <ac:chgData name="Kokchun Giang" userId="67e2125d-ec8c-4323-9653-9824a2ad815f" providerId="ADAL" clId="{066B0731-8B54-CF43-9BDD-D2EEB9663FC5}" dt="2024-01-26T16:09:14.097" v="704" actId="9405"/>
          <ac:inkMkLst>
            <pc:docMk/>
            <pc:sldMk cId="2303502608" sldId="331"/>
            <ac:inkMk id="1127" creationId="{418D571A-FC7B-383B-A3CB-297A58CB1E47}"/>
          </ac:inkMkLst>
        </pc:inkChg>
        <pc:inkChg chg="add del mod">
          <ac:chgData name="Kokchun Giang" userId="67e2125d-ec8c-4323-9653-9824a2ad815f" providerId="ADAL" clId="{066B0731-8B54-CF43-9BDD-D2EEB9663FC5}" dt="2024-01-26T16:09:13.829" v="703"/>
          <ac:inkMkLst>
            <pc:docMk/>
            <pc:sldMk cId="2303502608" sldId="331"/>
            <ac:inkMk id="1128" creationId="{FBD6A5B7-FDE0-8412-C7DD-6F60A9D48DED}"/>
          </ac:inkMkLst>
        </pc:inkChg>
        <pc:inkChg chg="add mod">
          <ac:chgData name="Kokchun Giang" userId="67e2125d-ec8c-4323-9653-9824a2ad815f" providerId="ADAL" clId="{066B0731-8B54-CF43-9BDD-D2EEB9663FC5}" dt="2024-01-27T12:38:56.638" v="3016" actId="164"/>
          <ac:inkMkLst>
            <pc:docMk/>
            <pc:sldMk cId="2303502608" sldId="331"/>
            <ac:inkMk id="1130" creationId="{CD948B90-E9C7-4399-CD04-EF3A543A5288}"/>
          </ac:inkMkLst>
        </pc:inkChg>
        <pc:inkChg chg="add mod">
          <ac:chgData name="Kokchun Giang" userId="67e2125d-ec8c-4323-9653-9824a2ad815f" providerId="ADAL" clId="{066B0731-8B54-CF43-9BDD-D2EEB9663FC5}" dt="2024-01-27T12:38:56.638" v="3016" actId="164"/>
          <ac:inkMkLst>
            <pc:docMk/>
            <pc:sldMk cId="2303502608" sldId="331"/>
            <ac:inkMk id="1131" creationId="{F0AC7D99-B18A-1AF3-DA31-7BA4194EA17B}"/>
          </ac:inkMkLst>
        </pc:inkChg>
        <pc:inkChg chg="add del mod">
          <ac:chgData name="Kokchun Giang" userId="67e2125d-ec8c-4323-9653-9824a2ad815f" providerId="ADAL" clId="{066B0731-8B54-CF43-9BDD-D2EEB9663FC5}" dt="2024-01-26T16:09:18.833" v="712" actId="9405"/>
          <ac:inkMkLst>
            <pc:docMk/>
            <pc:sldMk cId="2303502608" sldId="331"/>
            <ac:inkMk id="1132" creationId="{3E20A195-D416-0F20-F6DC-48BE634EE515}"/>
          </ac:inkMkLst>
        </pc:inkChg>
        <pc:inkChg chg="add del mod">
          <ac:chgData name="Kokchun Giang" userId="67e2125d-ec8c-4323-9653-9824a2ad815f" providerId="ADAL" clId="{066B0731-8B54-CF43-9BDD-D2EEB9663FC5}" dt="2024-01-26T16:09:18.371" v="711"/>
          <ac:inkMkLst>
            <pc:docMk/>
            <pc:sldMk cId="2303502608" sldId="331"/>
            <ac:inkMk id="1133" creationId="{0DE8965D-8D2D-891A-B427-B2225FA8C5E8}"/>
          </ac:inkMkLst>
        </pc:inkChg>
        <pc:inkChg chg="add del">
          <ac:chgData name="Kokchun Giang" userId="67e2125d-ec8c-4323-9653-9824a2ad815f" providerId="ADAL" clId="{066B0731-8B54-CF43-9BDD-D2EEB9663FC5}" dt="2024-01-26T16:09:20.874" v="716" actId="9405"/>
          <ac:inkMkLst>
            <pc:docMk/>
            <pc:sldMk cId="2303502608" sldId="331"/>
            <ac:inkMk id="1136" creationId="{29E2A1A3-9C84-72E9-7E54-79C03B6A386E}"/>
          </ac:inkMkLst>
        </pc:inkChg>
        <pc:inkChg chg="add del">
          <ac:chgData name="Kokchun Giang" userId="67e2125d-ec8c-4323-9653-9824a2ad815f" providerId="ADAL" clId="{066B0731-8B54-CF43-9BDD-D2EEB9663FC5}" dt="2024-01-26T16:09:20.300" v="715" actId="9405"/>
          <ac:inkMkLst>
            <pc:docMk/>
            <pc:sldMk cId="2303502608" sldId="331"/>
            <ac:inkMk id="1137" creationId="{B037978B-8799-1BDD-C821-4349B89E8E99}"/>
          </ac:inkMkLst>
        </pc:inkChg>
        <pc:inkChg chg="add mod">
          <ac:chgData name="Kokchun Giang" userId="67e2125d-ec8c-4323-9653-9824a2ad815f" providerId="ADAL" clId="{066B0731-8B54-CF43-9BDD-D2EEB9663FC5}" dt="2024-01-26T16:09:27.894" v="729"/>
          <ac:inkMkLst>
            <pc:docMk/>
            <pc:sldMk cId="2303502608" sldId="331"/>
            <ac:inkMk id="1138" creationId="{F75AF273-7A24-CCD6-0F82-6591C0DBC090}"/>
          </ac:inkMkLst>
        </pc:inkChg>
        <pc:inkChg chg="add mod">
          <ac:chgData name="Kokchun Giang" userId="67e2125d-ec8c-4323-9653-9824a2ad815f" providerId="ADAL" clId="{066B0731-8B54-CF43-9BDD-D2EEB9663FC5}" dt="2024-01-26T16:09:27.894" v="729"/>
          <ac:inkMkLst>
            <pc:docMk/>
            <pc:sldMk cId="2303502608" sldId="331"/>
            <ac:inkMk id="1139" creationId="{49C448AE-A04D-72BB-40A4-CDFAC965376F}"/>
          </ac:inkMkLst>
        </pc:inkChg>
        <pc:inkChg chg="add mod">
          <ac:chgData name="Kokchun Giang" userId="67e2125d-ec8c-4323-9653-9824a2ad815f" providerId="ADAL" clId="{066B0731-8B54-CF43-9BDD-D2EEB9663FC5}" dt="2024-01-26T16:09:27.894" v="729"/>
          <ac:inkMkLst>
            <pc:docMk/>
            <pc:sldMk cId="2303502608" sldId="331"/>
            <ac:inkMk id="1141" creationId="{CDA27655-2204-8BBE-FDB6-A484327A1005}"/>
          </ac:inkMkLst>
        </pc:inkChg>
        <pc:inkChg chg="add mod">
          <ac:chgData name="Kokchun Giang" userId="67e2125d-ec8c-4323-9653-9824a2ad815f" providerId="ADAL" clId="{066B0731-8B54-CF43-9BDD-D2EEB9663FC5}" dt="2024-01-26T16:09:27.894" v="729"/>
          <ac:inkMkLst>
            <pc:docMk/>
            <pc:sldMk cId="2303502608" sldId="331"/>
            <ac:inkMk id="1143" creationId="{597F2157-7798-B6FA-80EB-404F4180FBDE}"/>
          </ac:inkMkLst>
        </pc:inkChg>
        <pc:inkChg chg="add mod">
          <ac:chgData name="Kokchun Giang" userId="67e2125d-ec8c-4323-9653-9824a2ad815f" providerId="ADAL" clId="{066B0731-8B54-CF43-9BDD-D2EEB9663FC5}" dt="2024-01-26T16:09:27.894" v="729"/>
          <ac:inkMkLst>
            <pc:docMk/>
            <pc:sldMk cId="2303502608" sldId="331"/>
            <ac:inkMk id="1144" creationId="{D07B4059-59F5-F272-E3CF-7A4EDA25459B}"/>
          </ac:inkMkLst>
        </pc:inkChg>
        <pc:inkChg chg="add mod">
          <ac:chgData name="Kokchun Giang" userId="67e2125d-ec8c-4323-9653-9824a2ad815f" providerId="ADAL" clId="{066B0731-8B54-CF43-9BDD-D2EEB9663FC5}" dt="2024-01-26T16:09:27.894" v="729"/>
          <ac:inkMkLst>
            <pc:docMk/>
            <pc:sldMk cId="2303502608" sldId="331"/>
            <ac:inkMk id="1145" creationId="{4BD12106-E6F3-E4AB-A2C6-BF82041F0090}"/>
          </ac:inkMkLst>
        </pc:inkChg>
        <pc:inkChg chg="add mod">
          <ac:chgData name="Kokchun Giang" userId="67e2125d-ec8c-4323-9653-9824a2ad815f" providerId="ADAL" clId="{066B0731-8B54-CF43-9BDD-D2EEB9663FC5}" dt="2024-01-26T16:09:27.894" v="729"/>
          <ac:inkMkLst>
            <pc:docMk/>
            <pc:sldMk cId="2303502608" sldId="331"/>
            <ac:inkMk id="1147" creationId="{E93DADEA-3B9C-9ECB-B3C1-2BCE137E0A20}"/>
          </ac:inkMkLst>
        </pc:inkChg>
        <pc:inkChg chg="add mod">
          <ac:chgData name="Kokchun Giang" userId="67e2125d-ec8c-4323-9653-9824a2ad815f" providerId="ADAL" clId="{066B0731-8B54-CF43-9BDD-D2EEB9663FC5}" dt="2024-01-26T16:09:27.894" v="729"/>
          <ac:inkMkLst>
            <pc:docMk/>
            <pc:sldMk cId="2303502608" sldId="331"/>
            <ac:inkMk id="1149" creationId="{9E7AD8E0-F835-6294-FDE3-F15AF0AA2B86}"/>
          </ac:inkMkLst>
        </pc:inkChg>
        <pc:inkChg chg="add mod">
          <ac:chgData name="Kokchun Giang" userId="67e2125d-ec8c-4323-9653-9824a2ad815f" providerId="ADAL" clId="{066B0731-8B54-CF43-9BDD-D2EEB9663FC5}" dt="2024-01-27T12:38:59.054" v="3017" actId="164"/>
          <ac:inkMkLst>
            <pc:docMk/>
            <pc:sldMk cId="2303502608" sldId="331"/>
            <ac:inkMk id="1151" creationId="{9A9DBF0F-28C0-1814-5A2F-C895FA840639}"/>
          </ac:inkMkLst>
        </pc:inkChg>
        <pc:inkChg chg="add mod">
          <ac:chgData name="Kokchun Giang" userId="67e2125d-ec8c-4323-9653-9824a2ad815f" providerId="ADAL" clId="{066B0731-8B54-CF43-9BDD-D2EEB9663FC5}" dt="2024-01-27T12:38:59.054" v="3017" actId="164"/>
          <ac:inkMkLst>
            <pc:docMk/>
            <pc:sldMk cId="2303502608" sldId="331"/>
            <ac:inkMk id="1152" creationId="{A399FBD2-44A6-5AEE-A9A9-9C3E59A2F307}"/>
          </ac:inkMkLst>
        </pc:inkChg>
        <pc:inkChg chg="add mod">
          <ac:chgData name="Kokchun Giang" userId="67e2125d-ec8c-4323-9653-9824a2ad815f" providerId="ADAL" clId="{066B0731-8B54-CF43-9BDD-D2EEB9663FC5}" dt="2024-01-26T16:09:31.735" v="736"/>
          <ac:inkMkLst>
            <pc:docMk/>
            <pc:sldMk cId="2303502608" sldId="331"/>
            <ac:inkMk id="1153" creationId="{41C1C27B-EA67-87A5-DD36-1FCC7BC58D32}"/>
          </ac:inkMkLst>
        </pc:inkChg>
        <pc:inkChg chg="add mod">
          <ac:chgData name="Kokchun Giang" userId="67e2125d-ec8c-4323-9653-9824a2ad815f" providerId="ADAL" clId="{066B0731-8B54-CF43-9BDD-D2EEB9663FC5}" dt="2024-01-26T16:09:31.735" v="736"/>
          <ac:inkMkLst>
            <pc:docMk/>
            <pc:sldMk cId="2303502608" sldId="331"/>
            <ac:inkMk id="1154" creationId="{9556C4DB-3F41-CDF3-B478-4E765947F137}"/>
          </ac:inkMkLst>
        </pc:inkChg>
        <pc:inkChg chg="add mod">
          <ac:chgData name="Kokchun Giang" userId="67e2125d-ec8c-4323-9653-9824a2ad815f" providerId="ADAL" clId="{066B0731-8B54-CF43-9BDD-D2EEB9663FC5}" dt="2024-01-26T16:09:31.735" v="736"/>
          <ac:inkMkLst>
            <pc:docMk/>
            <pc:sldMk cId="2303502608" sldId="331"/>
            <ac:inkMk id="1155" creationId="{53D51DEE-FBBF-352E-8FFF-6C10C28D4D42}"/>
          </ac:inkMkLst>
        </pc:inkChg>
        <pc:inkChg chg="add mod">
          <ac:chgData name="Kokchun Giang" userId="67e2125d-ec8c-4323-9653-9824a2ad815f" providerId="ADAL" clId="{066B0731-8B54-CF43-9BDD-D2EEB9663FC5}" dt="2024-01-26T16:09:31.735" v="736"/>
          <ac:inkMkLst>
            <pc:docMk/>
            <pc:sldMk cId="2303502608" sldId="331"/>
            <ac:inkMk id="1156" creationId="{32191725-9F4B-FBDD-3778-3CEDCE1D6659}"/>
          </ac:inkMkLst>
        </pc:inkChg>
        <pc:inkChg chg="add mod">
          <ac:chgData name="Kokchun Giang" userId="67e2125d-ec8c-4323-9653-9824a2ad815f" providerId="ADAL" clId="{066B0731-8B54-CF43-9BDD-D2EEB9663FC5}" dt="2024-01-26T16:09:42.504" v="750"/>
          <ac:inkMkLst>
            <pc:docMk/>
            <pc:sldMk cId="2303502608" sldId="331"/>
            <ac:inkMk id="1159" creationId="{BF8110BE-CAC3-6BFE-5E35-888EAB3F5FB8}"/>
          </ac:inkMkLst>
        </pc:inkChg>
        <pc:inkChg chg="add mod">
          <ac:chgData name="Kokchun Giang" userId="67e2125d-ec8c-4323-9653-9824a2ad815f" providerId="ADAL" clId="{066B0731-8B54-CF43-9BDD-D2EEB9663FC5}" dt="2024-01-26T16:09:42.504" v="750"/>
          <ac:inkMkLst>
            <pc:docMk/>
            <pc:sldMk cId="2303502608" sldId="331"/>
            <ac:inkMk id="1160" creationId="{257A0E50-2AFB-11FA-5647-9922675DC364}"/>
          </ac:inkMkLst>
        </pc:inkChg>
        <pc:inkChg chg="add mod">
          <ac:chgData name="Kokchun Giang" userId="67e2125d-ec8c-4323-9653-9824a2ad815f" providerId="ADAL" clId="{066B0731-8B54-CF43-9BDD-D2EEB9663FC5}" dt="2024-01-26T16:09:42.504" v="750"/>
          <ac:inkMkLst>
            <pc:docMk/>
            <pc:sldMk cId="2303502608" sldId="331"/>
            <ac:inkMk id="1161" creationId="{3789094B-4AEB-DDCB-8937-0EE35BFE3AE4}"/>
          </ac:inkMkLst>
        </pc:inkChg>
        <pc:inkChg chg="add mod">
          <ac:chgData name="Kokchun Giang" userId="67e2125d-ec8c-4323-9653-9824a2ad815f" providerId="ADAL" clId="{066B0731-8B54-CF43-9BDD-D2EEB9663FC5}" dt="2024-01-26T16:09:42.504" v="750"/>
          <ac:inkMkLst>
            <pc:docMk/>
            <pc:sldMk cId="2303502608" sldId="331"/>
            <ac:inkMk id="1163" creationId="{AC504B77-4D5E-BACF-FFF4-4A3D710CC279}"/>
          </ac:inkMkLst>
        </pc:inkChg>
        <pc:inkChg chg="add mod">
          <ac:chgData name="Kokchun Giang" userId="67e2125d-ec8c-4323-9653-9824a2ad815f" providerId="ADAL" clId="{066B0731-8B54-CF43-9BDD-D2EEB9663FC5}" dt="2024-01-26T16:09:42.504" v="750"/>
          <ac:inkMkLst>
            <pc:docMk/>
            <pc:sldMk cId="2303502608" sldId="331"/>
            <ac:inkMk id="1164" creationId="{6D613808-1AAB-4A3E-7CB4-48996B01DB69}"/>
          </ac:inkMkLst>
        </pc:inkChg>
        <pc:inkChg chg="add mod">
          <ac:chgData name="Kokchun Giang" userId="67e2125d-ec8c-4323-9653-9824a2ad815f" providerId="ADAL" clId="{066B0731-8B54-CF43-9BDD-D2EEB9663FC5}" dt="2024-01-26T16:09:42.504" v="750"/>
          <ac:inkMkLst>
            <pc:docMk/>
            <pc:sldMk cId="2303502608" sldId="331"/>
            <ac:inkMk id="1166" creationId="{308AD98C-B639-0643-E7D9-84B74417E3EF}"/>
          </ac:inkMkLst>
        </pc:inkChg>
        <pc:inkChg chg="add mod">
          <ac:chgData name="Kokchun Giang" userId="67e2125d-ec8c-4323-9653-9824a2ad815f" providerId="ADAL" clId="{066B0731-8B54-CF43-9BDD-D2EEB9663FC5}" dt="2024-01-26T16:09:42.504" v="750"/>
          <ac:inkMkLst>
            <pc:docMk/>
            <pc:sldMk cId="2303502608" sldId="331"/>
            <ac:inkMk id="1168" creationId="{5F5F41A7-40C5-6889-7128-A5FDA7041345}"/>
          </ac:inkMkLst>
        </pc:inkChg>
        <pc:inkChg chg="add mod">
          <ac:chgData name="Kokchun Giang" userId="67e2125d-ec8c-4323-9653-9824a2ad815f" providerId="ADAL" clId="{066B0731-8B54-CF43-9BDD-D2EEB9663FC5}" dt="2024-01-26T16:09:42.504" v="750"/>
          <ac:inkMkLst>
            <pc:docMk/>
            <pc:sldMk cId="2303502608" sldId="331"/>
            <ac:inkMk id="1169" creationId="{728ACF0F-24AD-CC2F-51B5-AFD881D9A3D9}"/>
          </ac:inkMkLst>
        </pc:inkChg>
        <pc:inkChg chg="add mod">
          <ac:chgData name="Kokchun Giang" userId="67e2125d-ec8c-4323-9653-9824a2ad815f" providerId="ADAL" clId="{066B0731-8B54-CF43-9BDD-D2EEB9663FC5}" dt="2024-01-26T16:09:42.504" v="750"/>
          <ac:inkMkLst>
            <pc:docMk/>
            <pc:sldMk cId="2303502608" sldId="331"/>
            <ac:inkMk id="1170" creationId="{910E6510-0AB1-3A8D-D39E-8ECB62FC0E59}"/>
          </ac:inkMkLst>
        </pc:inkChg>
        <pc:inkChg chg="add mod">
          <ac:chgData name="Kokchun Giang" userId="67e2125d-ec8c-4323-9653-9824a2ad815f" providerId="ADAL" clId="{066B0731-8B54-CF43-9BDD-D2EEB9663FC5}" dt="2024-01-26T16:09:42.504" v="750"/>
          <ac:inkMkLst>
            <pc:docMk/>
            <pc:sldMk cId="2303502608" sldId="331"/>
            <ac:inkMk id="1171" creationId="{C5383C67-C820-1CB7-9406-30E6F16D404D}"/>
          </ac:inkMkLst>
        </pc:inkChg>
        <pc:inkChg chg="add mod">
          <ac:chgData name="Kokchun Giang" userId="67e2125d-ec8c-4323-9653-9824a2ad815f" providerId="ADAL" clId="{066B0731-8B54-CF43-9BDD-D2EEB9663FC5}" dt="2024-01-26T16:09:49.010" v="760"/>
          <ac:inkMkLst>
            <pc:docMk/>
            <pc:sldMk cId="2303502608" sldId="331"/>
            <ac:inkMk id="1173" creationId="{483ACBAC-50B5-CBF2-637D-A5C1B5D70AAB}"/>
          </ac:inkMkLst>
        </pc:inkChg>
        <pc:inkChg chg="add mod">
          <ac:chgData name="Kokchun Giang" userId="67e2125d-ec8c-4323-9653-9824a2ad815f" providerId="ADAL" clId="{066B0731-8B54-CF43-9BDD-D2EEB9663FC5}" dt="2024-01-26T16:09:49.010" v="760"/>
          <ac:inkMkLst>
            <pc:docMk/>
            <pc:sldMk cId="2303502608" sldId="331"/>
            <ac:inkMk id="1174" creationId="{E6AF1D57-77F1-85FC-0E33-B1B8CA5EA3E2}"/>
          </ac:inkMkLst>
        </pc:inkChg>
        <pc:inkChg chg="add mod">
          <ac:chgData name="Kokchun Giang" userId="67e2125d-ec8c-4323-9653-9824a2ad815f" providerId="ADAL" clId="{066B0731-8B54-CF43-9BDD-D2EEB9663FC5}" dt="2024-01-26T16:09:49.010" v="760"/>
          <ac:inkMkLst>
            <pc:docMk/>
            <pc:sldMk cId="2303502608" sldId="331"/>
            <ac:inkMk id="1175" creationId="{88D08211-003E-F79F-A5B3-228A2D3BDBD2}"/>
          </ac:inkMkLst>
        </pc:inkChg>
        <pc:inkChg chg="add mod">
          <ac:chgData name="Kokchun Giang" userId="67e2125d-ec8c-4323-9653-9824a2ad815f" providerId="ADAL" clId="{066B0731-8B54-CF43-9BDD-D2EEB9663FC5}" dt="2024-01-26T16:09:49.010" v="760"/>
          <ac:inkMkLst>
            <pc:docMk/>
            <pc:sldMk cId="2303502608" sldId="331"/>
            <ac:inkMk id="1176" creationId="{62CF3B25-BCB4-9F2C-B735-3C1A0DA9FD17}"/>
          </ac:inkMkLst>
        </pc:inkChg>
        <pc:inkChg chg="add mod">
          <ac:chgData name="Kokchun Giang" userId="67e2125d-ec8c-4323-9653-9824a2ad815f" providerId="ADAL" clId="{066B0731-8B54-CF43-9BDD-D2EEB9663FC5}" dt="2024-01-26T16:09:49.010" v="760"/>
          <ac:inkMkLst>
            <pc:docMk/>
            <pc:sldMk cId="2303502608" sldId="331"/>
            <ac:inkMk id="1177" creationId="{401C481E-0F25-55B8-E309-D21B9A4614CC}"/>
          </ac:inkMkLst>
        </pc:inkChg>
        <pc:inkChg chg="add mod">
          <ac:chgData name="Kokchun Giang" userId="67e2125d-ec8c-4323-9653-9824a2ad815f" providerId="ADAL" clId="{066B0731-8B54-CF43-9BDD-D2EEB9663FC5}" dt="2024-01-26T16:09:49.010" v="760"/>
          <ac:inkMkLst>
            <pc:docMk/>
            <pc:sldMk cId="2303502608" sldId="331"/>
            <ac:inkMk id="1178" creationId="{1DD12BCA-9FC1-E393-5353-0A7FE344345A}"/>
          </ac:inkMkLst>
        </pc:inkChg>
        <pc:inkChg chg="add mod">
          <ac:chgData name="Kokchun Giang" userId="67e2125d-ec8c-4323-9653-9824a2ad815f" providerId="ADAL" clId="{066B0731-8B54-CF43-9BDD-D2EEB9663FC5}" dt="2024-01-26T16:09:49.010" v="760"/>
          <ac:inkMkLst>
            <pc:docMk/>
            <pc:sldMk cId="2303502608" sldId="331"/>
            <ac:inkMk id="1179" creationId="{7194097A-30CF-3692-0DFE-ADDE4E92F7D3}"/>
          </ac:inkMkLst>
        </pc:inkChg>
        <pc:inkChg chg="add mod">
          <ac:chgData name="Kokchun Giang" userId="67e2125d-ec8c-4323-9653-9824a2ad815f" providerId="ADAL" clId="{066B0731-8B54-CF43-9BDD-D2EEB9663FC5}" dt="2024-01-26T16:09:49.010" v="760"/>
          <ac:inkMkLst>
            <pc:docMk/>
            <pc:sldMk cId="2303502608" sldId="331"/>
            <ac:inkMk id="1180" creationId="{CE46DF97-AAF1-7DC8-20CA-BFE5DA6350CE}"/>
          </ac:inkMkLst>
        </pc:inkChg>
        <pc:inkChg chg="add mod">
          <ac:chgData name="Kokchun Giang" userId="67e2125d-ec8c-4323-9653-9824a2ad815f" providerId="ADAL" clId="{066B0731-8B54-CF43-9BDD-D2EEB9663FC5}" dt="2024-01-26T16:09:49.010" v="760"/>
          <ac:inkMkLst>
            <pc:docMk/>
            <pc:sldMk cId="2303502608" sldId="331"/>
            <ac:inkMk id="1181" creationId="{A84DC92F-AAA9-DED0-85BB-9473B042DA93}"/>
          </ac:inkMkLst>
        </pc:inkChg>
        <pc:inkChg chg="add mod">
          <ac:chgData name="Kokchun Giang" userId="67e2125d-ec8c-4323-9653-9824a2ad815f" providerId="ADAL" clId="{066B0731-8B54-CF43-9BDD-D2EEB9663FC5}" dt="2024-01-26T16:28:36.298" v="1470"/>
          <ac:inkMkLst>
            <pc:docMk/>
            <pc:sldMk cId="2303502608" sldId="331"/>
            <ac:inkMk id="1184" creationId="{F98B11E7-4882-0675-6940-DEC56C2DB95F}"/>
          </ac:inkMkLst>
        </pc:inkChg>
        <pc:inkChg chg="add del mod">
          <ac:chgData name="Kokchun Giang" userId="67e2125d-ec8c-4323-9653-9824a2ad815f" providerId="ADAL" clId="{066B0731-8B54-CF43-9BDD-D2EEB9663FC5}" dt="2024-01-26T16:11:39.963" v="839"/>
          <ac:inkMkLst>
            <pc:docMk/>
            <pc:sldMk cId="2303502608" sldId="331"/>
            <ac:inkMk id="1185" creationId="{B3FD8177-D0D6-1E75-6259-EC6A20C4981D}"/>
          </ac:inkMkLst>
        </pc:inkChg>
        <pc:inkChg chg="add mod">
          <ac:chgData name="Kokchun Giang" userId="67e2125d-ec8c-4323-9653-9824a2ad815f" providerId="ADAL" clId="{066B0731-8B54-CF43-9BDD-D2EEB9663FC5}" dt="2024-01-26T16:28:36.298" v="1470"/>
          <ac:inkMkLst>
            <pc:docMk/>
            <pc:sldMk cId="2303502608" sldId="331"/>
            <ac:inkMk id="1186" creationId="{680D88EF-20B4-8ACA-60E2-2E8B452347F9}"/>
          </ac:inkMkLst>
        </pc:inkChg>
        <pc:inkChg chg="add mod">
          <ac:chgData name="Kokchun Giang" userId="67e2125d-ec8c-4323-9653-9824a2ad815f" providerId="ADAL" clId="{066B0731-8B54-CF43-9BDD-D2EEB9663FC5}" dt="2024-01-26T16:28:36.298" v="1470"/>
          <ac:inkMkLst>
            <pc:docMk/>
            <pc:sldMk cId="2303502608" sldId="331"/>
            <ac:inkMk id="1187" creationId="{E47D3E41-108D-BFCF-0D4F-273FD333FE2D}"/>
          </ac:inkMkLst>
        </pc:inkChg>
        <pc:inkChg chg="add mod">
          <ac:chgData name="Kokchun Giang" userId="67e2125d-ec8c-4323-9653-9824a2ad815f" providerId="ADAL" clId="{066B0731-8B54-CF43-9BDD-D2EEB9663FC5}" dt="2024-01-26T16:28:36.298" v="1470"/>
          <ac:inkMkLst>
            <pc:docMk/>
            <pc:sldMk cId="2303502608" sldId="331"/>
            <ac:inkMk id="1190" creationId="{F3559418-923A-62EF-FDE3-33EB2AB0690E}"/>
          </ac:inkMkLst>
        </pc:inkChg>
        <pc:inkChg chg="add mod">
          <ac:chgData name="Kokchun Giang" userId="67e2125d-ec8c-4323-9653-9824a2ad815f" providerId="ADAL" clId="{066B0731-8B54-CF43-9BDD-D2EEB9663FC5}" dt="2024-01-26T16:28:36.298" v="1470"/>
          <ac:inkMkLst>
            <pc:docMk/>
            <pc:sldMk cId="2303502608" sldId="331"/>
            <ac:inkMk id="1191" creationId="{A1B336AF-A2FC-AADC-1604-AD3A47F86217}"/>
          </ac:inkMkLst>
        </pc:inkChg>
        <pc:inkChg chg="add mod">
          <ac:chgData name="Kokchun Giang" userId="67e2125d-ec8c-4323-9653-9824a2ad815f" providerId="ADAL" clId="{066B0731-8B54-CF43-9BDD-D2EEB9663FC5}" dt="2024-01-26T16:28:36.298" v="1470"/>
          <ac:inkMkLst>
            <pc:docMk/>
            <pc:sldMk cId="2303502608" sldId="331"/>
            <ac:inkMk id="1192" creationId="{D1EA4FD3-CC81-DEA8-73AD-A309B905E777}"/>
          </ac:inkMkLst>
        </pc:inkChg>
        <pc:inkChg chg="add mod">
          <ac:chgData name="Kokchun Giang" userId="67e2125d-ec8c-4323-9653-9824a2ad815f" providerId="ADAL" clId="{066B0731-8B54-CF43-9BDD-D2EEB9663FC5}" dt="2024-01-26T16:28:36.298" v="1470"/>
          <ac:inkMkLst>
            <pc:docMk/>
            <pc:sldMk cId="2303502608" sldId="331"/>
            <ac:inkMk id="1193" creationId="{99944098-90EB-88CB-A6F8-957CBFA9358A}"/>
          </ac:inkMkLst>
        </pc:inkChg>
        <pc:inkChg chg="add mod">
          <ac:chgData name="Kokchun Giang" userId="67e2125d-ec8c-4323-9653-9824a2ad815f" providerId="ADAL" clId="{066B0731-8B54-CF43-9BDD-D2EEB9663FC5}" dt="2024-01-26T16:28:36.298" v="1470"/>
          <ac:inkMkLst>
            <pc:docMk/>
            <pc:sldMk cId="2303502608" sldId="331"/>
            <ac:inkMk id="1194" creationId="{9D7C7A77-16A2-FBED-702C-3F7E75216FEB}"/>
          </ac:inkMkLst>
        </pc:inkChg>
        <pc:inkChg chg="add mod">
          <ac:chgData name="Kokchun Giang" userId="67e2125d-ec8c-4323-9653-9824a2ad815f" providerId="ADAL" clId="{066B0731-8B54-CF43-9BDD-D2EEB9663FC5}" dt="2024-01-26T16:28:36.298" v="1470"/>
          <ac:inkMkLst>
            <pc:docMk/>
            <pc:sldMk cId="2303502608" sldId="331"/>
            <ac:inkMk id="1195" creationId="{BA822488-69D2-CE4D-B990-7B8819379846}"/>
          </ac:inkMkLst>
        </pc:inkChg>
        <pc:inkChg chg="add mod">
          <ac:chgData name="Kokchun Giang" userId="67e2125d-ec8c-4323-9653-9824a2ad815f" providerId="ADAL" clId="{066B0731-8B54-CF43-9BDD-D2EEB9663FC5}" dt="2024-01-26T16:28:36.298" v="1470"/>
          <ac:inkMkLst>
            <pc:docMk/>
            <pc:sldMk cId="2303502608" sldId="331"/>
            <ac:inkMk id="1196" creationId="{7E4D0A3A-7DFE-EA61-AFB6-1F71646A30C3}"/>
          </ac:inkMkLst>
        </pc:inkChg>
        <pc:inkChg chg="add mod">
          <ac:chgData name="Kokchun Giang" userId="67e2125d-ec8c-4323-9653-9824a2ad815f" providerId="ADAL" clId="{066B0731-8B54-CF43-9BDD-D2EEB9663FC5}" dt="2024-01-26T16:28:36.298" v="1470"/>
          <ac:inkMkLst>
            <pc:docMk/>
            <pc:sldMk cId="2303502608" sldId="331"/>
            <ac:inkMk id="1198" creationId="{B92D6BC5-C524-01A6-6283-3FBE0D4CCB50}"/>
          </ac:inkMkLst>
        </pc:inkChg>
        <pc:inkChg chg="add mod">
          <ac:chgData name="Kokchun Giang" userId="67e2125d-ec8c-4323-9653-9824a2ad815f" providerId="ADAL" clId="{066B0731-8B54-CF43-9BDD-D2EEB9663FC5}" dt="2024-01-26T16:28:36.298" v="1470"/>
          <ac:inkMkLst>
            <pc:docMk/>
            <pc:sldMk cId="2303502608" sldId="331"/>
            <ac:inkMk id="1199" creationId="{DAE77B11-1E8F-EE91-E515-225C3F0B33CC}"/>
          </ac:inkMkLst>
        </pc:inkChg>
        <pc:inkChg chg="add mod">
          <ac:chgData name="Kokchun Giang" userId="67e2125d-ec8c-4323-9653-9824a2ad815f" providerId="ADAL" clId="{066B0731-8B54-CF43-9BDD-D2EEB9663FC5}" dt="2024-01-27T12:39:10.735" v="3019" actId="164"/>
          <ac:inkMkLst>
            <pc:docMk/>
            <pc:sldMk cId="2303502608" sldId="331"/>
            <ac:inkMk id="1200" creationId="{30C80911-082C-E007-BA24-772EB306D13D}"/>
          </ac:inkMkLst>
        </pc:inkChg>
        <pc:inkChg chg="add mod">
          <ac:chgData name="Kokchun Giang" userId="67e2125d-ec8c-4323-9653-9824a2ad815f" providerId="ADAL" clId="{066B0731-8B54-CF43-9BDD-D2EEB9663FC5}" dt="2024-01-26T16:10:02.326" v="779"/>
          <ac:inkMkLst>
            <pc:docMk/>
            <pc:sldMk cId="2303502608" sldId="331"/>
            <ac:inkMk id="1201" creationId="{B37A9136-04E1-5CE7-6540-A19F32373305}"/>
          </ac:inkMkLst>
        </pc:inkChg>
        <pc:inkChg chg="add mod">
          <ac:chgData name="Kokchun Giang" userId="67e2125d-ec8c-4323-9653-9824a2ad815f" providerId="ADAL" clId="{066B0731-8B54-CF43-9BDD-D2EEB9663FC5}" dt="2024-01-26T16:10:02.326" v="779"/>
          <ac:inkMkLst>
            <pc:docMk/>
            <pc:sldMk cId="2303502608" sldId="331"/>
            <ac:inkMk id="1202" creationId="{CBF4B580-8913-78F6-3D30-05944ED52DDE}"/>
          </ac:inkMkLst>
        </pc:inkChg>
        <pc:inkChg chg="add mod">
          <ac:chgData name="Kokchun Giang" userId="67e2125d-ec8c-4323-9653-9824a2ad815f" providerId="ADAL" clId="{066B0731-8B54-CF43-9BDD-D2EEB9663FC5}" dt="2024-01-26T16:10:18.603" v="788"/>
          <ac:inkMkLst>
            <pc:docMk/>
            <pc:sldMk cId="2303502608" sldId="331"/>
            <ac:inkMk id="1205" creationId="{6EDBC504-954C-0D9B-E90A-69C31F7B0834}"/>
          </ac:inkMkLst>
        </pc:inkChg>
        <pc:inkChg chg="add mod">
          <ac:chgData name="Kokchun Giang" userId="67e2125d-ec8c-4323-9653-9824a2ad815f" providerId="ADAL" clId="{066B0731-8B54-CF43-9BDD-D2EEB9663FC5}" dt="2024-01-26T16:10:18.603" v="788"/>
          <ac:inkMkLst>
            <pc:docMk/>
            <pc:sldMk cId="2303502608" sldId="331"/>
            <ac:inkMk id="1206" creationId="{A02175AB-C9FE-4B11-5219-72769D5BFB20}"/>
          </ac:inkMkLst>
        </pc:inkChg>
        <pc:inkChg chg="add mod">
          <ac:chgData name="Kokchun Giang" userId="67e2125d-ec8c-4323-9653-9824a2ad815f" providerId="ADAL" clId="{066B0731-8B54-CF43-9BDD-D2EEB9663FC5}" dt="2024-01-27T12:39:10.735" v="3019" actId="164"/>
          <ac:inkMkLst>
            <pc:docMk/>
            <pc:sldMk cId="2303502608" sldId="331"/>
            <ac:inkMk id="1208" creationId="{A9B475D7-AFE8-492B-5DF1-594CEADB9154}"/>
          </ac:inkMkLst>
        </pc:inkChg>
        <pc:inkChg chg="add mod">
          <ac:chgData name="Kokchun Giang" userId="67e2125d-ec8c-4323-9653-9824a2ad815f" providerId="ADAL" clId="{066B0731-8B54-CF43-9BDD-D2EEB9663FC5}" dt="2024-01-26T16:10:22.836" v="795"/>
          <ac:inkMkLst>
            <pc:docMk/>
            <pc:sldMk cId="2303502608" sldId="331"/>
            <ac:inkMk id="1209" creationId="{CDAA93CD-417D-F665-2A91-229604945505}"/>
          </ac:inkMkLst>
        </pc:inkChg>
        <pc:inkChg chg="add mod">
          <ac:chgData name="Kokchun Giang" userId="67e2125d-ec8c-4323-9653-9824a2ad815f" providerId="ADAL" clId="{066B0731-8B54-CF43-9BDD-D2EEB9663FC5}" dt="2024-01-26T16:10:22.836" v="795"/>
          <ac:inkMkLst>
            <pc:docMk/>
            <pc:sldMk cId="2303502608" sldId="331"/>
            <ac:inkMk id="1210" creationId="{A70A09E7-8B5C-2A9F-C14E-1150647603D4}"/>
          </ac:inkMkLst>
        </pc:inkChg>
        <pc:inkChg chg="add mod">
          <ac:chgData name="Kokchun Giang" userId="67e2125d-ec8c-4323-9653-9824a2ad815f" providerId="ADAL" clId="{066B0731-8B54-CF43-9BDD-D2EEB9663FC5}" dt="2024-01-26T16:10:18.603" v="788"/>
          <ac:inkMkLst>
            <pc:docMk/>
            <pc:sldMk cId="2303502608" sldId="331"/>
            <ac:inkMk id="1211" creationId="{62F253C4-EED1-50DB-DC93-E7BEC5EAB562}"/>
          </ac:inkMkLst>
        </pc:inkChg>
        <pc:inkChg chg="add mod">
          <ac:chgData name="Kokchun Giang" userId="67e2125d-ec8c-4323-9653-9824a2ad815f" providerId="ADAL" clId="{066B0731-8B54-CF43-9BDD-D2EEB9663FC5}" dt="2024-01-26T16:10:22.836" v="795"/>
          <ac:inkMkLst>
            <pc:docMk/>
            <pc:sldMk cId="2303502608" sldId="331"/>
            <ac:inkMk id="1212" creationId="{070EE8C5-A3CD-4C99-8DA3-1B133ED25D60}"/>
          </ac:inkMkLst>
        </pc:inkChg>
        <pc:inkChg chg="add mod">
          <ac:chgData name="Kokchun Giang" userId="67e2125d-ec8c-4323-9653-9824a2ad815f" providerId="ADAL" clId="{066B0731-8B54-CF43-9BDD-D2EEB9663FC5}" dt="2024-01-26T16:10:22.836" v="795"/>
          <ac:inkMkLst>
            <pc:docMk/>
            <pc:sldMk cId="2303502608" sldId="331"/>
            <ac:inkMk id="1215" creationId="{520D6C70-E7A0-D021-F739-85C962AA527B}"/>
          </ac:inkMkLst>
        </pc:inkChg>
        <pc:inkChg chg="add mod">
          <ac:chgData name="Kokchun Giang" userId="67e2125d-ec8c-4323-9653-9824a2ad815f" providerId="ADAL" clId="{066B0731-8B54-CF43-9BDD-D2EEB9663FC5}" dt="2024-01-26T16:10:22.836" v="795"/>
          <ac:inkMkLst>
            <pc:docMk/>
            <pc:sldMk cId="2303502608" sldId="331"/>
            <ac:inkMk id="1216" creationId="{81FC6585-9CE4-DB19-6267-330836CE6AA4}"/>
          </ac:inkMkLst>
        </pc:inkChg>
        <pc:inkChg chg="add mod">
          <ac:chgData name="Kokchun Giang" userId="67e2125d-ec8c-4323-9653-9824a2ad815f" providerId="ADAL" clId="{066B0731-8B54-CF43-9BDD-D2EEB9663FC5}" dt="2024-01-26T16:10:22.836" v="795"/>
          <ac:inkMkLst>
            <pc:docMk/>
            <pc:sldMk cId="2303502608" sldId="331"/>
            <ac:inkMk id="1217" creationId="{372D60AE-C968-5E5C-5BC4-6232F6AFCB85}"/>
          </ac:inkMkLst>
        </pc:inkChg>
        <pc:inkChg chg="add mod">
          <ac:chgData name="Kokchun Giang" userId="67e2125d-ec8c-4323-9653-9824a2ad815f" providerId="ADAL" clId="{066B0731-8B54-CF43-9BDD-D2EEB9663FC5}" dt="2024-01-26T16:10:22.836" v="795"/>
          <ac:inkMkLst>
            <pc:docMk/>
            <pc:sldMk cId="2303502608" sldId="331"/>
            <ac:inkMk id="1218" creationId="{CC697807-7A01-7BCD-5E4D-9AAE2988D38B}"/>
          </ac:inkMkLst>
        </pc:inkChg>
        <pc:inkChg chg="add mod">
          <ac:chgData name="Kokchun Giang" userId="67e2125d-ec8c-4323-9653-9824a2ad815f" providerId="ADAL" clId="{066B0731-8B54-CF43-9BDD-D2EEB9663FC5}" dt="2024-01-26T16:10:22.836" v="795"/>
          <ac:inkMkLst>
            <pc:docMk/>
            <pc:sldMk cId="2303502608" sldId="331"/>
            <ac:inkMk id="1219" creationId="{8D777C99-CB9D-B2A1-B2E4-70839C88FAFF}"/>
          </ac:inkMkLst>
        </pc:inkChg>
        <pc:inkChg chg="add mod">
          <ac:chgData name="Kokchun Giang" userId="67e2125d-ec8c-4323-9653-9824a2ad815f" providerId="ADAL" clId="{066B0731-8B54-CF43-9BDD-D2EEB9663FC5}" dt="2024-01-26T16:10:22.836" v="795"/>
          <ac:inkMkLst>
            <pc:docMk/>
            <pc:sldMk cId="2303502608" sldId="331"/>
            <ac:inkMk id="1220" creationId="{A7FD52D1-02A7-1764-2780-2B5504AA7E26}"/>
          </ac:inkMkLst>
        </pc:inkChg>
        <pc:inkChg chg="add mod">
          <ac:chgData name="Kokchun Giang" userId="67e2125d-ec8c-4323-9653-9824a2ad815f" providerId="ADAL" clId="{066B0731-8B54-CF43-9BDD-D2EEB9663FC5}" dt="2024-01-26T16:10:24.674" v="798"/>
          <ac:inkMkLst>
            <pc:docMk/>
            <pc:sldMk cId="2303502608" sldId="331"/>
            <ac:inkMk id="1223" creationId="{6F79D149-B766-5782-5AA3-C015868FC831}"/>
          </ac:inkMkLst>
        </pc:inkChg>
        <pc:inkChg chg="add mod">
          <ac:chgData name="Kokchun Giang" userId="67e2125d-ec8c-4323-9653-9824a2ad815f" providerId="ADAL" clId="{066B0731-8B54-CF43-9BDD-D2EEB9663FC5}" dt="2024-01-26T16:10:24.674" v="798"/>
          <ac:inkMkLst>
            <pc:docMk/>
            <pc:sldMk cId="2303502608" sldId="331"/>
            <ac:inkMk id="1224" creationId="{D80CBF1A-1ECA-8F1B-DCE2-5D4288AA2E3C}"/>
          </ac:inkMkLst>
        </pc:inkChg>
        <pc:inkChg chg="add mod">
          <ac:chgData name="Kokchun Giang" userId="67e2125d-ec8c-4323-9653-9824a2ad815f" providerId="ADAL" clId="{066B0731-8B54-CF43-9BDD-D2EEB9663FC5}" dt="2024-01-26T16:10:33.116" v="808"/>
          <ac:inkMkLst>
            <pc:docMk/>
            <pc:sldMk cId="2303502608" sldId="331"/>
            <ac:inkMk id="1226" creationId="{33A1EC1D-35DD-734B-223A-5C31E36A884A}"/>
          </ac:inkMkLst>
        </pc:inkChg>
        <pc:inkChg chg="add mod">
          <ac:chgData name="Kokchun Giang" userId="67e2125d-ec8c-4323-9653-9824a2ad815f" providerId="ADAL" clId="{066B0731-8B54-CF43-9BDD-D2EEB9663FC5}" dt="2024-01-26T16:10:33.116" v="808"/>
          <ac:inkMkLst>
            <pc:docMk/>
            <pc:sldMk cId="2303502608" sldId="331"/>
            <ac:inkMk id="1227" creationId="{2AF5F895-738D-355C-AA65-E6DE811CC608}"/>
          </ac:inkMkLst>
        </pc:inkChg>
        <pc:inkChg chg="add mod">
          <ac:chgData name="Kokchun Giang" userId="67e2125d-ec8c-4323-9653-9824a2ad815f" providerId="ADAL" clId="{066B0731-8B54-CF43-9BDD-D2EEB9663FC5}" dt="2024-01-26T16:10:33.116" v="808"/>
          <ac:inkMkLst>
            <pc:docMk/>
            <pc:sldMk cId="2303502608" sldId="331"/>
            <ac:inkMk id="1229" creationId="{20FC778E-2BC5-7EF8-F774-63B355AC49BB}"/>
          </ac:inkMkLst>
        </pc:inkChg>
        <pc:inkChg chg="add mod">
          <ac:chgData name="Kokchun Giang" userId="67e2125d-ec8c-4323-9653-9824a2ad815f" providerId="ADAL" clId="{066B0731-8B54-CF43-9BDD-D2EEB9663FC5}" dt="2024-01-26T16:10:33.116" v="808"/>
          <ac:inkMkLst>
            <pc:docMk/>
            <pc:sldMk cId="2303502608" sldId="331"/>
            <ac:inkMk id="1230" creationId="{8E346196-00CF-4356-2FBA-96DC328E390D}"/>
          </ac:inkMkLst>
        </pc:inkChg>
        <pc:inkChg chg="add mod">
          <ac:chgData name="Kokchun Giang" userId="67e2125d-ec8c-4323-9653-9824a2ad815f" providerId="ADAL" clId="{066B0731-8B54-CF43-9BDD-D2EEB9663FC5}" dt="2024-01-26T16:10:33.116" v="808"/>
          <ac:inkMkLst>
            <pc:docMk/>
            <pc:sldMk cId="2303502608" sldId="331"/>
            <ac:inkMk id="1231" creationId="{ECB14D1E-6654-8A7F-564C-D1E3A1A9B328}"/>
          </ac:inkMkLst>
        </pc:inkChg>
        <pc:inkChg chg="add mod">
          <ac:chgData name="Kokchun Giang" userId="67e2125d-ec8c-4323-9653-9824a2ad815f" providerId="ADAL" clId="{066B0731-8B54-CF43-9BDD-D2EEB9663FC5}" dt="2024-01-26T16:10:33.116" v="808"/>
          <ac:inkMkLst>
            <pc:docMk/>
            <pc:sldMk cId="2303502608" sldId="331"/>
            <ac:inkMk id="1232" creationId="{39800F4D-8FD7-0C1E-6485-AFB6CC795845}"/>
          </ac:inkMkLst>
        </pc:inkChg>
        <pc:inkChg chg="add mod">
          <ac:chgData name="Kokchun Giang" userId="67e2125d-ec8c-4323-9653-9824a2ad815f" providerId="ADAL" clId="{066B0731-8B54-CF43-9BDD-D2EEB9663FC5}" dt="2024-01-26T16:10:33.116" v="808"/>
          <ac:inkMkLst>
            <pc:docMk/>
            <pc:sldMk cId="2303502608" sldId="331"/>
            <ac:inkMk id="1234" creationId="{264F6611-C0EC-555D-1E5C-A87B5A63A784}"/>
          </ac:inkMkLst>
        </pc:inkChg>
        <pc:inkChg chg="add mod">
          <ac:chgData name="Kokchun Giang" userId="67e2125d-ec8c-4323-9653-9824a2ad815f" providerId="ADAL" clId="{066B0731-8B54-CF43-9BDD-D2EEB9663FC5}" dt="2024-01-26T16:10:37.993" v="816"/>
          <ac:inkMkLst>
            <pc:docMk/>
            <pc:sldMk cId="2303502608" sldId="331"/>
            <ac:inkMk id="1236" creationId="{A6060623-3C74-8864-DCFE-7FAFB5EEF0EF}"/>
          </ac:inkMkLst>
        </pc:inkChg>
        <pc:inkChg chg="add mod">
          <ac:chgData name="Kokchun Giang" userId="67e2125d-ec8c-4323-9653-9824a2ad815f" providerId="ADAL" clId="{066B0731-8B54-CF43-9BDD-D2EEB9663FC5}" dt="2024-01-26T16:10:37.993" v="816"/>
          <ac:inkMkLst>
            <pc:docMk/>
            <pc:sldMk cId="2303502608" sldId="331"/>
            <ac:inkMk id="1237" creationId="{02E3B420-81BA-E813-0381-C934104ADF6F}"/>
          </ac:inkMkLst>
        </pc:inkChg>
        <pc:inkChg chg="add mod">
          <ac:chgData name="Kokchun Giang" userId="67e2125d-ec8c-4323-9653-9824a2ad815f" providerId="ADAL" clId="{066B0731-8B54-CF43-9BDD-D2EEB9663FC5}" dt="2024-01-26T16:10:37.993" v="816"/>
          <ac:inkMkLst>
            <pc:docMk/>
            <pc:sldMk cId="2303502608" sldId="331"/>
            <ac:inkMk id="1238" creationId="{3F739E98-0D54-0E51-191A-DDE0730FDAC6}"/>
          </ac:inkMkLst>
        </pc:inkChg>
        <pc:inkChg chg="add mod">
          <ac:chgData name="Kokchun Giang" userId="67e2125d-ec8c-4323-9653-9824a2ad815f" providerId="ADAL" clId="{066B0731-8B54-CF43-9BDD-D2EEB9663FC5}" dt="2024-01-26T16:10:37.993" v="816"/>
          <ac:inkMkLst>
            <pc:docMk/>
            <pc:sldMk cId="2303502608" sldId="331"/>
            <ac:inkMk id="1239" creationId="{9D65D89E-E9DC-910E-D276-13CA3EA67A60}"/>
          </ac:inkMkLst>
        </pc:inkChg>
        <pc:inkChg chg="add mod">
          <ac:chgData name="Kokchun Giang" userId="67e2125d-ec8c-4323-9653-9824a2ad815f" providerId="ADAL" clId="{066B0731-8B54-CF43-9BDD-D2EEB9663FC5}" dt="2024-01-26T16:10:37.993" v="816"/>
          <ac:inkMkLst>
            <pc:docMk/>
            <pc:sldMk cId="2303502608" sldId="331"/>
            <ac:inkMk id="1240" creationId="{7FB93A02-65FD-03DD-6216-D9A7230BBC79}"/>
          </ac:inkMkLst>
        </pc:inkChg>
        <pc:inkChg chg="add mod">
          <ac:chgData name="Kokchun Giang" userId="67e2125d-ec8c-4323-9653-9824a2ad815f" providerId="ADAL" clId="{066B0731-8B54-CF43-9BDD-D2EEB9663FC5}" dt="2024-01-26T16:10:37.993" v="816"/>
          <ac:inkMkLst>
            <pc:docMk/>
            <pc:sldMk cId="2303502608" sldId="331"/>
            <ac:inkMk id="1241" creationId="{788F94BF-4FE9-3F66-5BD2-06BBE9CCA79D}"/>
          </ac:inkMkLst>
        </pc:inkChg>
        <pc:inkChg chg="add mod">
          <ac:chgData name="Kokchun Giang" userId="67e2125d-ec8c-4323-9653-9824a2ad815f" providerId="ADAL" clId="{066B0731-8B54-CF43-9BDD-D2EEB9663FC5}" dt="2024-01-26T16:10:37.993" v="816"/>
          <ac:inkMkLst>
            <pc:docMk/>
            <pc:sldMk cId="2303502608" sldId="331"/>
            <ac:inkMk id="1242" creationId="{740F6C6C-88D8-5366-9511-01CDB68F7328}"/>
          </ac:inkMkLst>
        </pc:inkChg>
        <pc:inkChg chg="add mod">
          <ac:chgData name="Kokchun Giang" userId="67e2125d-ec8c-4323-9653-9824a2ad815f" providerId="ADAL" clId="{066B0731-8B54-CF43-9BDD-D2EEB9663FC5}" dt="2024-01-27T12:39:15.028" v="3020" actId="164"/>
          <ac:inkMkLst>
            <pc:docMk/>
            <pc:sldMk cId="2303502608" sldId="331"/>
            <ac:inkMk id="1246" creationId="{744A994B-9A68-922F-4C0B-50E205C45ABD}"/>
          </ac:inkMkLst>
        </pc:inkChg>
        <pc:inkChg chg="add mod">
          <ac:chgData name="Kokchun Giang" userId="67e2125d-ec8c-4323-9653-9824a2ad815f" providerId="ADAL" clId="{066B0731-8B54-CF43-9BDD-D2EEB9663FC5}" dt="2024-01-27T12:39:15.028" v="3020" actId="164"/>
          <ac:inkMkLst>
            <pc:docMk/>
            <pc:sldMk cId="2303502608" sldId="331"/>
            <ac:inkMk id="1247" creationId="{D71679FA-347D-684B-0414-695ECA4221D9}"/>
          </ac:inkMkLst>
        </pc:inkChg>
        <pc:inkChg chg="add mod">
          <ac:chgData name="Kokchun Giang" userId="67e2125d-ec8c-4323-9653-9824a2ad815f" providerId="ADAL" clId="{066B0731-8B54-CF43-9BDD-D2EEB9663FC5}" dt="2024-01-27T12:39:15.028" v="3020" actId="164"/>
          <ac:inkMkLst>
            <pc:docMk/>
            <pc:sldMk cId="2303502608" sldId="331"/>
            <ac:inkMk id="1248" creationId="{A94322B4-4DD2-4793-62E9-2224C76B25DB}"/>
          </ac:inkMkLst>
        </pc:inkChg>
        <pc:inkChg chg="add del mod">
          <ac:chgData name="Kokchun Giang" userId="67e2125d-ec8c-4323-9653-9824a2ad815f" providerId="ADAL" clId="{066B0731-8B54-CF43-9BDD-D2EEB9663FC5}" dt="2024-01-26T16:10:47.783" v="827" actId="9405"/>
          <ac:inkMkLst>
            <pc:docMk/>
            <pc:sldMk cId="2303502608" sldId="331"/>
            <ac:inkMk id="1249" creationId="{02EEAB29-66F5-792E-CF71-F3D0FD8E9BD1}"/>
          </ac:inkMkLst>
        </pc:inkChg>
        <pc:inkChg chg="add del mod">
          <ac:chgData name="Kokchun Giang" userId="67e2125d-ec8c-4323-9653-9824a2ad815f" providerId="ADAL" clId="{066B0731-8B54-CF43-9BDD-D2EEB9663FC5}" dt="2024-01-26T16:10:47.327" v="826" actId="9405"/>
          <ac:inkMkLst>
            <pc:docMk/>
            <pc:sldMk cId="2303502608" sldId="331"/>
            <ac:inkMk id="1250" creationId="{36FBBF65-8C35-88E1-591A-45E72E54A7F1}"/>
          </ac:inkMkLst>
        </pc:inkChg>
        <pc:inkChg chg="add del mod">
          <ac:chgData name="Kokchun Giang" userId="67e2125d-ec8c-4323-9653-9824a2ad815f" providerId="ADAL" clId="{066B0731-8B54-CF43-9BDD-D2EEB9663FC5}" dt="2024-01-26T16:10:47.096" v="825"/>
          <ac:inkMkLst>
            <pc:docMk/>
            <pc:sldMk cId="2303502608" sldId="331"/>
            <ac:inkMk id="1251" creationId="{56E2CA67-CC12-7973-B95C-CBE86760BB8F}"/>
          </ac:inkMkLst>
        </pc:inkChg>
        <pc:inkChg chg="add mod">
          <ac:chgData name="Kokchun Giang" userId="67e2125d-ec8c-4323-9653-9824a2ad815f" providerId="ADAL" clId="{066B0731-8B54-CF43-9BDD-D2EEB9663FC5}" dt="2024-01-26T16:10:49.950" v="831"/>
          <ac:inkMkLst>
            <pc:docMk/>
            <pc:sldMk cId="2303502608" sldId="331"/>
            <ac:inkMk id="1253" creationId="{AE9AC1CF-CF94-4A33-D106-3E02B2445C5B}"/>
          </ac:inkMkLst>
        </pc:inkChg>
        <pc:inkChg chg="add mod">
          <ac:chgData name="Kokchun Giang" userId="67e2125d-ec8c-4323-9653-9824a2ad815f" providerId="ADAL" clId="{066B0731-8B54-CF43-9BDD-D2EEB9663FC5}" dt="2024-01-26T16:10:49.950" v="831"/>
          <ac:inkMkLst>
            <pc:docMk/>
            <pc:sldMk cId="2303502608" sldId="331"/>
            <ac:inkMk id="1254" creationId="{1C12AA01-B2C6-A5A2-F013-5BFAA18F95F0}"/>
          </ac:inkMkLst>
        </pc:inkChg>
        <pc:inkChg chg="add mod">
          <ac:chgData name="Kokchun Giang" userId="67e2125d-ec8c-4323-9653-9824a2ad815f" providerId="ADAL" clId="{066B0731-8B54-CF43-9BDD-D2EEB9663FC5}" dt="2024-01-26T16:10:49.950" v="831"/>
          <ac:inkMkLst>
            <pc:docMk/>
            <pc:sldMk cId="2303502608" sldId="331"/>
            <ac:inkMk id="1255" creationId="{A3F388C0-6183-2463-DB3E-0F48B9D2F29A}"/>
          </ac:inkMkLst>
        </pc:inkChg>
        <pc:inkChg chg="add del mod">
          <ac:chgData name="Kokchun Giang" userId="67e2125d-ec8c-4323-9653-9824a2ad815f" providerId="ADAL" clId="{066B0731-8B54-CF43-9BDD-D2EEB9663FC5}" dt="2024-01-26T16:12:04.935" v="855"/>
          <ac:inkMkLst>
            <pc:docMk/>
            <pc:sldMk cId="2303502608" sldId="331"/>
            <ac:inkMk id="1257" creationId="{55D5511D-DBEE-D1FB-F225-605E7E90C15A}"/>
          </ac:inkMkLst>
        </pc:inkChg>
        <pc:inkChg chg="add del mod">
          <ac:chgData name="Kokchun Giang" userId="67e2125d-ec8c-4323-9653-9824a2ad815f" providerId="ADAL" clId="{066B0731-8B54-CF43-9BDD-D2EEB9663FC5}" dt="2024-01-26T16:12:04.940" v="859"/>
          <ac:inkMkLst>
            <pc:docMk/>
            <pc:sldMk cId="2303502608" sldId="331"/>
            <ac:inkMk id="1258" creationId="{8A37FF13-AEC3-7688-8F5E-19CEFA9FBE2E}"/>
          </ac:inkMkLst>
        </pc:inkChg>
        <pc:inkChg chg="add del mod">
          <ac:chgData name="Kokchun Giang" userId="67e2125d-ec8c-4323-9653-9824a2ad815f" providerId="ADAL" clId="{066B0731-8B54-CF43-9BDD-D2EEB9663FC5}" dt="2024-01-26T16:12:04.941" v="860"/>
          <ac:inkMkLst>
            <pc:docMk/>
            <pc:sldMk cId="2303502608" sldId="331"/>
            <ac:inkMk id="1259" creationId="{0912ADF5-4D1E-7994-2399-D1B567F8176F}"/>
          </ac:inkMkLst>
        </pc:inkChg>
        <pc:inkChg chg="add del mod">
          <ac:chgData name="Kokchun Giang" userId="67e2125d-ec8c-4323-9653-9824a2ad815f" providerId="ADAL" clId="{066B0731-8B54-CF43-9BDD-D2EEB9663FC5}" dt="2024-01-26T16:12:04.939" v="856"/>
          <ac:inkMkLst>
            <pc:docMk/>
            <pc:sldMk cId="2303502608" sldId="331"/>
            <ac:inkMk id="1260" creationId="{7BE1080B-5C45-EED9-2011-1EF9297126DC}"/>
          </ac:inkMkLst>
        </pc:inkChg>
        <pc:inkChg chg="add del mod">
          <ac:chgData name="Kokchun Giang" userId="67e2125d-ec8c-4323-9653-9824a2ad815f" providerId="ADAL" clId="{066B0731-8B54-CF43-9BDD-D2EEB9663FC5}" dt="2024-01-26T16:12:04.940" v="858"/>
          <ac:inkMkLst>
            <pc:docMk/>
            <pc:sldMk cId="2303502608" sldId="331"/>
            <ac:inkMk id="1261" creationId="{706AD4C5-7072-0EA4-EC25-C02FCE0C213F}"/>
          </ac:inkMkLst>
        </pc:inkChg>
        <pc:inkChg chg="add del mod">
          <ac:chgData name="Kokchun Giang" userId="67e2125d-ec8c-4323-9653-9824a2ad815f" providerId="ADAL" clId="{066B0731-8B54-CF43-9BDD-D2EEB9663FC5}" dt="2024-01-26T16:12:04.939" v="857"/>
          <ac:inkMkLst>
            <pc:docMk/>
            <pc:sldMk cId="2303502608" sldId="331"/>
            <ac:inkMk id="1262" creationId="{AB1EB863-9001-BE32-283E-26B798DE438D}"/>
          </ac:inkMkLst>
        </pc:inkChg>
        <pc:inkChg chg="add mod">
          <ac:chgData name="Kokchun Giang" userId="67e2125d-ec8c-4323-9653-9824a2ad815f" providerId="ADAL" clId="{066B0731-8B54-CF43-9BDD-D2EEB9663FC5}" dt="2024-01-26T16:11:46.497" v="842"/>
          <ac:inkMkLst>
            <pc:docMk/>
            <pc:sldMk cId="2303502608" sldId="331"/>
            <ac:inkMk id="1264" creationId="{88D1A53E-61A1-4E3D-0F3C-90D6E4FD928D}"/>
          </ac:inkMkLst>
        </pc:inkChg>
        <pc:inkChg chg="add mod">
          <ac:chgData name="Kokchun Giang" userId="67e2125d-ec8c-4323-9653-9824a2ad815f" providerId="ADAL" clId="{066B0731-8B54-CF43-9BDD-D2EEB9663FC5}" dt="2024-01-26T16:11:46.497" v="842"/>
          <ac:inkMkLst>
            <pc:docMk/>
            <pc:sldMk cId="2303502608" sldId="331"/>
            <ac:inkMk id="1265" creationId="{42CB8A02-7222-5B5B-1ABE-2A464E84B8B1}"/>
          </ac:inkMkLst>
        </pc:inkChg>
        <pc:inkChg chg="add mod">
          <ac:chgData name="Kokchun Giang" userId="67e2125d-ec8c-4323-9653-9824a2ad815f" providerId="ADAL" clId="{066B0731-8B54-CF43-9BDD-D2EEB9663FC5}" dt="2024-01-26T16:11:51.552" v="854"/>
          <ac:inkMkLst>
            <pc:docMk/>
            <pc:sldMk cId="2303502608" sldId="331"/>
            <ac:inkMk id="1267" creationId="{98643AC1-D5D1-0C79-FDD3-9FE15CF6D63D}"/>
          </ac:inkMkLst>
        </pc:inkChg>
        <pc:inkChg chg="add mod">
          <ac:chgData name="Kokchun Giang" userId="67e2125d-ec8c-4323-9653-9824a2ad815f" providerId="ADAL" clId="{066B0731-8B54-CF43-9BDD-D2EEB9663FC5}" dt="2024-01-26T16:11:51.552" v="854"/>
          <ac:inkMkLst>
            <pc:docMk/>
            <pc:sldMk cId="2303502608" sldId="331"/>
            <ac:inkMk id="1268" creationId="{6F7DE7FB-472F-A8AC-60CF-6223CE132F88}"/>
          </ac:inkMkLst>
        </pc:inkChg>
        <pc:inkChg chg="add mod">
          <ac:chgData name="Kokchun Giang" userId="67e2125d-ec8c-4323-9653-9824a2ad815f" providerId="ADAL" clId="{066B0731-8B54-CF43-9BDD-D2EEB9663FC5}" dt="2024-01-26T16:11:51.552" v="854"/>
          <ac:inkMkLst>
            <pc:docMk/>
            <pc:sldMk cId="2303502608" sldId="331"/>
            <ac:inkMk id="1269" creationId="{FB346129-6EF5-586B-172F-3F3842332579}"/>
          </ac:inkMkLst>
        </pc:inkChg>
        <pc:inkChg chg="add mod">
          <ac:chgData name="Kokchun Giang" userId="67e2125d-ec8c-4323-9653-9824a2ad815f" providerId="ADAL" clId="{066B0731-8B54-CF43-9BDD-D2EEB9663FC5}" dt="2024-01-26T16:11:51.552" v="854"/>
          <ac:inkMkLst>
            <pc:docMk/>
            <pc:sldMk cId="2303502608" sldId="331"/>
            <ac:inkMk id="1270" creationId="{7B67C4C3-BAA2-B45F-61D4-200C4C37514D}"/>
          </ac:inkMkLst>
        </pc:inkChg>
        <pc:inkChg chg="add mod">
          <ac:chgData name="Kokchun Giang" userId="67e2125d-ec8c-4323-9653-9824a2ad815f" providerId="ADAL" clId="{066B0731-8B54-CF43-9BDD-D2EEB9663FC5}" dt="2024-01-26T16:11:51.552" v="854"/>
          <ac:inkMkLst>
            <pc:docMk/>
            <pc:sldMk cId="2303502608" sldId="331"/>
            <ac:inkMk id="1271" creationId="{3C858A83-78DA-103B-9BB9-57453F1D4EE4}"/>
          </ac:inkMkLst>
        </pc:inkChg>
        <pc:inkChg chg="add mod">
          <ac:chgData name="Kokchun Giang" userId="67e2125d-ec8c-4323-9653-9824a2ad815f" providerId="ADAL" clId="{066B0731-8B54-CF43-9BDD-D2EEB9663FC5}" dt="2024-01-26T16:11:51.552" v="854"/>
          <ac:inkMkLst>
            <pc:docMk/>
            <pc:sldMk cId="2303502608" sldId="331"/>
            <ac:inkMk id="1272" creationId="{5974D572-95AC-1039-0FF2-7942579D4CB2}"/>
          </ac:inkMkLst>
        </pc:inkChg>
        <pc:inkChg chg="add mod">
          <ac:chgData name="Kokchun Giang" userId="67e2125d-ec8c-4323-9653-9824a2ad815f" providerId="ADAL" clId="{066B0731-8B54-CF43-9BDD-D2EEB9663FC5}" dt="2024-01-26T16:11:51.552" v="854"/>
          <ac:inkMkLst>
            <pc:docMk/>
            <pc:sldMk cId="2303502608" sldId="331"/>
            <ac:inkMk id="1273" creationId="{FA5EDE40-6FB1-AF4B-14BA-AAA90021B0D9}"/>
          </ac:inkMkLst>
        </pc:inkChg>
        <pc:inkChg chg="add mod">
          <ac:chgData name="Kokchun Giang" userId="67e2125d-ec8c-4323-9653-9824a2ad815f" providerId="ADAL" clId="{066B0731-8B54-CF43-9BDD-D2EEB9663FC5}" dt="2024-01-26T16:11:51.552" v="854"/>
          <ac:inkMkLst>
            <pc:docMk/>
            <pc:sldMk cId="2303502608" sldId="331"/>
            <ac:inkMk id="1274" creationId="{ED3BA88C-E062-C895-0C5E-107B276E1663}"/>
          </ac:inkMkLst>
        </pc:inkChg>
        <pc:inkChg chg="add mod">
          <ac:chgData name="Kokchun Giang" userId="67e2125d-ec8c-4323-9653-9824a2ad815f" providerId="ADAL" clId="{066B0731-8B54-CF43-9BDD-D2EEB9663FC5}" dt="2024-01-26T16:11:51.552" v="854"/>
          <ac:inkMkLst>
            <pc:docMk/>
            <pc:sldMk cId="2303502608" sldId="331"/>
            <ac:inkMk id="1275" creationId="{427E58A2-CA99-E60B-7E42-BE87DCD9771D}"/>
          </ac:inkMkLst>
        </pc:inkChg>
        <pc:inkChg chg="add mod">
          <ac:chgData name="Kokchun Giang" userId="67e2125d-ec8c-4323-9653-9824a2ad815f" providerId="ADAL" clId="{066B0731-8B54-CF43-9BDD-D2EEB9663FC5}" dt="2024-01-26T16:11:51.552" v="854"/>
          <ac:inkMkLst>
            <pc:docMk/>
            <pc:sldMk cId="2303502608" sldId="331"/>
            <ac:inkMk id="1276" creationId="{0DBC76A5-6171-FCC8-F85A-8A982CB5EE3A}"/>
          </ac:inkMkLst>
        </pc:inkChg>
        <pc:inkChg chg="add mod">
          <ac:chgData name="Kokchun Giang" userId="67e2125d-ec8c-4323-9653-9824a2ad815f" providerId="ADAL" clId="{066B0731-8B54-CF43-9BDD-D2EEB9663FC5}" dt="2024-01-26T16:11:51.552" v="854"/>
          <ac:inkMkLst>
            <pc:docMk/>
            <pc:sldMk cId="2303502608" sldId="331"/>
            <ac:inkMk id="1277" creationId="{103E90F0-DC6A-94E6-4809-79BD09FB2F4A}"/>
          </ac:inkMkLst>
        </pc:inkChg>
        <pc:inkChg chg="add mod">
          <ac:chgData name="Kokchun Giang" userId="67e2125d-ec8c-4323-9653-9824a2ad815f" providerId="ADAL" clId="{066B0731-8B54-CF43-9BDD-D2EEB9663FC5}" dt="2024-01-26T16:12:09.691" v="865"/>
          <ac:inkMkLst>
            <pc:docMk/>
            <pc:sldMk cId="2303502608" sldId="331"/>
            <ac:inkMk id="1281" creationId="{6F226354-F596-E739-AA46-03B75ACED1CE}"/>
          </ac:inkMkLst>
        </pc:inkChg>
        <pc:inkChg chg="add mod">
          <ac:chgData name="Kokchun Giang" userId="67e2125d-ec8c-4323-9653-9824a2ad815f" providerId="ADAL" clId="{066B0731-8B54-CF43-9BDD-D2EEB9663FC5}" dt="2024-01-26T16:12:09.691" v="865"/>
          <ac:inkMkLst>
            <pc:docMk/>
            <pc:sldMk cId="2303502608" sldId="331"/>
            <ac:inkMk id="1282" creationId="{9E934C9D-89E4-3C6A-9ACC-2EE84D540596}"/>
          </ac:inkMkLst>
        </pc:inkChg>
        <pc:inkChg chg="add mod">
          <ac:chgData name="Kokchun Giang" userId="67e2125d-ec8c-4323-9653-9824a2ad815f" providerId="ADAL" clId="{066B0731-8B54-CF43-9BDD-D2EEB9663FC5}" dt="2024-01-26T16:12:09.691" v="865"/>
          <ac:inkMkLst>
            <pc:docMk/>
            <pc:sldMk cId="2303502608" sldId="331"/>
            <ac:inkMk id="1283" creationId="{DCDB5533-9F0A-20B1-D306-4E547DCA01B6}"/>
          </ac:inkMkLst>
        </pc:inkChg>
        <pc:inkChg chg="add mod">
          <ac:chgData name="Kokchun Giang" userId="67e2125d-ec8c-4323-9653-9824a2ad815f" providerId="ADAL" clId="{066B0731-8B54-CF43-9BDD-D2EEB9663FC5}" dt="2024-01-27T12:39:18.971" v="3021" actId="164"/>
          <ac:inkMkLst>
            <pc:docMk/>
            <pc:sldMk cId="2303502608" sldId="331"/>
            <ac:inkMk id="1284" creationId="{E5C1DD51-1AE7-E75D-FAAD-2D161C535652}"/>
          </ac:inkMkLst>
        </pc:inkChg>
        <pc:inkChg chg="add mod">
          <ac:chgData name="Kokchun Giang" userId="67e2125d-ec8c-4323-9653-9824a2ad815f" providerId="ADAL" clId="{066B0731-8B54-CF43-9BDD-D2EEB9663FC5}" dt="2024-01-27T12:39:18.971" v="3021" actId="164"/>
          <ac:inkMkLst>
            <pc:docMk/>
            <pc:sldMk cId="2303502608" sldId="331"/>
            <ac:inkMk id="1286" creationId="{1100D784-886B-F69A-311A-18FA0D0A1E0A}"/>
          </ac:inkMkLst>
        </pc:inkChg>
        <pc:inkChg chg="add mod">
          <ac:chgData name="Kokchun Giang" userId="67e2125d-ec8c-4323-9653-9824a2ad815f" providerId="ADAL" clId="{066B0731-8B54-CF43-9BDD-D2EEB9663FC5}" dt="2024-01-26T16:28:36.298" v="1470"/>
          <ac:inkMkLst>
            <pc:docMk/>
            <pc:sldMk cId="2303502608" sldId="331"/>
            <ac:inkMk id="1287" creationId="{3DDD650B-D773-AF80-5857-C66AF0428143}"/>
          </ac:inkMkLst>
        </pc:inkChg>
      </pc:sldChg>
      <pc:sldChg chg="addSp delSp modSp add mod modAnim">
        <pc:chgData name="Kokchun Giang" userId="67e2125d-ec8c-4323-9653-9824a2ad815f" providerId="ADAL" clId="{066B0731-8B54-CF43-9BDD-D2EEB9663FC5}" dt="2024-01-27T12:45:22.139" v="3062"/>
        <pc:sldMkLst>
          <pc:docMk/>
          <pc:sldMk cId="1010622222" sldId="332"/>
        </pc:sldMkLst>
        <pc:spChg chg="mod">
          <ac:chgData name="Kokchun Giang" userId="67e2125d-ec8c-4323-9653-9824a2ad815f" providerId="ADAL" clId="{066B0731-8B54-CF43-9BDD-D2EEB9663FC5}" dt="2024-01-26T16:32:57.278" v="1756" actId="2711"/>
          <ac:spMkLst>
            <pc:docMk/>
            <pc:sldMk cId="1010622222" sldId="332"/>
            <ac:spMk id="28" creationId="{A3D09AD4-ED03-B15B-59BD-CCF7D00C0CC2}"/>
          </ac:spMkLst>
        </pc:spChg>
        <pc:grpChg chg="add mod">
          <ac:chgData name="Kokchun Giang" userId="67e2125d-ec8c-4323-9653-9824a2ad815f" providerId="ADAL" clId="{066B0731-8B54-CF43-9BDD-D2EEB9663FC5}" dt="2024-01-27T12:43:07.554" v="3041" actId="164"/>
          <ac:grpSpMkLst>
            <pc:docMk/>
            <pc:sldMk cId="1010622222" sldId="332"/>
            <ac:grpSpMk id="3" creationId="{38C53716-0C19-67DE-0DF6-E531CACC1459}"/>
          </ac:grpSpMkLst>
        </pc:grpChg>
        <pc:grpChg chg="add mod">
          <ac:chgData name="Kokchun Giang" userId="67e2125d-ec8c-4323-9653-9824a2ad815f" providerId="ADAL" clId="{066B0731-8B54-CF43-9BDD-D2EEB9663FC5}" dt="2024-01-27T12:43:01.007" v="3040" actId="164"/>
          <ac:grpSpMkLst>
            <pc:docMk/>
            <pc:sldMk cId="1010622222" sldId="332"/>
            <ac:grpSpMk id="4" creationId="{37256A4A-046E-0BCC-A61E-8586F4557FA2}"/>
          </ac:grpSpMkLst>
        </pc:grpChg>
        <pc:grpChg chg="add mod">
          <ac:chgData name="Kokchun Giang" userId="67e2125d-ec8c-4323-9653-9824a2ad815f" providerId="ADAL" clId="{066B0731-8B54-CF43-9BDD-D2EEB9663FC5}" dt="2024-01-27T12:43:07.554" v="3041" actId="164"/>
          <ac:grpSpMkLst>
            <pc:docMk/>
            <pc:sldMk cId="1010622222" sldId="332"/>
            <ac:grpSpMk id="5" creationId="{71A3CC0D-8364-F730-D37D-11499CFDF8A6}"/>
          </ac:grpSpMkLst>
        </pc:grpChg>
        <pc:grpChg chg="add mod">
          <ac:chgData name="Kokchun Giang" userId="67e2125d-ec8c-4323-9653-9824a2ad815f" providerId="ADAL" clId="{066B0731-8B54-CF43-9BDD-D2EEB9663FC5}" dt="2024-01-27T12:43:21.880" v="3044" actId="1076"/>
          <ac:grpSpMkLst>
            <pc:docMk/>
            <pc:sldMk cId="1010622222" sldId="332"/>
            <ac:grpSpMk id="6" creationId="{E5536A85-BAFD-7386-BE79-CA7F1AFB81D9}"/>
          </ac:grpSpMkLst>
        </pc:grpChg>
        <pc:grpChg chg="add mod">
          <ac:chgData name="Kokchun Giang" userId="67e2125d-ec8c-4323-9653-9824a2ad815f" providerId="ADAL" clId="{066B0731-8B54-CF43-9BDD-D2EEB9663FC5}" dt="2024-01-27T12:43:26.926" v="3045" actId="164"/>
          <ac:grpSpMkLst>
            <pc:docMk/>
            <pc:sldMk cId="1010622222" sldId="332"/>
            <ac:grpSpMk id="7" creationId="{1F5387C5-A537-F1D2-1D67-270FEFDAF956}"/>
          </ac:grpSpMkLst>
        </pc:grpChg>
        <pc:grpChg chg="del">
          <ac:chgData name="Kokchun Giang" userId="67e2125d-ec8c-4323-9653-9824a2ad815f" providerId="ADAL" clId="{066B0731-8B54-CF43-9BDD-D2EEB9663FC5}" dt="2024-01-26T16:12:28.778" v="868" actId="478"/>
          <ac:grpSpMkLst>
            <pc:docMk/>
            <pc:sldMk cId="1010622222" sldId="332"/>
            <ac:grpSpMk id="8" creationId="{B5C82FD0-EB27-82B4-E392-009A87240046}"/>
          </ac:grpSpMkLst>
        </pc:grpChg>
        <pc:grpChg chg="add mod">
          <ac:chgData name="Kokchun Giang" userId="67e2125d-ec8c-4323-9653-9824a2ad815f" providerId="ADAL" clId="{066B0731-8B54-CF43-9BDD-D2EEB9663FC5}" dt="2024-01-27T12:43:31.769" v="3046" actId="164"/>
          <ac:grpSpMkLst>
            <pc:docMk/>
            <pc:sldMk cId="1010622222" sldId="332"/>
            <ac:grpSpMk id="8" creationId="{E3AD7D75-592D-1664-8903-6BBAE12E7769}"/>
          </ac:grpSpMkLst>
        </pc:grpChg>
        <pc:grpChg chg="add mod">
          <ac:chgData name="Kokchun Giang" userId="67e2125d-ec8c-4323-9653-9824a2ad815f" providerId="ADAL" clId="{066B0731-8B54-CF43-9BDD-D2EEB9663FC5}" dt="2024-01-27T12:43:36.787" v="3047" actId="164"/>
          <ac:grpSpMkLst>
            <pc:docMk/>
            <pc:sldMk cId="1010622222" sldId="332"/>
            <ac:grpSpMk id="9" creationId="{2558CB26-8456-1BD0-F1F3-FD96C2C83043}"/>
          </ac:grpSpMkLst>
        </pc:grpChg>
        <pc:grpChg chg="add mod">
          <ac:chgData name="Kokchun Giang" userId="67e2125d-ec8c-4323-9653-9824a2ad815f" providerId="ADAL" clId="{066B0731-8B54-CF43-9BDD-D2EEB9663FC5}" dt="2024-01-27T12:43:41.319" v="3048" actId="164"/>
          <ac:grpSpMkLst>
            <pc:docMk/>
            <pc:sldMk cId="1010622222" sldId="332"/>
            <ac:grpSpMk id="10" creationId="{7C05885B-60A4-1B5E-0876-A2805955D979}"/>
          </ac:grpSpMkLst>
        </pc:grpChg>
        <pc:grpChg chg="add mod">
          <ac:chgData name="Kokchun Giang" userId="67e2125d-ec8c-4323-9653-9824a2ad815f" providerId="ADAL" clId="{066B0731-8B54-CF43-9BDD-D2EEB9663FC5}" dt="2024-01-27T12:43:58.885" v="3049" actId="164"/>
          <ac:grpSpMkLst>
            <pc:docMk/>
            <pc:sldMk cId="1010622222" sldId="332"/>
            <ac:grpSpMk id="11" creationId="{CA4F2EAB-EFB1-7F2B-49F3-5A31E531FABD}"/>
          </ac:grpSpMkLst>
        </pc:grpChg>
        <pc:grpChg chg="add mod">
          <ac:chgData name="Kokchun Giang" userId="67e2125d-ec8c-4323-9653-9824a2ad815f" providerId="ADAL" clId="{066B0731-8B54-CF43-9BDD-D2EEB9663FC5}" dt="2024-01-27T12:44:06.436" v="3050" actId="164"/>
          <ac:grpSpMkLst>
            <pc:docMk/>
            <pc:sldMk cId="1010622222" sldId="332"/>
            <ac:grpSpMk id="12" creationId="{77ECBEDA-9610-2EF6-7DFD-D8C98C0A8FC6}"/>
          </ac:grpSpMkLst>
        </pc:grpChg>
        <pc:grpChg chg="add mod">
          <ac:chgData name="Kokchun Giang" userId="67e2125d-ec8c-4323-9653-9824a2ad815f" providerId="ADAL" clId="{066B0731-8B54-CF43-9BDD-D2EEB9663FC5}" dt="2024-01-27T12:44:22.736" v="3051" actId="164"/>
          <ac:grpSpMkLst>
            <pc:docMk/>
            <pc:sldMk cId="1010622222" sldId="332"/>
            <ac:grpSpMk id="13" creationId="{53CB0315-9B87-5859-AC96-48563C5DE541}"/>
          </ac:grpSpMkLst>
        </pc:grpChg>
        <pc:grpChg chg="add mod">
          <ac:chgData name="Kokchun Giang" userId="67e2125d-ec8c-4323-9653-9824a2ad815f" providerId="ADAL" clId="{066B0731-8B54-CF43-9BDD-D2EEB9663FC5}" dt="2024-01-27T12:44:38.818" v="3056" actId="164"/>
          <ac:grpSpMkLst>
            <pc:docMk/>
            <pc:sldMk cId="1010622222" sldId="332"/>
            <ac:grpSpMk id="14" creationId="{A420A4FC-90D9-4DA2-60DB-087CC9E8346D}"/>
          </ac:grpSpMkLst>
        </pc:grpChg>
        <pc:grpChg chg="add mod">
          <ac:chgData name="Kokchun Giang" userId="67e2125d-ec8c-4323-9653-9824a2ad815f" providerId="ADAL" clId="{066B0731-8B54-CF43-9BDD-D2EEB9663FC5}" dt="2024-01-27T12:44:42.136" v="3057" actId="164"/>
          <ac:grpSpMkLst>
            <pc:docMk/>
            <pc:sldMk cId="1010622222" sldId="332"/>
            <ac:grpSpMk id="15" creationId="{9F3CCD01-91FE-6FBC-4B7C-774B69EF8476}"/>
          </ac:grpSpMkLst>
        </pc:grpChg>
        <pc:grpChg chg="add mod">
          <ac:chgData name="Kokchun Giang" userId="67e2125d-ec8c-4323-9653-9824a2ad815f" providerId="ADAL" clId="{066B0731-8B54-CF43-9BDD-D2EEB9663FC5}" dt="2024-01-27T12:44:44.963" v="3058" actId="164"/>
          <ac:grpSpMkLst>
            <pc:docMk/>
            <pc:sldMk cId="1010622222" sldId="332"/>
            <ac:grpSpMk id="16" creationId="{8B739189-A94D-2AF2-CB54-FA87086E1410}"/>
          </ac:grpSpMkLst>
        </pc:grpChg>
        <pc:grpChg chg="del">
          <ac:chgData name="Kokchun Giang" userId="67e2125d-ec8c-4323-9653-9824a2ad815f" providerId="ADAL" clId="{066B0731-8B54-CF43-9BDD-D2EEB9663FC5}" dt="2024-01-26T16:12:28.778" v="868" actId="478"/>
          <ac:grpSpMkLst>
            <pc:docMk/>
            <pc:sldMk cId="1010622222" sldId="332"/>
            <ac:grpSpMk id="20" creationId="{1D314916-F08A-B2DA-55E7-ED63F0CD23F9}"/>
          </ac:grpSpMkLst>
        </pc:grpChg>
        <pc:grpChg chg="del">
          <ac:chgData name="Kokchun Giang" userId="67e2125d-ec8c-4323-9653-9824a2ad815f" providerId="ADAL" clId="{066B0731-8B54-CF43-9BDD-D2EEB9663FC5}" dt="2024-01-26T16:12:28.778" v="868" actId="478"/>
          <ac:grpSpMkLst>
            <pc:docMk/>
            <pc:sldMk cId="1010622222" sldId="332"/>
            <ac:grpSpMk id="25" creationId="{835FD33C-1A8C-CE9F-C7B2-40500C9A80D4}"/>
          </ac:grpSpMkLst>
        </pc:grpChg>
        <pc:grpChg chg="del">
          <ac:chgData name="Kokchun Giang" userId="67e2125d-ec8c-4323-9653-9824a2ad815f" providerId="ADAL" clId="{066B0731-8B54-CF43-9BDD-D2EEB9663FC5}" dt="2024-01-26T16:12:28.778" v="868" actId="478"/>
          <ac:grpSpMkLst>
            <pc:docMk/>
            <pc:sldMk cId="1010622222" sldId="332"/>
            <ac:grpSpMk id="41" creationId="{65DB49F9-E3BB-AF61-2626-BC1CB5DC8992}"/>
          </ac:grpSpMkLst>
        </pc:grpChg>
        <pc:grpChg chg="del">
          <ac:chgData name="Kokchun Giang" userId="67e2125d-ec8c-4323-9653-9824a2ad815f" providerId="ADAL" clId="{066B0731-8B54-CF43-9BDD-D2EEB9663FC5}" dt="2024-01-26T16:12:36.429" v="871" actId="478"/>
          <ac:grpSpMkLst>
            <pc:docMk/>
            <pc:sldMk cId="1010622222" sldId="332"/>
            <ac:grpSpMk id="390" creationId="{EF664284-9D74-BDBF-E0AA-558C83C2FFCC}"/>
          </ac:grpSpMkLst>
        </pc:grpChg>
        <pc:grpChg chg="del">
          <ac:chgData name="Kokchun Giang" userId="67e2125d-ec8c-4323-9653-9824a2ad815f" providerId="ADAL" clId="{066B0731-8B54-CF43-9BDD-D2EEB9663FC5}" dt="2024-01-26T16:12:36.429" v="871" actId="478"/>
          <ac:grpSpMkLst>
            <pc:docMk/>
            <pc:sldMk cId="1010622222" sldId="332"/>
            <ac:grpSpMk id="409" creationId="{AAA61528-8C54-057A-394F-D3861E8EE9DD}"/>
          </ac:grpSpMkLst>
        </pc:grpChg>
        <pc:grpChg chg="del">
          <ac:chgData name="Kokchun Giang" userId="67e2125d-ec8c-4323-9653-9824a2ad815f" providerId="ADAL" clId="{066B0731-8B54-CF43-9BDD-D2EEB9663FC5}" dt="2024-01-26T16:12:36.429" v="871" actId="478"/>
          <ac:grpSpMkLst>
            <pc:docMk/>
            <pc:sldMk cId="1010622222" sldId="332"/>
            <ac:grpSpMk id="419" creationId="{08BF5A19-5967-8E5A-7C3A-2607A468FF26}"/>
          </ac:grpSpMkLst>
        </pc:grpChg>
        <pc:grpChg chg="del">
          <ac:chgData name="Kokchun Giang" userId="67e2125d-ec8c-4323-9653-9824a2ad815f" providerId="ADAL" clId="{066B0731-8B54-CF43-9BDD-D2EEB9663FC5}" dt="2024-01-26T16:12:36.429" v="871" actId="478"/>
          <ac:grpSpMkLst>
            <pc:docMk/>
            <pc:sldMk cId="1010622222" sldId="332"/>
            <ac:grpSpMk id="433" creationId="{F99A06EA-4DD5-E7E1-D94B-3C9705893117}"/>
          </ac:grpSpMkLst>
        </pc:grpChg>
        <pc:grpChg chg="del">
          <ac:chgData name="Kokchun Giang" userId="67e2125d-ec8c-4323-9653-9824a2ad815f" providerId="ADAL" clId="{066B0731-8B54-CF43-9BDD-D2EEB9663FC5}" dt="2024-01-26T16:12:32.250" v="870" actId="478"/>
          <ac:grpSpMkLst>
            <pc:docMk/>
            <pc:sldMk cId="1010622222" sldId="332"/>
            <ac:grpSpMk id="449" creationId="{5A6CE9AA-0615-BBB4-AC46-9887A45F589A}"/>
          </ac:grpSpMkLst>
        </pc:grpChg>
        <pc:grpChg chg="del">
          <ac:chgData name="Kokchun Giang" userId="67e2125d-ec8c-4323-9653-9824a2ad815f" providerId="ADAL" clId="{066B0731-8B54-CF43-9BDD-D2EEB9663FC5}" dt="2024-01-26T16:12:36.429" v="871" actId="478"/>
          <ac:grpSpMkLst>
            <pc:docMk/>
            <pc:sldMk cId="1010622222" sldId="332"/>
            <ac:grpSpMk id="461" creationId="{B3EC09A9-6C96-C954-DA4C-FAC0B51ADF1C}"/>
          </ac:grpSpMkLst>
        </pc:grpChg>
        <pc:grpChg chg="del">
          <ac:chgData name="Kokchun Giang" userId="67e2125d-ec8c-4323-9653-9824a2ad815f" providerId="ADAL" clId="{066B0731-8B54-CF43-9BDD-D2EEB9663FC5}" dt="2024-01-26T16:12:36.429" v="871" actId="478"/>
          <ac:grpSpMkLst>
            <pc:docMk/>
            <pc:sldMk cId="1010622222" sldId="332"/>
            <ac:grpSpMk id="462" creationId="{1C4A0D17-CCE3-9CA5-7B5C-BBCC345CFB16}"/>
          </ac:grpSpMkLst>
        </pc:grpChg>
        <pc:grpChg chg="del">
          <ac:chgData name="Kokchun Giang" userId="67e2125d-ec8c-4323-9653-9824a2ad815f" providerId="ADAL" clId="{066B0731-8B54-CF43-9BDD-D2EEB9663FC5}" dt="2024-01-26T16:12:36.429" v="871" actId="478"/>
          <ac:grpSpMkLst>
            <pc:docMk/>
            <pc:sldMk cId="1010622222" sldId="332"/>
            <ac:grpSpMk id="478" creationId="{358D1B42-EE07-A87A-8C2A-A266186CCFAA}"/>
          </ac:grpSpMkLst>
        </pc:grpChg>
        <pc:grpChg chg="del">
          <ac:chgData name="Kokchun Giang" userId="67e2125d-ec8c-4323-9653-9824a2ad815f" providerId="ADAL" clId="{066B0731-8B54-CF43-9BDD-D2EEB9663FC5}" dt="2024-01-26T16:12:28.778" v="868" actId="478"/>
          <ac:grpSpMkLst>
            <pc:docMk/>
            <pc:sldMk cId="1010622222" sldId="332"/>
            <ac:grpSpMk id="485" creationId="{BFAC2047-5D62-15D2-2528-9240C74CB12A}"/>
          </ac:grpSpMkLst>
        </pc:grpChg>
        <pc:grpChg chg="del">
          <ac:chgData name="Kokchun Giang" userId="67e2125d-ec8c-4323-9653-9824a2ad815f" providerId="ADAL" clId="{066B0731-8B54-CF43-9BDD-D2EEB9663FC5}" dt="2024-01-26T16:12:36.429" v="871" actId="478"/>
          <ac:grpSpMkLst>
            <pc:docMk/>
            <pc:sldMk cId="1010622222" sldId="332"/>
            <ac:grpSpMk id="489" creationId="{88E25F74-DAE4-E4B5-E981-17FEE9E4FDEE}"/>
          </ac:grpSpMkLst>
        </pc:grpChg>
        <pc:grpChg chg="del">
          <ac:chgData name="Kokchun Giang" userId="67e2125d-ec8c-4323-9653-9824a2ad815f" providerId="ADAL" clId="{066B0731-8B54-CF43-9BDD-D2EEB9663FC5}" dt="2024-01-26T16:12:36.429" v="871" actId="478"/>
          <ac:grpSpMkLst>
            <pc:docMk/>
            <pc:sldMk cId="1010622222" sldId="332"/>
            <ac:grpSpMk id="493" creationId="{A22E79F9-E560-2464-584B-C0BDEB5012CE}"/>
          </ac:grpSpMkLst>
        </pc:grpChg>
        <pc:grpChg chg="del">
          <ac:chgData name="Kokchun Giang" userId="67e2125d-ec8c-4323-9653-9824a2ad815f" providerId="ADAL" clId="{066B0731-8B54-CF43-9BDD-D2EEB9663FC5}" dt="2024-01-26T16:12:36.429" v="871" actId="478"/>
          <ac:grpSpMkLst>
            <pc:docMk/>
            <pc:sldMk cId="1010622222" sldId="332"/>
            <ac:grpSpMk id="497" creationId="{6DA06F99-708F-068A-9DBB-3268B0375704}"/>
          </ac:grpSpMkLst>
        </pc:grpChg>
        <pc:grpChg chg="del">
          <ac:chgData name="Kokchun Giang" userId="67e2125d-ec8c-4323-9653-9824a2ad815f" providerId="ADAL" clId="{066B0731-8B54-CF43-9BDD-D2EEB9663FC5}" dt="2024-01-26T16:12:36.429" v="871" actId="478"/>
          <ac:grpSpMkLst>
            <pc:docMk/>
            <pc:sldMk cId="1010622222" sldId="332"/>
            <ac:grpSpMk id="507" creationId="{B6647C3E-F945-0886-B19F-87DCAB43E23E}"/>
          </ac:grpSpMkLst>
        </pc:grpChg>
        <pc:grpChg chg="del">
          <ac:chgData name="Kokchun Giang" userId="67e2125d-ec8c-4323-9653-9824a2ad815f" providerId="ADAL" clId="{066B0731-8B54-CF43-9BDD-D2EEB9663FC5}" dt="2024-01-26T16:12:32.250" v="870" actId="478"/>
          <ac:grpSpMkLst>
            <pc:docMk/>
            <pc:sldMk cId="1010622222" sldId="332"/>
            <ac:grpSpMk id="913" creationId="{E5A2FC61-394B-D7BD-AC06-F2EF7D4472BA}"/>
          </ac:grpSpMkLst>
        </pc:grpChg>
        <pc:grpChg chg="del">
          <ac:chgData name="Kokchun Giang" userId="67e2125d-ec8c-4323-9653-9824a2ad815f" providerId="ADAL" clId="{066B0731-8B54-CF43-9BDD-D2EEB9663FC5}" dt="2024-01-26T16:12:32.250" v="870" actId="478"/>
          <ac:grpSpMkLst>
            <pc:docMk/>
            <pc:sldMk cId="1010622222" sldId="332"/>
            <ac:grpSpMk id="926" creationId="{FF7635BE-C7FF-A511-1DDD-CB8490D6C068}"/>
          </ac:grpSpMkLst>
        </pc:grpChg>
        <pc:grpChg chg="del">
          <ac:chgData name="Kokchun Giang" userId="67e2125d-ec8c-4323-9653-9824a2ad815f" providerId="ADAL" clId="{066B0731-8B54-CF43-9BDD-D2EEB9663FC5}" dt="2024-01-26T16:12:32.250" v="870" actId="478"/>
          <ac:grpSpMkLst>
            <pc:docMk/>
            <pc:sldMk cId="1010622222" sldId="332"/>
            <ac:grpSpMk id="930" creationId="{DA6471F8-A40D-F3F0-B218-AE360070C3D0}"/>
          </ac:grpSpMkLst>
        </pc:grpChg>
        <pc:grpChg chg="del">
          <ac:chgData name="Kokchun Giang" userId="67e2125d-ec8c-4323-9653-9824a2ad815f" providerId="ADAL" clId="{066B0731-8B54-CF43-9BDD-D2EEB9663FC5}" dt="2024-01-26T16:12:32.250" v="870" actId="478"/>
          <ac:grpSpMkLst>
            <pc:docMk/>
            <pc:sldMk cId="1010622222" sldId="332"/>
            <ac:grpSpMk id="935" creationId="{0B62450E-0E66-80E7-3226-3BF66146A98B}"/>
          </ac:grpSpMkLst>
        </pc:grpChg>
        <pc:grpChg chg="del">
          <ac:chgData name="Kokchun Giang" userId="67e2125d-ec8c-4323-9653-9824a2ad815f" providerId="ADAL" clId="{066B0731-8B54-CF43-9BDD-D2EEB9663FC5}" dt="2024-01-26T16:12:32.250" v="870" actId="478"/>
          <ac:grpSpMkLst>
            <pc:docMk/>
            <pc:sldMk cId="1010622222" sldId="332"/>
            <ac:grpSpMk id="936" creationId="{7F99CBB5-4D84-7750-F2E7-2E3EA371F426}"/>
          </ac:grpSpMkLst>
        </pc:grpChg>
        <pc:grpChg chg="del">
          <ac:chgData name="Kokchun Giang" userId="67e2125d-ec8c-4323-9653-9824a2ad815f" providerId="ADAL" clId="{066B0731-8B54-CF43-9BDD-D2EEB9663FC5}" dt="2024-01-26T16:12:30.345" v="869" actId="478"/>
          <ac:grpSpMkLst>
            <pc:docMk/>
            <pc:sldMk cId="1010622222" sldId="332"/>
            <ac:grpSpMk id="937" creationId="{075CA931-10D3-D353-F8E1-CC2BD2BFAB12}"/>
          </ac:grpSpMkLst>
        </pc:grpChg>
        <pc:grpChg chg="del">
          <ac:chgData name="Kokchun Giang" userId="67e2125d-ec8c-4323-9653-9824a2ad815f" providerId="ADAL" clId="{066B0731-8B54-CF43-9BDD-D2EEB9663FC5}" dt="2024-01-26T16:12:32.250" v="870" actId="478"/>
          <ac:grpSpMkLst>
            <pc:docMk/>
            <pc:sldMk cId="1010622222" sldId="332"/>
            <ac:grpSpMk id="949" creationId="{F9F3F6A1-A0A5-CC65-51C6-50805CCCDAC1}"/>
          </ac:grpSpMkLst>
        </pc:grpChg>
        <pc:grpChg chg="del">
          <ac:chgData name="Kokchun Giang" userId="67e2125d-ec8c-4323-9653-9824a2ad815f" providerId="ADAL" clId="{066B0731-8B54-CF43-9BDD-D2EEB9663FC5}" dt="2024-01-26T16:12:36.429" v="871" actId="478"/>
          <ac:grpSpMkLst>
            <pc:docMk/>
            <pc:sldMk cId="1010622222" sldId="332"/>
            <ac:grpSpMk id="964" creationId="{2DA37C72-3A62-24ED-8440-C07BF1A04C1F}"/>
          </ac:grpSpMkLst>
        </pc:grpChg>
        <pc:grpChg chg="del">
          <ac:chgData name="Kokchun Giang" userId="67e2125d-ec8c-4323-9653-9824a2ad815f" providerId="ADAL" clId="{066B0731-8B54-CF43-9BDD-D2EEB9663FC5}" dt="2024-01-26T16:12:28.778" v="868" actId="478"/>
          <ac:grpSpMkLst>
            <pc:docMk/>
            <pc:sldMk cId="1010622222" sldId="332"/>
            <ac:grpSpMk id="973" creationId="{0D3D7951-E86A-8767-6DAC-CE28FEDB98FC}"/>
          </ac:grpSpMkLst>
        </pc:grpChg>
        <pc:grpChg chg="del">
          <ac:chgData name="Kokchun Giang" userId="67e2125d-ec8c-4323-9653-9824a2ad815f" providerId="ADAL" clId="{066B0731-8B54-CF43-9BDD-D2EEB9663FC5}" dt="2024-01-26T16:12:28.778" v="868" actId="478"/>
          <ac:grpSpMkLst>
            <pc:docMk/>
            <pc:sldMk cId="1010622222" sldId="332"/>
            <ac:grpSpMk id="980" creationId="{81D96102-E5CA-D8B3-5B1B-32D6A0E4CA66}"/>
          </ac:grpSpMkLst>
        </pc:grpChg>
        <pc:grpChg chg="del">
          <ac:chgData name="Kokchun Giang" userId="67e2125d-ec8c-4323-9653-9824a2ad815f" providerId="ADAL" clId="{066B0731-8B54-CF43-9BDD-D2EEB9663FC5}" dt="2024-01-26T16:12:28.778" v="868" actId="478"/>
          <ac:grpSpMkLst>
            <pc:docMk/>
            <pc:sldMk cId="1010622222" sldId="332"/>
            <ac:grpSpMk id="987" creationId="{9002867A-6882-9FE7-5095-D54AA2681427}"/>
          </ac:grpSpMkLst>
        </pc:grpChg>
        <pc:grpChg chg="del">
          <ac:chgData name="Kokchun Giang" userId="67e2125d-ec8c-4323-9653-9824a2ad815f" providerId="ADAL" clId="{066B0731-8B54-CF43-9BDD-D2EEB9663FC5}" dt="2024-01-26T16:12:28.778" v="868" actId="478"/>
          <ac:grpSpMkLst>
            <pc:docMk/>
            <pc:sldMk cId="1010622222" sldId="332"/>
            <ac:grpSpMk id="998" creationId="{097A40D6-8EBB-CE15-3270-56E5FE628E68}"/>
          </ac:grpSpMkLst>
        </pc:grpChg>
        <pc:grpChg chg="del">
          <ac:chgData name="Kokchun Giang" userId="67e2125d-ec8c-4323-9653-9824a2ad815f" providerId="ADAL" clId="{066B0731-8B54-CF43-9BDD-D2EEB9663FC5}" dt="2024-01-26T16:12:28.778" v="868" actId="478"/>
          <ac:grpSpMkLst>
            <pc:docMk/>
            <pc:sldMk cId="1010622222" sldId="332"/>
            <ac:grpSpMk id="1012" creationId="{2C355E13-C702-7727-4EF3-196A0694A5EA}"/>
          </ac:grpSpMkLst>
        </pc:grpChg>
        <pc:grpChg chg="del">
          <ac:chgData name="Kokchun Giang" userId="67e2125d-ec8c-4323-9653-9824a2ad815f" providerId="ADAL" clId="{066B0731-8B54-CF43-9BDD-D2EEB9663FC5}" dt="2024-01-26T16:12:38.805" v="872" actId="478"/>
          <ac:grpSpMkLst>
            <pc:docMk/>
            <pc:sldMk cId="1010622222" sldId="332"/>
            <ac:grpSpMk id="1020" creationId="{0554132E-8B3F-A8AA-16B3-92A12C10FB4B}"/>
          </ac:grpSpMkLst>
        </pc:grpChg>
        <pc:grpChg chg="del">
          <ac:chgData name="Kokchun Giang" userId="67e2125d-ec8c-4323-9653-9824a2ad815f" providerId="ADAL" clId="{066B0731-8B54-CF43-9BDD-D2EEB9663FC5}" dt="2024-01-26T16:12:36.429" v="871" actId="478"/>
          <ac:grpSpMkLst>
            <pc:docMk/>
            <pc:sldMk cId="1010622222" sldId="332"/>
            <ac:grpSpMk id="1021" creationId="{32A34D70-B173-C91C-6420-D148D6C5BE70}"/>
          </ac:grpSpMkLst>
        </pc:grpChg>
        <pc:grpChg chg="del">
          <ac:chgData name="Kokchun Giang" userId="67e2125d-ec8c-4323-9653-9824a2ad815f" providerId="ADAL" clId="{066B0731-8B54-CF43-9BDD-D2EEB9663FC5}" dt="2024-01-26T16:12:36.429" v="871" actId="478"/>
          <ac:grpSpMkLst>
            <pc:docMk/>
            <pc:sldMk cId="1010622222" sldId="332"/>
            <ac:grpSpMk id="1023" creationId="{AF45622D-7D05-D6BE-81A6-647C7DBAF71C}"/>
          </ac:grpSpMkLst>
        </pc:grpChg>
        <pc:grpChg chg="del">
          <ac:chgData name="Kokchun Giang" userId="67e2125d-ec8c-4323-9653-9824a2ad815f" providerId="ADAL" clId="{066B0731-8B54-CF43-9BDD-D2EEB9663FC5}" dt="2024-01-26T16:12:36.429" v="871" actId="478"/>
          <ac:grpSpMkLst>
            <pc:docMk/>
            <pc:sldMk cId="1010622222" sldId="332"/>
            <ac:grpSpMk id="1034" creationId="{341D3BEB-C668-3A96-8B67-894CD5DF0099}"/>
          </ac:grpSpMkLst>
        </pc:grpChg>
        <pc:grpChg chg="del">
          <ac:chgData name="Kokchun Giang" userId="67e2125d-ec8c-4323-9653-9824a2ad815f" providerId="ADAL" clId="{066B0731-8B54-CF43-9BDD-D2EEB9663FC5}" dt="2024-01-26T16:12:36.429" v="871" actId="478"/>
          <ac:grpSpMkLst>
            <pc:docMk/>
            <pc:sldMk cId="1010622222" sldId="332"/>
            <ac:grpSpMk id="1038" creationId="{9703741E-A6DE-FFB6-03AA-2DAD0B677525}"/>
          </ac:grpSpMkLst>
        </pc:grpChg>
        <pc:grpChg chg="del">
          <ac:chgData name="Kokchun Giang" userId="67e2125d-ec8c-4323-9653-9824a2ad815f" providerId="ADAL" clId="{066B0731-8B54-CF43-9BDD-D2EEB9663FC5}" dt="2024-01-26T16:12:36.429" v="871" actId="478"/>
          <ac:grpSpMkLst>
            <pc:docMk/>
            <pc:sldMk cId="1010622222" sldId="332"/>
            <ac:grpSpMk id="1045" creationId="{1CE36208-53D9-CAD6-1194-F967FFD928A8}"/>
          </ac:grpSpMkLst>
        </pc:grpChg>
        <pc:grpChg chg="del">
          <ac:chgData name="Kokchun Giang" userId="67e2125d-ec8c-4323-9653-9824a2ad815f" providerId="ADAL" clId="{066B0731-8B54-CF43-9BDD-D2EEB9663FC5}" dt="2024-01-26T16:12:36.429" v="871" actId="478"/>
          <ac:grpSpMkLst>
            <pc:docMk/>
            <pc:sldMk cId="1010622222" sldId="332"/>
            <ac:grpSpMk id="1050" creationId="{339E11E8-B45E-0227-0F3C-00C3AA2A1D6F}"/>
          </ac:grpSpMkLst>
        </pc:grpChg>
        <pc:grpChg chg="del">
          <ac:chgData name="Kokchun Giang" userId="67e2125d-ec8c-4323-9653-9824a2ad815f" providerId="ADAL" clId="{066B0731-8B54-CF43-9BDD-D2EEB9663FC5}" dt="2024-01-26T16:12:36.429" v="871" actId="478"/>
          <ac:grpSpMkLst>
            <pc:docMk/>
            <pc:sldMk cId="1010622222" sldId="332"/>
            <ac:grpSpMk id="1060" creationId="{99559BA4-554A-236B-3879-631DECAEE79C}"/>
          </ac:grpSpMkLst>
        </pc:grpChg>
        <pc:grpChg chg="del">
          <ac:chgData name="Kokchun Giang" userId="67e2125d-ec8c-4323-9653-9824a2ad815f" providerId="ADAL" clId="{066B0731-8B54-CF43-9BDD-D2EEB9663FC5}" dt="2024-01-26T16:12:36.429" v="871" actId="478"/>
          <ac:grpSpMkLst>
            <pc:docMk/>
            <pc:sldMk cId="1010622222" sldId="332"/>
            <ac:grpSpMk id="1061" creationId="{13C83DC0-CA5F-EAAC-0C6C-CBC10CCBB89E}"/>
          </ac:grpSpMkLst>
        </pc:grpChg>
        <pc:grpChg chg="del">
          <ac:chgData name="Kokchun Giang" userId="67e2125d-ec8c-4323-9653-9824a2ad815f" providerId="ADAL" clId="{066B0731-8B54-CF43-9BDD-D2EEB9663FC5}" dt="2024-01-26T16:12:36.429" v="871" actId="478"/>
          <ac:grpSpMkLst>
            <pc:docMk/>
            <pc:sldMk cId="1010622222" sldId="332"/>
            <ac:grpSpMk id="1081" creationId="{EBF02F4B-5139-33DD-BD1F-28FB12E4A233}"/>
          </ac:grpSpMkLst>
        </pc:grpChg>
        <pc:grpChg chg="mod">
          <ac:chgData name="Kokchun Giang" userId="67e2125d-ec8c-4323-9653-9824a2ad815f" providerId="ADAL" clId="{066B0731-8B54-CF43-9BDD-D2EEB9663FC5}" dt="2024-01-26T16:13:18.498" v="880"/>
          <ac:grpSpMkLst>
            <pc:docMk/>
            <pc:sldMk cId="1010622222" sldId="332"/>
            <ac:grpSpMk id="1105" creationId="{111CEE0C-5B26-C92B-B03B-4D3A05E06CFB}"/>
          </ac:grpSpMkLst>
        </pc:grpChg>
        <pc:grpChg chg="del">
          <ac:chgData name="Kokchun Giang" userId="67e2125d-ec8c-4323-9653-9824a2ad815f" providerId="ADAL" clId="{066B0731-8B54-CF43-9BDD-D2EEB9663FC5}" dt="2024-01-26T16:12:38.805" v="872" actId="478"/>
          <ac:grpSpMkLst>
            <pc:docMk/>
            <pc:sldMk cId="1010622222" sldId="332"/>
            <ac:grpSpMk id="1106" creationId="{591C475B-F91F-8EA3-54A6-1C1C86361C77}"/>
          </ac:grpSpMkLst>
        </pc:grpChg>
        <pc:grpChg chg="del">
          <ac:chgData name="Kokchun Giang" userId="67e2125d-ec8c-4323-9653-9824a2ad815f" providerId="ADAL" clId="{066B0731-8B54-CF43-9BDD-D2EEB9663FC5}" dt="2024-01-26T16:12:38.805" v="872" actId="478"/>
          <ac:grpSpMkLst>
            <pc:docMk/>
            <pc:sldMk cId="1010622222" sldId="332"/>
            <ac:grpSpMk id="1121" creationId="{05005306-5A97-55F1-F725-ABE74013A1A4}"/>
          </ac:grpSpMkLst>
        </pc:grpChg>
        <pc:grpChg chg="del">
          <ac:chgData name="Kokchun Giang" userId="67e2125d-ec8c-4323-9653-9824a2ad815f" providerId="ADAL" clId="{066B0731-8B54-CF43-9BDD-D2EEB9663FC5}" dt="2024-01-26T16:12:38.805" v="872" actId="478"/>
          <ac:grpSpMkLst>
            <pc:docMk/>
            <pc:sldMk cId="1010622222" sldId="332"/>
            <ac:grpSpMk id="1122" creationId="{FB750E3F-9F48-90BF-FA29-65E0F5FA29A5}"/>
          </ac:grpSpMkLst>
        </pc:grpChg>
        <pc:grpChg chg="del">
          <ac:chgData name="Kokchun Giang" userId="67e2125d-ec8c-4323-9653-9824a2ad815f" providerId="ADAL" clId="{066B0731-8B54-CF43-9BDD-D2EEB9663FC5}" dt="2024-01-26T16:12:38.805" v="872" actId="478"/>
          <ac:grpSpMkLst>
            <pc:docMk/>
            <pc:sldMk cId="1010622222" sldId="332"/>
            <ac:grpSpMk id="1123" creationId="{1AAD9447-CC60-78D0-B065-90FD9B46B1D9}"/>
          </ac:grpSpMkLst>
        </pc:grpChg>
        <pc:grpChg chg="del">
          <ac:chgData name="Kokchun Giang" userId="67e2125d-ec8c-4323-9653-9824a2ad815f" providerId="ADAL" clId="{066B0731-8B54-CF43-9BDD-D2EEB9663FC5}" dt="2024-01-26T16:12:38.805" v="872" actId="478"/>
          <ac:grpSpMkLst>
            <pc:docMk/>
            <pc:sldMk cId="1010622222" sldId="332"/>
            <ac:grpSpMk id="1126" creationId="{1AF7F997-9C5F-76AF-BE8C-77A43EFAE65A}"/>
          </ac:grpSpMkLst>
        </pc:grpChg>
        <pc:grpChg chg="del mod">
          <ac:chgData name="Kokchun Giang" userId="67e2125d-ec8c-4323-9653-9824a2ad815f" providerId="ADAL" clId="{066B0731-8B54-CF43-9BDD-D2EEB9663FC5}" dt="2024-01-26T16:25:04.154" v="1335" actId="478"/>
          <ac:grpSpMkLst>
            <pc:docMk/>
            <pc:sldMk cId="1010622222" sldId="332"/>
            <ac:grpSpMk id="1136" creationId="{0FA41181-F3C1-5791-7085-ADC915A915A1}"/>
          </ac:grpSpMkLst>
        </pc:grpChg>
        <pc:grpChg chg="del">
          <ac:chgData name="Kokchun Giang" userId="67e2125d-ec8c-4323-9653-9824a2ad815f" providerId="ADAL" clId="{066B0731-8B54-CF43-9BDD-D2EEB9663FC5}" dt="2024-01-26T16:12:38.805" v="872" actId="478"/>
          <ac:grpSpMkLst>
            <pc:docMk/>
            <pc:sldMk cId="1010622222" sldId="332"/>
            <ac:grpSpMk id="1150" creationId="{4608AF1E-D975-D08A-B1D9-929820BFAC32}"/>
          </ac:grpSpMkLst>
        </pc:grpChg>
        <pc:grpChg chg="del">
          <ac:chgData name="Kokchun Giang" userId="67e2125d-ec8c-4323-9653-9824a2ad815f" providerId="ADAL" clId="{066B0731-8B54-CF43-9BDD-D2EEB9663FC5}" dt="2024-01-26T16:12:38.805" v="872" actId="478"/>
          <ac:grpSpMkLst>
            <pc:docMk/>
            <pc:sldMk cId="1010622222" sldId="332"/>
            <ac:grpSpMk id="1157" creationId="{FF2D3119-34EC-0F47-5725-1E598BBD478C}"/>
          </ac:grpSpMkLst>
        </pc:grpChg>
        <pc:grpChg chg="del">
          <ac:chgData name="Kokchun Giang" userId="67e2125d-ec8c-4323-9653-9824a2ad815f" providerId="ADAL" clId="{066B0731-8B54-CF43-9BDD-D2EEB9663FC5}" dt="2024-01-26T16:12:38.805" v="872" actId="478"/>
          <ac:grpSpMkLst>
            <pc:docMk/>
            <pc:sldMk cId="1010622222" sldId="332"/>
            <ac:grpSpMk id="1158" creationId="{26539688-C8CD-D8AC-CC29-CBB4F13896BD}"/>
          </ac:grpSpMkLst>
        </pc:grpChg>
        <pc:grpChg chg="del">
          <ac:chgData name="Kokchun Giang" userId="67e2125d-ec8c-4323-9653-9824a2ad815f" providerId="ADAL" clId="{066B0731-8B54-CF43-9BDD-D2EEB9663FC5}" dt="2024-01-26T16:12:38.805" v="872" actId="478"/>
          <ac:grpSpMkLst>
            <pc:docMk/>
            <pc:sldMk cId="1010622222" sldId="332"/>
            <ac:grpSpMk id="1172" creationId="{08142A4C-EFD4-3C73-4893-31915E957EEA}"/>
          </ac:grpSpMkLst>
        </pc:grpChg>
        <pc:grpChg chg="del">
          <ac:chgData name="Kokchun Giang" userId="67e2125d-ec8c-4323-9653-9824a2ad815f" providerId="ADAL" clId="{066B0731-8B54-CF43-9BDD-D2EEB9663FC5}" dt="2024-01-26T16:12:38.805" v="872" actId="478"/>
          <ac:grpSpMkLst>
            <pc:docMk/>
            <pc:sldMk cId="1010622222" sldId="332"/>
            <ac:grpSpMk id="1182" creationId="{FB33893C-5C7E-DD24-249B-3D42398F7F9F}"/>
          </ac:grpSpMkLst>
        </pc:grpChg>
        <pc:grpChg chg="del">
          <ac:chgData name="Kokchun Giang" userId="67e2125d-ec8c-4323-9653-9824a2ad815f" providerId="ADAL" clId="{066B0731-8B54-CF43-9BDD-D2EEB9663FC5}" dt="2024-01-26T16:12:38.805" v="872" actId="478"/>
          <ac:grpSpMkLst>
            <pc:docMk/>
            <pc:sldMk cId="1010622222" sldId="332"/>
            <ac:grpSpMk id="1183" creationId="{705532FC-A333-6B71-A4D2-B887BF8B5671}"/>
          </ac:grpSpMkLst>
        </pc:grpChg>
        <pc:grpChg chg="del mod">
          <ac:chgData name="Kokchun Giang" userId="67e2125d-ec8c-4323-9653-9824a2ad815f" providerId="ADAL" clId="{066B0731-8B54-CF43-9BDD-D2EEB9663FC5}" dt="2024-01-26T16:25:04.154" v="1335" actId="478"/>
          <ac:grpSpMkLst>
            <pc:docMk/>
            <pc:sldMk cId="1010622222" sldId="332"/>
            <ac:grpSpMk id="1185" creationId="{F5BA15A9-1895-EE54-56FC-53A76ED6FF3B}"/>
          </ac:grpSpMkLst>
        </pc:grpChg>
        <pc:grpChg chg="del">
          <ac:chgData name="Kokchun Giang" userId="67e2125d-ec8c-4323-9653-9824a2ad815f" providerId="ADAL" clId="{066B0731-8B54-CF43-9BDD-D2EEB9663FC5}" dt="2024-01-26T16:12:38.805" v="872" actId="478"/>
          <ac:grpSpMkLst>
            <pc:docMk/>
            <pc:sldMk cId="1010622222" sldId="332"/>
            <ac:grpSpMk id="1203" creationId="{AF23F7B8-BC95-07F0-21CF-7BC41F489A57}"/>
          </ac:grpSpMkLst>
        </pc:grpChg>
        <pc:grpChg chg="del">
          <ac:chgData name="Kokchun Giang" userId="67e2125d-ec8c-4323-9653-9824a2ad815f" providerId="ADAL" clId="{066B0731-8B54-CF43-9BDD-D2EEB9663FC5}" dt="2024-01-26T16:12:38.805" v="872" actId="478"/>
          <ac:grpSpMkLst>
            <pc:docMk/>
            <pc:sldMk cId="1010622222" sldId="332"/>
            <ac:grpSpMk id="1204" creationId="{544CC12D-1CC8-0CC1-2DFF-BA3CC0A4777A}"/>
          </ac:grpSpMkLst>
        </pc:grpChg>
        <pc:grpChg chg="del">
          <ac:chgData name="Kokchun Giang" userId="67e2125d-ec8c-4323-9653-9824a2ad815f" providerId="ADAL" clId="{066B0731-8B54-CF43-9BDD-D2EEB9663FC5}" dt="2024-01-26T16:12:38.805" v="872" actId="478"/>
          <ac:grpSpMkLst>
            <pc:docMk/>
            <pc:sldMk cId="1010622222" sldId="332"/>
            <ac:grpSpMk id="1214" creationId="{2A56A1E1-5AE8-16C2-B834-2EBA200307BB}"/>
          </ac:grpSpMkLst>
        </pc:grpChg>
        <pc:grpChg chg="del">
          <ac:chgData name="Kokchun Giang" userId="67e2125d-ec8c-4323-9653-9824a2ad815f" providerId="ADAL" clId="{066B0731-8B54-CF43-9BDD-D2EEB9663FC5}" dt="2024-01-26T16:12:38.805" v="872" actId="478"/>
          <ac:grpSpMkLst>
            <pc:docMk/>
            <pc:sldMk cId="1010622222" sldId="332"/>
            <ac:grpSpMk id="1221" creationId="{2EF5548C-A637-BDAC-E8C0-8AA67E8714DC}"/>
          </ac:grpSpMkLst>
        </pc:grpChg>
        <pc:grpChg chg="del">
          <ac:chgData name="Kokchun Giang" userId="67e2125d-ec8c-4323-9653-9824a2ad815f" providerId="ADAL" clId="{066B0731-8B54-CF43-9BDD-D2EEB9663FC5}" dt="2024-01-26T16:12:38.805" v="872" actId="478"/>
          <ac:grpSpMkLst>
            <pc:docMk/>
            <pc:sldMk cId="1010622222" sldId="332"/>
            <ac:grpSpMk id="1222" creationId="{4E603A95-3289-29FB-F61A-3E087B2D44EE}"/>
          </ac:grpSpMkLst>
        </pc:grpChg>
        <pc:grpChg chg="del">
          <ac:chgData name="Kokchun Giang" userId="67e2125d-ec8c-4323-9653-9824a2ad815f" providerId="ADAL" clId="{066B0731-8B54-CF43-9BDD-D2EEB9663FC5}" dt="2024-01-26T16:12:38.805" v="872" actId="478"/>
          <ac:grpSpMkLst>
            <pc:docMk/>
            <pc:sldMk cId="1010622222" sldId="332"/>
            <ac:grpSpMk id="1225" creationId="{0215DD52-B1BB-DB65-74AD-74CD9C5778EA}"/>
          </ac:grpSpMkLst>
        </pc:grpChg>
        <pc:grpChg chg="del">
          <ac:chgData name="Kokchun Giang" userId="67e2125d-ec8c-4323-9653-9824a2ad815f" providerId="ADAL" clId="{066B0731-8B54-CF43-9BDD-D2EEB9663FC5}" dt="2024-01-26T16:12:38.805" v="872" actId="478"/>
          <ac:grpSpMkLst>
            <pc:docMk/>
            <pc:sldMk cId="1010622222" sldId="332"/>
            <ac:grpSpMk id="1235" creationId="{1B74DABC-4A9D-E974-9021-9E497C01FECA}"/>
          </ac:grpSpMkLst>
        </pc:grpChg>
        <pc:grpChg chg="del">
          <ac:chgData name="Kokchun Giang" userId="67e2125d-ec8c-4323-9653-9824a2ad815f" providerId="ADAL" clId="{066B0731-8B54-CF43-9BDD-D2EEB9663FC5}" dt="2024-01-26T16:12:38.805" v="872" actId="478"/>
          <ac:grpSpMkLst>
            <pc:docMk/>
            <pc:sldMk cId="1010622222" sldId="332"/>
            <ac:grpSpMk id="1243" creationId="{303FF05A-2A3D-A07B-9040-A152FE96B755}"/>
          </ac:grpSpMkLst>
        </pc:grpChg>
        <pc:grpChg chg="del">
          <ac:chgData name="Kokchun Giang" userId="67e2125d-ec8c-4323-9653-9824a2ad815f" providerId="ADAL" clId="{066B0731-8B54-CF43-9BDD-D2EEB9663FC5}" dt="2024-01-26T16:12:38.805" v="872" actId="478"/>
          <ac:grpSpMkLst>
            <pc:docMk/>
            <pc:sldMk cId="1010622222" sldId="332"/>
            <ac:grpSpMk id="1244" creationId="{AAB0AA9B-8B64-33E8-86FE-400B6D78319C}"/>
          </ac:grpSpMkLst>
        </pc:grpChg>
        <pc:grpChg chg="del">
          <ac:chgData name="Kokchun Giang" userId="67e2125d-ec8c-4323-9653-9824a2ad815f" providerId="ADAL" clId="{066B0731-8B54-CF43-9BDD-D2EEB9663FC5}" dt="2024-01-26T16:12:38.805" v="872" actId="478"/>
          <ac:grpSpMkLst>
            <pc:docMk/>
            <pc:sldMk cId="1010622222" sldId="332"/>
            <ac:grpSpMk id="1245" creationId="{3A94E355-AF85-9677-00E4-8DA866DCCC0B}"/>
          </ac:grpSpMkLst>
        </pc:grpChg>
        <pc:grpChg chg="del">
          <ac:chgData name="Kokchun Giang" userId="67e2125d-ec8c-4323-9653-9824a2ad815f" providerId="ADAL" clId="{066B0731-8B54-CF43-9BDD-D2EEB9663FC5}" dt="2024-01-26T16:12:38.805" v="872" actId="478"/>
          <ac:grpSpMkLst>
            <pc:docMk/>
            <pc:sldMk cId="1010622222" sldId="332"/>
            <ac:grpSpMk id="1256" creationId="{45F2BD19-7348-35C9-3BAE-38B034E25AA0}"/>
          </ac:grpSpMkLst>
        </pc:grpChg>
        <pc:grpChg chg="del mod">
          <ac:chgData name="Kokchun Giang" userId="67e2125d-ec8c-4323-9653-9824a2ad815f" providerId="ADAL" clId="{066B0731-8B54-CF43-9BDD-D2EEB9663FC5}" dt="2024-01-26T16:25:04.154" v="1335" actId="478"/>
          <ac:grpSpMkLst>
            <pc:docMk/>
            <pc:sldMk cId="1010622222" sldId="332"/>
            <ac:grpSpMk id="1260" creationId="{F82DA16F-0B28-5CB4-746A-57B1495458CF}"/>
          </ac:grpSpMkLst>
        </pc:grpChg>
        <pc:grpChg chg="del mod">
          <ac:chgData name="Kokchun Giang" userId="67e2125d-ec8c-4323-9653-9824a2ad815f" providerId="ADAL" clId="{066B0731-8B54-CF43-9BDD-D2EEB9663FC5}" dt="2024-01-26T16:25:04.154" v="1335" actId="478"/>
          <ac:grpSpMkLst>
            <pc:docMk/>
            <pc:sldMk cId="1010622222" sldId="332"/>
            <ac:grpSpMk id="1261" creationId="{C5CE3EDC-5035-DF78-1809-809AD86285AE}"/>
          </ac:grpSpMkLst>
        </pc:grpChg>
        <pc:grpChg chg="del mod">
          <ac:chgData name="Kokchun Giang" userId="67e2125d-ec8c-4323-9653-9824a2ad815f" providerId="ADAL" clId="{066B0731-8B54-CF43-9BDD-D2EEB9663FC5}" dt="2024-01-26T16:25:04.154" v="1335" actId="478"/>
          <ac:grpSpMkLst>
            <pc:docMk/>
            <pc:sldMk cId="1010622222" sldId="332"/>
            <ac:grpSpMk id="1262" creationId="{96ABD4F0-9481-FE5B-FA3E-E0C5E9895C52}"/>
          </ac:grpSpMkLst>
        </pc:grpChg>
        <pc:grpChg chg="del">
          <ac:chgData name="Kokchun Giang" userId="67e2125d-ec8c-4323-9653-9824a2ad815f" providerId="ADAL" clId="{066B0731-8B54-CF43-9BDD-D2EEB9663FC5}" dt="2024-01-26T16:12:38.805" v="872" actId="478"/>
          <ac:grpSpMkLst>
            <pc:docMk/>
            <pc:sldMk cId="1010622222" sldId="332"/>
            <ac:grpSpMk id="1266" creationId="{5636B63B-3149-C7D7-8D42-080F8205CE23}"/>
          </ac:grpSpMkLst>
        </pc:grpChg>
        <pc:grpChg chg="del">
          <ac:chgData name="Kokchun Giang" userId="67e2125d-ec8c-4323-9653-9824a2ad815f" providerId="ADAL" clId="{066B0731-8B54-CF43-9BDD-D2EEB9663FC5}" dt="2024-01-26T16:12:38.805" v="872" actId="478"/>
          <ac:grpSpMkLst>
            <pc:docMk/>
            <pc:sldMk cId="1010622222" sldId="332"/>
            <ac:grpSpMk id="1278" creationId="{AB5D3BF6-DC83-AB54-6326-EA8F76E86C49}"/>
          </ac:grpSpMkLst>
        </pc:grpChg>
        <pc:grpChg chg="del">
          <ac:chgData name="Kokchun Giang" userId="67e2125d-ec8c-4323-9653-9824a2ad815f" providerId="ADAL" clId="{066B0731-8B54-CF43-9BDD-D2EEB9663FC5}" dt="2024-01-26T16:12:38.805" v="872" actId="478"/>
          <ac:grpSpMkLst>
            <pc:docMk/>
            <pc:sldMk cId="1010622222" sldId="332"/>
            <ac:grpSpMk id="1279" creationId="{3BE18BA2-04D6-3B4A-E45A-B30FFFCC6F1E}"/>
          </ac:grpSpMkLst>
        </pc:grpChg>
        <pc:grpChg chg="del">
          <ac:chgData name="Kokchun Giang" userId="67e2125d-ec8c-4323-9653-9824a2ad815f" providerId="ADAL" clId="{066B0731-8B54-CF43-9BDD-D2EEB9663FC5}" dt="2024-01-26T16:12:38.805" v="872" actId="478"/>
          <ac:grpSpMkLst>
            <pc:docMk/>
            <pc:sldMk cId="1010622222" sldId="332"/>
            <ac:grpSpMk id="1280" creationId="{25EEA8DE-67ED-C1F6-52D8-1BDD0347FA52}"/>
          </ac:grpSpMkLst>
        </pc:grpChg>
        <pc:grpChg chg="del">
          <ac:chgData name="Kokchun Giang" userId="67e2125d-ec8c-4323-9653-9824a2ad815f" providerId="ADAL" clId="{066B0731-8B54-CF43-9BDD-D2EEB9663FC5}" dt="2024-01-26T16:12:38.805" v="872" actId="478"/>
          <ac:grpSpMkLst>
            <pc:docMk/>
            <pc:sldMk cId="1010622222" sldId="332"/>
            <ac:grpSpMk id="1285" creationId="{58421DC4-48D0-F80B-7BCB-69A573074658}"/>
          </ac:grpSpMkLst>
        </pc:grpChg>
        <pc:grpChg chg="del mod">
          <ac:chgData name="Kokchun Giang" userId="67e2125d-ec8c-4323-9653-9824a2ad815f" providerId="ADAL" clId="{066B0731-8B54-CF43-9BDD-D2EEB9663FC5}" dt="2024-01-26T16:25:04.154" v="1335" actId="478"/>
          <ac:grpSpMkLst>
            <pc:docMk/>
            <pc:sldMk cId="1010622222" sldId="332"/>
            <ac:grpSpMk id="1289" creationId="{C2C845B8-26A7-C252-4BB5-16D148E923B9}"/>
          </ac:grpSpMkLst>
        </pc:grpChg>
        <pc:grpChg chg="del mod">
          <ac:chgData name="Kokchun Giang" userId="67e2125d-ec8c-4323-9653-9824a2ad815f" providerId="ADAL" clId="{066B0731-8B54-CF43-9BDD-D2EEB9663FC5}" dt="2024-01-26T16:25:04.154" v="1335" actId="478"/>
          <ac:grpSpMkLst>
            <pc:docMk/>
            <pc:sldMk cId="1010622222" sldId="332"/>
            <ac:grpSpMk id="1306" creationId="{CD8006F5-83D6-5B9B-836C-03FD36212A76}"/>
          </ac:grpSpMkLst>
        </pc:grpChg>
        <pc:grpChg chg="del mod">
          <ac:chgData name="Kokchun Giang" userId="67e2125d-ec8c-4323-9653-9824a2ad815f" providerId="ADAL" clId="{066B0731-8B54-CF43-9BDD-D2EEB9663FC5}" dt="2024-01-26T16:25:04.154" v="1335" actId="478"/>
          <ac:grpSpMkLst>
            <pc:docMk/>
            <pc:sldMk cId="1010622222" sldId="332"/>
            <ac:grpSpMk id="1307" creationId="{57913F55-5CB5-5263-733C-93AB74FF27EE}"/>
          </ac:grpSpMkLst>
        </pc:grpChg>
        <pc:grpChg chg="del mod">
          <ac:chgData name="Kokchun Giang" userId="67e2125d-ec8c-4323-9653-9824a2ad815f" providerId="ADAL" clId="{066B0731-8B54-CF43-9BDD-D2EEB9663FC5}" dt="2024-01-26T16:14:10.222" v="970"/>
          <ac:grpSpMkLst>
            <pc:docMk/>
            <pc:sldMk cId="1010622222" sldId="332"/>
            <ac:grpSpMk id="1318" creationId="{53405E73-A4C8-3FFF-2DCE-B5B0AAC12521}"/>
          </ac:grpSpMkLst>
        </pc:grpChg>
        <pc:grpChg chg="del mod">
          <ac:chgData name="Kokchun Giang" userId="67e2125d-ec8c-4323-9653-9824a2ad815f" providerId="ADAL" clId="{066B0731-8B54-CF43-9BDD-D2EEB9663FC5}" dt="2024-01-26T16:14:10.217" v="965"/>
          <ac:grpSpMkLst>
            <pc:docMk/>
            <pc:sldMk cId="1010622222" sldId="332"/>
            <ac:grpSpMk id="1319" creationId="{A0C16BD1-F509-7B86-0A0A-CCC416B420B1}"/>
          </ac:grpSpMkLst>
        </pc:grpChg>
        <pc:grpChg chg="del mod">
          <ac:chgData name="Kokchun Giang" userId="67e2125d-ec8c-4323-9653-9824a2ad815f" providerId="ADAL" clId="{066B0731-8B54-CF43-9BDD-D2EEB9663FC5}" dt="2024-01-26T16:14:10.222" v="971"/>
          <ac:grpSpMkLst>
            <pc:docMk/>
            <pc:sldMk cId="1010622222" sldId="332"/>
            <ac:grpSpMk id="1323" creationId="{91C5DE5F-7C22-6DD0-D5ED-3D1DB0599729}"/>
          </ac:grpSpMkLst>
        </pc:grpChg>
        <pc:grpChg chg="mod">
          <ac:chgData name="Kokchun Giang" userId="67e2125d-ec8c-4323-9653-9824a2ad815f" providerId="ADAL" clId="{066B0731-8B54-CF43-9BDD-D2EEB9663FC5}" dt="2024-01-26T16:14:04.599" v="959"/>
          <ac:grpSpMkLst>
            <pc:docMk/>
            <pc:sldMk cId="1010622222" sldId="332"/>
            <ac:grpSpMk id="1328" creationId="{DC652C0A-C8A9-917C-65B1-CC0A6F40E547}"/>
          </ac:grpSpMkLst>
        </pc:grpChg>
        <pc:grpChg chg="del mod">
          <ac:chgData name="Kokchun Giang" userId="67e2125d-ec8c-4323-9653-9824a2ad815f" providerId="ADAL" clId="{066B0731-8B54-CF43-9BDD-D2EEB9663FC5}" dt="2024-01-26T16:14:37.124" v="1009"/>
          <ac:grpSpMkLst>
            <pc:docMk/>
            <pc:sldMk cId="1010622222" sldId="332"/>
            <ac:grpSpMk id="1345" creationId="{5A7B67F9-5440-8C04-1FED-96EC77366052}"/>
          </ac:grpSpMkLst>
        </pc:grpChg>
        <pc:grpChg chg="del mod">
          <ac:chgData name="Kokchun Giang" userId="67e2125d-ec8c-4323-9653-9824a2ad815f" providerId="ADAL" clId="{066B0731-8B54-CF43-9BDD-D2EEB9663FC5}" dt="2024-01-26T16:14:39.333" v="1017"/>
          <ac:grpSpMkLst>
            <pc:docMk/>
            <pc:sldMk cId="1010622222" sldId="332"/>
            <ac:grpSpMk id="1346" creationId="{B6456D34-637C-4FD4-1096-5B030E0C1A78}"/>
          </ac:grpSpMkLst>
        </pc:grpChg>
        <pc:grpChg chg="del mod">
          <ac:chgData name="Kokchun Giang" userId="67e2125d-ec8c-4323-9653-9824a2ad815f" providerId="ADAL" clId="{066B0731-8B54-CF43-9BDD-D2EEB9663FC5}" dt="2024-01-26T16:14:39.334" v="1018"/>
          <ac:grpSpMkLst>
            <pc:docMk/>
            <pc:sldMk cId="1010622222" sldId="332"/>
            <ac:grpSpMk id="1347" creationId="{F46F10CF-1507-EBE8-EC83-E5C1E508D32B}"/>
          </ac:grpSpMkLst>
        </pc:grpChg>
        <pc:grpChg chg="del mod">
          <ac:chgData name="Kokchun Giang" userId="67e2125d-ec8c-4323-9653-9824a2ad815f" providerId="ADAL" clId="{066B0731-8B54-CF43-9BDD-D2EEB9663FC5}" dt="2024-01-26T16:14:40.296" v="1020"/>
          <ac:grpSpMkLst>
            <pc:docMk/>
            <pc:sldMk cId="1010622222" sldId="332"/>
            <ac:grpSpMk id="1348" creationId="{FBF8AACC-FE23-4112-42F9-6DEFBF71B41F}"/>
          </ac:grpSpMkLst>
        </pc:grpChg>
        <pc:grpChg chg="del mod">
          <ac:chgData name="Kokchun Giang" userId="67e2125d-ec8c-4323-9653-9824a2ad815f" providerId="ADAL" clId="{066B0731-8B54-CF43-9BDD-D2EEB9663FC5}" dt="2024-01-26T16:14:33.721" v="1002"/>
          <ac:grpSpMkLst>
            <pc:docMk/>
            <pc:sldMk cId="1010622222" sldId="332"/>
            <ac:grpSpMk id="1356" creationId="{BB9CA500-55EF-06BB-F658-DEE30572B078}"/>
          </ac:grpSpMkLst>
        </pc:grpChg>
        <pc:grpChg chg="del mod">
          <ac:chgData name="Kokchun Giang" userId="67e2125d-ec8c-4323-9653-9824a2ad815f" providerId="ADAL" clId="{066B0731-8B54-CF43-9BDD-D2EEB9663FC5}" dt="2024-01-26T16:14:34.078" v="1005"/>
          <ac:grpSpMkLst>
            <pc:docMk/>
            <pc:sldMk cId="1010622222" sldId="332"/>
            <ac:grpSpMk id="1357" creationId="{DAD4CC76-934C-01A2-79E2-B760E1445FE2}"/>
          </ac:grpSpMkLst>
        </pc:grpChg>
        <pc:grpChg chg="mod">
          <ac:chgData name="Kokchun Giang" userId="67e2125d-ec8c-4323-9653-9824a2ad815f" providerId="ADAL" clId="{066B0731-8B54-CF43-9BDD-D2EEB9663FC5}" dt="2024-01-26T16:19:13.066" v="1032"/>
          <ac:grpSpMkLst>
            <pc:docMk/>
            <pc:sldMk cId="1010622222" sldId="332"/>
            <ac:grpSpMk id="1365" creationId="{7FF4F155-BD11-8295-8943-686444C8E0CA}"/>
          </ac:grpSpMkLst>
        </pc:grpChg>
        <pc:grpChg chg="del mod">
          <ac:chgData name="Kokchun Giang" userId="67e2125d-ec8c-4323-9653-9824a2ad815f" providerId="ADAL" clId="{066B0731-8B54-CF43-9BDD-D2EEB9663FC5}" dt="2024-01-26T16:25:04.154" v="1335" actId="478"/>
          <ac:grpSpMkLst>
            <pc:docMk/>
            <pc:sldMk cId="1010622222" sldId="332"/>
            <ac:grpSpMk id="1378" creationId="{1205E83E-C483-AD94-041A-A395BF1925F7}"/>
          </ac:grpSpMkLst>
        </pc:grpChg>
        <pc:grpChg chg="del mod">
          <ac:chgData name="Kokchun Giang" userId="67e2125d-ec8c-4323-9653-9824a2ad815f" providerId="ADAL" clId="{066B0731-8B54-CF43-9BDD-D2EEB9663FC5}" dt="2024-01-26T16:25:04.154" v="1335" actId="478"/>
          <ac:grpSpMkLst>
            <pc:docMk/>
            <pc:sldMk cId="1010622222" sldId="332"/>
            <ac:grpSpMk id="1379" creationId="{0E43B198-00EF-F81C-FAD0-41C3164B6D68}"/>
          </ac:grpSpMkLst>
        </pc:grpChg>
        <pc:grpChg chg="del mod">
          <ac:chgData name="Kokchun Giang" userId="67e2125d-ec8c-4323-9653-9824a2ad815f" providerId="ADAL" clId="{066B0731-8B54-CF43-9BDD-D2EEB9663FC5}" dt="2024-01-26T16:25:04.154" v="1335" actId="478"/>
          <ac:grpSpMkLst>
            <pc:docMk/>
            <pc:sldMk cId="1010622222" sldId="332"/>
            <ac:grpSpMk id="1380" creationId="{DF5FC986-8A62-9C0A-A1E2-8060B2D37A40}"/>
          </ac:grpSpMkLst>
        </pc:grpChg>
        <pc:grpChg chg="del mod">
          <ac:chgData name="Kokchun Giang" userId="67e2125d-ec8c-4323-9653-9824a2ad815f" providerId="ADAL" clId="{066B0731-8B54-CF43-9BDD-D2EEB9663FC5}" dt="2024-01-26T16:25:04.154" v="1335" actId="478"/>
          <ac:grpSpMkLst>
            <pc:docMk/>
            <pc:sldMk cId="1010622222" sldId="332"/>
            <ac:grpSpMk id="1385" creationId="{BA560491-BC0F-21EA-B84A-098072525DCC}"/>
          </ac:grpSpMkLst>
        </pc:grpChg>
        <pc:grpChg chg="del mod">
          <ac:chgData name="Kokchun Giang" userId="67e2125d-ec8c-4323-9653-9824a2ad815f" providerId="ADAL" clId="{066B0731-8B54-CF43-9BDD-D2EEB9663FC5}" dt="2024-01-26T16:25:04.154" v="1335" actId="478"/>
          <ac:grpSpMkLst>
            <pc:docMk/>
            <pc:sldMk cId="1010622222" sldId="332"/>
            <ac:grpSpMk id="1391" creationId="{426CA4D8-C406-CD74-56D3-823D664191BF}"/>
          </ac:grpSpMkLst>
        </pc:grpChg>
        <pc:grpChg chg="del mod">
          <ac:chgData name="Kokchun Giang" userId="67e2125d-ec8c-4323-9653-9824a2ad815f" providerId="ADAL" clId="{066B0731-8B54-CF43-9BDD-D2EEB9663FC5}" dt="2024-01-26T16:25:04.154" v="1335" actId="478"/>
          <ac:grpSpMkLst>
            <pc:docMk/>
            <pc:sldMk cId="1010622222" sldId="332"/>
            <ac:grpSpMk id="1392" creationId="{516A8148-00F0-BA8A-486E-7B10EA721D2B}"/>
          </ac:grpSpMkLst>
        </pc:grpChg>
        <pc:grpChg chg="del mod">
          <ac:chgData name="Kokchun Giang" userId="67e2125d-ec8c-4323-9653-9824a2ad815f" providerId="ADAL" clId="{066B0731-8B54-CF43-9BDD-D2EEB9663FC5}" dt="2024-01-26T16:25:04.154" v="1335" actId="478"/>
          <ac:grpSpMkLst>
            <pc:docMk/>
            <pc:sldMk cId="1010622222" sldId="332"/>
            <ac:grpSpMk id="1401" creationId="{382BAAE5-5638-EED5-3EF6-3A2D7AA74373}"/>
          </ac:grpSpMkLst>
        </pc:grpChg>
        <pc:grpChg chg="mod">
          <ac:chgData name="Kokchun Giang" userId="67e2125d-ec8c-4323-9653-9824a2ad815f" providerId="ADAL" clId="{066B0731-8B54-CF43-9BDD-D2EEB9663FC5}" dt="2024-01-26T16:19:34.485" v="1078"/>
          <ac:grpSpMkLst>
            <pc:docMk/>
            <pc:sldMk cId="1010622222" sldId="332"/>
            <ac:grpSpMk id="1406" creationId="{DA97E2F3-ED60-D996-C43F-919EFB8D9AF5}"/>
          </ac:grpSpMkLst>
        </pc:grpChg>
        <pc:grpChg chg="del mod">
          <ac:chgData name="Kokchun Giang" userId="67e2125d-ec8c-4323-9653-9824a2ad815f" providerId="ADAL" clId="{066B0731-8B54-CF43-9BDD-D2EEB9663FC5}" dt="2024-01-26T16:25:04.154" v="1335" actId="478"/>
          <ac:grpSpMkLst>
            <pc:docMk/>
            <pc:sldMk cId="1010622222" sldId="332"/>
            <ac:grpSpMk id="1422" creationId="{37AD4DEE-8E15-EC85-FC44-5953FF9A187D}"/>
          </ac:grpSpMkLst>
        </pc:grpChg>
        <pc:grpChg chg="del mod">
          <ac:chgData name="Kokchun Giang" userId="67e2125d-ec8c-4323-9653-9824a2ad815f" providerId="ADAL" clId="{066B0731-8B54-CF43-9BDD-D2EEB9663FC5}" dt="2024-01-26T16:25:04.154" v="1335" actId="478"/>
          <ac:grpSpMkLst>
            <pc:docMk/>
            <pc:sldMk cId="1010622222" sldId="332"/>
            <ac:grpSpMk id="1423" creationId="{395069EC-8D5B-7C5D-41EB-B32DF6692D1D}"/>
          </ac:grpSpMkLst>
        </pc:grpChg>
        <pc:grpChg chg="del mod">
          <ac:chgData name="Kokchun Giang" userId="67e2125d-ec8c-4323-9653-9824a2ad815f" providerId="ADAL" clId="{066B0731-8B54-CF43-9BDD-D2EEB9663FC5}" dt="2024-01-26T16:25:06.216" v="1336" actId="478"/>
          <ac:grpSpMkLst>
            <pc:docMk/>
            <pc:sldMk cId="1010622222" sldId="332"/>
            <ac:grpSpMk id="1424" creationId="{DF4CA4A5-9B2B-83C1-A12A-D7BE35E9D0EB}"/>
          </ac:grpSpMkLst>
        </pc:grpChg>
        <pc:grpChg chg="del mod">
          <ac:chgData name="Kokchun Giang" userId="67e2125d-ec8c-4323-9653-9824a2ad815f" providerId="ADAL" clId="{066B0731-8B54-CF43-9BDD-D2EEB9663FC5}" dt="2024-01-26T16:25:04.154" v="1335" actId="478"/>
          <ac:grpSpMkLst>
            <pc:docMk/>
            <pc:sldMk cId="1010622222" sldId="332"/>
            <ac:grpSpMk id="1427" creationId="{C33C8124-B43F-7774-E736-12937A81A9EF}"/>
          </ac:grpSpMkLst>
        </pc:grpChg>
        <pc:grpChg chg="del mod">
          <ac:chgData name="Kokchun Giang" userId="67e2125d-ec8c-4323-9653-9824a2ad815f" providerId="ADAL" clId="{066B0731-8B54-CF43-9BDD-D2EEB9663FC5}" dt="2024-01-26T16:25:04.154" v="1335" actId="478"/>
          <ac:grpSpMkLst>
            <pc:docMk/>
            <pc:sldMk cId="1010622222" sldId="332"/>
            <ac:grpSpMk id="1432" creationId="{0F25ACDB-DB78-545A-D439-F94938DB81DA}"/>
          </ac:grpSpMkLst>
        </pc:grpChg>
        <pc:grpChg chg="del mod">
          <ac:chgData name="Kokchun Giang" userId="67e2125d-ec8c-4323-9653-9824a2ad815f" providerId="ADAL" clId="{066B0731-8B54-CF43-9BDD-D2EEB9663FC5}" dt="2024-01-26T16:20:53.446" v="1130"/>
          <ac:grpSpMkLst>
            <pc:docMk/>
            <pc:sldMk cId="1010622222" sldId="332"/>
            <ac:grpSpMk id="1438" creationId="{31D2E931-5AE0-F478-8BB3-F8845238B4B5}"/>
          </ac:grpSpMkLst>
        </pc:grpChg>
        <pc:grpChg chg="del mod">
          <ac:chgData name="Kokchun Giang" userId="67e2125d-ec8c-4323-9653-9824a2ad815f" providerId="ADAL" clId="{066B0731-8B54-CF43-9BDD-D2EEB9663FC5}" dt="2024-01-26T16:20:53.446" v="1130"/>
          <ac:grpSpMkLst>
            <pc:docMk/>
            <pc:sldMk cId="1010622222" sldId="332"/>
            <ac:grpSpMk id="1450" creationId="{31CDD3EC-D40D-6FFB-24DA-3404E93DB189}"/>
          </ac:grpSpMkLst>
        </pc:grpChg>
        <pc:grpChg chg="mod">
          <ac:chgData name="Kokchun Giang" userId="67e2125d-ec8c-4323-9653-9824a2ad815f" providerId="ADAL" clId="{066B0731-8B54-CF43-9BDD-D2EEB9663FC5}" dt="2024-01-26T16:25:12.130" v="1337" actId="1076"/>
          <ac:grpSpMkLst>
            <pc:docMk/>
            <pc:sldMk cId="1010622222" sldId="332"/>
            <ac:grpSpMk id="1460" creationId="{6B9EA154-C5D1-9A06-91D2-2E7B2AF66712}"/>
          </ac:grpSpMkLst>
        </pc:grpChg>
        <pc:grpChg chg="del mod">
          <ac:chgData name="Kokchun Giang" userId="67e2125d-ec8c-4323-9653-9824a2ad815f" providerId="ADAL" clId="{066B0731-8B54-CF43-9BDD-D2EEB9663FC5}" dt="2024-01-26T16:21:16.963" v="1153"/>
          <ac:grpSpMkLst>
            <pc:docMk/>
            <pc:sldMk cId="1010622222" sldId="332"/>
            <ac:grpSpMk id="1467" creationId="{6D678542-0091-B3C4-289A-E1B276C76165}"/>
          </ac:grpSpMkLst>
        </pc:grpChg>
        <pc:grpChg chg="del mod">
          <ac:chgData name="Kokchun Giang" userId="67e2125d-ec8c-4323-9653-9824a2ad815f" providerId="ADAL" clId="{066B0731-8B54-CF43-9BDD-D2EEB9663FC5}" dt="2024-01-26T16:21:16.963" v="1153"/>
          <ac:grpSpMkLst>
            <pc:docMk/>
            <pc:sldMk cId="1010622222" sldId="332"/>
            <ac:grpSpMk id="1468" creationId="{25510C83-D3B8-DCCC-091C-4A17DAF934DC}"/>
          </ac:grpSpMkLst>
        </pc:grpChg>
        <pc:grpChg chg="del mod">
          <ac:chgData name="Kokchun Giang" userId="67e2125d-ec8c-4323-9653-9824a2ad815f" providerId="ADAL" clId="{066B0731-8B54-CF43-9BDD-D2EEB9663FC5}" dt="2024-01-26T16:21:19.265" v="1157"/>
          <ac:grpSpMkLst>
            <pc:docMk/>
            <pc:sldMk cId="1010622222" sldId="332"/>
            <ac:grpSpMk id="1472" creationId="{E7538867-EB67-E19F-D8E7-BC52115230F3}"/>
          </ac:grpSpMkLst>
        </pc:grpChg>
        <pc:grpChg chg="del mod">
          <ac:chgData name="Kokchun Giang" userId="67e2125d-ec8c-4323-9653-9824a2ad815f" providerId="ADAL" clId="{066B0731-8B54-CF43-9BDD-D2EEB9663FC5}" dt="2024-01-26T16:21:18.177" v="1155"/>
          <ac:grpSpMkLst>
            <pc:docMk/>
            <pc:sldMk cId="1010622222" sldId="332"/>
            <ac:grpSpMk id="1484" creationId="{F4660D62-28DF-CF8C-7466-E8487497A155}"/>
          </ac:grpSpMkLst>
        </pc:grpChg>
        <pc:grpChg chg="mod">
          <ac:chgData name="Kokchun Giang" userId="67e2125d-ec8c-4323-9653-9824a2ad815f" providerId="ADAL" clId="{066B0731-8B54-CF43-9BDD-D2EEB9663FC5}" dt="2024-01-27T12:43:01.007" v="3040" actId="164"/>
          <ac:grpSpMkLst>
            <pc:docMk/>
            <pc:sldMk cId="1010622222" sldId="332"/>
            <ac:grpSpMk id="1486" creationId="{27A428BF-8E90-C31F-94A8-AF587CBB8046}"/>
          </ac:grpSpMkLst>
        </pc:grpChg>
        <pc:grpChg chg="mod">
          <ac:chgData name="Kokchun Giang" userId="67e2125d-ec8c-4323-9653-9824a2ad815f" providerId="ADAL" clId="{066B0731-8B54-CF43-9BDD-D2EEB9663FC5}" dt="2024-01-27T12:43:01.007" v="3040" actId="164"/>
          <ac:grpSpMkLst>
            <pc:docMk/>
            <pc:sldMk cId="1010622222" sldId="332"/>
            <ac:grpSpMk id="1488" creationId="{48F5B641-ABC0-E6A4-9B88-D24CFDB64FA2}"/>
          </ac:grpSpMkLst>
        </pc:grpChg>
        <pc:grpChg chg="mod">
          <ac:chgData name="Kokchun Giang" userId="67e2125d-ec8c-4323-9653-9824a2ad815f" providerId="ADAL" clId="{066B0731-8B54-CF43-9BDD-D2EEB9663FC5}" dt="2024-01-26T16:21:28.602" v="1162"/>
          <ac:grpSpMkLst>
            <pc:docMk/>
            <pc:sldMk cId="1010622222" sldId="332"/>
            <ac:grpSpMk id="1491" creationId="{D0B02690-8A1B-D682-3397-63EDED8251B4}"/>
          </ac:grpSpMkLst>
        </pc:grpChg>
        <pc:grpChg chg="del mod">
          <ac:chgData name="Kokchun Giang" userId="67e2125d-ec8c-4323-9653-9824a2ad815f" providerId="ADAL" clId="{066B0731-8B54-CF43-9BDD-D2EEB9663FC5}" dt="2024-01-26T16:21:38.374" v="1176"/>
          <ac:grpSpMkLst>
            <pc:docMk/>
            <pc:sldMk cId="1010622222" sldId="332"/>
            <ac:grpSpMk id="1496" creationId="{EF332AF7-C398-FAC9-12CB-64A00ECB4C03}"/>
          </ac:grpSpMkLst>
        </pc:grpChg>
        <pc:grpChg chg="del mod">
          <ac:chgData name="Kokchun Giang" userId="67e2125d-ec8c-4323-9653-9824a2ad815f" providerId="ADAL" clId="{066B0731-8B54-CF43-9BDD-D2EEB9663FC5}" dt="2024-01-26T16:21:43.733" v="1185"/>
          <ac:grpSpMkLst>
            <pc:docMk/>
            <pc:sldMk cId="1010622222" sldId="332"/>
            <ac:grpSpMk id="1505" creationId="{063C60CB-2C09-E279-727C-1F9D3F6A9756}"/>
          </ac:grpSpMkLst>
        </pc:grpChg>
        <pc:grpChg chg="del mod">
          <ac:chgData name="Kokchun Giang" userId="67e2125d-ec8c-4323-9653-9824a2ad815f" providerId="ADAL" clId="{066B0731-8B54-CF43-9BDD-D2EEB9663FC5}" dt="2024-01-26T16:21:44.945" v="1188"/>
          <ac:grpSpMkLst>
            <pc:docMk/>
            <pc:sldMk cId="1010622222" sldId="332"/>
            <ac:grpSpMk id="1514" creationId="{5D925235-80FC-1167-1502-7A3EB88EDFB2}"/>
          </ac:grpSpMkLst>
        </pc:grpChg>
        <pc:grpChg chg="del mod">
          <ac:chgData name="Kokchun Giang" userId="67e2125d-ec8c-4323-9653-9824a2ad815f" providerId="ADAL" clId="{066B0731-8B54-CF43-9BDD-D2EEB9663FC5}" dt="2024-01-26T16:21:49.976" v="1195"/>
          <ac:grpSpMkLst>
            <pc:docMk/>
            <pc:sldMk cId="1010622222" sldId="332"/>
            <ac:grpSpMk id="1517" creationId="{1BE05D74-6479-0AE1-D50B-8D1D92D17FE2}"/>
          </ac:grpSpMkLst>
        </pc:grpChg>
        <pc:grpChg chg="del mod">
          <ac:chgData name="Kokchun Giang" userId="67e2125d-ec8c-4323-9653-9824a2ad815f" providerId="ADAL" clId="{066B0731-8B54-CF43-9BDD-D2EEB9663FC5}" dt="2024-01-26T16:21:52.513" v="1197"/>
          <ac:grpSpMkLst>
            <pc:docMk/>
            <pc:sldMk cId="1010622222" sldId="332"/>
            <ac:grpSpMk id="1524" creationId="{0A5F736E-EFAD-DD7F-0C53-8103122CF633}"/>
          </ac:grpSpMkLst>
        </pc:grpChg>
        <pc:grpChg chg="del mod">
          <ac:chgData name="Kokchun Giang" userId="67e2125d-ec8c-4323-9653-9824a2ad815f" providerId="ADAL" clId="{066B0731-8B54-CF43-9BDD-D2EEB9663FC5}" dt="2024-01-26T16:21:53.177" v="1199"/>
          <ac:grpSpMkLst>
            <pc:docMk/>
            <pc:sldMk cId="1010622222" sldId="332"/>
            <ac:grpSpMk id="1526" creationId="{D1F9B185-5134-381A-7A02-373D9E9929BD}"/>
          </ac:grpSpMkLst>
        </pc:grpChg>
        <pc:grpChg chg="del mod">
          <ac:chgData name="Kokchun Giang" userId="67e2125d-ec8c-4323-9653-9824a2ad815f" providerId="ADAL" clId="{066B0731-8B54-CF43-9BDD-D2EEB9663FC5}" dt="2024-01-26T16:21:53.923" v="1201"/>
          <ac:grpSpMkLst>
            <pc:docMk/>
            <pc:sldMk cId="1010622222" sldId="332"/>
            <ac:grpSpMk id="1528" creationId="{4B54139E-3A86-0EF4-946F-77EDE9FC1F3D}"/>
          </ac:grpSpMkLst>
        </pc:grpChg>
        <pc:grpChg chg="del mod">
          <ac:chgData name="Kokchun Giang" userId="67e2125d-ec8c-4323-9653-9824a2ad815f" providerId="ADAL" clId="{066B0731-8B54-CF43-9BDD-D2EEB9663FC5}" dt="2024-01-26T16:21:54.954" v="1203"/>
          <ac:grpSpMkLst>
            <pc:docMk/>
            <pc:sldMk cId="1010622222" sldId="332"/>
            <ac:grpSpMk id="1530" creationId="{51142CD6-D97C-415C-EC24-D3207B05A4A6}"/>
          </ac:grpSpMkLst>
        </pc:grpChg>
        <pc:grpChg chg="del mod">
          <ac:chgData name="Kokchun Giang" userId="67e2125d-ec8c-4323-9653-9824a2ad815f" providerId="ADAL" clId="{066B0731-8B54-CF43-9BDD-D2EEB9663FC5}" dt="2024-01-26T16:21:58.238" v="1208"/>
          <ac:grpSpMkLst>
            <pc:docMk/>
            <pc:sldMk cId="1010622222" sldId="332"/>
            <ac:grpSpMk id="1532" creationId="{929C1EAF-77FA-77B7-E702-7CC0F945DA39}"/>
          </ac:grpSpMkLst>
        </pc:grpChg>
        <pc:grpChg chg="del mod">
          <ac:chgData name="Kokchun Giang" userId="67e2125d-ec8c-4323-9653-9824a2ad815f" providerId="ADAL" clId="{066B0731-8B54-CF43-9BDD-D2EEB9663FC5}" dt="2024-01-26T16:22:02.410" v="1213"/>
          <ac:grpSpMkLst>
            <pc:docMk/>
            <pc:sldMk cId="1010622222" sldId="332"/>
            <ac:grpSpMk id="1537" creationId="{342F5229-FEA4-4C13-EEEE-CCA9084F2F06}"/>
          </ac:grpSpMkLst>
        </pc:grpChg>
        <pc:grpChg chg="del mod">
          <ac:chgData name="Kokchun Giang" userId="67e2125d-ec8c-4323-9653-9824a2ad815f" providerId="ADAL" clId="{066B0731-8B54-CF43-9BDD-D2EEB9663FC5}" dt="2024-01-26T16:22:29.826" v="1245"/>
          <ac:grpSpMkLst>
            <pc:docMk/>
            <pc:sldMk cId="1010622222" sldId="332"/>
            <ac:grpSpMk id="1542" creationId="{FE4F1042-8FB5-E856-9628-1201161229CB}"/>
          </ac:grpSpMkLst>
        </pc:grpChg>
        <pc:grpChg chg="del mod">
          <ac:chgData name="Kokchun Giang" userId="67e2125d-ec8c-4323-9653-9824a2ad815f" providerId="ADAL" clId="{066B0731-8B54-CF43-9BDD-D2EEB9663FC5}" dt="2024-01-26T16:22:29.826" v="1245"/>
          <ac:grpSpMkLst>
            <pc:docMk/>
            <pc:sldMk cId="1010622222" sldId="332"/>
            <ac:grpSpMk id="1552" creationId="{B9D41BC5-0D3B-1765-7A76-4F887004E8F0}"/>
          </ac:grpSpMkLst>
        </pc:grpChg>
        <pc:grpChg chg="del mod">
          <ac:chgData name="Kokchun Giang" userId="67e2125d-ec8c-4323-9653-9824a2ad815f" providerId="ADAL" clId="{066B0731-8B54-CF43-9BDD-D2EEB9663FC5}" dt="2024-01-26T16:22:29.826" v="1245"/>
          <ac:grpSpMkLst>
            <pc:docMk/>
            <pc:sldMk cId="1010622222" sldId="332"/>
            <ac:grpSpMk id="1562" creationId="{BC397C92-7F64-AEAA-A5C1-38646C68FFA8}"/>
          </ac:grpSpMkLst>
        </pc:grpChg>
        <pc:grpChg chg="del mod">
          <ac:chgData name="Kokchun Giang" userId="67e2125d-ec8c-4323-9653-9824a2ad815f" providerId="ADAL" clId="{066B0731-8B54-CF43-9BDD-D2EEB9663FC5}" dt="2024-01-26T16:22:29.826" v="1245"/>
          <ac:grpSpMkLst>
            <pc:docMk/>
            <pc:sldMk cId="1010622222" sldId="332"/>
            <ac:grpSpMk id="1563" creationId="{6E02B4BF-3E67-92B2-0075-15E5AA2F50D8}"/>
          </ac:grpSpMkLst>
        </pc:grpChg>
        <pc:grpChg chg="mod">
          <ac:chgData name="Kokchun Giang" userId="67e2125d-ec8c-4323-9653-9824a2ad815f" providerId="ADAL" clId="{066B0731-8B54-CF43-9BDD-D2EEB9663FC5}" dt="2024-01-27T12:43:16.407" v="3042" actId="164"/>
          <ac:grpSpMkLst>
            <pc:docMk/>
            <pc:sldMk cId="1010622222" sldId="332"/>
            <ac:grpSpMk id="1575" creationId="{010F57CB-2CBF-D047-E57D-61EDFAA17E80}"/>
          </ac:grpSpMkLst>
        </pc:grpChg>
        <pc:grpChg chg="mod">
          <ac:chgData name="Kokchun Giang" userId="67e2125d-ec8c-4323-9653-9824a2ad815f" providerId="ADAL" clId="{066B0731-8B54-CF43-9BDD-D2EEB9663FC5}" dt="2024-01-27T12:43:26.926" v="3045" actId="164"/>
          <ac:grpSpMkLst>
            <pc:docMk/>
            <pc:sldMk cId="1010622222" sldId="332"/>
            <ac:grpSpMk id="1596" creationId="{752D6793-90B8-2473-776A-D802AFF317F9}"/>
          </ac:grpSpMkLst>
        </pc:grpChg>
        <pc:grpChg chg="del mod">
          <ac:chgData name="Kokchun Giang" userId="67e2125d-ec8c-4323-9653-9824a2ad815f" providerId="ADAL" clId="{066B0731-8B54-CF43-9BDD-D2EEB9663FC5}" dt="2024-01-26T16:22:46.317" v="1269"/>
          <ac:grpSpMkLst>
            <pc:docMk/>
            <pc:sldMk cId="1010622222" sldId="332"/>
            <ac:grpSpMk id="1597" creationId="{CF99E9BD-B2E0-BB22-8647-4D89FACFEE28}"/>
          </ac:grpSpMkLst>
        </pc:grpChg>
        <pc:grpChg chg="mod">
          <ac:chgData name="Kokchun Giang" userId="67e2125d-ec8c-4323-9653-9824a2ad815f" providerId="ADAL" clId="{066B0731-8B54-CF43-9BDD-D2EEB9663FC5}" dt="2024-01-27T12:43:26.926" v="3045" actId="164"/>
          <ac:grpSpMkLst>
            <pc:docMk/>
            <pc:sldMk cId="1010622222" sldId="332"/>
            <ac:grpSpMk id="1600" creationId="{C0D81583-D3A9-C402-4A44-1A7C643D26AF}"/>
          </ac:grpSpMkLst>
        </pc:grpChg>
        <pc:grpChg chg="mod">
          <ac:chgData name="Kokchun Giang" userId="67e2125d-ec8c-4323-9653-9824a2ad815f" providerId="ADAL" clId="{066B0731-8B54-CF43-9BDD-D2EEB9663FC5}" dt="2024-01-27T12:43:31.769" v="3046" actId="164"/>
          <ac:grpSpMkLst>
            <pc:docMk/>
            <pc:sldMk cId="1010622222" sldId="332"/>
            <ac:grpSpMk id="1616" creationId="{C260DEDD-A4C8-D76E-71A3-049E7DA90FD5}"/>
          </ac:grpSpMkLst>
        </pc:grpChg>
        <pc:grpChg chg="mod">
          <ac:chgData name="Kokchun Giang" userId="67e2125d-ec8c-4323-9653-9824a2ad815f" providerId="ADAL" clId="{066B0731-8B54-CF43-9BDD-D2EEB9663FC5}" dt="2024-01-27T12:43:31.769" v="3046" actId="164"/>
          <ac:grpSpMkLst>
            <pc:docMk/>
            <pc:sldMk cId="1010622222" sldId="332"/>
            <ac:grpSpMk id="1617" creationId="{977EF4D5-A066-D223-3470-333EA2CF36F4}"/>
          </ac:grpSpMkLst>
        </pc:grpChg>
        <pc:grpChg chg="mod">
          <ac:chgData name="Kokchun Giang" userId="67e2125d-ec8c-4323-9653-9824a2ad815f" providerId="ADAL" clId="{066B0731-8B54-CF43-9BDD-D2EEB9663FC5}" dt="2024-01-27T12:43:31.769" v="3046" actId="164"/>
          <ac:grpSpMkLst>
            <pc:docMk/>
            <pc:sldMk cId="1010622222" sldId="332"/>
            <ac:grpSpMk id="1621" creationId="{6B584827-1953-6E68-F4C6-AE2BAE1F4ED6}"/>
          </ac:grpSpMkLst>
        </pc:grpChg>
        <pc:grpChg chg="mod">
          <ac:chgData name="Kokchun Giang" userId="67e2125d-ec8c-4323-9653-9824a2ad815f" providerId="ADAL" clId="{066B0731-8B54-CF43-9BDD-D2EEB9663FC5}" dt="2024-01-27T12:43:36.787" v="3047" actId="164"/>
          <ac:grpSpMkLst>
            <pc:docMk/>
            <pc:sldMk cId="1010622222" sldId="332"/>
            <ac:grpSpMk id="1635" creationId="{8B06AEA7-3A28-8029-863C-A7EE14DF8BEF}"/>
          </ac:grpSpMkLst>
        </pc:grpChg>
        <pc:grpChg chg="mod">
          <ac:chgData name="Kokchun Giang" userId="67e2125d-ec8c-4323-9653-9824a2ad815f" providerId="ADAL" clId="{066B0731-8B54-CF43-9BDD-D2EEB9663FC5}" dt="2024-01-27T12:43:36.787" v="3047" actId="164"/>
          <ac:grpSpMkLst>
            <pc:docMk/>
            <pc:sldMk cId="1010622222" sldId="332"/>
            <ac:grpSpMk id="1636" creationId="{48B5BDA8-DDE8-2275-10EB-3B58FE522DA8}"/>
          </ac:grpSpMkLst>
        </pc:grpChg>
        <pc:grpChg chg="mod">
          <ac:chgData name="Kokchun Giang" userId="67e2125d-ec8c-4323-9653-9824a2ad815f" providerId="ADAL" clId="{066B0731-8B54-CF43-9BDD-D2EEB9663FC5}" dt="2024-01-27T12:43:36.787" v="3047" actId="164"/>
          <ac:grpSpMkLst>
            <pc:docMk/>
            <pc:sldMk cId="1010622222" sldId="332"/>
            <ac:grpSpMk id="1640" creationId="{0B450E47-6B92-E187-44F5-B80C881510CF}"/>
          </ac:grpSpMkLst>
        </pc:grpChg>
        <pc:grpChg chg="del mod">
          <ac:chgData name="Kokchun Giang" userId="67e2125d-ec8c-4323-9653-9824a2ad815f" providerId="ADAL" clId="{066B0731-8B54-CF43-9BDD-D2EEB9663FC5}" dt="2024-01-26T16:23:09.756" v="1322"/>
          <ac:grpSpMkLst>
            <pc:docMk/>
            <pc:sldMk cId="1010622222" sldId="332"/>
            <ac:grpSpMk id="1644" creationId="{19116BDD-9459-BD5D-A841-7495574786CA}"/>
          </ac:grpSpMkLst>
        </pc:grpChg>
        <pc:grpChg chg="mod">
          <ac:chgData name="Kokchun Giang" userId="67e2125d-ec8c-4323-9653-9824a2ad815f" providerId="ADAL" clId="{066B0731-8B54-CF43-9BDD-D2EEB9663FC5}" dt="2024-01-27T12:43:41.319" v="3048" actId="164"/>
          <ac:grpSpMkLst>
            <pc:docMk/>
            <pc:sldMk cId="1010622222" sldId="332"/>
            <ac:grpSpMk id="1655" creationId="{9AC24E5F-BE54-6B36-B1FF-8A622E88E105}"/>
          </ac:grpSpMkLst>
        </pc:grpChg>
        <pc:grpChg chg="mod">
          <ac:chgData name="Kokchun Giang" userId="67e2125d-ec8c-4323-9653-9824a2ad815f" providerId="ADAL" clId="{066B0731-8B54-CF43-9BDD-D2EEB9663FC5}" dt="2024-01-27T12:43:41.319" v="3048" actId="164"/>
          <ac:grpSpMkLst>
            <pc:docMk/>
            <pc:sldMk cId="1010622222" sldId="332"/>
            <ac:grpSpMk id="1656" creationId="{F6538337-CFE0-453F-0246-C3813790AE32}"/>
          </ac:grpSpMkLst>
        </pc:grpChg>
        <pc:grpChg chg="mod">
          <ac:chgData name="Kokchun Giang" userId="67e2125d-ec8c-4323-9653-9824a2ad815f" providerId="ADAL" clId="{066B0731-8B54-CF43-9BDD-D2EEB9663FC5}" dt="2024-01-27T12:43:41.319" v="3048" actId="164"/>
          <ac:grpSpMkLst>
            <pc:docMk/>
            <pc:sldMk cId="1010622222" sldId="332"/>
            <ac:grpSpMk id="1664" creationId="{FB62AC51-15FA-FB7F-EEF9-6935BF5F1951}"/>
          </ac:grpSpMkLst>
        </pc:grpChg>
        <pc:grpChg chg="del mod">
          <ac:chgData name="Kokchun Giang" userId="67e2125d-ec8c-4323-9653-9824a2ad815f" providerId="ADAL" clId="{066B0731-8B54-CF43-9BDD-D2EEB9663FC5}" dt="2024-01-26T16:25:45.847" v="1364"/>
          <ac:grpSpMkLst>
            <pc:docMk/>
            <pc:sldMk cId="1010622222" sldId="332"/>
            <ac:grpSpMk id="1689" creationId="{13C2745E-EAF2-D924-74A5-8A68360F0FA2}"/>
          </ac:grpSpMkLst>
        </pc:grpChg>
        <pc:grpChg chg="del mod">
          <ac:chgData name="Kokchun Giang" userId="67e2125d-ec8c-4323-9653-9824a2ad815f" providerId="ADAL" clId="{066B0731-8B54-CF43-9BDD-D2EEB9663FC5}" dt="2024-01-26T16:25:45.847" v="1364"/>
          <ac:grpSpMkLst>
            <pc:docMk/>
            <pc:sldMk cId="1010622222" sldId="332"/>
            <ac:grpSpMk id="1690" creationId="{EA303315-8156-C9E1-0AA3-9605CF4215D3}"/>
          </ac:grpSpMkLst>
        </pc:grpChg>
        <pc:grpChg chg="mod">
          <ac:chgData name="Kokchun Giang" userId="67e2125d-ec8c-4323-9653-9824a2ad815f" providerId="ADAL" clId="{066B0731-8B54-CF43-9BDD-D2EEB9663FC5}" dt="2024-01-26T16:25:45.847" v="1364"/>
          <ac:grpSpMkLst>
            <pc:docMk/>
            <pc:sldMk cId="1010622222" sldId="332"/>
            <ac:grpSpMk id="1692" creationId="{2A2B50FD-0379-551E-9318-6C0AB2AC8738}"/>
          </ac:grpSpMkLst>
        </pc:grpChg>
        <pc:grpChg chg="del mod">
          <ac:chgData name="Kokchun Giang" userId="67e2125d-ec8c-4323-9653-9824a2ad815f" providerId="ADAL" clId="{066B0731-8B54-CF43-9BDD-D2EEB9663FC5}" dt="2024-01-26T16:26:21.263" v="1372"/>
          <ac:grpSpMkLst>
            <pc:docMk/>
            <pc:sldMk cId="1010622222" sldId="332"/>
            <ac:grpSpMk id="1695" creationId="{7D6B1ED4-C0DE-C4F9-5AE3-D1CAF876F14D}"/>
          </ac:grpSpMkLst>
        </pc:grpChg>
        <pc:grpChg chg="del mod">
          <ac:chgData name="Kokchun Giang" userId="67e2125d-ec8c-4323-9653-9824a2ad815f" providerId="ADAL" clId="{066B0731-8B54-CF43-9BDD-D2EEB9663FC5}" dt="2024-01-26T16:26:26.264" v="1380"/>
          <ac:grpSpMkLst>
            <pc:docMk/>
            <pc:sldMk cId="1010622222" sldId="332"/>
            <ac:grpSpMk id="1700" creationId="{E6294086-4124-0D1A-B149-99F729D02B5B}"/>
          </ac:grpSpMkLst>
        </pc:grpChg>
        <pc:grpChg chg="mod">
          <ac:chgData name="Kokchun Giang" userId="67e2125d-ec8c-4323-9653-9824a2ad815f" providerId="ADAL" clId="{066B0731-8B54-CF43-9BDD-D2EEB9663FC5}" dt="2024-01-26T16:26:26.264" v="1380"/>
          <ac:grpSpMkLst>
            <pc:docMk/>
            <pc:sldMk cId="1010622222" sldId="332"/>
            <ac:grpSpMk id="1708" creationId="{150E55AC-CC7A-D22B-F464-021BF3ABB21B}"/>
          </ac:grpSpMkLst>
        </pc:grpChg>
        <pc:grpChg chg="mod">
          <ac:chgData name="Kokchun Giang" userId="67e2125d-ec8c-4323-9653-9824a2ad815f" providerId="ADAL" clId="{066B0731-8B54-CF43-9BDD-D2EEB9663FC5}" dt="2024-01-27T12:43:58.885" v="3049" actId="164"/>
          <ac:grpSpMkLst>
            <pc:docMk/>
            <pc:sldMk cId="1010622222" sldId="332"/>
            <ac:grpSpMk id="1723" creationId="{04263CBF-D798-5523-8389-92B2F35CD106}"/>
          </ac:grpSpMkLst>
        </pc:grpChg>
        <pc:grpChg chg="mod">
          <ac:chgData name="Kokchun Giang" userId="67e2125d-ec8c-4323-9653-9824a2ad815f" providerId="ADAL" clId="{066B0731-8B54-CF43-9BDD-D2EEB9663FC5}" dt="2024-01-27T12:43:58.885" v="3049" actId="164"/>
          <ac:grpSpMkLst>
            <pc:docMk/>
            <pc:sldMk cId="1010622222" sldId="332"/>
            <ac:grpSpMk id="1728" creationId="{CB0F4C8F-B2D9-238E-2403-A78108B99EF8}"/>
          </ac:grpSpMkLst>
        </pc:grpChg>
        <pc:grpChg chg="mod">
          <ac:chgData name="Kokchun Giang" userId="67e2125d-ec8c-4323-9653-9824a2ad815f" providerId="ADAL" clId="{066B0731-8B54-CF43-9BDD-D2EEB9663FC5}" dt="2024-01-27T12:44:06.436" v="3050" actId="164"/>
          <ac:grpSpMkLst>
            <pc:docMk/>
            <pc:sldMk cId="1010622222" sldId="332"/>
            <ac:grpSpMk id="1739" creationId="{1D356688-3610-4289-83F4-5F8167DA49E2}"/>
          </ac:grpSpMkLst>
        </pc:grpChg>
        <pc:grpChg chg="mod">
          <ac:chgData name="Kokchun Giang" userId="67e2125d-ec8c-4323-9653-9824a2ad815f" providerId="ADAL" clId="{066B0731-8B54-CF43-9BDD-D2EEB9663FC5}" dt="2024-01-27T12:44:06.436" v="3050" actId="164"/>
          <ac:grpSpMkLst>
            <pc:docMk/>
            <pc:sldMk cId="1010622222" sldId="332"/>
            <ac:grpSpMk id="1752" creationId="{64C99722-D5D1-CDC8-3FC1-2FBA996CA8E3}"/>
          </ac:grpSpMkLst>
        </pc:grpChg>
        <pc:grpChg chg="mod">
          <ac:chgData name="Kokchun Giang" userId="67e2125d-ec8c-4323-9653-9824a2ad815f" providerId="ADAL" clId="{066B0731-8B54-CF43-9BDD-D2EEB9663FC5}" dt="2024-01-27T12:44:06.436" v="3050" actId="164"/>
          <ac:grpSpMkLst>
            <pc:docMk/>
            <pc:sldMk cId="1010622222" sldId="332"/>
            <ac:grpSpMk id="1753" creationId="{85E510C9-095E-A89F-C9E3-493694C980B4}"/>
          </ac:grpSpMkLst>
        </pc:grpChg>
        <pc:grpChg chg="del mod">
          <ac:chgData name="Kokchun Giang" userId="67e2125d-ec8c-4323-9653-9824a2ad815f" providerId="ADAL" clId="{066B0731-8B54-CF43-9BDD-D2EEB9663FC5}" dt="2024-01-26T16:27:11.826" v="1433"/>
          <ac:grpSpMkLst>
            <pc:docMk/>
            <pc:sldMk cId="1010622222" sldId="332"/>
            <ac:grpSpMk id="1762" creationId="{64059416-5F78-F279-211A-CCF2D39F543F}"/>
          </ac:grpSpMkLst>
        </pc:grpChg>
        <pc:grpChg chg="mod">
          <ac:chgData name="Kokchun Giang" userId="67e2125d-ec8c-4323-9653-9824a2ad815f" providerId="ADAL" clId="{066B0731-8B54-CF43-9BDD-D2EEB9663FC5}" dt="2024-01-27T12:44:22.736" v="3051" actId="164"/>
          <ac:grpSpMkLst>
            <pc:docMk/>
            <pc:sldMk cId="1010622222" sldId="332"/>
            <ac:grpSpMk id="1763" creationId="{3236DDFD-6630-5A65-CBC1-4A6FE86568A6}"/>
          </ac:grpSpMkLst>
        </pc:grpChg>
        <pc:grpChg chg="mod">
          <ac:chgData name="Kokchun Giang" userId="67e2125d-ec8c-4323-9653-9824a2ad815f" providerId="ADAL" clId="{066B0731-8B54-CF43-9BDD-D2EEB9663FC5}" dt="2024-01-27T12:44:22.736" v="3051" actId="164"/>
          <ac:grpSpMkLst>
            <pc:docMk/>
            <pc:sldMk cId="1010622222" sldId="332"/>
            <ac:grpSpMk id="1777" creationId="{83493F1D-83A5-FD49-4BA1-D4C0811F5A0E}"/>
          </ac:grpSpMkLst>
        </pc:grpChg>
        <pc:grpChg chg="mod">
          <ac:chgData name="Kokchun Giang" userId="67e2125d-ec8c-4323-9653-9824a2ad815f" providerId="ADAL" clId="{066B0731-8B54-CF43-9BDD-D2EEB9663FC5}" dt="2024-01-27T12:44:22.736" v="3051" actId="164"/>
          <ac:grpSpMkLst>
            <pc:docMk/>
            <pc:sldMk cId="1010622222" sldId="332"/>
            <ac:grpSpMk id="1778" creationId="{B732B988-5263-543D-4605-2B64E8896A46}"/>
          </ac:grpSpMkLst>
        </pc:grpChg>
        <pc:grpChg chg="mod">
          <ac:chgData name="Kokchun Giang" userId="67e2125d-ec8c-4323-9653-9824a2ad815f" providerId="ADAL" clId="{066B0731-8B54-CF43-9BDD-D2EEB9663FC5}" dt="2024-01-27T12:44:31.421" v="3055" actId="1076"/>
          <ac:grpSpMkLst>
            <pc:docMk/>
            <pc:sldMk cId="1010622222" sldId="332"/>
            <ac:grpSpMk id="1783" creationId="{0E275488-1364-2DD4-F0DF-129D33395106}"/>
          </ac:grpSpMkLst>
        </pc:grpChg>
        <pc:grpChg chg="del mod">
          <ac:chgData name="Kokchun Giang" userId="67e2125d-ec8c-4323-9653-9824a2ad815f" providerId="ADAL" clId="{066B0731-8B54-CF43-9BDD-D2EEB9663FC5}" dt="2024-01-26T16:27:44.303" v="1462"/>
          <ac:grpSpMkLst>
            <pc:docMk/>
            <pc:sldMk cId="1010622222" sldId="332"/>
            <ac:grpSpMk id="1790" creationId="{39848E26-680A-0286-1CE0-0B004C54A6D0}"/>
          </ac:grpSpMkLst>
        </pc:grpChg>
        <pc:grpChg chg="mod">
          <ac:chgData name="Kokchun Giang" userId="67e2125d-ec8c-4323-9653-9824a2ad815f" providerId="ADAL" clId="{066B0731-8B54-CF43-9BDD-D2EEB9663FC5}" dt="2024-01-26T16:27:44.303" v="1462"/>
          <ac:grpSpMkLst>
            <pc:docMk/>
            <pc:sldMk cId="1010622222" sldId="332"/>
            <ac:grpSpMk id="1792" creationId="{E0CFD3DE-4B59-4A3A-F039-F747B1DDDD68}"/>
          </ac:grpSpMkLst>
        </pc:grpChg>
        <pc:grpChg chg="del mod">
          <ac:chgData name="Kokchun Giang" userId="67e2125d-ec8c-4323-9653-9824a2ad815f" providerId="ADAL" clId="{066B0731-8B54-CF43-9BDD-D2EEB9663FC5}" dt="2024-01-26T16:28:43.649" v="1474"/>
          <ac:grpSpMkLst>
            <pc:docMk/>
            <pc:sldMk cId="1010622222" sldId="332"/>
            <ac:grpSpMk id="1798" creationId="{DFAE0BF1-EC64-B5A9-29E2-34033F6450E7}"/>
          </ac:grpSpMkLst>
        </pc:grpChg>
        <pc:grpChg chg="mod">
          <ac:chgData name="Kokchun Giang" userId="67e2125d-ec8c-4323-9653-9824a2ad815f" providerId="ADAL" clId="{066B0731-8B54-CF43-9BDD-D2EEB9663FC5}" dt="2024-01-27T12:44:38.818" v="3056" actId="164"/>
          <ac:grpSpMkLst>
            <pc:docMk/>
            <pc:sldMk cId="1010622222" sldId="332"/>
            <ac:grpSpMk id="1813" creationId="{B821E742-AEAF-9169-C851-5072E4868521}"/>
          </ac:grpSpMkLst>
        </pc:grpChg>
        <pc:grpChg chg="mod">
          <ac:chgData name="Kokchun Giang" userId="67e2125d-ec8c-4323-9653-9824a2ad815f" providerId="ADAL" clId="{066B0731-8B54-CF43-9BDD-D2EEB9663FC5}" dt="2024-01-27T12:44:38.818" v="3056" actId="164"/>
          <ac:grpSpMkLst>
            <pc:docMk/>
            <pc:sldMk cId="1010622222" sldId="332"/>
            <ac:grpSpMk id="1814" creationId="{95F82B87-7504-523B-C869-D18188EFEBE4}"/>
          </ac:grpSpMkLst>
        </pc:grpChg>
        <pc:grpChg chg="mod">
          <ac:chgData name="Kokchun Giang" userId="67e2125d-ec8c-4323-9653-9824a2ad815f" providerId="ADAL" clId="{066B0731-8B54-CF43-9BDD-D2EEB9663FC5}" dt="2024-01-27T12:44:38.818" v="3056" actId="164"/>
          <ac:grpSpMkLst>
            <pc:docMk/>
            <pc:sldMk cId="1010622222" sldId="332"/>
            <ac:grpSpMk id="1815" creationId="{F190BECC-4AB9-47D4-143C-EF86A81B1D7C}"/>
          </ac:grpSpMkLst>
        </pc:grpChg>
        <pc:grpChg chg="mod">
          <ac:chgData name="Kokchun Giang" userId="67e2125d-ec8c-4323-9653-9824a2ad815f" providerId="ADAL" clId="{066B0731-8B54-CF43-9BDD-D2EEB9663FC5}" dt="2024-01-27T12:44:38.818" v="3056" actId="164"/>
          <ac:grpSpMkLst>
            <pc:docMk/>
            <pc:sldMk cId="1010622222" sldId="332"/>
            <ac:grpSpMk id="1822" creationId="{1C25492E-D7E6-58FA-58EB-4744A6E3DFDE}"/>
          </ac:grpSpMkLst>
        </pc:grpChg>
        <pc:grpChg chg="mod">
          <ac:chgData name="Kokchun Giang" userId="67e2125d-ec8c-4323-9653-9824a2ad815f" providerId="ADAL" clId="{066B0731-8B54-CF43-9BDD-D2EEB9663FC5}" dt="2024-01-27T12:44:38.818" v="3056" actId="164"/>
          <ac:grpSpMkLst>
            <pc:docMk/>
            <pc:sldMk cId="1010622222" sldId="332"/>
            <ac:grpSpMk id="1828" creationId="{797B6B13-4165-FBE4-6E10-5EA929E2CEC4}"/>
          </ac:grpSpMkLst>
        </pc:grpChg>
        <pc:grpChg chg="mod">
          <ac:chgData name="Kokchun Giang" userId="67e2125d-ec8c-4323-9653-9824a2ad815f" providerId="ADAL" clId="{066B0731-8B54-CF43-9BDD-D2EEB9663FC5}" dt="2024-01-27T12:44:38.818" v="3056" actId="164"/>
          <ac:grpSpMkLst>
            <pc:docMk/>
            <pc:sldMk cId="1010622222" sldId="332"/>
            <ac:grpSpMk id="1834" creationId="{4A60D16C-21F8-40A2-C320-CBC6CE67E1A1}"/>
          </ac:grpSpMkLst>
        </pc:grpChg>
        <pc:grpChg chg="mod">
          <ac:chgData name="Kokchun Giang" userId="67e2125d-ec8c-4323-9653-9824a2ad815f" providerId="ADAL" clId="{066B0731-8B54-CF43-9BDD-D2EEB9663FC5}" dt="2024-01-26T16:29:08.557" v="1514"/>
          <ac:grpSpMkLst>
            <pc:docMk/>
            <pc:sldMk cId="1010622222" sldId="332"/>
            <ac:grpSpMk id="1837" creationId="{B1B8B9A5-B864-4468-E276-79EA34B33E83}"/>
          </ac:grpSpMkLst>
        </pc:grpChg>
        <pc:grpChg chg="mod">
          <ac:chgData name="Kokchun Giang" userId="67e2125d-ec8c-4323-9653-9824a2ad815f" providerId="ADAL" clId="{066B0731-8B54-CF43-9BDD-D2EEB9663FC5}" dt="2024-01-27T12:44:38.818" v="3056" actId="164"/>
          <ac:grpSpMkLst>
            <pc:docMk/>
            <pc:sldMk cId="1010622222" sldId="332"/>
            <ac:grpSpMk id="1847" creationId="{B4140DE6-39FC-DA00-9568-6BBE673562AF}"/>
          </ac:grpSpMkLst>
        </pc:grpChg>
        <pc:grpChg chg="mod">
          <ac:chgData name="Kokchun Giang" userId="67e2125d-ec8c-4323-9653-9824a2ad815f" providerId="ADAL" clId="{066B0731-8B54-CF43-9BDD-D2EEB9663FC5}" dt="2024-01-27T12:44:38.818" v="3056" actId="164"/>
          <ac:grpSpMkLst>
            <pc:docMk/>
            <pc:sldMk cId="1010622222" sldId="332"/>
            <ac:grpSpMk id="1848" creationId="{E695FF5E-8BC9-7235-7A58-C73C2D671006}"/>
          </ac:grpSpMkLst>
        </pc:grpChg>
        <pc:grpChg chg="mod">
          <ac:chgData name="Kokchun Giang" userId="67e2125d-ec8c-4323-9653-9824a2ad815f" providerId="ADAL" clId="{066B0731-8B54-CF43-9BDD-D2EEB9663FC5}" dt="2024-01-27T12:44:38.818" v="3056" actId="164"/>
          <ac:grpSpMkLst>
            <pc:docMk/>
            <pc:sldMk cId="1010622222" sldId="332"/>
            <ac:grpSpMk id="1853" creationId="{59E1CE5E-1CCD-AC1F-D830-94FCB3B472DB}"/>
          </ac:grpSpMkLst>
        </pc:grpChg>
        <pc:grpChg chg="del mod">
          <ac:chgData name="Kokchun Giang" userId="67e2125d-ec8c-4323-9653-9824a2ad815f" providerId="ADAL" clId="{066B0731-8B54-CF43-9BDD-D2EEB9663FC5}" dt="2024-01-26T16:29:44.837" v="1550"/>
          <ac:grpSpMkLst>
            <pc:docMk/>
            <pc:sldMk cId="1010622222" sldId="332"/>
            <ac:grpSpMk id="1862" creationId="{8C47731E-B540-A635-72FC-0FC0B530C404}"/>
          </ac:grpSpMkLst>
        </pc:grpChg>
        <pc:grpChg chg="del mod">
          <ac:chgData name="Kokchun Giang" userId="67e2125d-ec8c-4323-9653-9824a2ad815f" providerId="ADAL" clId="{066B0731-8B54-CF43-9BDD-D2EEB9663FC5}" dt="2024-01-26T16:30:06.739" v="1573"/>
          <ac:grpSpMkLst>
            <pc:docMk/>
            <pc:sldMk cId="1010622222" sldId="332"/>
            <ac:grpSpMk id="1863" creationId="{94C6A80E-18D1-B6A6-3E96-EF50CB5D825E}"/>
          </ac:grpSpMkLst>
        </pc:grpChg>
        <pc:grpChg chg="del mod">
          <ac:chgData name="Kokchun Giang" userId="67e2125d-ec8c-4323-9653-9824a2ad815f" providerId="ADAL" clId="{066B0731-8B54-CF43-9BDD-D2EEB9663FC5}" dt="2024-01-26T16:30:06.740" v="1577"/>
          <ac:grpSpMkLst>
            <pc:docMk/>
            <pc:sldMk cId="1010622222" sldId="332"/>
            <ac:grpSpMk id="1874" creationId="{3679FD83-0279-056F-E9AC-36A7BB39CF94}"/>
          </ac:grpSpMkLst>
        </pc:grpChg>
        <pc:grpChg chg="del mod">
          <ac:chgData name="Kokchun Giang" userId="67e2125d-ec8c-4323-9653-9824a2ad815f" providerId="ADAL" clId="{066B0731-8B54-CF43-9BDD-D2EEB9663FC5}" dt="2024-01-26T16:30:06.737" v="1569"/>
          <ac:grpSpMkLst>
            <pc:docMk/>
            <pc:sldMk cId="1010622222" sldId="332"/>
            <ac:grpSpMk id="1875" creationId="{C69F2311-1D2D-B35E-ED07-32D1B8D239FC}"/>
          </ac:grpSpMkLst>
        </pc:grpChg>
        <pc:grpChg chg="del mod">
          <ac:chgData name="Kokchun Giang" userId="67e2125d-ec8c-4323-9653-9824a2ad815f" providerId="ADAL" clId="{066B0731-8B54-CF43-9BDD-D2EEB9663FC5}" dt="2024-01-26T16:30:08.597" v="1585"/>
          <ac:grpSpMkLst>
            <pc:docMk/>
            <pc:sldMk cId="1010622222" sldId="332"/>
            <ac:grpSpMk id="1880" creationId="{24B8ACF8-67D1-BC39-8CA0-446887D09767}"/>
          </ac:grpSpMkLst>
        </pc:grpChg>
        <pc:grpChg chg="del mod">
          <ac:chgData name="Kokchun Giang" userId="67e2125d-ec8c-4323-9653-9824a2ad815f" providerId="ADAL" clId="{066B0731-8B54-CF43-9BDD-D2EEB9663FC5}" dt="2024-01-26T16:30:08.593" v="1579"/>
          <ac:grpSpMkLst>
            <pc:docMk/>
            <pc:sldMk cId="1010622222" sldId="332"/>
            <ac:grpSpMk id="1885" creationId="{78EFC9DB-37A5-3633-0360-2998C5AD67E6}"/>
          </ac:grpSpMkLst>
        </pc:grpChg>
        <pc:grpChg chg="mod">
          <ac:chgData name="Kokchun Giang" userId="67e2125d-ec8c-4323-9653-9824a2ad815f" providerId="ADAL" clId="{066B0731-8B54-CF43-9BDD-D2EEB9663FC5}" dt="2024-01-27T12:44:42.136" v="3057" actId="164"/>
          <ac:grpSpMkLst>
            <pc:docMk/>
            <pc:sldMk cId="1010622222" sldId="332"/>
            <ac:grpSpMk id="1889" creationId="{F1B4A578-90F3-4FC5-0D52-5577335515A9}"/>
          </ac:grpSpMkLst>
        </pc:grpChg>
        <pc:grpChg chg="del mod">
          <ac:chgData name="Kokchun Giang" userId="67e2125d-ec8c-4323-9653-9824a2ad815f" providerId="ADAL" clId="{066B0731-8B54-CF43-9BDD-D2EEB9663FC5}" dt="2024-01-26T16:30:28.406" v="1602"/>
          <ac:grpSpMkLst>
            <pc:docMk/>
            <pc:sldMk cId="1010622222" sldId="332"/>
            <ac:grpSpMk id="1894" creationId="{9703D8E7-D1C5-6607-9839-ACE7A1863EE3}"/>
          </ac:grpSpMkLst>
        </pc:grpChg>
        <pc:grpChg chg="mod">
          <ac:chgData name="Kokchun Giang" userId="67e2125d-ec8c-4323-9653-9824a2ad815f" providerId="ADAL" clId="{066B0731-8B54-CF43-9BDD-D2EEB9663FC5}" dt="2024-01-27T12:44:42.136" v="3057" actId="164"/>
          <ac:grpSpMkLst>
            <pc:docMk/>
            <pc:sldMk cId="1010622222" sldId="332"/>
            <ac:grpSpMk id="1901" creationId="{A55A2D1F-2A2C-597A-C10A-04AE4CCF9CBE}"/>
          </ac:grpSpMkLst>
        </pc:grpChg>
        <pc:grpChg chg="mod">
          <ac:chgData name="Kokchun Giang" userId="67e2125d-ec8c-4323-9653-9824a2ad815f" providerId="ADAL" clId="{066B0731-8B54-CF43-9BDD-D2EEB9663FC5}" dt="2024-01-27T12:44:42.136" v="3057" actId="164"/>
          <ac:grpSpMkLst>
            <pc:docMk/>
            <pc:sldMk cId="1010622222" sldId="332"/>
            <ac:grpSpMk id="1902" creationId="{7E4BEB87-D03F-A9C1-5A16-87B9569E822A}"/>
          </ac:grpSpMkLst>
        </pc:grpChg>
        <pc:grpChg chg="mod">
          <ac:chgData name="Kokchun Giang" userId="67e2125d-ec8c-4323-9653-9824a2ad815f" providerId="ADAL" clId="{066B0731-8B54-CF43-9BDD-D2EEB9663FC5}" dt="2024-01-27T12:44:42.136" v="3057" actId="164"/>
          <ac:grpSpMkLst>
            <pc:docMk/>
            <pc:sldMk cId="1010622222" sldId="332"/>
            <ac:grpSpMk id="1906" creationId="{1F1D81E2-373D-04EC-73A1-C463907B94A8}"/>
          </ac:grpSpMkLst>
        </pc:grpChg>
        <pc:grpChg chg="mod">
          <ac:chgData name="Kokchun Giang" userId="67e2125d-ec8c-4323-9653-9824a2ad815f" providerId="ADAL" clId="{066B0731-8B54-CF43-9BDD-D2EEB9663FC5}" dt="2024-01-27T12:44:42.136" v="3057" actId="164"/>
          <ac:grpSpMkLst>
            <pc:docMk/>
            <pc:sldMk cId="1010622222" sldId="332"/>
            <ac:grpSpMk id="1911" creationId="{072D8863-D848-C39D-237C-736079072E6B}"/>
          </ac:grpSpMkLst>
        </pc:grpChg>
        <pc:grpChg chg="mod">
          <ac:chgData name="Kokchun Giang" userId="67e2125d-ec8c-4323-9653-9824a2ad815f" providerId="ADAL" clId="{066B0731-8B54-CF43-9BDD-D2EEB9663FC5}" dt="2024-01-27T12:44:42.136" v="3057" actId="164"/>
          <ac:grpSpMkLst>
            <pc:docMk/>
            <pc:sldMk cId="1010622222" sldId="332"/>
            <ac:grpSpMk id="1914" creationId="{CEA484CF-4B06-2F65-9907-D9B03C330545}"/>
          </ac:grpSpMkLst>
        </pc:grpChg>
        <pc:grpChg chg="mod">
          <ac:chgData name="Kokchun Giang" userId="67e2125d-ec8c-4323-9653-9824a2ad815f" providerId="ADAL" clId="{066B0731-8B54-CF43-9BDD-D2EEB9663FC5}" dt="2024-01-27T12:44:42.136" v="3057" actId="164"/>
          <ac:grpSpMkLst>
            <pc:docMk/>
            <pc:sldMk cId="1010622222" sldId="332"/>
            <ac:grpSpMk id="1918" creationId="{2141AEBC-D5AF-E182-49B7-420FC0A07D4F}"/>
          </ac:grpSpMkLst>
        </pc:grpChg>
        <pc:grpChg chg="mod">
          <ac:chgData name="Kokchun Giang" userId="67e2125d-ec8c-4323-9653-9824a2ad815f" providerId="ADAL" clId="{066B0731-8B54-CF43-9BDD-D2EEB9663FC5}" dt="2024-01-27T12:44:42.136" v="3057" actId="164"/>
          <ac:grpSpMkLst>
            <pc:docMk/>
            <pc:sldMk cId="1010622222" sldId="332"/>
            <ac:grpSpMk id="1922" creationId="{B53FFFAF-8FB9-16E2-C5F3-80837617D1BE}"/>
          </ac:grpSpMkLst>
        </pc:grpChg>
        <pc:grpChg chg="del mod">
          <ac:chgData name="Kokchun Giang" userId="67e2125d-ec8c-4323-9653-9824a2ad815f" providerId="ADAL" clId="{066B0731-8B54-CF43-9BDD-D2EEB9663FC5}" dt="2024-01-26T16:30:58.587" v="1629"/>
          <ac:grpSpMkLst>
            <pc:docMk/>
            <pc:sldMk cId="1010622222" sldId="332"/>
            <ac:grpSpMk id="1926" creationId="{2F005EAF-BB01-23F4-3A6C-7F1A433CA17E}"/>
          </ac:grpSpMkLst>
        </pc:grpChg>
        <pc:grpChg chg="del mod">
          <ac:chgData name="Kokchun Giang" userId="67e2125d-ec8c-4323-9653-9824a2ad815f" providerId="ADAL" clId="{066B0731-8B54-CF43-9BDD-D2EEB9663FC5}" dt="2024-01-26T16:31:00.038" v="1632"/>
          <ac:grpSpMkLst>
            <pc:docMk/>
            <pc:sldMk cId="1010622222" sldId="332"/>
            <ac:grpSpMk id="1929" creationId="{F5457DD9-9E9E-B225-6ABC-D3F5DBF23033}"/>
          </ac:grpSpMkLst>
        </pc:grpChg>
        <pc:grpChg chg="mod">
          <ac:chgData name="Kokchun Giang" userId="67e2125d-ec8c-4323-9653-9824a2ad815f" providerId="ADAL" clId="{066B0731-8B54-CF43-9BDD-D2EEB9663FC5}" dt="2024-01-27T12:44:42.136" v="3057" actId="164"/>
          <ac:grpSpMkLst>
            <pc:docMk/>
            <pc:sldMk cId="1010622222" sldId="332"/>
            <ac:grpSpMk id="1932" creationId="{32A7A3A6-CA3B-9B56-1215-47F1EFE5182F}"/>
          </ac:grpSpMkLst>
        </pc:grpChg>
        <pc:grpChg chg="mod">
          <ac:chgData name="Kokchun Giang" userId="67e2125d-ec8c-4323-9653-9824a2ad815f" providerId="ADAL" clId="{066B0731-8B54-CF43-9BDD-D2EEB9663FC5}" dt="2024-01-27T12:44:44.963" v="3058" actId="164"/>
          <ac:grpSpMkLst>
            <pc:docMk/>
            <pc:sldMk cId="1010622222" sldId="332"/>
            <ac:grpSpMk id="1944" creationId="{441D62A4-D4C5-5487-507E-658E1A430407}"/>
          </ac:grpSpMkLst>
        </pc:grpChg>
        <pc:grpChg chg="mod">
          <ac:chgData name="Kokchun Giang" userId="67e2125d-ec8c-4323-9653-9824a2ad815f" providerId="ADAL" clId="{066B0731-8B54-CF43-9BDD-D2EEB9663FC5}" dt="2024-01-27T12:44:44.963" v="3058" actId="164"/>
          <ac:grpSpMkLst>
            <pc:docMk/>
            <pc:sldMk cId="1010622222" sldId="332"/>
            <ac:grpSpMk id="1945" creationId="{AE2C845B-E832-12F5-4E4E-1ED8C9EE4E18}"/>
          </ac:grpSpMkLst>
        </pc:grpChg>
        <pc:grpChg chg="mod">
          <ac:chgData name="Kokchun Giang" userId="67e2125d-ec8c-4323-9653-9824a2ad815f" providerId="ADAL" clId="{066B0731-8B54-CF43-9BDD-D2EEB9663FC5}" dt="2024-01-27T12:44:44.963" v="3058" actId="164"/>
          <ac:grpSpMkLst>
            <pc:docMk/>
            <pc:sldMk cId="1010622222" sldId="332"/>
            <ac:grpSpMk id="1950" creationId="{F5ACF18B-7823-95BC-E302-42C42B65F5A2}"/>
          </ac:grpSpMkLst>
        </pc:grpChg>
        <pc:grpChg chg="mod">
          <ac:chgData name="Kokchun Giang" userId="67e2125d-ec8c-4323-9653-9824a2ad815f" providerId="ADAL" clId="{066B0731-8B54-CF43-9BDD-D2EEB9663FC5}" dt="2024-01-27T12:44:44.963" v="3058" actId="164"/>
          <ac:grpSpMkLst>
            <pc:docMk/>
            <pc:sldMk cId="1010622222" sldId="332"/>
            <ac:grpSpMk id="1955" creationId="{23848B92-13C9-81BF-1817-13653A6AD39A}"/>
          </ac:grpSpMkLst>
        </pc:grpChg>
        <pc:inkChg chg="del">
          <ac:chgData name="Kokchun Giang" userId="67e2125d-ec8c-4323-9653-9824a2ad815f" providerId="ADAL" clId="{066B0731-8B54-CF43-9BDD-D2EEB9663FC5}" dt="2024-01-26T16:12:28.778" v="868" actId="478"/>
          <ac:inkMkLst>
            <pc:docMk/>
            <pc:sldMk cId="1010622222" sldId="332"/>
            <ac:inkMk id="452" creationId="{5B126231-16E8-B6E1-474A-B5B989FE9724}"/>
          </ac:inkMkLst>
        </pc:inkChg>
        <pc:inkChg chg="del">
          <ac:chgData name="Kokchun Giang" userId="67e2125d-ec8c-4323-9653-9824a2ad815f" providerId="ADAL" clId="{066B0731-8B54-CF43-9BDD-D2EEB9663FC5}" dt="2024-01-26T16:12:36.429" v="871" actId="478"/>
          <ac:inkMkLst>
            <pc:docMk/>
            <pc:sldMk cId="1010622222" sldId="332"/>
            <ac:inkMk id="460" creationId="{E82BCAAE-FDB7-E754-E76D-F64903E9FD16}"/>
          </ac:inkMkLst>
        </pc:inkChg>
        <pc:inkChg chg="del">
          <ac:chgData name="Kokchun Giang" userId="67e2125d-ec8c-4323-9653-9824a2ad815f" providerId="ADAL" clId="{066B0731-8B54-CF43-9BDD-D2EEB9663FC5}" dt="2024-01-26T16:12:32.250" v="870" actId="478"/>
          <ac:inkMkLst>
            <pc:docMk/>
            <pc:sldMk cId="1010622222" sldId="332"/>
            <ac:inkMk id="917" creationId="{DD6EF2FF-1323-CD46-D130-1297CA91D914}"/>
          </ac:inkMkLst>
        </pc:inkChg>
        <pc:inkChg chg="del">
          <ac:chgData name="Kokchun Giang" userId="67e2125d-ec8c-4323-9653-9824a2ad815f" providerId="ADAL" clId="{066B0731-8B54-CF43-9BDD-D2EEB9663FC5}" dt="2024-01-26T16:12:36.429" v="871" actId="478"/>
          <ac:inkMkLst>
            <pc:docMk/>
            <pc:sldMk cId="1010622222" sldId="332"/>
            <ac:inkMk id="1049" creationId="{515E5F1B-D9B1-4DA8-8AD2-48B3622A9767}"/>
          </ac:inkMkLst>
        </pc:inkChg>
        <pc:inkChg chg="del">
          <ac:chgData name="Kokchun Giang" userId="67e2125d-ec8c-4323-9653-9824a2ad815f" providerId="ADAL" clId="{066B0731-8B54-CF43-9BDD-D2EEB9663FC5}" dt="2024-01-26T16:12:36.429" v="871" actId="478"/>
          <ac:inkMkLst>
            <pc:docMk/>
            <pc:sldMk cId="1010622222" sldId="332"/>
            <ac:inkMk id="1051" creationId="{2A38B069-916B-7F7A-4403-1547C9B4C589}"/>
          </ac:inkMkLst>
        </pc:inkChg>
        <pc:inkChg chg="del">
          <ac:chgData name="Kokchun Giang" userId="67e2125d-ec8c-4323-9653-9824a2ad815f" providerId="ADAL" clId="{066B0731-8B54-CF43-9BDD-D2EEB9663FC5}" dt="2024-01-26T16:12:36.429" v="871" actId="478"/>
          <ac:inkMkLst>
            <pc:docMk/>
            <pc:sldMk cId="1010622222" sldId="332"/>
            <ac:inkMk id="1052" creationId="{FD6CF7D4-3327-9C2E-F804-7D253CD4AF4D}"/>
          </ac:inkMkLst>
        </pc:inkChg>
        <pc:inkChg chg="del">
          <ac:chgData name="Kokchun Giang" userId="67e2125d-ec8c-4323-9653-9824a2ad815f" providerId="ADAL" clId="{066B0731-8B54-CF43-9BDD-D2EEB9663FC5}" dt="2024-01-26T16:12:36.429" v="871" actId="478"/>
          <ac:inkMkLst>
            <pc:docMk/>
            <pc:sldMk cId="1010622222" sldId="332"/>
            <ac:inkMk id="1068" creationId="{20C70D0E-411E-68BA-C92F-D60D3B1E513C}"/>
          </ac:inkMkLst>
        </pc:inkChg>
        <pc:inkChg chg="del">
          <ac:chgData name="Kokchun Giang" userId="67e2125d-ec8c-4323-9653-9824a2ad815f" providerId="ADAL" clId="{066B0731-8B54-CF43-9BDD-D2EEB9663FC5}" dt="2024-01-26T16:12:36.429" v="871" actId="478"/>
          <ac:inkMkLst>
            <pc:docMk/>
            <pc:sldMk cId="1010622222" sldId="332"/>
            <ac:inkMk id="1069" creationId="{E431E542-1CB8-8565-F9D0-68076398BEEE}"/>
          </ac:inkMkLst>
        </pc:inkChg>
        <pc:inkChg chg="del">
          <ac:chgData name="Kokchun Giang" userId="67e2125d-ec8c-4323-9653-9824a2ad815f" providerId="ADAL" clId="{066B0731-8B54-CF43-9BDD-D2EEB9663FC5}" dt="2024-01-26T16:12:36.429" v="871" actId="478"/>
          <ac:inkMkLst>
            <pc:docMk/>
            <pc:sldMk cId="1010622222" sldId="332"/>
            <ac:inkMk id="1070" creationId="{7EF6DD84-84CF-F93C-EBBE-C79C77C3A200}"/>
          </ac:inkMkLst>
        </pc:inkChg>
        <pc:inkChg chg="del">
          <ac:chgData name="Kokchun Giang" userId="67e2125d-ec8c-4323-9653-9824a2ad815f" providerId="ADAL" clId="{066B0731-8B54-CF43-9BDD-D2EEB9663FC5}" dt="2024-01-26T16:12:36.429" v="871" actId="478"/>
          <ac:inkMkLst>
            <pc:docMk/>
            <pc:sldMk cId="1010622222" sldId="332"/>
            <ac:inkMk id="1071" creationId="{6AA8C1B8-17E7-9086-82EA-E6CB573A00DE}"/>
          </ac:inkMkLst>
        </pc:inkChg>
        <pc:inkChg chg="del">
          <ac:chgData name="Kokchun Giang" userId="67e2125d-ec8c-4323-9653-9824a2ad815f" providerId="ADAL" clId="{066B0731-8B54-CF43-9BDD-D2EEB9663FC5}" dt="2024-01-26T16:12:36.429" v="871" actId="478"/>
          <ac:inkMkLst>
            <pc:docMk/>
            <pc:sldMk cId="1010622222" sldId="332"/>
            <ac:inkMk id="1072" creationId="{E3D622AB-21CD-FD12-7F43-254E577569AE}"/>
          </ac:inkMkLst>
        </pc:inkChg>
        <pc:inkChg chg="del">
          <ac:chgData name="Kokchun Giang" userId="67e2125d-ec8c-4323-9653-9824a2ad815f" providerId="ADAL" clId="{066B0731-8B54-CF43-9BDD-D2EEB9663FC5}" dt="2024-01-26T16:12:36.429" v="871" actId="478"/>
          <ac:inkMkLst>
            <pc:docMk/>
            <pc:sldMk cId="1010622222" sldId="332"/>
            <ac:inkMk id="1073" creationId="{B4D2D7EA-7E06-531C-407E-4150DB25881C}"/>
          </ac:inkMkLst>
        </pc:inkChg>
        <pc:inkChg chg="del">
          <ac:chgData name="Kokchun Giang" userId="67e2125d-ec8c-4323-9653-9824a2ad815f" providerId="ADAL" clId="{066B0731-8B54-CF43-9BDD-D2EEB9663FC5}" dt="2024-01-26T16:12:36.429" v="871" actId="478"/>
          <ac:inkMkLst>
            <pc:docMk/>
            <pc:sldMk cId="1010622222" sldId="332"/>
            <ac:inkMk id="1074" creationId="{EB4D84C9-B0B1-6FA0-42A1-F26BC7E986EA}"/>
          </ac:inkMkLst>
        </pc:inkChg>
        <pc:inkChg chg="add del mod">
          <ac:chgData name="Kokchun Giang" userId="67e2125d-ec8c-4323-9653-9824a2ad815f" providerId="ADAL" clId="{066B0731-8B54-CF43-9BDD-D2EEB9663FC5}" dt="2024-01-26T16:13:19.871" v="884" actId="9405"/>
          <ac:inkMkLst>
            <pc:docMk/>
            <pc:sldMk cId="1010622222" sldId="332"/>
            <ac:inkMk id="1100" creationId="{2837B815-78E2-1DC7-E4AF-F4C683DE4D8E}"/>
          </ac:inkMkLst>
        </pc:inkChg>
        <pc:inkChg chg="add del mod">
          <ac:chgData name="Kokchun Giang" userId="67e2125d-ec8c-4323-9653-9824a2ad815f" providerId="ADAL" clId="{066B0731-8B54-CF43-9BDD-D2EEB9663FC5}" dt="2024-01-26T16:13:19.560" v="883" actId="9405"/>
          <ac:inkMkLst>
            <pc:docMk/>
            <pc:sldMk cId="1010622222" sldId="332"/>
            <ac:inkMk id="1101" creationId="{81820B7F-A015-7225-44E2-FB55FABE63D5}"/>
          </ac:inkMkLst>
        </pc:inkChg>
        <pc:inkChg chg="add del mod">
          <ac:chgData name="Kokchun Giang" userId="67e2125d-ec8c-4323-9653-9824a2ad815f" providerId="ADAL" clId="{066B0731-8B54-CF43-9BDD-D2EEB9663FC5}" dt="2024-01-26T16:13:19.142" v="882" actId="9405"/>
          <ac:inkMkLst>
            <pc:docMk/>
            <pc:sldMk cId="1010622222" sldId="332"/>
            <ac:inkMk id="1102" creationId="{5AEE11EA-BA2B-AC39-81F8-4E72123D42C7}"/>
          </ac:inkMkLst>
        </pc:inkChg>
        <pc:inkChg chg="add del mod">
          <ac:chgData name="Kokchun Giang" userId="67e2125d-ec8c-4323-9653-9824a2ad815f" providerId="ADAL" clId="{066B0731-8B54-CF43-9BDD-D2EEB9663FC5}" dt="2024-01-26T16:13:18.754" v="881" actId="9405"/>
          <ac:inkMkLst>
            <pc:docMk/>
            <pc:sldMk cId="1010622222" sldId="332"/>
            <ac:inkMk id="1103" creationId="{18995951-1D83-D45E-0F08-E05A820B241A}"/>
          </ac:inkMkLst>
        </pc:inkChg>
        <pc:inkChg chg="add del mod">
          <ac:chgData name="Kokchun Giang" userId="67e2125d-ec8c-4323-9653-9824a2ad815f" providerId="ADAL" clId="{066B0731-8B54-CF43-9BDD-D2EEB9663FC5}" dt="2024-01-26T16:13:18.498" v="880"/>
          <ac:inkMkLst>
            <pc:docMk/>
            <pc:sldMk cId="1010622222" sldId="332"/>
            <ac:inkMk id="1104" creationId="{8C2B95A5-C026-66A1-E07E-6AFE19928F2E}"/>
          </ac:inkMkLst>
        </pc:inkChg>
        <pc:inkChg chg="del">
          <ac:chgData name="Kokchun Giang" userId="67e2125d-ec8c-4323-9653-9824a2ad815f" providerId="ADAL" clId="{066B0731-8B54-CF43-9BDD-D2EEB9663FC5}" dt="2024-01-26T16:12:38.805" v="872" actId="478"/>
          <ac:inkMkLst>
            <pc:docMk/>
            <pc:sldMk cId="1010622222" sldId="332"/>
            <ac:inkMk id="1107" creationId="{F47C28EF-66DE-BB3D-00C1-8E53B17D55AC}"/>
          </ac:inkMkLst>
        </pc:inkChg>
        <pc:inkChg chg="del">
          <ac:chgData name="Kokchun Giang" userId="67e2125d-ec8c-4323-9653-9824a2ad815f" providerId="ADAL" clId="{066B0731-8B54-CF43-9BDD-D2EEB9663FC5}" dt="2024-01-26T16:12:38.805" v="872" actId="478"/>
          <ac:inkMkLst>
            <pc:docMk/>
            <pc:sldMk cId="1010622222" sldId="332"/>
            <ac:inkMk id="1110" creationId="{0E83AA3B-8C4A-D984-4131-AF4B67029F79}"/>
          </ac:inkMkLst>
        </pc:inkChg>
        <pc:inkChg chg="del">
          <ac:chgData name="Kokchun Giang" userId="67e2125d-ec8c-4323-9653-9824a2ad815f" providerId="ADAL" clId="{066B0731-8B54-CF43-9BDD-D2EEB9663FC5}" dt="2024-01-26T16:12:38.805" v="872" actId="478"/>
          <ac:inkMkLst>
            <pc:docMk/>
            <pc:sldMk cId="1010622222" sldId="332"/>
            <ac:inkMk id="1111" creationId="{07E4CC92-1519-C613-FF9E-10F258958F22}"/>
          </ac:inkMkLst>
        </pc:inkChg>
        <pc:inkChg chg="del">
          <ac:chgData name="Kokchun Giang" userId="67e2125d-ec8c-4323-9653-9824a2ad815f" providerId="ADAL" clId="{066B0731-8B54-CF43-9BDD-D2EEB9663FC5}" dt="2024-01-26T16:12:38.805" v="872" actId="478"/>
          <ac:inkMkLst>
            <pc:docMk/>
            <pc:sldMk cId="1010622222" sldId="332"/>
            <ac:inkMk id="1115" creationId="{F05238AB-8E0D-5C9D-CEDF-92867E310962}"/>
          </ac:inkMkLst>
        </pc:inkChg>
        <pc:inkChg chg="del">
          <ac:chgData name="Kokchun Giang" userId="67e2125d-ec8c-4323-9653-9824a2ad815f" providerId="ADAL" clId="{066B0731-8B54-CF43-9BDD-D2EEB9663FC5}" dt="2024-01-26T16:12:38.805" v="872" actId="478"/>
          <ac:inkMkLst>
            <pc:docMk/>
            <pc:sldMk cId="1010622222" sldId="332"/>
            <ac:inkMk id="1116" creationId="{F32B6CBC-7545-32F6-692A-2E0A3CCDD3B9}"/>
          </ac:inkMkLst>
        </pc:inkChg>
        <pc:inkChg chg="del">
          <ac:chgData name="Kokchun Giang" userId="67e2125d-ec8c-4323-9653-9824a2ad815f" providerId="ADAL" clId="{066B0731-8B54-CF43-9BDD-D2EEB9663FC5}" dt="2024-01-26T16:12:38.805" v="872" actId="478"/>
          <ac:inkMkLst>
            <pc:docMk/>
            <pc:sldMk cId="1010622222" sldId="332"/>
            <ac:inkMk id="1125" creationId="{D7333436-C962-FEB5-DF61-05AB6C58829C}"/>
          </ac:inkMkLst>
        </pc:inkChg>
        <pc:inkChg chg="add mod">
          <ac:chgData name="Kokchun Giang" userId="67e2125d-ec8c-4323-9653-9824a2ad815f" providerId="ADAL" clId="{066B0731-8B54-CF43-9BDD-D2EEB9663FC5}" dt="2024-01-26T16:13:28.244" v="892"/>
          <ac:inkMkLst>
            <pc:docMk/>
            <pc:sldMk cId="1010622222" sldId="332"/>
            <ac:inkMk id="1127" creationId="{B72D5322-8510-5DD0-0074-D2FB422B88E7}"/>
          </ac:inkMkLst>
        </pc:inkChg>
        <pc:inkChg chg="add mod">
          <ac:chgData name="Kokchun Giang" userId="67e2125d-ec8c-4323-9653-9824a2ad815f" providerId="ADAL" clId="{066B0731-8B54-CF43-9BDD-D2EEB9663FC5}" dt="2024-01-26T16:13:28.244" v="892"/>
          <ac:inkMkLst>
            <pc:docMk/>
            <pc:sldMk cId="1010622222" sldId="332"/>
            <ac:inkMk id="1128" creationId="{2965D310-24EB-12AE-2E67-99ED56F971C5}"/>
          </ac:inkMkLst>
        </pc:inkChg>
        <pc:inkChg chg="add mod">
          <ac:chgData name="Kokchun Giang" userId="67e2125d-ec8c-4323-9653-9824a2ad815f" providerId="ADAL" clId="{066B0731-8B54-CF43-9BDD-D2EEB9663FC5}" dt="2024-01-26T16:13:28.244" v="892"/>
          <ac:inkMkLst>
            <pc:docMk/>
            <pc:sldMk cId="1010622222" sldId="332"/>
            <ac:inkMk id="1129" creationId="{110605E2-8FA9-B16A-A30D-E01C7275BBAE}"/>
          </ac:inkMkLst>
        </pc:inkChg>
        <pc:inkChg chg="del">
          <ac:chgData name="Kokchun Giang" userId="67e2125d-ec8c-4323-9653-9824a2ad815f" providerId="ADAL" clId="{066B0731-8B54-CF43-9BDD-D2EEB9663FC5}" dt="2024-01-26T16:12:38.805" v="872" actId="478"/>
          <ac:inkMkLst>
            <pc:docMk/>
            <pc:sldMk cId="1010622222" sldId="332"/>
            <ac:inkMk id="1130" creationId="{EC379AA9-7CC6-D261-B330-781483C495B4}"/>
          </ac:inkMkLst>
        </pc:inkChg>
        <pc:inkChg chg="del">
          <ac:chgData name="Kokchun Giang" userId="67e2125d-ec8c-4323-9653-9824a2ad815f" providerId="ADAL" clId="{066B0731-8B54-CF43-9BDD-D2EEB9663FC5}" dt="2024-01-26T16:12:38.805" v="872" actId="478"/>
          <ac:inkMkLst>
            <pc:docMk/>
            <pc:sldMk cId="1010622222" sldId="332"/>
            <ac:inkMk id="1131" creationId="{3AC02645-619A-25CF-C0AB-F02A3FC17022}"/>
          </ac:inkMkLst>
        </pc:inkChg>
        <pc:inkChg chg="add mod">
          <ac:chgData name="Kokchun Giang" userId="67e2125d-ec8c-4323-9653-9824a2ad815f" providerId="ADAL" clId="{066B0731-8B54-CF43-9BDD-D2EEB9663FC5}" dt="2024-01-26T16:13:28.244" v="892"/>
          <ac:inkMkLst>
            <pc:docMk/>
            <pc:sldMk cId="1010622222" sldId="332"/>
            <ac:inkMk id="1132" creationId="{4DD33D34-6CC6-3CA4-1EC5-83C8C24E904A}"/>
          </ac:inkMkLst>
        </pc:inkChg>
        <pc:inkChg chg="add mod">
          <ac:chgData name="Kokchun Giang" userId="67e2125d-ec8c-4323-9653-9824a2ad815f" providerId="ADAL" clId="{066B0731-8B54-CF43-9BDD-D2EEB9663FC5}" dt="2024-01-26T16:13:28.244" v="892"/>
          <ac:inkMkLst>
            <pc:docMk/>
            <pc:sldMk cId="1010622222" sldId="332"/>
            <ac:inkMk id="1133" creationId="{AAFDC91C-6F54-8631-698A-D2FED66EEA79}"/>
          </ac:inkMkLst>
        </pc:inkChg>
        <pc:inkChg chg="add del">
          <ac:chgData name="Kokchun Giang" userId="67e2125d-ec8c-4323-9653-9824a2ad815f" providerId="ADAL" clId="{066B0731-8B54-CF43-9BDD-D2EEB9663FC5}" dt="2024-01-26T16:25:04.154" v="1335" actId="478"/>
          <ac:inkMkLst>
            <pc:docMk/>
            <pc:sldMk cId="1010622222" sldId="332"/>
            <ac:inkMk id="1134" creationId="{A5A1A4C7-D0E4-71DE-E7E4-FEE6AA902E46}"/>
          </ac:inkMkLst>
        </pc:inkChg>
        <pc:inkChg chg="add del">
          <ac:chgData name="Kokchun Giang" userId="67e2125d-ec8c-4323-9653-9824a2ad815f" providerId="ADAL" clId="{066B0731-8B54-CF43-9BDD-D2EEB9663FC5}" dt="2024-01-26T16:25:04.154" v="1335" actId="478"/>
          <ac:inkMkLst>
            <pc:docMk/>
            <pc:sldMk cId="1010622222" sldId="332"/>
            <ac:inkMk id="1135" creationId="{1742D807-ABD8-334F-A5FF-8A3F93DE5805}"/>
          </ac:inkMkLst>
        </pc:inkChg>
        <pc:inkChg chg="add mod">
          <ac:chgData name="Kokchun Giang" userId="67e2125d-ec8c-4323-9653-9824a2ad815f" providerId="ADAL" clId="{066B0731-8B54-CF43-9BDD-D2EEB9663FC5}" dt="2024-01-26T16:13:31.244" v="901"/>
          <ac:inkMkLst>
            <pc:docMk/>
            <pc:sldMk cId="1010622222" sldId="332"/>
            <ac:inkMk id="1137" creationId="{DB095C0D-1212-FF03-CD44-7F96421D8F4C}"/>
          </ac:inkMkLst>
        </pc:inkChg>
        <pc:inkChg chg="add mod">
          <ac:chgData name="Kokchun Giang" userId="67e2125d-ec8c-4323-9653-9824a2ad815f" providerId="ADAL" clId="{066B0731-8B54-CF43-9BDD-D2EEB9663FC5}" dt="2024-01-26T16:13:31.244" v="901"/>
          <ac:inkMkLst>
            <pc:docMk/>
            <pc:sldMk cId="1010622222" sldId="332"/>
            <ac:inkMk id="1140" creationId="{F72D863A-73D0-BE6B-7A9E-21BCE1354E8C}"/>
          </ac:inkMkLst>
        </pc:inkChg>
        <pc:inkChg chg="add mod">
          <ac:chgData name="Kokchun Giang" userId="67e2125d-ec8c-4323-9653-9824a2ad815f" providerId="ADAL" clId="{066B0731-8B54-CF43-9BDD-D2EEB9663FC5}" dt="2024-01-26T16:13:31.244" v="901"/>
          <ac:inkMkLst>
            <pc:docMk/>
            <pc:sldMk cId="1010622222" sldId="332"/>
            <ac:inkMk id="1142" creationId="{878158FF-A6E4-4C66-699A-F06AEF07AD6D}"/>
          </ac:inkMkLst>
        </pc:inkChg>
        <pc:inkChg chg="add mod">
          <ac:chgData name="Kokchun Giang" userId="67e2125d-ec8c-4323-9653-9824a2ad815f" providerId="ADAL" clId="{066B0731-8B54-CF43-9BDD-D2EEB9663FC5}" dt="2024-01-26T16:13:31.244" v="901"/>
          <ac:inkMkLst>
            <pc:docMk/>
            <pc:sldMk cId="1010622222" sldId="332"/>
            <ac:inkMk id="1146" creationId="{90CCEEF8-247C-09E2-F82B-3C9601832413}"/>
          </ac:inkMkLst>
        </pc:inkChg>
        <pc:inkChg chg="add mod">
          <ac:chgData name="Kokchun Giang" userId="67e2125d-ec8c-4323-9653-9824a2ad815f" providerId="ADAL" clId="{066B0731-8B54-CF43-9BDD-D2EEB9663FC5}" dt="2024-01-26T16:13:31.244" v="901"/>
          <ac:inkMkLst>
            <pc:docMk/>
            <pc:sldMk cId="1010622222" sldId="332"/>
            <ac:inkMk id="1148" creationId="{850F134D-91A7-648B-B67F-774C20FFCB08}"/>
          </ac:inkMkLst>
        </pc:inkChg>
        <pc:inkChg chg="del">
          <ac:chgData name="Kokchun Giang" userId="67e2125d-ec8c-4323-9653-9824a2ad815f" providerId="ADAL" clId="{066B0731-8B54-CF43-9BDD-D2EEB9663FC5}" dt="2024-01-26T16:12:38.805" v="872" actId="478"/>
          <ac:inkMkLst>
            <pc:docMk/>
            <pc:sldMk cId="1010622222" sldId="332"/>
            <ac:inkMk id="1151" creationId="{1E46FBA7-EECC-573A-A42A-E2406DC2C194}"/>
          </ac:inkMkLst>
        </pc:inkChg>
        <pc:inkChg chg="del">
          <ac:chgData name="Kokchun Giang" userId="67e2125d-ec8c-4323-9653-9824a2ad815f" providerId="ADAL" clId="{066B0731-8B54-CF43-9BDD-D2EEB9663FC5}" dt="2024-01-26T16:12:38.805" v="872" actId="478"/>
          <ac:inkMkLst>
            <pc:docMk/>
            <pc:sldMk cId="1010622222" sldId="332"/>
            <ac:inkMk id="1152" creationId="{38301D3F-FFB7-206E-590E-0437F5811CA1}"/>
          </ac:inkMkLst>
        </pc:inkChg>
        <pc:inkChg chg="add mod">
          <ac:chgData name="Kokchun Giang" userId="67e2125d-ec8c-4323-9653-9824a2ad815f" providerId="ADAL" clId="{066B0731-8B54-CF43-9BDD-D2EEB9663FC5}" dt="2024-01-26T16:13:31.244" v="901"/>
          <ac:inkMkLst>
            <pc:docMk/>
            <pc:sldMk cId="1010622222" sldId="332"/>
            <ac:inkMk id="1162" creationId="{FEB6282A-12BB-B43C-BA0F-49E1E97F623F}"/>
          </ac:inkMkLst>
        </pc:inkChg>
        <pc:inkChg chg="add mod">
          <ac:chgData name="Kokchun Giang" userId="67e2125d-ec8c-4323-9653-9824a2ad815f" providerId="ADAL" clId="{066B0731-8B54-CF43-9BDD-D2EEB9663FC5}" dt="2024-01-26T16:13:31.244" v="901"/>
          <ac:inkMkLst>
            <pc:docMk/>
            <pc:sldMk cId="1010622222" sldId="332"/>
            <ac:inkMk id="1165" creationId="{D9D734E8-8F2E-09AB-908D-4E3F7B9215C8}"/>
          </ac:inkMkLst>
        </pc:inkChg>
        <pc:inkChg chg="add mod">
          <ac:chgData name="Kokchun Giang" userId="67e2125d-ec8c-4323-9653-9824a2ad815f" providerId="ADAL" clId="{066B0731-8B54-CF43-9BDD-D2EEB9663FC5}" dt="2024-01-26T16:13:31.244" v="901"/>
          <ac:inkMkLst>
            <pc:docMk/>
            <pc:sldMk cId="1010622222" sldId="332"/>
            <ac:inkMk id="1167" creationId="{F52FDEF1-A292-460F-BA24-5F1647C4B547}"/>
          </ac:inkMkLst>
        </pc:inkChg>
        <pc:inkChg chg="del">
          <ac:chgData name="Kokchun Giang" userId="67e2125d-ec8c-4323-9653-9824a2ad815f" providerId="ADAL" clId="{066B0731-8B54-CF43-9BDD-D2EEB9663FC5}" dt="2024-01-26T16:12:38.805" v="872" actId="478"/>
          <ac:inkMkLst>
            <pc:docMk/>
            <pc:sldMk cId="1010622222" sldId="332"/>
            <ac:inkMk id="1184" creationId="{63E9767E-E895-2C0D-9E4A-8048FEEEFF49}"/>
          </ac:inkMkLst>
        </pc:inkChg>
        <pc:inkChg chg="add del">
          <ac:chgData name="Kokchun Giang" userId="67e2125d-ec8c-4323-9653-9824a2ad815f" providerId="ADAL" clId="{066B0731-8B54-CF43-9BDD-D2EEB9663FC5}" dt="2024-01-26T16:25:04.154" v="1335" actId="478"/>
          <ac:inkMkLst>
            <pc:docMk/>
            <pc:sldMk cId="1010622222" sldId="332"/>
            <ac:inkMk id="1188" creationId="{6DE4CFE9-5E08-B8A7-B496-65425574E494}"/>
          </ac:inkMkLst>
        </pc:inkChg>
        <pc:inkChg chg="add mod">
          <ac:chgData name="Kokchun Giang" userId="67e2125d-ec8c-4323-9653-9824a2ad815f" providerId="ADAL" clId="{066B0731-8B54-CF43-9BDD-D2EEB9663FC5}" dt="2024-01-26T16:13:38.573" v="916"/>
          <ac:inkMkLst>
            <pc:docMk/>
            <pc:sldMk cId="1010622222" sldId="332"/>
            <ac:inkMk id="1189" creationId="{96E8C57F-6C8C-257F-AC8A-46CA7A1603F7}"/>
          </ac:inkMkLst>
        </pc:inkChg>
        <pc:inkChg chg="add mod">
          <ac:chgData name="Kokchun Giang" userId="67e2125d-ec8c-4323-9653-9824a2ad815f" providerId="ADAL" clId="{066B0731-8B54-CF43-9BDD-D2EEB9663FC5}" dt="2024-01-26T16:13:38.573" v="916"/>
          <ac:inkMkLst>
            <pc:docMk/>
            <pc:sldMk cId="1010622222" sldId="332"/>
            <ac:inkMk id="1197" creationId="{E02FC88E-6CF7-29AB-A364-57D91D554A62}"/>
          </ac:inkMkLst>
        </pc:inkChg>
        <pc:inkChg chg="del">
          <ac:chgData name="Kokchun Giang" userId="67e2125d-ec8c-4323-9653-9824a2ad815f" providerId="ADAL" clId="{066B0731-8B54-CF43-9BDD-D2EEB9663FC5}" dt="2024-01-26T16:12:38.805" v="872" actId="478"/>
          <ac:inkMkLst>
            <pc:docMk/>
            <pc:sldMk cId="1010622222" sldId="332"/>
            <ac:inkMk id="1200" creationId="{AF399193-019F-F91F-95A2-839C7F961FD3}"/>
          </ac:inkMkLst>
        </pc:inkChg>
        <pc:inkChg chg="add mod">
          <ac:chgData name="Kokchun Giang" userId="67e2125d-ec8c-4323-9653-9824a2ad815f" providerId="ADAL" clId="{066B0731-8B54-CF43-9BDD-D2EEB9663FC5}" dt="2024-01-26T16:13:38.573" v="916"/>
          <ac:inkMkLst>
            <pc:docMk/>
            <pc:sldMk cId="1010622222" sldId="332"/>
            <ac:inkMk id="1207" creationId="{F73FD1BA-308A-88DB-21BA-3A998491C14A}"/>
          </ac:inkMkLst>
        </pc:inkChg>
        <pc:inkChg chg="del">
          <ac:chgData name="Kokchun Giang" userId="67e2125d-ec8c-4323-9653-9824a2ad815f" providerId="ADAL" clId="{066B0731-8B54-CF43-9BDD-D2EEB9663FC5}" dt="2024-01-26T16:12:38.805" v="872" actId="478"/>
          <ac:inkMkLst>
            <pc:docMk/>
            <pc:sldMk cId="1010622222" sldId="332"/>
            <ac:inkMk id="1208" creationId="{FD62761F-24B9-BCD7-70A1-E1CEC7F06BAB}"/>
          </ac:inkMkLst>
        </pc:inkChg>
        <pc:inkChg chg="add mod">
          <ac:chgData name="Kokchun Giang" userId="67e2125d-ec8c-4323-9653-9824a2ad815f" providerId="ADAL" clId="{066B0731-8B54-CF43-9BDD-D2EEB9663FC5}" dt="2024-01-26T16:13:38.573" v="916"/>
          <ac:inkMkLst>
            <pc:docMk/>
            <pc:sldMk cId="1010622222" sldId="332"/>
            <ac:inkMk id="1213" creationId="{012C713E-742F-75F1-3F1F-EE225ADA62F2}"/>
          </ac:inkMkLst>
        </pc:inkChg>
        <pc:inkChg chg="add mod">
          <ac:chgData name="Kokchun Giang" userId="67e2125d-ec8c-4323-9653-9824a2ad815f" providerId="ADAL" clId="{066B0731-8B54-CF43-9BDD-D2EEB9663FC5}" dt="2024-01-26T16:13:38.573" v="916"/>
          <ac:inkMkLst>
            <pc:docMk/>
            <pc:sldMk cId="1010622222" sldId="332"/>
            <ac:inkMk id="1228" creationId="{9391DE8F-87A5-2CAD-30E6-5F16505EC5B3}"/>
          </ac:inkMkLst>
        </pc:inkChg>
        <pc:inkChg chg="add mod">
          <ac:chgData name="Kokchun Giang" userId="67e2125d-ec8c-4323-9653-9824a2ad815f" providerId="ADAL" clId="{066B0731-8B54-CF43-9BDD-D2EEB9663FC5}" dt="2024-01-26T16:13:38.573" v="916"/>
          <ac:inkMkLst>
            <pc:docMk/>
            <pc:sldMk cId="1010622222" sldId="332"/>
            <ac:inkMk id="1233" creationId="{42CC1986-0177-86AD-3010-AB8A1FBEF805}"/>
          </ac:inkMkLst>
        </pc:inkChg>
        <pc:inkChg chg="del">
          <ac:chgData name="Kokchun Giang" userId="67e2125d-ec8c-4323-9653-9824a2ad815f" providerId="ADAL" clId="{066B0731-8B54-CF43-9BDD-D2EEB9663FC5}" dt="2024-01-26T16:12:38.805" v="872" actId="478"/>
          <ac:inkMkLst>
            <pc:docMk/>
            <pc:sldMk cId="1010622222" sldId="332"/>
            <ac:inkMk id="1246" creationId="{768FD4B9-D5B6-3491-B5A8-14C1BA99E5F3}"/>
          </ac:inkMkLst>
        </pc:inkChg>
        <pc:inkChg chg="del">
          <ac:chgData name="Kokchun Giang" userId="67e2125d-ec8c-4323-9653-9824a2ad815f" providerId="ADAL" clId="{066B0731-8B54-CF43-9BDD-D2EEB9663FC5}" dt="2024-01-26T16:12:38.805" v="872" actId="478"/>
          <ac:inkMkLst>
            <pc:docMk/>
            <pc:sldMk cId="1010622222" sldId="332"/>
            <ac:inkMk id="1247" creationId="{AB14A62D-F515-4049-3DAF-2A77F6B5FDB8}"/>
          </ac:inkMkLst>
        </pc:inkChg>
        <pc:inkChg chg="del">
          <ac:chgData name="Kokchun Giang" userId="67e2125d-ec8c-4323-9653-9824a2ad815f" providerId="ADAL" clId="{066B0731-8B54-CF43-9BDD-D2EEB9663FC5}" dt="2024-01-26T16:12:38.805" v="872" actId="478"/>
          <ac:inkMkLst>
            <pc:docMk/>
            <pc:sldMk cId="1010622222" sldId="332"/>
            <ac:inkMk id="1248" creationId="{36A65B11-D999-F8E9-1BBA-068CD7070F77}"/>
          </ac:inkMkLst>
        </pc:inkChg>
        <pc:inkChg chg="add mod">
          <ac:chgData name="Kokchun Giang" userId="67e2125d-ec8c-4323-9653-9824a2ad815f" providerId="ADAL" clId="{066B0731-8B54-CF43-9BDD-D2EEB9663FC5}" dt="2024-01-26T16:13:38.573" v="916"/>
          <ac:inkMkLst>
            <pc:docMk/>
            <pc:sldMk cId="1010622222" sldId="332"/>
            <ac:inkMk id="1249" creationId="{02CFD05B-A252-4ED1-D29E-BF8402DC5719}"/>
          </ac:inkMkLst>
        </pc:inkChg>
        <pc:inkChg chg="add mod">
          <ac:chgData name="Kokchun Giang" userId="67e2125d-ec8c-4323-9653-9824a2ad815f" providerId="ADAL" clId="{066B0731-8B54-CF43-9BDD-D2EEB9663FC5}" dt="2024-01-26T16:13:38.573" v="916"/>
          <ac:inkMkLst>
            <pc:docMk/>
            <pc:sldMk cId="1010622222" sldId="332"/>
            <ac:inkMk id="1250" creationId="{9B27BA68-123A-E764-144F-442C992560AB}"/>
          </ac:inkMkLst>
        </pc:inkChg>
        <pc:inkChg chg="add mod">
          <ac:chgData name="Kokchun Giang" userId="67e2125d-ec8c-4323-9653-9824a2ad815f" providerId="ADAL" clId="{066B0731-8B54-CF43-9BDD-D2EEB9663FC5}" dt="2024-01-26T16:13:38.573" v="916"/>
          <ac:inkMkLst>
            <pc:docMk/>
            <pc:sldMk cId="1010622222" sldId="332"/>
            <ac:inkMk id="1251" creationId="{04742616-EFF1-307A-E0D5-8879C35AE761}"/>
          </ac:inkMkLst>
        </pc:inkChg>
        <pc:inkChg chg="add mod">
          <ac:chgData name="Kokchun Giang" userId="67e2125d-ec8c-4323-9653-9824a2ad815f" providerId="ADAL" clId="{066B0731-8B54-CF43-9BDD-D2EEB9663FC5}" dt="2024-01-26T16:13:38.573" v="916"/>
          <ac:inkMkLst>
            <pc:docMk/>
            <pc:sldMk cId="1010622222" sldId="332"/>
            <ac:inkMk id="1252" creationId="{EDE88386-8C12-C329-65B0-DBADD6D2323D}"/>
          </ac:inkMkLst>
        </pc:inkChg>
        <pc:inkChg chg="add mod">
          <ac:chgData name="Kokchun Giang" userId="67e2125d-ec8c-4323-9653-9824a2ad815f" providerId="ADAL" clId="{066B0731-8B54-CF43-9BDD-D2EEB9663FC5}" dt="2024-01-26T16:13:38.573" v="916"/>
          <ac:inkMkLst>
            <pc:docMk/>
            <pc:sldMk cId="1010622222" sldId="332"/>
            <ac:inkMk id="1257" creationId="{A6993545-DD13-C15B-1236-08115C304B0F}"/>
          </ac:inkMkLst>
        </pc:inkChg>
        <pc:inkChg chg="add mod">
          <ac:chgData name="Kokchun Giang" userId="67e2125d-ec8c-4323-9653-9824a2ad815f" providerId="ADAL" clId="{066B0731-8B54-CF43-9BDD-D2EEB9663FC5}" dt="2024-01-26T16:13:38.573" v="916"/>
          <ac:inkMkLst>
            <pc:docMk/>
            <pc:sldMk cId="1010622222" sldId="332"/>
            <ac:inkMk id="1258" creationId="{15F709AF-CD94-F7DF-4BB8-97078723AEE4}"/>
          </ac:inkMkLst>
        </pc:inkChg>
        <pc:inkChg chg="add mod">
          <ac:chgData name="Kokchun Giang" userId="67e2125d-ec8c-4323-9653-9824a2ad815f" providerId="ADAL" clId="{066B0731-8B54-CF43-9BDD-D2EEB9663FC5}" dt="2024-01-26T16:13:38.573" v="916"/>
          <ac:inkMkLst>
            <pc:docMk/>
            <pc:sldMk cId="1010622222" sldId="332"/>
            <ac:inkMk id="1259" creationId="{BCDB7D8A-3F93-4CF5-1463-8E5B6E5EA24D}"/>
          </ac:inkMkLst>
        </pc:inkChg>
        <pc:inkChg chg="add mod">
          <ac:chgData name="Kokchun Giang" userId="67e2125d-ec8c-4323-9653-9824a2ad815f" providerId="ADAL" clId="{066B0731-8B54-CF43-9BDD-D2EEB9663FC5}" dt="2024-01-26T16:13:40.759" v="920"/>
          <ac:inkMkLst>
            <pc:docMk/>
            <pc:sldMk cId="1010622222" sldId="332"/>
            <ac:inkMk id="1263" creationId="{996E2594-D46D-EB5C-C4CF-06EC575B8B08}"/>
          </ac:inkMkLst>
        </pc:inkChg>
        <pc:inkChg chg="del">
          <ac:chgData name="Kokchun Giang" userId="67e2125d-ec8c-4323-9653-9824a2ad815f" providerId="ADAL" clId="{066B0731-8B54-CF43-9BDD-D2EEB9663FC5}" dt="2024-01-26T16:12:38.805" v="872" actId="478"/>
          <ac:inkMkLst>
            <pc:docMk/>
            <pc:sldMk cId="1010622222" sldId="332"/>
            <ac:inkMk id="1284" creationId="{0BBE6728-7232-4A7C-AB39-2B226381623E}"/>
          </ac:inkMkLst>
        </pc:inkChg>
        <pc:inkChg chg="del">
          <ac:chgData name="Kokchun Giang" userId="67e2125d-ec8c-4323-9653-9824a2ad815f" providerId="ADAL" clId="{066B0731-8B54-CF43-9BDD-D2EEB9663FC5}" dt="2024-01-26T16:12:38.805" v="872" actId="478"/>
          <ac:inkMkLst>
            <pc:docMk/>
            <pc:sldMk cId="1010622222" sldId="332"/>
            <ac:inkMk id="1286" creationId="{AF32B561-5AD8-A8BA-D3A2-119399EDECBA}"/>
          </ac:inkMkLst>
        </pc:inkChg>
        <pc:inkChg chg="add mod">
          <ac:chgData name="Kokchun Giang" userId="67e2125d-ec8c-4323-9653-9824a2ad815f" providerId="ADAL" clId="{066B0731-8B54-CF43-9BDD-D2EEB9663FC5}" dt="2024-01-26T16:13:40.759" v="920"/>
          <ac:inkMkLst>
            <pc:docMk/>
            <pc:sldMk cId="1010622222" sldId="332"/>
            <ac:inkMk id="1287" creationId="{ECC6197E-0AC5-5A44-6DE3-FECC00B3E8DD}"/>
          </ac:inkMkLst>
        </pc:inkChg>
        <pc:inkChg chg="add mod">
          <ac:chgData name="Kokchun Giang" userId="67e2125d-ec8c-4323-9653-9824a2ad815f" providerId="ADAL" clId="{066B0731-8B54-CF43-9BDD-D2EEB9663FC5}" dt="2024-01-26T16:13:40.759" v="920"/>
          <ac:inkMkLst>
            <pc:docMk/>
            <pc:sldMk cId="1010622222" sldId="332"/>
            <ac:inkMk id="1288" creationId="{3B684DD8-B9A5-6EFB-B40C-5FB3FE3CC52A}"/>
          </ac:inkMkLst>
        </pc:inkChg>
        <pc:inkChg chg="add mod">
          <ac:chgData name="Kokchun Giang" userId="67e2125d-ec8c-4323-9653-9824a2ad815f" providerId="ADAL" clId="{066B0731-8B54-CF43-9BDD-D2EEB9663FC5}" dt="2024-01-26T16:13:47.135" v="937"/>
          <ac:inkMkLst>
            <pc:docMk/>
            <pc:sldMk cId="1010622222" sldId="332"/>
            <ac:inkMk id="1290" creationId="{786914B9-26EB-CB4A-14DE-883C24373051}"/>
          </ac:inkMkLst>
        </pc:inkChg>
        <pc:inkChg chg="add mod">
          <ac:chgData name="Kokchun Giang" userId="67e2125d-ec8c-4323-9653-9824a2ad815f" providerId="ADAL" clId="{066B0731-8B54-CF43-9BDD-D2EEB9663FC5}" dt="2024-01-26T16:13:47.135" v="937"/>
          <ac:inkMkLst>
            <pc:docMk/>
            <pc:sldMk cId="1010622222" sldId="332"/>
            <ac:inkMk id="1291" creationId="{6E283097-BCE6-C981-F485-3429BDE410AF}"/>
          </ac:inkMkLst>
        </pc:inkChg>
        <pc:inkChg chg="add mod">
          <ac:chgData name="Kokchun Giang" userId="67e2125d-ec8c-4323-9653-9824a2ad815f" providerId="ADAL" clId="{066B0731-8B54-CF43-9BDD-D2EEB9663FC5}" dt="2024-01-26T16:13:47.135" v="937"/>
          <ac:inkMkLst>
            <pc:docMk/>
            <pc:sldMk cId="1010622222" sldId="332"/>
            <ac:inkMk id="1292" creationId="{2A67E7C0-F9F0-EF02-71D2-31E60491788A}"/>
          </ac:inkMkLst>
        </pc:inkChg>
        <pc:inkChg chg="add mod">
          <ac:chgData name="Kokchun Giang" userId="67e2125d-ec8c-4323-9653-9824a2ad815f" providerId="ADAL" clId="{066B0731-8B54-CF43-9BDD-D2EEB9663FC5}" dt="2024-01-26T16:13:47.135" v="937"/>
          <ac:inkMkLst>
            <pc:docMk/>
            <pc:sldMk cId="1010622222" sldId="332"/>
            <ac:inkMk id="1293" creationId="{F46D0151-2756-EDAC-7938-AD015B0C3BF7}"/>
          </ac:inkMkLst>
        </pc:inkChg>
        <pc:inkChg chg="add mod">
          <ac:chgData name="Kokchun Giang" userId="67e2125d-ec8c-4323-9653-9824a2ad815f" providerId="ADAL" clId="{066B0731-8B54-CF43-9BDD-D2EEB9663FC5}" dt="2024-01-26T16:13:47.135" v="937"/>
          <ac:inkMkLst>
            <pc:docMk/>
            <pc:sldMk cId="1010622222" sldId="332"/>
            <ac:inkMk id="1294" creationId="{8514C800-DC7D-0335-DD9F-05AB266ACFE8}"/>
          </ac:inkMkLst>
        </pc:inkChg>
        <pc:inkChg chg="add mod">
          <ac:chgData name="Kokchun Giang" userId="67e2125d-ec8c-4323-9653-9824a2ad815f" providerId="ADAL" clId="{066B0731-8B54-CF43-9BDD-D2EEB9663FC5}" dt="2024-01-26T16:13:47.135" v="937"/>
          <ac:inkMkLst>
            <pc:docMk/>
            <pc:sldMk cId="1010622222" sldId="332"/>
            <ac:inkMk id="1295" creationId="{371C0185-5510-28A9-5BF6-CE860101EA8A}"/>
          </ac:inkMkLst>
        </pc:inkChg>
        <pc:inkChg chg="add mod">
          <ac:chgData name="Kokchun Giang" userId="67e2125d-ec8c-4323-9653-9824a2ad815f" providerId="ADAL" clId="{066B0731-8B54-CF43-9BDD-D2EEB9663FC5}" dt="2024-01-26T16:13:47.135" v="937"/>
          <ac:inkMkLst>
            <pc:docMk/>
            <pc:sldMk cId="1010622222" sldId="332"/>
            <ac:inkMk id="1296" creationId="{3DFEB27D-E30A-8CED-8C86-7A089C499C31}"/>
          </ac:inkMkLst>
        </pc:inkChg>
        <pc:inkChg chg="add mod">
          <ac:chgData name="Kokchun Giang" userId="67e2125d-ec8c-4323-9653-9824a2ad815f" providerId="ADAL" clId="{066B0731-8B54-CF43-9BDD-D2EEB9663FC5}" dt="2024-01-26T16:13:47.135" v="937"/>
          <ac:inkMkLst>
            <pc:docMk/>
            <pc:sldMk cId="1010622222" sldId="332"/>
            <ac:inkMk id="1297" creationId="{C3CD75E3-ACB1-371B-50D7-A0870752F8C2}"/>
          </ac:inkMkLst>
        </pc:inkChg>
        <pc:inkChg chg="add mod">
          <ac:chgData name="Kokchun Giang" userId="67e2125d-ec8c-4323-9653-9824a2ad815f" providerId="ADAL" clId="{066B0731-8B54-CF43-9BDD-D2EEB9663FC5}" dt="2024-01-26T16:13:47.135" v="937"/>
          <ac:inkMkLst>
            <pc:docMk/>
            <pc:sldMk cId="1010622222" sldId="332"/>
            <ac:inkMk id="1298" creationId="{C5867644-A70D-8EBD-C398-D4518F134B2B}"/>
          </ac:inkMkLst>
        </pc:inkChg>
        <pc:inkChg chg="add mod">
          <ac:chgData name="Kokchun Giang" userId="67e2125d-ec8c-4323-9653-9824a2ad815f" providerId="ADAL" clId="{066B0731-8B54-CF43-9BDD-D2EEB9663FC5}" dt="2024-01-26T16:13:47.135" v="937"/>
          <ac:inkMkLst>
            <pc:docMk/>
            <pc:sldMk cId="1010622222" sldId="332"/>
            <ac:inkMk id="1299" creationId="{E77A8FFE-7B87-BB08-D545-990210ADCC51}"/>
          </ac:inkMkLst>
        </pc:inkChg>
        <pc:inkChg chg="add mod">
          <ac:chgData name="Kokchun Giang" userId="67e2125d-ec8c-4323-9653-9824a2ad815f" providerId="ADAL" clId="{066B0731-8B54-CF43-9BDD-D2EEB9663FC5}" dt="2024-01-26T16:13:47.135" v="937"/>
          <ac:inkMkLst>
            <pc:docMk/>
            <pc:sldMk cId="1010622222" sldId="332"/>
            <ac:inkMk id="1300" creationId="{9643201E-0FFC-CAC2-F29F-3353CBB7E508}"/>
          </ac:inkMkLst>
        </pc:inkChg>
        <pc:inkChg chg="add mod">
          <ac:chgData name="Kokchun Giang" userId="67e2125d-ec8c-4323-9653-9824a2ad815f" providerId="ADAL" clId="{066B0731-8B54-CF43-9BDD-D2EEB9663FC5}" dt="2024-01-26T16:13:47.135" v="937"/>
          <ac:inkMkLst>
            <pc:docMk/>
            <pc:sldMk cId="1010622222" sldId="332"/>
            <ac:inkMk id="1301" creationId="{D94E7743-B2A2-0EB3-D901-5D9CF754295E}"/>
          </ac:inkMkLst>
        </pc:inkChg>
        <pc:inkChg chg="add mod">
          <ac:chgData name="Kokchun Giang" userId="67e2125d-ec8c-4323-9653-9824a2ad815f" providerId="ADAL" clId="{066B0731-8B54-CF43-9BDD-D2EEB9663FC5}" dt="2024-01-26T16:13:47.135" v="937"/>
          <ac:inkMkLst>
            <pc:docMk/>
            <pc:sldMk cId="1010622222" sldId="332"/>
            <ac:inkMk id="1302" creationId="{6BEE727F-930C-18FC-9B93-BE3A741DB6F7}"/>
          </ac:inkMkLst>
        </pc:inkChg>
        <pc:inkChg chg="add mod">
          <ac:chgData name="Kokchun Giang" userId="67e2125d-ec8c-4323-9653-9824a2ad815f" providerId="ADAL" clId="{066B0731-8B54-CF43-9BDD-D2EEB9663FC5}" dt="2024-01-26T16:13:47.135" v="937"/>
          <ac:inkMkLst>
            <pc:docMk/>
            <pc:sldMk cId="1010622222" sldId="332"/>
            <ac:inkMk id="1303" creationId="{0C7B33E2-2920-0061-B362-6EB5615320E2}"/>
          </ac:inkMkLst>
        </pc:inkChg>
        <pc:inkChg chg="add mod">
          <ac:chgData name="Kokchun Giang" userId="67e2125d-ec8c-4323-9653-9824a2ad815f" providerId="ADAL" clId="{066B0731-8B54-CF43-9BDD-D2EEB9663FC5}" dt="2024-01-26T16:13:47.135" v="937"/>
          <ac:inkMkLst>
            <pc:docMk/>
            <pc:sldMk cId="1010622222" sldId="332"/>
            <ac:inkMk id="1304" creationId="{C16E8385-8E8E-0EB2-7101-0C4D85F52E06}"/>
          </ac:inkMkLst>
        </pc:inkChg>
        <pc:inkChg chg="add mod">
          <ac:chgData name="Kokchun Giang" userId="67e2125d-ec8c-4323-9653-9824a2ad815f" providerId="ADAL" clId="{066B0731-8B54-CF43-9BDD-D2EEB9663FC5}" dt="2024-01-26T16:13:47.135" v="937"/>
          <ac:inkMkLst>
            <pc:docMk/>
            <pc:sldMk cId="1010622222" sldId="332"/>
            <ac:inkMk id="1305" creationId="{CF67BC3B-A311-87D0-663D-80A37D317931}"/>
          </ac:inkMkLst>
        </pc:inkChg>
        <pc:inkChg chg="add del">
          <ac:chgData name="Kokchun Giang" userId="67e2125d-ec8c-4323-9653-9824a2ad815f" providerId="ADAL" clId="{066B0731-8B54-CF43-9BDD-D2EEB9663FC5}" dt="2024-01-26T16:25:04.154" v="1335" actId="478"/>
          <ac:inkMkLst>
            <pc:docMk/>
            <pc:sldMk cId="1010622222" sldId="332"/>
            <ac:inkMk id="1308" creationId="{714C9BC6-E801-579D-C950-0CA83CCE6116}"/>
          </ac:inkMkLst>
        </pc:inkChg>
        <pc:inkChg chg="add del mod">
          <ac:chgData name="Kokchun Giang" userId="67e2125d-ec8c-4323-9653-9824a2ad815f" providerId="ADAL" clId="{066B0731-8B54-CF43-9BDD-D2EEB9663FC5}" dt="2024-01-26T16:14:10.223" v="972"/>
          <ac:inkMkLst>
            <pc:docMk/>
            <pc:sldMk cId="1010622222" sldId="332"/>
            <ac:inkMk id="1309" creationId="{8BFAE32B-A4C5-789C-E4BA-26A58AF375D9}"/>
          </ac:inkMkLst>
        </pc:inkChg>
        <pc:inkChg chg="add del mod">
          <ac:chgData name="Kokchun Giang" userId="67e2125d-ec8c-4323-9653-9824a2ad815f" providerId="ADAL" clId="{066B0731-8B54-CF43-9BDD-D2EEB9663FC5}" dt="2024-01-26T16:14:10.217" v="965"/>
          <ac:inkMkLst>
            <pc:docMk/>
            <pc:sldMk cId="1010622222" sldId="332"/>
            <ac:inkMk id="1310" creationId="{F157A6EA-94AA-A795-F7C6-1978CC07F560}"/>
          </ac:inkMkLst>
        </pc:inkChg>
        <pc:inkChg chg="add del mod">
          <ac:chgData name="Kokchun Giang" userId="67e2125d-ec8c-4323-9653-9824a2ad815f" providerId="ADAL" clId="{066B0731-8B54-CF43-9BDD-D2EEB9663FC5}" dt="2024-01-26T16:14:10.219" v="966"/>
          <ac:inkMkLst>
            <pc:docMk/>
            <pc:sldMk cId="1010622222" sldId="332"/>
            <ac:inkMk id="1311" creationId="{88AA01F8-03C9-1809-5F3F-FD05E1FBB4D6}"/>
          </ac:inkMkLst>
        </pc:inkChg>
        <pc:inkChg chg="add del mod">
          <ac:chgData name="Kokchun Giang" userId="67e2125d-ec8c-4323-9653-9824a2ad815f" providerId="ADAL" clId="{066B0731-8B54-CF43-9BDD-D2EEB9663FC5}" dt="2024-01-26T16:14:10.213" v="963"/>
          <ac:inkMkLst>
            <pc:docMk/>
            <pc:sldMk cId="1010622222" sldId="332"/>
            <ac:inkMk id="1312" creationId="{A6DCE8ED-8C41-8C95-5B34-0F3B083D1405}"/>
          </ac:inkMkLst>
        </pc:inkChg>
        <pc:inkChg chg="add del mod">
          <ac:chgData name="Kokchun Giang" userId="67e2125d-ec8c-4323-9653-9824a2ad815f" providerId="ADAL" clId="{066B0731-8B54-CF43-9BDD-D2EEB9663FC5}" dt="2024-01-26T16:14:10.222" v="970"/>
          <ac:inkMkLst>
            <pc:docMk/>
            <pc:sldMk cId="1010622222" sldId="332"/>
            <ac:inkMk id="1313" creationId="{4ADFF9C2-9E77-0E5B-50D6-B2546A92EDD7}"/>
          </ac:inkMkLst>
        </pc:inkChg>
        <pc:inkChg chg="add del mod">
          <ac:chgData name="Kokchun Giang" userId="67e2125d-ec8c-4323-9653-9824a2ad815f" providerId="ADAL" clId="{066B0731-8B54-CF43-9BDD-D2EEB9663FC5}" dt="2024-01-26T16:14:10.219" v="967"/>
          <ac:inkMkLst>
            <pc:docMk/>
            <pc:sldMk cId="1010622222" sldId="332"/>
            <ac:inkMk id="1314" creationId="{DEBCAEC3-D6F0-71FF-D686-22529D4BD94B}"/>
          </ac:inkMkLst>
        </pc:inkChg>
        <pc:inkChg chg="add del mod">
          <ac:chgData name="Kokchun Giang" userId="67e2125d-ec8c-4323-9653-9824a2ad815f" providerId="ADAL" clId="{066B0731-8B54-CF43-9BDD-D2EEB9663FC5}" dt="2024-01-26T16:14:10.215" v="964"/>
          <ac:inkMkLst>
            <pc:docMk/>
            <pc:sldMk cId="1010622222" sldId="332"/>
            <ac:inkMk id="1315" creationId="{F64AC978-CD4C-009D-8921-649D170C8746}"/>
          </ac:inkMkLst>
        </pc:inkChg>
        <pc:inkChg chg="add del mod">
          <ac:chgData name="Kokchun Giang" userId="67e2125d-ec8c-4323-9653-9824a2ad815f" providerId="ADAL" clId="{066B0731-8B54-CF43-9BDD-D2EEB9663FC5}" dt="2024-01-26T16:14:10.221" v="969"/>
          <ac:inkMkLst>
            <pc:docMk/>
            <pc:sldMk cId="1010622222" sldId="332"/>
            <ac:inkMk id="1316" creationId="{3E2CF524-957B-49A3-D89D-2FF7371CB1DD}"/>
          </ac:inkMkLst>
        </pc:inkChg>
        <pc:inkChg chg="add del mod">
          <ac:chgData name="Kokchun Giang" userId="67e2125d-ec8c-4323-9653-9824a2ad815f" providerId="ADAL" clId="{066B0731-8B54-CF43-9BDD-D2EEB9663FC5}" dt="2024-01-26T16:14:10.224" v="973"/>
          <ac:inkMkLst>
            <pc:docMk/>
            <pc:sldMk cId="1010622222" sldId="332"/>
            <ac:inkMk id="1317" creationId="{E725139F-F2D8-1141-289B-3D9F5A4830E3}"/>
          </ac:inkMkLst>
        </pc:inkChg>
        <pc:inkChg chg="add del mod">
          <ac:chgData name="Kokchun Giang" userId="67e2125d-ec8c-4323-9653-9824a2ad815f" providerId="ADAL" clId="{066B0731-8B54-CF43-9BDD-D2EEB9663FC5}" dt="2024-01-26T16:14:10.220" v="968"/>
          <ac:inkMkLst>
            <pc:docMk/>
            <pc:sldMk cId="1010622222" sldId="332"/>
            <ac:inkMk id="1320" creationId="{138FFD93-57EE-3B2B-CE81-65CE515DA2F9}"/>
          </ac:inkMkLst>
        </pc:inkChg>
        <pc:inkChg chg="add del mod">
          <ac:chgData name="Kokchun Giang" userId="67e2125d-ec8c-4323-9653-9824a2ad815f" providerId="ADAL" clId="{066B0731-8B54-CF43-9BDD-D2EEB9663FC5}" dt="2024-01-26T16:14:10.224" v="974"/>
          <ac:inkMkLst>
            <pc:docMk/>
            <pc:sldMk cId="1010622222" sldId="332"/>
            <ac:inkMk id="1321" creationId="{C07FA5C3-028E-4038-E840-11F9A18CF299}"/>
          </ac:inkMkLst>
        </pc:inkChg>
        <pc:inkChg chg="add del mod">
          <ac:chgData name="Kokchun Giang" userId="67e2125d-ec8c-4323-9653-9824a2ad815f" providerId="ADAL" clId="{066B0731-8B54-CF43-9BDD-D2EEB9663FC5}" dt="2024-01-26T16:14:10.222" v="971"/>
          <ac:inkMkLst>
            <pc:docMk/>
            <pc:sldMk cId="1010622222" sldId="332"/>
            <ac:inkMk id="1322" creationId="{D70E3156-6644-FD46-EA5B-4929EF74ECE6}"/>
          </ac:inkMkLst>
        </pc:inkChg>
        <pc:inkChg chg="add del mod">
          <ac:chgData name="Kokchun Giang" userId="67e2125d-ec8c-4323-9653-9824a2ad815f" providerId="ADAL" clId="{066B0731-8B54-CF43-9BDD-D2EEB9663FC5}" dt="2024-01-26T16:14:05.422" v="962" actId="9405"/>
          <ac:inkMkLst>
            <pc:docMk/>
            <pc:sldMk cId="1010622222" sldId="332"/>
            <ac:inkMk id="1324" creationId="{B5ADC8CC-3E1F-B94D-CFB6-C7C8BEEA5204}"/>
          </ac:inkMkLst>
        </pc:inkChg>
        <pc:inkChg chg="add del mod">
          <ac:chgData name="Kokchun Giang" userId="67e2125d-ec8c-4323-9653-9824a2ad815f" providerId="ADAL" clId="{066B0731-8B54-CF43-9BDD-D2EEB9663FC5}" dt="2024-01-26T16:14:05.189" v="961" actId="9405"/>
          <ac:inkMkLst>
            <pc:docMk/>
            <pc:sldMk cId="1010622222" sldId="332"/>
            <ac:inkMk id="1325" creationId="{4A3709E7-8FCC-1820-8333-1441ECFD2A4F}"/>
          </ac:inkMkLst>
        </pc:inkChg>
        <pc:inkChg chg="add del mod">
          <ac:chgData name="Kokchun Giang" userId="67e2125d-ec8c-4323-9653-9824a2ad815f" providerId="ADAL" clId="{066B0731-8B54-CF43-9BDD-D2EEB9663FC5}" dt="2024-01-26T16:14:04.933" v="960" actId="9405"/>
          <ac:inkMkLst>
            <pc:docMk/>
            <pc:sldMk cId="1010622222" sldId="332"/>
            <ac:inkMk id="1326" creationId="{236DC7B4-A217-F486-C64C-C351F4F57C28}"/>
          </ac:inkMkLst>
        </pc:inkChg>
        <pc:inkChg chg="add del mod">
          <ac:chgData name="Kokchun Giang" userId="67e2125d-ec8c-4323-9653-9824a2ad815f" providerId="ADAL" clId="{066B0731-8B54-CF43-9BDD-D2EEB9663FC5}" dt="2024-01-26T16:14:04.599" v="959"/>
          <ac:inkMkLst>
            <pc:docMk/>
            <pc:sldMk cId="1010622222" sldId="332"/>
            <ac:inkMk id="1327" creationId="{7F19E316-D7C6-CF69-9C33-BD961F7EE572}"/>
          </ac:inkMkLst>
        </pc:inkChg>
        <pc:inkChg chg="add del mod">
          <ac:chgData name="Kokchun Giang" userId="67e2125d-ec8c-4323-9653-9824a2ad815f" providerId="ADAL" clId="{066B0731-8B54-CF43-9BDD-D2EEB9663FC5}" dt="2024-01-26T16:14:40.296" v="1020"/>
          <ac:inkMkLst>
            <pc:docMk/>
            <pc:sldMk cId="1010622222" sldId="332"/>
            <ac:inkMk id="1329" creationId="{8CAEF56D-CC76-EB0A-412D-0CF04F7D21F4}"/>
          </ac:inkMkLst>
        </pc:inkChg>
        <pc:inkChg chg="add del mod">
          <ac:chgData name="Kokchun Giang" userId="67e2125d-ec8c-4323-9653-9824a2ad815f" providerId="ADAL" clId="{066B0731-8B54-CF43-9BDD-D2EEB9663FC5}" dt="2024-01-26T16:14:40.297" v="1022"/>
          <ac:inkMkLst>
            <pc:docMk/>
            <pc:sldMk cId="1010622222" sldId="332"/>
            <ac:inkMk id="1330" creationId="{65B426FA-8166-BEFB-9533-0292914AFBC9}"/>
          </ac:inkMkLst>
        </pc:inkChg>
        <pc:inkChg chg="add del mod">
          <ac:chgData name="Kokchun Giang" userId="67e2125d-ec8c-4323-9653-9824a2ad815f" providerId="ADAL" clId="{066B0731-8B54-CF43-9BDD-D2EEB9663FC5}" dt="2024-01-26T16:14:39.333" v="1016"/>
          <ac:inkMkLst>
            <pc:docMk/>
            <pc:sldMk cId="1010622222" sldId="332"/>
            <ac:inkMk id="1331" creationId="{F3648A40-F2AA-056F-FCF4-F5B36EBEEAC5}"/>
          </ac:inkMkLst>
        </pc:inkChg>
        <pc:inkChg chg="add del mod">
          <ac:chgData name="Kokchun Giang" userId="67e2125d-ec8c-4323-9653-9824a2ad815f" providerId="ADAL" clId="{066B0731-8B54-CF43-9BDD-D2EEB9663FC5}" dt="2024-01-26T16:14:39.332" v="1014"/>
          <ac:inkMkLst>
            <pc:docMk/>
            <pc:sldMk cId="1010622222" sldId="332"/>
            <ac:inkMk id="1332" creationId="{8AC204F2-9695-96D5-84B2-0208371D1E4A}"/>
          </ac:inkMkLst>
        </pc:inkChg>
        <pc:inkChg chg="add del mod">
          <ac:chgData name="Kokchun Giang" userId="67e2125d-ec8c-4323-9653-9824a2ad815f" providerId="ADAL" clId="{066B0731-8B54-CF43-9BDD-D2EEB9663FC5}" dt="2024-01-26T16:14:39.329" v="1010"/>
          <ac:inkMkLst>
            <pc:docMk/>
            <pc:sldMk cId="1010622222" sldId="332"/>
            <ac:inkMk id="1333" creationId="{69AEF436-F06C-E425-BDE5-E6C13CFCAC50}"/>
          </ac:inkMkLst>
        </pc:inkChg>
        <pc:inkChg chg="add del mod">
          <ac:chgData name="Kokchun Giang" userId="67e2125d-ec8c-4323-9653-9824a2ad815f" providerId="ADAL" clId="{066B0731-8B54-CF43-9BDD-D2EEB9663FC5}" dt="2024-01-26T16:14:39.331" v="1012"/>
          <ac:inkMkLst>
            <pc:docMk/>
            <pc:sldMk cId="1010622222" sldId="332"/>
            <ac:inkMk id="1334" creationId="{BE01F82E-2D89-9F91-371C-D622F8D5AE4F}"/>
          </ac:inkMkLst>
        </pc:inkChg>
        <pc:inkChg chg="add del mod">
          <ac:chgData name="Kokchun Giang" userId="67e2125d-ec8c-4323-9653-9824a2ad815f" providerId="ADAL" clId="{066B0731-8B54-CF43-9BDD-D2EEB9663FC5}" dt="2024-01-26T16:14:40.297" v="1021"/>
          <ac:inkMkLst>
            <pc:docMk/>
            <pc:sldMk cId="1010622222" sldId="332"/>
            <ac:inkMk id="1335" creationId="{09697EF7-0BF0-F229-DB0E-CC70E12E93FA}"/>
          </ac:inkMkLst>
        </pc:inkChg>
        <pc:inkChg chg="add del mod">
          <ac:chgData name="Kokchun Giang" userId="67e2125d-ec8c-4323-9653-9824a2ad815f" providerId="ADAL" clId="{066B0731-8B54-CF43-9BDD-D2EEB9663FC5}" dt="2024-01-26T16:14:39.330" v="1011"/>
          <ac:inkMkLst>
            <pc:docMk/>
            <pc:sldMk cId="1010622222" sldId="332"/>
            <ac:inkMk id="1336" creationId="{48487387-D817-1C2F-174D-41934E08207A}"/>
          </ac:inkMkLst>
        </pc:inkChg>
        <pc:inkChg chg="add del mod">
          <ac:chgData name="Kokchun Giang" userId="67e2125d-ec8c-4323-9653-9824a2ad815f" providerId="ADAL" clId="{066B0731-8B54-CF43-9BDD-D2EEB9663FC5}" dt="2024-01-26T16:14:39.334" v="1018"/>
          <ac:inkMkLst>
            <pc:docMk/>
            <pc:sldMk cId="1010622222" sldId="332"/>
            <ac:inkMk id="1337" creationId="{9342200B-C5D9-7C9C-6797-FBE080F66D00}"/>
          </ac:inkMkLst>
        </pc:inkChg>
        <pc:inkChg chg="add del mod">
          <ac:chgData name="Kokchun Giang" userId="67e2125d-ec8c-4323-9653-9824a2ad815f" providerId="ADAL" clId="{066B0731-8B54-CF43-9BDD-D2EEB9663FC5}" dt="2024-01-26T16:14:39.334" v="1019"/>
          <ac:inkMkLst>
            <pc:docMk/>
            <pc:sldMk cId="1010622222" sldId="332"/>
            <ac:inkMk id="1338" creationId="{94585882-4F07-D02A-276C-42EB75BF94B8}"/>
          </ac:inkMkLst>
        </pc:inkChg>
        <pc:inkChg chg="add del mod">
          <ac:chgData name="Kokchun Giang" userId="67e2125d-ec8c-4323-9653-9824a2ad815f" providerId="ADAL" clId="{066B0731-8B54-CF43-9BDD-D2EEB9663FC5}" dt="2024-01-26T16:14:39.331" v="1013"/>
          <ac:inkMkLst>
            <pc:docMk/>
            <pc:sldMk cId="1010622222" sldId="332"/>
            <ac:inkMk id="1339" creationId="{8E4B8C30-E9DA-BE4D-E1BD-9E377FB6309B}"/>
          </ac:inkMkLst>
        </pc:inkChg>
        <pc:inkChg chg="add del mod">
          <ac:chgData name="Kokchun Giang" userId="67e2125d-ec8c-4323-9653-9824a2ad815f" providerId="ADAL" clId="{066B0731-8B54-CF43-9BDD-D2EEB9663FC5}" dt="2024-01-26T16:14:39.333" v="1017"/>
          <ac:inkMkLst>
            <pc:docMk/>
            <pc:sldMk cId="1010622222" sldId="332"/>
            <ac:inkMk id="1340" creationId="{1443206A-8F50-2E9A-8BE0-CE3F4DB31DFD}"/>
          </ac:inkMkLst>
        </pc:inkChg>
        <pc:inkChg chg="add del mod">
          <ac:chgData name="Kokchun Giang" userId="67e2125d-ec8c-4323-9653-9824a2ad815f" providerId="ADAL" clId="{066B0731-8B54-CF43-9BDD-D2EEB9663FC5}" dt="2024-01-26T16:14:39.332" v="1015"/>
          <ac:inkMkLst>
            <pc:docMk/>
            <pc:sldMk cId="1010622222" sldId="332"/>
            <ac:inkMk id="1341" creationId="{46DA1AB8-82E3-2628-5CB7-46ED20703BB9}"/>
          </ac:inkMkLst>
        </pc:inkChg>
        <pc:inkChg chg="add del mod">
          <ac:chgData name="Kokchun Giang" userId="67e2125d-ec8c-4323-9653-9824a2ad815f" providerId="ADAL" clId="{066B0731-8B54-CF43-9BDD-D2EEB9663FC5}" dt="2024-01-26T16:14:37.123" v="1007"/>
          <ac:inkMkLst>
            <pc:docMk/>
            <pc:sldMk cId="1010622222" sldId="332"/>
            <ac:inkMk id="1342" creationId="{401603C1-BE53-DC34-9C9B-43E2B085084F}"/>
          </ac:inkMkLst>
        </pc:inkChg>
        <pc:inkChg chg="add del mod">
          <ac:chgData name="Kokchun Giang" userId="67e2125d-ec8c-4323-9653-9824a2ad815f" providerId="ADAL" clId="{066B0731-8B54-CF43-9BDD-D2EEB9663FC5}" dt="2024-01-26T16:14:37.124" v="1008"/>
          <ac:inkMkLst>
            <pc:docMk/>
            <pc:sldMk cId="1010622222" sldId="332"/>
            <ac:inkMk id="1343" creationId="{DEAA8B49-D679-C7A2-A634-9CB876750030}"/>
          </ac:inkMkLst>
        </pc:inkChg>
        <pc:inkChg chg="add del mod">
          <ac:chgData name="Kokchun Giang" userId="67e2125d-ec8c-4323-9653-9824a2ad815f" providerId="ADAL" clId="{066B0731-8B54-CF43-9BDD-D2EEB9663FC5}" dt="2024-01-26T16:14:37.124" v="1009"/>
          <ac:inkMkLst>
            <pc:docMk/>
            <pc:sldMk cId="1010622222" sldId="332"/>
            <ac:inkMk id="1344" creationId="{DE5451B4-FBA7-8F28-FA6B-F46C61754843}"/>
          </ac:inkMkLst>
        </pc:inkChg>
        <pc:inkChg chg="add del mod">
          <ac:chgData name="Kokchun Giang" userId="67e2125d-ec8c-4323-9653-9824a2ad815f" providerId="ADAL" clId="{066B0731-8B54-CF43-9BDD-D2EEB9663FC5}" dt="2024-01-26T16:14:34.079" v="1006"/>
          <ac:inkMkLst>
            <pc:docMk/>
            <pc:sldMk cId="1010622222" sldId="332"/>
            <ac:inkMk id="1349" creationId="{4E3F4454-B6A4-7175-0062-1D2825CFA023}"/>
          </ac:inkMkLst>
        </pc:inkChg>
        <pc:inkChg chg="add del mod">
          <ac:chgData name="Kokchun Giang" userId="67e2125d-ec8c-4323-9653-9824a2ad815f" providerId="ADAL" clId="{066B0731-8B54-CF43-9BDD-D2EEB9663FC5}" dt="2024-01-26T16:14:34.078" v="1005"/>
          <ac:inkMkLst>
            <pc:docMk/>
            <pc:sldMk cId="1010622222" sldId="332"/>
            <ac:inkMk id="1350" creationId="{5EC716DD-B7F2-C765-BA5E-8ABA1FF6A35B}"/>
          </ac:inkMkLst>
        </pc:inkChg>
        <pc:inkChg chg="add del mod">
          <ac:chgData name="Kokchun Giang" userId="67e2125d-ec8c-4323-9653-9824a2ad815f" providerId="ADAL" clId="{066B0731-8B54-CF43-9BDD-D2EEB9663FC5}" dt="2024-01-26T16:14:34.077" v="1004"/>
          <ac:inkMkLst>
            <pc:docMk/>
            <pc:sldMk cId="1010622222" sldId="332"/>
            <ac:inkMk id="1351" creationId="{CCBC4418-84B6-78EF-7886-2C3EFC7CF2A5}"/>
          </ac:inkMkLst>
        </pc:inkChg>
        <pc:inkChg chg="add del mod">
          <ac:chgData name="Kokchun Giang" userId="67e2125d-ec8c-4323-9653-9824a2ad815f" providerId="ADAL" clId="{066B0731-8B54-CF43-9BDD-D2EEB9663FC5}" dt="2024-01-26T16:14:33.721" v="1002"/>
          <ac:inkMkLst>
            <pc:docMk/>
            <pc:sldMk cId="1010622222" sldId="332"/>
            <ac:inkMk id="1352" creationId="{0221E100-6165-10A9-9772-19D22B468039}"/>
          </ac:inkMkLst>
        </pc:inkChg>
        <pc:inkChg chg="add del mod">
          <ac:chgData name="Kokchun Giang" userId="67e2125d-ec8c-4323-9653-9824a2ad815f" providerId="ADAL" clId="{066B0731-8B54-CF43-9BDD-D2EEB9663FC5}" dt="2024-01-26T16:14:33.722" v="1003"/>
          <ac:inkMkLst>
            <pc:docMk/>
            <pc:sldMk cId="1010622222" sldId="332"/>
            <ac:inkMk id="1353" creationId="{83EEC534-1034-6754-7C71-6F8D8DFD2848}"/>
          </ac:inkMkLst>
        </pc:inkChg>
        <pc:inkChg chg="add del mod">
          <ac:chgData name="Kokchun Giang" userId="67e2125d-ec8c-4323-9653-9824a2ad815f" providerId="ADAL" clId="{066B0731-8B54-CF43-9BDD-D2EEB9663FC5}" dt="2024-01-26T16:14:33.721" v="1001"/>
          <ac:inkMkLst>
            <pc:docMk/>
            <pc:sldMk cId="1010622222" sldId="332"/>
            <ac:inkMk id="1354" creationId="{41FD64CE-1621-4B21-F53F-191EB569A100}"/>
          </ac:inkMkLst>
        </pc:inkChg>
        <pc:inkChg chg="add del mod">
          <ac:chgData name="Kokchun Giang" userId="67e2125d-ec8c-4323-9653-9824a2ad815f" providerId="ADAL" clId="{066B0731-8B54-CF43-9BDD-D2EEB9663FC5}" dt="2024-01-26T16:14:32.624" v="1000"/>
          <ac:inkMkLst>
            <pc:docMk/>
            <pc:sldMk cId="1010622222" sldId="332"/>
            <ac:inkMk id="1355" creationId="{2C01AC14-6376-BF15-952F-7233AE1258E4}"/>
          </ac:inkMkLst>
        </pc:inkChg>
        <pc:inkChg chg="add del mod">
          <ac:chgData name="Kokchun Giang" userId="67e2125d-ec8c-4323-9653-9824a2ad815f" providerId="ADAL" clId="{066B0731-8B54-CF43-9BDD-D2EEB9663FC5}" dt="2024-01-26T16:19:14.411" v="1038" actId="9405"/>
          <ac:inkMkLst>
            <pc:docMk/>
            <pc:sldMk cId="1010622222" sldId="332"/>
            <ac:inkMk id="1358" creationId="{53B3BF2A-481D-F688-6093-3DCD7B02A27A}"/>
          </ac:inkMkLst>
        </pc:inkChg>
        <pc:inkChg chg="add del mod">
          <ac:chgData name="Kokchun Giang" userId="67e2125d-ec8c-4323-9653-9824a2ad815f" providerId="ADAL" clId="{066B0731-8B54-CF43-9BDD-D2EEB9663FC5}" dt="2024-01-26T16:19:14.190" v="1037" actId="9405"/>
          <ac:inkMkLst>
            <pc:docMk/>
            <pc:sldMk cId="1010622222" sldId="332"/>
            <ac:inkMk id="1359" creationId="{7D9E9135-10F3-55CF-1BD3-91C7DC7FFEB1}"/>
          </ac:inkMkLst>
        </pc:inkChg>
        <pc:inkChg chg="add del mod">
          <ac:chgData name="Kokchun Giang" userId="67e2125d-ec8c-4323-9653-9824a2ad815f" providerId="ADAL" clId="{066B0731-8B54-CF43-9BDD-D2EEB9663FC5}" dt="2024-01-26T16:19:13.946" v="1036" actId="9405"/>
          <ac:inkMkLst>
            <pc:docMk/>
            <pc:sldMk cId="1010622222" sldId="332"/>
            <ac:inkMk id="1360" creationId="{BB77E16B-12F9-3FAD-F22F-0C50F0C8EB6E}"/>
          </ac:inkMkLst>
        </pc:inkChg>
        <pc:inkChg chg="add del mod">
          <ac:chgData name="Kokchun Giang" userId="67e2125d-ec8c-4323-9653-9824a2ad815f" providerId="ADAL" clId="{066B0731-8B54-CF43-9BDD-D2EEB9663FC5}" dt="2024-01-26T16:19:13.759" v="1035" actId="9405"/>
          <ac:inkMkLst>
            <pc:docMk/>
            <pc:sldMk cId="1010622222" sldId="332"/>
            <ac:inkMk id="1361" creationId="{AE5544D4-EABE-5F5F-0BC2-19EA7AFB162C}"/>
          </ac:inkMkLst>
        </pc:inkChg>
        <pc:inkChg chg="add del mod">
          <ac:chgData name="Kokchun Giang" userId="67e2125d-ec8c-4323-9653-9824a2ad815f" providerId="ADAL" clId="{066B0731-8B54-CF43-9BDD-D2EEB9663FC5}" dt="2024-01-26T16:19:13.526" v="1034" actId="9405"/>
          <ac:inkMkLst>
            <pc:docMk/>
            <pc:sldMk cId="1010622222" sldId="332"/>
            <ac:inkMk id="1362" creationId="{75C245AB-88D4-C780-83AF-4DE68B023AC7}"/>
          </ac:inkMkLst>
        </pc:inkChg>
        <pc:inkChg chg="add del mod">
          <ac:chgData name="Kokchun Giang" userId="67e2125d-ec8c-4323-9653-9824a2ad815f" providerId="ADAL" clId="{066B0731-8B54-CF43-9BDD-D2EEB9663FC5}" dt="2024-01-26T16:19:13.323" v="1033" actId="9405"/>
          <ac:inkMkLst>
            <pc:docMk/>
            <pc:sldMk cId="1010622222" sldId="332"/>
            <ac:inkMk id="1363" creationId="{A1B8CBC1-907B-DF93-841F-32B9B99F4EF4}"/>
          </ac:inkMkLst>
        </pc:inkChg>
        <pc:inkChg chg="add del mod">
          <ac:chgData name="Kokchun Giang" userId="67e2125d-ec8c-4323-9653-9824a2ad815f" providerId="ADAL" clId="{066B0731-8B54-CF43-9BDD-D2EEB9663FC5}" dt="2024-01-26T16:19:13.066" v="1032"/>
          <ac:inkMkLst>
            <pc:docMk/>
            <pc:sldMk cId="1010622222" sldId="332"/>
            <ac:inkMk id="1364" creationId="{F74F9760-9D9D-480C-FEF8-242D287BFE22}"/>
          </ac:inkMkLst>
        </pc:inkChg>
        <pc:inkChg chg="add mod">
          <ac:chgData name="Kokchun Giang" userId="67e2125d-ec8c-4323-9653-9824a2ad815f" providerId="ADAL" clId="{066B0731-8B54-CF43-9BDD-D2EEB9663FC5}" dt="2024-01-26T16:19:20.444" v="1051"/>
          <ac:inkMkLst>
            <pc:docMk/>
            <pc:sldMk cId="1010622222" sldId="332"/>
            <ac:inkMk id="1366" creationId="{8043330F-A43F-F801-5714-504601E95FCE}"/>
          </ac:inkMkLst>
        </pc:inkChg>
        <pc:inkChg chg="add del">
          <ac:chgData name="Kokchun Giang" userId="67e2125d-ec8c-4323-9653-9824a2ad815f" providerId="ADAL" clId="{066B0731-8B54-CF43-9BDD-D2EEB9663FC5}" dt="2024-01-26T16:25:04.154" v="1335" actId="478"/>
          <ac:inkMkLst>
            <pc:docMk/>
            <pc:sldMk cId="1010622222" sldId="332"/>
            <ac:inkMk id="1367" creationId="{232AD259-0FD0-66A7-85ED-1D13192A9136}"/>
          </ac:inkMkLst>
        </pc:inkChg>
        <pc:inkChg chg="add mod">
          <ac:chgData name="Kokchun Giang" userId="67e2125d-ec8c-4323-9653-9824a2ad815f" providerId="ADAL" clId="{066B0731-8B54-CF43-9BDD-D2EEB9663FC5}" dt="2024-01-26T16:19:20.444" v="1051"/>
          <ac:inkMkLst>
            <pc:docMk/>
            <pc:sldMk cId="1010622222" sldId="332"/>
            <ac:inkMk id="1368" creationId="{4DD05E57-713B-71C6-0315-9F26A9ED2BB0}"/>
          </ac:inkMkLst>
        </pc:inkChg>
        <pc:inkChg chg="add mod">
          <ac:chgData name="Kokchun Giang" userId="67e2125d-ec8c-4323-9653-9824a2ad815f" providerId="ADAL" clId="{066B0731-8B54-CF43-9BDD-D2EEB9663FC5}" dt="2024-01-26T16:19:20.444" v="1051"/>
          <ac:inkMkLst>
            <pc:docMk/>
            <pc:sldMk cId="1010622222" sldId="332"/>
            <ac:inkMk id="1369" creationId="{925C3508-BD32-F967-F79A-3B6E53D2240D}"/>
          </ac:inkMkLst>
        </pc:inkChg>
        <pc:inkChg chg="add mod">
          <ac:chgData name="Kokchun Giang" userId="67e2125d-ec8c-4323-9653-9824a2ad815f" providerId="ADAL" clId="{066B0731-8B54-CF43-9BDD-D2EEB9663FC5}" dt="2024-01-26T16:19:20.444" v="1051"/>
          <ac:inkMkLst>
            <pc:docMk/>
            <pc:sldMk cId="1010622222" sldId="332"/>
            <ac:inkMk id="1370" creationId="{20F0005D-251A-39D5-C68E-42E97D216E34}"/>
          </ac:inkMkLst>
        </pc:inkChg>
        <pc:inkChg chg="add mod">
          <ac:chgData name="Kokchun Giang" userId="67e2125d-ec8c-4323-9653-9824a2ad815f" providerId="ADAL" clId="{066B0731-8B54-CF43-9BDD-D2EEB9663FC5}" dt="2024-01-26T16:19:20.444" v="1051"/>
          <ac:inkMkLst>
            <pc:docMk/>
            <pc:sldMk cId="1010622222" sldId="332"/>
            <ac:inkMk id="1371" creationId="{6B1B8A3D-44FC-22FD-F357-AABD985F6A63}"/>
          </ac:inkMkLst>
        </pc:inkChg>
        <pc:inkChg chg="add mod">
          <ac:chgData name="Kokchun Giang" userId="67e2125d-ec8c-4323-9653-9824a2ad815f" providerId="ADAL" clId="{066B0731-8B54-CF43-9BDD-D2EEB9663FC5}" dt="2024-01-26T16:19:20.444" v="1051"/>
          <ac:inkMkLst>
            <pc:docMk/>
            <pc:sldMk cId="1010622222" sldId="332"/>
            <ac:inkMk id="1372" creationId="{9191CE03-8E68-91F2-553C-DC4FEAC17544}"/>
          </ac:inkMkLst>
        </pc:inkChg>
        <pc:inkChg chg="add mod">
          <ac:chgData name="Kokchun Giang" userId="67e2125d-ec8c-4323-9653-9824a2ad815f" providerId="ADAL" clId="{066B0731-8B54-CF43-9BDD-D2EEB9663FC5}" dt="2024-01-26T16:19:20.444" v="1051"/>
          <ac:inkMkLst>
            <pc:docMk/>
            <pc:sldMk cId="1010622222" sldId="332"/>
            <ac:inkMk id="1373" creationId="{BCDA1DB4-2571-9469-1FDD-2F213A103038}"/>
          </ac:inkMkLst>
        </pc:inkChg>
        <pc:inkChg chg="add mod">
          <ac:chgData name="Kokchun Giang" userId="67e2125d-ec8c-4323-9653-9824a2ad815f" providerId="ADAL" clId="{066B0731-8B54-CF43-9BDD-D2EEB9663FC5}" dt="2024-01-26T16:19:20.444" v="1051"/>
          <ac:inkMkLst>
            <pc:docMk/>
            <pc:sldMk cId="1010622222" sldId="332"/>
            <ac:inkMk id="1374" creationId="{02D86923-A02B-F584-2E56-6E4C74ECA328}"/>
          </ac:inkMkLst>
        </pc:inkChg>
        <pc:inkChg chg="add mod">
          <ac:chgData name="Kokchun Giang" userId="67e2125d-ec8c-4323-9653-9824a2ad815f" providerId="ADAL" clId="{066B0731-8B54-CF43-9BDD-D2EEB9663FC5}" dt="2024-01-26T16:19:20.444" v="1051"/>
          <ac:inkMkLst>
            <pc:docMk/>
            <pc:sldMk cId="1010622222" sldId="332"/>
            <ac:inkMk id="1375" creationId="{F7834B2C-0417-7E09-E6A6-1BCA8B1ED7D7}"/>
          </ac:inkMkLst>
        </pc:inkChg>
        <pc:inkChg chg="add mod">
          <ac:chgData name="Kokchun Giang" userId="67e2125d-ec8c-4323-9653-9824a2ad815f" providerId="ADAL" clId="{066B0731-8B54-CF43-9BDD-D2EEB9663FC5}" dt="2024-01-26T16:19:20.444" v="1051"/>
          <ac:inkMkLst>
            <pc:docMk/>
            <pc:sldMk cId="1010622222" sldId="332"/>
            <ac:inkMk id="1376" creationId="{CCA64693-F8AC-5C8C-7B29-8DB89BADA31B}"/>
          </ac:inkMkLst>
        </pc:inkChg>
        <pc:inkChg chg="add mod">
          <ac:chgData name="Kokchun Giang" userId="67e2125d-ec8c-4323-9653-9824a2ad815f" providerId="ADAL" clId="{066B0731-8B54-CF43-9BDD-D2EEB9663FC5}" dt="2024-01-26T16:19:20.444" v="1051"/>
          <ac:inkMkLst>
            <pc:docMk/>
            <pc:sldMk cId="1010622222" sldId="332"/>
            <ac:inkMk id="1377" creationId="{E04613ED-61A2-2441-2E78-BAD3B3F434DD}"/>
          </ac:inkMkLst>
        </pc:inkChg>
        <pc:inkChg chg="add mod">
          <ac:chgData name="Kokchun Giang" userId="67e2125d-ec8c-4323-9653-9824a2ad815f" providerId="ADAL" clId="{066B0731-8B54-CF43-9BDD-D2EEB9663FC5}" dt="2024-01-26T16:19:24.249" v="1056"/>
          <ac:inkMkLst>
            <pc:docMk/>
            <pc:sldMk cId="1010622222" sldId="332"/>
            <ac:inkMk id="1381" creationId="{ED6CBEAC-2702-DAB6-6009-2B2D5FE31FE6}"/>
          </ac:inkMkLst>
        </pc:inkChg>
        <pc:inkChg chg="add mod">
          <ac:chgData name="Kokchun Giang" userId="67e2125d-ec8c-4323-9653-9824a2ad815f" providerId="ADAL" clId="{066B0731-8B54-CF43-9BDD-D2EEB9663FC5}" dt="2024-01-26T16:19:24.249" v="1056"/>
          <ac:inkMkLst>
            <pc:docMk/>
            <pc:sldMk cId="1010622222" sldId="332"/>
            <ac:inkMk id="1382" creationId="{15287318-B1C2-42FF-04AA-3D6B4714F720}"/>
          </ac:inkMkLst>
        </pc:inkChg>
        <pc:inkChg chg="add mod">
          <ac:chgData name="Kokchun Giang" userId="67e2125d-ec8c-4323-9653-9824a2ad815f" providerId="ADAL" clId="{066B0731-8B54-CF43-9BDD-D2EEB9663FC5}" dt="2024-01-26T16:19:24.249" v="1056"/>
          <ac:inkMkLst>
            <pc:docMk/>
            <pc:sldMk cId="1010622222" sldId="332"/>
            <ac:inkMk id="1383" creationId="{F6810C05-86E9-A444-C238-8AF134B0DFFA}"/>
          </ac:inkMkLst>
        </pc:inkChg>
        <pc:inkChg chg="add mod">
          <ac:chgData name="Kokchun Giang" userId="67e2125d-ec8c-4323-9653-9824a2ad815f" providerId="ADAL" clId="{066B0731-8B54-CF43-9BDD-D2EEB9663FC5}" dt="2024-01-26T16:19:24.249" v="1056"/>
          <ac:inkMkLst>
            <pc:docMk/>
            <pc:sldMk cId="1010622222" sldId="332"/>
            <ac:inkMk id="1384" creationId="{1D2D79EA-4E38-9871-A9B4-39F55934DD94}"/>
          </ac:inkMkLst>
        </pc:inkChg>
        <pc:inkChg chg="add mod">
          <ac:chgData name="Kokchun Giang" userId="67e2125d-ec8c-4323-9653-9824a2ad815f" providerId="ADAL" clId="{066B0731-8B54-CF43-9BDD-D2EEB9663FC5}" dt="2024-01-26T16:19:26.723" v="1062"/>
          <ac:inkMkLst>
            <pc:docMk/>
            <pc:sldMk cId="1010622222" sldId="332"/>
            <ac:inkMk id="1386" creationId="{A358E3EF-59CD-D50E-33AB-77FA7EFDB1A0}"/>
          </ac:inkMkLst>
        </pc:inkChg>
        <pc:inkChg chg="add mod">
          <ac:chgData name="Kokchun Giang" userId="67e2125d-ec8c-4323-9653-9824a2ad815f" providerId="ADAL" clId="{066B0731-8B54-CF43-9BDD-D2EEB9663FC5}" dt="2024-01-26T16:19:26.723" v="1062"/>
          <ac:inkMkLst>
            <pc:docMk/>
            <pc:sldMk cId="1010622222" sldId="332"/>
            <ac:inkMk id="1387" creationId="{96FB3FAB-5312-5945-7A62-408174CE4CF9}"/>
          </ac:inkMkLst>
        </pc:inkChg>
        <pc:inkChg chg="add mod">
          <ac:chgData name="Kokchun Giang" userId="67e2125d-ec8c-4323-9653-9824a2ad815f" providerId="ADAL" clId="{066B0731-8B54-CF43-9BDD-D2EEB9663FC5}" dt="2024-01-26T16:19:26.723" v="1062"/>
          <ac:inkMkLst>
            <pc:docMk/>
            <pc:sldMk cId="1010622222" sldId="332"/>
            <ac:inkMk id="1388" creationId="{45FD8379-594F-7517-5FFE-C67AA4BDA0D1}"/>
          </ac:inkMkLst>
        </pc:inkChg>
        <pc:inkChg chg="add mod">
          <ac:chgData name="Kokchun Giang" userId="67e2125d-ec8c-4323-9653-9824a2ad815f" providerId="ADAL" clId="{066B0731-8B54-CF43-9BDD-D2EEB9663FC5}" dt="2024-01-26T16:19:26.723" v="1062"/>
          <ac:inkMkLst>
            <pc:docMk/>
            <pc:sldMk cId="1010622222" sldId="332"/>
            <ac:inkMk id="1389" creationId="{10E91442-6D85-87BB-3D72-E03BEA5959C1}"/>
          </ac:inkMkLst>
        </pc:inkChg>
        <pc:inkChg chg="add mod">
          <ac:chgData name="Kokchun Giang" userId="67e2125d-ec8c-4323-9653-9824a2ad815f" providerId="ADAL" clId="{066B0731-8B54-CF43-9BDD-D2EEB9663FC5}" dt="2024-01-26T16:19:26.723" v="1062"/>
          <ac:inkMkLst>
            <pc:docMk/>
            <pc:sldMk cId="1010622222" sldId="332"/>
            <ac:inkMk id="1390" creationId="{7EFB7D9C-09B5-EAA1-3CC6-31E4BC3EDC2B}"/>
          </ac:inkMkLst>
        </pc:inkChg>
        <pc:inkChg chg="add mod">
          <ac:chgData name="Kokchun Giang" userId="67e2125d-ec8c-4323-9653-9824a2ad815f" providerId="ADAL" clId="{066B0731-8B54-CF43-9BDD-D2EEB9663FC5}" dt="2024-01-26T16:19:31.636" v="1071"/>
          <ac:inkMkLst>
            <pc:docMk/>
            <pc:sldMk cId="1010622222" sldId="332"/>
            <ac:inkMk id="1393" creationId="{BC496AAE-CC7F-BB47-E603-C83449A5BD66}"/>
          </ac:inkMkLst>
        </pc:inkChg>
        <pc:inkChg chg="add mod">
          <ac:chgData name="Kokchun Giang" userId="67e2125d-ec8c-4323-9653-9824a2ad815f" providerId="ADAL" clId="{066B0731-8B54-CF43-9BDD-D2EEB9663FC5}" dt="2024-01-26T16:19:31.636" v="1071"/>
          <ac:inkMkLst>
            <pc:docMk/>
            <pc:sldMk cId="1010622222" sldId="332"/>
            <ac:inkMk id="1394" creationId="{977075F2-B857-75AC-B118-923CC21B7265}"/>
          </ac:inkMkLst>
        </pc:inkChg>
        <pc:inkChg chg="add mod">
          <ac:chgData name="Kokchun Giang" userId="67e2125d-ec8c-4323-9653-9824a2ad815f" providerId="ADAL" clId="{066B0731-8B54-CF43-9BDD-D2EEB9663FC5}" dt="2024-01-26T16:19:31.636" v="1071"/>
          <ac:inkMkLst>
            <pc:docMk/>
            <pc:sldMk cId="1010622222" sldId="332"/>
            <ac:inkMk id="1395" creationId="{E0690AC8-489B-936D-7352-A7F98BB904CC}"/>
          </ac:inkMkLst>
        </pc:inkChg>
        <pc:inkChg chg="add mod">
          <ac:chgData name="Kokchun Giang" userId="67e2125d-ec8c-4323-9653-9824a2ad815f" providerId="ADAL" clId="{066B0731-8B54-CF43-9BDD-D2EEB9663FC5}" dt="2024-01-26T16:19:31.636" v="1071"/>
          <ac:inkMkLst>
            <pc:docMk/>
            <pc:sldMk cId="1010622222" sldId="332"/>
            <ac:inkMk id="1396" creationId="{7D92E984-6C11-85BA-7795-D55D545C8022}"/>
          </ac:inkMkLst>
        </pc:inkChg>
        <pc:inkChg chg="add mod">
          <ac:chgData name="Kokchun Giang" userId="67e2125d-ec8c-4323-9653-9824a2ad815f" providerId="ADAL" clId="{066B0731-8B54-CF43-9BDD-D2EEB9663FC5}" dt="2024-01-26T16:19:31.636" v="1071"/>
          <ac:inkMkLst>
            <pc:docMk/>
            <pc:sldMk cId="1010622222" sldId="332"/>
            <ac:inkMk id="1397" creationId="{0DA3FFB2-F557-A5EF-1D55-A869E247B56E}"/>
          </ac:inkMkLst>
        </pc:inkChg>
        <pc:inkChg chg="add mod">
          <ac:chgData name="Kokchun Giang" userId="67e2125d-ec8c-4323-9653-9824a2ad815f" providerId="ADAL" clId="{066B0731-8B54-CF43-9BDD-D2EEB9663FC5}" dt="2024-01-26T16:19:31.636" v="1071"/>
          <ac:inkMkLst>
            <pc:docMk/>
            <pc:sldMk cId="1010622222" sldId="332"/>
            <ac:inkMk id="1398" creationId="{02396303-F05C-BE6B-64DF-52ED32FC9CC3}"/>
          </ac:inkMkLst>
        </pc:inkChg>
        <pc:inkChg chg="add mod">
          <ac:chgData name="Kokchun Giang" userId="67e2125d-ec8c-4323-9653-9824a2ad815f" providerId="ADAL" clId="{066B0731-8B54-CF43-9BDD-D2EEB9663FC5}" dt="2024-01-26T16:19:31.636" v="1071"/>
          <ac:inkMkLst>
            <pc:docMk/>
            <pc:sldMk cId="1010622222" sldId="332"/>
            <ac:inkMk id="1399" creationId="{7038798D-C2CE-2B55-58BB-314F8F96384F}"/>
          </ac:inkMkLst>
        </pc:inkChg>
        <pc:inkChg chg="add mod">
          <ac:chgData name="Kokchun Giang" userId="67e2125d-ec8c-4323-9653-9824a2ad815f" providerId="ADAL" clId="{066B0731-8B54-CF43-9BDD-D2EEB9663FC5}" dt="2024-01-26T16:19:31.636" v="1071"/>
          <ac:inkMkLst>
            <pc:docMk/>
            <pc:sldMk cId="1010622222" sldId="332"/>
            <ac:inkMk id="1400" creationId="{43AD3F8D-F4D7-BBE0-EDD5-F7D271CA3199}"/>
          </ac:inkMkLst>
        </pc:inkChg>
        <pc:inkChg chg="add mod">
          <ac:chgData name="Kokchun Giang" userId="67e2125d-ec8c-4323-9653-9824a2ad815f" providerId="ADAL" clId="{066B0731-8B54-CF43-9BDD-D2EEB9663FC5}" dt="2024-01-26T16:19:42.564" v="1094"/>
          <ac:inkMkLst>
            <pc:docMk/>
            <pc:sldMk cId="1010622222" sldId="332"/>
            <ac:inkMk id="1402" creationId="{8DA67FF5-6C2D-CB55-8412-C1B6080D6A24}"/>
          </ac:inkMkLst>
        </pc:inkChg>
        <pc:inkChg chg="add mod">
          <ac:chgData name="Kokchun Giang" userId="67e2125d-ec8c-4323-9653-9824a2ad815f" providerId="ADAL" clId="{066B0731-8B54-CF43-9BDD-D2EEB9663FC5}" dt="2024-01-26T16:19:42.564" v="1094"/>
          <ac:inkMkLst>
            <pc:docMk/>
            <pc:sldMk cId="1010622222" sldId="332"/>
            <ac:inkMk id="1403" creationId="{F5F9F614-3C63-AE4C-3BAC-10EC2605E595}"/>
          </ac:inkMkLst>
        </pc:inkChg>
        <pc:inkChg chg="add mod">
          <ac:chgData name="Kokchun Giang" userId="67e2125d-ec8c-4323-9653-9824a2ad815f" providerId="ADAL" clId="{066B0731-8B54-CF43-9BDD-D2EEB9663FC5}" dt="2024-01-26T16:19:42.564" v="1094"/>
          <ac:inkMkLst>
            <pc:docMk/>
            <pc:sldMk cId="1010622222" sldId="332"/>
            <ac:inkMk id="1404" creationId="{DBE5CB5D-3462-5A47-61EC-4873406A2DCE}"/>
          </ac:inkMkLst>
        </pc:inkChg>
        <pc:inkChg chg="add del mod">
          <ac:chgData name="Kokchun Giang" userId="67e2125d-ec8c-4323-9653-9824a2ad815f" providerId="ADAL" clId="{066B0731-8B54-CF43-9BDD-D2EEB9663FC5}" dt="2024-01-26T16:19:34.485" v="1078"/>
          <ac:inkMkLst>
            <pc:docMk/>
            <pc:sldMk cId="1010622222" sldId="332"/>
            <ac:inkMk id="1405" creationId="{FEDC3B04-9C77-26AE-6FDE-13447D591D43}"/>
          </ac:inkMkLst>
        </pc:inkChg>
        <pc:inkChg chg="add mod">
          <ac:chgData name="Kokchun Giang" userId="67e2125d-ec8c-4323-9653-9824a2ad815f" providerId="ADAL" clId="{066B0731-8B54-CF43-9BDD-D2EEB9663FC5}" dt="2024-01-26T16:19:42.564" v="1094"/>
          <ac:inkMkLst>
            <pc:docMk/>
            <pc:sldMk cId="1010622222" sldId="332"/>
            <ac:inkMk id="1407" creationId="{A013E30E-3E25-687E-13CB-1EAD53EBE47B}"/>
          </ac:inkMkLst>
        </pc:inkChg>
        <pc:inkChg chg="add mod">
          <ac:chgData name="Kokchun Giang" userId="67e2125d-ec8c-4323-9653-9824a2ad815f" providerId="ADAL" clId="{066B0731-8B54-CF43-9BDD-D2EEB9663FC5}" dt="2024-01-26T16:19:42.564" v="1094"/>
          <ac:inkMkLst>
            <pc:docMk/>
            <pc:sldMk cId="1010622222" sldId="332"/>
            <ac:inkMk id="1408" creationId="{B9548E71-58E5-4E6D-6A13-892B3EE42BCE}"/>
          </ac:inkMkLst>
        </pc:inkChg>
        <pc:inkChg chg="add mod">
          <ac:chgData name="Kokchun Giang" userId="67e2125d-ec8c-4323-9653-9824a2ad815f" providerId="ADAL" clId="{066B0731-8B54-CF43-9BDD-D2EEB9663FC5}" dt="2024-01-26T16:19:42.564" v="1094"/>
          <ac:inkMkLst>
            <pc:docMk/>
            <pc:sldMk cId="1010622222" sldId="332"/>
            <ac:inkMk id="1409" creationId="{8D05BC2B-6188-3FFE-35DB-83B7C713370D}"/>
          </ac:inkMkLst>
        </pc:inkChg>
        <pc:inkChg chg="add mod">
          <ac:chgData name="Kokchun Giang" userId="67e2125d-ec8c-4323-9653-9824a2ad815f" providerId="ADAL" clId="{066B0731-8B54-CF43-9BDD-D2EEB9663FC5}" dt="2024-01-26T16:19:42.564" v="1094"/>
          <ac:inkMkLst>
            <pc:docMk/>
            <pc:sldMk cId="1010622222" sldId="332"/>
            <ac:inkMk id="1410" creationId="{9AF6D5CC-7C44-51C5-D523-A194FE1D2E77}"/>
          </ac:inkMkLst>
        </pc:inkChg>
        <pc:inkChg chg="add mod">
          <ac:chgData name="Kokchun Giang" userId="67e2125d-ec8c-4323-9653-9824a2ad815f" providerId="ADAL" clId="{066B0731-8B54-CF43-9BDD-D2EEB9663FC5}" dt="2024-01-26T16:19:42.564" v="1094"/>
          <ac:inkMkLst>
            <pc:docMk/>
            <pc:sldMk cId="1010622222" sldId="332"/>
            <ac:inkMk id="1411" creationId="{49FD5EB5-4031-8F23-B532-FA43ECA0B29D}"/>
          </ac:inkMkLst>
        </pc:inkChg>
        <pc:inkChg chg="add mod">
          <ac:chgData name="Kokchun Giang" userId="67e2125d-ec8c-4323-9653-9824a2ad815f" providerId="ADAL" clId="{066B0731-8B54-CF43-9BDD-D2EEB9663FC5}" dt="2024-01-26T16:19:42.564" v="1094"/>
          <ac:inkMkLst>
            <pc:docMk/>
            <pc:sldMk cId="1010622222" sldId="332"/>
            <ac:inkMk id="1412" creationId="{424E895D-475B-FF24-4760-3C168A03A257}"/>
          </ac:inkMkLst>
        </pc:inkChg>
        <pc:inkChg chg="add mod">
          <ac:chgData name="Kokchun Giang" userId="67e2125d-ec8c-4323-9653-9824a2ad815f" providerId="ADAL" clId="{066B0731-8B54-CF43-9BDD-D2EEB9663FC5}" dt="2024-01-26T16:19:42.564" v="1094"/>
          <ac:inkMkLst>
            <pc:docMk/>
            <pc:sldMk cId="1010622222" sldId="332"/>
            <ac:inkMk id="1413" creationId="{D2AAB24F-9675-3D19-E6ED-AF995CDE30C9}"/>
          </ac:inkMkLst>
        </pc:inkChg>
        <pc:inkChg chg="add mod">
          <ac:chgData name="Kokchun Giang" userId="67e2125d-ec8c-4323-9653-9824a2ad815f" providerId="ADAL" clId="{066B0731-8B54-CF43-9BDD-D2EEB9663FC5}" dt="2024-01-26T16:19:42.564" v="1094"/>
          <ac:inkMkLst>
            <pc:docMk/>
            <pc:sldMk cId="1010622222" sldId="332"/>
            <ac:inkMk id="1414" creationId="{6DDFD6EB-2457-8897-EC25-E68DCCFACB86}"/>
          </ac:inkMkLst>
        </pc:inkChg>
        <pc:inkChg chg="add mod">
          <ac:chgData name="Kokchun Giang" userId="67e2125d-ec8c-4323-9653-9824a2ad815f" providerId="ADAL" clId="{066B0731-8B54-CF43-9BDD-D2EEB9663FC5}" dt="2024-01-26T16:19:42.564" v="1094"/>
          <ac:inkMkLst>
            <pc:docMk/>
            <pc:sldMk cId="1010622222" sldId="332"/>
            <ac:inkMk id="1415" creationId="{24A9F449-6F4A-9414-29F8-65AD8C353AF5}"/>
          </ac:inkMkLst>
        </pc:inkChg>
        <pc:inkChg chg="add mod">
          <ac:chgData name="Kokchun Giang" userId="67e2125d-ec8c-4323-9653-9824a2ad815f" providerId="ADAL" clId="{066B0731-8B54-CF43-9BDD-D2EEB9663FC5}" dt="2024-01-26T16:19:42.564" v="1094"/>
          <ac:inkMkLst>
            <pc:docMk/>
            <pc:sldMk cId="1010622222" sldId="332"/>
            <ac:inkMk id="1416" creationId="{BA3F779C-3CD4-94A5-6B0C-0D83355D0ABC}"/>
          </ac:inkMkLst>
        </pc:inkChg>
        <pc:inkChg chg="add mod">
          <ac:chgData name="Kokchun Giang" userId="67e2125d-ec8c-4323-9653-9824a2ad815f" providerId="ADAL" clId="{066B0731-8B54-CF43-9BDD-D2EEB9663FC5}" dt="2024-01-26T16:19:42.564" v="1094"/>
          <ac:inkMkLst>
            <pc:docMk/>
            <pc:sldMk cId="1010622222" sldId="332"/>
            <ac:inkMk id="1417" creationId="{04C8CC4B-FE2C-CB64-A7B1-3EF0AF61556D}"/>
          </ac:inkMkLst>
        </pc:inkChg>
        <pc:inkChg chg="add mod">
          <ac:chgData name="Kokchun Giang" userId="67e2125d-ec8c-4323-9653-9824a2ad815f" providerId="ADAL" clId="{066B0731-8B54-CF43-9BDD-D2EEB9663FC5}" dt="2024-01-26T16:19:42.564" v="1094"/>
          <ac:inkMkLst>
            <pc:docMk/>
            <pc:sldMk cId="1010622222" sldId="332"/>
            <ac:inkMk id="1418" creationId="{5450CA97-BED0-7847-BD32-BF6475B99CA9}"/>
          </ac:inkMkLst>
        </pc:inkChg>
        <pc:inkChg chg="add mod">
          <ac:chgData name="Kokchun Giang" userId="67e2125d-ec8c-4323-9653-9824a2ad815f" providerId="ADAL" clId="{066B0731-8B54-CF43-9BDD-D2EEB9663FC5}" dt="2024-01-26T16:19:42.564" v="1094"/>
          <ac:inkMkLst>
            <pc:docMk/>
            <pc:sldMk cId="1010622222" sldId="332"/>
            <ac:inkMk id="1419" creationId="{91EE583D-AB74-D1C1-C934-04B2C9417796}"/>
          </ac:inkMkLst>
        </pc:inkChg>
        <pc:inkChg chg="add mod">
          <ac:chgData name="Kokchun Giang" userId="67e2125d-ec8c-4323-9653-9824a2ad815f" providerId="ADAL" clId="{066B0731-8B54-CF43-9BDD-D2EEB9663FC5}" dt="2024-01-26T16:19:42.564" v="1094"/>
          <ac:inkMkLst>
            <pc:docMk/>
            <pc:sldMk cId="1010622222" sldId="332"/>
            <ac:inkMk id="1420" creationId="{8144730A-EF1B-D842-9959-2462FDDB79D4}"/>
          </ac:inkMkLst>
        </pc:inkChg>
        <pc:inkChg chg="add mod">
          <ac:chgData name="Kokchun Giang" userId="67e2125d-ec8c-4323-9653-9824a2ad815f" providerId="ADAL" clId="{066B0731-8B54-CF43-9BDD-D2EEB9663FC5}" dt="2024-01-26T16:19:42.564" v="1094"/>
          <ac:inkMkLst>
            <pc:docMk/>
            <pc:sldMk cId="1010622222" sldId="332"/>
            <ac:inkMk id="1421" creationId="{D71B0E74-69FB-77FB-D0DF-BC5CE0BCA176}"/>
          </ac:inkMkLst>
        </pc:inkChg>
        <pc:inkChg chg="add mod">
          <ac:chgData name="Kokchun Giang" userId="67e2125d-ec8c-4323-9653-9824a2ad815f" providerId="ADAL" clId="{066B0731-8B54-CF43-9BDD-D2EEB9663FC5}" dt="2024-01-26T16:20:05.562" v="1097"/>
          <ac:inkMkLst>
            <pc:docMk/>
            <pc:sldMk cId="1010622222" sldId="332"/>
            <ac:inkMk id="1425" creationId="{04D41304-7818-FC6D-5DD5-13629ADDA21F}"/>
          </ac:inkMkLst>
        </pc:inkChg>
        <pc:inkChg chg="add mod">
          <ac:chgData name="Kokchun Giang" userId="67e2125d-ec8c-4323-9653-9824a2ad815f" providerId="ADAL" clId="{066B0731-8B54-CF43-9BDD-D2EEB9663FC5}" dt="2024-01-26T16:20:05.562" v="1097"/>
          <ac:inkMkLst>
            <pc:docMk/>
            <pc:sldMk cId="1010622222" sldId="332"/>
            <ac:inkMk id="1426" creationId="{A9ED5C8C-035D-D0F0-047B-A8705A8CB012}"/>
          </ac:inkMkLst>
        </pc:inkChg>
        <pc:inkChg chg="add mod">
          <ac:chgData name="Kokchun Giang" userId="67e2125d-ec8c-4323-9653-9824a2ad815f" providerId="ADAL" clId="{066B0731-8B54-CF43-9BDD-D2EEB9663FC5}" dt="2024-01-26T16:20:14.479" v="1102"/>
          <ac:inkMkLst>
            <pc:docMk/>
            <pc:sldMk cId="1010622222" sldId="332"/>
            <ac:inkMk id="1428" creationId="{FC257B27-A625-DFA2-7B77-24463EA8622D}"/>
          </ac:inkMkLst>
        </pc:inkChg>
        <pc:inkChg chg="add mod">
          <ac:chgData name="Kokchun Giang" userId="67e2125d-ec8c-4323-9653-9824a2ad815f" providerId="ADAL" clId="{066B0731-8B54-CF43-9BDD-D2EEB9663FC5}" dt="2024-01-26T16:20:14.479" v="1102"/>
          <ac:inkMkLst>
            <pc:docMk/>
            <pc:sldMk cId="1010622222" sldId="332"/>
            <ac:inkMk id="1429" creationId="{A35B139D-BEB6-48B2-A1F5-2731060BC219}"/>
          </ac:inkMkLst>
        </pc:inkChg>
        <pc:inkChg chg="add mod">
          <ac:chgData name="Kokchun Giang" userId="67e2125d-ec8c-4323-9653-9824a2ad815f" providerId="ADAL" clId="{066B0731-8B54-CF43-9BDD-D2EEB9663FC5}" dt="2024-01-26T16:20:14.479" v="1102"/>
          <ac:inkMkLst>
            <pc:docMk/>
            <pc:sldMk cId="1010622222" sldId="332"/>
            <ac:inkMk id="1430" creationId="{5DC50B46-0960-DEC9-5982-85A18B4F6BFA}"/>
          </ac:inkMkLst>
        </pc:inkChg>
        <pc:inkChg chg="add mod">
          <ac:chgData name="Kokchun Giang" userId="67e2125d-ec8c-4323-9653-9824a2ad815f" providerId="ADAL" clId="{066B0731-8B54-CF43-9BDD-D2EEB9663FC5}" dt="2024-01-26T16:20:14.479" v="1102"/>
          <ac:inkMkLst>
            <pc:docMk/>
            <pc:sldMk cId="1010622222" sldId="332"/>
            <ac:inkMk id="1431" creationId="{6D6E90FE-1CDC-1C8A-C170-FAED3218A617}"/>
          </ac:inkMkLst>
        </pc:inkChg>
        <pc:inkChg chg="add mod">
          <ac:chgData name="Kokchun Giang" userId="67e2125d-ec8c-4323-9653-9824a2ad815f" providerId="ADAL" clId="{066B0731-8B54-CF43-9BDD-D2EEB9663FC5}" dt="2024-01-26T16:20:53.446" v="1130"/>
          <ac:inkMkLst>
            <pc:docMk/>
            <pc:sldMk cId="1010622222" sldId="332"/>
            <ac:inkMk id="1433" creationId="{DC4AA82A-7219-808C-9F30-CFD82108C6F2}"/>
          </ac:inkMkLst>
        </pc:inkChg>
        <pc:inkChg chg="add mod">
          <ac:chgData name="Kokchun Giang" userId="67e2125d-ec8c-4323-9653-9824a2ad815f" providerId="ADAL" clId="{066B0731-8B54-CF43-9BDD-D2EEB9663FC5}" dt="2024-01-26T16:20:53.446" v="1130"/>
          <ac:inkMkLst>
            <pc:docMk/>
            <pc:sldMk cId="1010622222" sldId="332"/>
            <ac:inkMk id="1434" creationId="{E92A6D7D-5DBA-AE67-F98B-56EB8DF63122}"/>
          </ac:inkMkLst>
        </pc:inkChg>
        <pc:inkChg chg="add mod">
          <ac:chgData name="Kokchun Giang" userId="67e2125d-ec8c-4323-9653-9824a2ad815f" providerId="ADAL" clId="{066B0731-8B54-CF43-9BDD-D2EEB9663FC5}" dt="2024-01-26T16:20:53.446" v="1130"/>
          <ac:inkMkLst>
            <pc:docMk/>
            <pc:sldMk cId="1010622222" sldId="332"/>
            <ac:inkMk id="1435" creationId="{FEADE55A-03C1-1207-8923-40C5D2412F7E}"/>
          </ac:inkMkLst>
        </pc:inkChg>
        <pc:inkChg chg="add mod">
          <ac:chgData name="Kokchun Giang" userId="67e2125d-ec8c-4323-9653-9824a2ad815f" providerId="ADAL" clId="{066B0731-8B54-CF43-9BDD-D2EEB9663FC5}" dt="2024-01-26T16:20:53.446" v="1130"/>
          <ac:inkMkLst>
            <pc:docMk/>
            <pc:sldMk cId="1010622222" sldId="332"/>
            <ac:inkMk id="1436" creationId="{7EEAD3D6-76F7-2D07-DD8C-3B0EFA6AE201}"/>
          </ac:inkMkLst>
        </pc:inkChg>
        <pc:inkChg chg="add mod">
          <ac:chgData name="Kokchun Giang" userId="67e2125d-ec8c-4323-9653-9824a2ad815f" providerId="ADAL" clId="{066B0731-8B54-CF43-9BDD-D2EEB9663FC5}" dt="2024-01-26T16:20:53.446" v="1130"/>
          <ac:inkMkLst>
            <pc:docMk/>
            <pc:sldMk cId="1010622222" sldId="332"/>
            <ac:inkMk id="1437" creationId="{36B6F1DD-0181-20F6-1C95-32E53FC4EEBB}"/>
          </ac:inkMkLst>
        </pc:inkChg>
        <pc:inkChg chg="add mod">
          <ac:chgData name="Kokchun Giang" userId="67e2125d-ec8c-4323-9653-9824a2ad815f" providerId="ADAL" clId="{066B0731-8B54-CF43-9BDD-D2EEB9663FC5}" dt="2024-01-26T16:20:53.446" v="1130"/>
          <ac:inkMkLst>
            <pc:docMk/>
            <pc:sldMk cId="1010622222" sldId="332"/>
            <ac:inkMk id="1439" creationId="{59104ACB-3BF2-2947-FA79-EF56C2814E07}"/>
          </ac:inkMkLst>
        </pc:inkChg>
        <pc:inkChg chg="add mod">
          <ac:chgData name="Kokchun Giang" userId="67e2125d-ec8c-4323-9653-9824a2ad815f" providerId="ADAL" clId="{066B0731-8B54-CF43-9BDD-D2EEB9663FC5}" dt="2024-01-26T16:20:53.446" v="1130"/>
          <ac:inkMkLst>
            <pc:docMk/>
            <pc:sldMk cId="1010622222" sldId="332"/>
            <ac:inkMk id="1440" creationId="{9B10562C-20E0-00E3-8C11-096E1BBE1949}"/>
          </ac:inkMkLst>
        </pc:inkChg>
        <pc:inkChg chg="add mod">
          <ac:chgData name="Kokchun Giang" userId="67e2125d-ec8c-4323-9653-9824a2ad815f" providerId="ADAL" clId="{066B0731-8B54-CF43-9BDD-D2EEB9663FC5}" dt="2024-01-26T16:20:53.446" v="1130"/>
          <ac:inkMkLst>
            <pc:docMk/>
            <pc:sldMk cId="1010622222" sldId="332"/>
            <ac:inkMk id="1441" creationId="{B0B85B92-9566-148C-B823-4C192376BE34}"/>
          </ac:inkMkLst>
        </pc:inkChg>
        <pc:inkChg chg="add mod">
          <ac:chgData name="Kokchun Giang" userId="67e2125d-ec8c-4323-9653-9824a2ad815f" providerId="ADAL" clId="{066B0731-8B54-CF43-9BDD-D2EEB9663FC5}" dt="2024-01-26T16:20:53.446" v="1130"/>
          <ac:inkMkLst>
            <pc:docMk/>
            <pc:sldMk cId="1010622222" sldId="332"/>
            <ac:inkMk id="1442" creationId="{4C5C7404-205A-08DC-3D22-6702147FE062}"/>
          </ac:inkMkLst>
        </pc:inkChg>
        <pc:inkChg chg="add mod">
          <ac:chgData name="Kokchun Giang" userId="67e2125d-ec8c-4323-9653-9824a2ad815f" providerId="ADAL" clId="{066B0731-8B54-CF43-9BDD-D2EEB9663FC5}" dt="2024-01-26T16:20:53.446" v="1130"/>
          <ac:inkMkLst>
            <pc:docMk/>
            <pc:sldMk cId="1010622222" sldId="332"/>
            <ac:inkMk id="1443" creationId="{0B494520-9695-4562-28E3-AECDC1617135}"/>
          </ac:inkMkLst>
        </pc:inkChg>
        <pc:inkChg chg="add mod">
          <ac:chgData name="Kokchun Giang" userId="67e2125d-ec8c-4323-9653-9824a2ad815f" providerId="ADAL" clId="{066B0731-8B54-CF43-9BDD-D2EEB9663FC5}" dt="2024-01-26T16:20:53.446" v="1130"/>
          <ac:inkMkLst>
            <pc:docMk/>
            <pc:sldMk cId="1010622222" sldId="332"/>
            <ac:inkMk id="1444" creationId="{6C18E92C-213C-0D9D-14C8-1D7EF803733D}"/>
          </ac:inkMkLst>
        </pc:inkChg>
        <pc:inkChg chg="add mod">
          <ac:chgData name="Kokchun Giang" userId="67e2125d-ec8c-4323-9653-9824a2ad815f" providerId="ADAL" clId="{066B0731-8B54-CF43-9BDD-D2EEB9663FC5}" dt="2024-01-26T16:20:53.446" v="1130"/>
          <ac:inkMkLst>
            <pc:docMk/>
            <pc:sldMk cId="1010622222" sldId="332"/>
            <ac:inkMk id="1445" creationId="{DBA81415-2274-43D2-C04F-EB96772A8998}"/>
          </ac:inkMkLst>
        </pc:inkChg>
        <pc:inkChg chg="add mod">
          <ac:chgData name="Kokchun Giang" userId="67e2125d-ec8c-4323-9653-9824a2ad815f" providerId="ADAL" clId="{066B0731-8B54-CF43-9BDD-D2EEB9663FC5}" dt="2024-01-26T16:20:53.446" v="1130"/>
          <ac:inkMkLst>
            <pc:docMk/>
            <pc:sldMk cId="1010622222" sldId="332"/>
            <ac:inkMk id="1446" creationId="{1432D71C-0411-1844-FFE9-D55507F54BE1}"/>
          </ac:inkMkLst>
        </pc:inkChg>
        <pc:inkChg chg="add mod">
          <ac:chgData name="Kokchun Giang" userId="67e2125d-ec8c-4323-9653-9824a2ad815f" providerId="ADAL" clId="{066B0731-8B54-CF43-9BDD-D2EEB9663FC5}" dt="2024-01-26T16:20:53.446" v="1130"/>
          <ac:inkMkLst>
            <pc:docMk/>
            <pc:sldMk cId="1010622222" sldId="332"/>
            <ac:inkMk id="1447" creationId="{7DB3948F-093F-D258-DD72-859A07000782}"/>
          </ac:inkMkLst>
        </pc:inkChg>
        <pc:inkChg chg="add mod">
          <ac:chgData name="Kokchun Giang" userId="67e2125d-ec8c-4323-9653-9824a2ad815f" providerId="ADAL" clId="{066B0731-8B54-CF43-9BDD-D2EEB9663FC5}" dt="2024-01-26T16:20:53.446" v="1130"/>
          <ac:inkMkLst>
            <pc:docMk/>
            <pc:sldMk cId="1010622222" sldId="332"/>
            <ac:inkMk id="1448" creationId="{F87AE0BA-9059-15B4-81B0-805ECB71FE1C}"/>
          </ac:inkMkLst>
        </pc:inkChg>
        <pc:inkChg chg="add mod">
          <ac:chgData name="Kokchun Giang" userId="67e2125d-ec8c-4323-9653-9824a2ad815f" providerId="ADAL" clId="{066B0731-8B54-CF43-9BDD-D2EEB9663FC5}" dt="2024-01-26T16:20:53.446" v="1130"/>
          <ac:inkMkLst>
            <pc:docMk/>
            <pc:sldMk cId="1010622222" sldId="332"/>
            <ac:inkMk id="1449" creationId="{DB05EFBE-52AD-9A41-BE3F-EC44BDA46E69}"/>
          </ac:inkMkLst>
        </pc:inkChg>
        <pc:inkChg chg="add mod">
          <ac:chgData name="Kokchun Giang" userId="67e2125d-ec8c-4323-9653-9824a2ad815f" providerId="ADAL" clId="{066B0731-8B54-CF43-9BDD-D2EEB9663FC5}" dt="2024-01-26T16:20:53.446" v="1130"/>
          <ac:inkMkLst>
            <pc:docMk/>
            <pc:sldMk cId="1010622222" sldId="332"/>
            <ac:inkMk id="1451" creationId="{6CFEB5E4-5465-FB62-BAAD-51A39673084B}"/>
          </ac:inkMkLst>
        </pc:inkChg>
        <pc:inkChg chg="add mod">
          <ac:chgData name="Kokchun Giang" userId="67e2125d-ec8c-4323-9653-9824a2ad815f" providerId="ADAL" clId="{066B0731-8B54-CF43-9BDD-D2EEB9663FC5}" dt="2024-01-26T16:20:53.446" v="1130"/>
          <ac:inkMkLst>
            <pc:docMk/>
            <pc:sldMk cId="1010622222" sldId="332"/>
            <ac:inkMk id="1452" creationId="{90D9419C-ECCB-8813-0099-6FFCD86FB322}"/>
          </ac:inkMkLst>
        </pc:inkChg>
        <pc:inkChg chg="add mod">
          <ac:chgData name="Kokchun Giang" userId="67e2125d-ec8c-4323-9653-9824a2ad815f" providerId="ADAL" clId="{066B0731-8B54-CF43-9BDD-D2EEB9663FC5}" dt="2024-01-26T16:20:53.446" v="1130"/>
          <ac:inkMkLst>
            <pc:docMk/>
            <pc:sldMk cId="1010622222" sldId="332"/>
            <ac:inkMk id="1453" creationId="{EAB3DEA4-A2A1-D6BE-6C3C-660A6E678CBD}"/>
          </ac:inkMkLst>
        </pc:inkChg>
        <pc:inkChg chg="add mod">
          <ac:chgData name="Kokchun Giang" userId="67e2125d-ec8c-4323-9653-9824a2ad815f" providerId="ADAL" clId="{066B0731-8B54-CF43-9BDD-D2EEB9663FC5}" dt="2024-01-26T16:20:53.446" v="1130"/>
          <ac:inkMkLst>
            <pc:docMk/>
            <pc:sldMk cId="1010622222" sldId="332"/>
            <ac:inkMk id="1454" creationId="{3BA7EBDA-39B4-46A8-3265-F62A1FB58276}"/>
          </ac:inkMkLst>
        </pc:inkChg>
        <pc:inkChg chg="add mod">
          <ac:chgData name="Kokchun Giang" userId="67e2125d-ec8c-4323-9653-9824a2ad815f" providerId="ADAL" clId="{066B0731-8B54-CF43-9BDD-D2EEB9663FC5}" dt="2024-01-26T16:20:53.446" v="1130"/>
          <ac:inkMkLst>
            <pc:docMk/>
            <pc:sldMk cId="1010622222" sldId="332"/>
            <ac:inkMk id="1455" creationId="{E55AEF5A-F2E3-CFF8-032B-825ED28CDDE2}"/>
          </ac:inkMkLst>
        </pc:inkChg>
        <pc:inkChg chg="add mod">
          <ac:chgData name="Kokchun Giang" userId="67e2125d-ec8c-4323-9653-9824a2ad815f" providerId="ADAL" clId="{066B0731-8B54-CF43-9BDD-D2EEB9663FC5}" dt="2024-01-26T16:20:53.446" v="1130"/>
          <ac:inkMkLst>
            <pc:docMk/>
            <pc:sldMk cId="1010622222" sldId="332"/>
            <ac:inkMk id="1456" creationId="{4A55C764-00F4-D783-6E31-3C76F0213E3D}"/>
          </ac:inkMkLst>
        </pc:inkChg>
        <pc:inkChg chg="add mod">
          <ac:chgData name="Kokchun Giang" userId="67e2125d-ec8c-4323-9653-9824a2ad815f" providerId="ADAL" clId="{066B0731-8B54-CF43-9BDD-D2EEB9663FC5}" dt="2024-01-26T16:20:53.446" v="1130"/>
          <ac:inkMkLst>
            <pc:docMk/>
            <pc:sldMk cId="1010622222" sldId="332"/>
            <ac:inkMk id="1457" creationId="{3F7C4EB5-5162-8573-3015-400C486D61B1}"/>
          </ac:inkMkLst>
        </pc:inkChg>
        <pc:inkChg chg="add mod">
          <ac:chgData name="Kokchun Giang" userId="67e2125d-ec8c-4323-9653-9824a2ad815f" providerId="ADAL" clId="{066B0731-8B54-CF43-9BDD-D2EEB9663FC5}" dt="2024-01-26T16:20:53.446" v="1130"/>
          <ac:inkMkLst>
            <pc:docMk/>
            <pc:sldMk cId="1010622222" sldId="332"/>
            <ac:inkMk id="1458" creationId="{9808901B-8C9C-92DB-302A-6F504F51DBAB}"/>
          </ac:inkMkLst>
        </pc:inkChg>
        <pc:inkChg chg="add mod">
          <ac:chgData name="Kokchun Giang" userId="67e2125d-ec8c-4323-9653-9824a2ad815f" providerId="ADAL" clId="{066B0731-8B54-CF43-9BDD-D2EEB9663FC5}" dt="2024-01-26T16:20:53.446" v="1130"/>
          <ac:inkMkLst>
            <pc:docMk/>
            <pc:sldMk cId="1010622222" sldId="332"/>
            <ac:inkMk id="1459" creationId="{91ECA893-7708-1353-ACFC-BF58019932E3}"/>
          </ac:inkMkLst>
        </pc:inkChg>
        <pc:inkChg chg="add mod">
          <ac:chgData name="Kokchun Giang" userId="67e2125d-ec8c-4323-9653-9824a2ad815f" providerId="ADAL" clId="{066B0731-8B54-CF43-9BDD-D2EEB9663FC5}" dt="2024-01-27T12:43:01.007" v="3040" actId="164"/>
          <ac:inkMkLst>
            <pc:docMk/>
            <pc:sldMk cId="1010622222" sldId="332"/>
            <ac:inkMk id="1461" creationId="{CB76FE4B-1AAF-CF05-DD2E-8A8831CA51FE}"/>
          </ac:inkMkLst>
        </pc:inkChg>
        <pc:inkChg chg="add mod">
          <ac:chgData name="Kokchun Giang" userId="67e2125d-ec8c-4323-9653-9824a2ad815f" providerId="ADAL" clId="{066B0731-8B54-CF43-9BDD-D2EEB9663FC5}" dt="2024-01-27T12:43:01.007" v="3040" actId="164"/>
          <ac:inkMkLst>
            <pc:docMk/>
            <pc:sldMk cId="1010622222" sldId="332"/>
            <ac:inkMk id="1462" creationId="{DFE90BA4-5CF0-AE8B-5D8C-B1D1888E8B4E}"/>
          </ac:inkMkLst>
        </pc:inkChg>
        <pc:inkChg chg="add mod">
          <ac:chgData name="Kokchun Giang" userId="67e2125d-ec8c-4323-9653-9824a2ad815f" providerId="ADAL" clId="{066B0731-8B54-CF43-9BDD-D2EEB9663FC5}" dt="2024-01-27T12:43:01.007" v="3040" actId="164"/>
          <ac:inkMkLst>
            <pc:docMk/>
            <pc:sldMk cId="1010622222" sldId="332"/>
            <ac:inkMk id="1463" creationId="{FA382AAE-D1D1-8397-1420-2812AB650B7B}"/>
          </ac:inkMkLst>
        </pc:inkChg>
        <pc:inkChg chg="add mod">
          <ac:chgData name="Kokchun Giang" userId="67e2125d-ec8c-4323-9653-9824a2ad815f" providerId="ADAL" clId="{066B0731-8B54-CF43-9BDD-D2EEB9663FC5}" dt="2024-01-27T12:43:01.007" v="3040" actId="164"/>
          <ac:inkMkLst>
            <pc:docMk/>
            <pc:sldMk cId="1010622222" sldId="332"/>
            <ac:inkMk id="1464" creationId="{DB21824C-B9E2-3B72-046E-90EC21D7627C}"/>
          </ac:inkMkLst>
        </pc:inkChg>
        <pc:inkChg chg="add mod">
          <ac:chgData name="Kokchun Giang" userId="67e2125d-ec8c-4323-9653-9824a2ad815f" providerId="ADAL" clId="{066B0731-8B54-CF43-9BDD-D2EEB9663FC5}" dt="2024-01-27T12:43:01.007" v="3040" actId="164"/>
          <ac:inkMkLst>
            <pc:docMk/>
            <pc:sldMk cId="1010622222" sldId="332"/>
            <ac:inkMk id="1465" creationId="{AB5B0A2E-E833-29DD-7FB8-C453A6518978}"/>
          </ac:inkMkLst>
        </pc:inkChg>
        <pc:inkChg chg="add mod">
          <ac:chgData name="Kokchun Giang" userId="67e2125d-ec8c-4323-9653-9824a2ad815f" providerId="ADAL" clId="{066B0731-8B54-CF43-9BDD-D2EEB9663FC5}" dt="2024-01-27T12:43:01.007" v="3040" actId="164"/>
          <ac:inkMkLst>
            <pc:docMk/>
            <pc:sldMk cId="1010622222" sldId="332"/>
            <ac:inkMk id="1466" creationId="{AB4A5EBB-A0A6-9C32-1F77-33BDAC47BEC4}"/>
          </ac:inkMkLst>
        </pc:inkChg>
        <pc:inkChg chg="add mod">
          <ac:chgData name="Kokchun Giang" userId="67e2125d-ec8c-4323-9653-9824a2ad815f" providerId="ADAL" clId="{066B0731-8B54-CF43-9BDD-D2EEB9663FC5}" dt="2024-01-27T12:43:01.007" v="3040" actId="164"/>
          <ac:inkMkLst>
            <pc:docMk/>
            <pc:sldMk cId="1010622222" sldId="332"/>
            <ac:inkMk id="1469" creationId="{8A20D002-8F4C-F0A2-54F3-503DBEED0EC9}"/>
          </ac:inkMkLst>
        </pc:inkChg>
        <pc:inkChg chg="add mod">
          <ac:chgData name="Kokchun Giang" userId="67e2125d-ec8c-4323-9653-9824a2ad815f" providerId="ADAL" clId="{066B0731-8B54-CF43-9BDD-D2EEB9663FC5}" dt="2024-01-27T12:43:01.007" v="3040" actId="164"/>
          <ac:inkMkLst>
            <pc:docMk/>
            <pc:sldMk cId="1010622222" sldId="332"/>
            <ac:inkMk id="1470" creationId="{3F579FE6-93A9-0EE0-C6AE-20125BB76BFB}"/>
          </ac:inkMkLst>
        </pc:inkChg>
        <pc:inkChg chg="add mod">
          <ac:chgData name="Kokchun Giang" userId="67e2125d-ec8c-4323-9653-9824a2ad815f" providerId="ADAL" clId="{066B0731-8B54-CF43-9BDD-D2EEB9663FC5}" dt="2024-01-27T12:43:01.007" v="3040" actId="164"/>
          <ac:inkMkLst>
            <pc:docMk/>
            <pc:sldMk cId="1010622222" sldId="332"/>
            <ac:inkMk id="1471" creationId="{37D36673-F5CE-DAB1-2FE5-3C641E51F99A}"/>
          </ac:inkMkLst>
        </pc:inkChg>
        <pc:inkChg chg="add mod">
          <ac:chgData name="Kokchun Giang" userId="67e2125d-ec8c-4323-9653-9824a2ad815f" providerId="ADAL" clId="{066B0731-8B54-CF43-9BDD-D2EEB9663FC5}" dt="2024-01-27T12:43:07.554" v="3041" actId="164"/>
          <ac:inkMkLst>
            <pc:docMk/>
            <pc:sldMk cId="1010622222" sldId="332"/>
            <ac:inkMk id="1473" creationId="{141B4117-0308-9ABE-FEBD-444026578156}"/>
          </ac:inkMkLst>
        </pc:inkChg>
        <pc:inkChg chg="add mod">
          <ac:chgData name="Kokchun Giang" userId="67e2125d-ec8c-4323-9653-9824a2ad815f" providerId="ADAL" clId="{066B0731-8B54-CF43-9BDD-D2EEB9663FC5}" dt="2024-01-27T12:43:07.554" v="3041" actId="164"/>
          <ac:inkMkLst>
            <pc:docMk/>
            <pc:sldMk cId="1010622222" sldId="332"/>
            <ac:inkMk id="1474" creationId="{9C91B54D-9CD1-FA88-7BED-9C3F27ED673E}"/>
          </ac:inkMkLst>
        </pc:inkChg>
        <pc:inkChg chg="add mod">
          <ac:chgData name="Kokchun Giang" userId="67e2125d-ec8c-4323-9653-9824a2ad815f" providerId="ADAL" clId="{066B0731-8B54-CF43-9BDD-D2EEB9663FC5}" dt="2024-01-27T12:43:07.554" v="3041" actId="164"/>
          <ac:inkMkLst>
            <pc:docMk/>
            <pc:sldMk cId="1010622222" sldId="332"/>
            <ac:inkMk id="1475" creationId="{D2CB9A6C-DA50-1ACA-44A2-C60C332DE11A}"/>
          </ac:inkMkLst>
        </pc:inkChg>
        <pc:inkChg chg="add mod">
          <ac:chgData name="Kokchun Giang" userId="67e2125d-ec8c-4323-9653-9824a2ad815f" providerId="ADAL" clId="{066B0731-8B54-CF43-9BDD-D2EEB9663FC5}" dt="2024-01-27T12:43:07.554" v="3041" actId="164"/>
          <ac:inkMkLst>
            <pc:docMk/>
            <pc:sldMk cId="1010622222" sldId="332"/>
            <ac:inkMk id="1476" creationId="{51792A69-1F2F-EE7A-BE34-51B671478284}"/>
          </ac:inkMkLst>
        </pc:inkChg>
        <pc:inkChg chg="add mod">
          <ac:chgData name="Kokchun Giang" userId="67e2125d-ec8c-4323-9653-9824a2ad815f" providerId="ADAL" clId="{066B0731-8B54-CF43-9BDD-D2EEB9663FC5}" dt="2024-01-27T12:43:07.554" v="3041" actId="164"/>
          <ac:inkMkLst>
            <pc:docMk/>
            <pc:sldMk cId="1010622222" sldId="332"/>
            <ac:inkMk id="1477" creationId="{F0C53643-A800-5BA7-0724-7DAE8BF99F85}"/>
          </ac:inkMkLst>
        </pc:inkChg>
        <pc:inkChg chg="add mod">
          <ac:chgData name="Kokchun Giang" userId="67e2125d-ec8c-4323-9653-9824a2ad815f" providerId="ADAL" clId="{066B0731-8B54-CF43-9BDD-D2EEB9663FC5}" dt="2024-01-27T12:43:07.554" v="3041" actId="164"/>
          <ac:inkMkLst>
            <pc:docMk/>
            <pc:sldMk cId="1010622222" sldId="332"/>
            <ac:inkMk id="1478" creationId="{63C06FC7-2B46-58C0-795E-459008F67999}"/>
          </ac:inkMkLst>
        </pc:inkChg>
        <pc:inkChg chg="add mod">
          <ac:chgData name="Kokchun Giang" userId="67e2125d-ec8c-4323-9653-9824a2ad815f" providerId="ADAL" clId="{066B0731-8B54-CF43-9BDD-D2EEB9663FC5}" dt="2024-01-27T12:43:07.554" v="3041" actId="164"/>
          <ac:inkMkLst>
            <pc:docMk/>
            <pc:sldMk cId="1010622222" sldId="332"/>
            <ac:inkMk id="1479" creationId="{5A5FC3A8-21E9-666A-5623-AF285E878BB4}"/>
          </ac:inkMkLst>
        </pc:inkChg>
        <pc:inkChg chg="add mod">
          <ac:chgData name="Kokchun Giang" userId="67e2125d-ec8c-4323-9653-9824a2ad815f" providerId="ADAL" clId="{066B0731-8B54-CF43-9BDD-D2EEB9663FC5}" dt="2024-01-27T12:43:07.554" v="3041" actId="164"/>
          <ac:inkMkLst>
            <pc:docMk/>
            <pc:sldMk cId="1010622222" sldId="332"/>
            <ac:inkMk id="1480" creationId="{020CFF21-8B61-756A-C6CE-89C47D42B862}"/>
          </ac:inkMkLst>
        </pc:inkChg>
        <pc:inkChg chg="add mod">
          <ac:chgData name="Kokchun Giang" userId="67e2125d-ec8c-4323-9653-9824a2ad815f" providerId="ADAL" clId="{066B0731-8B54-CF43-9BDD-D2EEB9663FC5}" dt="2024-01-27T12:43:07.554" v="3041" actId="164"/>
          <ac:inkMkLst>
            <pc:docMk/>
            <pc:sldMk cId="1010622222" sldId="332"/>
            <ac:inkMk id="1481" creationId="{23BC602B-7802-CF0B-1A8E-7A6B6BACED78}"/>
          </ac:inkMkLst>
        </pc:inkChg>
        <pc:inkChg chg="add mod">
          <ac:chgData name="Kokchun Giang" userId="67e2125d-ec8c-4323-9653-9824a2ad815f" providerId="ADAL" clId="{066B0731-8B54-CF43-9BDD-D2EEB9663FC5}" dt="2024-01-27T12:43:07.554" v="3041" actId="164"/>
          <ac:inkMkLst>
            <pc:docMk/>
            <pc:sldMk cId="1010622222" sldId="332"/>
            <ac:inkMk id="1482" creationId="{F28A711C-16F2-2B91-D195-0A6DDABC6B14}"/>
          </ac:inkMkLst>
        </pc:inkChg>
        <pc:inkChg chg="add mod">
          <ac:chgData name="Kokchun Giang" userId="67e2125d-ec8c-4323-9653-9824a2ad815f" providerId="ADAL" clId="{066B0731-8B54-CF43-9BDD-D2EEB9663FC5}" dt="2024-01-27T12:43:01.007" v="3040" actId="164"/>
          <ac:inkMkLst>
            <pc:docMk/>
            <pc:sldMk cId="1010622222" sldId="332"/>
            <ac:inkMk id="1483" creationId="{CFCD9DDE-26B6-8862-A9AB-B7327B9F49CB}"/>
          </ac:inkMkLst>
        </pc:inkChg>
        <pc:inkChg chg="add mod">
          <ac:chgData name="Kokchun Giang" userId="67e2125d-ec8c-4323-9653-9824a2ad815f" providerId="ADAL" clId="{066B0731-8B54-CF43-9BDD-D2EEB9663FC5}" dt="2024-01-27T12:43:01.007" v="3040" actId="164"/>
          <ac:inkMkLst>
            <pc:docMk/>
            <pc:sldMk cId="1010622222" sldId="332"/>
            <ac:inkMk id="1485" creationId="{1C82DAF4-6304-35EF-D5F9-F716A62E71EB}"/>
          </ac:inkMkLst>
        </pc:inkChg>
        <pc:inkChg chg="add mod">
          <ac:chgData name="Kokchun Giang" userId="67e2125d-ec8c-4323-9653-9824a2ad815f" providerId="ADAL" clId="{066B0731-8B54-CF43-9BDD-D2EEB9663FC5}" dt="2024-01-27T12:43:01.007" v="3040" actId="164"/>
          <ac:inkMkLst>
            <pc:docMk/>
            <pc:sldMk cId="1010622222" sldId="332"/>
            <ac:inkMk id="1487" creationId="{CBC63A62-4C16-889F-D4D8-96CC86479D26}"/>
          </ac:inkMkLst>
        </pc:inkChg>
        <pc:inkChg chg="add mod">
          <ac:chgData name="Kokchun Giang" userId="67e2125d-ec8c-4323-9653-9824a2ad815f" providerId="ADAL" clId="{066B0731-8B54-CF43-9BDD-D2EEB9663FC5}" dt="2024-01-27T12:43:16.407" v="3042" actId="164"/>
          <ac:inkMkLst>
            <pc:docMk/>
            <pc:sldMk cId="1010622222" sldId="332"/>
            <ac:inkMk id="1489" creationId="{A95C11BD-9063-8110-3DF9-B3179757C816}"/>
          </ac:inkMkLst>
        </pc:inkChg>
        <pc:inkChg chg="add del mod">
          <ac:chgData name="Kokchun Giang" userId="67e2125d-ec8c-4323-9653-9824a2ad815f" providerId="ADAL" clId="{066B0731-8B54-CF43-9BDD-D2EEB9663FC5}" dt="2024-01-26T16:21:28.602" v="1162"/>
          <ac:inkMkLst>
            <pc:docMk/>
            <pc:sldMk cId="1010622222" sldId="332"/>
            <ac:inkMk id="1490" creationId="{DBA5C36D-C26E-760D-2AD3-9AE4332C690A}"/>
          </ac:inkMkLst>
        </pc:inkChg>
        <pc:inkChg chg="add mod">
          <ac:chgData name="Kokchun Giang" userId="67e2125d-ec8c-4323-9653-9824a2ad815f" providerId="ADAL" clId="{066B0731-8B54-CF43-9BDD-D2EEB9663FC5}" dt="2024-01-26T16:22:29.826" v="1245"/>
          <ac:inkMkLst>
            <pc:docMk/>
            <pc:sldMk cId="1010622222" sldId="332"/>
            <ac:inkMk id="1492" creationId="{4F2B80F2-23E8-5367-FFC9-222F2F5D3B41}"/>
          </ac:inkMkLst>
        </pc:inkChg>
        <pc:inkChg chg="add mod">
          <ac:chgData name="Kokchun Giang" userId="67e2125d-ec8c-4323-9653-9824a2ad815f" providerId="ADAL" clId="{066B0731-8B54-CF43-9BDD-D2EEB9663FC5}" dt="2024-01-26T16:22:29.826" v="1245"/>
          <ac:inkMkLst>
            <pc:docMk/>
            <pc:sldMk cId="1010622222" sldId="332"/>
            <ac:inkMk id="1493" creationId="{F26340B0-A96F-4D47-7AB6-BB441823C333}"/>
          </ac:inkMkLst>
        </pc:inkChg>
        <pc:inkChg chg="add mod">
          <ac:chgData name="Kokchun Giang" userId="67e2125d-ec8c-4323-9653-9824a2ad815f" providerId="ADAL" clId="{066B0731-8B54-CF43-9BDD-D2EEB9663FC5}" dt="2024-01-26T16:22:29.826" v="1245"/>
          <ac:inkMkLst>
            <pc:docMk/>
            <pc:sldMk cId="1010622222" sldId="332"/>
            <ac:inkMk id="1494" creationId="{7206BEC5-E925-7C11-E355-44DE81E39F34}"/>
          </ac:inkMkLst>
        </pc:inkChg>
        <pc:inkChg chg="add mod">
          <ac:chgData name="Kokchun Giang" userId="67e2125d-ec8c-4323-9653-9824a2ad815f" providerId="ADAL" clId="{066B0731-8B54-CF43-9BDD-D2EEB9663FC5}" dt="2024-01-26T16:22:29.826" v="1245"/>
          <ac:inkMkLst>
            <pc:docMk/>
            <pc:sldMk cId="1010622222" sldId="332"/>
            <ac:inkMk id="1495" creationId="{890713EB-9D47-CF81-B8AE-CA7A6205CAAF}"/>
          </ac:inkMkLst>
        </pc:inkChg>
        <pc:inkChg chg="add mod">
          <ac:chgData name="Kokchun Giang" userId="67e2125d-ec8c-4323-9653-9824a2ad815f" providerId="ADAL" clId="{066B0731-8B54-CF43-9BDD-D2EEB9663FC5}" dt="2024-01-26T16:22:29.826" v="1245"/>
          <ac:inkMkLst>
            <pc:docMk/>
            <pc:sldMk cId="1010622222" sldId="332"/>
            <ac:inkMk id="1497" creationId="{B2EA0C9C-4964-7410-F23F-892A7A42C470}"/>
          </ac:inkMkLst>
        </pc:inkChg>
        <pc:inkChg chg="add mod">
          <ac:chgData name="Kokchun Giang" userId="67e2125d-ec8c-4323-9653-9824a2ad815f" providerId="ADAL" clId="{066B0731-8B54-CF43-9BDD-D2EEB9663FC5}" dt="2024-01-26T16:22:29.826" v="1245"/>
          <ac:inkMkLst>
            <pc:docMk/>
            <pc:sldMk cId="1010622222" sldId="332"/>
            <ac:inkMk id="1498" creationId="{A6D52FC8-B2FC-1BE5-22DD-C05A65AD3BDC}"/>
          </ac:inkMkLst>
        </pc:inkChg>
        <pc:inkChg chg="add mod">
          <ac:chgData name="Kokchun Giang" userId="67e2125d-ec8c-4323-9653-9824a2ad815f" providerId="ADAL" clId="{066B0731-8B54-CF43-9BDD-D2EEB9663FC5}" dt="2024-01-26T16:22:29.826" v="1245"/>
          <ac:inkMkLst>
            <pc:docMk/>
            <pc:sldMk cId="1010622222" sldId="332"/>
            <ac:inkMk id="1499" creationId="{3ECE9179-8414-9962-81ED-F4D0B44F8398}"/>
          </ac:inkMkLst>
        </pc:inkChg>
        <pc:inkChg chg="add mod">
          <ac:chgData name="Kokchun Giang" userId="67e2125d-ec8c-4323-9653-9824a2ad815f" providerId="ADAL" clId="{066B0731-8B54-CF43-9BDD-D2EEB9663FC5}" dt="2024-01-26T16:22:29.826" v="1245"/>
          <ac:inkMkLst>
            <pc:docMk/>
            <pc:sldMk cId="1010622222" sldId="332"/>
            <ac:inkMk id="1500" creationId="{3A4038EF-1D44-67D6-68C6-CC6470C4748C}"/>
          </ac:inkMkLst>
        </pc:inkChg>
        <pc:inkChg chg="add mod">
          <ac:chgData name="Kokchun Giang" userId="67e2125d-ec8c-4323-9653-9824a2ad815f" providerId="ADAL" clId="{066B0731-8B54-CF43-9BDD-D2EEB9663FC5}" dt="2024-01-26T16:22:29.826" v="1245"/>
          <ac:inkMkLst>
            <pc:docMk/>
            <pc:sldMk cId="1010622222" sldId="332"/>
            <ac:inkMk id="1501" creationId="{93CDA01A-AE07-F04E-EE46-DBCA75B9E915}"/>
          </ac:inkMkLst>
        </pc:inkChg>
        <pc:inkChg chg="add mod">
          <ac:chgData name="Kokchun Giang" userId="67e2125d-ec8c-4323-9653-9824a2ad815f" providerId="ADAL" clId="{066B0731-8B54-CF43-9BDD-D2EEB9663FC5}" dt="2024-01-26T16:22:29.826" v="1245"/>
          <ac:inkMkLst>
            <pc:docMk/>
            <pc:sldMk cId="1010622222" sldId="332"/>
            <ac:inkMk id="1502" creationId="{C85F651C-9F97-E8BB-E89E-954FD1FEFD7D}"/>
          </ac:inkMkLst>
        </pc:inkChg>
        <pc:inkChg chg="add mod">
          <ac:chgData name="Kokchun Giang" userId="67e2125d-ec8c-4323-9653-9824a2ad815f" providerId="ADAL" clId="{066B0731-8B54-CF43-9BDD-D2EEB9663FC5}" dt="2024-01-26T16:22:29.826" v="1245"/>
          <ac:inkMkLst>
            <pc:docMk/>
            <pc:sldMk cId="1010622222" sldId="332"/>
            <ac:inkMk id="1503" creationId="{C0C21544-FBFE-DCFD-87EC-D085CE22B867}"/>
          </ac:inkMkLst>
        </pc:inkChg>
        <pc:inkChg chg="add mod">
          <ac:chgData name="Kokchun Giang" userId="67e2125d-ec8c-4323-9653-9824a2ad815f" providerId="ADAL" clId="{066B0731-8B54-CF43-9BDD-D2EEB9663FC5}" dt="2024-01-26T16:22:29.826" v="1245"/>
          <ac:inkMkLst>
            <pc:docMk/>
            <pc:sldMk cId="1010622222" sldId="332"/>
            <ac:inkMk id="1504" creationId="{9C0D8527-36A4-5896-1478-CCAAA2FD4F6A}"/>
          </ac:inkMkLst>
        </pc:inkChg>
        <pc:inkChg chg="add mod">
          <ac:chgData name="Kokchun Giang" userId="67e2125d-ec8c-4323-9653-9824a2ad815f" providerId="ADAL" clId="{066B0731-8B54-CF43-9BDD-D2EEB9663FC5}" dt="2024-01-26T16:22:29.826" v="1245"/>
          <ac:inkMkLst>
            <pc:docMk/>
            <pc:sldMk cId="1010622222" sldId="332"/>
            <ac:inkMk id="1506" creationId="{07464BA6-515C-557F-D3AD-F07BE7ECC875}"/>
          </ac:inkMkLst>
        </pc:inkChg>
        <pc:inkChg chg="add mod">
          <ac:chgData name="Kokchun Giang" userId="67e2125d-ec8c-4323-9653-9824a2ad815f" providerId="ADAL" clId="{066B0731-8B54-CF43-9BDD-D2EEB9663FC5}" dt="2024-01-26T16:22:29.826" v="1245"/>
          <ac:inkMkLst>
            <pc:docMk/>
            <pc:sldMk cId="1010622222" sldId="332"/>
            <ac:inkMk id="1507" creationId="{2C393D9F-AA65-E94A-D8F7-DB8536DBD331}"/>
          </ac:inkMkLst>
        </pc:inkChg>
        <pc:inkChg chg="add mod">
          <ac:chgData name="Kokchun Giang" userId="67e2125d-ec8c-4323-9653-9824a2ad815f" providerId="ADAL" clId="{066B0731-8B54-CF43-9BDD-D2EEB9663FC5}" dt="2024-01-26T16:22:29.826" v="1245"/>
          <ac:inkMkLst>
            <pc:docMk/>
            <pc:sldMk cId="1010622222" sldId="332"/>
            <ac:inkMk id="1508" creationId="{22EB3E45-A8F1-EBAF-D939-2911C74793A0}"/>
          </ac:inkMkLst>
        </pc:inkChg>
        <pc:inkChg chg="add mod">
          <ac:chgData name="Kokchun Giang" userId="67e2125d-ec8c-4323-9653-9824a2ad815f" providerId="ADAL" clId="{066B0731-8B54-CF43-9BDD-D2EEB9663FC5}" dt="2024-01-26T16:22:29.826" v="1245"/>
          <ac:inkMkLst>
            <pc:docMk/>
            <pc:sldMk cId="1010622222" sldId="332"/>
            <ac:inkMk id="1509" creationId="{1D3987E2-F36E-699C-279A-5091A3B9497B}"/>
          </ac:inkMkLst>
        </pc:inkChg>
        <pc:inkChg chg="add mod">
          <ac:chgData name="Kokchun Giang" userId="67e2125d-ec8c-4323-9653-9824a2ad815f" providerId="ADAL" clId="{066B0731-8B54-CF43-9BDD-D2EEB9663FC5}" dt="2024-01-26T16:22:29.826" v="1245"/>
          <ac:inkMkLst>
            <pc:docMk/>
            <pc:sldMk cId="1010622222" sldId="332"/>
            <ac:inkMk id="1510" creationId="{66F5CABF-F018-A3FD-F592-175851C659F5}"/>
          </ac:inkMkLst>
        </pc:inkChg>
        <pc:inkChg chg="add mod">
          <ac:chgData name="Kokchun Giang" userId="67e2125d-ec8c-4323-9653-9824a2ad815f" providerId="ADAL" clId="{066B0731-8B54-CF43-9BDD-D2EEB9663FC5}" dt="2024-01-26T16:22:29.826" v="1245"/>
          <ac:inkMkLst>
            <pc:docMk/>
            <pc:sldMk cId="1010622222" sldId="332"/>
            <ac:inkMk id="1511" creationId="{A78AF38B-5E29-CCD5-E2AF-5E16EBCE567E}"/>
          </ac:inkMkLst>
        </pc:inkChg>
        <pc:inkChg chg="add mod">
          <ac:chgData name="Kokchun Giang" userId="67e2125d-ec8c-4323-9653-9824a2ad815f" providerId="ADAL" clId="{066B0731-8B54-CF43-9BDD-D2EEB9663FC5}" dt="2024-01-26T16:22:29.826" v="1245"/>
          <ac:inkMkLst>
            <pc:docMk/>
            <pc:sldMk cId="1010622222" sldId="332"/>
            <ac:inkMk id="1512" creationId="{E60C9C37-4E2E-9DE6-419B-D33B886F1B01}"/>
          </ac:inkMkLst>
        </pc:inkChg>
        <pc:inkChg chg="add mod">
          <ac:chgData name="Kokchun Giang" userId="67e2125d-ec8c-4323-9653-9824a2ad815f" providerId="ADAL" clId="{066B0731-8B54-CF43-9BDD-D2EEB9663FC5}" dt="2024-01-26T16:22:29.826" v="1245"/>
          <ac:inkMkLst>
            <pc:docMk/>
            <pc:sldMk cId="1010622222" sldId="332"/>
            <ac:inkMk id="1513" creationId="{03A823E2-334C-E99E-EC81-5E35AD4F8C8F}"/>
          </ac:inkMkLst>
        </pc:inkChg>
        <pc:inkChg chg="add mod">
          <ac:chgData name="Kokchun Giang" userId="67e2125d-ec8c-4323-9653-9824a2ad815f" providerId="ADAL" clId="{066B0731-8B54-CF43-9BDD-D2EEB9663FC5}" dt="2024-01-26T16:22:29.826" v="1245"/>
          <ac:inkMkLst>
            <pc:docMk/>
            <pc:sldMk cId="1010622222" sldId="332"/>
            <ac:inkMk id="1515" creationId="{4AB503F3-042E-3982-4281-617D6D5E4515}"/>
          </ac:inkMkLst>
        </pc:inkChg>
        <pc:inkChg chg="add mod">
          <ac:chgData name="Kokchun Giang" userId="67e2125d-ec8c-4323-9653-9824a2ad815f" providerId="ADAL" clId="{066B0731-8B54-CF43-9BDD-D2EEB9663FC5}" dt="2024-01-26T16:22:29.826" v="1245"/>
          <ac:inkMkLst>
            <pc:docMk/>
            <pc:sldMk cId="1010622222" sldId="332"/>
            <ac:inkMk id="1516" creationId="{3A914772-BC83-4897-6C40-8E257624B7DC}"/>
          </ac:inkMkLst>
        </pc:inkChg>
        <pc:inkChg chg="add mod">
          <ac:chgData name="Kokchun Giang" userId="67e2125d-ec8c-4323-9653-9824a2ad815f" providerId="ADAL" clId="{066B0731-8B54-CF43-9BDD-D2EEB9663FC5}" dt="2024-01-26T16:22:29.826" v="1245"/>
          <ac:inkMkLst>
            <pc:docMk/>
            <pc:sldMk cId="1010622222" sldId="332"/>
            <ac:inkMk id="1518" creationId="{B4277548-FAA8-05D3-1E62-E026C563B01F}"/>
          </ac:inkMkLst>
        </pc:inkChg>
        <pc:inkChg chg="add mod">
          <ac:chgData name="Kokchun Giang" userId="67e2125d-ec8c-4323-9653-9824a2ad815f" providerId="ADAL" clId="{066B0731-8B54-CF43-9BDD-D2EEB9663FC5}" dt="2024-01-26T16:22:29.826" v="1245"/>
          <ac:inkMkLst>
            <pc:docMk/>
            <pc:sldMk cId="1010622222" sldId="332"/>
            <ac:inkMk id="1519" creationId="{19C40651-6AC6-E534-6AC6-1260EE5A671E}"/>
          </ac:inkMkLst>
        </pc:inkChg>
        <pc:inkChg chg="add mod">
          <ac:chgData name="Kokchun Giang" userId="67e2125d-ec8c-4323-9653-9824a2ad815f" providerId="ADAL" clId="{066B0731-8B54-CF43-9BDD-D2EEB9663FC5}" dt="2024-01-26T16:22:29.826" v="1245"/>
          <ac:inkMkLst>
            <pc:docMk/>
            <pc:sldMk cId="1010622222" sldId="332"/>
            <ac:inkMk id="1520" creationId="{D4D19980-718F-4B30-FB03-B6EA5F94C90E}"/>
          </ac:inkMkLst>
        </pc:inkChg>
        <pc:inkChg chg="add mod">
          <ac:chgData name="Kokchun Giang" userId="67e2125d-ec8c-4323-9653-9824a2ad815f" providerId="ADAL" clId="{066B0731-8B54-CF43-9BDD-D2EEB9663FC5}" dt="2024-01-26T16:22:29.826" v="1245"/>
          <ac:inkMkLst>
            <pc:docMk/>
            <pc:sldMk cId="1010622222" sldId="332"/>
            <ac:inkMk id="1521" creationId="{04FAB216-40AB-E5D8-8E00-43BDFA218AA4}"/>
          </ac:inkMkLst>
        </pc:inkChg>
        <pc:inkChg chg="add mod">
          <ac:chgData name="Kokchun Giang" userId="67e2125d-ec8c-4323-9653-9824a2ad815f" providerId="ADAL" clId="{066B0731-8B54-CF43-9BDD-D2EEB9663FC5}" dt="2024-01-26T16:22:29.826" v="1245"/>
          <ac:inkMkLst>
            <pc:docMk/>
            <pc:sldMk cId="1010622222" sldId="332"/>
            <ac:inkMk id="1522" creationId="{B5FF1455-8421-22F0-56A1-4B370D88D056}"/>
          </ac:inkMkLst>
        </pc:inkChg>
        <pc:inkChg chg="add mod">
          <ac:chgData name="Kokchun Giang" userId="67e2125d-ec8c-4323-9653-9824a2ad815f" providerId="ADAL" clId="{066B0731-8B54-CF43-9BDD-D2EEB9663FC5}" dt="2024-01-26T16:22:29.826" v="1245"/>
          <ac:inkMkLst>
            <pc:docMk/>
            <pc:sldMk cId="1010622222" sldId="332"/>
            <ac:inkMk id="1523" creationId="{6462CDA4-523F-2433-771C-1C9876D20B99}"/>
          </ac:inkMkLst>
        </pc:inkChg>
        <pc:inkChg chg="add mod">
          <ac:chgData name="Kokchun Giang" userId="67e2125d-ec8c-4323-9653-9824a2ad815f" providerId="ADAL" clId="{066B0731-8B54-CF43-9BDD-D2EEB9663FC5}" dt="2024-01-26T16:22:29.826" v="1245"/>
          <ac:inkMkLst>
            <pc:docMk/>
            <pc:sldMk cId="1010622222" sldId="332"/>
            <ac:inkMk id="1525" creationId="{1F0ABBEC-F1E2-196B-D539-C67E195F4646}"/>
          </ac:inkMkLst>
        </pc:inkChg>
        <pc:inkChg chg="add mod">
          <ac:chgData name="Kokchun Giang" userId="67e2125d-ec8c-4323-9653-9824a2ad815f" providerId="ADAL" clId="{066B0731-8B54-CF43-9BDD-D2EEB9663FC5}" dt="2024-01-26T16:22:29.826" v="1245"/>
          <ac:inkMkLst>
            <pc:docMk/>
            <pc:sldMk cId="1010622222" sldId="332"/>
            <ac:inkMk id="1527" creationId="{6AA3A2B7-E183-2DA9-2C7A-B698B6AE86DD}"/>
          </ac:inkMkLst>
        </pc:inkChg>
        <pc:inkChg chg="add mod">
          <ac:chgData name="Kokchun Giang" userId="67e2125d-ec8c-4323-9653-9824a2ad815f" providerId="ADAL" clId="{066B0731-8B54-CF43-9BDD-D2EEB9663FC5}" dt="2024-01-26T16:22:29.826" v="1245"/>
          <ac:inkMkLst>
            <pc:docMk/>
            <pc:sldMk cId="1010622222" sldId="332"/>
            <ac:inkMk id="1529" creationId="{BFDBC104-815D-0DE5-4CCF-594E013C9826}"/>
          </ac:inkMkLst>
        </pc:inkChg>
        <pc:inkChg chg="add mod">
          <ac:chgData name="Kokchun Giang" userId="67e2125d-ec8c-4323-9653-9824a2ad815f" providerId="ADAL" clId="{066B0731-8B54-CF43-9BDD-D2EEB9663FC5}" dt="2024-01-26T16:22:29.826" v="1245"/>
          <ac:inkMkLst>
            <pc:docMk/>
            <pc:sldMk cId="1010622222" sldId="332"/>
            <ac:inkMk id="1531" creationId="{33849B04-3486-8ADE-E779-518AC5C47414}"/>
          </ac:inkMkLst>
        </pc:inkChg>
        <pc:inkChg chg="add mod">
          <ac:chgData name="Kokchun Giang" userId="67e2125d-ec8c-4323-9653-9824a2ad815f" providerId="ADAL" clId="{066B0731-8B54-CF43-9BDD-D2EEB9663FC5}" dt="2024-01-26T16:22:29.826" v="1245"/>
          <ac:inkMkLst>
            <pc:docMk/>
            <pc:sldMk cId="1010622222" sldId="332"/>
            <ac:inkMk id="1533" creationId="{7A132D27-7B04-CD45-A680-BD2643E14602}"/>
          </ac:inkMkLst>
        </pc:inkChg>
        <pc:inkChg chg="add mod">
          <ac:chgData name="Kokchun Giang" userId="67e2125d-ec8c-4323-9653-9824a2ad815f" providerId="ADAL" clId="{066B0731-8B54-CF43-9BDD-D2EEB9663FC5}" dt="2024-01-26T16:22:29.826" v="1245"/>
          <ac:inkMkLst>
            <pc:docMk/>
            <pc:sldMk cId="1010622222" sldId="332"/>
            <ac:inkMk id="1534" creationId="{6A7FE3B0-F2A2-0CEF-A526-CCF9ED7E4651}"/>
          </ac:inkMkLst>
        </pc:inkChg>
        <pc:inkChg chg="add mod">
          <ac:chgData name="Kokchun Giang" userId="67e2125d-ec8c-4323-9653-9824a2ad815f" providerId="ADAL" clId="{066B0731-8B54-CF43-9BDD-D2EEB9663FC5}" dt="2024-01-26T16:22:29.826" v="1245"/>
          <ac:inkMkLst>
            <pc:docMk/>
            <pc:sldMk cId="1010622222" sldId="332"/>
            <ac:inkMk id="1535" creationId="{7B50AF83-5F89-7B6C-3C6D-6FCBAF45FCF3}"/>
          </ac:inkMkLst>
        </pc:inkChg>
        <pc:inkChg chg="add mod">
          <ac:chgData name="Kokchun Giang" userId="67e2125d-ec8c-4323-9653-9824a2ad815f" providerId="ADAL" clId="{066B0731-8B54-CF43-9BDD-D2EEB9663FC5}" dt="2024-01-26T16:22:29.826" v="1245"/>
          <ac:inkMkLst>
            <pc:docMk/>
            <pc:sldMk cId="1010622222" sldId="332"/>
            <ac:inkMk id="1536" creationId="{A26AAFCF-3B3A-F2DD-A139-7AFA79B98218}"/>
          </ac:inkMkLst>
        </pc:inkChg>
        <pc:inkChg chg="add mod">
          <ac:chgData name="Kokchun Giang" userId="67e2125d-ec8c-4323-9653-9824a2ad815f" providerId="ADAL" clId="{066B0731-8B54-CF43-9BDD-D2EEB9663FC5}" dt="2024-01-26T16:22:29.826" v="1245"/>
          <ac:inkMkLst>
            <pc:docMk/>
            <pc:sldMk cId="1010622222" sldId="332"/>
            <ac:inkMk id="1538" creationId="{2E2312CC-EDDD-BF99-7313-77817D50A69F}"/>
          </ac:inkMkLst>
        </pc:inkChg>
        <pc:inkChg chg="add mod">
          <ac:chgData name="Kokchun Giang" userId="67e2125d-ec8c-4323-9653-9824a2ad815f" providerId="ADAL" clId="{066B0731-8B54-CF43-9BDD-D2EEB9663FC5}" dt="2024-01-26T16:22:29.826" v="1245"/>
          <ac:inkMkLst>
            <pc:docMk/>
            <pc:sldMk cId="1010622222" sldId="332"/>
            <ac:inkMk id="1539" creationId="{A6D59E8D-97F7-E659-38E3-8FFE346581BC}"/>
          </ac:inkMkLst>
        </pc:inkChg>
        <pc:inkChg chg="add mod">
          <ac:chgData name="Kokchun Giang" userId="67e2125d-ec8c-4323-9653-9824a2ad815f" providerId="ADAL" clId="{066B0731-8B54-CF43-9BDD-D2EEB9663FC5}" dt="2024-01-26T16:22:29.826" v="1245"/>
          <ac:inkMkLst>
            <pc:docMk/>
            <pc:sldMk cId="1010622222" sldId="332"/>
            <ac:inkMk id="1540" creationId="{9DA15BA1-4729-6A38-AE1B-73D134F5D357}"/>
          </ac:inkMkLst>
        </pc:inkChg>
        <pc:inkChg chg="add mod">
          <ac:chgData name="Kokchun Giang" userId="67e2125d-ec8c-4323-9653-9824a2ad815f" providerId="ADAL" clId="{066B0731-8B54-CF43-9BDD-D2EEB9663FC5}" dt="2024-01-26T16:22:29.826" v="1245"/>
          <ac:inkMkLst>
            <pc:docMk/>
            <pc:sldMk cId="1010622222" sldId="332"/>
            <ac:inkMk id="1541" creationId="{26AE6D96-5200-9F89-8DBD-C59E59F4D289}"/>
          </ac:inkMkLst>
        </pc:inkChg>
        <pc:inkChg chg="add mod">
          <ac:chgData name="Kokchun Giang" userId="67e2125d-ec8c-4323-9653-9824a2ad815f" providerId="ADAL" clId="{066B0731-8B54-CF43-9BDD-D2EEB9663FC5}" dt="2024-01-26T16:22:29.826" v="1245"/>
          <ac:inkMkLst>
            <pc:docMk/>
            <pc:sldMk cId="1010622222" sldId="332"/>
            <ac:inkMk id="1543" creationId="{A155FEAB-6221-F012-5739-B9C86E661C12}"/>
          </ac:inkMkLst>
        </pc:inkChg>
        <pc:inkChg chg="add mod">
          <ac:chgData name="Kokchun Giang" userId="67e2125d-ec8c-4323-9653-9824a2ad815f" providerId="ADAL" clId="{066B0731-8B54-CF43-9BDD-D2EEB9663FC5}" dt="2024-01-26T16:22:29.826" v="1245"/>
          <ac:inkMkLst>
            <pc:docMk/>
            <pc:sldMk cId="1010622222" sldId="332"/>
            <ac:inkMk id="1544" creationId="{B845DDF9-0A5E-BE63-1FDA-4E02DFD38C41}"/>
          </ac:inkMkLst>
        </pc:inkChg>
        <pc:inkChg chg="add mod">
          <ac:chgData name="Kokchun Giang" userId="67e2125d-ec8c-4323-9653-9824a2ad815f" providerId="ADAL" clId="{066B0731-8B54-CF43-9BDD-D2EEB9663FC5}" dt="2024-01-26T16:22:29.826" v="1245"/>
          <ac:inkMkLst>
            <pc:docMk/>
            <pc:sldMk cId="1010622222" sldId="332"/>
            <ac:inkMk id="1545" creationId="{933A582D-5124-1DF6-2FD7-2123BEF9F6E6}"/>
          </ac:inkMkLst>
        </pc:inkChg>
        <pc:inkChg chg="add mod">
          <ac:chgData name="Kokchun Giang" userId="67e2125d-ec8c-4323-9653-9824a2ad815f" providerId="ADAL" clId="{066B0731-8B54-CF43-9BDD-D2EEB9663FC5}" dt="2024-01-26T16:22:29.826" v="1245"/>
          <ac:inkMkLst>
            <pc:docMk/>
            <pc:sldMk cId="1010622222" sldId="332"/>
            <ac:inkMk id="1546" creationId="{54C376C0-6CB4-4383-8C70-F35D3D1FD6CB}"/>
          </ac:inkMkLst>
        </pc:inkChg>
        <pc:inkChg chg="add mod">
          <ac:chgData name="Kokchun Giang" userId="67e2125d-ec8c-4323-9653-9824a2ad815f" providerId="ADAL" clId="{066B0731-8B54-CF43-9BDD-D2EEB9663FC5}" dt="2024-01-26T16:22:29.826" v="1245"/>
          <ac:inkMkLst>
            <pc:docMk/>
            <pc:sldMk cId="1010622222" sldId="332"/>
            <ac:inkMk id="1547" creationId="{0DE25D2E-5522-CA77-AA0C-EE0C63A97A5F}"/>
          </ac:inkMkLst>
        </pc:inkChg>
        <pc:inkChg chg="add mod">
          <ac:chgData name="Kokchun Giang" userId="67e2125d-ec8c-4323-9653-9824a2ad815f" providerId="ADAL" clId="{066B0731-8B54-CF43-9BDD-D2EEB9663FC5}" dt="2024-01-26T16:22:29.826" v="1245"/>
          <ac:inkMkLst>
            <pc:docMk/>
            <pc:sldMk cId="1010622222" sldId="332"/>
            <ac:inkMk id="1548" creationId="{59593688-9599-0EC6-211F-49F7C01C8FC4}"/>
          </ac:inkMkLst>
        </pc:inkChg>
        <pc:inkChg chg="add mod">
          <ac:chgData name="Kokchun Giang" userId="67e2125d-ec8c-4323-9653-9824a2ad815f" providerId="ADAL" clId="{066B0731-8B54-CF43-9BDD-D2EEB9663FC5}" dt="2024-01-26T16:22:29.826" v="1245"/>
          <ac:inkMkLst>
            <pc:docMk/>
            <pc:sldMk cId="1010622222" sldId="332"/>
            <ac:inkMk id="1549" creationId="{63A8D24C-00D5-9D03-3AFA-CA606BE507A0}"/>
          </ac:inkMkLst>
        </pc:inkChg>
        <pc:inkChg chg="add mod">
          <ac:chgData name="Kokchun Giang" userId="67e2125d-ec8c-4323-9653-9824a2ad815f" providerId="ADAL" clId="{066B0731-8B54-CF43-9BDD-D2EEB9663FC5}" dt="2024-01-26T16:22:29.826" v="1245"/>
          <ac:inkMkLst>
            <pc:docMk/>
            <pc:sldMk cId="1010622222" sldId="332"/>
            <ac:inkMk id="1550" creationId="{B902941A-E02B-EF4F-ED02-82D09E772133}"/>
          </ac:inkMkLst>
        </pc:inkChg>
        <pc:inkChg chg="add mod">
          <ac:chgData name="Kokchun Giang" userId="67e2125d-ec8c-4323-9653-9824a2ad815f" providerId="ADAL" clId="{066B0731-8B54-CF43-9BDD-D2EEB9663FC5}" dt="2024-01-26T16:22:29.826" v="1245"/>
          <ac:inkMkLst>
            <pc:docMk/>
            <pc:sldMk cId="1010622222" sldId="332"/>
            <ac:inkMk id="1551" creationId="{5D22848A-25CD-51A8-4BB9-5C06AF57A497}"/>
          </ac:inkMkLst>
        </pc:inkChg>
        <pc:inkChg chg="add mod">
          <ac:chgData name="Kokchun Giang" userId="67e2125d-ec8c-4323-9653-9824a2ad815f" providerId="ADAL" clId="{066B0731-8B54-CF43-9BDD-D2EEB9663FC5}" dt="2024-01-26T16:22:29.826" v="1245"/>
          <ac:inkMkLst>
            <pc:docMk/>
            <pc:sldMk cId="1010622222" sldId="332"/>
            <ac:inkMk id="1553" creationId="{27005B1C-8D3B-B6A8-6BAB-48CCAAEE2ABF}"/>
          </ac:inkMkLst>
        </pc:inkChg>
        <pc:inkChg chg="add mod">
          <ac:chgData name="Kokchun Giang" userId="67e2125d-ec8c-4323-9653-9824a2ad815f" providerId="ADAL" clId="{066B0731-8B54-CF43-9BDD-D2EEB9663FC5}" dt="2024-01-26T16:22:29.826" v="1245"/>
          <ac:inkMkLst>
            <pc:docMk/>
            <pc:sldMk cId="1010622222" sldId="332"/>
            <ac:inkMk id="1554" creationId="{28EB9BFD-7DCB-BE1B-82F3-25B61A4455E1}"/>
          </ac:inkMkLst>
        </pc:inkChg>
        <pc:inkChg chg="add mod">
          <ac:chgData name="Kokchun Giang" userId="67e2125d-ec8c-4323-9653-9824a2ad815f" providerId="ADAL" clId="{066B0731-8B54-CF43-9BDD-D2EEB9663FC5}" dt="2024-01-26T16:22:29.826" v="1245"/>
          <ac:inkMkLst>
            <pc:docMk/>
            <pc:sldMk cId="1010622222" sldId="332"/>
            <ac:inkMk id="1555" creationId="{5D87960D-318A-1AB9-198F-3ABAF4A8A038}"/>
          </ac:inkMkLst>
        </pc:inkChg>
        <pc:inkChg chg="add mod">
          <ac:chgData name="Kokchun Giang" userId="67e2125d-ec8c-4323-9653-9824a2ad815f" providerId="ADAL" clId="{066B0731-8B54-CF43-9BDD-D2EEB9663FC5}" dt="2024-01-26T16:22:29.826" v="1245"/>
          <ac:inkMkLst>
            <pc:docMk/>
            <pc:sldMk cId="1010622222" sldId="332"/>
            <ac:inkMk id="1556" creationId="{0BE79900-864E-103E-54CC-C22905947E12}"/>
          </ac:inkMkLst>
        </pc:inkChg>
        <pc:inkChg chg="add mod">
          <ac:chgData name="Kokchun Giang" userId="67e2125d-ec8c-4323-9653-9824a2ad815f" providerId="ADAL" clId="{066B0731-8B54-CF43-9BDD-D2EEB9663FC5}" dt="2024-01-26T16:22:29.826" v="1245"/>
          <ac:inkMkLst>
            <pc:docMk/>
            <pc:sldMk cId="1010622222" sldId="332"/>
            <ac:inkMk id="1557" creationId="{BD1BD365-8B2A-1EB9-5F66-609B82971F63}"/>
          </ac:inkMkLst>
        </pc:inkChg>
        <pc:inkChg chg="add mod">
          <ac:chgData name="Kokchun Giang" userId="67e2125d-ec8c-4323-9653-9824a2ad815f" providerId="ADAL" clId="{066B0731-8B54-CF43-9BDD-D2EEB9663FC5}" dt="2024-01-26T16:22:29.826" v="1245"/>
          <ac:inkMkLst>
            <pc:docMk/>
            <pc:sldMk cId="1010622222" sldId="332"/>
            <ac:inkMk id="1558" creationId="{CF945785-1F4A-32BB-A4C1-C70700BEDB5B}"/>
          </ac:inkMkLst>
        </pc:inkChg>
        <pc:inkChg chg="add mod">
          <ac:chgData name="Kokchun Giang" userId="67e2125d-ec8c-4323-9653-9824a2ad815f" providerId="ADAL" clId="{066B0731-8B54-CF43-9BDD-D2EEB9663FC5}" dt="2024-01-26T16:22:29.826" v="1245"/>
          <ac:inkMkLst>
            <pc:docMk/>
            <pc:sldMk cId="1010622222" sldId="332"/>
            <ac:inkMk id="1559" creationId="{364AEEC2-B33D-CD98-60BF-0A4EA4967024}"/>
          </ac:inkMkLst>
        </pc:inkChg>
        <pc:inkChg chg="add mod">
          <ac:chgData name="Kokchun Giang" userId="67e2125d-ec8c-4323-9653-9824a2ad815f" providerId="ADAL" clId="{066B0731-8B54-CF43-9BDD-D2EEB9663FC5}" dt="2024-01-26T16:22:29.826" v="1245"/>
          <ac:inkMkLst>
            <pc:docMk/>
            <pc:sldMk cId="1010622222" sldId="332"/>
            <ac:inkMk id="1560" creationId="{52843B70-ADD1-CE2A-3554-C48094492BED}"/>
          </ac:inkMkLst>
        </pc:inkChg>
        <pc:inkChg chg="add mod">
          <ac:chgData name="Kokchun Giang" userId="67e2125d-ec8c-4323-9653-9824a2ad815f" providerId="ADAL" clId="{066B0731-8B54-CF43-9BDD-D2EEB9663FC5}" dt="2024-01-26T16:22:29.826" v="1245"/>
          <ac:inkMkLst>
            <pc:docMk/>
            <pc:sldMk cId="1010622222" sldId="332"/>
            <ac:inkMk id="1561" creationId="{B42EAF99-3C66-2E9B-2202-9FF9B83A4153}"/>
          </ac:inkMkLst>
        </pc:inkChg>
        <pc:inkChg chg="add mod">
          <ac:chgData name="Kokchun Giang" userId="67e2125d-ec8c-4323-9653-9824a2ad815f" providerId="ADAL" clId="{066B0731-8B54-CF43-9BDD-D2EEB9663FC5}" dt="2024-01-26T16:22:29.826" v="1245"/>
          <ac:inkMkLst>
            <pc:docMk/>
            <pc:sldMk cId="1010622222" sldId="332"/>
            <ac:inkMk id="1564" creationId="{1F1A1CA5-4306-11CD-F43F-A008D6108EB9}"/>
          </ac:inkMkLst>
        </pc:inkChg>
        <pc:inkChg chg="add mod">
          <ac:chgData name="Kokchun Giang" userId="67e2125d-ec8c-4323-9653-9824a2ad815f" providerId="ADAL" clId="{066B0731-8B54-CF43-9BDD-D2EEB9663FC5}" dt="2024-01-26T16:22:29.826" v="1245"/>
          <ac:inkMkLst>
            <pc:docMk/>
            <pc:sldMk cId="1010622222" sldId="332"/>
            <ac:inkMk id="1565" creationId="{7A963ED0-9347-D762-D82B-9ADB2CCB83D8}"/>
          </ac:inkMkLst>
        </pc:inkChg>
        <pc:inkChg chg="add mod">
          <ac:chgData name="Kokchun Giang" userId="67e2125d-ec8c-4323-9653-9824a2ad815f" providerId="ADAL" clId="{066B0731-8B54-CF43-9BDD-D2EEB9663FC5}" dt="2024-01-26T16:22:29.826" v="1245"/>
          <ac:inkMkLst>
            <pc:docMk/>
            <pc:sldMk cId="1010622222" sldId="332"/>
            <ac:inkMk id="1566" creationId="{1748D5F8-D3AE-9B03-1993-3D4384A382C0}"/>
          </ac:inkMkLst>
        </pc:inkChg>
        <pc:inkChg chg="add mod">
          <ac:chgData name="Kokchun Giang" userId="67e2125d-ec8c-4323-9653-9824a2ad815f" providerId="ADAL" clId="{066B0731-8B54-CF43-9BDD-D2EEB9663FC5}" dt="2024-01-26T16:22:29.826" v="1245"/>
          <ac:inkMkLst>
            <pc:docMk/>
            <pc:sldMk cId="1010622222" sldId="332"/>
            <ac:inkMk id="1567" creationId="{30652C5E-CE6F-1B87-64D4-8BC5459C9A4E}"/>
          </ac:inkMkLst>
        </pc:inkChg>
        <pc:inkChg chg="add mod">
          <ac:chgData name="Kokchun Giang" userId="67e2125d-ec8c-4323-9653-9824a2ad815f" providerId="ADAL" clId="{066B0731-8B54-CF43-9BDD-D2EEB9663FC5}" dt="2024-01-26T16:22:29.826" v="1245"/>
          <ac:inkMkLst>
            <pc:docMk/>
            <pc:sldMk cId="1010622222" sldId="332"/>
            <ac:inkMk id="1568" creationId="{D5FF3351-B083-87B4-9CE5-750E3BE3600C}"/>
          </ac:inkMkLst>
        </pc:inkChg>
        <pc:inkChg chg="add mod">
          <ac:chgData name="Kokchun Giang" userId="67e2125d-ec8c-4323-9653-9824a2ad815f" providerId="ADAL" clId="{066B0731-8B54-CF43-9BDD-D2EEB9663FC5}" dt="2024-01-26T16:22:29.826" v="1245"/>
          <ac:inkMkLst>
            <pc:docMk/>
            <pc:sldMk cId="1010622222" sldId="332"/>
            <ac:inkMk id="1569" creationId="{36352C80-B69B-DA58-EFB3-FC194E6C4B43}"/>
          </ac:inkMkLst>
        </pc:inkChg>
        <pc:inkChg chg="add mod">
          <ac:chgData name="Kokchun Giang" userId="67e2125d-ec8c-4323-9653-9824a2ad815f" providerId="ADAL" clId="{066B0731-8B54-CF43-9BDD-D2EEB9663FC5}" dt="2024-01-26T16:22:29.826" v="1245"/>
          <ac:inkMkLst>
            <pc:docMk/>
            <pc:sldMk cId="1010622222" sldId="332"/>
            <ac:inkMk id="1570" creationId="{E06F981B-6045-7D34-E077-5E474DD45175}"/>
          </ac:inkMkLst>
        </pc:inkChg>
        <pc:inkChg chg="add mod">
          <ac:chgData name="Kokchun Giang" userId="67e2125d-ec8c-4323-9653-9824a2ad815f" providerId="ADAL" clId="{066B0731-8B54-CF43-9BDD-D2EEB9663FC5}" dt="2024-01-26T16:22:29.826" v="1245"/>
          <ac:inkMkLst>
            <pc:docMk/>
            <pc:sldMk cId="1010622222" sldId="332"/>
            <ac:inkMk id="1571" creationId="{C298F860-7371-A8A6-D68E-021EE4EAB079}"/>
          </ac:inkMkLst>
        </pc:inkChg>
        <pc:inkChg chg="add mod">
          <ac:chgData name="Kokchun Giang" userId="67e2125d-ec8c-4323-9653-9824a2ad815f" providerId="ADAL" clId="{066B0731-8B54-CF43-9BDD-D2EEB9663FC5}" dt="2024-01-26T16:22:29.826" v="1245"/>
          <ac:inkMkLst>
            <pc:docMk/>
            <pc:sldMk cId="1010622222" sldId="332"/>
            <ac:inkMk id="1572" creationId="{ED86EC1E-C9D1-382D-E28A-733BD5ACD66A}"/>
          </ac:inkMkLst>
        </pc:inkChg>
        <pc:inkChg chg="add mod">
          <ac:chgData name="Kokchun Giang" userId="67e2125d-ec8c-4323-9653-9824a2ad815f" providerId="ADAL" clId="{066B0731-8B54-CF43-9BDD-D2EEB9663FC5}" dt="2024-01-26T16:22:29.826" v="1245"/>
          <ac:inkMkLst>
            <pc:docMk/>
            <pc:sldMk cId="1010622222" sldId="332"/>
            <ac:inkMk id="1573" creationId="{AFBDF1A9-8A7F-3EE8-0AE5-F49369442321}"/>
          </ac:inkMkLst>
        </pc:inkChg>
        <pc:inkChg chg="add mod">
          <ac:chgData name="Kokchun Giang" userId="67e2125d-ec8c-4323-9653-9824a2ad815f" providerId="ADAL" clId="{066B0731-8B54-CF43-9BDD-D2EEB9663FC5}" dt="2024-01-26T16:22:29.826" v="1245"/>
          <ac:inkMkLst>
            <pc:docMk/>
            <pc:sldMk cId="1010622222" sldId="332"/>
            <ac:inkMk id="1574" creationId="{3FFC3055-EAC6-FB48-0F17-163A54151ED4}"/>
          </ac:inkMkLst>
        </pc:inkChg>
        <pc:inkChg chg="add mod">
          <ac:chgData name="Kokchun Giang" userId="67e2125d-ec8c-4323-9653-9824a2ad815f" providerId="ADAL" clId="{066B0731-8B54-CF43-9BDD-D2EEB9663FC5}" dt="2024-01-26T16:22:46.317" v="1269"/>
          <ac:inkMkLst>
            <pc:docMk/>
            <pc:sldMk cId="1010622222" sldId="332"/>
            <ac:inkMk id="1576" creationId="{9E68DCD3-41A5-645C-1B95-0E8D649F9559}"/>
          </ac:inkMkLst>
        </pc:inkChg>
        <pc:inkChg chg="add mod">
          <ac:chgData name="Kokchun Giang" userId="67e2125d-ec8c-4323-9653-9824a2ad815f" providerId="ADAL" clId="{066B0731-8B54-CF43-9BDD-D2EEB9663FC5}" dt="2024-01-26T16:22:46.317" v="1269"/>
          <ac:inkMkLst>
            <pc:docMk/>
            <pc:sldMk cId="1010622222" sldId="332"/>
            <ac:inkMk id="1577" creationId="{DD970081-A168-7BF2-779A-86E0E3DF809D}"/>
          </ac:inkMkLst>
        </pc:inkChg>
        <pc:inkChg chg="add mod">
          <ac:chgData name="Kokchun Giang" userId="67e2125d-ec8c-4323-9653-9824a2ad815f" providerId="ADAL" clId="{066B0731-8B54-CF43-9BDD-D2EEB9663FC5}" dt="2024-01-26T16:22:46.317" v="1269"/>
          <ac:inkMkLst>
            <pc:docMk/>
            <pc:sldMk cId="1010622222" sldId="332"/>
            <ac:inkMk id="1578" creationId="{5483F929-FCF3-0420-DA6B-8F3C0BD7DBB8}"/>
          </ac:inkMkLst>
        </pc:inkChg>
        <pc:inkChg chg="add mod">
          <ac:chgData name="Kokchun Giang" userId="67e2125d-ec8c-4323-9653-9824a2ad815f" providerId="ADAL" clId="{066B0731-8B54-CF43-9BDD-D2EEB9663FC5}" dt="2024-01-26T16:22:46.317" v="1269"/>
          <ac:inkMkLst>
            <pc:docMk/>
            <pc:sldMk cId="1010622222" sldId="332"/>
            <ac:inkMk id="1579" creationId="{1B840C83-AB41-50D9-0354-230F0085734C}"/>
          </ac:inkMkLst>
        </pc:inkChg>
        <pc:inkChg chg="add mod">
          <ac:chgData name="Kokchun Giang" userId="67e2125d-ec8c-4323-9653-9824a2ad815f" providerId="ADAL" clId="{066B0731-8B54-CF43-9BDD-D2EEB9663FC5}" dt="2024-01-26T16:22:46.317" v="1269"/>
          <ac:inkMkLst>
            <pc:docMk/>
            <pc:sldMk cId="1010622222" sldId="332"/>
            <ac:inkMk id="1580" creationId="{4F89E19D-6C2B-53B2-568A-B66403B70428}"/>
          </ac:inkMkLst>
        </pc:inkChg>
        <pc:inkChg chg="add mod">
          <ac:chgData name="Kokchun Giang" userId="67e2125d-ec8c-4323-9653-9824a2ad815f" providerId="ADAL" clId="{066B0731-8B54-CF43-9BDD-D2EEB9663FC5}" dt="2024-01-26T16:22:46.317" v="1269"/>
          <ac:inkMkLst>
            <pc:docMk/>
            <pc:sldMk cId="1010622222" sldId="332"/>
            <ac:inkMk id="1581" creationId="{F38CE8EC-FF2B-E457-8306-528922793ABB}"/>
          </ac:inkMkLst>
        </pc:inkChg>
        <pc:inkChg chg="add mod">
          <ac:chgData name="Kokchun Giang" userId="67e2125d-ec8c-4323-9653-9824a2ad815f" providerId="ADAL" clId="{066B0731-8B54-CF43-9BDD-D2EEB9663FC5}" dt="2024-01-26T16:22:46.317" v="1269"/>
          <ac:inkMkLst>
            <pc:docMk/>
            <pc:sldMk cId="1010622222" sldId="332"/>
            <ac:inkMk id="1582" creationId="{62D56593-E38D-2F54-20AF-5366FD880D82}"/>
          </ac:inkMkLst>
        </pc:inkChg>
        <pc:inkChg chg="add mod">
          <ac:chgData name="Kokchun Giang" userId="67e2125d-ec8c-4323-9653-9824a2ad815f" providerId="ADAL" clId="{066B0731-8B54-CF43-9BDD-D2EEB9663FC5}" dt="2024-01-26T16:22:46.317" v="1269"/>
          <ac:inkMkLst>
            <pc:docMk/>
            <pc:sldMk cId="1010622222" sldId="332"/>
            <ac:inkMk id="1583" creationId="{F0EDBA3A-4DC2-45E1-344D-99D0629C33FE}"/>
          </ac:inkMkLst>
        </pc:inkChg>
        <pc:inkChg chg="add mod">
          <ac:chgData name="Kokchun Giang" userId="67e2125d-ec8c-4323-9653-9824a2ad815f" providerId="ADAL" clId="{066B0731-8B54-CF43-9BDD-D2EEB9663FC5}" dt="2024-01-26T16:22:46.317" v="1269"/>
          <ac:inkMkLst>
            <pc:docMk/>
            <pc:sldMk cId="1010622222" sldId="332"/>
            <ac:inkMk id="1584" creationId="{A5FFAF3E-1330-E557-6776-679D8D7C5E08}"/>
          </ac:inkMkLst>
        </pc:inkChg>
        <pc:inkChg chg="add mod">
          <ac:chgData name="Kokchun Giang" userId="67e2125d-ec8c-4323-9653-9824a2ad815f" providerId="ADAL" clId="{066B0731-8B54-CF43-9BDD-D2EEB9663FC5}" dt="2024-01-26T16:22:46.317" v="1269"/>
          <ac:inkMkLst>
            <pc:docMk/>
            <pc:sldMk cId="1010622222" sldId="332"/>
            <ac:inkMk id="1585" creationId="{D62551AC-F086-DC47-70AD-19658EF5828C}"/>
          </ac:inkMkLst>
        </pc:inkChg>
        <pc:inkChg chg="add mod">
          <ac:chgData name="Kokchun Giang" userId="67e2125d-ec8c-4323-9653-9824a2ad815f" providerId="ADAL" clId="{066B0731-8B54-CF43-9BDD-D2EEB9663FC5}" dt="2024-01-26T16:22:46.317" v="1269"/>
          <ac:inkMkLst>
            <pc:docMk/>
            <pc:sldMk cId="1010622222" sldId="332"/>
            <ac:inkMk id="1586" creationId="{4B8FFE1F-358A-6DE4-413E-807F3EF22506}"/>
          </ac:inkMkLst>
        </pc:inkChg>
        <pc:inkChg chg="add mod">
          <ac:chgData name="Kokchun Giang" userId="67e2125d-ec8c-4323-9653-9824a2ad815f" providerId="ADAL" clId="{066B0731-8B54-CF43-9BDD-D2EEB9663FC5}" dt="2024-01-26T16:22:46.317" v="1269"/>
          <ac:inkMkLst>
            <pc:docMk/>
            <pc:sldMk cId="1010622222" sldId="332"/>
            <ac:inkMk id="1587" creationId="{FEA0EAB6-4D70-0B8B-66EF-DA834788250B}"/>
          </ac:inkMkLst>
        </pc:inkChg>
        <pc:inkChg chg="add mod">
          <ac:chgData name="Kokchun Giang" userId="67e2125d-ec8c-4323-9653-9824a2ad815f" providerId="ADAL" clId="{066B0731-8B54-CF43-9BDD-D2EEB9663FC5}" dt="2024-01-26T16:22:46.317" v="1269"/>
          <ac:inkMkLst>
            <pc:docMk/>
            <pc:sldMk cId="1010622222" sldId="332"/>
            <ac:inkMk id="1588" creationId="{AEF19844-DF3D-319F-62F3-4B26D6A9034D}"/>
          </ac:inkMkLst>
        </pc:inkChg>
        <pc:inkChg chg="add mod">
          <ac:chgData name="Kokchun Giang" userId="67e2125d-ec8c-4323-9653-9824a2ad815f" providerId="ADAL" clId="{066B0731-8B54-CF43-9BDD-D2EEB9663FC5}" dt="2024-01-26T16:22:43.838" v="1266"/>
          <ac:inkMkLst>
            <pc:docMk/>
            <pc:sldMk cId="1010622222" sldId="332"/>
            <ac:inkMk id="1589" creationId="{B421B4BB-83DE-ED2F-6F64-766E19FF437E}"/>
          </ac:inkMkLst>
        </pc:inkChg>
        <pc:inkChg chg="add mod">
          <ac:chgData name="Kokchun Giang" userId="67e2125d-ec8c-4323-9653-9824a2ad815f" providerId="ADAL" clId="{066B0731-8B54-CF43-9BDD-D2EEB9663FC5}" dt="2024-01-26T16:22:43.838" v="1266"/>
          <ac:inkMkLst>
            <pc:docMk/>
            <pc:sldMk cId="1010622222" sldId="332"/>
            <ac:inkMk id="1590" creationId="{23E0410A-35CA-CC1E-9D02-49D1168A7FF7}"/>
          </ac:inkMkLst>
        </pc:inkChg>
        <pc:inkChg chg="add mod">
          <ac:chgData name="Kokchun Giang" userId="67e2125d-ec8c-4323-9653-9824a2ad815f" providerId="ADAL" clId="{066B0731-8B54-CF43-9BDD-D2EEB9663FC5}" dt="2024-01-26T16:22:43.838" v="1266"/>
          <ac:inkMkLst>
            <pc:docMk/>
            <pc:sldMk cId="1010622222" sldId="332"/>
            <ac:inkMk id="1591" creationId="{BFB817D1-B581-6260-884C-ED2285564838}"/>
          </ac:inkMkLst>
        </pc:inkChg>
        <pc:inkChg chg="add mod">
          <ac:chgData name="Kokchun Giang" userId="67e2125d-ec8c-4323-9653-9824a2ad815f" providerId="ADAL" clId="{066B0731-8B54-CF43-9BDD-D2EEB9663FC5}" dt="2024-01-26T16:22:43.838" v="1266"/>
          <ac:inkMkLst>
            <pc:docMk/>
            <pc:sldMk cId="1010622222" sldId="332"/>
            <ac:inkMk id="1592" creationId="{3F2124F6-E6FA-48E5-8834-28594E16B87F}"/>
          </ac:inkMkLst>
        </pc:inkChg>
        <pc:inkChg chg="add mod">
          <ac:chgData name="Kokchun Giang" userId="67e2125d-ec8c-4323-9653-9824a2ad815f" providerId="ADAL" clId="{066B0731-8B54-CF43-9BDD-D2EEB9663FC5}" dt="2024-01-26T16:22:43.838" v="1266"/>
          <ac:inkMkLst>
            <pc:docMk/>
            <pc:sldMk cId="1010622222" sldId="332"/>
            <ac:inkMk id="1593" creationId="{A2D32247-F0A1-5305-78D2-DE9B76E43E0B}"/>
          </ac:inkMkLst>
        </pc:inkChg>
        <pc:inkChg chg="add mod">
          <ac:chgData name="Kokchun Giang" userId="67e2125d-ec8c-4323-9653-9824a2ad815f" providerId="ADAL" clId="{066B0731-8B54-CF43-9BDD-D2EEB9663FC5}" dt="2024-01-26T16:22:43.838" v="1266"/>
          <ac:inkMkLst>
            <pc:docMk/>
            <pc:sldMk cId="1010622222" sldId="332"/>
            <ac:inkMk id="1594" creationId="{35A681C4-776C-9C87-A4F4-A1DF4CD35105}"/>
          </ac:inkMkLst>
        </pc:inkChg>
        <pc:inkChg chg="add mod">
          <ac:chgData name="Kokchun Giang" userId="67e2125d-ec8c-4323-9653-9824a2ad815f" providerId="ADAL" clId="{066B0731-8B54-CF43-9BDD-D2EEB9663FC5}" dt="2024-01-26T16:22:43.838" v="1266"/>
          <ac:inkMkLst>
            <pc:docMk/>
            <pc:sldMk cId="1010622222" sldId="332"/>
            <ac:inkMk id="1595" creationId="{9669CD1D-0C58-D974-9A81-DB11241633FF}"/>
          </ac:inkMkLst>
        </pc:inkChg>
        <pc:inkChg chg="add mod">
          <ac:chgData name="Kokchun Giang" userId="67e2125d-ec8c-4323-9653-9824a2ad815f" providerId="ADAL" clId="{066B0731-8B54-CF43-9BDD-D2EEB9663FC5}" dt="2024-01-26T16:22:46.317" v="1269"/>
          <ac:inkMkLst>
            <pc:docMk/>
            <pc:sldMk cId="1010622222" sldId="332"/>
            <ac:inkMk id="1598" creationId="{609106B5-73AD-866D-4847-2E2DE3C45CA8}"/>
          </ac:inkMkLst>
        </pc:inkChg>
        <pc:inkChg chg="add mod">
          <ac:chgData name="Kokchun Giang" userId="67e2125d-ec8c-4323-9653-9824a2ad815f" providerId="ADAL" clId="{066B0731-8B54-CF43-9BDD-D2EEB9663FC5}" dt="2024-01-26T16:22:52.138" v="1285"/>
          <ac:inkMkLst>
            <pc:docMk/>
            <pc:sldMk cId="1010622222" sldId="332"/>
            <ac:inkMk id="1599" creationId="{3FD87C94-F621-3867-7129-4E9BD3B7B6A7}"/>
          </ac:inkMkLst>
        </pc:inkChg>
        <pc:inkChg chg="add mod">
          <ac:chgData name="Kokchun Giang" userId="67e2125d-ec8c-4323-9653-9824a2ad815f" providerId="ADAL" clId="{066B0731-8B54-CF43-9BDD-D2EEB9663FC5}" dt="2024-01-26T16:22:52.138" v="1285"/>
          <ac:inkMkLst>
            <pc:docMk/>
            <pc:sldMk cId="1010622222" sldId="332"/>
            <ac:inkMk id="1601" creationId="{D4F21EF0-5E56-3E4E-1AFB-BAE3C3A2EEA4}"/>
          </ac:inkMkLst>
        </pc:inkChg>
        <pc:inkChg chg="add mod">
          <ac:chgData name="Kokchun Giang" userId="67e2125d-ec8c-4323-9653-9824a2ad815f" providerId="ADAL" clId="{066B0731-8B54-CF43-9BDD-D2EEB9663FC5}" dt="2024-01-26T16:22:52.138" v="1285"/>
          <ac:inkMkLst>
            <pc:docMk/>
            <pc:sldMk cId="1010622222" sldId="332"/>
            <ac:inkMk id="1602" creationId="{6D934223-0766-D9D3-A59E-A8DB19AD38ED}"/>
          </ac:inkMkLst>
        </pc:inkChg>
        <pc:inkChg chg="add mod">
          <ac:chgData name="Kokchun Giang" userId="67e2125d-ec8c-4323-9653-9824a2ad815f" providerId="ADAL" clId="{066B0731-8B54-CF43-9BDD-D2EEB9663FC5}" dt="2024-01-26T16:22:52.138" v="1285"/>
          <ac:inkMkLst>
            <pc:docMk/>
            <pc:sldMk cId="1010622222" sldId="332"/>
            <ac:inkMk id="1603" creationId="{77AFF7DF-F556-B0A3-D846-DA2BCEFE04EA}"/>
          </ac:inkMkLst>
        </pc:inkChg>
        <pc:inkChg chg="add mod">
          <ac:chgData name="Kokchun Giang" userId="67e2125d-ec8c-4323-9653-9824a2ad815f" providerId="ADAL" clId="{066B0731-8B54-CF43-9BDD-D2EEB9663FC5}" dt="2024-01-26T16:22:52.138" v="1285"/>
          <ac:inkMkLst>
            <pc:docMk/>
            <pc:sldMk cId="1010622222" sldId="332"/>
            <ac:inkMk id="1604" creationId="{9F553CE7-9C14-0C31-B8CD-6DBD17550BF1}"/>
          </ac:inkMkLst>
        </pc:inkChg>
        <pc:inkChg chg="add mod">
          <ac:chgData name="Kokchun Giang" userId="67e2125d-ec8c-4323-9653-9824a2ad815f" providerId="ADAL" clId="{066B0731-8B54-CF43-9BDD-D2EEB9663FC5}" dt="2024-01-26T16:22:52.138" v="1285"/>
          <ac:inkMkLst>
            <pc:docMk/>
            <pc:sldMk cId="1010622222" sldId="332"/>
            <ac:inkMk id="1605" creationId="{F4AA1F9F-0907-9B4C-84E0-18C9E6ED3250}"/>
          </ac:inkMkLst>
        </pc:inkChg>
        <pc:inkChg chg="add mod">
          <ac:chgData name="Kokchun Giang" userId="67e2125d-ec8c-4323-9653-9824a2ad815f" providerId="ADAL" clId="{066B0731-8B54-CF43-9BDD-D2EEB9663FC5}" dt="2024-01-26T16:22:52.138" v="1285"/>
          <ac:inkMkLst>
            <pc:docMk/>
            <pc:sldMk cId="1010622222" sldId="332"/>
            <ac:inkMk id="1606" creationId="{9B9CA8A2-23A5-A0A9-A5A1-A9C0C0ABBFA7}"/>
          </ac:inkMkLst>
        </pc:inkChg>
        <pc:inkChg chg="add mod">
          <ac:chgData name="Kokchun Giang" userId="67e2125d-ec8c-4323-9653-9824a2ad815f" providerId="ADAL" clId="{066B0731-8B54-CF43-9BDD-D2EEB9663FC5}" dt="2024-01-26T16:22:52.138" v="1285"/>
          <ac:inkMkLst>
            <pc:docMk/>
            <pc:sldMk cId="1010622222" sldId="332"/>
            <ac:inkMk id="1607" creationId="{0267A9CB-C0F4-EC49-A561-EC3C154596AE}"/>
          </ac:inkMkLst>
        </pc:inkChg>
        <pc:inkChg chg="add mod">
          <ac:chgData name="Kokchun Giang" userId="67e2125d-ec8c-4323-9653-9824a2ad815f" providerId="ADAL" clId="{066B0731-8B54-CF43-9BDD-D2EEB9663FC5}" dt="2024-01-26T16:22:52.138" v="1285"/>
          <ac:inkMkLst>
            <pc:docMk/>
            <pc:sldMk cId="1010622222" sldId="332"/>
            <ac:inkMk id="1608" creationId="{D5C39655-6F7C-B9AA-88F5-3EDFF1FA06B7}"/>
          </ac:inkMkLst>
        </pc:inkChg>
        <pc:inkChg chg="add mod">
          <ac:chgData name="Kokchun Giang" userId="67e2125d-ec8c-4323-9653-9824a2ad815f" providerId="ADAL" clId="{066B0731-8B54-CF43-9BDD-D2EEB9663FC5}" dt="2024-01-26T16:22:52.138" v="1285"/>
          <ac:inkMkLst>
            <pc:docMk/>
            <pc:sldMk cId="1010622222" sldId="332"/>
            <ac:inkMk id="1609" creationId="{7D748C80-A112-A298-D09F-CAFC226A1361}"/>
          </ac:inkMkLst>
        </pc:inkChg>
        <pc:inkChg chg="add mod">
          <ac:chgData name="Kokchun Giang" userId="67e2125d-ec8c-4323-9653-9824a2ad815f" providerId="ADAL" clId="{066B0731-8B54-CF43-9BDD-D2EEB9663FC5}" dt="2024-01-26T16:22:52.138" v="1285"/>
          <ac:inkMkLst>
            <pc:docMk/>
            <pc:sldMk cId="1010622222" sldId="332"/>
            <ac:inkMk id="1610" creationId="{A4443029-B5A0-108B-90F4-1CAD5F89DAE4}"/>
          </ac:inkMkLst>
        </pc:inkChg>
        <pc:inkChg chg="add mod">
          <ac:chgData name="Kokchun Giang" userId="67e2125d-ec8c-4323-9653-9824a2ad815f" providerId="ADAL" clId="{066B0731-8B54-CF43-9BDD-D2EEB9663FC5}" dt="2024-01-26T16:22:52.138" v="1285"/>
          <ac:inkMkLst>
            <pc:docMk/>
            <pc:sldMk cId="1010622222" sldId="332"/>
            <ac:inkMk id="1611" creationId="{44F718AE-1B6A-FA34-3BDB-3B57E32E714C}"/>
          </ac:inkMkLst>
        </pc:inkChg>
        <pc:inkChg chg="add mod">
          <ac:chgData name="Kokchun Giang" userId="67e2125d-ec8c-4323-9653-9824a2ad815f" providerId="ADAL" clId="{066B0731-8B54-CF43-9BDD-D2EEB9663FC5}" dt="2024-01-26T16:22:52.138" v="1285"/>
          <ac:inkMkLst>
            <pc:docMk/>
            <pc:sldMk cId="1010622222" sldId="332"/>
            <ac:inkMk id="1612" creationId="{24BFE736-6884-77B8-CDDD-C0E46F44B799}"/>
          </ac:inkMkLst>
        </pc:inkChg>
        <pc:inkChg chg="add mod">
          <ac:chgData name="Kokchun Giang" userId="67e2125d-ec8c-4323-9653-9824a2ad815f" providerId="ADAL" clId="{066B0731-8B54-CF43-9BDD-D2EEB9663FC5}" dt="2024-01-26T16:22:52.138" v="1285"/>
          <ac:inkMkLst>
            <pc:docMk/>
            <pc:sldMk cId="1010622222" sldId="332"/>
            <ac:inkMk id="1613" creationId="{8293C969-EFE1-F3C1-3774-64575B0352D6}"/>
          </ac:inkMkLst>
        </pc:inkChg>
        <pc:inkChg chg="add mod">
          <ac:chgData name="Kokchun Giang" userId="67e2125d-ec8c-4323-9653-9824a2ad815f" providerId="ADAL" clId="{066B0731-8B54-CF43-9BDD-D2EEB9663FC5}" dt="2024-01-26T16:22:52.138" v="1285"/>
          <ac:inkMkLst>
            <pc:docMk/>
            <pc:sldMk cId="1010622222" sldId="332"/>
            <ac:inkMk id="1614" creationId="{DF879F23-8999-F160-D4BE-0FBE7DF1F2FD}"/>
          </ac:inkMkLst>
        </pc:inkChg>
        <pc:inkChg chg="add mod">
          <ac:chgData name="Kokchun Giang" userId="67e2125d-ec8c-4323-9653-9824a2ad815f" providerId="ADAL" clId="{066B0731-8B54-CF43-9BDD-D2EEB9663FC5}" dt="2024-01-26T16:22:52.138" v="1285"/>
          <ac:inkMkLst>
            <pc:docMk/>
            <pc:sldMk cId="1010622222" sldId="332"/>
            <ac:inkMk id="1615" creationId="{6367C7C8-57DA-D942-A3D0-1D4F685D54CC}"/>
          </ac:inkMkLst>
        </pc:inkChg>
        <pc:inkChg chg="add mod">
          <ac:chgData name="Kokchun Giang" userId="67e2125d-ec8c-4323-9653-9824a2ad815f" providerId="ADAL" clId="{066B0731-8B54-CF43-9BDD-D2EEB9663FC5}" dt="2024-01-26T16:22:54.330" v="1289"/>
          <ac:inkMkLst>
            <pc:docMk/>
            <pc:sldMk cId="1010622222" sldId="332"/>
            <ac:inkMk id="1618" creationId="{AF1A3BBD-B021-AB9A-9357-9A142727C547}"/>
          </ac:inkMkLst>
        </pc:inkChg>
        <pc:inkChg chg="add mod">
          <ac:chgData name="Kokchun Giang" userId="67e2125d-ec8c-4323-9653-9824a2ad815f" providerId="ADAL" clId="{066B0731-8B54-CF43-9BDD-D2EEB9663FC5}" dt="2024-01-26T16:22:54.330" v="1289"/>
          <ac:inkMkLst>
            <pc:docMk/>
            <pc:sldMk cId="1010622222" sldId="332"/>
            <ac:inkMk id="1619" creationId="{1DBDFAC3-FB91-8101-91BE-0B5EF7462D70}"/>
          </ac:inkMkLst>
        </pc:inkChg>
        <pc:inkChg chg="add mod">
          <ac:chgData name="Kokchun Giang" userId="67e2125d-ec8c-4323-9653-9824a2ad815f" providerId="ADAL" clId="{066B0731-8B54-CF43-9BDD-D2EEB9663FC5}" dt="2024-01-26T16:22:54.330" v="1289"/>
          <ac:inkMkLst>
            <pc:docMk/>
            <pc:sldMk cId="1010622222" sldId="332"/>
            <ac:inkMk id="1620" creationId="{D3A9ED4B-FAA7-C738-9739-AE91C1B902BF}"/>
          </ac:inkMkLst>
        </pc:inkChg>
        <pc:inkChg chg="add mod">
          <ac:chgData name="Kokchun Giang" userId="67e2125d-ec8c-4323-9653-9824a2ad815f" providerId="ADAL" clId="{066B0731-8B54-CF43-9BDD-D2EEB9663FC5}" dt="2024-01-27T12:43:36.787" v="3047" actId="164"/>
          <ac:inkMkLst>
            <pc:docMk/>
            <pc:sldMk cId="1010622222" sldId="332"/>
            <ac:inkMk id="1622" creationId="{7CD68D36-B101-25B1-0080-976C7344670B}"/>
          </ac:inkMkLst>
        </pc:inkChg>
        <pc:inkChg chg="add mod">
          <ac:chgData name="Kokchun Giang" userId="67e2125d-ec8c-4323-9653-9824a2ad815f" providerId="ADAL" clId="{066B0731-8B54-CF43-9BDD-D2EEB9663FC5}" dt="2024-01-26T16:23:01.149" v="1303"/>
          <ac:inkMkLst>
            <pc:docMk/>
            <pc:sldMk cId="1010622222" sldId="332"/>
            <ac:inkMk id="1623" creationId="{EFC37884-828B-7793-CD72-5CB66D17AE3E}"/>
          </ac:inkMkLst>
        </pc:inkChg>
        <pc:inkChg chg="add mod">
          <ac:chgData name="Kokchun Giang" userId="67e2125d-ec8c-4323-9653-9824a2ad815f" providerId="ADAL" clId="{066B0731-8B54-CF43-9BDD-D2EEB9663FC5}" dt="2024-01-26T16:23:01.149" v="1303"/>
          <ac:inkMkLst>
            <pc:docMk/>
            <pc:sldMk cId="1010622222" sldId="332"/>
            <ac:inkMk id="1624" creationId="{CD6FD9A8-516D-BA6D-26EF-2B569483FC8C}"/>
          </ac:inkMkLst>
        </pc:inkChg>
        <pc:inkChg chg="add mod">
          <ac:chgData name="Kokchun Giang" userId="67e2125d-ec8c-4323-9653-9824a2ad815f" providerId="ADAL" clId="{066B0731-8B54-CF43-9BDD-D2EEB9663FC5}" dt="2024-01-26T16:23:01.149" v="1303"/>
          <ac:inkMkLst>
            <pc:docMk/>
            <pc:sldMk cId="1010622222" sldId="332"/>
            <ac:inkMk id="1625" creationId="{3A06D8D4-2028-8D85-F9BD-B57EE9B6CBC7}"/>
          </ac:inkMkLst>
        </pc:inkChg>
        <pc:inkChg chg="add mod">
          <ac:chgData name="Kokchun Giang" userId="67e2125d-ec8c-4323-9653-9824a2ad815f" providerId="ADAL" clId="{066B0731-8B54-CF43-9BDD-D2EEB9663FC5}" dt="2024-01-26T16:23:01.149" v="1303"/>
          <ac:inkMkLst>
            <pc:docMk/>
            <pc:sldMk cId="1010622222" sldId="332"/>
            <ac:inkMk id="1626" creationId="{4C428BB1-2C02-DE71-E636-D35D0C39276C}"/>
          </ac:inkMkLst>
        </pc:inkChg>
        <pc:inkChg chg="add mod">
          <ac:chgData name="Kokchun Giang" userId="67e2125d-ec8c-4323-9653-9824a2ad815f" providerId="ADAL" clId="{066B0731-8B54-CF43-9BDD-D2EEB9663FC5}" dt="2024-01-26T16:23:01.149" v="1303"/>
          <ac:inkMkLst>
            <pc:docMk/>
            <pc:sldMk cId="1010622222" sldId="332"/>
            <ac:inkMk id="1627" creationId="{B572380C-99C1-B61A-BB28-F205EC285EA3}"/>
          </ac:inkMkLst>
        </pc:inkChg>
        <pc:inkChg chg="add mod">
          <ac:chgData name="Kokchun Giang" userId="67e2125d-ec8c-4323-9653-9824a2ad815f" providerId="ADAL" clId="{066B0731-8B54-CF43-9BDD-D2EEB9663FC5}" dt="2024-01-26T16:23:01.149" v="1303"/>
          <ac:inkMkLst>
            <pc:docMk/>
            <pc:sldMk cId="1010622222" sldId="332"/>
            <ac:inkMk id="1628" creationId="{D9C9046E-56D1-8D37-0D4E-0ABA31389144}"/>
          </ac:inkMkLst>
        </pc:inkChg>
        <pc:inkChg chg="add mod">
          <ac:chgData name="Kokchun Giang" userId="67e2125d-ec8c-4323-9653-9824a2ad815f" providerId="ADAL" clId="{066B0731-8B54-CF43-9BDD-D2EEB9663FC5}" dt="2024-01-26T16:23:01.149" v="1303"/>
          <ac:inkMkLst>
            <pc:docMk/>
            <pc:sldMk cId="1010622222" sldId="332"/>
            <ac:inkMk id="1629" creationId="{9C2192E9-DF04-B0A6-E573-F274F2855976}"/>
          </ac:inkMkLst>
        </pc:inkChg>
        <pc:inkChg chg="add mod">
          <ac:chgData name="Kokchun Giang" userId="67e2125d-ec8c-4323-9653-9824a2ad815f" providerId="ADAL" clId="{066B0731-8B54-CF43-9BDD-D2EEB9663FC5}" dt="2024-01-26T16:23:01.149" v="1303"/>
          <ac:inkMkLst>
            <pc:docMk/>
            <pc:sldMk cId="1010622222" sldId="332"/>
            <ac:inkMk id="1630" creationId="{CC2B055A-5657-894A-A9A4-BE5208B14CD6}"/>
          </ac:inkMkLst>
        </pc:inkChg>
        <pc:inkChg chg="add mod">
          <ac:chgData name="Kokchun Giang" userId="67e2125d-ec8c-4323-9653-9824a2ad815f" providerId="ADAL" clId="{066B0731-8B54-CF43-9BDD-D2EEB9663FC5}" dt="2024-01-26T16:23:01.149" v="1303"/>
          <ac:inkMkLst>
            <pc:docMk/>
            <pc:sldMk cId="1010622222" sldId="332"/>
            <ac:inkMk id="1631" creationId="{EC293540-B4FC-F783-CB42-5E34DB765C78}"/>
          </ac:inkMkLst>
        </pc:inkChg>
        <pc:inkChg chg="add mod">
          <ac:chgData name="Kokchun Giang" userId="67e2125d-ec8c-4323-9653-9824a2ad815f" providerId="ADAL" clId="{066B0731-8B54-CF43-9BDD-D2EEB9663FC5}" dt="2024-01-26T16:23:01.149" v="1303"/>
          <ac:inkMkLst>
            <pc:docMk/>
            <pc:sldMk cId="1010622222" sldId="332"/>
            <ac:inkMk id="1632" creationId="{FC8EB0F7-88C1-E478-09F3-EA18DDB46F61}"/>
          </ac:inkMkLst>
        </pc:inkChg>
        <pc:inkChg chg="add mod">
          <ac:chgData name="Kokchun Giang" userId="67e2125d-ec8c-4323-9653-9824a2ad815f" providerId="ADAL" clId="{066B0731-8B54-CF43-9BDD-D2EEB9663FC5}" dt="2024-01-26T16:23:01.149" v="1303"/>
          <ac:inkMkLst>
            <pc:docMk/>
            <pc:sldMk cId="1010622222" sldId="332"/>
            <ac:inkMk id="1633" creationId="{542E0E45-4554-8648-2353-7B8870587AFE}"/>
          </ac:inkMkLst>
        </pc:inkChg>
        <pc:inkChg chg="add mod">
          <ac:chgData name="Kokchun Giang" userId="67e2125d-ec8c-4323-9653-9824a2ad815f" providerId="ADAL" clId="{066B0731-8B54-CF43-9BDD-D2EEB9663FC5}" dt="2024-01-26T16:23:01.149" v="1303"/>
          <ac:inkMkLst>
            <pc:docMk/>
            <pc:sldMk cId="1010622222" sldId="332"/>
            <ac:inkMk id="1634" creationId="{4B2B1B87-2BF9-B887-11D9-3F52069AD9FA}"/>
          </ac:inkMkLst>
        </pc:inkChg>
        <pc:inkChg chg="add mod">
          <ac:chgData name="Kokchun Giang" userId="67e2125d-ec8c-4323-9653-9824a2ad815f" providerId="ADAL" clId="{066B0731-8B54-CF43-9BDD-D2EEB9663FC5}" dt="2024-01-26T16:23:03.711" v="1307"/>
          <ac:inkMkLst>
            <pc:docMk/>
            <pc:sldMk cId="1010622222" sldId="332"/>
            <ac:inkMk id="1637" creationId="{CB5C265D-0CFC-BFB3-B4CB-BBE3BBDEBC35}"/>
          </ac:inkMkLst>
        </pc:inkChg>
        <pc:inkChg chg="add mod">
          <ac:chgData name="Kokchun Giang" userId="67e2125d-ec8c-4323-9653-9824a2ad815f" providerId="ADAL" clId="{066B0731-8B54-CF43-9BDD-D2EEB9663FC5}" dt="2024-01-26T16:23:03.711" v="1307"/>
          <ac:inkMkLst>
            <pc:docMk/>
            <pc:sldMk cId="1010622222" sldId="332"/>
            <ac:inkMk id="1638" creationId="{3747AC57-3A57-FCC2-3C45-CE296AA2179B}"/>
          </ac:inkMkLst>
        </pc:inkChg>
        <pc:inkChg chg="add mod">
          <ac:chgData name="Kokchun Giang" userId="67e2125d-ec8c-4323-9653-9824a2ad815f" providerId="ADAL" clId="{066B0731-8B54-CF43-9BDD-D2EEB9663FC5}" dt="2024-01-27T12:43:36.787" v="3047" actId="164"/>
          <ac:inkMkLst>
            <pc:docMk/>
            <pc:sldMk cId="1010622222" sldId="332"/>
            <ac:inkMk id="1639" creationId="{21216859-D61E-FF55-EF20-07E4F42676EE}"/>
          </ac:inkMkLst>
        </pc:inkChg>
        <pc:inkChg chg="add mod">
          <ac:chgData name="Kokchun Giang" userId="67e2125d-ec8c-4323-9653-9824a2ad815f" providerId="ADAL" clId="{066B0731-8B54-CF43-9BDD-D2EEB9663FC5}" dt="2024-01-26T16:23:09.756" v="1322"/>
          <ac:inkMkLst>
            <pc:docMk/>
            <pc:sldMk cId="1010622222" sldId="332"/>
            <ac:inkMk id="1641" creationId="{1F234813-ECA8-F1E0-9627-52E15DE66453}"/>
          </ac:inkMkLst>
        </pc:inkChg>
        <pc:inkChg chg="add mod">
          <ac:chgData name="Kokchun Giang" userId="67e2125d-ec8c-4323-9653-9824a2ad815f" providerId="ADAL" clId="{066B0731-8B54-CF43-9BDD-D2EEB9663FC5}" dt="2024-01-26T16:23:09.756" v="1322"/>
          <ac:inkMkLst>
            <pc:docMk/>
            <pc:sldMk cId="1010622222" sldId="332"/>
            <ac:inkMk id="1642" creationId="{4085BDAC-7BAE-A56A-D33A-F211FCA22E22}"/>
          </ac:inkMkLst>
        </pc:inkChg>
        <pc:inkChg chg="add mod">
          <ac:chgData name="Kokchun Giang" userId="67e2125d-ec8c-4323-9653-9824a2ad815f" providerId="ADAL" clId="{066B0731-8B54-CF43-9BDD-D2EEB9663FC5}" dt="2024-01-26T16:23:09.756" v="1322"/>
          <ac:inkMkLst>
            <pc:docMk/>
            <pc:sldMk cId="1010622222" sldId="332"/>
            <ac:inkMk id="1643" creationId="{92D0D053-A849-7D12-4799-951590B06F97}"/>
          </ac:inkMkLst>
        </pc:inkChg>
        <pc:inkChg chg="add mod">
          <ac:chgData name="Kokchun Giang" userId="67e2125d-ec8c-4323-9653-9824a2ad815f" providerId="ADAL" clId="{066B0731-8B54-CF43-9BDD-D2EEB9663FC5}" dt="2024-01-26T16:23:09.756" v="1322"/>
          <ac:inkMkLst>
            <pc:docMk/>
            <pc:sldMk cId="1010622222" sldId="332"/>
            <ac:inkMk id="1645" creationId="{D107893C-A809-8668-AA9E-71E2BE2E2681}"/>
          </ac:inkMkLst>
        </pc:inkChg>
        <pc:inkChg chg="add mod">
          <ac:chgData name="Kokchun Giang" userId="67e2125d-ec8c-4323-9653-9824a2ad815f" providerId="ADAL" clId="{066B0731-8B54-CF43-9BDD-D2EEB9663FC5}" dt="2024-01-26T16:23:09.756" v="1322"/>
          <ac:inkMkLst>
            <pc:docMk/>
            <pc:sldMk cId="1010622222" sldId="332"/>
            <ac:inkMk id="1646" creationId="{C799DEC3-5BBF-8125-F924-25CF02493E66}"/>
          </ac:inkMkLst>
        </pc:inkChg>
        <pc:inkChg chg="add mod">
          <ac:chgData name="Kokchun Giang" userId="67e2125d-ec8c-4323-9653-9824a2ad815f" providerId="ADAL" clId="{066B0731-8B54-CF43-9BDD-D2EEB9663FC5}" dt="2024-01-26T16:23:09.756" v="1322"/>
          <ac:inkMkLst>
            <pc:docMk/>
            <pc:sldMk cId="1010622222" sldId="332"/>
            <ac:inkMk id="1647" creationId="{7F84ECE1-36D7-EA62-CBC4-8A5EC2CA1B18}"/>
          </ac:inkMkLst>
        </pc:inkChg>
        <pc:inkChg chg="add mod">
          <ac:chgData name="Kokchun Giang" userId="67e2125d-ec8c-4323-9653-9824a2ad815f" providerId="ADAL" clId="{066B0731-8B54-CF43-9BDD-D2EEB9663FC5}" dt="2024-01-26T16:23:09.756" v="1322"/>
          <ac:inkMkLst>
            <pc:docMk/>
            <pc:sldMk cId="1010622222" sldId="332"/>
            <ac:inkMk id="1648" creationId="{75553C7E-2F36-21DD-78CE-5D55294298AF}"/>
          </ac:inkMkLst>
        </pc:inkChg>
        <pc:inkChg chg="add mod">
          <ac:chgData name="Kokchun Giang" userId="67e2125d-ec8c-4323-9653-9824a2ad815f" providerId="ADAL" clId="{066B0731-8B54-CF43-9BDD-D2EEB9663FC5}" dt="2024-01-26T16:23:09.756" v="1322"/>
          <ac:inkMkLst>
            <pc:docMk/>
            <pc:sldMk cId="1010622222" sldId="332"/>
            <ac:inkMk id="1649" creationId="{F8EBC1FE-C9E6-808B-00F1-42F6F01A23AF}"/>
          </ac:inkMkLst>
        </pc:inkChg>
        <pc:inkChg chg="add mod">
          <ac:chgData name="Kokchun Giang" userId="67e2125d-ec8c-4323-9653-9824a2ad815f" providerId="ADAL" clId="{066B0731-8B54-CF43-9BDD-D2EEB9663FC5}" dt="2024-01-26T16:23:09.756" v="1322"/>
          <ac:inkMkLst>
            <pc:docMk/>
            <pc:sldMk cId="1010622222" sldId="332"/>
            <ac:inkMk id="1650" creationId="{6E07FB50-7DEE-E239-4916-D158E8E38F13}"/>
          </ac:inkMkLst>
        </pc:inkChg>
        <pc:inkChg chg="add mod">
          <ac:chgData name="Kokchun Giang" userId="67e2125d-ec8c-4323-9653-9824a2ad815f" providerId="ADAL" clId="{066B0731-8B54-CF43-9BDD-D2EEB9663FC5}" dt="2024-01-26T16:23:09.756" v="1322"/>
          <ac:inkMkLst>
            <pc:docMk/>
            <pc:sldMk cId="1010622222" sldId="332"/>
            <ac:inkMk id="1651" creationId="{47BE1031-CE48-D753-5860-2917791F1BE6}"/>
          </ac:inkMkLst>
        </pc:inkChg>
        <pc:inkChg chg="add mod">
          <ac:chgData name="Kokchun Giang" userId="67e2125d-ec8c-4323-9653-9824a2ad815f" providerId="ADAL" clId="{066B0731-8B54-CF43-9BDD-D2EEB9663FC5}" dt="2024-01-26T16:23:09.756" v="1322"/>
          <ac:inkMkLst>
            <pc:docMk/>
            <pc:sldMk cId="1010622222" sldId="332"/>
            <ac:inkMk id="1652" creationId="{C18E87CE-C7B2-B687-F384-E2DDED78DFFD}"/>
          </ac:inkMkLst>
        </pc:inkChg>
        <pc:inkChg chg="add mod">
          <ac:chgData name="Kokchun Giang" userId="67e2125d-ec8c-4323-9653-9824a2ad815f" providerId="ADAL" clId="{066B0731-8B54-CF43-9BDD-D2EEB9663FC5}" dt="2024-01-26T16:23:09.756" v="1322"/>
          <ac:inkMkLst>
            <pc:docMk/>
            <pc:sldMk cId="1010622222" sldId="332"/>
            <ac:inkMk id="1653" creationId="{E55CD96C-09E9-244B-581B-6282CD52E048}"/>
          </ac:inkMkLst>
        </pc:inkChg>
        <pc:inkChg chg="add mod">
          <ac:chgData name="Kokchun Giang" userId="67e2125d-ec8c-4323-9653-9824a2ad815f" providerId="ADAL" clId="{066B0731-8B54-CF43-9BDD-D2EEB9663FC5}" dt="2024-01-26T16:23:09.756" v="1322"/>
          <ac:inkMkLst>
            <pc:docMk/>
            <pc:sldMk cId="1010622222" sldId="332"/>
            <ac:inkMk id="1654" creationId="{7E7AE2F0-091D-23D1-B27E-E2C5E2623B4A}"/>
          </ac:inkMkLst>
        </pc:inkChg>
        <pc:inkChg chg="add mod">
          <ac:chgData name="Kokchun Giang" userId="67e2125d-ec8c-4323-9653-9824a2ad815f" providerId="ADAL" clId="{066B0731-8B54-CF43-9BDD-D2EEB9663FC5}" dt="2024-01-26T16:23:13.115" v="1330"/>
          <ac:inkMkLst>
            <pc:docMk/>
            <pc:sldMk cId="1010622222" sldId="332"/>
            <ac:inkMk id="1657" creationId="{86DED748-AD78-C03B-1DA5-8A2E35618735}"/>
          </ac:inkMkLst>
        </pc:inkChg>
        <pc:inkChg chg="add mod">
          <ac:chgData name="Kokchun Giang" userId="67e2125d-ec8c-4323-9653-9824a2ad815f" providerId="ADAL" clId="{066B0731-8B54-CF43-9BDD-D2EEB9663FC5}" dt="2024-01-26T16:23:13.115" v="1330"/>
          <ac:inkMkLst>
            <pc:docMk/>
            <pc:sldMk cId="1010622222" sldId="332"/>
            <ac:inkMk id="1658" creationId="{445DF7AF-FE8E-18F1-173C-8D7DA3EA3731}"/>
          </ac:inkMkLst>
        </pc:inkChg>
        <pc:inkChg chg="add mod">
          <ac:chgData name="Kokchun Giang" userId="67e2125d-ec8c-4323-9653-9824a2ad815f" providerId="ADAL" clId="{066B0731-8B54-CF43-9BDD-D2EEB9663FC5}" dt="2024-01-26T16:23:13.115" v="1330"/>
          <ac:inkMkLst>
            <pc:docMk/>
            <pc:sldMk cId="1010622222" sldId="332"/>
            <ac:inkMk id="1659" creationId="{A94BE20C-41BA-2D54-0FC0-7AE5AFF79A9D}"/>
          </ac:inkMkLst>
        </pc:inkChg>
        <pc:inkChg chg="add mod">
          <ac:chgData name="Kokchun Giang" userId="67e2125d-ec8c-4323-9653-9824a2ad815f" providerId="ADAL" clId="{066B0731-8B54-CF43-9BDD-D2EEB9663FC5}" dt="2024-01-26T16:23:13.115" v="1330"/>
          <ac:inkMkLst>
            <pc:docMk/>
            <pc:sldMk cId="1010622222" sldId="332"/>
            <ac:inkMk id="1660" creationId="{F7279C6E-5337-1573-AB60-B2FFFE99F0C1}"/>
          </ac:inkMkLst>
        </pc:inkChg>
        <pc:inkChg chg="add mod">
          <ac:chgData name="Kokchun Giang" userId="67e2125d-ec8c-4323-9653-9824a2ad815f" providerId="ADAL" clId="{066B0731-8B54-CF43-9BDD-D2EEB9663FC5}" dt="2024-01-26T16:23:13.115" v="1330"/>
          <ac:inkMkLst>
            <pc:docMk/>
            <pc:sldMk cId="1010622222" sldId="332"/>
            <ac:inkMk id="1661" creationId="{E69826DE-591F-098F-4E67-C7417A6D3566}"/>
          </ac:inkMkLst>
        </pc:inkChg>
        <pc:inkChg chg="add mod">
          <ac:chgData name="Kokchun Giang" userId="67e2125d-ec8c-4323-9653-9824a2ad815f" providerId="ADAL" clId="{066B0731-8B54-CF43-9BDD-D2EEB9663FC5}" dt="2024-01-26T16:23:13.115" v="1330"/>
          <ac:inkMkLst>
            <pc:docMk/>
            <pc:sldMk cId="1010622222" sldId="332"/>
            <ac:inkMk id="1662" creationId="{957D7380-C9C7-51CA-960D-F5911448F252}"/>
          </ac:inkMkLst>
        </pc:inkChg>
        <pc:inkChg chg="add mod">
          <ac:chgData name="Kokchun Giang" userId="67e2125d-ec8c-4323-9653-9824a2ad815f" providerId="ADAL" clId="{066B0731-8B54-CF43-9BDD-D2EEB9663FC5}" dt="2024-01-26T16:23:13.115" v="1330"/>
          <ac:inkMkLst>
            <pc:docMk/>
            <pc:sldMk cId="1010622222" sldId="332"/>
            <ac:inkMk id="1663" creationId="{8298221E-9929-61A7-A6A4-C61202A26743}"/>
          </ac:inkMkLst>
        </pc:inkChg>
        <pc:inkChg chg="add mod">
          <ac:chgData name="Kokchun Giang" userId="67e2125d-ec8c-4323-9653-9824a2ad815f" providerId="ADAL" clId="{066B0731-8B54-CF43-9BDD-D2EEB9663FC5}" dt="2024-01-27T12:43:41.319" v="3048" actId="164"/>
          <ac:inkMkLst>
            <pc:docMk/>
            <pc:sldMk cId="1010622222" sldId="332"/>
            <ac:inkMk id="1665" creationId="{1303C468-C8C7-D253-07FB-C1247C1A46FE}"/>
          </ac:inkMkLst>
        </pc:inkChg>
        <pc:inkChg chg="add mod">
          <ac:chgData name="Kokchun Giang" userId="67e2125d-ec8c-4323-9653-9824a2ad815f" providerId="ADAL" clId="{066B0731-8B54-CF43-9BDD-D2EEB9663FC5}" dt="2024-01-26T16:25:45.847" v="1364"/>
          <ac:inkMkLst>
            <pc:docMk/>
            <pc:sldMk cId="1010622222" sldId="332"/>
            <ac:inkMk id="1666" creationId="{B4CE550E-91D9-E41E-E986-107BFA6F7F15}"/>
          </ac:inkMkLst>
        </pc:inkChg>
        <pc:inkChg chg="add mod">
          <ac:chgData name="Kokchun Giang" userId="67e2125d-ec8c-4323-9653-9824a2ad815f" providerId="ADAL" clId="{066B0731-8B54-CF43-9BDD-D2EEB9663FC5}" dt="2024-01-26T16:25:45.847" v="1364"/>
          <ac:inkMkLst>
            <pc:docMk/>
            <pc:sldMk cId="1010622222" sldId="332"/>
            <ac:inkMk id="1667" creationId="{66461221-35D5-C2EC-903C-67CEFBE0DF25}"/>
          </ac:inkMkLst>
        </pc:inkChg>
        <pc:inkChg chg="add mod">
          <ac:chgData name="Kokchun Giang" userId="67e2125d-ec8c-4323-9653-9824a2ad815f" providerId="ADAL" clId="{066B0731-8B54-CF43-9BDD-D2EEB9663FC5}" dt="2024-01-26T16:25:45.847" v="1364"/>
          <ac:inkMkLst>
            <pc:docMk/>
            <pc:sldMk cId="1010622222" sldId="332"/>
            <ac:inkMk id="1668" creationId="{1078D261-125E-E735-E9F3-454802A5FE12}"/>
          </ac:inkMkLst>
        </pc:inkChg>
        <pc:inkChg chg="add mod">
          <ac:chgData name="Kokchun Giang" userId="67e2125d-ec8c-4323-9653-9824a2ad815f" providerId="ADAL" clId="{066B0731-8B54-CF43-9BDD-D2EEB9663FC5}" dt="2024-01-26T16:25:45.847" v="1364"/>
          <ac:inkMkLst>
            <pc:docMk/>
            <pc:sldMk cId="1010622222" sldId="332"/>
            <ac:inkMk id="1669" creationId="{7FCD31D7-8684-803A-EA0E-1562CB6B78D9}"/>
          </ac:inkMkLst>
        </pc:inkChg>
        <pc:inkChg chg="add mod">
          <ac:chgData name="Kokchun Giang" userId="67e2125d-ec8c-4323-9653-9824a2ad815f" providerId="ADAL" clId="{066B0731-8B54-CF43-9BDD-D2EEB9663FC5}" dt="2024-01-26T16:25:45.847" v="1364"/>
          <ac:inkMkLst>
            <pc:docMk/>
            <pc:sldMk cId="1010622222" sldId="332"/>
            <ac:inkMk id="1670" creationId="{12B9E202-75CA-54D7-03C8-2CEB167BC132}"/>
          </ac:inkMkLst>
        </pc:inkChg>
        <pc:inkChg chg="add mod">
          <ac:chgData name="Kokchun Giang" userId="67e2125d-ec8c-4323-9653-9824a2ad815f" providerId="ADAL" clId="{066B0731-8B54-CF43-9BDD-D2EEB9663FC5}" dt="2024-01-26T16:25:45.847" v="1364"/>
          <ac:inkMkLst>
            <pc:docMk/>
            <pc:sldMk cId="1010622222" sldId="332"/>
            <ac:inkMk id="1671" creationId="{4E24EEE4-6AFC-6362-666C-7C107F52E6A8}"/>
          </ac:inkMkLst>
        </pc:inkChg>
        <pc:inkChg chg="add mod">
          <ac:chgData name="Kokchun Giang" userId="67e2125d-ec8c-4323-9653-9824a2ad815f" providerId="ADAL" clId="{066B0731-8B54-CF43-9BDD-D2EEB9663FC5}" dt="2024-01-26T16:25:45.847" v="1364"/>
          <ac:inkMkLst>
            <pc:docMk/>
            <pc:sldMk cId="1010622222" sldId="332"/>
            <ac:inkMk id="1672" creationId="{E94F170B-2039-9278-5B25-D612A12692BB}"/>
          </ac:inkMkLst>
        </pc:inkChg>
        <pc:inkChg chg="add mod">
          <ac:chgData name="Kokchun Giang" userId="67e2125d-ec8c-4323-9653-9824a2ad815f" providerId="ADAL" clId="{066B0731-8B54-CF43-9BDD-D2EEB9663FC5}" dt="2024-01-26T16:25:45.847" v="1364"/>
          <ac:inkMkLst>
            <pc:docMk/>
            <pc:sldMk cId="1010622222" sldId="332"/>
            <ac:inkMk id="1673" creationId="{7D048EE3-AB65-AAE9-D035-724BA137A101}"/>
          </ac:inkMkLst>
        </pc:inkChg>
        <pc:inkChg chg="add mod">
          <ac:chgData name="Kokchun Giang" userId="67e2125d-ec8c-4323-9653-9824a2ad815f" providerId="ADAL" clId="{066B0731-8B54-CF43-9BDD-D2EEB9663FC5}" dt="2024-01-26T16:25:45.847" v="1364"/>
          <ac:inkMkLst>
            <pc:docMk/>
            <pc:sldMk cId="1010622222" sldId="332"/>
            <ac:inkMk id="1674" creationId="{BD816338-3E23-B244-FD6A-5896D8F0EBCA}"/>
          </ac:inkMkLst>
        </pc:inkChg>
        <pc:inkChg chg="add mod">
          <ac:chgData name="Kokchun Giang" userId="67e2125d-ec8c-4323-9653-9824a2ad815f" providerId="ADAL" clId="{066B0731-8B54-CF43-9BDD-D2EEB9663FC5}" dt="2024-01-26T16:25:45.847" v="1364"/>
          <ac:inkMkLst>
            <pc:docMk/>
            <pc:sldMk cId="1010622222" sldId="332"/>
            <ac:inkMk id="1675" creationId="{0C785D1C-3BE8-7CEB-07B9-29BC1657C52A}"/>
          </ac:inkMkLst>
        </pc:inkChg>
        <pc:inkChg chg="add mod">
          <ac:chgData name="Kokchun Giang" userId="67e2125d-ec8c-4323-9653-9824a2ad815f" providerId="ADAL" clId="{066B0731-8B54-CF43-9BDD-D2EEB9663FC5}" dt="2024-01-26T16:25:45.847" v="1364"/>
          <ac:inkMkLst>
            <pc:docMk/>
            <pc:sldMk cId="1010622222" sldId="332"/>
            <ac:inkMk id="1676" creationId="{673729A6-7941-0259-EC2C-D2D5B1E3F9BC}"/>
          </ac:inkMkLst>
        </pc:inkChg>
        <pc:inkChg chg="add mod">
          <ac:chgData name="Kokchun Giang" userId="67e2125d-ec8c-4323-9653-9824a2ad815f" providerId="ADAL" clId="{066B0731-8B54-CF43-9BDD-D2EEB9663FC5}" dt="2024-01-26T16:25:45.847" v="1364"/>
          <ac:inkMkLst>
            <pc:docMk/>
            <pc:sldMk cId="1010622222" sldId="332"/>
            <ac:inkMk id="1677" creationId="{2F56A46F-94B8-4985-7B13-83B45A84B801}"/>
          </ac:inkMkLst>
        </pc:inkChg>
        <pc:inkChg chg="add mod">
          <ac:chgData name="Kokchun Giang" userId="67e2125d-ec8c-4323-9653-9824a2ad815f" providerId="ADAL" clId="{066B0731-8B54-CF43-9BDD-D2EEB9663FC5}" dt="2024-01-26T16:25:45.847" v="1364"/>
          <ac:inkMkLst>
            <pc:docMk/>
            <pc:sldMk cId="1010622222" sldId="332"/>
            <ac:inkMk id="1678" creationId="{32071220-7127-ACD9-2898-66A971EB8284}"/>
          </ac:inkMkLst>
        </pc:inkChg>
        <pc:inkChg chg="add mod">
          <ac:chgData name="Kokchun Giang" userId="67e2125d-ec8c-4323-9653-9824a2ad815f" providerId="ADAL" clId="{066B0731-8B54-CF43-9BDD-D2EEB9663FC5}" dt="2024-01-26T16:25:45.847" v="1364"/>
          <ac:inkMkLst>
            <pc:docMk/>
            <pc:sldMk cId="1010622222" sldId="332"/>
            <ac:inkMk id="1679" creationId="{9E2B064A-FF6C-8CDB-22DA-D2C201FE2354}"/>
          </ac:inkMkLst>
        </pc:inkChg>
        <pc:inkChg chg="add mod">
          <ac:chgData name="Kokchun Giang" userId="67e2125d-ec8c-4323-9653-9824a2ad815f" providerId="ADAL" clId="{066B0731-8B54-CF43-9BDD-D2EEB9663FC5}" dt="2024-01-26T16:25:45.847" v="1364"/>
          <ac:inkMkLst>
            <pc:docMk/>
            <pc:sldMk cId="1010622222" sldId="332"/>
            <ac:inkMk id="1680" creationId="{C490D126-245E-E20B-BF8B-75BFFD683E48}"/>
          </ac:inkMkLst>
        </pc:inkChg>
        <pc:inkChg chg="add mod">
          <ac:chgData name="Kokchun Giang" userId="67e2125d-ec8c-4323-9653-9824a2ad815f" providerId="ADAL" clId="{066B0731-8B54-CF43-9BDD-D2EEB9663FC5}" dt="2024-01-26T16:25:45.847" v="1364"/>
          <ac:inkMkLst>
            <pc:docMk/>
            <pc:sldMk cId="1010622222" sldId="332"/>
            <ac:inkMk id="1681" creationId="{51919018-E1A4-2985-583D-3F50D6DED8BA}"/>
          </ac:inkMkLst>
        </pc:inkChg>
        <pc:inkChg chg="add mod">
          <ac:chgData name="Kokchun Giang" userId="67e2125d-ec8c-4323-9653-9824a2ad815f" providerId="ADAL" clId="{066B0731-8B54-CF43-9BDD-D2EEB9663FC5}" dt="2024-01-26T16:25:45.847" v="1364"/>
          <ac:inkMkLst>
            <pc:docMk/>
            <pc:sldMk cId="1010622222" sldId="332"/>
            <ac:inkMk id="1682" creationId="{63AA79D9-A4E2-D4D1-8F5B-0E4B454697CC}"/>
          </ac:inkMkLst>
        </pc:inkChg>
        <pc:inkChg chg="add mod">
          <ac:chgData name="Kokchun Giang" userId="67e2125d-ec8c-4323-9653-9824a2ad815f" providerId="ADAL" clId="{066B0731-8B54-CF43-9BDD-D2EEB9663FC5}" dt="2024-01-26T16:25:45.847" v="1364"/>
          <ac:inkMkLst>
            <pc:docMk/>
            <pc:sldMk cId="1010622222" sldId="332"/>
            <ac:inkMk id="1683" creationId="{D5AA5E04-3CCF-1EDD-4A7F-A9BB9844261A}"/>
          </ac:inkMkLst>
        </pc:inkChg>
        <pc:inkChg chg="add mod">
          <ac:chgData name="Kokchun Giang" userId="67e2125d-ec8c-4323-9653-9824a2ad815f" providerId="ADAL" clId="{066B0731-8B54-CF43-9BDD-D2EEB9663FC5}" dt="2024-01-26T16:25:45.847" v="1364"/>
          <ac:inkMkLst>
            <pc:docMk/>
            <pc:sldMk cId="1010622222" sldId="332"/>
            <ac:inkMk id="1684" creationId="{A43EBBB7-C259-A542-F73F-877BC467C4F9}"/>
          </ac:inkMkLst>
        </pc:inkChg>
        <pc:inkChg chg="add mod">
          <ac:chgData name="Kokchun Giang" userId="67e2125d-ec8c-4323-9653-9824a2ad815f" providerId="ADAL" clId="{066B0731-8B54-CF43-9BDD-D2EEB9663FC5}" dt="2024-01-26T16:25:45.847" v="1364"/>
          <ac:inkMkLst>
            <pc:docMk/>
            <pc:sldMk cId="1010622222" sldId="332"/>
            <ac:inkMk id="1685" creationId="{8F54E734-C60C-111A-5C60-7A1789FEA525}"/>
          </ac:inkMkLst>
        </pc:inkChg>
        <pc:inkChg chg="add mod">
          <ac:chgData name="Kokchun Giang" userId="67e2125d-ec8c-4323-9653-9824a2ad815f" providerId="ADAL" clId="{066B0731-8B54-CF43-9BDD-D2EEB9663FC5}" dt="2024-01-26T16:25:45.847" v="1364"/>
          <ac:inkMkLst>
            <pc:docMk/>
            <pc:sldMk cId="1010622222" sldId="332"/>
            <ac:inkMk id="1686" creationId="{E5C9F38C-DAA9-E011-7FBB-6F654F0532B3}"/>
          </ac:inkMkLst>
        </pc:inkChg>
        <pc:inkChg chg="add mod">
          <ac:chgData name="Kokchun Giang" userId="67e2125d-ec8c-4323-9653-9824a2ad815f" providerId="ADAL" clId="{066B0731-8B54-CF43-9BDD-D2EEB9663FC5}" dt="2024-01-26T16:25:45.847" v="1364"/>
          <ac:inkMkLst>
            <pc:docMk/>
            <pc:sldMk cId="1010622222" sldId="332"/>
            <ac:inkMk id="1687" creationId="{498FEC1B-DFF9-81AC-0A0A-FC49D297547E}"/>
          </ac:inkMkLst>
        </pc:inkChg>
        <pc:inkChg chg="add mod">
          <ac:chgData name="Kokchun Giang" userId="67e2125d-ec8c-4323-9653-9824a2ad815f" providerId="ADAL" clId="{066B0731-8B54-CF43-9BDD-D2EEB9663FC5}" dt="2024-01-26T16:25:45.847" v="1364"/>
          <ac:inkMkLst>
            <pc:docMk/>
            <pc:sldMk cId="1010622222" sldId="332"/>
            <ac:inkMk id="1688" creationId="{14D984DF-8214-5A06-25F9-9F159AC3EA46}"/>
          </ac:inkMkLst>
        </pc:inkChg>
        <pc:inkChg chg="add mod">
          <ac:chgData name="Kokchun Giang" userId="67e2125d-ec8c-4323-9653-9824a2ad815f" providerId="ADAL" clId="{066B0731-8B54-CF43-9BDD-D2EEB9663FC5}" dt="2024-01-26T16:25:45.847" v="1364"/>
          <ac:inkMkLst>
            <pc:docMk/>
            <pc:sldMk cId="1010622222" sldId="332"/>
            <ac:inkMk id="1691" creationId="{337FB16F-B643-8A84-8B11-36ED3188ABBE}"/>
          </ac:inkMkLst>
        </pc:inkChg>
        <pc:inkChg chg="add mod">
          <ac:chgData name="Kokchun Giang" userId="67e2125d-ec8c-4323-9653-9824a2ad815f" providerId="ADAL" clId="{066B0731-8B54-CF43-9BDD-D2EEB9663FC5}" dt="2024-01-26T16:26:26.264" v="1380"/>
          <ac:inkMkLst>
            <pc:docMk/>
            <pc:sldMk cId="1010622222" sldId="332"/>
            <ac:inkMk id="1693" creationId="{1D49D66D-EFA1-EC1A-1C42-CE49085FFC14}"/>
          </ac:inkMkLst>
        </pc:inkChg>
        <pc:inkChg chg="add mod">
          <ac:chgData name="Kokchun Giang" userId="67e2125d-ec8c-4323-9653-9824a2ad815f" providerId="ADAL" clId="{066B0731-8B54-CF43-9BDD-D2EEB9663FC5}" dt="2024-01-26T16:26:26.264" v="1380"/>
          <ac:inkMkLst>
            <pc:docMk/>
            <pc:sldMk cId="1010622222" sldId="332"/>
            <ac:inkMk id="1694" creationId="{022F7C2E-35C9-72BE-2740-B900E34FD025}"/>
          </ac:inkMkLst>
        </pc:inkChg>
        <pc:inkChg chg="add mod">
          <ac:chgData name="Kokchun Giang" userId="67e2125d-ec8c-4323-9653-9824a2ad815f" providerId="ADAL" clId="{066B0731-8B54-CF43-9BDD-D2EEB9663FC5}" dt="2024-01-26T16:26:26.264" v="1380"/>
          <ac:inkMkLst>
            <pc:docMk/>
            <pc:sldMk cId="1010622222" sldId="332"/>
            <ac:inkMk id="1696" creationId="{5AF51383-2179-427E-856D-D58D8CB82186}"/>
          </ac:inkMkLst>
        </pc:inkChg>
        <pc:inkChg chg="add mod">
          <ac:chgData name="Kokchun Giang" userId="67e2125d-ec8c-4323-9653-9824a2ad815f" providerId="ADAL" clId="{066B0731-8B54-CF43-9BDD-D2EEB9663FC5}" dt="2024-01-26T16:26:26.264" v="1380"/>
          <ac:inkMkLst>
            <pc:docMk/>
            <pc:sldMk cId="1010622222" sldId="332"/>
            <ac:inkMk id="1697" creationId="{DEDE7977-6989-6CF2-E253-57D5951B413D}"/>
          </ac:inkMkLst>
        </pc:inkChg>
        <pc:inkChg chg="add mod">
          <ac:chgData name="Kokchun Giang" userId="67e2125d-ec8c-4323-9653-9824a2ad815f" providerId="ADAL" clId="{066B0731-8B54-CF43-9BDD-D2EEB9663FC5}" dt="2024-01-26T16:26:26.264" v="1380"/>
          <ac:inkMkLst>
            <pc:docMk/>
            <pc:sldMk cId="1010622222" sldId="332"/>
            <ac:inkMk id="1698" creationId="{D31365E1-678A-FD32-8E04-6C28A3BF1CB1}"/>
          </ac:inkMkLst>
        </pc:inkChg>
        <pc:inkChg chg="add mod">
          <ac:chgData name="Kokchun Giang" userId="67e2125d-ec8c-4323-9653-9824a2ad815f" providerId="ADAL" clId="{066B0731-8B54-CF43-9BDD-D2EEB9663FC5}" dt="2024-01-26T16:26:26.264" v="1380"/>
          <ac:inkMkLst>
            <pc:docMk/>
            <pc:sldMk cId="1010622222" sldId="332"/>
            <ac:inkMk id="1699" creationId="{ACB133A6-8EFA-0B33-C1D9-43FC3D888D7F}"/>
          </ac:inkMkLst>
        </pc:inkChg>
        <pc:inkChg chg="add mod">
          <ac:chgData name="Kokchun Giang" userId="67e2125d-ec8c-4323-9653-9824a2ad815f" providerId="ADAL" clId="{066B0731-8B54-CF43-9BDD-D2EEB9663FC5}" dt="2024-01-26T16:26:26.264" v="1380"/>
          <ac:inkMkLst>
            <pc:docMk/>
            <pc:sldMk cId="1010622222" sldId="332"/>
            <ac:inkMk id="1701" creationId="{24054B59-115A-30F9-8B56-7C5876EDA8E2}"/>
          </ac:inkMkLst>
        </pc:inkChg>
        <pc:inkChg chg="add mod">
          <ac:chgData name="Kokchun Giang" userId="67e2125d-ec8c-4323-9653-9824a2ad815f" providerId="ADAL" clId="{066B0731-8B54-CF43-9BDD-D2EEB9663FC5}" dt="2024-01-26T16:26:26.264" v="1380"/>
          <ac:inkMkLst>
            <pc:docMk/>
            <pc:sldMk cId="1010622222" sldId="332"/>
            <ac:inkMk id="1702" creationId="{EE0CEE81-BD52-66A6-55E3-01C1F4A9CE6C}"/>
          </ac:inkMkLst>
        </pc:inkChg>
        <pc:inkChg chg="add mod">
          <ac:chgData name="Kokchun Giang" userId="67e2125d-ec8c-4323-9653-9824a2ad815f" providerId="ADAL" clId="{066B0731-8B54-CF43-9BDD-D2EEB9663FC5}" dt="2024-01-26T16:26:26.264" v="1380"/>
          <ac:inkMkLst>
            <pc:docMk/>
            <pc:sldMk cId="1010622222" sldId="332"/>
            <ac:inkMk id="1703" creationId="{EF72D8B4-6360-6C9B-C9C4-37E683742A5E}"/>
          </ac:inkMkLst>
        </pc:inkChg>
        <pc:inkChg chg="add mod">
          <ac:chgData name="Kokchun Giang" userId="67e2125d-ec8c-4323-9653-9824a2ad815f" providerId="ADAL" clId="{066B0731-8B54-CF43-9BDD-D2EEB9663FC5}" dt="2024-01-26T16:26:26.264" v="1380"/>
          <ac:inkMkLst>
            <pc:docMk/>
            <pc:sldMk cId="1010622222" sldId="332"/>
            <ac:inkMk id="1704" creationId="{D542A8F9-F31E-2946-3122-A73EC9960BE8}"/>
          </ac:inkMkLst>
        </pc:inkChg>
        <pc:inkChg chg="add mod">
          <ac:chgData name="Kokchun Giang" userId="67e2125d-ec8c-4323-9653-9824a2ad815f" providerId="ADAL" clId="{066B0731-8B54-CF43-9BDD-D2EEB9663FC5}" dt="2024-01-26T16:26:26.264" v="1380"/>
          <ac:inkMkLst>
            <pc:docMk/>
            <pc:sldMk cId="1010622222" sldId="332"/>
            <ac:inkMk id="1705" creationId="{1C0A9D0E-739A-E344-0991-B58C88770B86}"/>
          </ac:inkMkLst>
        </pc:inkChg>
        <pc:inkChg chg="add mod">
          <ac:chgData name="Kokchun Giang" userId="67e2125d-ec8c-4323-9653-9824a2ad815f" providerId="ADAL" clId="{066B0731-8B54-CF43-9BDD-D2EEB9663FC5}" dt="2024-01-26T16:26:26.264" v="1380"/>
          <ac:inkMkLst>
            <pc:docMk/>
            <pc:sldMk cId="1010622222" sldId="332"/>
            <ac:inkMk id="1706" creationId="{7820043B-9627-B156-F4FD-AC81409C3B4E}"/>
          </ac:inkMkLst>
        </pc:inkChg>
        <pc:inkChg chg="add mod">
          <ac:chgData name="Kokchun Giang" userId="67e2125d-ec8c-4323-9653-9824a2ad815f" providerId="ADAL" clId="{066B0731-8B54-CF43-9BDD-D2EEB9663FC5}" dt="2024-01-26T16:26:26.264" v="1380"/>
          <ac:inkMkLst>
            <pc:docMk/>
            <pc:sldMk cId="1010622222" sldId="332"/>
            <ac:inkMk id="1707" creationId="{FCE4C5A0-832E-C561-4B2E-6BC7EC8117C9}"/>
          </ac:inkMkLst>
        </pc:inkChg>
        <pc:inkChg chg="add mod">
          <ac:chgData name="Kokchun Giang" userId="67e2125d-ec8c-4323-9653-9824a2ad815f" providerId="ADAL" clId="{066B0731-8B54-CF43-9BDD-D2EEB9663FC5}" dt="2024-01-26T16:26:34.016" v="1395"/>
          <ac:inkMkLst>
            <pc:docMk/>
            <pc:sldMk cId="1010622222" sldId="332"/>
            <ac:inkMk id="1709" creationId="{8B432D25-71DE-AD2A-7494-87556284EA8D}"/>
          </ac:inkMkLst>
        </pc:inkChg>
        <pc:inkChg chg="add mod">
          <ac:chgData name="Kokchun Giang" userId="67e2125d-ec8c-4323-9653-9824a2ad815f" providerId="ADAL" clId="{066B0731-8B54-CF43-9BDD-D2EEB9663FC5}" dt="2024-01-26T16:26:34.016" v="1395"/>
          <ac:inkMkLst>
            <pc:docMk/>
            <pc:sldMk cId="1010622222" sldId="332"/>
            <ac:inkMk id="1710" creationId="{419F5752-C808-53F1-1D94-1B7057093204}"/>
          </ac:inkMkLst>
        </pc:inkChg>
        <pc:inkChg chg="add mod">
          <ac:chgData name="Kokchun Giang" userId="67e2125d-ec8c-4323-9653-9824a2ad815f" providerId="ADAL" clId="{066B0731-8B54-CF43-9BDD-D2EEB9663FC5}" dt="2024-01-26T16:26:34.016" v="1395"/>
          <ac:inkMkLst>
            <pc:docMk/>
            <pc:sldMk cId="1010622222" sldId="332"/>
            <ac:inkMk id="1711" creationId="{5E146328-34DD-1721-5731-3F2CA044FB10}"/>
          </ac:inkMkLst>
        </pc:inkChg>
        <pc:inkChg chg="add mod">
          <ac:chgData name="Kokchun Giang" userId="67e2125d-ec8c-4323-9653-9824a2ad815f" providerId="ADAL" clId="{066B0731-8B54-CF43-9BDD-D2EEB9663FC5}" dt="2024-01-26T16:26:34.016" v="1395"/>
          <ac:inkMkLst>
            <pc:docMk/>
            <pc:sldMk cId="1010622222" sldId="332"/>
            <ac:inkMk id="1712" creationId="{F0A57ECD-6CC2-6EA0-08C1-ED4CF2988821}"/>
          </ac:inkMkLst>
        </pc:inkChg>
        <pc:inkChg chg="add mod">
          <ac:chgData name="Kokchun Giang" userId="67e2125d-ec8c-4323-9653-9824a2ad815f" providerId="ADAL" clId="{066B0731-8B54-CF43-9BDD-D2EEB9663FC5}" dt="2024-01-26T16:26:34.016" v="1395"/>
          <ac:inkMkLst>
            <pc:docMk/>
            <pc:sldMk cId="1010622222" sldId="332"/>
            <ac:inkMk id="1713" creationId="{022A4D73-A816-6D84-059F-A939C3FA77F3}"/>
          </ac:inkMkLst>
        </pc:inkChg>
        <pc:inkChg chg="add mod">
          <ac:chgData name="Kokchun Giang" userId="67e2125d-ec8c-4323-9653-9824a2ad815f" providerId="ADAL" clId="{066B0731-8B54-CF43-9BDD-D2EEB9663FC5}" dt="2024-01-26T16:26:34.016" v="1395"/>
          <ac:inkMkLst>
            <pc:docMk/>
            <pc:sldMk cId="1010622222" sldId="332"/>
            <ac:inkMk id="1714" creationId="{D3C43238-93FC-6289-CF92-CFD3724A14A0}"/>
          </ac:inkMkLst>
        </pc:inkChg>
        <pc:inkChg chg="add mod">
          <ac:chgData name="Kokchun Giang" userId="67e2125d-ec8c-4323-9653-9824a2ad815f" providerId="ADAL" clId="{066B0731-8B54-CF43-9BDD-D2EEB9663FC5}" dt="2024-01-26T16:26:34.016" v="1395"/>
          <ac:inkMkLst>
            <pc:docMk/>
            <pc:sldMk cId="1010622222" sldId="332"/>
            <ac:inkMk id="1715" creationId="{DDC66E6A-AE9F-91BC-9430-879C7EA89EA9}"/>
          </ac:inkMkLst>
        </pc:inkChg>
        <pc:inkChg chg="add mod">
          <ac:chgData name="Kokchun Giang" userId="67e2125d-ec8c-4323-9653-9824a2ad815f" providerId="ADAL" clId="{066B0731-8B54-CF43-9BDD-D2EEB9663FC5}" dt="2024-01-26T16:26:34.016" v="1395"/>
          <ac:inkMkLst>
            <pc:docMk/>
            <pc:sldMk cId="1010622222" sldId="332"/>
            <ac:inkMk id="1716" creationId="{C708132E-F758-4D4D-9438-AA3611BBB1D2}"/>
          </ac:inkMkLst>
        </pc:inkChg>
        <pc:inkChg chg="add mod">
          <ac:chgData name="Kokchun Giang" userId="67e2125d-ec8c-4323-9653-9824a2ad815f" providerId="ADAL" clId="{066B0731-8B54-CF43-9BDD-D2EEB9663FC5}" dt="2024-01-26T16:26:34.016" v="1395"/>
          <ac:inkMkLst>
            <pc:docMk/>
            <pc:sldMk cId="1010622222" sldId="332"/>
            <ac:inkMk id="1717" creationId="{4E71B8E9-7971-2F38-12DF-64622BA8CBDA}"/>
          </ac:inkMkLst>
        </pc:inkChg>
        <pc:inkChg chg="add mod">
          <ac:chgData name="Kokchun Giang" userId="67e2125d-ec8c-4323-9653-9824a2ad815f" providerId="ADAL" clId="{066B0731-8B54-CF43-9BDD-D2EEB9663FC5}" dt="2024-01-26T16:26:34.016" v="1395"/>
          <ac:inkMkLst>
            <pc:docMk/>
            <pc:sldMk cId="1010622222" sldId="332"/>
            <ac:inkMk id="1718" creationId="{80169FE3-433E-C69E-A326-3C909D8150FC}"/>
          </ac:inkMkLst>
        </pc:inkChg>
        <pc:inkChg chg="add mod">
          <ac:chgData name="Kokchun Giang" userId="67e2125d-ec8c-4323-9653-9824a2ad815f" providerId="ADAL" clId="{066B0731-8B54-CF43-9BDD-D2EEB9663FC5}" dt="2024-01-26T16:26:34.016" v="1395"/>
          <ac:inkMkLst>
            <pc:docMk/>
            <pc:sldMk cId="1010622222" sldId="332"/>
            <ac:inkMk id="1719" creationId="{D5A986F0-3EED-0844-7E88-A0C49CF79BE4}"/>
          </ac:inkMkLst>
        </pc:inkChg>
        <pc:inkChg chg="add mod">
          <ac:chgData name="Kokchun Giang" userId="67e2125d-ec8c-4323-9653-9824a2ad815f" providerId="ADAL" clId="{066B0731-8B54-CF43-9BDD-D2EEB9663FC5}" dt="2024-01-26T16:26:34.016" v="1395"/>
          <ac:inkMkLst>
            <pc:docMk/>
            <pc:sldMk cId="1010622222" sldId="332"/>
            <ac:inkMk id="1720" creationId="{0D2E0ACB-8AB5-1A2B-BD3E-16BF4A0EABF8}"/>
          </ac:inkMkLst>
        </pc:inkChg>
        <pc:inkChg chg="add mod">
          <ac:chgData name="Kokchun Giang" userId="67e2125d-ec8c-4323-9653-9824a2ad815f" providerId="ADAL" clId="{066B0731-8B54-CF43-9BDD-D2EEB9663FC5}" dt="2024-01-26T16:26:34.016" v="1395"/>
          <ac:inkMkLst>
            <pc:docMk/>
            <pc:sldMk cId="1010622222" sldId="332"/>
            <ac:inkMk id="1721" creationId="{37A67F51-A915-E8CA-1DE9-20F7A7BF5A5C}"/>
          </ac:inkMkLst>
        </pc:inkChg>
        <pc:inkChg chg="add mod">
          <ac:chgData name="Kokchun Giang" userId="67e2125d-ec8c-4323-9653-9824a2ad815f" providerId="ADAL" clId="{066B0731-8B54-CF43-9BDD-D2EEB9663FC5}" dt="2024-01-26T16:26:34.016" v="1395"/>
          <ac:inkMkLst>
            <pc:docMk/>
            <pc:sldMk cId="1010622222" sldId="332"/>
            <ac:inkMk id="1722" creationId="{AAC62817-C0D2-4E4E-B549-86BEFC1234B5}"/>
          </ac:inkMkLst>
        </pc:inkChg>
        <pc:inkChg chg="add mod">
          <ac:chgData name="Kokchun Giang" userId="67e2125d-ec8c-4323-9653-9824a2ad815f" providerId="ADAL" clId="{066B0731-8B54-CF43-9BDD-D2EEB9663FC5}" dt="2024-01-26T16:26:44.551" v="1400"/>
          <ac:inkMkLst>
            <pc:docMk/>
            <pc:sldMk cId="1010622222" sldId="332"/>
            <ac:inkMk id="1724" creationId="{87BADD8E-89DF-2B8C-9BC3-8ED82041F0BC}"/>
          </ac:inkMkLst>
        </pc:inkChg>
        <pc:inkChg chg="add mod">
          <ac:chgData name="Kokchun Giang" userId="67e2125d-ec8c-4323-9653-9824a2ad815f" providerId="ADAL" clId="{066B0731-8B54-CF43-9BDD-D2EEB9663FC5}" dt="2024-01-26T16:26:44.551" v="1400"/>
          <ac:inkMkLst>
            <pc:docMk/>
            <pc:sldMk cId="1010622222" sldId="332"/>
            <ac:inkMk id="1725" creationId="{13901D13-CC3C-4D09-5569-D1BB76A7ECF0}"/>
          </ac:inkMkLst>
        </pc:inkChg>
        <pc:inkChg chg="add mod">
          <ac:chgData name="Kokchun Giang" userId="67e2125d-ec8c-4323-9653-9824a2ad815f" providerId="ADAL" clId="{066B0731-8B54-CF43-9BDD-D2EEB9663FC5}" dt="2024-01-26T16:26:44.551" v="1400"/>
          <ac:inkMkLst>
            <pc:docMk/>
            <pc:sldMk cId="1010622222" sldId="332"/>
            <ac:inkMk id="1726" creationId="{B02A445E-3FA9-1132-7F5B-1460EEAB8A0C}"/>
          </ac:inkMkLst>
        </pc:inkChg>
        <pc:inkChg chg="add mod">
          <ac:chgData name="Kokchun Giang" userId="67e2125d-ec8c-4323-9653-9824a2ad815f" providerId="ADAL" clId="{066B0731-8B54-CF43-9BDD-D2EEB9663FC5}" dt="2024-01-26T16:26:44.551" v="1400"/>
          <ac:inkMkLst>
            <pc:docMk/>
            <pc:sldMk cId="1010622222" sldId="332"/>
            <ac:inkMk id="1727" creationId="{F6E59565-5666-B984-C081-24334A808971}"/>
          </ac:inkMkLst>
        </pc:inkChg>
        <pc:inkChg chg="add mod">
          <ac:chgData name="Kokchun Giang" userId="67e2125d-ec8c-4323-9653-9824a2ad815f" providerId="ADAL" clId="{066B0731-8B54-CF43-9BDD-D2EEB9663FC5}" dt="2024-01-26T16:26:58.618" v="1411"/>
          <ac:inkMkLst>
            <pc:docMk/>
            <pc:sldMk cId="1010622222" sldId="332"/>
            <ac:inkMk id="1729" creationId="{DB3F0DBE-0D1C-5DB7-D970-F38154481ED6}"/>
          </ac:inkMkLst>
        </pc:inkChg>
        <pc:inkChg chg="add mod">
          <ac:chgData name="Kokchun Giang" userId="67e2125d-ec8c-4323-9653-9824a2ad815f" providerId="ADAL" clId="{066B0731-8B54-CF43-9BDD-D2EEB9663FC5}" dt="2024-01-26T16:26:58.618" v="1411"/>
          <ac:inkMkLst>
            <pc:docMk/>
            <pc:sldMk cId="1010622222" sldId="332"/>
            <ac:inkMk id="1730" creationId="{9A0AB84D-9367-5CE5-A2D0-5D5FDFC73799}"/>
          </ac:inkMkLst>
        </pc:inkChg>
        <pc:inkChg chg="add mod">
          <ac:chgData name="Kokchun Giang" userId="67e2125d-ec8c-4323-9653-9824a2ad815f" providerId="ADAL" clId="{066B0731-8B54-CF43-9BDD-D2EEB9663FC5}" dt="2024-01-26T16:26:58.618" v="1411"/>
          <ac:inkMkLst>
            <pc:docMk/>
            <pc:sldMk cId="1010622222" sldId="332"/>
            <ac:inkMk id="1731" creationId="{4F4F55C5-5621-4A22-3D30-21DAD8DD50B9}"/>
          </ac:inkMkLst>
        </pc:inkChg>
        <pc:inkChg chg="add mod">
          <ac:chgData name="Kokchun Giang" userId="67e2125d-ec8c-4323-9653-9824a2ad815f" providerId="ADAL" clId="{066B0731-8B54-CF43-9BDD-D2EEB9663FC5}" dt="2024-01-26T16:26:58.618" v="1411"/>
          <ac:inkMkLst>
            <pc:docMk/>
            <pc:sldMk cId="1010622222" sldId="332"/>
            <ac:inkMk id="1732" creationId="{C48F5E1E-73A6-8666-55FC-567EEF1204DF}"/>
          </ac:inkMkLst>
        </pc:inkChg>
        <pc:inkChg chg="add mod">
          <ac:chgData name="Kokchun Giang" userId="67e2125d-ec8c-4323-9653-9824a2ad815f" providerId="ADAL" clId="{066B0731-8B54-CF43-9BDD-D2EEB9663FC5}" dt="2024-01-26T16:26:58.618" v="1411"/>
          <ac:inkMkLst>
            <pc:docMk/>
            <pc:sldMk cId="1010622222" sldId="332"/>
            <ac:inkMk id="1733" creationId="{CAD6A0FB-4A60-6321-DD64-51710D744C7F}"/>
          </ac:inkMkLst>
        </pc:inkChg>
        <pc:inkChg chg="add mod">
          <ac:chgData name="Kokchun Giang" userId="67e2125d-ec8c-4323-9653-9824a2ad815f" providerId="ADAL" clId="{066B0731-8B54-CF43-9BDD-D2EEB9663FC5}" dt="2024-01-26T16:26:58.618" v="1411"/>
          <ac:inkMkLst>
            <pc:docMk/>
            <pc:sldMk cId="1010622222" sldId="332"/>
            <ac:inkMk id="1734" creationId="{E796D731-48FD-38BD-7297-9F2CAB459F29}"/>
          </ac:inkMkLst>
        </pc:inkChg>
        <pc:inkChg chg="add mod">
          <ac:chgData name="Kokchun Giang" userId="67e2125d-ec8c-4323-9653-9824a2ad815f" providerId="ADAL" clId="{066B0731-8B54-CF43-9BDD-D2EEB9663FC5}" dt="2024-01-26T16:26:58.618" v="1411"/>
          <ac:inkMkLst>
            <pc:docMk/>
            <pc:sldMk cId="1010622222" sldId="332"/>
            <ac:inkMk id="1735" creationId="{756511F4-5E32-2BF6-A62E-3FAF2077BAA5}"/>
          </ac:inkMkLst>
        </pc:inkChg>
        <pc:inkChg chg="add mod">
          <ac:chgData name="Kokchun Giang" userId="67e2125d-ec8c-4323-9653-9824a2ad815f" providerId="ADAL" clId="{066B0731-8B54-CF43-9BDD-D2EEB9663FC5}" dt="2024-01-26T16:26:58.618" v="1411"/>
          <ac:inkMkLst>
            <pc:docMk/>
            <pc:sldMk cId="1010622222" sldId="332"/>
            <ac:inkMk id="1736" creationId="{CBEF7076-5B93-5FB5-2EF0-D492CB8BF21E}"/>
          </ac:inkMkLst>
        </pc:inkChg>
        <pc:inkChg chg="add mod">
          <ac:chgData name="Kokchun Giang" userId="67e2125d-ec8c-4323-9653-9824a2ad815f" providerId="ADAL" clId="{066B0731-8B54-CF43-9BDD-D2EEB9663FC5}" dt="2024-01-26T16:26:58.618" v="1411"/>
          <ac:inkMkLst>
            <pc:docMk/>
            <pc:sldMk cId="1010622222" sldId="332"/>
            <ac:inkMk id="1737" creationId="{465F1D02-2B94-8683-836F-C72379342B25}"/>
          </ac:inkMkLst>
        </pc:inkChg>
        <pc:inkChg chg="add mod">
          <ac:chgData name="Kokchun Giang" userId="67e2125d-ec8c-4323-9653-9824a2ad815f" providerId="ADAL" clId="{066B0731-8B54-CF43-9BDD-D2EEB9663FC5}" dt="2024-01-26T16:26:58.618" v="1411"/>
          <ac:inkMkLst>
            <pc:docMk/>
            <pc:sldMk cId="1010622222" sldId="332"/>
            <ac:inkMk id="1738" creationId="{0C488BF9-302E-9E84-54BC-7B91A8E7FD30}"/>
          </ac:inkMkLst>
        </pc:inkChg>
        <pc:inkChg chg="add mod">
          <ac:chgData name="Kokchun Giang" userId="67e2125d-ec8c-4323-9653-9824a2ad815f" providerId="ADAL" clId="{066B0731-8B54-CF43-9BDD-D2EEB9663FC5}" dt="2024-01-26T16:27:07.279" v="1424"/>
          <ac:inkMkLst>
            <pc:docMk/>
            <pc:sldMk cId="1010622222" sldId="332"/>
            <ac:inkMk id="1740" creationId="{1A9AB3A1-A133-68DD-D8FC-32E778E78533}"/>
          </ac:inkMkLst>
        </pc:inkChg>
        <pc:inkChg chg="add mod">
          <ac:chgData name="Kokchun Giang" userId="67e2125d-ec8c-4323-9653-9824a2ad815f" providerId="ADAL" clId="{066B0731-8B54-CF43-9BDD-D2EEB9663FC5}" dt="2024-01-26T16:27:07.279" v="1424"/>
          <ac:inkMkLst>
            <pc:docMk/>
            <pc:sldMk cId="1010622222" sldId="332"/>
            <ac:inkMk id="1741" creationId="{294DD9CE-932B-7E84-E2D9-2D989BDB8FF7}"/>
          </ac:inkMkLst>
        </pc:inkChg>
        <pc:inkChg chg="add mod">
          <ac:chgData name="Kokchun Giang" userId="67e2125d-ec8c-4323-9653-9824a2ad815f" providerId="ADAL" clId="{066B0731-8B54-CF43-9BDD-D2EEB9663FC5}" dt="2024-01-26T16:27:07.279" v="1424"/>
          <ac:inkMkLst>
            <pc:docMk/>
            <pc:sldMk cId="1010622222" sldId="332"/>
            <ac:inkMk id="1742" creationId="{1688F09F-DE97-541D-B800-018AC5FDD7BE}"/>
          </ac:inkMkLst>
        </pc:inkChg>
        <pc:inkChg chg="add mod">
          <ac:chgData name="Kokchun Giang" userId="67e2125d-ec8c-4323-9653-9824a2ad815f" providerId="ADAL" clId="{066B0731-8B54-CF43-9BDD-D2EEB9663FC5}" dt="2024-01-26T16:27:07.279" v="1424"/>
          <ac:inkMkLst>
            <pc:docMk/>
            <pc:sldMk cId="1010622222" sldId="332"/>
            <ac:inkMk id="1743" creationId="{03F4DA22-0B8B-C5CB-B545-1A30B5F080EC}"/>
          </ac:inkMkLst>
        </pc:inkChg>
        <pc:inkChg chg="add mod">
          <ac:chgData name="Kokchun Giang" userId="67e2125d-ec8c-4323-9653-9824a2ad815f" providerId="ADAL" clId="{066B0731-8B54-CF43-9BDD-D2EEB9663FC5}" dt="2024-01-26T16:27:07.279" v="1424"/>
          <ac:inkMkLst>
            <pc:docMk/>
            <pc:sldMk cId="1010622222" sldId="332"/>
            <ac:inkMk id="1744" creationId="{A099248E-73E7-B49C-7715-D818B03ED989}"/>
          </ac:inkMkLst>
        </pc:inkChg>
        <pc:inkChg chg="add mod">
          <ac:chgData name="Kokchun Giang" userId="67e2125d-ec8c-4323-9653-9824a2ad815f" providerId="ADAL" clId="{066B0731-8B54-CF43-9BDD-D2EEB9663FC5}" dt="2024-01-26T16:27:07.279" v="1424"/>
          <ac:inkMkLst>
            <pc:docMk/>
            <pc:sldMk cId="1010622222" sldId="332"/>
            <ac:inkMk id="1745" creationId="{451D7A5E-B149-3298-E3A1-D80DA0321742}"/>
          </ac:inkMkLst>
        </pc:inkChg>
        <pc:inkChg chg="add mod">
          <ac:chgData name="Kokchun Giang" userId="67e2125d-ec8c-4323-9653-9824a2ad815f" providerId="ADAL" clId="{066B0731-8B54-CF43-9BDD-D2EEB9663FC5}" dt="2024-01-26T16:27:07.279" v="1424"/>
          <ac:inkMkLst>
            <pc:docMk/>
            <pc:sldMk cId="1010622222" sldId="332"/>
            <ac:inkMk id="1746" creationId="{FA5C2E2A-0F87-C846-61E5-BF6EE3DD6D50}"/>
          </ac:inkMkLst>
        </pc:inkChg>
        <pc:inkChg chg="add mod">
          <ac:chgData name="Kokchun Giang" userId="67e2125d-ec8c-4323-9653-9824a2ad815f" providerId="ADAL" clId="{066B0731-8B54-CF43-9BDD-D2EEB9663FC5}" dt="2024-01-26T16:27:07.279" v="1424"/>
          <ac:inkMkLst>
            <pc:docMk/>
            <pc:sldMk cId="1010622222" sldId="332"/>
            <ac:inkMk id="1747" creationId="{C77CB0B6-4307-A680-E65B-35571DF7C6C3}"/>
          </ac:inkMkLst>
        </pc:inkChg>
        <pc:inkChg chg="add mod">
          <ac:chgData name="Kokchun Giang" userId="67e2125d-ec8c-4323-9653-9824a2ad815f" providerId="ADAL" clId="{066B0731-8B54-CF43-9BDD-D2EEB9663FC5}" dt="2024-01-26T16:27:07.279" v="1424"/>
          <ac:inkMkLst>
            <pc:docMk/>
            <pc:sldMk cId="1010622222" sldId="332"/>
            <ac:inkMk id="1748" creationId="{72A401ED-DBE8-96BD-F7B5-7377F44EEB2F}"/>
          </ac:inkMkLst>
        </pc:inkChg>
        <pc:inkChg chg="add mod">
          <ac:chgData name="Kokchun Giang" userId="67e2125d-ec8c-4323-9653-9824a2ad815f" providerId="ADAL" clId="{066B0731-8B54-CF43-9BDD-D2EEB9663FC5}" dt="2024-01-26T16:27:07.279" v="1424"/>
          <ac:inkMkLst>
            <pc:docMk/>
            <pc:sldMk cId="1010622222" sldId="332"/>
            <ac:inkMk id="1749" creationId="{E3E51013-F834-9F9C-DC99-137541B74926}"/>
          </ac:inkMkLst>
        </pc:inkChg>
        <pc:inkChg chg="add mod">
          <ac:chgData name="Kokchun Giang" userId="67e2125d-ec8c-4323-9653-9824a2ad815f" providerId="ADAL" clId="{066B0731-8B54-CF43-9BDD-D2EEB9663FC5}" dt="2024-01-26T16:27:07.279" v="1424"/>
          <ac:inkMkLst>
            <pc:docMk/>
            <pc:sldMk cId="1010622222" sldId="332"/>
            <ac:inkMk id="1750" creationId="{09DF2B1C-7006-B2A6-ACE2-8361D06CAC4E}"/>
          </ac:inkMkLst>
        </pc:inkChg>
        <pc:inkChg chg="add mod">
          <ac:chgData name="Kokchun Giang" userId="67e2125d-ec8c-4323-9653-9824a2ad815f" providerId="ADAL" clId="{066B0731-8B54-CF43-9BDD-D2EEB9663FC5}" dt="2024-01-26T16:27:07.279" v="1424"/>
          <ac:inkMkLst>
            <pc:docMk/>
            <pc:sldMk cId="1010622222" sldId="332"/>
            <ac:inkMk id="1751" creationId="{EDAEDD19-76D1-126D-C65F-43D0A37FC1E1}"/>
          </ac:inkMkLst>
        </pc:inkChg>
        <pc:inkChg chg="add mod">
          <ac:chgData name="Kokchun Giang" userId="67e2125d-ec8c-4323-9653-9824a2ad815f" providerId="ADAL" clId="{066B0731-8B54-CF43-9BDD-D2EEB9663FC5}" dt="2024-01-26T16:27:11.826" v="1433"/>
          <ac:inkMkLst>
            <pc:docMk/>
            <pc:sldMk cId="1010622222" sldId="332"/>
            <ac:inkMk id="1754" creationId="{15B92913-0F30-1D7E-C021-40DA8626E101}"/>
          </ac:inkMkLst>
        </pc:inkChg>
        <pc:inkChg chg="add mod">
          <ac:chgData name="Kokchun Giang" userId="67e2125d-ec8c-4323-9653-9824a2ad815f" providerId="ADAL" clId="{066B0731-8B54-CF43-9BDD-D2EEB9663FC5}" dt="2024-01-26T16:27:11.826" v="1433"/>
          <ac:inkMkLst>
            <pc:docMk/>
            <pc:sldMk cId="1010622222" sldId="332"/>
            <ac:inkMk id="1755" creationId="{AE131741-35EA-DA0A-0C19-6F94AAC201D0}"/>
          </ac:inkMkLst>
        </pc:inkChg>
        <pc:inkChg chg="add mod">
          <ac:chgData name="Kokchun Giang" userId="67e2125d-ec8c-4323-9653-9824a2ad815f" providerId="ADAL" clId="{066B0731-8B54-CF43-9BDD-D2EEB9663FC5}" dt="2024-01-26T16:27:11.826" v="1433"/>
          <ac:inkMkLst>
            <pc:docMk/>
            <pc:sldMk cId="1010622222" sldId="332"/>
            <ac:inkMk id="1756" creationId="{C7F83040-E7B6-B7C6-BA8F-62811CA17E99}"/>
          </ac:inkMkLst>
        </pc:inkChg>
        <pc:inkChg chg="add mod">
          <ac:chgData name="Kokchun Giang" userId="67e2125d-ec8c-4323-9653-9824a2ad815f" providerId="ADAL" clId="{066B0731-8B54-CF43-9BDD-D2EEB9663FC5}" dt="2024-01-26T16:27:11.826" v="1433"/>
          <ac:inkMkLst>
            <pc:docMk/>
            <pc:sldMk cId="1010622222" sldId="332"/>
            <ac:inkMk id="1757" creationId="{F1989610-FFD8-1023-1D10-26C5F8073084}"/>
          </ac:inkMkLst>
        </pc:inkChg>
        <pc:inkChg chg="add mod">
          <ac:chgData name="Kokchun Giang" userId="67e2125d-ec8c-4323-9653-9824a2ad815f" providerId="ADAL" clId="{066B0731-8B54-CF43-9BDD-D2EEB9663FC5}" dt="2024-01-26T16:27:11.826" v="1433"/>
          <ac:inkMkLst>
            <pc:docMk/>
            <pc:sldMk cId="1010622222" sldId="332"/>
            <ac:inkMk id="1758" creationId="{E94AE9F2-7FFC-AF1B-1F70-3D86585FE10B}"/>
          </ac:inkMkLst>
        </pc:inkChg>
        <pc:inkChg chg="add mod">
          <ac:chgData name="Kokchun Giang" userId="67e2125d-ec8c-4323-9653-9824a2ad815f" providerId="ADAL" clId="{066B0731-8B54-CF43-9BDD-D2EEB9663FC5}" dt="2024-01-26T16:27:11.826" v="1433"/>
          <ac:inkMkLst>
            <pc:docMk/>
            <pc:sldMk cId="1010622222" sldId="332"/>
            <ac:inkMk id="1759" creationId="{21221228-A353-CB5C-FBDD-C51F2FFB0FA8}"/>
          </ac:inkMkLst>
        </pc:inkChg>
        <pc:inkChg chg="add mod">
          <ac:chgData name="Kokchun Giang" userId="67e2125d-ec8c-4323-9653-9824a2ad815f" providerId="ADAL" clId="{066B0731-8B54-CF43-9BDD-D2EEB9663FC5}" dt="2024-01-26T16:27:11.826" v="1433"/>
          <ac:inkMkLst>
            <pc:docMk/>
            <pc:sldMk cId="1010622222" sldId="332"/>
            <ac:inkMk id="1760" creationId="{BDD00D44-FF91-C041-19A6-E90FC0C81F7F}"/>
          </ac:inkMkLst>
        </pc:inkChg>
        <pc:inkChg chg="add mod">
          <ac:chgData name="Kokchun Giang" userId="67e2125d-ec8c-4323-9653-9824a2ad815f" providerId="ADAL" clId="{066B0731-8B54-CF43-9BDD-D2EEB9663FC5}" dt="2024-01-26T16:27:11.826" v="1433"/>
          <ac:inkMkLst>
            <pc:docMk/>
            <pc:sldMk cId="1010622222" sldId="332"/>
            <ac:inkMk id="1761" creationId="{23DD9FF4-B39C-FD4B-C35C-402F5664D1BE}"/>
          </ac:inkMkLst>
        </pc:inkChg>
        <pc:inkChg chg="add mod">
          <ac:chgData name="Kokchun Giang" userId="67e2125d-ec8c-4323-9653-9824a2ad815f" providerId="ADAL" clId="{066B0731-8B54-CF43-9BDD-D2EEB9663FC5}" dt="2024-01-27T12:44:22.736" v="3051" actId="164"/>
          <ac:inkMkLst>
            <pc:docMk/>
            <pc:sldMk cId="1010622222" sldId="332"/>
            <ac:inkMk id="1764" creationId="{406A418C-E47E-0056-EDA2-0CDE0E0262BF}"/>
          </ac:inkMkLst>
        </pc:inkChg>
        <pc:inkChg chg="add mod">
          <ac:chgData name="Kokchun Giang" userId="67e2125d-ec8c-4323-9653-9824a2ad815f" providerId="ADAL" clId="{066B0731-8B54-CF43-9BDD-D2EEB9663FC5}" dt="2024-01-26T16:27:23.198" v="1447"/>
          <ac:inkMkLst>
            <pc:docMk/>
            <pc:sldMk cId="1010622222" sldId="332"/>
            <ac:inkMk id="1765" creationId="{B091BC67-EA4A-FC37-2756-11A21B81AF5D}"/>
          </ac:inkMkLst>
        </pc:inkChg>
        <pc:inkChg chg="add mod">
          <ac:chgData name="Kokchun Giang" userId="67e2125d-ec8c-4323-9653-9824a2ad815f" providerId="ADAL" clId="{066B0731-8B54-CF43-9BDD-D2EEB9663FC5}" dt="2024-01-26T16:27:23.198" v="1447"/>
          <ac:inkMkLst>
            <pc:docMk/>
            <pc:sldMk cId="1010622222" sldId="332"/>
            <ac:inkMk id="1766" creationId="{4D76700B-EC5E-6175-F90B-ED022675A811}"/>
          </ac:inkMkLst>
        </pc:inkChg>
        <pc:inkChg chg="add mod">
          <ac:chgData name="Kokchun Giang" userId="67e2125d-ec8c-4323-9653-9824a2ad815f" providerId="ADAL" clId="{066B0731-8B54-CF43-9BDD-D2EEB9663FC5}" dt="2024-01-26T16:27:23.198" v="1447"/>
          <ac:inkMkLst>
            <pc:docMk/>
            <pc:sldMk cId="1010622222" sldId="332"/>
            <ac:inkMk id="1767" creationId="{41873602-EE84-A873-FA44-ED9FBAD7C0F8}"/>
          </ac:inkMkLst>
        </pc:inkChg>
        <pc:inkChg chg="add mod">
          <ac:chgData name="Kokchun Giang" userId="67e2125d-ec8c-4323-9653-9824a2ad815f" providerId="ADAL" clId="{066B0731-8B54-CF43-9BDD-D2EEB9663FC5}" dt="2024-01-26T16:27:23.198" v="1447"/>
          <ac:inkMkLst>
            <pc:docMk/>
            <pc:sldMk cId="1010622222" sldId="332"/>
            <ac:inkMk id="1768" creationId="{92A17B23-3FDC-53F4-9E9D-CB7144A0ABC6}"/>
          </ac:inkMkLst>
        </pc:inkChg>
        <pc:inkChg chg="add mod">
          <ac:chgData name="Kokchun Giang" userId="67e2125d-ec8c-4323-9653-9824a2ad815f" providerId="ADAL" clId="{066B0731-8B54-CF43-9BDD-D2EEB9663FC5}" dt="2024-01-26T16:27:23.198" v="1447"/>
          <ac:inkMkLst>
            <pc:docMk/>
            <pc:sldMk cId="1010622222" sldId="332"/>
            <ac:inkMk id="1769" creationId="{0FA1EA63-FF45-3168-3A8C-501EF86A9E54}"/>
          </ac:inkMkLst>
        </pc:inkChg>
        <pc:inkChg chg="add mod">
          <ac:chgData name="Kokchun Giang" userId="67e2125d-ec8c-4323-9653-9824a2ad815f" providerId="ADAL" clId="{066B0731-8B54-CF43-9BDD-D2EEB9663FC5}" dt="2024-01-26T16:27:23.198" v="1447"/>
          <ac:inkMkLst>
            <pc:docMk/>
            <pc:sldMk cId="1010622222" sldId="332"/>
            <ac:inkMk id="1770" creationId="{0DCE3F51-7312-7D63-B7DF-5FAF69B37927}"/>
          </ac:inkMkLst>
        </pc:inkChg>
        <pc:inkChg chg="add mod">
          <ac:chgData name="Kokchun Giang" userId="67e2125d-ec8c-4323-9653-9824a2ad815f" providerId="ADAL" clId="{066B0731-8B54-CF43-9BDD-D2EEB9663FC5}" dt="2024-01-26T16:27:23.198" v="1447"/>
          <ac:inkMkLst>
            <pc:docMk/>
            <pc:sldMk cId="1010622222" sldId="332"/>
            <ac:inkMk id="1771" creationId="{77275177-0B63-C66B-A597-024909322E84}"/>
          </ac:inkMkLst>
        </pc:inkChg>
        <pc:inkChg chg="add mod">
          <ac:chgData name="Kokchun Giang" userId="67e2125d-ec8c-4323-9653-9824a2ad815f" providerId="ADAL" clId="{066B0731-8B54-CF43-9BDD-D2EEB9663FC5}" dt="2024-01-26T16:27:23.198" v="1447"/>
          <ac:inkMkLst>
            <pc:docMk/>
            <pc:sldMk cId="1010622222" sldId="332"/>
            <ac:inkMk id="1772" creationId="{6A0793BB-67E8-303E-BFD1-2B0F493E263F}"/>
          </ac:inkMkLst>
        </pc:inkChg>
        <pc:inkChg chg="add mod">
          <ac:chgData name="Kokchun Giang" userId="67e2125d-ec8c-4323-9653-9824a2ad815f" providerId="ADAL" clId="{066B0731-8B54-CF43-9BDD-D2EEB9663FC5}" dt="2024-01-26T16:27:23.198" v="1447"/>
          <ac:inkMkLst>
            <pc:docMk/>
            <pc:sldMk cId="1010622222" sldId="332"/>
            <ac:inkMk id="1773" creationId="{C8D7C2DF-ACA8-B26A-4EF3-44D732F4E96F}"/>
          </ac:inkMkLst>
        </pc:inkChg>
        <pc:inkChg chg="add mod">
          <ac:chgData name="Kokchun Giang" userId="67e2125d-ec8c-4323-9653-9824a2ad815f" providerId="ADAL" clId="{066B0731-8B54-CF43-9BDD-D2EEB9663FC5}" dt="2024-01-26T16:27:23.198" v="1447"/>
          <ac:inkMkLst>
            <pc:docMk/>
            <pc:sldMk cId="1010622222" sldId="332"/>
            <ac:inkMk id="1774" creationId="{8F6B7F85-0BFB-B35F-FD87-6580B7032B4F}"/>
          </ac:inkMkLst>
        </pc:inkChg>
        <pc:inkChg chg="add mod">
          <ac:chgData name="Kokchun Giang" userId="67e2125d-ec8c-4323-9653-9824a2ad815f" providerId="ADAL" clId="{066B0731-8B54-CF43-9BDD-D2EEB9663FC5}" dt="2024-01-26T16:27:23.198" v="1447"/>
          <ac:inkMkLst>
            <pc:docMk/>
            <pc:sldMk cId="1010622222" sldId="332"/>
            <ac:inkMk id="1775" creationId="{40B4C220-5F21-E9AE-CB5C-03DA6BC0146C}"/>
          </ac:inkMkLst>
        </pc:inkChg>
        <pc:inkChg chg="add mod">
          <ac:chgData name="Kokchun Giang" userId="67e2125d-ec8c-4323-9653-9824a2ad815f" providerId="ADAL" clId="{066B0731-8B54-CF43-9BDD-D2EEB9663FC5}" dt="2024-01-26T16:27:23.198" v="1447"/>
          <ac:inkMkLst>
            <pc:docMk/>
            <pc:sldMk cId="1010622222" sldId="332"/>
            <ac:inkMk id="1776" creationId="{637AF44C-45F0-6488-7C84-869BBB9627FE}"/>
          </ac:inkMkLst>
        </pc:inkChg>
        <pc:inkChg chg="add mod">
          <ac:chgData name="Kokchun Giang" userId="67e2125d-ec8c-4323-9653-9824a2ad815f" providerId="ADAL" clId="{066B0731-8B54-CF43-9BDD-D2EEB9663FC5}" dt="2024-01-26T16:27:27.493" v="1452"/>
          <ac:inkMkLst>
            <pc:docMk/>
            <pc:sldMk cId="1010622222" sldId="332"/>
            <ac:inkMk id="1779" creationId="{43004FB5-F96A-A01A-8326-C23D2E4DED37}"/>
          </ac:inkMkLst>
        </pc:inkChg>
        <pc:inkChg chg="add mod">
          <ac:chgData name="Kokchun Giang" userId="67e2125d-ec8c-4323-9653-9824a2ad815f" providerId="ADAL" clId="{066B0731-8B54-CF43-9BDD-D2EEB9663FC5}" dt="2024-01-26T16:27:27.493" v="1452"/>
          <ac:inkMkLst>
            <pc:docMk/>
            <pc:sldMk cId="1010622222" sldId="332"/>
            <ac:inkMk id="1780" creationId="{6569CF8D-1347-2873-9DFE-18EA585F71EB}"/>
          </ac:inkMkLst>
        </pc:inkChg>
        <pc:inkChg chg="add mod">
          <ac:chgData name="Kokchun Giang" userId="67e2125d-ec8c-4323-9653-9824a2ad815f" providerId="ADAL" clId="{066B0731-8B54-CF43-9BDD-D2EEB9663FC5}" dt="2024-01-26T16:27:27.493" v="1452"/>
          <ac:inkMkLst>
            <pc:docMk/>
            <pc:sldMk cId="1010622222" sldId="332"/>
            <ac:inkMk id="1781" creationId="{05378222-D312-E9A5-B160-B62DB1655D17}"/>
          </ac:inkMkLst>
        </pc:inkChg>
        <pc:inkChg chg="add mod">
          <ac:chgData name="Kokchun Giang" userId="67e2125d-ec8c-4323-9653-9824a2ad815f" providerId="ADAL" clId="{066B0731-8B54-CF43-9BDD-D2EEB9663FC5}" dt="2024-01-26T16:27:27.493" v="1452"/>
          <ac:inkMkLst>
            <pc:docMk/>
            <pc:sldMk cId="1010622222" sldId="332"/>
            <ac:inkMk id="1782" creationId="{06D236A9-3153-9A67-1219-3299CDD40B48}"/>
          </ac:inkMkLst>
        </pc:inkChg>
        <pc:inkChg chg="add del">
          <ac:chgData name="Kokchun Giang" userId="67e2125d-ec8c-4323-9653-9824a2ad815f" providerId="ADAL" clId="{066B0731-8B54-CF43-9BDD-D2EEB9663FC5}" dt="2024-01-26T16:27:33.080" v="1454" actId="9405"/>
          <ac:inkMkLst>
            <pc:docMk/>
            <pc:sldMk cId="1010622222" sldId="332"/>
            <ac:inkMk id="1784" creationId="{24546B4D-91F8-136A-9AE4-EA990C811FF6}"/>
          </ac:inkMkLst>
        </pc:inkChg>
        <pc:inkChg chg="add mod">
          <ac:chgData name="Kokchun Giang" userId="67e2125d-ec8c-4323-9653-9824a2ad815f" providerId="ADAL" clId="{066B0731-8B54-CF43-9BDD-D2EEB9663FC5}" dt="2024-01-26T16:27:44.303" v="1462"/>
          <ac:inkMkLst>
            <pc:docMk/>
            <pc:sldMk cId="1010622222" sldId="332"/>
            <ac:inkMk id="1785" creationId="{37556C66-BEE6-F09D-9753-13AA397FDF6A}"/>
          </ac:inkMkLst>
        </pc:inkChg>
        <pc:inkChg chg="add mod">
          <ac:chgData name="Kokchun Giang" userId="67e2125d-ec8c-4323-9653-9824a2ad815f" providerId="ADAL" clId="{066B0731-8B54-CF43-9BDD-D2EEB9663FC5}" dt="2024-01-26T16:27:44.303" v="1462"/>
          <ac:inkMkLst>
            <pc:docMk/>
            <pc:sldMk cId="1010622222" sldId="332"/>
            <ac:inkMk id="1786" creationId="{C7F52D0B-4FCF-B5F5-818B-4D0DA8B1FF62}"/>
          </ac:inkMkLst>
        </pc:inkChg>
        <pc:inkChg chg="add mod">
          <ac:chgData name="Kokchun Giang" userId="67e2125d-ec8c-4323-9653-9824a2ad815f" providerId="ADAL" clId="{066B0731-8B54-CF43-9BDD-D2EEB9663FC5}" dt="2024-01-26T16:27:44.303" v="1462"/>
          <ac:inkMkLst>
            <pc:docMk/>
            <pc:sldMk cId="1010622222" sldId="332"/>
            <ac:inkMk id="1787" creationId="{AA224591-77E9-702C-A12E-EF29076A9D92}"/>
          </ac:inkMkLst>
        </pc:inkChg>
        <pc:inkChg chg="add mod">
          <ac:chgData name="Kokchun Giang" userId="67e2125d-ec8c-4323-9653-9824a2ad815f" providerId="ADAL" clId="{066B0731-8B54-CF43-9BDD-D2EEB9663FC5}" dt="2024-01-26T16:27:44.303" v="1462"/>
          <ac:inkMkLst>
            <pc:docMk/>
            <pc:sldMk cId="1010622222" sldId="332"/>
            <ac:inkMk id="1788" creationId="{CF215DB8-DC6F-D476-0A94-755153113625}"/>
          </ac:inkMkLst>
        </pc:inkChg>
        <pc:inkChg chg="add mod">
          <ac:chgData name="Kokchun Giang" userId="67e2125d-ec8c-4323-9653-9824a2ad815f" providerId="ADAL" clId="{066B0731-8B54-CF43-9BDD-D2EEB9663FC5}" dt="2024-01-26T16:27:44.303" v="1462"/>
          <ac:inkMkLst>
            <pc:docMk/>
            <pc:sldMk cId="1010622222" sldId="332"/>
            <ac:inkMk id="1789" creationId="{D9C31F94-6AF2-EF3D-1E1E-C7DDFE02D2F6}"/>
          </ac:inkMkLst>
        </pc:inkChg>
        <pc:inkChg chg="add mod">
          <ac:chgData name="Kokchun Giang" userId="67e2125d-ec8c-4323-9653-9824a2ad815f" providerId="ADAL" clId="{066B0731-8B54-CF43-9BDD-D2EEB9663FC5}" dt="2024-01-26T16:27:44.303" v="1462"/>
          <ac:inkMkLst>
            <pc:docMk/>
            <pc:sldMk cId="1010622222" sldId="332"/>
            <ac:inkMk id="1791" creationId="{46AD7929-EF03-1A2D-7634-7E1F9786DBF7}"/>
          </ac:inkMkLst>
        </pc:inkChg>
        <pc:inkChg chg="add del mod">
          <ac:chgData name="Kokchun Giang" userId="67e2125d-ec8c-4323-9653-9824a2ad815f" providerId="ADAL" clId="{066B0731-8B54-CF43-9BDD-D2EEB9663FC5}" dt="2024-01-26T16:28:43.648" v="1472"/>
          <ac:inkMkLst>
            <pc:docMk/>
            <pc:sldMk cId="1010622222" sldId="332"/>
            <ac:inkMk id="1793" creationId="{0B460C91-7F4D-98A3-1831-3A1E13AF8543}"/>
          </ac:inkMkLst>
        </pc:inkChg>
        <pc:inkChg chg="add del mod">
          <ac:chgData name="Kokchun Giang" userId="67e2125d-ec8c-4323-9653-9824a2ad815f" providerId="ADAL" clId="{066B0731-8B54-CF43-9BDD-D2EEB9663FC5}" dt="2024-01-26T16:28:43.650" v="1475"/>
          <ac:inkMkLst>
            <pc:docMk/>
            <pc:sldMk cId="1010622222" sldId="332"/>
            <ac:inkMk id="1794" creationId="{39AD8F45-D7CC-959D-930B-B4505D7E0551}"/>
          </ac:inkMkLst>
        </pc:inkChg>
        <pc:inkChg chg="add del mod">
          <ac:chgData name="Kokchun Giang" userId="67e2125d-ec8c-4323-9653-9824a2ad815f" providerId="ADAL" clId="{066B0731-8B54-CF43-9BDD-D2EEB9663FC5}" dt="2024-01-26T16:28:43.649" v="1473"/>
          <ac:inkMkLst>
            <pc:docMk/>
            <pc:sldMk cId="1010622222" sldId="332"/>
            <ac:inkMk id="1795" creationId="{676F92ED-193E-8A1D-EAAB-66E5645256AF}"/>
          </ac:inkMkLst>
        </pc:inkChg>
        <pc:inkChg chg="add del mod">
          <ac:chgData name="Kokchun Giang" userId="67e2125d-ec8c-4323-9653-9824a2ad815f" providerId="ADAL" clId="{066B0731-8B54-CF43-9BDD-D2EEB9663FC5}" dt="2024-01-26T16:28:43.649" v="1474"/>
          <ac:inkMkLst>
            <pc:docMk/>
            <pc:sldMk cId="1010622222" sldId="332"/>
            <ac:inkMk id="1796" creationId="{208C450C-6785-935C-5F69-60A5A9D5F019}"/>
          </ac:inkMkLst>
        </pc:inkChg>
        <pc:inkChg chg="add del mod">
          <ac:chgData name="Kokchun Giang" userId="67e2125d-ec8c-4323-9653-9824a2ad815f" providerId="ADAL" clId="{066B0731-8B54-CF43-9BDD-D2EEB9663FC5}" dt="2024-01-26T16:28:43.647" v="1471"/>
          <ac:inkMkLst>
            <pc:docMk/>
            <pc:sldMk cId="1010622222" sldId="332"/>
            <ac:inkMk id="1797" creationId="{BB21CA57-0BDF-F0B2-EA28-99ADCAD83697}"/>
          </ac:inkMkLst>
        </pc:inkChg>
        <pc:inkChg chg="add mod">
          <ac:chgData name="Kokchun Giang" userId="67e2125d-ec8c-4323-9653-9824a2ad815f" providerId="ADAL" clId="{066B0731-8B54-CF43-9BDD-D2EEB9663FC5}" dt="2024-01-26T16:28:51.901" v="1490"/>
          <ac:inkMkLst>
            <pc:docMk/>
            <pc:sldMk cId="1010622222" sldId="332"/>
            <ac:inkMk id="1799" creationId="{F0BAA5E5-B828-6C71-3A40-CC55A1075D71}"/>
          </ac:inkMkLst>
        </pc:inkChg>
        <pc:inkChg chg="add mod">
          <ac:chgData name="Kokchun Giang" userId="67e2125d-ec8c-4323-9653-9824a2ad815f" providerId="ADAL" clId="{066B0731-8B54-CF43-9BDD-D2EEB9663FC5}" dt="2024-01-26T16:28:51.901" v="1490"/>
          <ac:inkMkLst>
            <pc:docMk/>
            <pc:sldMk cId="1010622222" sldId="332"/>
            <ac:inkMk id="1800" creationId="{98BF717E-042C-2C8F-28FD-3205D6EF2AA6}"/>
          </ac:inkMkLst>
        </pc:inkChg>
        <pc:inkChg chg="add mod">
          <ac:chgData name="Kokchun Giang" userId="67e2125d-ec8c-4323-9653-9824a2ad815f" providerId="ADAL" clId="{066B0731-8B54-CF43-9BDD-D2EEB9663FC5}" dt="2024-01-26T16:28:51.901" v="1490"/>
          <ac:inkMkLst>
            <pc:docMk/>
            <pc:sldMk cId="1010622222" sldId="332"/>
            <ac:inkMk id="1801" creationId="{A7BE828A-B7E2-D722-7E55-1DD9C6D35D80}"/>
          </ac:inkMkLst>
        </pc:inkChg>
        <pc:inkChg chg="add mod">
          <ac:chgData name="Kokchun Giang" userId="67e2125d-ec8c-4323-9653-9824a2ad815f" providerId="ADAL" clId="{066B0731-8B54-CF43-9BDD-D2EEB9663FC5}" dt="2024-01-26T16:28:51.901" v="1490"/>
          <ac:inkMkLst>
            <pc:docMk/>
            <pc:sldMk cId="1010622222" sldId="332"/>
            <ac:inkMk id="1802" creationId="{85672529-C464-70B0-63DE-7774BA481303}"/>
          </ac:inkMkLst>
        </pc:inkChg>
        <pc:inkChg chg="add mod">
          <ac:chgData name="Kokchun Giang" userId="67e2125d-ec8c-4323-9653-9824a2ad815f" providerId="ADAL" clId="{066B0731-8B54-CF43-9BDD-D2EEB9663FC5}" dt="2024-01-26T16:28:51.901" v="1490"/>
          <ac:inkMkLst>
            <pc:docMk/>
            <pc:sldMk cId="1010622222" sldId="332"/>
            <ac:inkMk id="1803" creationId="{1A6F160E-69B0-B39A-6804-D11CC9461DD3}"/>
          </ac:inkMkLst>
        </pc:inkChg>
        <pc:inkChg chg="add mod">
          <ac:chgData name="Kokchun Giang" userId="67e2125d-ec8c-4323-9653-9824a2ad815f" providerId="ADAL" clId="{066B0731-8B54-CF43-9BDD-D2EEB9663FC5}" dt="2024-01-26T16:28:51.901" v="1490"/>
          <ac:inkMkLst>
            <pc:docMk/>
            <pc:sldMk cId="1010622222" sldId="332"/>
            <ac:inkMk id="1804" creationId="{B469B0D8-9FC9-BDF2-C684-2461E06BE3EF}"/>
          </ac:inkMkLst>
        </pc:inkChg>
        <pc:inkChg chg="add mod">
          <ac:chgData name="Kokchun Giang" userId="67e2125d-ec8c-4323-9653-9824a2ad815f" providerId="ADAL" clId="{066B0731-8B54-CF43-9BDD-D2EEB9663FC5}" dt="2024-01-26T16:28:51.901" v="1490"/>
          <ac:inkMkLst>
            <pc:docMk/>
            <pc:sldMk cId="1010622222" sldId="332"/>
            <ac:inkMk id="1805" creationId="{EBA1DD4C-09C1-8AD4-9255-75C452B241CE}"/>
          </ac:inkMkLst>
        </pc:inkChg>
        <pc:inkChg chg="add mod">
          <ac:chgData name="Kokchun Giang" userId="67e2125d-ec8c-4323-9653-9824a2ad815f" providerId="ADAL" clId="{066B0731-8B54-CF43-9BDD-D2EEB9663FC5}" dt="2024-01-26T16:28:51.901" v="1490"/>
          <ac:inkMkLst>
            <pc:docMk/>
            <pc:sldMk cId="1010622222" sldId="332"/>
            <ac:inkMk id="1806" creationId="{9DD45A2C-8253-3232-CBE2-FE30FF987697}"/>
          </ac:inkMkLst>
        </pc:inkChg>
        <pc:inkChg chg="add mod">
          <ac:chgData name="Kokchun Giang" userId="67e2125d-ec8c-4323-9653-9824a2ad815f" providerId="ADAL" clId="{066B0731-8B54-CF43-9BDD-D2EEB9663FC5}" dt="2024-01-26T16:28:51.901" v="1490"/>
          <ac:inkMkLst>
            <pc:docMk/>
            <pc:sldMk cId="1010622222" sldId="332"/>
            <ac:inkMk id="1807" creationId="{FA8A99B9-D6F4-3997-978C-F41A674AF4BB}"/>
          </ac:inkMkLst>
        </pc:inkChg>
        <pc:inkChg chg="add mod">
          <ac:chgData name="Kokchun Giang" userId="67e2125d-ec8c-4323-9653-9824a2ad815f" providerId="ADAL" clId="{066B0731-8B54-CF43-9BDD-D2EEB9663FC5}" dt="2024-01-26T16:28:51.901" v="1490"/>
          <ac:inkMkLst>
            <pc:docMk/>
            <pc:sldMk cId="1010622222" sldId="332"/>
            <ac:inkMk id="1808" creationId="{CDFD89DA-3007-29CD-2C08-552C67F3A33A}"/>
          </ac:inkMkLst>
        </pc:inkChg>
        <pc:inkChg chg="add mod">
          <ac:chgData name="Kokchun Giang" userId="67e2125d-ec8c-4323-9653-9824a2ad815f" providerId="ADAL" clId="{066B0731-8B54-CF43-9BDD-D2EEB9663FC5}" dt="2024-01-26T16:28:51.901" v="1490"/>
          <ac:inkMkLst>
            <pc:docMk/>
            <pc:sldMk cId="1010622222" sldId="332"/>
            <ac:inkMk id="1809" creationId="{E8E11101-3CB8-E91E-3696-96B937D06CB1}"/>
          </ac:inkMkLst>
        </pc:inkChg>
        <pc:inkChg chg="add mod">
          <ac:chgData name="Kokchun Giang" userId="67e2125d-ec8c-4323-9653-9824a2ad815f" providerId="ADAL" clId="{066B0731-8B54-CF43-9BDD-D2EEB9663FC5}" dt="2024-01-26T16:28:51.901" v="1490"/>
          <ac:inkMkLst>
            <pc:docMk/>
            <pc:sldMk cId="1010622222" sldId="332"/>
            <ac:inkMk id="1810" creationId="{A6858ED4-A2A6-C28B-A2E0-2F8EA9E7D926}"/>
          </ac:inkMkLst>
        </pc:inkChg>
        <pc:inkChg chg="add mod">
          <ac:chgData name="Kokchun Giang" userId="67e2125d-ec8c-4323-9653-9824a2ad815f" providerId="ADAL" clId="{066B0731-8B54-CF43-9BDD-D2EEB9663FC5}" dt="2024-01-26T16:28:51.901" v="1490"/>
          <ac:inkMkLst>
            <pc:docMk/>
            <pc:sldMk cId="1010622222" sldId="332"/>
            <ac:inkMk id="1811" creationId="{5D7A2957-FE13-1C4E-410A-973BB9C051F0}"/>
          </ac:inkMkLst>
        </pc:inkChg>
        <pc:inkChg chg="add mod">
          <ac:chgData name="Kokchun Giang" userId="67e2125d-ec8c-4323-9653-9824a2ad815f" providerId="ADAL" clId="{066B0731-8B54-CF43-9BDD-D2EEB9663FC5}" dt="2024-01-26T16:28:51.901" v="1490"/>
          <ac:inkMkLst>
            <pc:docMk/>
            <pc:sldMk cId="1010622222" sldId="332"/>
            <ac:inkMk id="1812" creationId="{A279FAB6-B77B-4DBC-B2EB-123A93DA9E45}"/>
          </ac:inkMkLst>
        </pc:inkChg>
        <pc:inkChg chg="add mod">
          <ac:chgData name="Kokchun Giang" userId="67e2125d-ec8c-4323-9653-9824a2ad815f" providerId="ADAL" clId="{066B0731-8B54-CF43-9BDD-D2EEB9663FC5}" dt="2024-01-26T16:28:55.274" v="1497"/>
          <ac:inkMkLst>
            <pc:docMk/>
            <pc:sldMk cId="1010622222" sldId="332"/>
            <ac:inkMk id="1816" creationId="{FBD27250-BBCC-E7F5-F53C-B3F28B458FDD}"/>
          </ac:inkMkLst>
        </pc:inkChg>
        <pc:inkChg chg="add mod">
          <ac:chgData name="Kokchun Giang" userId="67e2125d-ec8c-4323-9653-9824a2ad815f" providerId="ADAL" clId="{066B0731-8B54-CF43-9BDD-D2EEB9663FC5}" dt="2024-01-26T16:28:55.274" v="1497"/>
          <ac:inkMkLst>
            <pc:docMk/>
            <pc:sldMk cId="1010622222" sldId="332"/>
            <ac:inkMk id="1817" creationId="{94835873-0F0C-C861-16A0-6E408216B848}"/>
          </ac:inkMkLst>
        </pc:inkChg>
        <pc:inkChg chg="add mod">
          <ac:chgData name="Kokchun Giang" userId="67e2125d-ec8c-4323-9653-9824a2ad815f" providerId="ADAL" clId="{066B0731-8B54-CF43-9BDD-D2EEB9663FC5}" dt="2024-01-26T16:28:55.274" v="1497"/>
          <ac:inkMkLst>
            <pc:docMk/>
            <pc:sldMk cId="1010622222" sldId="332"/>
            <ac:inkMk id="1818" creationId="{8DD3592D-43A4-08E2-56AD-17B3ECDB8D6E}"/>
          </ac:inkMkLst>
        </pc:inkChg>
        <pc:inkChg chg="add mod">
          <ac:chgData name="Kokchun Giang" userId="67e2125d-ec8c-4323-9653-9824a2ad815f" providerId="ADAL" clId="{066B0731-8B54-CF43-9BDD-D2EEB9663FC5}" dt="2024-01-26T16:28:55.274" v="1497"/>
          <ac:inkMkLst>
            <pc:docMk/>
            <pc:sldMk cId="1010622222" sldId="332"/>
            <ac:inkMk id="1819" creationId="{710195C4-A806-7B5F-C7CB-D7B1615BBB24}"/>
          </ac:inkMkLst>
        </pc:inkChg>
        <pc:inkChg chg="add mod">
          <ac:chgData name="Kokchun Giang" userId="67e2125d-ec8c-4323-9653-9824a2ad815f" providerId="ADAL" clId="{066B0731-8B54-CF43-9BDD-D2EEB9663FC5}" dt="2024-01-26T16:28:55.274" v="1497"/>
          <ac:inkMkLst>
            <pc:docMk/>
            <pc:sldMk cId="1010622222" sldId="332"/>
            <ac:inkMk id="1820" creationId="{1D56B717-66F1-AAE3-3257-A4B201993B74}"/>
          </ac:inkMkLst>
        </pc:inkChg>
        <pc:inkChg chg="add mod">
          <ac:chgData name="Kokchun Giang" userId="67e2125d-ec8c-4323-9653-9824a2ad815f" providerId="ADAL" clId="{066B0731-8B54-CF43-9BDD-D2EEB9663FC5}" dt="2024-01-26T16:28:55.274" v="1497"/>
          <ac:inkMkLst>
            <pc:docMk/>
            <pc:sldMk cId="1010622222" sldId="332"/>
            <ac:inkMk id="1821" creationId="{FC6E82E4-3678-D505-8CC0-485098A61CC7}"/>
          </ac:inkMkLst>
        </pc:inkChg>
        <pc:inkChg chg="add mod">
          <ac:chgData name="Kokchun Giang" userId="67e2125d-ec8c-4323-9653-9824a2ad815f" providerId="ADAL" clId="{066B0731-8B54-CF43-9BDD-D2EEB9663FC5}" dt="2024-01-27T12:44:38.818" v="3056" actId="164"/>
          <ac:inkMkLst>
            <pc:docMk/>
            <pc:sldMk cId="1010622222" sldId="332"/>
            <ac:inkMk id="1823" creationId="{9BDB31AC-A65D-4ED1-C8A5-271916C49B00}"/>
          </ac:inkMkLst>
        </pc:inkChg>
        <pc:inkChg chg="add mod">
          <ac:chgData name="Kokchun Giang" userId="67e2125d-ec8c-4323-9653-9824a2ad815f" providerId="ADAL" clId="{066B0731-8B54-CF43-9BDD-D2EEB9663FC5}" dt="2024-01-26T16:28:57.869" v="1503"/>
          <ac:inkMkLst>
            <pc:docMk/>
            <pc:sldMk cId="1010622222" sldId="332"/>
            <ac:inkMk id="1824" creationId="{C7BB7A09-E98E-DE49-E7B0-081C2547925D}"/>
          </ac:inkMkLst>
        </pc:inkChg>
        <pc:inkChg chg="add mod">
          <ac:chgData name="Kokchun Giang" userId="67e2125d-ec8c-4323-9653-9824a2ad815f" providerId="ADAL" clId="{066B0731-8B54-CF43-9BDD-D2EEB9663FC5}" dt="2024-01-26T16:28:57.869" v="1503"/>
          <ac:inkMkLst>
            <pc:docMk/>
            <pc:sldMk cId="1010622222" sldId="332"/>
            <ac:inkMk id="1825" creationId="{2D8B2E08-8196-44C7-E65D-27ECF0F73A22}"/>
          </ac:inkMkLst>
        </pc:inkChg>
        <pc:inkChg chg="add mod">
          <ac:chgData name="Kokchun Giang" userId="67e2125d-ec8c-4323-9653-9824a2ad815f" providerId="ADAL" clId="{066B0731-8B54-CF43-9BDD-D2EEB9663FC5}" dt="2024-01-26T16:28:57.869" v="1503"/>
          <ac:inkMkLst>
            <pc:docMk/>
            <pc:sldMk cId="1010622222" sldId="332"/>
            <ac:inkMk id="1826" creationId="{AE402E1F-08AB-0F17-6F1F-464051F42486}"/>
          </ac:inkMkLst>
        </pc:inkChg>
        <pc:inkChg chg="add mod">
          <ac:chgData name="Kokchun Giang" userId="67e2125d-ec8c-4323-9653-9824a2ad815f" providerId="ADAL" clId="{066B0731-8B54-CF43-9BDD-D2EEB9663FC5}" dt="2024-01-26T16:28:57.869" v="1503"/>
          <ac:inkMkLst>
            <pc:docMk/>
            <pc:sldMk cId="1010622222" sldId="332"/>
            <ac:inkMk id="1827" creationId="{8E856588-A6C9-FF6A-D619-C7F52B27C7EE}"/>
          </ac:inkMkLst>
        </pc:inkChg>
        <pc:inkChg chg="add mod">
          <ac:chgData name="Kokchun Giang" userId="67e2125d-ec8c-4323-9653-9824a2ad815f" providerId="ADAL" clId="{066B0731-8B54-CF43-9BDD-D2EEB9663FC5}" dt="2024-01-26T16:29:03.457" v="1509"/>
          <ac:inkMkLst>
            <pc:docMk/>
            <pc:sldMk cId="1010622222" sldId="332"/>
            <ac:inkMk id="1829" creationId="{1A588681-20FA-6D4C-5DE1-A052BDF59CF8}"/>
          </ac:inkMkLst>
        </pc:inkChg>
        <pc:inkChg chg="add mod">
          <ac:chgData name="Kokchun Giang" userId="67e2125d-ec8c-4323-9653-9824a2ad815f" providerId="ADAL" clId="{066B0731-8B54-CF43-9BDD-D2EEB9663FC5}" dt="2024-01-26T16:29:03.457" v="1509"/>
          <ac:inkMkLst>
            <pc:docMk/>
            <pc:sldMk cId="1010622222" sldId="332"/>
            <ac:inkMk id="1830" creationId="{B468970F-CFA7-639B-DEE3-F30F9C31AB38}"/>
          </ac:inkMkLst>
        </pc:inkChg>
        <pc:inkChg chg="add mod">
          <ac:chgData name="Kokchun Giang" userId="67e2125d-ec8c-4323-9653-9824a2ad815f" providerId="ADAL" clId="{066B0731-8B54-CF43-9BDD-D2EEB9663FC5}" dt="2024-01-26T16:29:03.457" v="1509"/>
          <ac:inkMkLst>
            <pc:docMk/>
            <pc:sldMk cId="1010622222" sldId="332"/>
            <ac:inkMk id="1831" creationId="{3B155655-D594-F9C3-F666-4C5B4455D3E6}"/>
          </ac:inkMkLst>
        </pc:inkChg>
        <pc:inkChg chg="add mod">
          <ac:chgData name="Kokchun Giang" userId="67e2125d-ec8c-4323-9653-9824a2ad815f" providerId="ADAL" clId="{066B0731-8B54-CF43-9BDD-D2EEB9663FC5}" dt="2024-01-26T16:29:03.457" v="1509"/>
          <ac:inkMkLst>
            <pc:docMk/>
            <pc:sldMk cId="1010622222" sldId="332"/>
            <ac:inkMk id="1832" creationId="{942D8C39-CA68-5CD7-A495-2206BB48E610}"/>
          </ac:inkMkLst>
        </pc:inkChg>
        <pc:inkChg chg="add mod">
          <ac:chgData name="Kokchun Giang" userId="67e2125d-ec8c-4323-9653-9824a2ad815f" providerId="ADAL" clId="{066B0731-8B54-CF43-9BDD-D2EEB9663FC5}" dt="2024-01-26T16:29:03.457" v="1509"/>
          <ac:inkMkLst>
            <pc:docMk/>
            <pc:sldMk cId="1010622222" sldId="332"/>
            <ac:inkMk id="1833" creationId="{16D9E652-C14F-5536-AE1B-C4CCD4553AB1}"/>
          </ac:inkMkLst>
        </pc:inkChg>
        <pc:inkChg chg="add del mod">
          <ac:chgData name="Kokchun Giang" userId="67e2125d-ec8c-4323-9653-9824a2ad815f" providerId="ADAL" clId="{066B0731-8B54-CF43-9BDD-D2EEB9663FC5}" dt="2024-01-26T16:29:09.027" v="1515" actId="9405"/>
          <ac:inkMkLst>
            <pc:docMk/>
            <pc:sldMk cId="1010622222" sldId="332"/>
            <ac:inkMk id="1835" creationId="{45B0219A-5718-DB9E-9314-C24F85B00755}"/>
          </ac:inkMkLst>
        </pc:inkChg>
        <pc:inkChg chg="add del mod">
          <ac:chgData name="Kokchun Giang" userId="67e2125d-ec8c-4323-9653-9824a2ad815f" providerId="ADAL" clId="{066B0731-8B54-CF43-9BDD-D2EEB9663FC5}" dt="2024-01-26T16:29:08.557" v="1514"/>
          <ac:inkMkLst>
            <pc:docMk/>
            <pc:sldMk cId="1010622222" sldId="332"/>
            <ac:inkMk id="1836" creationId="{ED360D49-E9FD-58CC-6443-B24CFD0C2E51}"/>
          </ac:inkMkLst>
        </pc:inkChg>
        <pc:inkChg chg="add mod">
          <ac:chgData name="Kokchun Giang" userId="67e2125d-ec8c-4323-9653-9824a2ad815f" providerId="ADAL" clId="{066B0731-8B54-CF43-9BDD-D2EEB9663FC5}" dt="2024-01-26T16:29:15.272" v="1525"/>
          <ac:inkMkLst>
            <pc:docMk/>
            <pc:sldMk cId="1010622222" sldId="332"/>
            <ac:inkMk id="1838" creationId="{3428AB86-D5A7-3EE3-8F6E-3C992E4404C1}"/>
          </ac:inkMkLst>
        </pc:inkChg>
        <pc:inkChg chg="add mod">
          <ac:chgData name="Kokchun Giang" userId="67e2125d-ec8c-4323-9653-9824a2ad815f" providerId="ADAL" clId="{066B0731-8B54-CF43-9BDD-D2EEB9663FC5}" dt="2024-01-26T16:29:15.272" v="1525"/>
          <ac:inkMkLst>
            <pc:docMk/>
            <pc:sldMk cId="1010622222" sldId="332"/>
            <ac:inkMk id="1839" creationId="{2F70F9D2-42D4-00E5-A04B-8944C24924A5}"/>
          </ac:inkMkLst>
        </pc:inkChg>
        <pc:inkChg chg="add mod">
          <ac:chgData name="Kokchun Giang" userId="67e2125d-ec8c-4323-9653-9824a2ad815f" providerId="ADAL" clId="{066B0731-8B54-CF43-9BDD-D2EEB9663FC5}" dt="2024-01-26T16:29:15.272" v="1525"/>
          <ac:inkMkLst>
            <pc:docMk/>
            <pc:sldMk cId="1010622222" sldId="332"/>
            <ac:inkMk id="1840" creationId="{E8CBCE4C-D134-EBCE-1599-A04A1CBE6B3F}"/>
          </ac:inkMkLst>
        </pc:inkChg>
        <pc:inkChg chg="add mod">
          <ac:chgData name="Kokchun Giang" userId="67e2125d-ec8c-4323-9653-9824a2ad815f" providerId="ADAL" clId="{066B0731-8B54-CF43-9BDD-D2EEB9663FC5}" dt="2024-01-26T16:29:15.272" v="1525"/>
          <ac:inkMkLst>
            <pc:docMk/>
            <pc:sldMk cId="1010622222" sldId="332"/>
            <ac:inkMk id="1841" creationId="{E66BF860-1C18-93F5-9FC2-646C442593F7}"/>
          </ac:inkMkLst>
        </pc:inkChg>
        <pc:inkChg chg="add mod">
          <ac:chgData name="Kokchun Giang" userId="67e2125d-ec8c-4323-9653-9824a2ad815f" providerId="ADAL" clId="{066B0731-8B54-CF43-9BDD-D2EEB9663FC5}" dt="2024-01-26T16:29:15.272" v="1525"/>
          <ac:inkMkLst>
            <pc:docMk/>
            <pc:sldMk cId="1010622222" sldId="332"/>
            <ac:inkMk id="1842" creationId="{4CEBA320-C196-6FCE-4C81-577E73920EB6}"/>
          </ac:inkMkLst>
        </pc:inkChg>
        <pc:inkChg chg="add mod">
          <ac:chgData name="Kokchun Giang" userId="67e2125d-ec8c-4323-9653-9824a2ad815f" providerId="ADAL" clId="{066B0731-8B54-CF43-9BDD-D2EEB9663FC5}" dt="2024-01-26T16:29:15.272" v="1525"/>
          <ac:inkMkLst>
            <pc:docMk/>
            <pc:sldMk cId="1010622222" sldId="332"/>
            <ac:inkMk id="1843" creationId="{F77B5448-F8E6-408F-9EC3-66EC6E80CFA0}"/>
          </ac:inkMkLst>
        </pc:inkChg>
        <pc:inkChg chg="add mod">
          <ac:chgData name="Kokchun Giang" userId="67e2125d-ec8c-4323-9653-9824a2ad815f" providerId="ADAL" clId="{066B0731-8B54-CF43-9BDD-D2EEB9663FC5}" dt="2024-01-26T16:29:15.272" v="1525"/>
          <ac:inkMkLst>
            <pc:docMk/>
            <pc:sldMk cId="1010622222" sldId="332"/>
            <ac:inkMk id="1844" creationId="{B01297D9-F94F-245C-0F4A-F8A9C431DB01}"/>
          </ac:inkMkLst>
        </pc:inkChg>
        <pc:inkChg chg="add mod">
          <ac:chgData name="Kokchun Giang" userId="67e2125d-ec8c-4323-9653-9824a2ad815f" providerId="ADAL" clId="{066B0731-8B54-CF43-9BDD-D2EEB9663FC5}" dt="2024-01-26T16:29:15.272" v="1525"/>
          <ac:inkMkLst>
            <pc:docMk/>
            <pc:sldMk cId="1010622222" sldId="332"/>
            <ac:inkMk id="1845" creationId="{EA7D58AC-5FF6-B47F-4BEB-3C9241A4E287}"/>
          </ac:inkMkLst>
        </pc:inkChg>
        <pc:inkChg chg="add mod">
          <ac:chgData name="Kokchun Giang" userId="67e2125d-ec8c-4323-9653-9824a2ad815f" providerId="ADAL" clId="{066B0731-8B54-CF43-9BDD-D2EEB9663FC5}" dt="2024-01-26T16:29:15.272" v="1525"/>
          <ac:inkMkLst>
            <pc:docMk/>
            <pc:sldMk cId="1010622222" sldId="332"/>
            <ac:inkMk id="1846" creationId="{DE642FD6-CA1F-EEBC-FB25-691D61384DD8}"/>
          </ac:inkMkLst>
        </pc:inkChg>
        <pc:inkChg chg="add mod">
          <ac:chgData name="Kokchun Giang" userId="67e2125d-ec8c-4323-9653-9824a2ad815f" providerId="ADAL" clId="{066B0731-8B54-CF43-9BDD-D2EEB9663FC5}" dt="2024-01-26T16:29:17.786" v="1530"/>
          <ac:inkMkLst>
            <pc:docMk/>
            <pc:sldMk cId="1010622222" sldId="332"/>
            <ac:inkMk id="1849" creationId="{F101BCFF-928B-B200-E79C-52484082FA05}"/>
          </ac:inkMkLst>
        </pc:inkChg>
        <pc:inkChg chg="add mod">
          <ac:chgData name="Kokchun Giang" userId="67e2125d-ec8c-4323-9653-9824a2ad815f" providerId="ADAL" clId="{066B0731-8B54-CF43-9BDD-D2EEB9663FC5}" dt="2024-01-26T16:29:17.786" v="1530"/>
          <ac:inkMkLst>
            <pc:docMk/>
            <pc:sldMk cId="1010622222" sldId="332"/>
            <ac:inkMk id="1850" creationId="{13C080BF-9C21-D3F3-44E1-64645C94A0F4}"/>
          </ac:inkMkLst>
        </pc:inkChg>
        <pc:inkChg chg="add mod">
          <ac:chgData name="Kokchun Giang" userId="67e2125d-ec8c-4323-9653-9824a2ad815f" providerId="ADAL" clId="{066B0731-8B54-CF43-9BDD-D2EEB9663FC5}" dt="2024-01-26T16:29:17.786" v="1530"/>
          <ac:inkMkLst>
            <pc:docMk/>
            <pc:sldMk cId="1010622222" sldId="332"/>
            <ac:inkMk id="1851" creationId="{2EEC6296-FB3E-411F-9935-8CE2FD6C864B}"/>
          </ac:inkMkLst>
        </pc:inkChg>
        <pc:inkChg chg="add mod">
          <ac:chgData name="Kokchun Giang" userId="67e2125d-ec8c-4323-9653-9824a2ad815f" providerId="ADAL" clId="{066B0731-8B54-CF43-9BDD-D2EEB9663FC5}" dt="2024-01-27T12:44:38.818" v="3056" actId="164"/>
          <ac:inkMkLst>
            <pc:docMk/>
            <pc:sldMk cId="1010622222" sldId="332"/>
            <ac:inkMk id="1852" creationId="{579360C5-FE2F-E98C-0772-FFF5866274B4}"/>
          </ac:inkMkLst>
        </pc:inkChg>
        <pc:inkChg chg="add del">
          <ac:chgData name="Kokchun Giang" userId="67e2125d-ec8c-4323-9653-9824a2ad815f" providerId="ADAL" clId="{066B0731-8B54-CF43-9BDD-D2EEB9663FC5}" dt="2024-01-26T16:30:06.733" v="1563"/>
          <ac:inkMkLst>
            <pc:docMk/>
            <pc:sldMk cId="1010622222" sldId="332"/>
            <ac:inkMk id="1854" creationId="{535BBD82-E4BF-3DA8-58B5-E15DDC895245}"/>
          </ac:inkMkLst>
        </pc:inkChg>
        <pc:inkChg chg="add del mod">
          <ac:chgData name="Kokchun Giang" userId="67e2125d-ec8c-4323-9653-9824a2ad815f" providerId="ADAL" clId="{066B0731-8B54-CF43-9BDD-D2EEB9663FC5}" dt="2024-01-26T16:30:06.733" v="1562"/>
          <ac:inkMkLst>
            <pc:docMk/>
            <pc:sldMk cId="1010622222" sldId="332"/>
            <ac:inkMk id="1855" creationId="{06990CEA-FCC8-DD73-0513-DA29F36F62B2}"/>
          </ac:inkMkLst>
        </pc:inkChg>
        <pc:inkChg chg="add del mod">
          <ac:chgData name="Kokchun Giang" userId="67e2125d-ec8c-4323-9653-9824a2ad815f" providerId="ADAL" clId="{066B0731-8B54-CF43-9BDD-D2EEB9663FC5}" dt="2024-01-26T16:30:06.739" v="1573"/>
          <ac:inkMkLst>
            <pc:docMk/>
            <pc:sldMk cId="1010622222" sldId="332"/>
            <ac:inkMk id="1856" creationId="{59726472-1600-A68A-39F3-FC7C26FD6511}"/>
          </ac:inkMkLst>
        </pc:inkChg>
        <pc:inkChg chg="add del mod">
          <ac:chgData name="Kokchun Giang" userId="67e2125d-ec8c-4323-9653-9824a2ad815f" providerId="ADAL" clId="{066B0731-8B54-CF43-9BDD-D2EEB9663FC5}" dt="2024-01-26T16:30:06.732" v="1561"/>
          <ac:inkMkLst>
            <pc:docMk/>
            <pc:sldMk cId="1010622222" sldId="332"/>
            <ac:inkMk id="1857" creationId="{4D1538C3-45E4-A8E0-0C61-502D87E8CFD9}"/>
          </ac:inkMkLst>
        </pc:inkChg>
        <pc:inkChg chg="add del mod">
          <ac:chgData name="Kokchun Giang" userId="67e2125d-ec8c-4323-9653-9824a2ad815f" providerId="ADAL" clId="{066B0731-8B54-CF43-9BDD-D2EEB9663FC5}" dt="2024-01-26T16:30:06.740" v="1576"/>
          <ac:inkMkLst>
            <pc:docMk/>
            <pc:sldMk cId="1010622222" sldId="332"/>
            <ac:inkMk id="1858" creationId="{58D5BD58-32BE-DC92-C60F-7FA515389073}"/>
          </ac:inkMkLst>
        </pc:inkChg>
        <pc:inkChg chg="add del mod">
          <ac:chgData name="Kokchun Giang" userId="67e2125d-ec8c-4323-9653-9824a2ad815f" providerId="ADAL" clId="{066B0731-8B54-CF43-9BDD-D2EEB9663FC5}" dt="2024-01-26T16:30:06.737" v="1569"/>
          <ac:inkMkLst>
            <pc:docMk/>
            <pc:sldMk cId="1010622222" sldId="332"/>
            <ac:inkMk id="1859" creationId="{55BB0B38-5E21-27CA-3CD9-1B7AC5C4137F}"/>
          </ac:inkMkLst>
        </pc:inkChg>
        <pc:inkChg chg="add del">
          <ac:chgData name="Kokchun Giang" userId="67e2125d-ec8c-4323-9653-9824a2ad815f" providerId="ADAL" clId="{066B0731-8B54-CF43-9BDD-D2EEB9663FC5}" dt="2024-01-26T16:30:06.738" v="1572"/>
          <ac:inkMkLst>
            <pc:docMk/>
            <pc:sldMk cId="1010622222" sldId="332"/>
            <ac:inkMk id="1860" creationId="{A0C623F8-2F82-A0EC-5108-ADA5E31B4FDA}"/>
          </ac:inkMkLst>
        </pc:inkChg>
        <pc:inkChg chg="add del mod">
          <ac:chgData name="Kokchun Giang" userId="67e2125d-ec8c-4323-9653-9824a2ad815f" providerId="ADAL" clId="{066B0731-8B54-CF43-9BDD-D2EEB9663FC5}" dt="2024-01-26T16:30:06.735" v="1565"/>
          <ac:inkMkLst>
            <pc:docMk/>
            <pc:sldMk cId="1010622222" sldId="332"/>
            <ac:inkMk id="1861" creationId="{32F28EA8-0E3C-71EA-772D-4717DAC2566C}"/>
          </ac:inkMkLst>
        </pc:inkChg>
        <pc:inkChg chg="add del mod">
          <ac:chgData name="Kokchun Giang" userId="67e2125d-ec8c-4323-9653-9824a2ad815f" providerId="ADAL" clId="{066B0731-8B54-CF43-9BDD-D2EEB9663FC5}" dt="2024-01-26T16:30:06.739" v="1574"/>
          <ac:inkMkLst>
            <pc:docMk/>
            <pc:sldMk cId="1010622222" sldId="332"/>
            <ac:inkMk id="1864" creationId="{108A2EF0-B0D4-01CC-4E1D-636D8E5886A9}"/>
          </ac:inkMkLst>
        </pc:inkChg>
        <pc:inkChg chg="add del mod">
          <ac:chgData name="Kokchun Giang" userId="67e2125d-ec8c-4323-9653-9824a2ad815f" providerId="ADAL" clId="{066B0731-8B54-CF43-9BDD-D2EEB9663FC5}" dt="2024-01-26T16:30:06.737" v="1570"/>
          <ac:inkMkLst>
            <pc:docMk/>
            <pc:sldMk cId="1010622222" sldId="332"/>
            <ac:inkMk id="1865" creationId="{03DD22B7-8CE4-4BF7-22E1-AF37BFEF348D}"/>
          </ac:inkMkLst>
        </pc:inkChg>
        <pc:inkChg chg="add del mod">
          <ac:chgData name="Kokchun Giang" userId="67e2125d-ec8c-4323-9653-9824a2ad815f" providerId="ADAL" clId="{066B0731-8B54-CF43-9BDD-D2EEB9663FC5}" dt="2024-01-26T16:30:06.736" v="1568"/>
          <ac:inkMkLst>
            <pc:docMk/>
            <pc:sldMk cId="1010622222" sldId="332"/>
            <ac:inkMk id="1866" creationId="{157C50D4-7D4B-C2FD-801A-E7B8FB4A016D}"/>
          </ac:inkMkLst>
        </pc:inkChg>
        <pc:inkChg chg="add del mod">
          <ac:chgData name="Kokchun Giang" userId="67e2125d-ec8c-4323-9653-9824a2ad815f" providerId="ADAL" clId="{066B0731-8B54-CF43-9BDD-D2EEB9663FC5}" dt="2024-01-26T16:30:06.734" v="1564"/>
          <ac:inkMkLst>
            <pc:docMk/>
            <pc:sldMk cId="1010622222" sldId="332"/>
            <ac:inkMk id="1867" creationId="{EB0587FE-6767-56A4-094B-51A9B23AA6CB}"/>
          </ac:inkMkLst>
        </pc:inkChg>
        <pc:inkChg chg="add del mod">
          <ac:chgData name="Kokchun Giang" userId="67e2125d-ec8c-4323-9653-9824a2ad815f" providerId="ADAL" clId="{066B0731-8B54-CF43-9BDD-D2EEB9663FC5}" dt="2024-01-26T16:30:06.740" v="1577"/>
          <ac:inkMkLst>
            <pc:docMk/>
            <pc:sldMk cId="1010622222" sldId="332"/>
            <ac:inkMk id="1868" creationId="{FF0B8056-ABCE-B7F3-59B5-2F821C7EB7B8}"/>
          </ac:inkMkLst>
        </pc:inkChg>
        <pc:inkChg chg="add del mod">
          <ac:chgData name="Kokchun Giang" userId="67e2125d-ec8c-4323-9653-9824a2ad815f" providerId="ADAL" clId="{066B0731-8B54-CF43-9BDD-D2EEB9663FC5}" dt="2024-01-26T16:30:06.735" v="1566"/>
          <ac:inkMkLst>
            <pc:docMk/>
            <pc:sldMk cId="1010622222" sldId="332"/>
            <ac:inkMk id="1869" creationId="{1E7AC16C-592A-4217-F758-1C5520FE7A17}"/>
          </ac:inkMkLst>
        </pc:inkChg>
        <pc:inkChg chg="add del mod">
          <ac:chgData name="Kokchun Giang" userId="67e2125d-ec8c-4323-9653-9824a2ad815f" providerId="ADAL" clId="{066B0731-8B54-CF43-9BDD-D2EEB9663FC5}" dt="2024-01-26T16:30:06.739" v="1575"/>
          <ac:inkMkLst>
            <pc:docMk/>
            <pc:sldMk cId="1010622222" sldId="332"/>
            <ac:inkMk id="1870" creationId="{B5D244A1-7787-CC95-694B-DB157F3DCB7C}"/>
          </ac:inkMkLst>
        </pc:inkChg>
        <pc:inkChg chg="add del mod">
          <ac:chgData name="Kokchun Giang" userId="67e2125d-ec8c-4323-9653-9824a2ad815f" providerId="ADAL" clId="{066B0731-8B54-CF43-9BDD-D2EEB9663FC5}" dt="2024-01-26T16:30:06.736" v="1567"/>
          <ac:inkMkLst>
            <pc:docMk/>
            <pc:sldMk cId="1010622222" sldId="332"/>
            <ac:inkMk id="1871" creationId="{1ABF4AFA-C082-5097-2060-CDC8E327A909}"/>
          </ac:inkMkLst>
        </pc:inkChg>
        <pc:inkChg chg="add del mod">
          <ac:chgData name="Kokchun Giang" userId="67e2125d-ec8c-4323-9653-9824a2ad815f" providerId="ADAL" clId="{066B0731-8B54-CF43-9BDD-D2EEB9663FC5}" dt="2024-01-26T16:30:06.738" v="1571"/>
          <ac:inkMkLst>
            <pc:docMk/>
            <pc:sldMk cId="1010622222" sldId="332"/>
            <ac:inkMk id="1872" creationId="{645583B1-DEF5-F463-E924-8324F416CFF8}"/>
          </ac:inkMkLst>
        </pc:inkChg>
        <pc:inkChg chg="add del mod">
          <ac:chgData name="Kokchun Giang" userId="67e2125d-ec8c-4323-9653-9824a2ad815f" providerId="ADAL" clId="{066B0731-8B54-CF43-9BDD-D2EEB9663FC5}" dt="2024-01-26T16:30:08.596" v="1584"/>
          <ac:inkMkLst>
            <pc:docMk/>
            <pc:sldMk cId="1010622222" sldId="332"/>
            <ac:inkMk id="1873" creationId="{C74ACD69-4549-E818-B7FE-89236CDC2D94}"/>
          </ac:inkMkLst>
        </pc:inkChg>
        <pc:inkChg chg="add del mod">
          <ac:chgData name="Kokchun Giang" userId="67e2125d-ec8c-4323-9653-9824a2ad815f" providerId="ADAL" clId="{066B0731-8B54-CF43-9BDD-D2EEB9663FC5}" dt="2024-01-26T16:30:08.595" v="1582"/>
          <ac:inkMkLst>
            <pc:docMk/>
            <pc:sldMk cId="1010622222" sldId="332"/>
            <ac:inkMk id="1876" creationId="{A343D986-EB49-4D48-E9D2-73557D692B41}"/>
          </ac:inkMkLst>
        </pc:inkChg>
        <pc:inkChg chg="add del mod">
          <ac:chgData name="Kokchun Giang" userId="67e2125d-ec8c-4323-9653-9824a2ad815f" providerId="ADAL" clId="{066B0731-8B54-CF43-9BDD-D2EEB9663FC5}" dt="2024-01-26T16:30:08.594" v="1580"/>
          <ac:inkMkLst>
            <pc:docMk/>
            <pc:sldMk cId="1010622222" sldId="332"/>
            <ac:inkMk id="1877" creationId="{8D640D08-62B4-2272-B471-68B94286F7F9}"/>
          </ac:inkMkLst>
        </pc:inkChg>
        <pc:inkChg chg="add del mod">
          <ac:chgData name="Kokchun Giang" userId="67e2125d-ec8c-4323-9653-9824a2ad815f" providerId="ADAL" clId="{066B0731-8B54-CF43-9BDD-D2EEB9663FC5}" dt="2024-01-26T16:30:08.597" v="1585"/>
          <ac:inkMkLst>
            <pc:docMk/>
            <pc:sldMk cId="1010622222" sldId="332"/>
            <ac:inkMk id="1878" creationId="{CA173407-8C73-5294-7689-ACAD0E781D52}"/>
          </ac:inkMkLst>
        </pc:inkChg>
        <pc:inkChg chg="add del mod">
          <ac:chgData name="Kokchun Giang" userId="67e2125d-ec8c-4323-9653-9824a2ad815f" providerId="ADAL" clId="{066B0731-8B54-CF43-9BDD-D2EEB9663FC5}" dt="2024-01-26T16:30:08.597" v="1586"/>
          <ac:inkMkLst>
            <pc:docMk/>
            <pc:sldMk cId="1010622222" sldId="332"/>
            <ac:inkMk id="1879" creationId="{6D4652E6-4385-70D0-7B9D-6582132E10CE}"/>
          </ac:inkMkLst>
        </pc:inkChg>
        <pc:inkChg chg="add del">
          <ac:chgData name="Kokchun Giang" userId="67e2125d-ec8c-4323-9653-9824a2ad815f" providerId="ADAL" clId="{066B0731-8B54-CF43-9BDD-D2EEB9663FC5}" dt="2024-01-26T16:30:08.595" v="1581"/>
          <ac:inkMkLst>
            <pc:docMk/>
            <pc:sldMk cId="1010622222" sldId="332"/>
            <ac:inkMk id="1881" creationId="{1118D493-1112-AB0A-5468-A8006D8E288A}"/>
          </ac:inkMkLst>
        </pc:inkChg>
        <pc:inkChg chg="add del mod">
          <ac:chgData name="Kokchun Giang" userId="67e2125d-ec8c-4323-9653-9824a2ad815f" providerId="ADAL" clId="{066B0731-8B54-CF43-9BDD-D2EEB9663FC5}" dt="2024-01-26T16:30:08.593" v="1579"/>
          <ac:inkMkLst>
            <pc:docMk/>
            <pc:sldMk cId="1010622222" sldId="332"/>
            <ac:inkMk id="1882" creationId="{A41EA852-C4A5-2539-8E74-B087F66FC09E}"/>
          </ac:inkMkLst>
        </pc:inkChg>
        <pc:inkChg chg="add del mod">
          <ac:chgData name="Kokchun Giang" userId="67e2125d-ec8c-4323-9653-9824a2ad815f" providerId="ADAL" clId="{066B0731-8B54-CF43-9BDD-D2EEB9663FC5}" dt="2024-01-26T16:30:08.592" v="1578"/>
          <ac:inkMkLst>
            <pc:docMk/>
            <pc:sldMk cId="1010622222" sldId="332"/>
            <ac:inkMk id="1883" creationId="{0A773600-2BE7-C558-01E7-A174DA2BDC6D}"/>
          </ac:inkMkLst>
        </pc:inkChg>
        <pc:inkChg chg="add del mod">
          <ac:chgData name="Kokchun Giang" userId="67e2125d-ec8c-4323-9653-9824a2ad815f" providerId="ADAL" clId="{066B0731-8B54-CF43-9BDD-D2EEB9663FC5}" dt="2024-01-26T16:30:08.596" v="1583"/>
          <ac:inkMkLst>
            <pc:docMk/>
            <pc:sldMk cId="1010622222" sldId="332"/>
            <ac:inkMk id="1884" creationId="{53D74B44-81B8-0BFC-E1BD-E33200810F2B}"/>
          </ac:inkMkLst>
        </pc:inkChg>
        <pc:inkChg chg="add mod">
          <ac:chgData name="Kokchun Giang" userId="67e2125d-ec8c-4323-9653-9824a2ad815f" providerId="ADAL" clId="{066B0731-8B54-CF43-9BDD-D2EEB9663FC5}" dt="2024-01-26T16:30:22.216" v="1590"/>
          <ac:inkMkLst>
            <pc:docMk/>
            <pc:sldMk cId="1010622222" sldId="332"/>
            <ac:inkMk id="1886" creationId="{AD9D1AA8-5E10-754C-7929-03F7787FBEEA}"/>
          </ac:inkMkLst>
        </pc:inkChg>
        <pc:inkChg chg="add mod">
          <ac:chgData name="Kokchun Giang" userId="67e2125d-ec8c-4323-9653-9824a2ad815f" providerId="ADAL" clId="{066B0731-8B54-CF43-9BDD-D2EEB9663FC5}" dt="2024-01-26T16:30:22.216" v="1590"/>
          <ac:inkMkLst>
            <pc:docMk/>
            <pc:sldMk cId="1010622222" sldId="332"/>
            <ac:inkMk id="1887" creationId="{A319A814-2DF8-7523-7CB8-6EF019E3967E}"/>
          </ac:inkMkLst>
        </pc:inkChg>
        <pc:inkChg chg="add mod">
          <ac:chgData name="Kokchun Giang" userId="67e2125d-ec8c-4323-9653-9824a2ad815f" providerId="ADAL" clId="{066B0731-8B54-CF43-9BDD-D2EEB9663FC5}" dt="2024-01-26T16:30:22.216" v="1590"/>
          <ac:inkMkLst>
            <pc:docMk/>
            <pc:sldMk cId="1010622222" sldId="332"/>
            <ac:inkMk id="1888" creationId="{86E383B1-4074-5E48-CF82-271EF02EB91D}"/>
          </ac:inkMkLst>
        </pc:inkChg>
        <pc:inkChg chg="add mod">
          <ac:chgData name="Kokchun Giang" userId="67e2125d-ec8c-4323-9653-9824a2ad815f" providerId="ADAL" clId="{066B0731-8B54-CF43-9BDD-D2EEB9663FC5}" dt="2024-01-26T16:30:28.406" v="1602"/>
          <ac:inkMkLst>
            <pc:docMk/>
            <pc:sldMk cId="1010622222" sldId="332"/>
            <ac:inkMk id="1890" creationId="{1F69E036-7619-B371-542D-8E640B625AC5}"/>
          </ac:inkMkLst>
        </pc:inkChg>
        <pc:inkChg chg="add mod">
          <ac:chgData name="Kokchun Giang" userId="67e2125d-ec8c-4323-9653-9824a2ad815f" providerId="ADAL" clId="{066B0731-8B54-CF43-9BDD-D2EEB9663FC5}" dt="2024-01-26T16:30:28.406" v="1602"/>
          <ac:inkMkLst>
            <pc:docMk/>
            <pc:sldMk cId="1010622222" sldId="332"/>
            <ac:inkMk id="1891" creationId="{8730AC2B-D1FB-08D5-2F36-FCE86FA6868E}"/>
          </ac:inkMkLst>
        </pc:inkChg>
        <pc:inkChg chg="add mod">
          <ac:chgData name="Kokchun Giang" userId="67e2125d-ec8c-4323-9653-9824a2ad815f" providerId="ADAL" clId="{066B0731-8B54-CF43-9BDD-D2EEB9663FC5}" dt="2024-01-26T16:30:28.406" v="1602"/>
          <ac:inkMkLst>
            <pc:docMk/>
            <pc:sldMk cId="1010622222" sldId="332"/>
            <ac:inkMk id="1892" creationId="{62D5F380-573F-4737-48C5-0E0658848295}"/>
          </ac:inkMkLst>
        </pc:inkChg>
        <pc:inkChg chg="add mod">
          <ac:chgData name="Kokchun Giang" userId="67e2125d-ec8c-4323-9653-9824a2ad815f" providerId="ADAL" clId="{066B0731-8B54-CF43-9BDD-D2EEB9663FC5}" dt="2024-01-26T16:30:28.406" v="1602"/>
          <ac:inkMkLst>
            <pc:docMk/>
            <pc:sldMk cId="1010622222" sldId="332"/>
            <ac:inkMk id="1893" creationId="{10C6CA2D-AB56-E98F-6933-3CEAE2052401}"/>
          </ac:inkMkLst>
        </pc:inkChg>
        <pc:inkChg chg="add mod">
          <ac:chgData name="Kokchun Giang" userId="67e2125d-ec8c-4323-9653-9824a2ad815f" providerId="ADAL" clId="{066B0731-8B54-CF43-9BDD-D2EEB9663FC5}" dt="2024-01-26T16:30:28.406" v="1602"/>
          <ac:inkMkLst>
            <pc:docMk/>
            <pc:sldMk cId="1010622222" sldId="332"/>
            <ac:inkMk id="1895" creationId="{90885607-9016-5101-D12C-47A2A769DDB7}"/>
          </ac:inkMkLst>
        </pc:inkChg>
        <pc:inkChg chg="add mod">
          <ac:chgData name="Kokchun Giang" userId="67e2125d-ec8c-4323-9653-9824a2ad815f" providerId="ADAL" clId="{066B0731-8B54-CF43-9BDD-D2EEB9663FC5}" dt="2024-01-26T16:30:28.406" v="1602"/>
          <ac:inkMkLst>
            <pc:docMk/>
            <pc:sldMk cId="1010622222" sldId="332"/>
            <ac:inkMk id="1896" creationId="{8A39A990-64A2-F4CB-769D-58D663534AC2}"/>
          </ac:inkMkLst>
        </pc:inkChg>
        <pc:inkChg chg="add mod">
          <ac:chgData name="Kokchun Giang" userId="67e2125d-ec8c-4323-9653-9824a2ad815f" providerId="ADAL" clId="{066B0731-8B54-CF43-9BDD-D2EEB9663FC5}" dt="2024-01-26T16:30:28.406" v="1602"/>
          <ac:inkMkLst>
            <pc:docMk/>
            <pc:sldMk cId="1010622222" sldId="332"/>
            <ac:inkMk id="1897" creationId="{40425A10-9FF2-3EBC-1508-CED736C6601C}"/>
          </ac:inkMkLst>
        </pc:inkChg>
        <pc:inkChg chg="add mod">
          <ac:chgData name="Kokchun Giang" userId="67e2125d-ec8c-4323-9653-9824a2ad815f" providerId="ADAL" clId="{066B0731-8B54-CF43-9BDD-D2EEB9663FC5}" dt="2024-01-26T16:30:28.406" v="1602"/>
          <ac:inkMkLst>
            <pc:docMk/>
            <pc:sldMk cId="1010622222" sldId="332"/>
            <ac:inkMk id="1898" creationId="{F1060116-4ECB-1AF6-4D7A-57CBF6BCF9D5}"/>
          </ac:inkMkLst>
        </pc:inkChg>
        <pc:inkChg chg="add mod">
          <ac:chgData name="Kokchun Giang" userId="67e2125d-ec8c-4323-9653-9824a2ad815f" providerId="ADAL" clId="{066B0731-8B54-CF43-9BDD-D2EEB9663FC5}" dt="2024-01-26T16:30:28.406" v="1602"/>
          <ac:inkMkLst>
            <pc:docMk/>
            <pc:sldMk cId="1010622222" sldId="332"/>
            <ac:inkMk id="1899" creationId="{EB7ACE28-7445-32A5-EE9C-2399949E968E}"/>
          </ac:inkMkLst>
        </pc:inkChg>
        <pc:inkChg chg="add mod">
          <ac:chgData name="Kokchun Giang" userId="67e2125d-ec8c-4323-9653-9824a2ad815f" providerId="ADAL" clId="{066B0731-8B54-CF43-9BDD-D2EEB9663FC5}" dt="2024-01-26T16:30:28.406" v="1602"/>
          <ac:inkMkLst>
            <pc:docMk/>
            <pc:sldMk cId="1010622222" sldId="332"/>
            <ac:inkMk id="1900" creationId="{BC578412-F927-42EF-CF27-BC84D1E76728}"/>
          </ac:inkMkLst>
        </pc:inkChg>
        <pc:inkChg chg="add mod">
          <ac:chgData name="Kokchun Giang" userId="67e2125d-ec8c-4323-9653-9824a2ad815f" providerId="ADAL" clId="{066B0731-8B54-CF43-9BDD-D2EEB9663FC5}" dt="2024-01-26T16:30:37.051" v="1606"/>
          <ac:inkMkLst>
            <pc:docMk/>
            <pc:sldMk cId="1010622222" sldId="332"/>
            <ac:inkMk id="1903" creationId="{54F973E4-D1B1-C57E-F123-62E302EA4333}"/>
          </ac:inkMkLst>
        </pc:inkChg>
        <pc:inkChg chg="add mod">
          <ac:chgData name="Kokchun Giang" userId="67e2125d-ec8c-4323-9653-9824a2ad815f" providerId="ADAL" clId="{066B0731-8B54-CF43-9BDD-D2EEB9663FC5}" dt="2024-01-26T16:30:37.051" v="1606"/>
          <ac:inkMkLst>
            <pc:docMk/>
            <pc:sldMk cId="1010622222" sldId="332"/>
            <ac:inkMk id="1904" creationId="{268E2ED2-0F83-E67E-36C3-A262C32D4BCB}"/>
          </ac:inkMkLst>
        </pc:inkChg>
        <pc:inkChg chg="add mod">
          <ac:chgData name="Kokchun Giang" userId="67e2125d-ec8c-4323-9653-9824a2ad815f" providerId="ADAL" clId="{066B0731-8B54-CF43-9BDD-D2EEB9663FC5}" dt="2024-01-26T16:30:37.051" v="1606"/>
          <ac:inkMkLst>
            <pc:docMk/>
            <pc:sldMk cId="1010622222" sldId="332"/>
            <ac:inkMk id="1905" creationId="{C29A5CEB-79B6-C2F0-2A3D-1A4AA9531A31}"/>
          </ac:inkMkLst>
        </pc:inkChg>
        <pc:inkChg chg="add mod">
          <ac:chgData name="Kokchun Giang" userId="67e2125d-ec8c-4323-9653-9824a2ad815f" providerId="ADAL" clId="{066B0731-8B54-CF43-9BDD-D2EEB9663FC5}" dt="2024-01-26T16:30:41.763" v="1611"/>
          <ac:inkMkLst>
            <pc:docMk/>
            <pc:sldMk cId="1010622222" sldId="332"/>
            <ac:inkMk id="1907" creationId="{D5DA7908-4536-012E-736A-4965F2CD9C4C}"/>
          </ac:inkMkLst>
        </pc:inkChg>
        <pc:inkChg chg="add mod">
          <ac:chgData name="Kokchun Giang" userId="67e2125d-ec8c-4323-9653-9824a2ad815f" providerId="ADAL" clId="{066B0731-8B54-CF43-9BDD-D2EEB9663FC5}" dt="2024-01-26T16:30:41.763" v="1611"/>
          <ac:inkMkLst>
            <pc:docMk/>
            <pc:sldMk cId="1010622222" sldId="332"/>
            <ac:inkMk id="1908" creationId="{ED8905DF-B0A2-ADE6-1407-A077B644FE14}"/>
          </ac:inkMkLst>
        </pc:inkChg>
        <pc:inkChg chg="add mod">
          <ac:chgData name="Kokchun Giang" userId="67e2125d-ec8c-4323-9653-9824a2ad815f" providerId="ADAL" clId="{066B0731-8B54-CF43-9BDD-D2EEB9663FC5}" dt="2024-01-26T16:30:41.763" v="1611"/>
          <ac:inkMkLst>
            <pc:docMk/>
            <pc:sldMk cId="1010622222" sldId="332"/>
            <ac:inkMk id="1909" creationId="{1007DBC1-DFDA-EDF8-DFF9-893098FD37CE}"/>
          </ac:inkMkLst>
        </pc:inkChg>
        <pc:inkChg chg="add mod">
          <ac:chgData name="Kokchun Giang" userId="67e2125d-ec8c-4323-9653-9824a2ad815f" providerId="ADAL" clId="{066B0731-8B54-CF43-9BDD-D2EEB9663FC5}" dt="2024-01-26T16:30:41.763" v="1611"/>
          <ac:inkMkLst>
            <pc:docMk/>
            <pc:sldMk cId="1010622222" sldId="332"/>
            <ac:inkMk id="1910" creationId="{D038E255-D459-CE0A-93BF-CEE43349439F}"/>
          </ac:inkMkLst>
        </pc:inkChg>
        <pc:inkChg chg="add mod">
          <ac:chgData name="Kokchun Giang" userId="67e2125d-ec8c-4323-9653-9824a2ad815f" providerId="ADAL" clId="{066B0731-8B54-CF43-9BDD-D2EEB9663FC5}" dt="2024-01-26T16:30:44.179" v="1614"/>
          <ac:inkMkLst>
            <pc:docMk/>
            <pc:sldMk cId="1010622222" sldId="332"/>
            <ac:inkMk id="1912" creationId="{0D1B273B-FB6D-080E-AC8D-88D335271804}"/>
          </ac:inkMkLst>
        </pc:inkChg>
        <pc:inkChg chg="add mod">
          <ac:chgData name="Kokchun Giang" userId="67e2125d-ec8c-4323-9653-9824a2ad815f" providerId="ADAL" clId="{066B0731-8B54-CF43-9BDD-D2EEB9663FC5}" dt="2024-01-26T16:30:44.179" v="1614"/>
          <ac:inkMkLst>
            <pc:docMk/>
            <pc:sldMk cId="1010622222" sldId="332"/>
            <ac:inkMk id="1913" creationId="{C9B1F7A4-DDC8-4615-683D-6359DDD99506}"/>
          </ac:inkMkLst>
        </pc:inkChg>
        <pc:inkChg chg="add mod">
          <ac:chgData name="Kokchun Giang" userId="67e2125d-ec8c-4323-9653-9824a2ad815f" providerId="ADAL" clId="{066B0731-8B54-CF43-9BDD-D2EEB9663FC5}" dt="2024-01-26T16:30:46.896" v="1618"/>
          <ac:inkMkLst>
            <pc:docMk/>
            <pc:sldMk cId="1010622222" sldId="332"/>
            <ac:inkMk id="1915" creationId="{2D7E5E27-AD7F-66B6-A1A7-5316C9BCB07D}"/>
          </ac:inkMkLst>
        </pc:inkChg>
        <pc:inkChg chg="add mod">
          <ac:chgData name="Kokchun Giang" userId="67e2125d-ec8c-4323-9653-9824a2ad815f" providerId="ADAL" clId="{066B0731-8B54-CF43-9BDD-D2EEB9663FC5}" dt="2024-01-26T16:30:46.896" v="1618"/>
          <ac:inkMkLst>
            <pc:docMk/>
            <pc:sldMk cId="1010622222" sldId="332"/>
            <ac:inkMk id="1916" creationId="{9CE574FF-A04D-D79C-F908-0C1A470A5582}"/>
          </ac:inkMkLst>
        </pc:inkChg>
        <pc:inkChg chg="add mod">
          <ac:chgData name="Kokchun Giang" userId="67e2125d-ec8c-4323-9653-9824a2ad815f" providerId="ADAL" clId="{066B0731-8B54-CF43-9BDD-D2EEB9663FC5}" dt="2024-01-26T16:30:46.896" v="1618"/>
          <ac:inkMkLst>
            <pc:docMk/>
            <pc:sldMk cId="1010622222" sldId="332"/>
            <ac:inkMk id="1917" creationId="{19F39DAD-A54D-378E-0E13-6098EDEDC23E}"/>
          </ac:inkMkLst>
        </pc:inkChg>
        <pc:inkChg chg="add mod">
          <ac:chgData name="Kokchun Giang" userId="67e2125d-ec8c-4323-9653-9824a2ad815f" providerId="ADAL" clId="{066B0731-8B54-CF43-9BDD-D2EEB9663FC5}" dt="2024-01-26T16:30:50.835" v="1622"/>
          <ac:inkMkLst>
            <pc:docMk/>
            <pc:sldMk cId="1010622222" sldId="332"/>
            <ac:inkMk id="1919" creationId="{DFFD6BB7-9499-925B-B68E-29DF08916DAD}"/>
          </ac:inkMkLst>
        </pc:inkChg>
        <pc:inkChg chg="add mod">
          <ac:chgData name="Kokchun Giang" userId="67e2125d-ec8c-4323-9653-9824a2ad815f" providerId="ADAL" clId="{066B0731-8B54-CF43-9BDD-D2EEB9663FC5}" dt="2024-01-26T16:30:50.835" v="1622"/>
          <ac:inkMkLst>
            <pc:docMk/>
            <pc:sldMk cId="1010622222" sldId="332"/>
            <ac:inkMk id="1920" creationId="{660F9C37-319B-DFFD-1D7E-05D9B5DCBBCE}"/>
          </ac:inkMkLst>
        </pc:inkChg>
        <pc:inkChg chg="add mod">
          <ac:chgData name="Kokchun Giang" userId="67e2125d-ec8c-4323-9653-9824a2ad815f" providerId="ADAL" clId="{066B0731-8B54-CF43-9BDD-D2EEB9663FC5}" dt="2024-01-26T16:30:50.835" v="1622"/>
          <ac:inkMkLst>
            <pc:docMk/>
            <pc:sldMk cId="1010622222" sldId="332"/>
            <ac:inkMk id="1921" creationId="{A3D1DBE8-2B86-94C8-1B19-181A245DF8EF}"/>
          </ac:inkMkLst>
        </pc:inkChg>
        <pc:inkChg chg="add mod">
          <ac:chgData name="Kokchun Giang" userId="67e2125d-ec8c-4323-9653-9824a2ad815f" providerId="ADAL" clId="{066B0731-8B54-CF43-9BDD-D2EEB9663FC5}" dt="2024-01-26T16:31:00.038" v="1632"/>
          <ac:inkMkLst>
            <pc:docMk/>
            <pc:sldMk cId="1010622222" sldId="332"/>
            <ac:inkMk id="1923" creationId="{354DFD3D-3C89-8F36-8775-4D576C0F5605}"/>
          </ac:inkMkLst>
        </pc:inkChg>
        <pc:inkChg chg="add mod">
          <ac:chgData name="Kokchun Giang" userId="67e2125d-ec8c-4323-9653-9824a2ad815f" providerId="ADAL" clId="{066B0731-8B54-CF43-9BDD-D2EEB9663FC5}" dt="2024-01-26T16:31:00.038" v="1632"/>
          <ac:inkMkLst>
            <pc:docMk/>
            <pc:sldMk cId="1010622222" sldId="332"/>
            <ac:inkMk id="1924" creationId="{9E590CCA-CCC1-EB44-7DC1-42A567CC6D43}"/>
          </ac:inkMkLst>
        </pc:inkChg>
        <pc:inkChg chg="add mod">
          <ac:chgData name="Kokchun Giang" userId="67e2125d-ec8c-4323-9653-9824a2ad815f" providerId="ADAL" clId="{066B0731-8B54-CF43-9BDD-D2EEB9663FC5}" dt="2024-01-26T16:31:00.038" v="1632"/>
          <ac:inkMkLst>
            <pc:docMk/>
            <pc:sldMk cId="1010622222" sldId="332"/>
            <ac:inkMk id="1925" creationId="{436DDF2A-AE99-E200-4294-2EAFEB1619E7}"/>
          </ac:inkMkLst>
        </pc:inkChg>
        <pc:inkChg chg="add mod">
          <ac:chgData name="Kokchun Giang" userId="67e2125d-ec8c-4323-9653-9824a2ad815f" providerId="ADAL" clId="{066B0731-8B54-CF43-9BDD-D2EEB9663FC5}" dt="2024-01-26T16:31:00.038" v="1632"/>
          <ac:inkMkLst>
            <pc:docMk/>
            <pc:sldMk cId="1010622222" sldId="332"/>
            <ac:inkMk id="1927" creationId="{3DC56A30-19F9-9B9F-DCA6-74BD81D32017}"/>
          </ac:inkMkLst>
        </pc:inkChg>
        <pc:inkChg chg="add mod">
          <ac:chgData name="Kokchun Giang" userId="67e2125d-ec8c-4323-9653-9824a2ad815f" providerId="ADAL" clId="{066B0731-8B54-CF43-9BDD-D2EEB9663FC5}" dt="2024-01-26T16:31:00.038" v="1632"/>
          <ac:inkMkLst>
            <pc:docMk/>
            <pc:sldMk cId="1010622222" sldId="332"/>
            <ac:inkMk id="1928" creationId="{D456C676-F4A9-4363-2E7C-77F610C05281}"/>
          </ac:inkMkLst>
        </pc:inkChg>
        <pc:inkChg chg="add mod">
          <ac:chgData name="Kokchun Giang" userId="67e2125d-ec8c-4323-9653-9824a2ad815f" providerId="ADAL" clId="{066B0731-8B54-CF43-9BDD-D2EEB9663FC5}" dt="2024-01-26T16:31:00.038" v="1632"/>
          <ac:inkMkLst>
            <pc:docMk/>
            <pc:sldMk cId="1010622222" sldId="332"/>
            <ac:inkMk id="1930" creationId="{ECF084BC-D813-0494-6F4E-0A71BAEE2015}"/>
          </ac:inkMkLst>
        </pc:inkChg>
        <pc:inkChg chg="add mod">
          <ac:chgData name="Kokchun Giang" userId="67e2125d-ec8c-4323-9653-9824a2ad815f" providerId="ADAL" clId="{066B0731-8B54-CF43-9BDD-D2EEB9663FC5}" dt="2024-01-26T16:31:00.038" v="1632"/>
          <ac:inkMkLst>
            <pc:docMk/>
            <pc:sldMk cId="1010622222" sldId="332"/>
            <ac:inkMk id="1931" creationId="{654C6F2B-484D-EAE7-96CB-48074444FA61}"/>
          </ac:inkMkLst>
        </pc:inkChg>
        <pc:inkChg chg="add mod">
          <ac:chgData name="Kokchun Giang" userId="67e2125d-ec8c-4323-9653-9824a2ad815f" providerId="ADAL" clId="{066B0731-8B54-CF43-9BDD-D2EEB9663FC5}" dt="2024-01-26T16:31:09.598" v="1644"/>
          <ac:inkMkLst>
            <pc:docMk/>
            <pc:sldMk cId="1010622222" sldId="332"/>
            <ac:inkMk id="1933" creationId="{9E802C09-1B59-A18D-AA80-09A7F250DC5C}"/>
          </ac:inkMkLst>
        </pc:inkChg>
        <pc:inkChg chg="add mod">
          <ac:chgData name="Kokchun Giang" userId="67e2125d-ec8c-4323-9653-9824a2ad815f" providerId="ADAL" clId="{066B0731-8B54-CF43-9BDD-D2EEB9663FC5}" dt="2024-01-26T16:31:09.598" v="1644"/>
          <ac:inkMkLst>
            <pc:docMk/>
            <pc:sldMk cId="1010622222" sldId="332"/>
            <ac:inkMk id="1934" creationId="{87D591AA-8017-639E-5AEF-D09079A98E74}"/>
          </ac:inkMkLst>
        </pc:inkChg>
        <pc:inkChg chg="add mod">
          <ac:chgData name="Kokchun Giang" userId="67e2125d-ec8c-4323-9653-9824a2ad815f" providerId="ADAL" clId="{066B0731-8B54-CF43-9BDD-D2EEB9663FC5}" dt="2024-01-26T16:31:09.598" v="1644"/>
          <ac:inkMkLst>
            <pc:docMk/>
            <pc:sldMk cId="1010622222" sldId="332"/>
            <ac:inkMk id="1935" creationId="{4B6A3E2B-2A66-AD67-872F-6B651161B6FB}"/>
          </ac:inkMkLst>
        </pc:inkChg>
        <pc:inkChg chg="add mod">
          <ac:chgData name="Kokchun Giang" userId="67e2125d-ec8c-4323-9653-9824a2ad815f" providerId="ADAL" clId="{066B0731-8B54-CF43-9BDD-D2EEB9663FC5}" dt="2024-01-26T16:31:09.598" v="1644"/>
          <ac:inkMkLst>
            <pc:docMk/>
            <pc:sldMk cId="1010622222" sldId="332"/>
            <ac:inkMk id="1936" creationId="{53BE9527-35B7-CE35-635E-717ECA6AC870}"/>
          </ac:inkMkLst>
        </pc:inkChg>
        <pc:inkChg chg="add mod">
          <ac:chgData name="Kokchun Giang" userId="67e2125d-ec8c-4323-9653-9824a2ad815f" providerId="ADAL" clId="{066B0731-8B54-CF43-9BDD-D2EEB9663FC5}" dt="2024-01-26T16:31:09.598" v="1644"/>
          <ac:inkMkLst>
            <pc:docMk/>
            <pc:sldMk cId="1010622222" sldId="332"/>
            <ac:inkMk id="1937" creationId="{09468F7D-DA79-254D-F8B5-46C74B3F9011}"/>
          </ac:inkMkLst>
        </pc:inkChg>
        <pc:inkChg chg="add mod">
          <ac:chgData name="Kokchun Giang" userId="67e2125d-ec8c-4323-9653-9824a2ad815f" providerId="ADAL" clId="{066B0731-8B54-CF43-9BDD-D2EEB9663FC5}" dt="2024-01-26T16:31:09.598" v="1644"/>
          <ac:inkMkLst>
            <pc:docMk/>
            <pc:sldMk cId="1010622222" sldId="332"/>
            <ac:inkMk id="1938" creationId="{F56C332D-242B-87BC-3618-58DB989DAEC2}"/>
          </ac:inkMkLst>
        </pc:inkChg>
        <pc:inkChg chg="add mod">
          <ac:chgData name="Kokchun Giang" userId="67e2125d-ec8c-4323-9653-9824a2ad815f" providerId="ADAL" clId="{066B0731-8B54-CF43-9BDD-D2EEB9663FC5}" dt="2024-01-26T16:31:09.598" v="1644"/>
          <ac:inkMkLst>
            <pc:docMk/>
            <pc:sldMk cId="1010622222" sldId="332"/>
            <ac:inkMk id="1939" creationId="{7D9E7C0E-62C9-6750-C3EA-9C4399BC7A79}"/>
          </ac:inkMkLst>
        </pc:inkChg>
        <pc:inkChg chg="add mod">
          <ac:chgData name="Kokchun Giang" userId="67e2125d-ec8c-4323-9653-9824a2ad815f" providerId="ADAL" clId="{066B0731-8B54-CF43-9BDD-D2EEB9663FC5}" dt="2024-01-26T16:31:09.598" v="1644"/>
          <ac:inkMkLst>
            <pc:docMk/>
            <pc:sldMk cId="1010622222" sldId="332"/>
            <ac:inkMk id="1940" creationId="{86C63A3C-CF78-A98D-2DE4-B96B16C79E82}"/>
          </ac:inkMkLst>
        </pc:inkChg>
        <pc:inkChg chg="add mod">
          <ac:chgData name="Kokchun Giang" userId="67e2125d-ec8c-4323-9653-9824a2ad815f" providerId="ADAL" clId="{066B0731-8B54-CF43-9BDD-D2EEB9663FC5}" dt="2024-01-26T16:31:09.598" v="1644"/>
          <ac:inkMkLst>
            <pc:docMk/>
            <pc:sldMk cId="1010622222" sldId="332"/>
            <ac:inkMk id="1941" creationId="{7D86FBCD-A312-F647-1637-5A96E8FDB8BA}"/>
          </ac:inkMkLst>
        </pc:inkChg>
        <pc:inkChg chg="add mod">
          <ac:chgData name="Kokchun Giang" userId="67e2125d-ec8c-4323-9653-9824a2ad815f" providerId="ADAL" clId="{066B0731-8B54-CF43-9BDD-D2EEB9663FC5}" dt="2024-01-26T16:31:09.598" v="1644"/>
          <ac:inkMkLst>
            <pc:docMk/>
            <pc:sldMk cId="1010622222" sldId="332"/>
            <ac:inkMk id="1942" creationId="{38C736E9-F9CE-FCD4-C0C0-759A4AE56FF6}"/>
          </ac:inkMkLst>
        </pc:inkChg>
        <pc:inkChg chg="add mod">
          <ac:chgData name="Kokchun Giang" userId="67e2125d-ec8c-4323-9653-9824a2ad815f" providerId="ADAL" clId="{066B0731-8B54-CF43-9BDD-D2EEB9663FC5}" dt="2024-01-26T16:31:09.598" v="1644"/>
          <ac:inkMkLst>
            <pc:docMk/>
            <pc:sldMk cId="1010622222" sldId="332"/>
            <ac:inkMk id="1943" creationId="{68EBFFEC-C1FB-05BB-B909-A4C2F8801F19}"/>
          </ac:inkMkLst>
        </pc:inkChg>
        <pc:inkChg chg="add mod">
          <ac:chgData name="Kokchun Giang" userId="67e2125d-ec8c-4323-9653-9824a2ad815f" providerId="ADAL" clId="{066B0731-8B54-CF43-9BDD-D2EEB9663FC5}" dt="2024-01-26T16:31:14.968" v="1649"/>
          <ac:inkMkLst>
            <pc:docMk/>
            <pc:sldMk cId="1010622222" sldId="332"/>
            <ac:inkMk id="1946" creationId="{00DE5C4A-E8FF-52EF-225C-25460417022D}"/>
          </ac:inkMkLst>
        </pc:inkChg>
        <pc:inkChg chg="add mod">
          <ac:chgData name="Kokchun Giang" userId="67e2125d-ec8c-4323-9653-9824a2ad815f" providerId="ADAL" clId="{066B0731-8B54-CF43-9BDD-D2EEB9663FC5}" dt="2024-01-26T16:31:14.968" v="1649"/>
          <ac:inkMkLst>
            <pc:docMk/>
            <pc:sldMk cId="1010622222" sldId="332"/>
            <ac:inkMk id="1947" creationId="{C885C169-2F05-22F7-ECD3-F791B3AEF5D1}"/>
          </ac:inkMkLst>
        </pc:inkChg>
        <pc:inkChg chg="add mod">
          <ac:chgData name="Kokchun Giang" userId="67e2125d-ec8c-4323-9653-9824a2ad815f" providerId="ADAL" clId="{066B0731-8B54-CF43-9BDD-D2EEB9663FC5}" dt="2024-01-26T16:31:14.968" v="1649"/>
          <ac:inkMkLst>
            <pc:docMk/>
            <pc:sldMk cId="1010622222" sldId="332"/>
            <ac:inkMk id="1948" creationId="{64BDD3F7-7F30-B1EC-CB11-231491212D6E}"/>
          </ac:inkMkLst>
        </pc:inkChg>
        <pc:inkChg chg="add mod">
          <ac:chgData name="Kokchun Giang" userId="67e2125d-ec8c-4323-9653-9824a2ad815f" providerId="ADAL" clId="{066B0731-8B54-CF43-9BDD-D2EEB9663FC5}" dt="2024-01-27T12:44:44.963" v="3058" actId="164"/>
          <ac:inkMkLst>
            <pc:docMk/>
            <pc:sldMk cId="1010622222" sldId="332"/>
            <ac:inkMk id="1949" creationId="{E5C273EA-C335-EB4F-8A5D-003C0A2BDE1E}"/>
          </ac:inkMkLst>
        </pc:inkChg>
        <pc:inkChg chg="add mod">
          <ac:chgData name="Kokchun Giang" userId="67e2125d-ec8c-4323-9653-9824a2ad815f" providerId="ADAL" clId="{066B0731-8B54-CF43-9BDD-D2EEB9663FC5}" dt="2024-01-26T16:31:17.021" v="1654"/>
          <ac:inkMkLst>
            <pc:docMk/>
            <pc:sldMk cId="1010622222" sldId="332"/>
            <ac:inkMk id="1951" creationId="{7988619A-AB4B-E9E7-CCD0-33E431A91719}"/>
          </ac:inkMkLst>
        </pc:inkChg>
        <pc:inkChg chg="add mod">
          <ac:chgData name="Kokchun Giang" userId="67e2125d-ec8c-4323-9653-9824a2ad815f" providerId="ADAL" clId="{066B0731-8B54-CF43-9BDD-D2EEB9663FC5}" dt="2024-01-26T16:31:17.021" v="1654"/>
          <ac:inkMkLst>
            <pc:docMk/>
            <pc:sldMk cId="1010622222" sldId="332"/>
            <ac:inkMk id="1952" creationId="{FFB3AE15-D30C-F079-7A87-184DC8C3336E}"/>
          </ac:inkMkLst>
        </pc:inkChg>
        <pc:inkChg chg="add mod">
          <ac:chgData name="Kokchun Giang" userId="67e2125d-ec8c-4323-9653-9824a2ad815f" providerId="ADAL" clId="{066B0731-8B54-CF43-9BDD-D2EEB9663FC5}" dt="2024-01-26T16:31:17.021" v="1654"/>
          <ac:inkMkLst>
            <pc:docMk/>
            <pc:sldMk cId="1010622222" sldId="332"/>
            <ac:inkMk id="1953" creationId="{F93BE4EA-4316-B92F-3F08-A139D4CD76E4}"/>
          </ac:inkMkLst>
        </pc:inkChg>
        <pc:inkChg chg="add mod">
          <ac:chgData name="Kokchun Giang" userId="67e2125d-ec8c-4323-9653-9824a2ad815f" providerId="ADAL" clId="{066B0731-8B54-CF43-9BDD-D2EEB9663FC5}" dt="2024-01-26T16:31:17.021" v="1654"/>
          <ac:inkMkLst>
            <pc:docMk/>
            <pc:sldMk cId="1010622222" sldId="332"/>
            <ac:inkMk id="1954" creationId="{AF91CA8D-0B06-65F6-2EAD-FBCA1A76FA67}"/>
          </ac:inkMkLst>
        </pc:inkChg>
      </pc:sldChg>
      <pc:sldChg chg="del">
        <pc:chgData name="Kokchun Giang" userId="67e2125d-ec8c-4323-9653-9824a2ad815f" providerId="ADAL" clId="{066B0731-8B54-CF43-9BDD-D2EEB9663FC5}" dt="2024-01-26T15:58:41.796" v="356" actId="2696"/>
        <pc:sldMkLst>
          <pc:docMk/>
          <pc:sldMk cId="740354111" sldId="333"/>
        </pc:sldMkLst>
      </pc:sldChg>
      <pc:sldChg chg="addSp delSp modSp add mod modAnim">
        <pc:chgData name="Kokchun Giang" userId="67e2125d-ec8c-4323-9653-9824a2ad815f" providerId="ADAL" clId="{066B0731-8B54-CF43-9BDD-D2EEB9663FC5}" dt="2024-01-27T12:47:30.678" v="3082"/>
        <pc:sldMkLst>
          <pc:docMk/>
          <pc:sldMk cId="2141783636" sldId="333"/>
        </pc:sldMkLst>
        <pc:spChg chg="mod">
          <ac:chgData name="Kokchun Giang" userId="67e2125d-ec8c-4323-9653-9824a2ad815f" providerId="ADAL" clId="{066B0731-8B54-CF43-9BDD-D2EEB9663FC5}" dt="2024-01-26T16:36:29.118" v="1799" actId="20577"/>
          <ac:spMkLst>
            <pc:docMk/>
            <pc:sldMk cId="2141783636" sldId="333"/>
            <ac:spMk id="28" creationId="{4C8580C2-6368-9995-9DA3-A3E7B6F8C192}"/>
          </ac:spMkLst>
        </pc:spChg>
        <pc:spChg chg="add del mod">
          <ac:chgData name="Kokchun Giang" userId="67e2125d-ec8c-4323-9653-9824a2ad815f" providerId="ADAL" clId="{066B0731-8B54-CF43-9BDD-D2EEB9663FC5}" dt="2024-01-27T12:46:20.373" v="3070"/>
          <ac:spMkLst>
            <pc:docMk/>
            <pc:sldMk cId="2141783636" sldId="333"/>
            <ac:spMk id="1617" creationId="{73064418-D4D1-B132-06A4-418E770FD999}"/>
          </ac:spMkLst>
        </pc:spChg>
        <pc:grpChg chg="del mod">
          <ac:chgData name="Kokchun Giang" userId="67e2125d-ec8c-4323-9653-9824a2ad815f" providerId="ADAL" clId="{066B0731-8B54-CF43-9BDD-D2EEB9663FC5}" dt="2024-01-27T12:01:51.450" v="1919"/>
          <ac:grpSpMkLst>
            <pc:docMk/>
            <pc:sldMk cId="2141783636" sldId="333"/>
            <ac:grpSpMk id="7" creationId="{1CEA0436-35BF-1631-3C10-8654DD476CF1}"/>
          </ac:grpSpMkLst>
        </pc:grpChg>
        <pc:grpChg chg="mod">
          <ac:chgData name="Kokchun Giang" userId="67e2125d-ec8c-4323-9653-9824a2ad815f" providerId="ADAL" clId="{066B0731-8B54-CF43-9BDD-D2EEB9663FC5}" dt="2024-01-27T12:46:22.388" v="3071" actId="164"/>
          <ac:grpSpMkLst>
            <pc:docMk/>
            <pc:sldMk cId="2141783636" sldId="333"/>
            <ac:grpSpMk id="10" creationId="{F2924D6F-FBB5-6E2D-79BA-8546EC477580}"/>
          </ac:grpSpMkLst>
        </pc:grpChg>
        <pc:grpChg chg="del mod">
          <ac:chgData name="Kokchun Giang" userId="67e2125d-ec8c-4323-9653-9824a2ad815f" providerId="ADAL" clId="{066B0731-8B54-CF43-9BDD-D2EEB9663FC5}" dt="2024-01-26T16:37:39.043" v="1841"/>
          <ac:grpSpMkLst>
            <pc:docMk/>
            <pc:sldMk cId="2141783636" sldId="333"/>
            <ac:grpSpMk id="15" creationId="{97572E7A-2BEA-A9E1-DDF5-96C5D383BAE5}"/>
          </ac:grpSpMkLst>
        </pc:grpChg>
        <pc:grpChg chg="del mod">
          <ac:chgData name="Kokchun Giang" userId="67e2125d-ec8c-4323-9653-9824a2ad815f" providerId="ADAL" clId="{066B0731-8B54-CF43-9BDD-D2EEB9663FC5}" dt="2024-01-26T16:37:45.440" v="1856"/>
          <ac:grpSpMkLst>
            <pc:docMk/>
            <pc:sldMk cId="2141783636" sldId="333"/>
            <ac:grpSpMk id="16" creationId="{13D781E5-75B5-10E4-C964-3CB29C7AD0BB}"/>
          </ac:grpSpMkLst>
        </pc:grpChg>
        <pc:grpChg chg="del mod">
          <ac:chgData name="Kokchun Giang" userId="67e2125d-ec8c-4323-9653-9824a2ad815f" providerId="ADAL" clId="{066B0731-8B54-CF43-9BDD-D2EEB9663FC5}" dt="2024-01-27T12:02:02.312" v="1931"/>
          <ac:grpSpMkLst>
            <pc:docMk/>
            <pc:sldMk cId="2141783636" sldId="333"/>
            <ac:grpSpMk id="17" creationId="{3F032BA9-E7DD-9979-96AA-82CC99CE21CE}"/>
          </ac:grpSpMkLst>
        </pc:grpChg>
        <pc:grpChg chg="mod">
          <ac:chgData name="Kokchun Giang" userId="67e2125d-ec8c-4323-9653-9824a2ad815f" providerId="ADAL" clId="{066B0731-8B54-CF43-9BDD-D2EEB9663FC5}" dt="2024-01-27T12:46:22.388" v="3071" actId="164"/>
          <ac:grpSpMkLst>
            <pc:docMk/>
            <pc:sldMk cId="2141783636" sldId="333"/>
            <ac:grpSpMk id="22" creationId="{8AE0BCBE-3905-E91D-A79A-C080F8B064CB}"/>
          </ac:grpSpMkLst>
        </pc:grpChg>
        <pc:grpChg chg="del mod">
          <ac:chgData name="Kokchun Giang" userId="67e2125d-ec8c-4323-9653-9824a2ad815f" providerId="ADAL" clId="{066B0731-8B54-CF43-9BDD-D2EEB9663FC5}" dt="2024-01-26T16:37:40.021" v="1846"/>
          <ac:grpSpMkLst>
            <pc:docMk/>
            <pc:sldMk cId="2141783636" sldId="333"/>
            <ac:grpSpMk id="22" creationId="{A4B88B94-5DF2-4767-1438-37126CA04DCA}"/>
          </ac:grpSpMkLst>
        </pc:grpChg>
        <pc:grpChg chg="mod">
          <ac:chgData name="Kokchun Giang" userId="67e2125d-ec8c-4323-9653-9824a2ad815f" providerId="ADAL" clId="{066B0731-8B54-CF43-9BDD-D2EEB9663FC5}" dt="2024-01-27T12:46:11.041" v="3066" actId="164"/>
          <ac:grpSpMkLst>
            <pc:docMk/>
            <pc:sldMk cId="2141783636" sldId="333"/>
            <ac:grpSpMk id="27" creationId="{88240866-5971-9808-2CCF-E8F00B70FE02}"/>
          </ac:grpSpMkLst>
        </pc:grpChg>
        <pc:grpChg chg="mod">
          <ac:chgData name="Kokchun Giang" userId="67e2125d-ec8c-4323-9653-9824a2ad815f" providerId="ADAL" clId="{066B0731-8B54-CF43-9BDD-D2EEB9663FC5}" dt="2024-01-27T12:46:11.041" v="3066" actId="164"/>
          <ac:grpSpMkLst>
            <pc:docMk/>
            <pc:sldMk cId="2141783636" sldId="333"/>
            <ac:grpSpMk id="31" creationId="{F0F57566-E783-C5E6-21B5-380CF6D2B227}"/>
          </ac:grpSpMkLst>
        </pc:grpChg>
        <pc:grpChg chg="mod">
          <ac:chgData name="Kokchun Giang" userId="67e2125d-ec8c-4323-9653-9824a2ad815f" providerId="ADAL" clId="{066B0731-8B54-CF43-9BDD-D2EEB9663FC5}" dt="2024-01-27T12:46:11.041" v="3066" actId="164"/>
          <ac:grpSpMkLst>
            <pc:docMk/>
            <pc:sldMk cId="2141783636" sldId="333"/>
            <ac:grpSpMk id="37" creationId="{9A26CF84-D9B6-F5A0-3FEB-25FFBDA8D063}"/>
          </ac:grpSpMkLst>
        </pc:grpChg>
        <pc:grpChg chg="del mod">
          <ac:chgData name="Kokchun Giang" userId="67e2125d-ec8c-4323-9653-9824a2ad815f" providerId="ADAL" clId="{066B0731-8B54-CF43-9BDD-D2EEB9663FC5}" dt="2024-01-26T16:37:45.440" v="1855"/>
          <ac:grpSpMkLst>
            <pc:docMk/>
            <pc:sldMk cId="2141783636" sldId="333"/>
            <ac:grpSpMk id="42" creationId="{554FB60B-AAC9-B2D9-E852-F4882C9F1F0E}"/>
          </ac:grpSpMkLst>
        </pc:grpChg>
        <pc:grpChg chg="del mod">
          <ac:chgData name="Kokchun Giang" userId="67e2125d-ec8c-4323-9653-9824a2ad815f" providerId="ADAL" clId="{066B0731-8B54-CF43-9BDD-D2EEB9663FC5}" dt="2024-01-26T16:37:55.554" v="1878"/>
          <ac:grpSpMkLst>
            <pc:docMk/>
            <pc:sldMk cId="2141783636" sldId="333"/>
            <ac:grpSpMk id="51" creationId="{8224DBB8-0EBE-E959-A05D-BF85DEB345DA}"/>
          </ac:grpSpMkLst>
        </pc:grpChg>
        <pc:grpChg chg="mod">
          <ac:chgData name="Kokchun Giang" userId="67e2125d-ec8c-4323-9653-9824a2ad815f" providerId="ADAL" clId="{066B0731-8B54-CF43-9BDD-D2EEB9663FC5}" dt="2024-01-27T12:45:57.061" v="3065" actId="164"/>
          <ac:grpSpMkLst>
            <pc:docMk/>
            <pc:sldMk cId="2141783636" sldId="333"/>
            <ac:grpSpMk id="62" creationId="{6475853C-0594-5E17-B583-75CB117216F8}"/>
          </ac:grpSpMkLst>
        </pc:grpChg>
        <pc:grpChg chg="del mod">
          <ac:chgData name="Kokchun Giang" userId="67e2125d-ec8c-4323-9653-9824a2ad815f" providerId="ADAL" clId="{066B0731-8B54-CF43-9BDD-D2EEB9663FC5}" dt="2024-01-27T12:07:58.924" v="2176"/>
          <ac:grpSpMkLst>
            <pc:docMk/>
            <pc:sldMk cId="2141783636" sldId="333"/>
            <ac:grpSpMk id="391" creationId="{19153F3E-3A1C-2CC7-F923-A247A2990E72}"/>
          </ac:grpSpMkLst>
        </pc:grpChg>
        <pc:grpChg chg="del mod">
          <ac:chgData name="Kokchun Giang" userId="67e2125d-ec8c-4323-9653-9824a2ad815f" providerId="ADAL" clId="{066B0731-8B54-CF43-9BDD-D2EEB9663FC5}" dt="2024-01-27T12:07:58.923" v="2175"/>
          <ac:grpSpMkLst>
            <pc:docMk/>
            <pc:sldMk cId="2141783636" sldId="333"/>
            <ac:grpSpMk id="393" creationId="{F90FD5AF-5912-3660-BE52-46D9C1D4E6B6}"/>
          </ac:grpSpMkLst>
        </pc:grpChg>
        <pc:grpChg chg="del mod">
          <ac:chgData name="Kokchun Giang" userId="67e2125d-ec8c-4323-9653-9824a2ad815f" providerId="ADAL" clId="{066B0731-8B54-CF43-9BDD-D2EEB9663FC5}" dt="2024-01-27T12:07:58.926" v="2180"/>
          <ac:grpSpMkLst>
            <pc:docMk/>
            <pc:sldMk cId="2141783636" sldId="333"/>
            <ac:grpSpMk id="400" creationId="{D9FF1F91-3C99-81FB-261C-25C08F128190}"/>
          </ac:grpSpMkLst>
        </pc:grpChg>
        <pc:grpChg chg="del mod">
          <ac:chgData name="Kokchun Giang" userId="67e2125d-ec8c-4323-9653-9824a2ad815f" providerId="ADAL" clId="{066B0731-8B54-CF43-9BDD-D2EEB9663FC5}" dt="2024-01-27T12:07:58.903" v="2150"/>
          <ac:grpSpMkLst>
            <pc:docMk/>
            <pc:sldMk cId="2141783636" sldId="333"/>
            <ac:grpSpMk id="413" creationId="{D50807B8-B720-7EFB-BEB3-99ED8473D44D}"/>
          </ac:grpSpMkLst>
        </pc:grpChg>
        <pc:grpChg chg="del mod">
          <ac:chgData name="Kokchun Giang" userId="67e2125d-ec8c-4323-9653-9824a2ad815f" providerId="ADAL" clId="{066B0731-8B54-CF43-9BDD-D2EEB9663FC5}" dt="2024-01-27T12:07:58.920" v="2171"/>
          <ac:grpSpMkLst>
            <pc:docMk/>
            <pc:sldMk cId="2141783636" sldId="333"/>
            <ac:grpSpMk id="414" creationId="{C314AEB2-03BC-5E89-D2D8-CABBA23395C3}"/>
          </ac:grpSpMkLst>
        </pc:grpChg>
        <pc:grpChg chg="mod">
          <ac:chgData name="Kokchun Giang" userId="67e2125d-ec8c-4323-9653-9824a2ad815f" providerId="ADAL" clId="{066B0731-8B54-CF43-9BDD-D2EEB9663FC5}" dt="2024-01-27T12:07:50.020" v="2146"/>
          <ac:grpSpMkLst>
            <pc:docMk/>
            <pc:sldMk cId="2141783636" sldId="333"/>
            <ac:grpSpMk id="417" creationId="{5020A8B7-E3B4-1CBC-E2A1-A9F8C5356517}"/>
          </ac:grpSpMkLst>
        </pc:grpChg>
        <pc:grpChg chg="mod">
          <ac:chgData name="Kokchun Giang" userId="67e2125d-ec8c-4323-9653-9824a2ad815f" providerId="ADAL" clId="{066B0731-8B54-CF43-9BDD-D2EEB9663FC5}" dt="2024-01-27T12:46:44.530" v="3076" actId="164"/>
          <ac:grpSpMkLst>
            <pc:docMk/>
            <pc:sldMk cId="2141783636" sldId="333"/>
            <ac:grpSpMk id="424" creationId="{F1A250CE-2C6F-61FD-9707-EF01D5C81FEB}"/>
          </ac:grpSpMkLst>
        </pc:grpChg>
        <pc:grpChg chg="mod">
          <ac:chgData name="Kokchun Giang" userId="67e2125d-ec8c-4323-9653-9824a2ad815f" providerId="ADAL" clId="{066B0731-8B54-CF43-9BDD-D2EEB9663FC5}" dt="2024-01-27T12:46:44.530" v="3076" actId="164"/>
          <ac:grpSpMkLst>
            <pc:docMk/>
            <pc:sldMk cId="2141783636" sldId="333"/>
            <ac:grpSpMk id="425" creationId="{4BA9273B-5484-D959-AACC-96024406B071}"/>
          </ac:grpSpMkLst>
        </pc:grpChg>
        <pc:grpChg chg="del mod">
          <ac:chgData name="Kokchun Giang" userId="67e2125d-ec8c-4323-9653-9824a2ad815f" providerId="ADAL" clId="{066B0731-8B54-CF43-9BDD-D2EEB9663FC5}" dt="2024-01-27T12:08:35.617" v="2222"/>
          <ac:grpSpMkLst>
            <pc:docMk/>
            <pc:sldMk cId="2141783636" sldId="333"/>
            <ac:grpSpMk id="439" creationId="{2D2C24BF-4CA1-7E63-929B-9FC2F0346324}"/>
          </ac:grpSpMkLst>
        </pc:grpChg>
        <pc:grpChg chg="del">
          <ac:chgData name="Kokchun Giang" userId="67e2125d-ec8c-4323-9653-9824a2ad815f" providerId="ADAL" clId="{066B0731-8B54-CF43-9BDD-D2EEB9663FC5}" dt="2024-01-26T16:35:28.205" v="1759" actId="478"/>
          <ac:grpSpMkLst>
            <pc:docMk/>
            <pc:sldMk cId="2141783636" sldId="333"/>
            <ac:grpSpMk id="1136" creationId="{2FC3D420-B77E-00D8-01A7-053A42B8D678}"/>
          </ac:grpSpMkLst>
        </pc:grpChg>
        <pc:grpChg chg="del">
          <ac:chgData name="Kokchun Giang" userId="67e2125d-ec8c-4323-9653-9824a2ad815f" providerId="ADAL" clId="{066B0731-8B54-CF43-9BDD-D2EEB9663FC5}" dt="2024-01-26T16:35:28.205" v="1759" actId="478"/>
          <ac:grpSpMkLst>
            <pc:docMk/>
            <pc:sldMk cId="2141783636" sldId="333"/>
            <ac:grpSpMk id="1185" creationId="{65D673D5-AF4C-3C15-326D-DB16D5A46652}"/>
          </ac:grpSpMkLst>
        </pc:grpChg>
        <pc:grpChg chg="del">
          <ac:chgData name="Kokchun Giang" userId="67e2125d-ec8c-4323-9653-9824a2ad815f" providerId="ADAL" clId="{066B0731-8B54-CF43-9BDD-D2EEB9663FC5}" dt="2024-01-26T16:35:28.205" v="1759" actId="478"/>
          <ac:grpSpMkLst>
            <pc:docMk/>
            <pc:sldMk cId="2141783636" sldId="333"/>
            <ac:grpSpMk id="1260" creationId="{131B5150-05CA-5323-B62B-D0C0A0861F07}"/>
          </ac:grpSpMkLst>
        </pc:grpChg>
        <pc:grpChg chg="del">
          <ac:chgData name="Kokchun Giang" userId="67e2125d-ec8c-4323-9653-9824a2ad815f" providerId="ADAL" clId="{066B0731-8B54-CF43-9BDD-D2EEB9663FC5}" dt="2024-01-26T16:35:28.205" v="1759" actId="478"/>
          <ac:grpSpMkLst>
            <pc:docMk/>
            <pc:sldMk cId="2141783636" sldId="333"/>
            <ac:grpSpMk id="1261" creationId="{7A7A3B23-3589-3DC9-3CFC-0090A5AA3675}"/>
          </ac:grpSpMkLst>
        </pc:grpChg>
        <pc:grpChg chg="del">
          <ac:chgData name="Kokchun Giang" userId="67e2125d-ec8c-4323-9653-9824a2ad815f" providerId="ADAL" clId="{066B0731-8B54-CF43-9BDD-D2EEB9663FC5}" dt="2024-01-26T16:35:28.205" v="1759" actId="478"/>
          <ac:grpSpMkLst>
            <pc:docMk/>
            <pc:sldMk cId="2141783636" sldId="333"/>
            <ac:grpSpMk id="1262" creationId="{A14B06F6-150C-00BB-BAB6-A5B34DA6E7B3}"/>
          </ac:grpSpMkLst>
        </pc:grpChg>
        <pc:grpChg chg="del">
          <ac:chgData name="Kokchun Giang" userId="67e2125d-ec8c-4323-9653-9824a2ad815f" providerId="ADAL" clId="{066B0731-8B54-CF43-9BDD-D2EEB9663FC5}" dt="2024-01-26T16:35:28.205" v="1759" actId="478"/>
          <ac:grpSpMkLst>
            <pc:docMk/>
            <pc:sldMk cId="2141783636" sldId="333"/>
            <ac:grpSpMk id="1289" creationId="{101B700A-DDB0-CC6F-EDC8-9C0E84242296}"/>
          </ac:grpSpMkLst>
        </pc:grpChg>
        <pc:grpChg chg="del">
          <ac:chgData name="Kokchun Giang" userId="67e2125d-ec8c-4323-9653-9824a2ad815f" providerId="ADAL" clId="{066B0731-8B54-CF43-9BDD-D2EEB9663FC5}" dt="2024-01-26T16:35:28.205" v="1759" actId="478"/>
          <ac:grpSpMkLst>
            <pc:docMk/>
            <pc:sldMk cId="2141783636" sldId="333"/>
            <ac:grpSpMk id="1306" creationId="{612DCF2A-65B6-535D-C0C5-D65133278D40}"/>
          </ac:grpSpMkLst>
        </pc:grpChg>
        <pc:grpChg chg="del">
          <ac:chgData name="Kokchun Giang" userId="67e2125d-ec8c-4323-9653-9824a2ad815f" providerId="ADAL" clId="{066B0731-8B54-CF43-9BDD-D2EEB9663FC5}" dt="2024-01-26T16:35:28.205" v="1759" actId="478"/>
          <ac:grpSpMkLst>
            <pc:docMk/>
            <pc:sldMk cId="2141783636" sldId="333"/>
            <ac:grpSpMk id="1307" creationId="{157A4781-0763-1DA2-B547-78857E97C813}"/>
          </ac:grpSpMkLst>
        </pc:grpChg>
        <pc:grpChg chg="mod">
          <ac:chgData name="Kokchun Giang" userId="67e2125d-ec8c-4323-9653-9824a2ad815f" providerId="ADAL" clId="{066B0731-8B54-CF43-9BDD-D2EEB9663FC5}" dt="2024-01-27T12:46:14.878" v="3067" actId="164"/>
          <ac:grpSpMkLst>
            <pc:docMk/>
            <pc:sldMk cId="2141783636" sldId="333"/>
            <ac:grpSpMk id="1347" creationId="{775F513F-DB7C-848F-231B-BEE4FCCEE2BB}"/>
          </ac:grpSpMkLst>
        </pc:grpChg>
        <pc:grpChg chg="del mod">
          <ac:chgData name="Kokchun Giang" userId="67e2125d-ec8c-4323-9653-9824a2ad815f" providerId="ADAL" clId="{066B0731-8B54-CF43-9BDD-D2EEB9663FC5}" dt="2024-01-26T16:38:18.448" v="1898"/>
          <ac:grpSpMkLst>
            <pc:docMk/>
            <pc:sldMk cId="2141783636" sldId="333"/>
            <ac:grpSpMk id="1355" creationId="{DF7233D4-05FB-CC08-AC5B-B16906AB791D}"/>
          </ac:grpSpMkLst>
        </pc:grpChg>
        <pc:grpChg chg="mod">
          <ac:chgData name="Kokchun Giang" userId="67e2125d-ec8c-4323-9653-9824a2ad815f" providerId="ADAL" clId="{066B0731-8B54-CF43-9BDD-D2EEB9663FC5}" dt="2024-01-27T12:46:14.878" v="3067" actId="164"/>
          <ac:grpSpMkLst>
            <pc:docMk/>
            <pc:sldMk cId="2141783636" sldId="333"/>
            <ac:grpSpMk id="1361" creationId="{0BDB5B4E-6EC2-960D-65F3-D26748AAC606}"/>
          </ac:grpSpMkLst>
        </pc:grpChg>
        <pc:grpChg chg="del mod">
          <ac:chgData name="Kokchun Giang" userId="67e2125d-ec8c-4323-9653-9824a2ad815f" providerId="ADAL" clId="{066B0731-8B54-CF43-9BDD-D2EEB9663FC5}" dt="2024-01-27T12:04:53.957" v="1952"/>
          <ac:grpSpMkLst>
            <pc:docMk/>
            <pc:sldMk cId="2141783636" sldId="333"/>
            <ac:grpSpMk id="1367" creationId="{9FA60278-EFB5-23D1-6560-CDE0F0CD300A}"/>
          </ac:grpSpMkLst>
        </pc:grpChg>
        <pc:grpChg chg="del">
          <ac:chgData name="Kokchun Giang" userId="67e2125d-ec8c-4323-9653-9824a2ad815f" providerId="ADAL" clId="{066B0731-8B54-CF43-9BDD-D2EEB9663FC5}" dt="2024-01-26T16:35:28.205" v="1759" actId="478"/>
          <ac:grpSpMkLst>
            <pc:docMk/>
            <pc:sldMk cId="2141783636" sldId="333"/>
            <ac:grpSpMk id="1378" creationId="{30AFF054-7372-AC35-4ED7-4999F920DA25}"/>
          </ac:grpSpMkLst>
        </pc:grpChg>
        <pc:grpChg chg="mod">
          <ac:chgData name="Kokchun Giang" userId="67e2125d-ec8c-4323-9653-9824a2ad815f" providerId="ADAL" clId="{066B0731-8B54-CF43-9BDD-D2EEB9663FC5}" dt="2024-01-27T12:46:28.777" v="3072" actId="164"/>
          <ac:grpSpMkLst>
            <pc:docMk/>
            <pc:sldMk cId="2141783636" sldId="333"/>
            <ac:grpSpMk id="1378" creationId="{CFC3BF98-7F4C-4EB6-0C3C-81316B681711}"/>
          </ac:grpSpMkLst>
        </pc:grpChg>
        <pc:grpChg chg="del">
          <ac:chgData name="Kokchun Giang" userId="67e2125d-ec8c-4323-9653-9824a2ad815f" providerId="ADAL" clId="{066B0731-8B54-CF43-9BDD-D2EEB9663FC5}" dt="2024-01-26T16:35:28.205" v="1759" actId="478"/>
          <ac:grpSpMkLst>
            <pc:docMk/>
            <pc:sldMk cId="2141783636" sldId="333"/>
            <ac:grpSpMk id="1379" creationId="{3DA21779-37EC-127C-89DD-1CFD93BF711E}"/>
          </ac:grpSpMkLst>
        </pc:grpChg>
        <pc:grpChg chg="del">
          <ac:chgData name="Kokchun Giang" userId="67e2125d-ec8c-4323-9653-9824a2ad815f" providerId="ADAL" clId="{066B0731-8B54-CF43-9BDD-D2EEB9663FC5}" dt="2024-01-26T16:35:28.205" v="1759" actId="478"/>
          <ac:grpSpMkLst>
            <pc:docMk/>
            <pc:sldMk cId="2141783636" sldId="333"/>
            <ac:grpSpMk id="1380" creationId="{C391D166-1DE6-437E-6ED7-041438205776}"/>
          </ac:grpSpMkLst>
        </pc:grpChg>
        <pc:grpChg chg="del">
          <ac:chgData name="Kokchun Giang" userId="67e2125d-ec8c-4323-9653-9824a2ad815f" providerId="ADAL" clId="{066B0731-8B54-CF43-9BDD-D2EEB9663FC5}" dt="2024-01-26T16:35:28.205" v="1759" actId="478"/>
          <ac:grpSpMkLst>
            <pc:docMk/>
            <pc:sldMk cId="2141783636" sldId="333"/>
            <ac:grpSpMk id="1385" creationId="{A8F8849D-3AE7-7509-6F4E-C0B1793462FA}"/>
          </ac:grpSpMkLst>
        </pc:grpChg>
        <pc:grpChg chg="mod">
          <ac:chgData name="Kokchun Giang" userId="67e2125d-ec8c-4323-9653-9824a2ad815f" providerId="ADAL" clId="{066B0731-8B54-CF43-9BDD-D2EEB9663FC5}" dt="2024-01-27T12:46:28.777" v="3072" actId="164"/>
          <ac:grpSpMkLst>
            <pc:docMk/>
            <pc:sldMk cId="2141783636" sldId="333"/>
            <ac:grpSpMk id="1385" creationId="{E277E340-C4C6-9E13-8817-D145E3A6AD00}"/>
          </ac:grpSpMkLst>
        </pc:grpChg>
        <pc:grpChg chg="mod">
          <ac:chgData name="Kokchun Giang" userId="67e2125d-ec8c-4323-9653-9824a2ad815f" providerId="ADAL" clId="{066B0731-8B54-CF43-9BDD-D2EEB9663FC5}" dt="2024-01-27T12:05:29.229" v="1967"/>
          <ac:grpSpMkLst>
            <pc:docMk/>
            <pc:sldMk cId="2141783636" sldId="333"/>
            <ac:grpSpMk id="1391" creationId="{0DC0FBD5-9ECC-BAFF-A98E-57FEC97943DF}"/>
          </ac:grpSpMkLst>
        </pc:grpChg>
        <pc:grpChg chg="del">
          <ac:chgData name="Kokchun Giang" userId="67e2125d-ec8c-4323-9653-9824a2ad815f" providerId="ADAL" clId="{066B0731-8B54-CF43-9BDD-D2EEB9663FC5}" dt="2024-01-26T16:35:28.205" v="1759" actId="478"/>
          <ac:grpSpMkLst>
            <pc:docMk/>
            <pc:sldMk cId="2141783636" sldId="333"/>
            <ac:grpSpMk id="1391" creationId="{6083BA0A-818D-6CE0-5402-E8B2C02F0ED8}"/>
          </ac:grpSpMkLst>
        </pc:grpChg>
        <pc:grpChg chg="del">
          <ac:chgData name="Kokchun Giang" userId="67e2125d-ec8c-4323-9653-9824a2ad815f" providerId="ADAL" clId="{066B0731-8B54-CF43-9BDD-D2EEB9663FC5}" dt="2024-01-26T16:35:28.205" v="1759" actId="478"/>
          <ac:grpSpMkLst>
            <pc:docMk/>
            <pc:sldMk cId="2141783636" sldId="333"/>
            <ac:grpSpMk id="1392" creationId="{2F5A11F5-9021-4E81-E360-2907FC9F170B}"/>
          </ac:grpSpMkLst>
        </pc:grpChg>
        <pc:grpChg chg="add del mod">
          <ac:chgData name="Kokchun Giang" userId="67e2125d-ec8c-4323-9653-9824a2ad815f" providerId="ADAL" clId="{066B0731-8B54-CF43-9BDD-D2EEB9663FC5}" dt="2024-01-27T12:05:35.939" v="1981"/>
          <ac:grpSpMkLst>
            <pc:docMk/>
            <pc:sldMk cId="2141783636" sldId="333"/>
            <ac:grpSpMk id="1397" creationId="{BB5AB325-9CBA-3121-19DC-C4B19A114DF0}"/>
          </ac:grpSpMkLst>
        </pc:grpChg>
        <pc:grpChg chg="mod">
          <ac:chgData name="Kokchun Giang" userId="67e2125d-ec8c-4323-9653-9824a2ad815f" providerId="ADAL" clId="{066B0731-8B54-CF43-9BDD-D2EEB9663FC5}" dt="2024-01-27T12:05:35.694" v="1979"/>
          <ac:grpSpMkLst>
            <pc:docMk/>
            <pc:sldMk cId="2141783636" sldId="333"/>
            <ac:grpSpMk id="1399" creationId="{43ADFD56-45D9-818A-66A8-371A5E0AB4AA}"/>
          </ac:grpSpMkLst>
        </pc:grpChg>
        <pc:grpChg chg="del">
          <ac:chgData name="Kokchun Giang" userId="67e2125d-ec8c-4323-9653-9824a2ad815f" providerId="ADAL" clId="{066B0731-8B54-CF43-9BDD-D2EEB9663FC5}" dt="2024-01-26T16:35:28.205" v="1759" actId="478"/>
          <ac:grpSpMkLst>
            <pc:docMk/>
            <pc:sldMk cId="2141783636" sldId="333"/>
            <ac:grpSpMk id="1401" creationId="{A5261736-7E15-2558-6FB1-27B83CE22CC2}"/>
          </ac:grpSpMkLst>
        </pc:grpChg>
        <pc:grpChg chg="del mod">
          <ac:chgData name="Kokchun Giang" userId="67e2125d-ec8c-4323-9653-9824a2ad815f" providerId="ADAL" clId="{066B0731-8B54-CF43-9BDD-D2EEB9663FC5}" dt="2024-01-27T12:05:46.378" v="2004"/>
          <ac:grpSpMkLst>
            <pc:docMk/>
            <pc:sldMk cId="2141783636" sldId="333"/>
            <ac:grpSpMk id="1409" creationId="{2831FC8F-37F3-FBEB-F4B3-B605369B22F7}"/>
          </ac:grpSpMkLst>
        </pc:grpChg>
        <pc:grpChg chg="del mod">
          <ac:chgData name="Kokchun Giang" userId="67e2125d-ec8c-4323-9653-9824a2ad815f" providerId="ADAL" clId="{066B0731-8B54-CF43-9BDD-D2EEB9663FC5}" dt="2024-01-27T12:05:47.792" v="2006"/>
          <ac:grpSpMkLst>
            <pc:docMk/>
            <pc:sldMk cId="2141783636" sldId="333"/>
            <ac:grpSpMk id="1417" creationId="{578D02FC-445B-0F17-33EF-B676B64751D8}"/>
          </ac:grpSpMkLst>
        </pc:grpChg>
        <pc:grpChg chg="mod">
          <ac:chgData name="Kokchun Giang" userId="67e2125d-ec8c-4323-9653-9824a2ad815f" providerId="ADAL" clId="{066B0731-8B54-CF43-9BDD-D2EEB9663FC5}" dt="2024-01-27T12:46:37.828" v="3074" actId="164"/>
          <ac:grpSpMkLst>
            <pc:docMk/>
            <pc:sldMk cId="2141783636" sldId="333"/>
            <ac:grpSpMk id="1419" creationId="{2E04A323-F884-4D81-C20C-42B30122919D}"/>
          </ac:grpSpMkLst>
        </pc:grpChg>
        <pc:grpChg chg="del">
          <ac:chgData name="Kokchun Giang" userId="67e2125d-ec8c-4323-9653-9824a2ad815f" providerId="ADAL" clId="{066B0731-8B54-CF43-9BDD-D2EEB9663FC5}" dt="2024-01-26T16:35:28.205" v="1759" actId="478"/>
          <ac:grpSpMkLst>
            <pc:docMk/>
            <pc:sldMk cId="2141783636" sldId="333"/>
            <ac:grpSpMk id="1422" creationId="{91118287-8627-41FF-5B40-7BCBEF0305B6}"/>
          </ac:grpSpMkLst>
        </pc:grpChg>
        <pc:grpChg chg="del">
          <ac:chgData name="Kokchun Giang" userId="67e2125d-ec8c-4323-9653-9824a2ad815f" providerId="ADAL" clId="{066B0731-8B54-CF43-9BDD-D2EEB9663FC5}" dt="2024-01-26T16:35:28.205" v="1759" actId="478"/>
          <ac:grpSpMkLst>
            <pc:docMk/>
            <pc:sldMk cId="2141783636" sldId="333"/>
            <ac:grpSpMk id="1423" creationId="{29C8618D-79D6-9054-774F-593F2656477C}"/>
          </ac:grpSpMkLst>
        </pc:grpChg>
        <pc:grpChg chg="mod">
          <ac:chgData name="Kokchun Giang" userId="67e2125d-ec8c-4323-9653-9824a2ad815f" providerId="ADAL" clId="{066B0731-8B54-CF43-9BDD-D2EEB9663FC5}" dt="2024-01-27T12:46:37.828" v="3074" actId="164"/>
          <ac:grpSpMkLst>
            <pc:docMk/>
            <pc:sldMk cId="2141783636" sldId="333"/>
            <ac:grpSpMk id="1424" creationId="{6C9169E1-ED3C-0649-813D-DE58BB9A3ABD}"/>
          </ac:grpSpMkLst>
        </pc:grpChg>
        <pc:grpChg chg="del">
          <ac:chgData name="Kokchun Giang" userId="67e2125d-ec8c-4323-9653-9824a2ad815f" providerId="ADAL" clId="{066B0731-8B54-CF43-9BDD-D2EEB9663FC5}" dt="2024-01-26T16:35:28.205" v="1759" actId="478"/>
          <ac:grpSpMkLst>
            <pc:docMk/>
            <pc:sldMk cId="2141783636" sldId="333"/>
            <ac:grpSpMk id="1424" creationId="{C4D610D7-51C6-BF2E-FA87-F0E72ABEB20A}"/>
          </ac:grpSpMkLst>
        </pc:grpChg>
        <pc:grpChg chg="del">
          <ac:chgData name="Kokchun Giang" userId="67e2125d-ec8c-4323-9653-9824a2ad815f" providerId="ADAL" clId="{066B0731-8B54-CF43-9BDD-D2EEB9663FC5}" dt="2024-01-26T16:35:28.205" v="1759" actId="478"/>
          <ac:grpSpMkLst>
            <pc:docMk/>
            <pc:sldMk cId="2141783636" sldId="333"/>
            <ac:grpSpMk id="1427" creationId="{42454BA7-0B28-B3E0-18BD-2FB72D314024}"/>
          </ac:grpSpMkLst>
        </pc:grpChg>
        <pc:grpChg chg="del">
          <ac:chgData name="Kokchun Giang" userId="67e2125d-ec8c-4323-9653-9824a2ad815f" providerId="ADAL" clId="{066B0731-8B54-CF43-9BDD-D2EEB9663FC5}" dt="2024-01-26T16:35:28.205" v="1759" actId="478"/>
          <ac:grpSpMkLst>
            <pc:docMk/>
            <pc:sldMk cId="2141783636" sldId="333"/>
            <ac:grpSpMk id="1432" creationId="{17923E6A-E4A9-A56D-16AC-C005F69CD487}"/>
          </ac:grpSpMkLst>
        </pc:grpChg>
        <pc:grpChg chg="mod">
          <ac:chgData name="Kokchun Giang" userId="67e2125d-ec8c-4323-9653-9824a2ad815f" providerId="ADAL" clId="{066B0731-8B54-CF43-9BDD-D2EEB9663FC5}" dt="2024-01-27T12:46:37.828" v="3074" actId="164"/>
          <ac:grpSpMkLst>
            <pc:docMk/>
            <pc:sldMk cId="2141783636" sldId="333"/>
            <ac:grpSpMk id="1445" creationId="{4A702E76-6D66-1FC1-2CC6-858CAB8E553A}"/>
          </ac:grpSpMkLst>
        </pc:grpChg>
        <pc:grpChg chg="mod">
          <ac:chgData name="Kokchun Giang" userId="67e2125d-ec8c-4323-9653-9824a2ad815f" providerId="ADAL" clId="{066B0731-8B54-CF43-9BDD-D2EEB9663FC5}" dt="2024-01-27T12:46:37.828" v="3074" actId="164"/>
          <ac:grpSpMkLst>
            <pc:docMk/>
            <pc:sldMk cId="2141783636" sldId="333"/>
            <ac:grpSpMk id="1453" creationId="{99F169CE-0897-9E9B-2BDA-87AD06F34006}"/>
          </ac:grpSpMkLst>
        </pc:grpChg>
        <pc:grpChg chg="mod">
          <ac:chgData name="Kokchun Giang" userId="67e2125d-ec8c-4323-9653-9824a2ad815f" providerId="ADAL" clId="{066B0731-8B54-CF43-9BDD-D2EEB9663FC5}" dt="2024-01-27T12:46:37.828" v="3074" actId="164"/>
          <ac:grpSpMkLst>
            <pc:docMk/>
            <pc:sldMk cId="2141783636" sldId="333"/>
            <ac:grpSpMk id="1458" creationId="{F901DCAB-6856-CF8D-451F-DF8595494A55}"/>
          </ac:grpSpMkLst>
        </pc:grpChg>
        <pc:grpChg chg="del">
          <ac:chgData name="Kokchun Giang" userId="67e2125d-ec8c-4323-9653-9824a2ad815f" providerId="ADAL" clId="{066B0731-8B54-CF43-9BDD-D2EEB9663FC5}" dt="2024-01-26T16:35:10.862" v="1757" actId="478"/>
          <ac:grpSpMkLst>
            <pc:docMk/>
            <pc:sldMk cId="2141783636" sldId="333"/>
            <ac:grpSpMk id="1460" creationId="{52169D23-542F-D15B-2C3F-52E49AC8F3E1}"/>
          </ac:grpSpMkLst>
        </pc:grpChg>
        <pc:grpChg chg="mod">
          <ac:chgData name="Kokchun Giang" userId="67e2125d-ec8c-4323-9653-9824a2ad815f" providerId="ADAL" clId="{066B0731-8B54-CF43-9BDD-D2EEB9663FC5}" dt="2024-01-27T12:46:41.602" v="3075" actId="164"/>
          <ac:grpSpMkLst>
            <pc:docMk/>
            <pc:sldMk cId="2141783636" sldId="333"/>
            <ac:grpSpMk id="1461" creationId="{13F0CA61-C9F8-5ACF-8D87-903519CB570A}"/>
          </ac:grpSpMkLst>
        </pc:grpChg>
        <pc:grpChg chg="mod">
          <ac:chgData name="Kokchun Giang" userId="67e2125d-ec8c-4323-9653-9824a2ad815f" providerId="ADAL" clId="{066B0731-8B54-CF43-9BDD-D2EEB9663FC5}" dt="2024-01-27T12:46:41.602" v="3075" actId="164"/>
          <ac:grpSpMkLst>
            <pc:docMk/>
            <pc:sldMk cId="2141783636" sldId="333"/>
            <ac:grpSpMk id="1477" creationId="{B8BC38FA-3971-172D-EDB9-22E98D9AF55B}"/>
          </ac:grpSpMkLst>
        </pc:grpChg>
        <pc:grpChg chg="mod">
          <ac:chgData name="Kokchun Giang" userId="67e2125d-ec8c-4323-9653-9824a2ad815f" providerId="ADAL" clId="{066B0731-8B54-CF43-9BDD-D2EEB9663FC5}" dt="2024-01-27T12:46:41.602" v="3075" actId="164"/>
          <ac:grpSpMkLst>
            <pc:docMk/>
            <pc:sldMk cId="2141783636" sldId="333"/>
            <ac:grpSpMk id="1478" creationId="{FD9DF4A6-E05D-98FA-E937-999D2A8F5A1C}"/>
          </ac:grpSpMkLst>
        </pc:grpChg>
        <pc:grpChg chg="mod">
          <ac:chgData name="Kokchun Giang" userId="67e2125d-ec8c-4323-9653-9824a2ad815f" providerId="ADAL" clId="{066B0731-8B54-CF43-9BDD-D2EEB9663FC5}" dt="2024-01-27T12:46:41.602" v="3075" actId="164"/>
          <ac:grpSpMkLst>
            <pc:docMk/>
            <pc:sldMk cId="2141783636" sldId="333"/>
            <ac:grpSpMk id="1479" creationId="{F1BFB36F-E9F5-9B63-1070-E71CE4CEA705}"/>
          </ac:grpSpMkLst>
        </pc:grpChg>
        <pc:grpChg chg="del">
          <ac:chgData name="Kokchun Giang" userId="67e2125d-ec8c-4323-9653-9824a2ad815f" providerId="ADAL" clId="{066B0731-8B54-CF43-9BDD-D2EEB9663FC5}" dt="2024-01-26T16:35:10.862" v="1757" actId="478"/>
          <ac:grpSpMkLst>
            <pc:docMk/>
            <pc:sldMk cId="2141783636" sldId="333"/>
            <ac:grpSpMk id="1486" creationId="{25DF7904-E201-82BB-2C42-829E5425CC5B}"/>
          </ac:grpSpMkLst>
        </pc:grpChg>
        <pc:grpChg chg="del">
          <ac:chgData name="Kokchun Giang" userId="67e2125d-ec8c-4323-9653-9824a2ad815f" providerId="ADAL" clId="{066B0731-8B54-CF43-9BDD-D2EEB9663FC5}" dt="2024-01-26T16:35:10.862" v="1757" actId="478"/>
          <ac:grpSpMkLst>
            <pc:docMk/>
            <pc:sldMk cId="2141783636" sldId="333"/>
            <ac:grpSpMk id="1488" creationId="{753A12EB-E69D-7AEC-6E99-48BFB17FC664}"/>
          </ac:grpSpMkLst>
        </pc:grpChg>
        <pc:grpChg chg="mod">
          <ac:chgData name="Kokchun Giang" userId="67e2125d-ec8c-4323-9653-9824a2ad815f" providerId="ADAL" clId="{066B0731-8B54-CF43-9BDD-D2EEB9663FC5}" dt="2024-01-27T12:46:41.602" v="3075" actId="164"/>
          <ac:grpSpMkLst>
            <pc:docMk/>
            <pc:sldMk cId="2141783636" sldId="333"/>
            <ac:grpSpMk id="1488" creationId="{A9D8640E-E785-9078-C2E1-7FC20FAD4834}"/>
          </ac:grpSpMkLst>
        </pc:grpChg>
        <pc:grpChg chg="mod">
          <ac:chgData name="Kokchun Giang" userId="67e2125d-ec8c-4323-9653-9824a2ad815f" providerId="ADAL" clId="{066B0731-8B54-CF43-9BDD-D2EEB9663FC5}" dt="2024-01-27T12:45:57.061" v="3065" actId="164"/>
          <ac:grpSpMkLst>
            <pc:docMk/>
            <pc:sldMk cId="2141783636" sldId="333"/>
            <ac:grpSpMk id="1490" creationId="{95916C79-A278-A2C7-82ED-D9F5F90A4D2B}"/>
          </ac:grpSpMkLst>
        </pc:grpChg>
        <pc:grpChg chg="mod">
          <ac:chgData name="Kokchun Giang" userId="67e2125d-ec8c-4323-9653-9824a2ad815f" providerId="ADAL" clId="{066B0731-8B54-CF43-9BDD-D2EEB9663FC5}" dt="2024-01-27T12:46:41.602" v="3075" actId="164"/>
          <ac:grpSpMkLst>
            <pc:docMk/>
            <pc:sldMk cId="2141783636" sldId="333"/>
            <ac:grpSpMk id="1501" creationId="{9D1595BE-F9E5-8E4A-F916-3D00F0E1ED1A}"/>
          </ac:grpSpMkLst>
        </pc:grpChg>
        <pc:grpChg chg="mod">
          <ac:chgData name="Kokchun Giang" userId="67e2125d-ec8c-4323-9653-9824a2ad815f" providerId="ADAL" clId="{066B0731-8B54-CF43-9BDD-D2EEB9663FC5}" dt="2024-01-27T12:46:41.602" v="3075" actId="164"/>
          <ac:grpSpMkLst>
            <pc:docMk/>
            <pc:sldMk cId="2141783636" sldId="333"/>
            <ac:grpSpMk id="1502" creationId="{E10443F6-EDE2-23B2-E335-2BD4E8A780C7}"/>
          </ac:grpSpMkLst>
        </pc:grpChg>
        <pc:grpChg chg="mod">
          <ac:chgData name="Kokchun Giang" userId="67e2125d-ec8c-4323-9653-9824a2ad815f" providerId="ADAL" clId="{066B0731-8B54-CF43-9BDD-D2EEB9663FC5}" dt="2024-01-27T12:46:41.602" v="3075" actId="164"/>
          <ac:grpSpMkLst>
            <pc:docMk/>
            <pc:sldMk cId="2141783636" sldId="333"/>
            <ac:grpSpMk id="1503" creationId="{60816F1D-2ECF-F695-8D53-5E49807B7A84}"/>
          </ac:grpSpMkLst>
        </pc:grpChg>
        <pc:grpChg chg="mod">
          <ac:chgData name="Kokchun Giang" userId="67e2125d-ec8c-4323-9653-9824a2ad815f" providerId="ADAL" clId="{066B0731-8B54-CF43-9BDD-D2EEB9663FC5}" dt="2024-01-27T12:46:41.602" v="3075" actId="164"/>
          <ac:grpSpMkLst>
            <pc:docMk/>
            <pc:sldMk cId="2141783636" sldId="333"/>
            <ac:grpSpMk id="1508" creationId="{98CB77BC-3D37-BBD7-0637-94ACDE259E92}"/>
          </ac:grpSpMkLst>
        </pc:grpChg>
        <pc:grpChg chg="mod">
          <ac:chgData name="Kokchun Giang" userId="67e2125d-ec8c-4323-9653-9824a2ad815f" providerId="ADAL" clId="{066B0731-8B54-CF43-9BDD-D2EEB9663FC5}" dt="2024-01-27T12:46:41.602" v="3075" actId="164"/>
          <ac:grpSpMkLst>
            <pc:docMk/>
            <pc:sldMk cId="2141783636" sldId="333"/>
            <ac:grpSpMk id="1520" creationId="{299FAB76-E615-125E-FEAC-7FBE13D2E0C9}"/>
          </ac:grpSpMkLst>
        </pc:grpChg>
        <pc:grpChg chg="mod">
          <ac:chgData name="Kokchun Giang" userId="67e2125d-ec8c-4323-9653-9824a2ad815f" providerId="ADAL" clId="{066B0731-8B54-CF43-9BDD-D2EEB9663FC5}" dt="2024-01-27T12:46:41.602" v="3075" actId="164"/>
          <ac:grpSpMkLst>
            <pc:docMk/>
            <pc:sldMk cId="2141783636" sldId="333"/>
            <ac:grpSpMk id="1521" creationId="{4D4B86D7-49C6-8810-93DD-708D0C999BAB}"/>
          </ac:grpSpMkLst>
        </pc:grpChg>
        <pc:grpChg chg="mod">
          <ac:chgData name="Kokchun Giang" userId="67e2125d-ec8c-4323-9653-9824a2ad815f" providerId="ADAL" clId="{066B0731-8B54-CF43-9BDD-D2EEB9663FC5}" dt="2024-01-27T12:07:13.396" v="2102"/>
          <ac:grpSpMkLst>
            <pc:docMk/>
            <pc:sldMk cId="2141783636" sldId="333"/>
            <ac:grpSpMk id="1525" creationId="{D7DE8F75-F8CC-21EE-5029-E09A26B74B8B}"/>
          </ac:grpSpMkLst>
        </pc:grpChg>
        <pc:grpChg chg="mod">
          <ac:chgData name="Kokchun Giang" userId="67e2125d-ec8c-4323-9653-9824a2ad815f" providerId="ADAL" clId="{066B0731-8B54-CF43-9BDD-D2EEB9663FC5}" dt="2024-01-27T12:46:44.530" v="3076" actId="164"/>
          <ac:grpSpMkLst>
            <pc:docMk/>
            <pc:sldMk cId="2141783636" sldId="333"/>
            <ac:grpSpMk id="1538" creationId="{4D951395-8AD2-7EF4-EBF3-53273E5457AA}"/>
          </ac:grpSpMkLst>
        </pc:grpChg>
        <pc:grpChg chg="mod">
          <ac:chgData name="Kokchun Giang" userId="67e2125d-ec8c-4323-9653-9824a2ad815f" providerId="ADAL" clId="{066B0731-8B54-CF43-9BDD-D2EEB9663FC5}" dt="2024-01-27T12:46:44.530" v="3076" actId="164"/>
          <ac:grpSpMkLst>
            <pc:docMk/>
            <pc:sldMk cId="2141783636" sldId="333"/>
            <ac:grpSpMk id="1539" creationId="{D563B86C-85FA-7A30-5462-FE8F1AA3275C}"/>
          </ac:grpSpMkLst>
        </pc:grpChg>
        <pc:grpChg chg="del mod">
          <ac:chgData name="Kokchun Giang" userId="67e2125d-ec8c-4323-9653-9824a2ad815f" providerId="ADAL" clId="{066B0731-8B54-CF43-9BDD-D2EEB9663FC5}" dt="2024-01-27T12:08:35.617" v="2222"/>
          <ac:grpSpMkLst>
            <pc:docMk/>
            <pc:sldMk cId="2141783636" sldId="333"/>
            <ac:grpSpMk id="1547" creationId="{D7D0CCCE-31B3-1917-43C9-45A941B5651F}"/>
          </ac:grpSpMkLst>
        </pc:grpChg>
        <pc:grpChg chg="mod">
          <ac:chgData name="Kokchun Giang" userId="67e2125d-ec8c-4323-9653-9824a2ad815f" providerId="ADAL" clId="{066B0731-8B54-CF43-9BDD-D2EEB9663FC5}" dt="2024-01-27T12:46:44.530" v="3076" actId="164"/>
          <ac:grpSpMkLst>
            <pc:docMk/>
            <pc:sldMk cId="2141783636" sldId="333"/>
            <ac:grpSpMk id="1548" creationId="{63FAB64D-CAAA-0EDC-500D-C0A26AC4B40E}"/>
          </ac:grpSpMkLst>
        </pc:grpChg>
        <pc:grpChg chg="mod">
          <ac:chgData name="Kokchun Giang" userId="67e2125d-ec8c-4323-9653-9824a2ad815f" providerId="ADAL" clId="{066B0731-8B54-CF43-9BDD-D2EEB9663FC5}" dt="2024-01-27T12:08:40.308" v="2235"/>
          <ac:grpSpMkLst>
            <pc:docMk/>
            <pc:sldMk cId="2141783636" sldId="333"/>
            <ac:grpSpMk id="1558" creationId="{B4995535-CE87-8A14-7013-D86880C71D92}"/>
          </ac:grpSpMkLst>
        </pc:grpChg>
        <pc:grpChg chg="mod">
          <ac:chgData name="Kokchun Giang" userId="67e2125d-ec8c-4323-9653-9824a2ad815f" providerId="ADAL" clId="{066B0731-8B54-CF43-9BDD-D2EEB9663FC5}" dt="2024-01-27T12:08:40.308" v="2235"/>
          <ac:grpSpMkLst>
            <pc:docMk/>
            <pc:sldMk cId="2141783636" sldId="333"/>
            <ac:grpSpMk id="1559" creationId="{E6B27015-006F-F164-6C9D-CAAFE845B122}"/>
          </ac:grpSpMkLst>
        </pc:grpChg>
        <pc:grpChg chg="del">
          <ac:chgData name="Kokchun Giang" userId="67e2125d-ec8c-4323-9653-9824a2ad815f" providerId="ADAL" clId="{066B0731-8B54-CF43-9BDD-D2EEB9663FC5}" dt="2024-01-26T16:35:10.862" v="1757" actId="478"/>
          <ac:grpSpMkLst>
            <pc:docMk/>
            <pc:sldMk cId="2141783636" sldId="333"/>
            <ac:grpSpMk id="1575" creationId="{2F518027-AFC8-9C3E-452E-BE21D0CE1DE1}"/>
          </ac:grpSpMkLst>
        </pc:grpChg>
        <pc:grpChg chg="mod">
          <ac:chgData name="Kokchun Giang" userId="67e2125d-ec8c-4323-9653-9824a2ad815f" providerId="ADAL" clId="{066B0731-8B54-CF43-9BDD-D2EEB9663FC5}" dt="2024-01-27T12:46:44.530" v="3076" actId="164"/>
          <ac:grpSpMkLst>
            <pc:docMk/>
            <pc:sldMk cId="2141783636" sldId="333"/>
            <ac:grpSpMk id="1578" creationId="{75DDCFE8-1138-B1C4-72D0-910CA0729D7E}"/>
          </ac:grpSpMkLst>
        </pc:grpChg>
        <pc:grpChg chg="mod">
          <ac:chgData name="Kokchun Giang" userId="67e2125d-ec8c-4323-9653-9824a2ad815f" providerId="ADAL" clId="{066B0731-8B54-CF43-9BDD-D2EEB9663FC5}" dt="2024-01-27T12:46:44.530" v="3076" actId="164"/>
          <ac:grpSpMkLst>
            <pc:docMk/>
            <pc:sldMk cId="2141783636" sldId="333"/>
            <ac:grpSpMk id="1579" creationId="{050660A5-51CC-A35A-6799-9BE06222A870}"/>
          </ac:grpSpMkLst>
        </pc:grpChg>
        <pc:grpChg chg="mod">
          <ac:chgData name="Kokchun Giang" userId="67e2125d-ec8c-4323-9653-9824a2ad815f" providerId="ADAL" clId="{066B0731-8B54-CF43-9BDD-D2EEB9663FC5}" dt="2024-01-27T12:46:44.530" v="3076" actId="164"/>
          <ac:grpSpMkLst>
            <pc:docMk/>
            <pc:sldMk cId="2141783636" sldId="333"/>
            <ac:grpSpMk id="1580" creationId="{EE4F406F-3BE1-A3A0-22E5-118EF7D824EC}"/>
          </ac:grpSpMkLst>
        </pc:grpChg>
        <pc:grpChg chg="mod">
          <ac:chgData name="Kokchun Giang" userId="67e2125d-ec8c-4323-9653-9824a2ad815f" providerId="ADAL" clId="{066B0731-8B54-CF43-9BDD-D2EEB9663FC5}" dt="2024-01-27T12:46:44.530" v="3076" actId="164"/>
          <ac:grpSpMkLst>
            <pc:docMk/>
            <pc:sldMk cId="2141783636" sldId="333"/>
            <ac:grpSpMk id="1586" creationId="{3DB3DF7B-A328-5062-1CE5-08E409D5CFB8}"/>
          </ac:grpSpMkLst>
        </pc:grpChg>
        <pc:grpChg chg="mod">
          <ac:chgData name="Kokchun Giang" userId="67e2125d-ec8c-4323-9653-9824a2ad815f" providerId="ADAL" clId="{066B0731-8B54-CF43-9BDD-D2EEB9663FC5}" dt="2024-01-27T12:46:44.530" v="3076" actId="164"/>
          <ac:grpSpMkLst>
            <pc:docMk/>
            <pc:sldMk cId="2141783636" sldId="333"/>
            <ac:grpSpMk id="1595" creationId="{9F16BB52-19E1-A875-5281-B5BFCCD17D10}"/>
          </ac:grpSpMkLst>
        </pc:grpChg>
        <pc:grpChg chg="mod">
          <ac:chgData name="Kokchun Giang" userId="67e2125d-ec8c-4323-9653-9824a2ad815f" providerId="ADAL" clId="{066B0731-8B54-CF43-9BDD-D2EEB9663FC5}" dt="2024-01-27T12:46:44.530" v="3076" actId="164"/>
          <ac:grpSpMkLst>
            <pc:docMk/>
            <pc:sldMk cId="2141783636" sldId="333"/>
            <ac:grpSpMk id="1596" creationId="{4C41C769-6BEB-9FAE-9C53-5D5318E07C73}"/>
          </ac:grpSpMkLst>
        </pc:grpChg>
        <pc:grpChg chg="del">
          <ac:chgData name="Kokchun Giang" userId="67e2125d-ec8c-4323-9653-9824a2ad815f" providerId="ADAL" clId="{066B0731-8B54-CF43-9BDD-D2EEB9663FC5}" dt="2024-01-26T16:35:14.132" v="1758" actId="478"/>
          <ac:grpSpMkLst>
            <pc:docMk/>
            <pc:sldMk cId="2141783636" sldId="333"/>
            <ac:grpSpMk id="1596" creationId="{DC14F3E6-793E-407E-A5E1-3B518575E4C9}"/>
          </ac:grpSpMkLst>
        </pc:grpChg>
        <pc:grpChg chg="del">
          <ac:chgData name="Kokchun Giang" userId="67e2125d-ec8c-4323-9653-9824a2ad815f" providerId="ADAL" clId="{066B0731-8B54-CF43-9BDD-D2EEB9663FC5}" dt="2024-01-26T16:35:14.132" v="1758" actId="478"/>
          <ac:grpSpMkLst>
            <pc:docMk/>
            <pc:sldMk cId="2141783636" sldId="333"/>
            <ac:grpSpMk id="1600" creationId="{A0A4D290-75E4-1C7B-CEDF-434363383325}"/>
          </ac:grpSpMkLst>
        </pc:grpChg>
        <pc:grpChg chg="mod">
          <ac:chgData name="Kokchun Giang" userId="67e2125d-ec8c-4323-9653-9824a2ad815f" providerId="ADAL" clId="{066B0731-8B54-CF43-9BDD-D2EEB9663FC5}" dt="2024-01-27T12:46:46.870" v="3077" actId="164"/>
          <ac:grpSpMkLst>
            <pc:docMk/>
            <pc:sldMk cId="2141783636" sldId="333"/>
            <ac:grpSpMk id="1611" creationId="{8A8B447E-0A60-65D9-27A7-BB57642A4F57}"/>
          </ac:grpSpMkLst>
        </pc:grpChg>
        <pc:grpChg chg="mod">
          <ac:chgData name="Kokchun Giang" userId="67e2125d-ec8c-4323-9653-9824a2ad815f" providerId="ADAL" clId="{066B0731-8B54-CF43-9BDD-D2EEB9663FC5}" dt="2024-01-27T12:46:46.870" v="3077" actId="164"/>
          <ac:grpSpMkLst>
            <pc:docMk/>
            <pc:sldMk cId="2141783636" sldId="333"/>
            <ac:grpSpMk id="1612" creationId="{06D10BEE-4815-11EE-0BAD-DC3F2320DDCD}"/>
          </ac:grpSpMkLst>
        </pc:grpChg>
        <pc:grpChg chg="add mod">
          <ac:chgData name="Kokchun Giang" userId="67e2125d-ec8c-4323-9653-9824a2ad815f" providerId="ADAL" clId="{066B0731-8B54-CF43-9BDD-D2EEB9663FC5}" dt="2024-01-27T12:45:57.061" v="3065" actId="164"/>
          <ac:grpSpMkLst>
            <pc:docMk/>
            <pc:sldMk cId="2141783636" sldId="333"/>
            <ac:grpSpMk id="1614" creationId="{C7E9B228-BE07-AE16-B999-2B179CEDB814}"/>
          </ac:grpSpMkLst>
        </pc:grpChg>
        <pc:grpChg chg="add mod">
          <ac:chgData name="Kokchun Giang" userId="67e2125d-ec8c-4323-9653-9824a2ad815f" providerId="ADAL" clId="{066B0731-8B54-CF43-9BDD-D2EEB9663FC5}" dt="2024-01-27T12:46:11.041" v="3066" actId="164"/>
          <ac:grpSpMkLst>
            <pc:docMk/>
            <pc:sldMk cId="2141783636" sldId="333"/>
            <ac:grpSpMk id="1615" creationId="{DFD91A62-BE8E-2F00-E5A0-CA40D3BC5ED4}"/>
          </ac:grpSpMkLst>
        </pc:grpChg>
        <pc:grpChg chg="del">
          <ac:chgData name="Kokchun Giang" userId="67e2125d-ec8c-4323-9653-9824a2ad815f" providerId="ADAL" clId="{066B0731-8B54-CF43-9BDD-D2EEB9663FC5}" dt="2024-01-26T16:35:14.132" v="1758" actId="478"/>
          <ac:grpSpMkLst>
            <pc:docMk/>
            <pc:sldMk cId="2141783636" sldId="333"/>
            <ac:grpSpMk id="1616" creationId="{36CA8D21-A106-8B09-0456-5F6A2158F832}"/>
          </ac:grpSpMkLst>
        </pc:grpChg>
        <pc:grpChg chg="add mod">
          <ac:chgData name="Kokchun Giang" userId="67e2125d-ec8c-4323-9653-9824a2ad815f" providerId="ADAL" clId="{066B0731-8B54-CF43-9BDD-D2EEB9663FC5}" dt="2024-01-27T12:46:14.878" v="3067" actId="164"/>
          <ac:grpSpMkLst>
            <pc:docMk/>
            <pc:sldMk cId="2141783636" sldId="333"/>
            <ac:grpSpMk id="1616" creationId="{878BC6A0-4CA4-AC83-0FDF-8FC972880D2E}"/>
          </ac:grpSpMkLst>
        </pc:grpChg>
        <pc:grpChg chg="del">
          <ac:chgData name="Kokchun Giang" userId="67e2125d-ec8c-4323-9653-9824a2ad815f" providerId="ADAL" clId="{066B0731-8B54-CF43-9BDD-D2EEB9663FC5}" dt="2024-01-26T16:35:14.132" v="1758" actId="478"/>
          <ac:grpSpMkLst>
            <pc:docMk/>
            <pc:sldMk cId="2141783636" sldId="333"/>
            <ac:grpSpMk id="1617" creationId="{1E273E81-B2A5-8B11-88AD-CC146D644477}"/>
          </ac:grpSpMkLst>
        </pc:grpChg>
        <pc:grpChg chg="add mod">
          <ac:chgData name="Kokchun Giang" userId="67e2125d-ec8c-4323-9653-9824a2ad815f" providerId="ADAL" clId="{066B0731-8B54-CF43-9BDD-D2EEB9663FC5}" dt="2024-01-27T12:46:22.388" v="3071" actId="164"/>
          <ac:grpSpMkLst>
            <pc:docMk/>
            <pc:sldMk cId="2141783636" sldId="333"/>
            <ac:grpSpMk id="1618" creationId="{8631AB8C-FA3E-7A08-D1DF-735BA364DDF2}"/>
          </ac:grpSpMkLst>
        </pc:grpChg>
        <pc:grpChg chg="add mod">
          <ac:chgData name="Kokchun Giang" userId="67e2125d-ec8c-4323-9653-9824a2ad815f" providerId="ADAL" clId="{066B0731-8B54-CF43-9BDD-D2EEB9663FC5}" dt="2024-01-27T12:46:31.077" v="3073" actId="164"/>
          <ac:grpSpMkLst>
            <pc:docMk/>
            <pc:sldMk cId="2141783636" sldId="333"/>
            <ac:grpSpMk id="1619" creationId="{512177BD-C9E8-8674-F37A-8D0A62287051}"/>
          </ac:grpSpMkLst>
        </pc:grpChg>
        <pc:grpChg chg="add mod">
          <ac:chgData name="Kokchun Giang" userId="67e2125d-ec8c-4323-9653-9824a2ad815f" providerId="ADAL" clId="{066B0731-8B54-CF43-9BDD-D2EEB9663FC5}" dt="2024-01-27T12:46:31.077" v="3073" actId="164"/>
          <ac:grpSpMkLst>
            <pc:docMk/>
            <pc:sldMk cId="2141783636" sldId="333"/>
            <ac:grpSpMk id="1620" creationId="{57968A5C-4E91-33AE-2B27-EDD9DA95B929}"/>
          </ac:grpSpMkLst>
        </pc:grpChg>
        <pc:grpChg chg="del">
          <ac:chgData name="Kokchun Giang" userId="67e2125d-ec8c-4323-9653-9824a2ad815f" providerId="ADAL" clId="{066B0731-8B54-CF43-9BDD-D2EEB9663FC5}" dt="2024-01-26T16:35:14.132" v="1758" actId="478"/>
          <ac:grpSpMkLst>
            <pc:docMk/>
            <pc:sldMk cId="2141783636" sldId="333"/>
            <ac:grpSpMk id="1621" creationId="{4CCDF251-1F15-9448-2D3F-04EFD7061D80}"/>
          </ac:grpSpMkLst>
        </pc:grpChg>
        <pc:grpChg chg="add mod">
          <ac:chgData name="Kokchun Giang" userId="67e2125d-ec8c-4323-9653-9824a2ad815f" providerId="ADAL" clId="{066B0731-8B54-CF43-9BDD-D2EEB9663FC5}" dt="2024-01-27T12:46:37.828" v="3074" actId="164"/>
          <ac:grpSpMkLst>
            <pc:docMk/>
            <pc:sldMk cId="2141783636" sldId="333"/>
            <ac:grpSpMk id="1621" creationId="{9708FEBA-5DDE-D965-3870-640869BE054A}"/>
          </ac:grpSpMkLst>
        </pc:grpChg>
        <pc:grpChg chg="add mod">
          <ac:chgData name="Kokchun Giang" userId="67e2125d-ec8c-4323-9653-9824a2ad815f" providerId="ADAL" clId="{066B0731-8B54-CF43-9BDD-D2EEB9663FC5}" dt="2024-01-27T12:46:41.602" v="3075" actId="164"/>
          <ac:grpSpMkLst>
            <pc:docMk/>
            <pc:sldMk cId="2141783636" sldId="333"/>
            <ac:grpSpMk id="1622" creationId="{8B4A748D-5810-D588-FCF0-5770C0F28C43}"/>
          </ac:grpSpMkLst>
        </pc:grpChg>
        <pc:grpChg chg="add mod">
          <ac:chgData name="Kokchun Giang" userId="67e2125d-ec8c-4323-9653-9824a2ad815f" providerId="ADAL" clId="{066B0731-8B54-CF43-9BDD-D2EEB9663FC5}" dt="2024-01-27T12:46:44.530" v="3076" actId="164"/>
          <ac:grpSpMkLst>
            <pc:docMk/>
            <pc:sldMk cId="2141783636" sldId="333"/>
            <ac:grpSpMk id="1623" creationId="{B095D4B1-224B-9408-264C-51D66C587CD7}"/>
          </ac:grpSpMkLst>
        </pc:grpChg>
        <pc:grpChg chg="add mod">
          <ac:chgData name="Kokchun Giang" userId="67e2125d-ec8c-4323-9653-9824a2ad815f" providerId="ADAL" clId="{066B0731-8B54-CF43-9BDD-D2EEB9663FC5}" dt="2024-01-27T12:46:46.870" v="3077" actId="164"/>
          <ac:grpSpMkLst>
            <pc:docMk/>
            <pc:sldMk cId="2141783636" sldId="333"/>
            <ac:grpSpMk id="1624" creationId="{79507CA9-505F-E5F4-CF65-1EEEC41A8A49}"/>
          </ac:grpSpMkLst>
        </pc:grpChg>
        <pc:grpChg chg="del">
          <ac:chgData name="Kokchun Giang" userId="67e2125d-ec8c-4323-9653-9824a2ad815f" providerId="ADAL" clId="{066B0731-8B54-CF43-9BDD-D2EEB9663FC5}" dt="2024-01-26T16:35:14.132" v="1758" actId="478"/>
          <ac:grpSpMkLst>
            <pc:docMk/>
            <pc:sldMk cId="2141783636" sldId="333"/>
            <ac:grpSpMk id="1635" creationId="{06C247F4-CD6F-1275-A17F-D3B1BA9DBBAB}"/>
          </ac:grpSpMkLst>
        </pc:grpChg>
        <pc:grpChg chg="del">
          <ac:chgData name="Kokchun Giang" userId="67e2125d-ec8c-4323-9653-9824a2ad815f" providerId="ADAL" clId="{066B0731-8B54-CF43-9BDD-D2EEB9663FC5}" dt="2024-01-26T16:35:14.132" v="1758" actId="478"/>
          <ac:grpSpMkLst>
            <pc:docMk/>
            <pc:sldMk cId="2141783636" sldId="333"/>
            <ac:grpSpMk id="1636" creationId="{C5AE2E72-EA5E-7A91-4929-9F59147546E0}"/>
          </ac:grpSpMkLst>
        </pc:grpChg>
        <pc:grpChg chg="del">
          <ac:chgData name="Kokchun Giang" userId="67e2125d-ec8c-4323-9653-9824a2ad815f" providerId="ADAL" clId="{066B0731-8B54-CF43-9BDD-D2EEB9663FC5}" dt="2024-01-26T16:35:14.132" v="1758" actId="478"/>
          <ac:grpSpMkLst>
            <pc:docMk/>
            <pc:sldMk cId="2141783636" sldId="333"/>
            <ac:grpSpMk id="1640" creationId="{1331E50E-E9A6-CAF9-BED1-AF3C7C73F954}"/>
          </ac:grpSpMkLst>
        </pc:grpChg>
        <pc:grpChg chg="del">
          <ac:chgData name="Kokchun Giang" userId="67e2125d-ec8c-4323-9653-9824a2ad815f" providerId="ADAL" clId="{066B0731-8B54-CF43-9BDD-D2EEB9663FC5}" dt="2024-01-26T16:35:14.132" v="1758" actId="478"/>
          <ac:grpSpMkLst>
            <pc:docMk/>
            <pc:sldMk cId="2141783636" sldId="333"/>
            <ac:grpSpMk id="1655" creationId="{98189633-7E47-269F-104C-72838623C3FB}"/>
          </ac:grpSpMkLst>
        </pc:grpChg>
        <pc:grpChg chg="del">
          <ac:chgData name="Kokchun Giang" userId="67e2125d-ec8c-4323-9653-9824a2ad815f" providerId="ADAL" clId="{066B0731-8B54-CF43-9BDD-D2EEB9663FC5}" dt="2024-01-26T16:35:14.132" v="1758" actId="478"/>
          <ac:grpSpMkLst>
            <pc:docMk/>
            <pc:sldMk cId="2141783636" sldId="333"/>
            <ac:grpSpMk id="1656" creationId="{0E65824B-05FC-B5F2-2989-0E087CBFFCDB}"/>
          </ac:grpSpMkLst>
        </pc:grpChg>
        <pc:grpChg chg="del">
          <ac:chgData name="Kokchun Giang" userId="67e2125d-ec8c-4323-9653-9824a2ad815f" providerId="ADAL" clId="{066B0731-8B54-CF43-9BDD-D2EEB9663FC5}" dt="2024-01-26T16:35:14.132" v="1758" actId="478"/>
          <ac:grpSpMkLst>
            <pc:docMk/>
            <pc:sldMk cId="2141783636" sldId="333"/>
            <ac:grpSpMk id="1664" creationId="{1B1E84A8-F3AC-4DDA-3A4D-86DA2EB97A76}"/>
          </ac:grpSpMkLst>
        </pc:grpChg>
        <pc:inkChg chg="add mod">
          <ac:chgData name="Kokchun Giang" userId="67e2125d-ec8c-4323-9653-9824a2ad815f" providerId="ADAL" clId="{066B0731-8B54-CF43-9BDD-D2EEB9663FC5}" dt="2024-01-27T12:01:51.450" v="1919"/>
          <ac:inkMkLst>
            <pc:docMk/>
            <pc:sldMk cId="2141783636" sldId="333"/>
            <ac:inkMk id="3" creationId="{DE2B00E3-B037-0923-53A3-3EE494E96628}"/>
          </ac:inkMkLst>
        </pc:inkChg>
        <pc:inkChg chg="add del mod">
          <ac:chgData name="Kokchun Giang" userId="67e2125d-ec8c-4323-9653-9824a2ad815f" providerId="ADAL" clId="{066B0731-8B54-CF43-9BDD-D2EEB9663FC5}" dt="2024-01-26T16:37:45.440" v="1856"/>
          <ac:inkMkLst>
            <pc:docMk/>
            <pc:sldMk cId="2141783636" sldId="333"/>
            <ac:inkMk id="3" creationId="{FA46FC21-C327-77F5-374E-04964D8A8760}"/>
          </ac:inkMkLst>
        </pc:inkChg>
        <pc:inkChg chg="add mod">
          <ac:chgData name="Kokchun Giang" userId="67e2125d-ec8c-4323-9653-9824a2ad815f" providerId="ADAL" clId="{066B0731-8B54-CF43-9BDD-D2EEB9663FC5}" dt="2024-01-27T12:01:51.450" v="1919"/>
          <ac:inkMkLst>
            <pc:docMk/>
            <pc:sldMk cId="2141783636" sldId="333"/>
            <ac:inkMk id="4" creationId="{6F2DA409-B136-373A-D3B8-F090377D59D3}"/>
          </ac:inkMkLst>
        </pc:inkChg>
        <pc:inkChg chg="add del mod">
          <ac:chgData name="Kokchun Giang" userId="67e2125d-ec8c-4323-9653-9824a2ad815f" providerId="ADAL" clId="{066B0731-8B54-CF43-9BDD-D2EEB9663FC5}" dt="2024-01-26T16:37:45.439" v="1854"/>
          <ac:inkMkLst>
            <pc:docMk/>
            <pc:sldMk cId="2141783636" sldId="333"/>
            <ac:inkMk id="4" creationId="{941DED84-17BC-3A8B-DDD3-14D0D5545B0D}"/>
          </ac:inkMkLst>
        </pc:inkChg>
        <pc:inkChg chg="add del mod">
          <ac:chgData name="Kokchun Giang" userId="67e2125d-ec8c-4323-9653-9824a2ad815f" providerId="ADAL" clId="{066B0731-8B54-CF43-9BDD-D2EEB9663FC5}" dt="2024-01-26T16:37:45.441" v="1858"/>
          <ac:inkMkLst>
            <pc:docMk/>
            <pc:sldMk cId="2141783636" sldId="333"/>
            <ac:inkMk id="5" creationId="{3A51DB74-EA3F-C5C5-3959-E0DF64BD1515}"/>
          </ac:inkMkLst>
        </pc:inkChg>
        <pc:inkChg chg="add mod">
          <ac:chgData name="Kokchun Giang" userId="67e2125d-ec8c-4323-9653-9824a2ad815f" providerId="ADAL" clId="{066B0731-8B54-CF43-9BDD-D2EEB9663FC5}" dt="2024-01-27T12:01:51.450" v="1919"/>
          <ac:inkMkLst>
            <pc:docMk/>
            <pc:sldMk cId="2141783636" sldId="333"/>
            <ac:inkMk id="5" creationId="{4D1D9ADF-5CA1-975A-9B15-027FC1ECCB02}"/>
          </ac:inkMkLst>
        </pc:inkChg>
        <pc:inkChg chg="add mod">
          <ac:chgData name="Kokchun Giang" userId="67e2125d-ec8c-4323-9653-9824a2ad815f" providerId="ADAL" clId="{066B0731-8B54-CF43-9BDD-D2EEB9663FC5}" dt="2024-01-27T12:01:51.450" v="1919"/>
          <ac:inkMkLst>
            <pc:docMk/>
            <pc:sldMk cId="2141783636" sldId="333"/>
            <ac:inkMk id="6" creationId="{34019AB0-D13E-CFD1-BF5D-D789F4567425}"/>
          </ac:inkMkLst>
        </pc:inkChg>
        <pc:inkChg chg="add del mod">
          <ac:chgData name="Kokchun Giang" userId="67e2125d-ec8c-4323-9653-9824a2ad815f" providerId="ADAL" clId="{066B0731-8B54-CF43-9BDD-D2EEB9663FC5}" dt="2024-01-26T16:37:45.437" v="1852"/>
          <ac:inkMkLst>
            <pc:docMk/>
            <pc:sldMk cId="2141783636" sldId="333"/>
            <ac:inkMk id="6" creationId="{41933AAC-6DBA-140C-A52E-BAA1064CA716}"/>
          </ac:inkMkLst>
        </pc:inkChg>
        <pc:inkChg chg="add del mod">
          <ac:chgData name="Kokchun Giang" userId="67e2125d-ec8c-4323-9653-9824a2ad815f" providerId="ADAL" clId="{066B0731-8B54-CF43-9BDD-D2EEB9663FC5}" dt="2024-01-26T16:37:39.041" v="1837"/>
          <ac:inkMkLst>
            <pc:docMk/>
            <pc:sldMk cId="2141783636" sldId="333"/>
            <ac:inkMk id="7" creationId="{8116184F-4A61-2E22-1725-165EB240F0B1}"/>
          </ac:inkMkLst>
        </pc:inkChg>
        <pc:inkChg chg="add mod">
          <ac:chgData name="Kokchun Giang" userId="67e2125d-ec8c-4323-9653-9824a2ad815f" providerId="ADAL" clId="{066B0731-8B54-CF43-9BDD-D2EEB9663FC5}" dt="2024-01-27T12:46:22.388" v="3071" actId="164"/>
          <ac:inkMkLst>
            <pc:docMk/>
            <pc:sldMk cId="2141783636" sldId="333"/>
            <ac:inkMk id="8" creationId="{003AA8BB-5A8C-8C95-B7A9-7F064AB0A560}"/>
          </ac:inkMkLst>
        </pc:inkChg>
        <pc:inkChg chg="add del mod">
          <ac:chgData name="Kokchun Giang" userId="67e2125d-ec8c-4323-9653-9824a2ad815f" providerId="ADAL" clId="{066B0731-8B54-CF43-9BDD-D2EEB9663FC5}" dt="2024-01-26T16:37:39.044" v="1842"/>
          <ac:inkMkLst>
            <pc:docMk/>
            <pc:sldMk cId="2141783636" sldId="333"/>
            <ac:inkMk id="8" creationId="{F59B0628-6EDB-8271-CED7-0AE972BF07A5}"/>
          </ac:inkMkLst>
        </pc:inkChg>
        <pc:inkChg chg="add mod">
          <ac:chgData name="Kokchun Giang" userId="67e2125d-ec8c-4323-9653-9824a2ad815f" providerId="ADAL" clId="{066B0731-8B54-CF43-9BDD-D2EEB9663FC5}" dt="2024-01-27T12:01:51.450" v="1919"/>
          <ac:inkMkLst>
            <pc:docMk/>
            <pc:sldMk cId="2141783636" sldId="333"/>
            <ac:inkMk id="9" creationId="{A1789261-156B-E0F9-F3AD-4293EA41BA3E}"/>
          </ac:inkMkLst>
        </pc:inkChg>
        <pc:inkChg chg="add del mod">
          <ac:chgData name="Kokchun Giang" userId="67e2125d-ec8c-4323-9653-9824a2ad815f" providerId="ADAL" clId="{066B0731-8B54-CF43-9BDD-D2EEB9663FC5}" dt="2024-01-26T16:37:39.043" v="1841"/>
          <ac:inkMkLst>
            <pc:docMk/>
            <pc:sldMk cId="2141783636" sldId="333"/>
            <ac:inkMk id="9" creationId="{B7165CAD-27E1-7D50-9C0E-17EA3856FF0C}"/>
          </ac:inkMkLst>
        </pc:inkChg>
        <pc:inkChg chg="add del mod">
          <ac:chgData name="Kokchun Giang" userId="67e2125d-ec8c-4323-9653-9824a2ad815f" providerId="ADAL" clId="{066B0731-8B54-CF43-9BDD-D2EEB9663FC5}" dt="2024-01-26T16:37:39.043" v="1840"/>
          <ac:inkMkLst>
            <pc:docMk/>
            <pc:sldMk cId="2141783636" sldId="333"/>
            <ac:inkMk id="10" creationId="{E0311616-6AED-2FD5-6B72-3E52DE3CF40A}"/>
          </ac:inkMkLst>
        </pc:inkChg>
        <pc:inkChg chg="add mod">
          <ac:chgData name="Kokchun Giang" userId="67e2125d-ec8c-4323-9653-9824a2ad815f" providerId="ADAL" clId="{066B0731-8B54-CF43-9BDD-D2EEB9663FC5}" dt="2024-01-27T12:02:02.312" v="1931"/>
          <ac:inkMkLst>
            <pc:docMk/>
            <pc:sldMk cId="2141783636" sldId="333"/>
            <ac:inkMk id="11" creationId="{3C462A46-2416-C209-7E2A-BE091EC61273}"/>
          </ac:inkMkLst>
        </pc:inkChg>
        <pc:inkChg chg="add del mod">
          <ac:chgData name="Kokchun Giang" userId="67e2125d-ec8c-4323-9653-9824a2ad815f" providerId="ADAL" clId="{066B0731-8B54-CF43-9BDD-D2EEB9663FC5}" dt="2024-01-26T16:37:39.038" v="1835"/>
          <ac:inkMkLst>
            <pc:docMk/>
            <pc:sldMk cId="2141783636" sldId="333"/>
            <ac:inkMk id="11" creationId="{89B7D9C1-B890-4EDC-9583-CD1969749DB9}"/>
          </ac:inkMkLst>
        </pc:inkChg>
        <pc:inkChg chg="add del mod">
          <ac:chgData name="Kokchun Giang" userId="67e2125d-ec8c-4323-9653-9824a2ad815f" providerId="ADAL" clId="{066B0731-8B54-CF43-9BDD-D2EEB9663FC5}" dt="2024-01-26T16:37:39.042" v="1839"/>
          <ac:inkMkLst>
            <pc:docMk/>
            <pc:sldMk cId="2141783636" sldId="333"/>
            <ac:inkMk id="12" creationId="{2373C00A-B4B4-83B7-B0E1-8B87D2F66BFA}"/>
          </ac:inkMkLst>
        </pc:inkChg>
        <pc:inkChg chg="add mod">
          <ac:chgData name="Kokchun Giang" userId="67e2125d-ec8c-4323-9653-9824a2ad815f" providerId="ADAL" clId="{066B0731-8B54-CF43-9BDD-D2EEB9663FC5}" dt="2024-01-27T12:02:02.312" v="1931"/>
          <ac:inkMkLst>
            <pc:docMk/>
            <pc:sldMk cId="2141783636" sldId="333"/>
            <ac:inkMk id="12" creationId="{23790316-F805-545F-E892-5FAF03398590}"/>
          </ac:inkMkLst>
        </pc:inkChg>
        <pc:inkChg chg="add mod">
          <ac:chgData name="Kokchun Giang" userId="67e2125d-ec8c-4323-9653-9824a2ad815f" providerId="ADAL" clId="{066B0731-8B54-CF43-9BDD-D2EEB9663FC5}" dt="2024-01-27T12:02:02.312" v="1931"/>
          <ac:inkMkLst>
            <pc:docMk/>
            <pc:sldMk cId="2141783636" sldId="333"/>
            <ac:inkMk id="13" creationId="{543F608D-F2C6-60EF-D74E-256F3110D70C}"/>
          </ac:inkMkLst>
        </pc:inkChg>
        <pc:inkChg chg="add del mod">
          <ac:chgData name="Kokchun Giang" userId="67e2125d-ec8c-4323-9653-9824a2ad815f" providerId="ADAL" clId="{066B0731-8B54-CF43-9BDD-D2EEB9663FC5}" dt="2024-01-26T16:37:39.039" v="1836"/>
          <ac:inkMkLst>
            <pc:docMk/>
            <pc:sldMk cId="2141783636" sldId="333"/>
            <ac:inkMk id="13" creationId="{DCD82BB2-7620-93C9-8179-EDF0FB9C535E}"/>
          </ac:inkMkLst>
        </pc:inkChg>
        <pc:inkChg chg="add del mod">
          <ac:chgData name="Kokchun Giang" userId="67e2125d-ec8c-4323-9653-9824a2ad815f" providerId="ADAL" clId="{066B0731-8B54-CF43-9BDD-D2EEB9663FC5}" dt="2024-01-26T16:37:39.042" v="1838"/>
          <ac:inkMkLst>
            <pc:docMk/>
            <pc:sldMk cId="2141783636" sldId="333"/>
            <ac:inkMk id="14" creationId="{0303F13D-A53C-FA69-C341-19E0FA0E5A14}"/>
          </ac:inkMkLst>
        </pc:inkChg>
        <pc:inkChg chg="add mod">
          <ac:chgData name="Kokchun Giang" userId="67e2125d-ec8c-4323-9653-9824a2ad815f" providerId="ADAL" clId="{066B0731-8B54-CF43-9BDD-D2EEB9663FC5}" dt="2024-01-27T12:02:02.312" v="1931"/>
          <ac:inkMkLst>
            <pc:docMk/>
            <pc:sldMk cId="2141783636" sldId="333"/>
            <ac:inkMk id="14" creationId="{46E77612-01DD-E985-A936-9A25FA6E1988}"/>
          </ac:inkMkLst>
        </pc:inkChg>
        <pc:inkChg chg="add mod">
          <ac:chgData name="Kokchun Giang" userId="67e2125d-ec8c-4323-9653-9824a2ad815f" providerId="ADAL" clId="{066B0731-8B54-CF43-9BDD-D2EEB9663FC5}" dt="2024-01-27T12:02:02.312" v="1931"/>
          <ac:inkMkLst>
            <pc:docMk/>
            <pc:sldMk cId="2141783636" sldId="333"/>
            <ac:inkMk id="15" creationId="{E17E443B-5D54-54C0-F552-F24E6331219E}"/>
          </ac:inkMkLst>
        </pc:inkChg>
        <pc:inkChg chg="add mod">
          <ac:chgData name="Kokchun Giang" userId="67e2125d-ec8c-4323-9653-9824a2ad815f" providerId="ADAL" clId="{066B0731-8B54-CF43-9BDD-D2EEB9663FC5}" dt="2024-01-27T12:02:02.312" v="1931"/>
          <ac:inkMkLst>
            <pc:docMk/>
            <pc:sldMk cId="2141783636" sldId="333"/>
            <ac:inkMk id="16" creationId="{4358C1CB-3CEF-56C2-D333-AD35846186F5}"/>
          </ac:inkMkLst>
        </pc:inkChg>
        <pc:inkChg chg="add del mod">
          <ac:chgData name="Kokchun Giang" userId="67e2125d-ec8c-4323-9653-9824a2ad815f" providerId="ADAL" clId="{066B0731-8B54-CF43-9BDD-D2EEB9663FC5}" dt="2024-01-26T16:37:40.021" v="1846"/>
          <ac:inkMkLst>
            <pc:docMk/>
            <pc:sldMk cId="2141783636" sldId="333"/>
            <ac:inkMk id="17" creationId="{66342022-8DAF-E3DF-FCA8-161C92441A1E}"/>
          </ac:inkMkLst>
        </pc:inkChg>
        <pc:inkChg chg="add mod">
          <ac:chgData name="Kokchun Giang" userId="67e2125d-ec8c-4323-9653-9824a2ad815f" providerId="ADAL" clId="{066B0731-8B54-CF43-9BDD-D2EEB9663FC5}" dt="2024-01-27T12:02:02.312" v="1931"/>
          <ac:inkMkLst>
            <pc:docMk/>
            <pc:sldMk cId="2141783636" sldId="333"/>
            <ac:inkMk id="18" creationId="{33CEDFF1-302F-9EE7-5BDD-BC80651BE742}"/>
          </ac:inkMkLst>
        </pc:inkChg>
        <pc:inkChg chg="add del mod">
          <ac:chgData name="Kokchun Giang" userId="67e2125d-ec8c-4323-9653-9824a2ad815f" providerId="ADAL" clId="{066B0731-8B54-CF43-9BDD-D2EEB9663FC5}" dt="2024-01-26T16:37:40.020" v="1845"/>
          <ac:inkMkLst>
            <pc:docMk/>
            <pc:sldMk cId="2141783636" sldId="333"/>
            <ac:inkMk id="18" creationId="{FDF9E6ED-3D76-46F9-B200-FC4F5D16803E}"/>
          </ac:inkMkLst>
        </pc:inkChg>
        <pc:inkChg chg="add del mod">
          <ac:chgData name="Kokchun Giang" userId="67e2125d-ec8c-4323-9653-9824a2ad815f" providerId="ADAL" clId="{066B0731-8B54-CF43-9BDD-D2EEB9663FC5}" dt="2024-01-26T16:37:40.022" v="1847"/>
          <ac:inkMkLst>
            <pc:docMk/>
            <pc:sldMk cId="2141783636" sldId="333"/>
            <ac:inkMk id="19" creationId="{D8F2BC57-BD4E-6DC2-1022-2704916EB2AC}"/>
          </ac:inkMkLst>
        </pc:inkChg>
        <pc:inkChg chg="add mod">
          <ac:chgData name="Kokchun Giang" userId="67e2125d-ec8c-4323-9653-9824a2ad815f" providerId="ADAL" clId="{066B0731-8B54-CF43-9BDD-D2EEB9663FC5}" dt="2024-01-27T12:02:02.312" v="1931"/>
          <ac:inkMkLst>
            <pc:docMk/>
            <pc:sldMk cId="2141783636" sldId="333"/>
            <ac:inkMk id="19" creationId="{E61CDC47-E105-C185-9B5B-51FBB1DC3071}"/>
          </ac:inkMkLst>
        </pc:inkChg>
        <pc:inkChg chg="add mod">
          <ac:chgData name="Kokchun Giang" userId="67e2125d-ec8c-4323-9653-9824a2ad815f" providerId="ADAL" clId="{066B0731-8B54-CF43-9BDD-D2EEB9663FC5}" dt="2024-01-27T12:02:02.312" v="1931"/>
          <ac:inkMkLst>
            <pc:docMk/>
            <pc:sldMk cId="2141783636" sldId="333"/>
            <ac:inkMk id="20" creationId="{3CE871FC-AA1B-70A7-5C34-B0A66443391D}"/>
          </ac:inkMkLst>
        </pc:inkChg>
        <pc:inkChg chg="add del mod">
          <ac:chgData name="Kokchun Giang" userId="67e2125d-ec8c-4323-9653-9824a2ad815f" providerId="ADAL" clId="{066B0731-8B54-CF43-9BDD-D2EEB9663FC5}" dt="2024-01-26T16:37:40.020" v="1844"/>
          <ac:inkMkLst>
            <pc:docMk/>
            <pc:sldMk cId="2141783636" sldId="333"/>
            <ac:inkMk id="20" creationId="{5DCC18CC-CB7C-F7F8-0A49-4D8F38D16CE7}"/>
          </ac:inkMkLst>
        </pc:inkChg>
        <pc:inkChg chg="add del mod">
          <ac:chgData name="Kokchun Giang" userId="67e2125d-ec8c-4323-9653-9824a2ad815f" providerId="ADAL" clId="{066B0731-8B54-CF43-9BDD-D2EEB9663FC5}" dt="2024-01-26T16:37:40.019" v="1843"/>
          <ac:inkMkLst>
            <pc:docMk/>
            <pc:sldMk cId="2141783636" sldId="333"/>
            <ac:inkMk id="21" creationId="{4B08AB9C-5815-030A-D864-6D1AC35C7CEA}"/>
          </ac:inkMkLst>
        </pc:inkChg>
        <pc:inkChg chg="add mod">
          <ac:chgData name="Kokchun Giang" userId="67e2125d-ec8c-4323-9653-9824a2ad815f" providerId="ADAL" clId="{066B0731-8B54-CF43-9BDD-D2EEB9663FC5}" dt="2024-01-27T12:02:02.312" v="1931"/>
          <ac:inkMkLst>
            <pc:docMk/>
            <pc:sldMk cId="2141783636" sldId="333"/>
            <ac:inkMk id="21" creationId="{4B6E31C1-F961-A2D6-2FC8-81E5FED015CD}"/>
          </ac:inkMkLst>
        </pc:inkChg>
        <pc:inkChg chg="add mod">
          <ac:chgData name="Kokchun Giang" userId="67e2125d-ec8c-4323-9653-9824a2ad815f" providerId="ADAL" clId="{066B0731-8B54-CF43-9BDD-D2EEB9663FC5}" dt="2024-01-26T16:37:06.606" v="1823"/>
          <ac:inkMkLst>
            <pc:docMk/>
            <pc:sldMk cId="2141783636" sldId="333"/>
            <ac:inkMk id="23" creationId="{6A1C9CD2-6DC3-E057-68A3-B801D56C4C8E}"/>
          </ac:inkMkLst>
        </pc:inkChg>
        <pc:inkChg chg="add mod">
          <ac:chgData name="Kokchun Giang" userId="67e2125d-ec8c-4323-9653-9824a2ad815f" providerId="ADAL" clId="{066B0731-8B54-CF43-9BDD-D2EEB9663FC5}" dt="2024-01-26T16:37:06.606" v="1823"/>
          <ac:inkMkLst>
            <pc:docMk/>
            <pc:sldMk cId="2141783636" sldId="333"/>
            <ac:inkMk id="24" creationId="{D7C8965F-56A7-20E6-F850-A40E3F9FDD25}"/>
          </ac:inkMkLst>
        </pc:inkChg>
        <pc:inkChg chg="add mod">
          <ac:chgData name="Kokchun Giang" userId="67e2125d-ec8c-4323-9653-9824a2ad815f" providerId="ADAL" clId="{066B0731-8B54-CF43-9BDD-D2EEB9663FC5}" dt="2024-01-26T16:37:06.606" v="1823"/>
          <ac:inkMkLst>
            <pc:docMk/>
            <pc:sldMk cId="2141783636" sldId="333"/>
            <ac:inkMk id="25" creationId="{CC1400DA-4143-29FD-C87A-A9995CF12BD7}"/>
          </ac:inkMkLst>
        </pc:inkChg>
        <pc:inkChg chg="add mod">
          <ac:chgData name="Kokchun Giang" userId="67e2125d-ec8c-4323-9653-9824a2ad815f" providerId="ADAL" clId="{066B0731-8B54-CF43-9BDD-D2EEB9663FC5}" dt="2024-01-26T16:37:06.606" v="1823"/>
          <ac:inkMkLst>
            <pc:docMk/>
            <pc:sldMk cId="2141783636" sldId="333"/>
            <ac:inkMk id="26" creationId="{42FF5212-E83A-80CE-0F40-6B22E7261EED}"/>
          </ac:inkMkLst>
        </pc:inkChg>
        <pc:inkChg chg="add mod">
          <ac:chgData name="Kokchun Giang" userId="67e2125d-ec8c-4323-9653-9824a2ad815f" providerId="ADAL" clId="{066B0731-8B54-CF43-9BDD-D2EEB9663FC5}" dt="2024-01-26T16:37:13.977" v="1826"/>
          <ac:inkMkLst>
            <pc:docMk/>
            <pc:sldMk cId="2141783636" sldId="333"/>
            <ac:inkMk id="29" creationId="{1DF3D0C8-E1E0-1492-21BF-137E4C3A3C39}"/>
          </ac:inkMkLst>
        </pc:inkChg>
        <pc:inkChg chg="add mod">
          <ac:chgData name="Kokchun Giang" userId="67e2125d-ec8c-4323-9653-9824a2ad815f" providerId="ADAL" clId="{066B0731-8B54-CF43-9BDD-D2EEB9663FC5}" dt="2024-01-26T16:37:13.977" v="1826"/>
          <ac:inkMkLst>
            <pc:docMk/>
            <pc:sldMk cId="2141783636" sldId="333"/>
            <ac:inkMk id="30" creationId="{EFD01C83-31E1-AD6C-6FF8-0BB06FBCC2A1}"/>
          </ac:inkMkLst>
        </pc:inkChg>
        <pc:inkChg chg="add mod">
          <ac:chgData name="Kokchun Giang" userId="67e2125d-ec8c-4323-9653-9824a2ad815f" providerId="ADAL" clId="{066B0731-8B54-CF43-9BDD-D2EEB9663FC5}" dt="2024-01-26T16:37:19.290" v="1832"/>
          <ac:inkMkLst>
            <pc:docMk/>
            <pc:sldMk cId="2141783636" sldId="333"/>
            <ac:inkMk id="32" creationId="{6EF6F8A1-7E23-5040-9654-B9B90D0F6F81}"/>
          </ac:inkMkLst>
        </pc:inkChg>
        <pc:inkChg chg="add mod">
          <ac:chgData name="Kokchun Giang" userId="67e2125d-ec8c-4323-9653-9824a2ad815f" providerId="ADAL" clId="{066B0731-8B54-CF43-9BDD-D2EEB9663FC5}" dt="2024-01-26T16:37:19.290" v="1832"/>
          <ac:inkMkLst>
            <pc:docMk/>
            <pc:sldMk cId="2141783636" sldId="333"/>
            <ac:inkMk id="33" creationId="{0F29A6EE-A7DD-877A-70DE-5BAC355EAF49}"/>
          </ac:inkMkLst>
        </pc:inkChg>
        <pc:inkChg chg="add mod">
          <ac:chgData name="Kokchun Giang" userId="67e2125d-ec8c-4323-9653-9824a2ad815f" providerId="ADAL" clId="{066B0731-8B54-CF43-9BDD-D2EEB9663FC5}" dt="2024-01-26T16:37:19.290" v="1832"/>
          <ac:inkMkLst>
            <pc:docMk/>
            <pc:sldMk cId="2141783636" sldId="333"/>
            <ac:inkMk id="34" creationId="{20D578BB-6FD1-3BC4-ADD2-74C5453C5C94}"/>
          </ac:inkMkLst>
        </pc:inkChg>
        <pc:inkChg chg="add mod">
          <ac:chgData name="Kokchun Giang" userId="67e2125d-ec8c-4323-9653-9824a2ad815f" providerId="ADAL" clId="{066B0731-8B54-CF43-9BDD-D2EEB9663FC5}" dt="2024-01-26T16:37:19.290" v="1832"/>
          <ac:inkMkLst>
            <pc:docMk/>
            <pc:sldMk cId="2141783636" sldId="333"/>
            <ac:inkMk id="35" creationId="{5953875C-853E-830B-E7D6-D22111A11AED}"/>
          </ac:inkMkLst>
        </pc:inkChg>
        <pc:inkChg chg="add mod">
          <ac:chgData name="Kokchun Giang" userId="67e2125d-ec8c-4323-9653-9824a2ad815f" providerId="ADAL" clId="{066B0731-8B54-CF43-9BDD-D2EEB9663FC5}" dt="2024-01-26T16:37:19.290" v="1832"/>
          <ac:inkMkLst>
            <pc:docMk/>
            <pc:sldMk cId="2141783636" sldId="333"/>
            <ac:inkMk id="36" creationId="{F7820D74-A49F-DEA0-D082-924A6676F2D5}"/>
          </ac:inkMkLst>
        </pc:inkChg>
        <pc:inkChg chg="add">
          <ac:chgData name="Kokchun Giang" userId="67e2125d-ec8c-4323-9653-9824a2ad815f" providerId="ADAL" clId="{066B0731-8B54-CF43-9BDD-D2EEB9663FC5}" dt="2024-01-27T12:04:04.169" v="1932" actId="9405"/>
          <ac:inkMkLst>
            <pc:docMk/>
            <pc:sldMk cId="2141783636" sldId="333"/>
            <ac:inkMk id="38" creationId="{28B5A9FD-7421-26C6-56A5-C1861F539579}"/>
          </ac:inkMkLst>
        </pc:inkChg>
        <pc:inkChg chg="add del">
          <ac:chgData name="Kokchun Giang" userId="67e2125d-ec8c-4323-9653-9824a2ad815f" providerId="ADAL" clId="{066B0731-8B54-CF43-9BDD-D2EEB9663FC5}" dt="2024-01-26T16:37:28.036" v="1834" actId="9405"/>
          <ac:inkMkLst>
            <pc:docMk/>
            <pc:sldMk cId="2141783636" sldId="333"/>
            <ac:inkMk id="38" creationId="{6A28C668-B7FF-4355-F66A-F65CD32C2A7E}"/>
          </ac:inkMkLst>
        </pc:inkChg>
        <pc:inkChg chg="add mod">
          <ac:chgData name="Kokchun Giang" userId="67e2125d-ec8c-4323-9653-9824a2ad815f" providerId="ADAL" clId="{066B0731-8B54-CF43-9BDD-D2EEB9663FC5}" dt="2024-01-27T12:04:53.957" v="1952"/>
          <ac:inkMkLst>
            <pc:docMk/>
            <pc:sldMk cId="2141783636" sldId="333"/>
            <ac:inkMk id="39" creationId="{0652F645-8FD6-87B3-6DA7-E53382428569}"/>
          </ac:inkMkLst>
        </pc:inkChg>
        <pc:inkChg chg="add del mod">
          <ac:chgData name="Kokchun Giang" userId="67e2125d-ec8c-4323-9653-9824a2ad815f" providerId="ADAL" clId="{066B0731-8B54-CF43-9BDD-D2EEB9663FC5}" dt="2024-01-26T16:37:45.438" v="1853"/>
          <ac:inkMkLst>
            <pc:docMk/>
            <pc:sldMk cId="2141783636" sldId="333"/>
            <ac:inkMk id="39" creationId="{4D4708F3-BD47-32FB-8616-D1748555F5A2}"/>
          </ac:inkMkLst>
        </pc:inkChg>
        <pc:inkChg chg="add del mod">
          <ac:chgData name="Kokchun Giang" userId="67e2125d-ec8c-4323-9653-9824a2ad815f" providerId="ADAL" clId="{066B0731-8B54-CF43-9BDD-D2EEB9663FC5}" dt="2024-01-26T16:37:45.441" v="1857"/>
          <ac:inkMkLst>
            <pc:docMk/>
            <pc:sldMk cId="2141783636" sldId="333"/>
            <ac:inkMk id="40" creationId="{3E77195E-8891-3669-D231-64B9530D0339}"/>
          </ac:inkMkLst>
        </pc:inkChg>
        <pc:inkChg chg="add mod">
          <ac:chgData name="Kokchun Giang" userId="67e2125d-ec8c-4323-9653-9824a2ad815f" providerId="ADAL" clId="{066B0731-8B54-CF43-9BDD-D2EEB9663FC5}" dt="2024-01-27T12:04:53.957" v="1952"/>
          <ac:inkMkLst>
            <pc:docMk/>
            <pc:sldMk cId="2141783636" sldId="333"/>
            <ac:inkMk id="40" creationId="{EE82BCAE-37D4-8A39-6022-182716D40B48}"/>
          </ac:inkMkLst>
        </pc:inkChg>
        <pc:inkChg chg="add del mod">
          <ac:chgData name="Kokchun Giang" userId="67e2125d-ec8c-4323-9653-9824a2ad815f" providerId="ADAL" clId="{066B0731-8B54-CF43-9BDD-D2EEB9663FC5}" dt="2024-01-26T16:37:45.440" v="1855"/>
          <ac:inkMkLst>
            <pc:docMk/>
            <pc:sldMk cId="2141783636" sldId="333"/>
            <ac:inkMk id="41" creationId="{A1A4CFA7-CAE1-501F-0C68-77801B1884A5}"/>
          </ac:inkMkLst>
        </pc:inkChg>
        <pc:inkChg chg="add mod">
          <ac:chgData name="Kokchun Giang" userId="67e2125d-ec8c-4323-9653-9824a2ad815f" providerId="ADAL" clId="{066B0731-8B54-CF43-9BDD-D2EEB9663FC5}" dt="2024-01-27T12:04:53.957" v="1952"/>
          <ac:inkMkLst>
            <pc:docMk/>
            <pc:sldMk cId="2141783636" sldId="333"/>
            <ac:inkMk id="41" creationId="{E4E6C6E7-14B6-0A40-D6C5-C24B4D6E853B}"/>
          </ac:inkMkLst>
        </pc:inkChg>
        <pc:inkChg chg="add mod">
          <ac:chgData name="Kokchun Giang" userId="67e2125d-ec8c-4323-9653-9824a2ad815f" providerId="ADAL" clId="{066B0731-8B54-CF43-9BDD-D2EEB9663FC5}" dt="2024-01-27T12:04:53.957" v="1952"/>
          <ac:inkMkLst>
            <pc:docMk/>
            <pc:sldMk cId="2141783636" sldId="333"/>
            <ac:inkMk id="42" creationId="{C8623E20-0E2B-ED18-958F-2D2782F3E924}"/>
          </ac:inkMkLst>
        </pc:inkChg>
        <pc:inkChg chg="add mod">
          <ac:chgData name="Kokchun Giang" userId="67e2125d-ec8c-4323-9653-9824a2ad815f" providerId="ADAL" clId="{066B0731-8B54-CF43-9BDD-D2EEB9663FC5}" dt="2024-01-26T16:37:55.554" v="1878"/>
          <ac:inkMkLst>
            <pc:docMk/>
            <pc:sldMk cId="2141783636" sldId="333"/>
            <ac:inkMk id="43" creationId="{D9868988-1E3C-89CE-DDC3-F00AC1DA0869}"/>
          </ac:inkMkLst>
        </pc:inkChg>
        <pc:inkChg chg="add mod">
          <ac:chgData name="Kokchun Giang" userId="67e2125d-ec8c-4323-9653-9824a2ad815f" providerId="ADAL" clId="{066B0731-8B54-CF43-9BDD-D2EEB9663FC5}" dt="2024-01-26T16:37:55.554" v="1878"/>
          <ac:inkMkLst>
            <pc:docMk/>
            <pc:sldMk cId="2141783636" sldId="333"/>
            <ac:inkMk id="44" creationId="{CD0E0ABD-0A60-E3A9-5D6C-3E5D241DD84C}"/>
          </ac:inkMkLst>
        </pc:inkChg>
        <pc:inkChg chg="add mod">
          <ac:chgData name="Kokchun Giang" userId="67e2125d-ec8c-4323-9653-9824a2ad815f" providerId="ADAL" clId="{066B0731-8B54-CF43-9BDD-D2EEB9663FC5}" dt="2024-01-26T16:37:55.554" v="1878"/>
          <ac:inkMkLst>
            <pc:docMk/>
            <pc:sldMk cId="2141783636" sldId="333"/>
            <ac:inkMk id="45" creationId="{B2504FB0-11A8-4385-777F-0FB7E3D6336D}"/>
          </ac:inkMkLst>
        </pc:inkChg>
        <pc:inkChg chg="add mod">
          <ac:chgData name="Kokchun Giang" userId="67e2125d-ec8c-4323-9653-9824a2ad815f" providerId="ADAL" clId="{066B0731-8B54-CF43-9BDD-D2EEB9663FC5}" dt="2024-01-26T16:37:55.554" v="1878"/>
          <ac:inkMkLst>
            <pc:docMk/>
            <pc:sldMk cId="2141783636" sldId="333"/>
            <ac:inkMk id="46" creationId="{FD621B07-705B-F2FC-9766-2E2900D680F5}"/>
          </ac:inkMkLst>
        </pc:inkChg>
        <pc:inkChg chg="add mod">
          <ac:chgData name="Kokchun Giang" userId="67e2125d-ec8c-4323-9653-9824a2ad815f" providerId="ADAL" clId="{066B0731-8B54-CF43-9BDD-D2EEB9663FC5}" dt="2024-01-26T16:37:55.554" v="1878"/>
          <ac:inkMkLst>
            <pc:docMk/>
            <pc:sldMk cId="2141783636" sldId="333"/>
            <ac:inkMk id="47" creationId="{81601241-6EAB-5233-373B-01B7E6F61EE5}"/>
          </ac:inkMkLst>
        </pc:inkChg>
        <pc:inkChg chg="add mod">
          <ac:chgData name="Kokchun Giang" userId="67e2125d-ec8c-4323-9653-9824a2ad815f" providerId="ADAL" clId="{066B0731-8B54-CF43-9BDD-D2EEB9663FC5}" dt="2024-01-26T16:37:55.554" v="1878"/>
          <ac:inkMkLst>
            <pc:docMk/>
            <pc:sldMk cId="2141783636" sldId="333"/>
            <ac:inkMk id="48" creationId="{C4A2A288-DB13-FA05-F926-B38E545E2465}"/>
          </ac:inkMkLst>
        </pc:inkChg>
        <pc:inkChg chg="add mod">
          <ac:chgData name="Kokchun Giang" userId="67e2125d-ec8c-4323-9653-9824a2ad815f" providerId="ADAL" clId="{066B0731-8B54-CF43-9BDD-D2EEB9663FC5}" dt="2024-01-26T16:37:55.554" v="1878"/>
          <ac:inkMkLst>
            <pc:docMk/>
            <pc:sldMk cId="2141783636" sldId="333"/>
            <ac:inkMk id="49" creationId="{990B2CD7-6B83-1710-547C-D6557DEEC33B}"/>
          </ac:inkMkLst>
        </pc:inkChg>
        <pc:inkChg chg="add mod">
          <ac:chgData name="Kokchun Giang" userId="67e2125d-ec8c-4323-9653-9824a2ad815f" providerId="ADAL" clId="{066B0731-8B54-CF43-9BDD-D2EEB9663FC5}" dt="2024-01-26T16:37:55.554" v="1878"/>
          <ac:inkMkLst>
            <pc:docMk/>
            <pc:sldMk cId="2141783636" sldId="333"/>
            <ac:inkMk id="50" creationId="{C348A723-752E-F978-5C66-A6DB0C46E786}"/>
          </ac:inkMkLst>
        </pc:inkChg>
        <pc:inkChg chg="add mod">
          <ac:chgData name="Kokchun Giang" userId="67e2125d-ec8c-4323-9653-9824a2ad815f" providerId="ADAL" clId="{066B0731-8B54-CF43-9BDD-D2EEB9663FC5}" dt="2024-01-27T12:04:53.957" v="1952"/>
          <ac:inkMkLst>
            <pc:docMk/>
            <pc:sldMk cId="2141783636" sldId="333"/>
            <ac:inkMk id="51" creationId="{17663A2B-C13D-2995-7399-A954B7BE83BC}"/>
          </ac:inkMkLst>
        </pc:inkChg>
        <pc:inkChg chg="add mod">
          <ac:chgData name="Kokchun Giang" userId="67e2125d-ec8c-4323-9653-9824a2ad815f" providerId="ADAL" clId="{066B0731-8B54-CF43-9BDD-D2EEB9663FC5}" dt="2024-01-26T16:37:55.554" v="1878"/>
          <ac:inkMkLst>
            <pc:docMk/>
            <pc:sldMk cId="2141783636" sldId="333"/>
            <ac:inkMk id="52" creationId="{9B749AAF-14F9-B18D-E65A-14E8FEA499E6}"/>
          </ac:inkMkLst>
        </pc:inkChg>
        <pc:inkChg chg="add mod">
          <ac:chgData name="Kokchun Giang" userId="67e2125d-ec8c-4323-9653-9824a2ad815f" providerId="ADAL" clId="{066B0731-8B54-CF43-9BDD-D2EEB9663FC5}" dt="2024-01-26T16:37:55.554" v="1878"/>
          <ac:inkMkLst>
            <pc:docMk/>
            <pc:sldMk cId="2141783636" sldId="333"/>
            <ac:inkMk id="53" creationId="{C0D55FA6-7351-CAEC-8333-4B4D41A7A754}"/>
          </ac:inkMkLst>
        </pc:inkChg>
        <pc:inkChg chg="add mod">
          <ac:chgData name="Kokchun Giang" userId="67e2125d-ec8c-4323-9653-9824a2ad815f" providerId="ADAL" clId="{066B0731-8B54-CF43-9BDD-D2EEB9663FC5}" dt="2024-01-26T16:37:55.554" v="1878"/>
          <ac:inkMkLst>
            <pc:docMk/>
            <pc:sldMk cId="2141783636" sldId="333"/>
            <ac:inkMk id="54" creationId="{1B130B2A-E0BD-1A57-FDA5-6BFDB25A1376}"/>
          </ac:inkMkLst>
        </pc:inkChg>
        <pc:inkChg chg="add mod">
          <ac:chgData name="Kokchun Giang" userId="67e2125d-ec8c-4323-9653-9824a2ad815f" providerId="ADAL" clId="{066B0731-8B54-CF43-9BDD-D2EEB9663FC5}" dt="2024-01-26T16:37:55.554" v="1878"/>
          <ac:inkMkLst>
            <pc:docMk/>
            <pc:sldMk cId="2141783636" sldId="333"/>
            <ac:inkMk id="55" creationId="{155B8C6E-495F-7ADC-D43B-AE24DE8D6D71}"/>
          </ac:inkMkLst>
        </pc:inkChg>
        <pc:inkChg chg="add mod">
          <ac:chgData name="Kokchun Giang" userId="67e2125d-ec8c-4323-9653-9824a2ad815f" providerId="ADAL" clId="{066B0731-8B54-CF43-9BDD-D2EEB9663FC5}" dt="2024-01-26T16:37:55.554" v="1878"/>
          <ac:inkMkLst>
            <pc:docMk/>
            <pc:sldMk cId="2141783636" sldId="333"/>
            <ac:inkMk id="56" creationId="{26529180-9966-CCEA-2032-A90048F4A2AE}"/>
          </ac:inkMkLst>
        </pc:inkChg>
        <pc:inkChg chg="add mod">
          <ac:chgData name="Kokchun Giang" userId="67e2125d-ec8c-4323-9653-9824a2ad815f" providerId="ADAL" clId="{066B0731-8B54-CF43-9BDD-D2EEB9663FC5}" dt="2024-01-26T16:37:55.554" v="1878"/>
          <ac:inkMkLst>
            <pc:docMk/>
            <pc:sldMk cId="2141783636" sldId="333"/>
            <ac:inkMk id="57" creationId="{BEA99189-CC68-9F93-633F-8ED0AEDEF831}"/>
          </ac:inkMkLst>
        </pc:inkChg>
        <pc:inkChg chg="add mod">
          <ac:chgData name="Kokchun Giang" userId="67e2125d-ec8c-4323-9653-9824a2ad815f" providerId="ADAL" clId="{066B0731-8B54-CF43-9BDD-D2EEB9663FC5}" dt="2024-01-26T16:37:55.554" v="1878"/>
          <ac:inkMkLst>
            <pc:docMk/>
            <pc:sldMk cId="2141783636" sldId="333"/>
            <ac:inkMk id="58" creationId="{65AA59FD-2F42-4C0A-DB62-81312DC60D89}"/>
          </ac:inkMkLst>
        </pc:inkChg>
        <pc:inkChg chg="add mod">
          <ac:chgData name="Kokchun Giang" userId="67e2125d-ec8c-4323-9653-9824a2ad815f" providerId="ADAL" clId="{066B0731-8B54-CF43-9BDD-D2EEB9663FC5}" dt="2024-01-26T16:37:55.554" v="1878"/>
          <ac:inkMkLst>
            <pc:docMk/>
            <pc:sldMk cId="2141783636" sldId="333"/>
            <ac:inkMk id="59" creationId="{D4F2A97E-915B-3DE6-65BC-706EC4AD0B73}"/>
          </ac:inkMkLst>
        </pc:inkChg>
        <pc:inkChg chg="add mod">
          <ac:chgData name="Kokchun Giang" userId="67e2125d-ec8c-4323-9653-9824a2ad815f" providerId="ADAL" clId="{066B0731-8B54-CF43-9BDD-D2EEB9663FC5}" dt="2024-01-26T16:37:55.554" v="1878"/>
          <ac:inkMkLst>
            <pc:docMk/>
            <pc:sldMk cId="2141783636" sldId="333"/>
            <ac:inkMk id="60" creationId="{F8EC8C8C-618A-3CE4-B127-143F303649D9}"/>
          </ac:inkMkLst>
        </pc:inkChg>
        <pc:inkChg chg="add mod">
          <ac:chgData name="Kokchun Giang" userId="67e2125d-ec8c-4323-9653-9824a2ad815f" providerId="ADAL" clId="{066B0731-8B54-CF43-9BDD-D2EEB9663FC5}" dt="2024-01-26T16:37:55.554" v="1878"/>
          <ac:inkMkLst>
            <pc:docMk/>
            <pc:sldMk cId="2141783636" sldId="333"/>
            <ac:inkMk id="61" creationId="{820C4969-AAB2-F8BC-4FA9-AA94957AF858}"/>
          </ac:inkMkLst>
        </pc:inkChg>
        <pc:inkChg chg="add mod">
          <ac:chgData name="Kokchun Giang" userId="67e2125d-ec8c-4323-9653-9824a2ad815f" providerId="ADAL" clId="{066B0731-8B54-CF43-9BDD-D2EEB9663FC5}" dt="2024-01-26T16:37:59.229" v="1883"/>
          <ac:inkMkLst>
            <pc:docMk/>
            <pc:sldMk cId="2141783636" sldId="333"/>
            <ac:inkMk id="63" creationId="{F8AA253B-3957-2829-4B81-0F0C2EDA1F2A}"/>
          </ac:inkMkLst>
        </pc:inkChg>
        <pc:inkChg chg="add del mod">
          <ac:chgData name="Kokchun Giang" userId="67e2125d-ec8c-4323-9653-9824a2ad815f" providerId="ADAL" clId="{066B0731-8B54-CF43-9BDD-D2EEB9663FC5}" dt="2024-01-27T12:07:58.910" v="2157"/>
          <ac:inkMkLst>
            <pc:docMk/>
            <pc:sldMk cId="2141783636" sldId="333"/>
            <ac:inkMk id="384" creationId="{50C5C276-D34F-2DF2-064C-3D1C644DEE74}"/>
          </ac:inkMkLst>
        </pc:inkChg>
        <pc:inkChg chg="add del mod">
          <ac:chgData name="Kokchun Giang" userId="67e2125d-ec8c-4323-9653-9824a2ad815f" providerId="ADAL" clId="{066B0731-8B54-CF43-9BDD-D2EEB9663FC5}" dt="2024-01-27T12:07:58.924" v="2176"/>
          <ac:inkMkLst>
            <pc:docMk/>
            <pc:sldMk cId="2141783636" sldId="333"/>
            <ac:inkMk id="385" creationId="{177470D1-A670-A200-DA3D-C36AE9D5C605}"/>
          </ac:inkMkLst>
        </pc:inkChg>
        <pc:inkChg chg="add del mod">
          <ac:chgData name="Kokchun Giang" userId="67e2125d-ec8c-4323-9653-9824a2ad815f" providerId="ADAL" clId="{066B0731-8B54-CF43-9BDD-D2EEB9663FC5}" dt="2024-01-27T12:07:58.907" v="2153"/>
          <ac:inkMkLst>
            <pc:docMk/>
            <pc:sldMk cId="2141783636" sldId="333"/>
            <ac:inkMk id="386" creationId="{6E0E3EE2-E621-7A5F-F376-B24A9FF50CCA}"/>
          </ac:inkMkLst>
        </pc:inkChg>
        <pc:inkChg chg="add del mod">
          <ac:chgData name="Kokchun Giang" userId="67e2125d-ec8c-4323-9653-9824a2ad815f" providerId="ADAL" clId="{066B0731-8B54-CF43-9BDD-D2EEB9663FC5}" dt="2024-01-27T12:07:58.925" v="2179"/>
          <ac:inkMkLst>
            <pc:docMk/>
            <pc:sldMk cId="2141783636" sldId="333"/>
            <ac:inkMk id="387" creationId="{F3C3B013-D4EB-89B2-F4F6-F8C75ABB9560}"/>
          </ac:inkMkLst>
        </pc:inkChg>
        <pc:inkChg chg="add del mod">
          <ac:chgData name="Kokchun Giang" userId="67e2125d-ec8c-4323-9653-9824a2ad815f" providerId="ADAL" clId="{066B0731-8B54-CF43-9BDD-D2EEB9663FC5}" dt="2024-01-27T12:07:58.922" v="2173"/>
          <ac:inkMkLst>
            <pc:docMk/>
            <pc:sldMk cId="2141783636" sldId="333"/>
            <ac:inkMk id="388" creationId="{45D90FFC-21BD-11B1-D9EE-3791BBDF9343}"/>
          </ac:inkMkLst>
        </pc:inkChg>
        <pc:inkChg chg="add del mod">
          <ac:chgData name="Kokchun Giang" userId="67e2125d-ec8c-4323-9653-9824a2ad815f" providerId="ADAL" clId="{066B0731-8B54-CF43-9BDD-D2EEB9663FC5}" dt="2024-01-27T12:07:58.906" v="2152"/>
          <ac:inkMkLst>
            <pc:docMk/>
            <pc:sldMk cId="2141783636" sldId="333"/>
            <ac:inkMk id="389" creationId="{BD5B7B74-226B-3CAF-B952-4095B0F6363B}"/>
          </ac:inkMkLst>
        </pc:inkChg>
        <pc:inkChg chg="add del mod">
          <ac:chgData name="Kokchun Giang" userId="67e2125d-ec8c-4323-9653-9824a2ad815f" providerId="ADAL" clId="{066B0731-8B54-CF43-9BDD-D2EEB9663FC5}" dt="2024-01-27T12:07:58.918" v="2169"/>
          <ac:inkMkLst>
            <pc:docMk/>
            <pc:sldMk cId="2141783636" sldId="333"/>
            <ac:inkMk id="390" creationId="{44BE8AE2-29C1-04E5-CA93-A08BCF2BA946}"/>
          </ac:inkMkLst>
        </pc:inkChg>
        <pc:inkChg chg="add del mod">
          <ac:chgData name="Kokchun Giang" userId="67e2125d-ec8c-4323-9653-9824a2ad815f" providerId="ADAL" clId="{066B0731-8B54-CF43-9BDD-D2EEB9663FC5}" dt="2024-01-27T12:07:58.926" v="2180"/>
          <ac:inkMkLst>
            <pc:docMk/>
            <pc:sldMk cId="2141783636" sldId="333"/>
            <ac:inkMk id="394" creationId="{79E10EB6-075F-FD78-26AF-7353BE4C60CA}"/>
          </ac:inkMkLst>
        </pc:inkChg>
        <pc:inkChg chg="add del mod">
          <ac:chgData name="Kokchun Giang" userId="67e2125d-ec8c-4323-9653-9824a2ad815f" providerId="ADAL" clId="{066B0731-8B54-CF43-9BDD-D2EEB9663FC5}" dt="2024-01-27T12:07:58.911" v="2160"/>
          <ac:inkMkLst>
            <pc:docMk/>
            <pc:sldMk cId="2141783636" sldId="333"/>
            <ac:inkMk id="395" creationId="{DEB0FEFD-8BB7-DD6F-29CC-3747ABFDC1B6}"/>
          </ac:inkMkLst>
        </pc:inkChg>
        <pc:inkChg chg="add del mod">
          <ac:chgData name="Kokchun Giang" userId="67e2125d-ec8c-4323-9653-9824a2ad815f" providerId="ADAL" clId="{066B0731-8B54-CF43-9BDD-D2EEB9663FC5}" dt="2024-01-27T12:07:58.914" v="2164"/>
          <ac:inkMkLst>
            <pc:docMk/>
            <pc:sldMk cId="2141783636" sldId="333"/>
            <ac:inkMk id="396" creationId="{03F184BF-9A91-6BF5-AD8A-C38C1BDBFDAC}"/>
          </ac:inkMkLst>
        </pc:inkChg>
        <pc:inkChg chg="add del mod">
          <ac:chgData name="Kokchun Giang" userId="67e2125d-ec8c-4323-9653-9824a2ad815f" providerId="ADAL" clId="{066B0731-8B54-CF43-9BDD-D2EEB9663FC5}" dt="2024-01-27T12:07:58.913" v="2162"/>
          <ac:inkMkLst>
            <pc:docMk/>
            <pc:sldMk cId="2141783636" sldId="333"/>
            <ac:inkMk id="397" creationId="{CF526305-36BF-5D70-0293-284C87615270}"/>
          </ac:inkMkLst>
        </pc:inkChg>
        <pc:inkChg chg="add del mod">
          <ac:chgData name="Kokchun Giang" userId="67e2125d-ec8c-4323-9653-9824a2ad815f" providerId="ADAL" clId="{066B0731-8B54-CF43-9BDD-D2EEB9663FC5}" dt="2024-01-27T12:07:59.781" v="2182"/>
          <ac:inkMkLst>
            <pc:docMk/>
            <pc:sldMk cId="2141783636" sldId="333"/>
            <ac:inkMk id="398" creationId="{8AA345FC-AC34-0119-7F93-81D2403162F2}"/>
          </ac:inkMkLst>
        </pc:inkChg>
        <pc:inkChg chg="add del mod">
          <ac:chgData name="Kokchun Giang" userId="67e2125d-ec8c-4323-9653-9824a2ad815f" providerId="ADAL" clId="{066B0731-8B54-CF43-9BDD-D2EEB9663FC5}" dt="2024-01-27T12:07:58.924" v="2177"/>
          <ac:inkMkLst>
            <pc:docMk/>
            <pc:sldMk cId="2141783636" sldId="333"/>
            <ac:inkMk id="399" creationId="{EE582A6B-E03B-8CEA-1EA4-B5EB737BA534}"/>
          </ac:inkMkLst>
        </pc:inkChg>
        <pc:inkChg chg="add del mod">
          <ac:chgData name="Kokchun Giang" userId="67e2125d-ec8c-4323-9653-9824a2ad815f" providerId="ADAL" clId="{066B0731-8B54-CF43-9BDD-D2EEB9663FC5}" dt="2024-01-27T12:07:58.915" v="2165"/>
          <ac:inkMkLst>
            <pc:docMk/>
            <pc:sldMk cId="2141783636" sldId="333"/>
            <ac:inkMk id="401" creationId="{C4BAFC39-A2C2-E8B8-61F9-18D484ADBE7D}"/>
          </ac:inkMkLst>
        </pc:inkChg>
        <pc:inkChg chg="add del mod">
          <ac:chgData name="Kokchun Giang" userId="67e2125d-ec8c-4323-9653-9824a2ad815f" providerId="ADAL" clId="{066B0731-8B54-CF43-9BDD-D2EEB9663FC5}" dt="2024-01-27T12:07:58.917" v="2167"/>
          <ac:inkMkLst>
            <pc:docMk/>
            <pc:sldMk cId="2141783636" sldId="333"/>
            <ac:inkMk id="402" creationId="{AED675E2-4622-0712-E3E8-747E399C70AB}"/>
          </ac:inkMkLst>
        </pc:inkChg>
        <pc:inkChg chg="add del mod">
          <ac:chgData name="Kokchun Giang" userId="67e2125d-ec8c-4323-9653-9824a2ad815f" providerId="ADAL" clId="{066B0731-8B54-CF43-9BDD-D2EEB9663FC5}" dt="2024-01-27T12:07:58.901" v="2149"/>
          <ac:inkMkLst>
            <pc:docMk/>
            <pc:sldMk cId="2141783636" sldId="333"/>
            <ac:inkMk id="403" creationId="{671B410E-02B7-8448-B85D-92E2D7C39138}"/>
          </ac:inkMkLst>
        </pc:inkChg>
        <pc:inkChg chg="add del mod">
          <ac:chgData name="Kokchun Giang" userId="67e2125d-ec8c-4323-9653-9824a2ad815f" providerId="ADAL" clId="{066B0731-8B54-CF43-9BDD-D2EEB9663FC5}" dt="2024-01-27T12:07:58.909" v="2156"/>
          <ac:inkMkLst>
            <pc:docMk/>
            <pc:sldMk cId="2141783636" sldId="333"/>
            <ac:inkMk id="404" creationId="{4F98A7D8-4844-8813-F0D4-5581478CAB6E}"/>
          </ac:inkMkLst>
        </pc:inkChg>
        <pc:inkChg chg="add del mod">
          <ac:chgData name="Kokchun Giang" userId="67e2125d-ec8c-4323-9653-9824a2ad815f" providerId="ADAL" clId="{066B0731-8B54-CF43-9BDD-D2EEB9663FC5}" dt="2024-01-27T12:07:58.900" v="2148"/>
          <ac:inkMkLst>
            <pc:docMk/>
            <pc:sldMk cId="2141783636" sldId="333"/>
            <ac:inkMk id="405" creationId="{88B9769B-1E73-EFB8-AD53-FEA74A57A761}"/>
          </ac:inkMkLst>
        </pc:inkChg>
        <pc:inkChg chg="add del mod">
          <ac:chgData name="Kokchun Giang" userId="67e2125d-ec8c-4323-9653-9824a2ad815f" providerId="ADAL" clId="{066B0731-8B54-CF43-9BDD-D2EEB9663FC5}" dt="2024-01-27T12:07:58.926" v="2181"/>
          <ac:inkMkLst>
            <pc:docMk/>
            <pc:sldMk cId="2141783636" sldId="333"/>
            <ac:inkMk id="406" creationId="{79F28A57-2375-408D-26E9-9AD8E4C5987B}"/>
          </ac:inkMkLst>
        </pc:inkChg>
        <pc:inkChg chg="add del mod">
          <ac:chgData name="Kokchun Giang" userId="67e2125d-ec8c-4323-9653-9824a2ad815f" providerId="ADAL" clId="{066B0731-8B54-CF43-9BDD-D2EEB9663FC5}" dt="2024-01-27T12:07:58.910" v="2158"/>
          <ac:inkMkLst>
            <pc:docMk/>
            <pc:sldMk cId="2141783636" sldId="333"/>
            <ac:inkMk id="407" creationId="{B68E918A-091C-7DB1-1A9B-8A7072D02133}"/>
          </ac:inkMkLst>
        </pc:inkChg>
        <pc:inkChg chg="add del mod">
          <ac:chgData name="Kokchun Giang" userId="67e2125d-ec8c-4323-9653-9824a2ad815f" providerId="ADAL" clId="{066B0731-8B54-CF43-9BDD-D2EEB9663FC5}" dt="2024-01-27T12:07:58.920" v="2171"/>
          <ac:inkMkLst>
            <pc:docMk/>
            <pc:sldMk cId="2141783636" sldId="333"/>
            <ac:inkMk id="408" creationId="{E6C1CAFA-06B4-FFBE-7A56-469BDDD5A017}"/>
          </ac:inkMkLst>
        </pc:inkChg>
        <pc:inkChg chg="add del mod">
          <ac:chgData name="Kokchun Giang" userId="67e2125d-ec8c-4323-9653-9824a2ad815f" providerId="ADAL" clId="{066B0731-8B54-CF43-9BDD-D2EEB9663FC5}" dt="2024-01-27T12:07:58.911" v="2159"/>
          <ac:inkMkLst>
            <pc:docMk/>
            <pc:sldMk cId="2141783636" sldId="333"/>
            <ac:inkMk id="409" creationId="{E0A55C3D-6DDA-32F5-9F11-E12B2229C4F2}"/>
          </ac:inkMkLst>
        </pc:inkChg>
        <pc:inkChg chg="add del mod">
          <ac:chgData name="Kokchun Giang" userId="67e2125d-ec8c-4323-9653-9824a2ad815f" providerId="ADAL" clId="{066B0731-8B54-CF43-9BDD-D2EEB9663FC5}" dt="2024-01-27T12:07:58.919" v="2170"/>
          <ac:inkMkLst>
            <pc:docMk/>
            <pc:sldMk cId="2141783636" sldId="333"/>
            <ac:inkMk id="410" creationId="{AE4539AB-1302-A918-CEA3-7626A6095DB5}"/>
          </ac:inkMkLst>
        </pc:inkChg>
        <pc:inkChg chg="add del mod">
          <ac:chgData name="Kokchun Giang" userId="67e2125d-ec8c-4323-9653-9824a2ad815f" providerId="ADAL" clId="{066B0731-8B54-CF43-9BDD-D2EEB9663FC5}" dt="2024-01-27T12:07:58.905" v="2151"/>
          <ac:inkMkLst>
            <pc:docMk/>
            <pc:sldMk cId="2141783636" sldId="333"/>
            <ac:inkMk id="411" creationId="{4E5B290D-51AE-0002-2405-8E964334314D}"/>
          </ac:inkMkLst>
        </pc:inkChg>
        <pc:inkChg chg="add del mod">
          <ac:chgData name="Kokchun Giang" userId="67e2125d-ec8c-4323-9653-9824a2ad815f" providerId="ADAL" clId="{066B0731-8B54-CF43-9BDD-D2EEB9663FC5}" dt="2024-01-27T12:07:58.903" v="2150"/>
          <ac:inkMkLst>
            <pc:docMk/>
            <pc:sldMk cId="2141783636" sldId="333"/>
            <ac:inkMk id="412" creationId="{498CB44F-54CD-197F-8684-4EFF408F3ACB}"/>
          </ac:inkMkLst>
        </pc:inkChg>
        <pc:inkChg chg="add del mod">
          <ac:chgData name="Kokchun Giang" userId="67e2125d-ec8c-4323-9653-9824a2ad815f" providerId="ADAL" clId="{066B0731-8B54-CF43-9BDD-D2EEB9663FC5}" dt="2024-01-27T12:07:51.308" v="2147" actId="9405"/>
          <ac:inkMkLst>
            <pc:docMk/>
            <pc:sldMk cId="2141783636" sldId="333"/>
            <ac:inkMk id="415" creationId="{D03D3E3E-582C-2827-B9DA-209492D70BFE}"/>
          </ac:inkMkLst>
        </pc:inkChg>
        <pc:inkChg chg="add del mod">
          <ac:chgData name="Kokchun Giang" userId="67e2125d-ec8c-4323-9653-9824a2ad815f" providerId="ADAL" clId="{066B0731-8B54-CF43-9BDD-D2EEB9663FC5}" dt="2024-01-27T12:07:50.020" v="2146"/>
          <ac:inkMkLst>
            <pc:docMk/>
            <pc:sldMk cId="2141783636" sldId="333"/>
            <ac:inkMk id="416" creationId="{0D9ECAEE-1E39-5AFF-7821-658434EDF936}"/>
          </ac:inkMkLst>
        </pc:inkChg>
        <pc:inkChg chg="add mod">
          <ac:chgData name="Kokchun Giang" userId="67e2125d-ec8c-4323-9653-9824a2ad815f" providerId="ADAL" clId="{066B0731-8B54-CF43-9BDD-D2EEB9663FC5}" dt="2024-01-27T12:08:05.937" v="2189"/>
          <ac:inkMkLst>
            <pc:docMk/>
            <pc:sldMk cId="2141783636" sldId="333"/>
            <ac:inkMk id="418" creationId="{FA8015F1-CBB2-43F5-AE55-8DBC2A8FF55C}"/>
          </ac:inkMkLst>
        </pc:inkChg>
        <pc:inkChg chg="add mod">
          <ac:chgData name="Kokchun Giang" userId="67e2125d-ec8c-4323-9653-9824a2ad815f" providerId="ADAL" clId="{066B0731-8B54-CF43-9BDD-D2EEB9663FC5}" dt="2024-01-27T12:08:05.937" v="2189"/>
          <ac:inkMkLst>
            <pc:docMk/>
            <pc:sldMk cId="2141783636" sldId="333"/>
            <ac:inkMk id="419" creationId="{7C7D99A8-CF00-3EF5-0890-777B049E0D7E}"/>
          </ac:inkMkLst>
        </pc:inkChg>
        <pc:inkChg chg="add mod">
          <ac:chgData name="Kokchun Giang" userId="67e2125d-ec8c-4323-9653-9824a2ad815f" providerId="ADAL" clId="{066B0731-8B54-CF43-9BDD-D2EEB9663FC5}" dt="2024-01-27T12:08:05.937" v="2189"/>
          <ac:inkMkLst>
            <pc:docMk/>
            <pc:sldMk cId="2141783636" sldId="333"/>
            <ac:inkMk id="420" creationId="{D3925699-CA86-38BB-E308-88B12DE81D51}"/>
          </ac:inkMkLst>
        </pc:inkChg>
        <pc:inkChg chg="add mod">
          <ac:chgData name="Kokchun Giang" userId="67e2125d-ec8c-4323-9653-9824a2ad815f" providerId="ADAL" clId="{066B0731-8B54-CF43-9BDD-D2EEB9663FC5}" dt="2024-01-27T12:08:05.937" v="2189"/>
          <ac:inkMkLst>
            <pc:docMk/>
            <pc:sldMk cId="2141783636" sldId="333"/>
            <ac:inkMk id="421" creationId="{9D36DE06-E22C-0507-E02A-F97D0C9BDD73}"/>
          </ac:inkMkLst>
        </pc:inkChg>
        <pc:inkChg chg="add mod">
          <ac:chgData name="Kokchun Giang" userId="67e2125d-ec8c-4323-9653-9824a2ad815f" providerId="ADAL" clId="{066B0731-8B54-CF43-9BDD-D2EEB9663FC5}" dt="2024-01-27T12:08:05.937" v="2189"/>
          <ac:inkMkLst>
            <pc:docMk/>
            <pc:sldMk cId="2141783636" sldId="333"/>
            <ac:inkMk id="422" creationId="{70CF4136-D530-9CF4-D34F-2B55650FC5CD}"/>
          </ac:inkMkLst>
        </pc:inkChg>
        <pc:inkChg chg="add mod">
          <ac:chgData name="Kokchun Giang" userId="67e2125d-ec8c-4323-9653-9824a2ad815f" providerId="ADAL" clId="{066B0731-8B54-CF43-9BDD-D2EEB9663FC5}" dt="2024-01-27T12:08:05.937" v="2189"/>
          <ac:inkMkLst>
            <pc:docMk/>
            <pc:sldMk cId="2141783636" sldId="333"/>
            <ac:inkMk id="423" creationId="{2D781DAD-7699-7BD6-02A8-47873E066978}"/>
          </ac:inkMkLst>
        </pc:inkChg>
        <pc:inkChg chg="add mod">
          <ac:chgData name="Kokchun Giang" userId="67e2125d-ec8c-4323-9653-9824a2ad815f" providerId="ADAL" clId="{066B0731-8B54-CF43-9BDD-D2EEB9663FC5}" dt="2024-01-27T12:08:35.617" v="2222"/>
          <ac:inkMkLst>
            <pc:docMk/>
            <pc:sldMk cId="2141783636" sldId="333"/>
            <ac:inkMk id="426" creationId="{E03ED2A1-54B3-576B-4BC5-B9A2896C381A}"/>
          </ac:inkMkLst>
        </pc:inkChg>
        <pc:inkChg chg="add mod">
          <ac:chgData name="Kokchun Giang" userId="67e2125d-ec8c-4323-9653-9824a2ad815f" providerId="ADAL" clId="{066B0731-8B54-CF43-9BDD-D2EEB9663FC5}" dt="2024-01-27T12:08:35.617" v="2222"/>
          <ac:inkMkLst>
            <pc:docMk/>
            <pc:sldMk cId="2141783636" sldId="333"/>
            <ac:inkMk id="427" creationId="{DB5460B4-AEBD-9333-A9CF-3AD3A1642F49}"/>
          </ac:inkMkLst>
        </pc:inkChg>
        <pc:inkChg chg="add mod">
          <ac:chgData name="Kokchun Giang" userId="67e2125d-ec8c-4323-9653-9824a2ad815f" providerId="ADAL" clId="{066B0731-8B54-CF43-9BDD-D2EEB9663FC5}" dt="2024-01-27T12:08:35.617" v="2222"/>
          <ac:inkMkLst>
            <pc:docMk/>
            <pc:sldMk cId="2141783636" sldId="333"/>
            <ac:inkMk id="428" creationId="{8313B9DB-FB5C-588F-D236-929B7A1994EC}"/>
          </ac:inkMkLst>
        </pc:inkChg>
        <pc:inkChg chg="add mod">
          <ac:chgData name="Kokchun Giang" userId="67e2125d-ec8c-4323-9653-9824a2ad815f" providerId="ADAL" clId="{066B0731-8B54-CF43-9BDD-D2EEB9663FC5}" dt="2024-01-27T12:08:35.617" v="2222"/>
          <ac:inkMkLst>
            <pc:docMk/>
            <pc:sldMk cId="2141783636" sldId="333"/>
            <ac:inkMk id="429" creationId="{A61C6A63-80F7-04C1-84BC-1C4379429601}"/>
          </ac:inkMkLst>
        </pc:inkChg>
        <pc:inkChg chg="add mod">
          <ac:chgData name="Kokchun Giang" userId="67e2125d-ec8c-4323-9653-9824a2ad815f" providerId="ADAL" clId="{066B0731-8B54-CF43-9BDD-D2EEB9663FC5}" dt="2024-01-27T12:08:35.617" v="2222"/>
          <ac:inkMkLst>
            <pc:docMk/>
            <pc:sldMk cId="2141783636" sldId="333"/>
            <ac:inkMk id="430" creationId="{9DF6206D-4E12-F7B4-2320-19FD68608637}"/>
          </ac:inkMkLst>
        </pc:inkChg>
        <pc:inkChg chg="add mod">
          <ac:chgData name="Kokchun Giang" userId="67e2125d-ec8c-4323-9653-9824a2ad815f" providerId="ADAL" clId="{066B0731-8B54-CF43-9BDD-D2EEB9663FC5}" dt="2024-01-27T12:08:35.617" v="2222"/>
          <ac:inkMkLst>
            <pc:docMk/>
            <pc:sldMk cId="2141783636" sldId="333"/>
            <ac:inkMk id="431" creationId="{267478CB-CB16-431E-4417-40AE007DE38A}"/>
          </ac:inkMkLst>
        </pc:inkChg>
        <pc:inkChg chg="add mod">
          <ac:chgData name="Kokchun Giang" userId="67e2125d-ec8c-4323-9653-9824a2ad815f" providerId="ADAL" clId="{066B0731-8B54-CF43-9BDD-D2EEB9663FC5}" dt="2024-01-27T12:08:35.617" v="2222"/>
          <ac:inkMkLst>
            <pc:docMk/>
            <pc:sldMk cId="2141783636" sldId="333"/>
            <ac:inkMk id="432" creationId="{66AAB054-FBA5-B3DB-DFD3-764C4BD2D2E1}"/>
          </ac:inkMkLst>
        </pc:inkChg>
        <pc:inkChg chg="add mod">
          <ac:chgData name="Kokchun Giang" userId="67e2125d-ec8c-4323-9653-9824a2ad815f" providerId="ADAL" clId="{066B0731-8B54-CF43-9BDD-D2EEB9663FC5}" dt="2024-01-27T12:08:35.617" v="2222"/>
          <ac:inkMkLst>
            <pc:docMk/>
            <pc:sldMk cId="2141783636" sldId="333"/>
            <ac:inkMk id="433" creationId="{938FD4D8-5560-A753-8862-69B88B8890AC}"/>
          </ac:inkMkLst>
        </pc:inkChg>
        <pc:inkChg chg="add mod">
          <ac:chgData name="Kokchun Giang" userId="67e2125d-ec8c-4323-9653-9824a2ad815f" providerId="ADAL" clId="{066B0731-8B54-CF43-9BDD-D2EEB9663FC5}" dt="2024-01-27T12:08:35.617" v="2222"/>
          <ac:inkMkLst>
            <pc:docMk/>
            <pc:sldMk cId="2141783636" sldId="333"/>
            <ac:inkMk id="434" creationId="{14A3F7B1-391F-2AA2-8495-2C4127042DE9}"/>
          </ac:inkMkLst>
        </pc:inkChg>
        <pc:inkChg chg="add mod">
          <ac:chgData name="Kokchun Giang" userId="67e2125d-ec8c-4323-9653-9824a2ad815f" providerId="ADAL" clId="{066B0731-8B54-CF43-9BDD-D2EEB9663FC5}" dt="2024-01-27T12:08:35.617" v="2222"/>
          <ac:inkMkLst>
            <pc:docMk/>
            <pc:sldMk cId="2141783636" sldId="333"/>
            <ac:inkMk id="435" creationId="{D7140A3D-756E-9127-ED9C-2A6D3103C97B}"/>
          </ac:inkMkLst>
        </pc:inkChg>
        <pc:inkChg chg="add mod">
          <ac:chgData name="Kokchun Giang" userId="67e2125d-ec8c-4323-9653-9824a2ad815f" providerId="ADAL" clId="{066B0731-8B54-CF43-9BDD-D2EEB9663FC5}" dt="2024-01-27T12:08:35.617" v="2222"/>
          <ac:inkMkLst>
            <pc:docMk/>
            <pc:sldMk cId="2141783636" sldId="333"/>
            <ac:inkMk id="436" creationId="{CD536978-F229-11D8-348E-7206F464CB63}"/>
          </ac:inkMkLst>
        </pc:inkChg>
        <pc:inkChg chg="add mod">
          <ac:chgData name="Kokchun Giang" userId="67e2125d-ec8c-4323-9653-9824a2ad815f" providerId="ADAL" clId="{066B0731-8B54-CF43-9BDD-D2EEB9663FC5}" dt="2024-01-27T12:08:35.617" v="2222"/>
          <ac:inkMkLst>
            <pc:docMk/>
            <pc:sldMk cId="2141783636" sldId="333"/>
            <ac:inkMk id="437" creationId="{817491D0-E824-DB74-D0E3-5A0BACA7F8EC}"/>
          </ac:inkMkLst>
        </pc:inkChg>
        <pc:inkChg chg="add mod">
          <ac:chgData name="Kokchun Giang" userId="67e2125d-ec8c-4323-9653-9824a2ad815f" providerId="ADAL" clId="{066B0731-8B54-CF43-9BDD-D2EEB9663FC5}" dt="2024-01-27T12:08:35.617" v="2222"/>
          <ac:inkMkLst>
            <pc:docMk/>
            <pc:sldMk cId="2141783636" sldId="333"/>
            <ac:inkMk id="438" creationId="{F23E1633-F574-C02C-C182-660AFA32F986}"/>
          </ac:inkMkLst>
        </pc:inkChg>
        <pc:inkChg chg="add mod">
          <ac:chgData name="Kokchun Giang" userId="67e2125d-ec8c-4323-9653-9824a2ad815f" providerId="ADAL" clId="{066B0731-8B54-CF43-9BDD-D2EEB9663FC5}" dt="2024-01-27T12:08:29.306" v="2214"/>
          <ac:inkMkLst>
            <pc:docMk/>
            <pc:sldMk cId="2141783636" sldId="333"/>
            <ac:inkMk id="440" creationId="{C1766447-ED29-708E-14DA-8DCDF0CACBDE}"/>
          </ac:inkMkLst>
        </pc:inkChg>
        <pc:inkChg chg="add mod">
          <ac:chgData name="Kokchun Giang" userId="67e2125d-ec8c-4323-9653-9824a2ad815f" providerId="ADAL" clId="{066B0731-8B54-CF43-9BDD-D2EEB9663FC5}" dt="2024-01-27T12:08:29.306" v="2214"/>
          <ac:inkMkLst>
            <pc:docMk/>
            <pc:sldMk cId="2141783636" sldId="333"/>
            <ac:inkMk id="441" creationId="{0B130E69-B52F-92D8-01B7-E053282EB735}"/>
          </ac:inkMkLst>
        </pc:inkChg>
        <pc:inkChg chg="add mod">
          <ac:chgData name="Kokchun Giang" userId="67e2125d-ec8c-4323-9653-9824a2ad815f" providerId="ADAL" clId="{066B0731-8B54-CF43-9BDD-D2EEB9663FC5}" dt="2024-01-27T12:08:29.306" v="2214"/>
          <ac:inkMkLst>
            <pc:docMk/>
            <pc:sldMk cId="2141783636" sldId="333"/>
            <ac:inkMk id="442" creationId="{CAC16E94-CE81-7EAE-E17E-94A2FD80E5F1}"/>
          </ac:inkMkLst>
        </pc:inkChg>
        <pc:inkChg chg="add mod">
          <ac:chgData name="Kokchun Giang" userId="67e2125d-ec8c-4323-9653-9824a2ad815f" providerId="ADAL" clId="{066B0731-8B54-CF43-9BDD-D2EEB9663FC5}" dt="2024-01-27T12:08:29.306" v="2214"/>
          <ac:inkMkLst>
            <pc:docMk/>
            <pc:sldMk cId="2141783636" sldId="333"/>
            <ac:inkMk id="443" creationId="{82D81E1B-1F04-35EA-6E04-F5AFA536360E}"/>
          </ac:inkMkLst>
        </pc:inkChg>
        <pc:inkChg chg="add mod">
          <ac:chgData name="Kokchun Giang" userId="67e2125d-ec8c-4323-9653-9824a2ad815f" providerId="ADAL" clId="{066B0731-8B54-CF43-9BDD-D2EEB9663FC5}" dt="2024-01-27T12:08:29.306" v="2214"/>
          <ac:inkMkLst>
            <pc:docMk/>
            <pc:sldMk cId="2141783636" sldId="333"/>
            <ac:inkMk id="444" creationId="{24E82836-8218-E4F1-5F7E-49187D634E57}"/>
          </ac:inkMkLst>
        </pc:inkChg>
        <pc:inkChg chg="add mod">
          <ac:chgData name="Kokchun Giang" userId="67e2125d-ec8c-4323-9653-9824a2ad815f" providerId="ADAL" clId="{066B0731-8B54-CF43-9BDD-D2EEB9663FC5}" dt="2024-01-27T12:08:29.306" v="2214"/>
          <ac:inkMkLst>
            <pc:docMk/>
            <pc:sldMk cId="2141783636" sldId="333"/>
            <ac:inkMk id="445" creationId="{A19EC339-BDE6-A835-3C32-492AE02778EC}"/>
          </ac:inkMkLst>
        </pc:inkChg>
        <pc:inkChg chg="add mod">
          <ac:chgData name="Kokchun Giang" userId="67e2125d-ec8c-4323-9653-9824a2ad815f" providerId="ADAL" clId="{066B0731-8B54-CF43-9BDD-D2EEB9663FC5}" dt="2024-01-27T12:08:29.306" v="2214"/>
          <ac:inkMkLst>
            <pc:docMk/>
            <pc:sldMk cId="2141783636" sldId="333"/>
            <ac:inkMk id="446" creationId="{0D75DE93-468F-EB01-A063-E84F3F44A514}"/>
          </ac:inkMkLst>
        </pc:inkChg>
        <pc:inkChg chg="add mod">
          <ac:chgData name="Kokchun Giang" userId="67e2125d-ec8c-4323-9653-9824a2ad815f" providerId="ADAL" clId="{066B0731-8B54-CF43-9BDD-D2EEB9663FC5}" dt="2024-01-27T12:08:29.306" v="2214"/>
          <ac:inkMkLst>
            <pc:docMk/>
            <pc:sldMk cId="2141783636" sldId="333"/>
            <ac:inkMk id="447" creationId="{799A3282-97BA-42B2-8668-77B24172C2F6}"/>
          </ac:inkMkLst>
        </pc:inkChg>
        <pc:inkChg chg="del">
          <ac:chgData name="Kokchun Giang" userId="67e2125d-ec8c-4323-9653-9824a2ad815f" providerId="ADAL" clId="{066B0731-8B54-CF43-9BDD-D2EEB9663FC5}" dt="2024-01-26T16:35:28.205" v="1759" actId="478"/>
          <ac:inkMkLst>
            <pc:docMk/>
            <pc:sldMk cId="2141783636" sldId="333"/>
            <ac:inkMk id="1134" creationId="{DA5FF163-F4EE-4641-AF83-95C382193CDD}"/>
          </ac:inkMkLst>
        </pc:inkChg>
        <pc:inkChg chg="del">
          <ac:chgData name="Kokchun Giang" userId="67e2125d-ec8c-4323-9653-9824a2ad815f" providerId="ADAL" clId="{066B0731-8B54-CF43-9BDD-D2EEB9663FC5}" dt="2024-01-26T16:35:28.205" v="1759" actId="478"/>
          <ac:inkMkLst>
            <pc:docMk/>
            <pc:sldMk cId="2141783636" sldId="333"/>
            <ac:inkMk id="1135" creationId="{6F82E723-2712-C725-C05B-96C9FAB1BBAD}"/>
          </ac:inkMkLst>
        </pc:inkChg>
        <pc:inkChg chg="del">
          <ac:chgData name="Kokchun Giang" userId="67e2125d-ec8c-4323-9653-9824a2ad815f" providerId="ADAL" clId="{066B0731-8B54-CF43-9BDD-D2EEB9663FC5}" dt="2024-01-26T16:35:28.205" v="1759" actId="478"/>
          <ac:inkMkLst>
            <pc:docMk/>
            <pc:sldMk cId="2141783636" sldId="333"/>
            <ac:inkMk id="1188" creationId="{0027DF1A-0FE5-61A5-BD07-D9E6EC3D0444}"/>
          </ac:inkMkLst>
        </pc:inkChg>
        <pc:inkChg chg="del">
          <ac:chgData name="Kokchun Giang" userId="67e2125d-ec8c-4323-9653-9824a2ad815f" providerId="ADAL" clId="{066B0731-8B54-CF43-9BDD-D2EEB9663FC5}" dt="2024-01-26T16:35:28.205" v="1759" actId="478"/>
          <ac:inkMkLst>
            <pc:docMk/>
            <pc:sldMk cId="2141783636" sldId="333"/>
            <ac:inkMk id="1308" creationId="{3192C014-3964-92F5-2750-C602CFC39DEA}"/>
          </ac:inkMkLst>
        </pc:inkChg>
        <pc:inkChg chg="add mod">
          <ac:chgData name="Kokchun Giang" userId="67e2125d-ec8c-4323-9653-9824a2ad815f" providerId="ADAL" clId="{066B0731-8B54-CF43-9BDD-D2EEB9663FC5}" dt="2024-01-26T16:37:59.229" v="1883"/>
          <ac:inkMkLst>
            <pc:docMk/>
            <pc:sldMk cId="2141783636" sldId="333"/>
            <ac:inkMk id="1344" creationId="{036336AA-9A12-63F1-C124-EFA984611E85}"/>
          </ac:inkMkLst>
        </pc:inkChg>
        <pc:inkChg chg="add mod">
          <ac:chgData name="Kokchun Giang" userId="67e2125d-ec8c-4323-9653-9824a2ad815f" providerId="ADAL" clId="{066B0731-8B54-CF43-9BDD-D2EEB9663FC5}" dt="2024-01-26T16:37:59.229" v="1883"/>
          <ac:inkMkLst>
            <pc:docMk/>
            <pc:sldMk cId="2141783636" sldId="333"/>
            <ac:inkMk id="1345" creationId="{7B674511-5B24-D003-0004-1E45E1691622}"/>
          </ac:inkMkLst>
        </pc:inkChg>
        <pc:inkChg chg="add mod">
          <ac:chgData name="Kokchun Giang" userId="67e2125d-ec8c-4323-9653-9824a2ad815f" providerId="ADAL" clId="{066B0731-8B54-CF43-9BDD-D2EEB9663FC5}" dt="2024-01-26T16:37:59.229" v="1883"/>
          <ac:inkMkLst>
            <pc:docMk/>
            <pc:sldMk cId="2141783636" sldId="333"/>
            <ac:inkMk id="1346" creationId="{0225B5CC-03B2-2950-A910-83D649F668F5}"/>
          </ac:inkMkLst>
        </pc:inkChg>
        <pc:inkChg chg="add del">
          <ac:chgData name="Kokchun Giang" userId="67e2125d-ec8c-4323-9653-9824a2ad815f" providerId="ADAL" clId="{066B0731-8B54-CF43-9BDD-D2EEB9663FC5}" dt="2024-01-26T16:38:05.335" v="1885" actId="9405"/>
          <ac:inkMkLst>
            <pc:docMk/>
            <pc:sldMk cId="2141783636" sldId="333"/>
            <ac:inkMk id="1348" creationId="{552FB305-6055-6D8B-5B18-F39A7AF243AF}"/>
          </ac:inkMkLst>
        </pc:inkChg>
        <pc:inkChg chg="add mod">
          <ac:chgData name="Kokchun Giang" userId="67e2125d-ec8c-4323-9653-9824a2ad815f" providerId="ADAL" clId="{066B0731-8B54-CF43-9BDD-D2EEB9663FC5}" dt="2024-01-27T12:04:53.957" v="1952"/>
          <ac:inkMkLst>
            <pc:docMk/>
            <pc:sldMk cId="2141783636" sldId="333"/>
            <ac:inkMk id="1348" creationId="{8D94C41C-BD11-36F5-1DE3-B0972ED2A3F3}"/>
          </ac:inkMkLst>
        </pc:inkChg>
        <pc:inkChg chg="add mod">
          <ac:chgData name="Kokchun Giang" userId="67e2125d-ec8c-4323-9653-9824a2ad815f" providerId="ADAL" clId="{066B0731-8B54-CF43-9BDD-D2EEB9663FC5}" dt="2024-01-27T12:46:14.878" v="3067" actId="164"/>
          <ac:inkMkLst>
            <pc:docMk/>
            <pc:sldMk cId="2141783636" sldId="333"/>
            <ac:inkMk id="1349" creationId="{DC2D1F88-6AD4-F8A3-74DA-AAFC85BA1358}"/>
          </ac:inkMkLst>
        </pc:inkChg>
        <pc:inkChg chg="add mod">
          <ac:chgData name="Kokchun Giang" userId="67e2125d-ec8c-4323-9653-9824a2ad815f" providerId="ADAL" clId="{066B0731-8B54-CF43-9BDD-D2EEB9663FC5}" dt="2024-01-26T16:38:18.448" v="1898"/>
          <ac:inkMkLst>
            <pc:docMk/>
            <pc:sldMk cId="2141783636" sldId="333"/>
            <ac:inkMk id="1350" creationId="{5DC8D6F8-3CB6-A33C-CDDB-1D303F97FD78}"/>
          </ac:inkMkLst>
        </pc:inkChg>
        <pc:inkChg chg="add mod">
          <ac:chgData name="Kokchun Giang" userId="67e2125d-ec8c-4323-9653-9824a2ad815f" providerId="ADAL" clId="{066B0731-8B54-CF43-9BDD-D2EEB9663FC5}" dt="2024-01-26T16:38:18.448" v="1898"/>
          <ac:inkMkLst>
            <pc:docMk/>
            <pc:sldMk cId="2141783636" sldId="333"/>
            <ac:inkMk id="1351" creationId="{B16B2EA3-6726-847D-0B2D-8468F63FDB56}"/>
          </ac:inkMkLst>
        </pc:inkChg>
        <pc:inkChg chg="add mod">
          <ac:chgData name="Kokchun Giang" userId="67e2125d-ec8c-4323-9653-9824a2ad815f" providerId="ADAL" clId="{066B0731-8B54-CF43-9BDD-D2EEB9663FC5}" dt="2024-01-26T16:38:18.448" v="1898"/>
          <ac:inkMkLst>
            <pc:docMk/>
            <pc:sldMk cId="2141783636" sldId="333"/>
            <ac:inkMk id="1352" creationId="{A87B86E3-9EA2-39A9-9846-CE4387AB421B}"/>
          </ac:inkMkLst>
        </pc:inkChg>
        <pc:inkChg chg="add mod">
          <ac:chgData name="Kokchun Giang" userId="67e2125d-ec8c-4323-9653-9824a2ad815f" providerId="ADAL" clId="{066B0731-8B54-CF43-9BDD-D2EEB9663FC5}" dt="2024-01-26T16:38:18.448" v="1898"/>
          <ac:inkMkLst>
            <pc:docMk/>
            <pc:sldMk cId="2141783636" sldId="333"/>
            <ac:inkMk id="1353" creationId="{5E94CFEC-6CD1-4553-5FD3-07F0E8795D0E}"/>
          </ac:inkMkLst>
        </pc:inkChg>
        <pc:inkChg chg="add mod">
          <ac:chgData name="Kokchun Giang" userId="67e2125d-ec8c-4323-9653-9824a2ad815f" providerId="ADAL" clId="{066B0731-8B54-CF43-9BDD-D2EEB9663FC5}" dt="2024-01-26T16:38:18.448" v="1898"/>
          <ac:inkMkLst>
            <pc:docMk/>
            <pc:sldMk cId="2141783636" sldId="333"/>
            <ac:inkMk id="1354" creationId="{C9428D52-9140-FB3C-7BDE-B82838AB3D04}"/>
          </ac:inkMkLst>
        </pc:inkChg>
        <pc:inkChg chg="add mod">
          <ac:chgData name="Kokchun Giang" userId="67e2125d-ec8c-4323-9653-9824a2ad815f" providerId="ADAL" clId="{066B0731-8B54-CF43-9BDD-D2EEB9663FC5}" dt="2024-01-27T12:04:53.957" v="1952"/>
          <ac:inkMkLst>
            <pc:docMk/>
            <pc:sldMk cId="2141783636" sldId="333"/>
            <ac:inkMk id="1355" creationId="{E7946FD0-9AD5-FD52-B38A-42FDFF881E35}"/>
          </ac:inkMkLst>
        </pc:inkChg>
        <pc:inkChg chg="add mod">
          <ac:chgData name="Kokchun Giang" userId="67e2125d-ec8c-4323-9653-9824a2ad815f" providerId="ADAL" clId="{066B0731-8B54-CF43-9BDD-D2EEB9663FC5}" dt="2024-01-26T16:38:18.448" v="1898"/>
          <ac:inkMkLst>
            <pc:docMk/>
            <pc:sldMk cId="2141783636" sldId="333"/>
            <ac:inkMk id="1356" creationId="{463FDC15-4F24-AD64-48B8-98A4A0750BB3}"/>
          </ac:inkMkLst>
        </pc:inkChg>
        <pc:inkChg chg="add mod">
          <ac:chgData name="Kokchun Giang" userId="67e2125d-ec8c-4323-9653-9824a2ad815f" providerId="ADAL" clId="{066B0731-8B54-CF43-9BDD-D2EEB9663FC5}" dt="2024-01-26T16:38:18.448" v="1898"/>
          <ac:inkMkLst>
            <pc:docMk/>
            <pc:sldMk cId="2141783636" sldId="333"/>
            <ac:inkMk id="1357" creationId="{31670A2D-0FC0-560C-CED4-E36BD0A017FE}"/>
          </ac:inkMkLst>
        </pc:inkChg>
        <pc:inkChg chg="add mod">
          <ac:chgData name="Kokchun Giang" userId="67e2125d-ec8c-4323-9653-9824a2ad815f" providerId="ADAL" clId="{066B0731-8B54-CF43-9BDD-D2EEB9663FC5}" dt="2024-01-26T16:38:18.448" v="1898"/>
          <ac:inkMkLst>
            <pc:docMk/>
            <pc:sldMk cId="2141783636" sldId="333"/>
            <ac:inkMk id="1358" creationId="{3CF8DA82-FAA1-8B66-9425-97B38CCBB188}"/>
          </ac:inkMkLst>
        </pc:inkChg>
        <pc:inkChg chg="add mod">
          <ac:chgData name="Kokchun Giang" userId="67e2125d-ec8c-4323-9653-9824a2ad815f" providerId="ADAL" clId="{066B0731-8B54-CF43-9BDD-D2EEB9663FC5}" dt="2024-01-26T16:38:18.448" v="1898"/>
          <ac:inkMkLst>
            <pc:docMk/>
            <pc:sldMk cId="2141783636" sldId="333"/>
            <ac:inkMk id="1359" creationId="{DD81A50F-755D-6A73-2BC3-41D9F289CCCD}"/>
          </ac:inkMkLst>
        </pc:inkChg>
        <pc:inkChg chg="add mod">
          <ac:chgData name="Kokchun Giang" userId="67e2125d-ec8c-4323-9653-9824a2ad815f" providerId="ADAL" clId="{066B0731-8B54-CF43-9BDD-D2EEB9663FC5}" dt="2024-01-26T16:38:18.448" v="1898"/>
          <ac:inkMkLst>
            <pc:docMk/>
            <pc:sldMk cId="2141783636" sldId="333"/>
            <ac:inkMk id="1360" creationId="{2ACE93EC-177A-D338-D743-F1E20D949AA7}"/>
          </ac:inkMkLst>
        </pc:inkChg>
        <pc:inkChg chg="add mod">
          <ac:chgData name="Kokchun Giang" userId="67e2125d-ec8c-4323-9653-9824a2ad815f" providerId="ADAL" clId="{066B0731-8B54-CF43-9BDD-D2EEB9663FC5}" dt="2024-01-26T16:38:39.300" v="1911"/>
          <ac:inkMkLst>
            <pc:docMk/>
            <pc:sldMk cId="2141783636" sldId="333"/>
            <ac:inkMk id="1362" creationId="{2529AF4C-F565-8320-037F-7C7BDEE9820A}"/>
          </ac:inkMkLst>
        </pc:inkChg>
        <pc:inkChg chg="add mod">
          <ac:chgData name="Kokchun Giang" userId="67e2125d-ec8c-4323-9653-9824a2ad815f" providerId="ADAL" clId="{066B0731-8B54-CF43-9BDD-D2EEB9663FC5}" dt="2024-01-26T16:38:39.300" v="1911"/>
          <ac:inkMkLst>
            <pc:docMk/>
            <pc:sldMk cId="2141783636" sldId="333"/>
            <ac:inkMk id="1363" creationId="{C5B852E3-19FC-164F-87B8-6FD9F6153758}"/>
          </ac:inkMkLst>
        </pc:inkChg>
        <pc:inkChg chg="add mod">
          <ac:chgData name="Kokchun Giang" userId="67e2125d-ec8c-4323-9653-9824a2ad815f" providerId="ADAL" clId="{066B0731-8B54-CF43-9BDD-D2EEB9663FC5}" dt="2024-01-26T16:38:39.300" v="1911"/>
          <ac:inkMkLst>
            <pc:docMk/>
            <pc:sldMk cId="2141783636" sldId="333"/>
            <ac:inkMk id="1364" creationId="{C48DCDF1-279A-D3C5-AAE4-F7D92A06D87B}"/>
          </ac:inkMkLst>
        </pc:inkChg>
        <pc:inkChg chg="add mod">
          <ac:chgData name="Kokchun Giang" userId="67e2125d-ec8c-4323-9653-9824a2ad815f" providerId="ADAL" clId="{066B0731-8B54-CF43-9BDD-D2EEB9663FC5}" dt="2024-01-26T16:38:39.300" v="1911"/>
          <ac:inkMkLst>
            <pc:docMk/>
            <pc:sldMk cId="2141783636" sldId="333"/>
            <ac:inkMk id="1365" creationId="{B2923927-C509-E7E6-7448-6906C448D7FC}"/>
          </ac:inkMkLst>
        </pc:inkChg>
        <pc:inkChg chg="add mod">
          <ac:chgData name="Kokchun Giang" userId="67e2125d-ec8c-4323-9653-9824a2ad815f" providerId="ADAL" clId="{066B0731-8B54-CF43-9BDD-D2EEB9663FC5}" dt="2024-01-27T12:04:53.957" v="1952"/>
          <ac:inkMkLst>
            <pc:docMk/>
            <pc:sldMk cId="2141783636" sldId="333"/>
            <ac:inkMk id="1366" creationId="{4BE987C4-FFE7-52F9-7928-B14A18297A83}"/>
          </ac:inkMkLst>
        </pc:inkChg>
        <pc:inkChg chg="del">
          <ac:chgData name="Kokchun Giang" userId="67e2125d-ec8c-4323-9653-9824a2ad815f" providerId="ADAL" clId="{066B0731-8B54-CF43-9BDD-D2EEB9663FC5}" dt="2024-01-26T16:35:28.205" v="1759" actId="478"/>
          <ac:inkMkLst>
            <pc:docMk/>
            <pc:sldMk cId="2141783636" sldId="333"/>
            <ac:inkMk id="1367" creationId="{82DF0D5B-FBEE-3FDC-003B-A2F66A546BFB}"/>
          </ac:inkMkLst>
        </pc:inkChg>
        <pc:inkChg chg="add mod">
          <ac:chgData name="Kokchun Giang" userId="67e2125d-ec8c-4323-9653-9824a2ad815f" providerId="ADAL" clId="{066B0731-8B54-CF43-9BDD-D2EEB9663FC5}" dt="2024-01-27T12:04:53.957" v="1952"/>
          <ac:inkMkLst>
            <pc:docMk/>
            <pc:sldMk cId="2141783636" sldId="333"/>
            <ac:inkMk id="1368" creationId="{BBAB0ADD-4649-78CC-E6F1-4239812B422E}"/>
          </ac:inkMkLst>
        </pc:inkChg>
        <pc:inkChg chg="add mod">
          <ac:chgData name="Kokchun Giang" userId="67e2125d-ec8c-4323-9653-9824a2ad815f" providerId="ADAL" clId="{066B0731-8B54-CF43-9BDD-D2EEB9663FC5}" dt="2024-01-27T12:04:53.957" v="1952"/>
          <ac:inkMkLst>
            <pc:docMk/>
            <pc:sldMk cId="2141783636" sldId="333"/>
            <ac:inkMk id="1369" creationId="{FBA0E353-8F85-72E1-8F18-D012FDEDC0A2}"/>
          </ac:inkMkLst>
        </pc:inkChg>
        <pc:inkChg chg="add mod">
          <ac:chgData name="Kokchun Giang" userId="67e2125d-ec8c-4323-9653-9824a2ad815f" providerId="ADAL" clId="{066B0731-8B54-CF43-9BDD-D2EEB9663FC5}" dt="2024-01-27T12:04:53.957" v="1952"/>
          <ac:inkMkLst>
            <pc:docMk/>
            <pc:sldMk cId="2141783636" sldId="333"/>
            <ac:inkMk id="1370" creationId="{3150C97D-07BB-2D77-0381-A90779EAD958}"/>
          </ac:inkMkLst>
        </pc:inkChg>
        <pc:inkChg chg="add mod">
          <ac:chgData name="Kokchun Giang" userId="67e2125d-ec8c-4323-9653-9824a2ad815f" providerId="ADAL" clId="{066B0731-8B54-CF43-9BDD-D2EEB9663FC5}" dt="2024-01-27T12:04:53.957" v="1952"/>
          <ac:inkMkLst>
            <pc:docMk/>
            <pc:sldMk cId="2141783636" sldId="333"/>
            <ac:inkMk id="1371" creationId="{2482D2F1-033C-7978-F39A-3E888E69E7B8}"/>
          </ac:inkMkLst>
        </pc:inkChg>
        <pc:inkChg chg="add mod">
          <ac:chgData name="Kokchun Giang" userId="67e2125d-ec8c-4323-9653-9824a2ad815f" providerId="ADAL" clId="{066B0731-8B54-CF43-9BDD-D2EEB9663FC5}" dt="2024-01-27T12:04:53.957" v="1952"/>
          <ac:inkMkLst>
            <pc:docMk/>
            <pc:sldMk cId="2141783636" sldId="333"/>
            <ac:inkMk id="1372" creationId="{CBDEAE02-50E0-A12C-B731-8F60D60EE907}"/>
          </ac:inkMkLst>
        </pc:inkChg>
        <pc:inkChg chg="add mod">
          <ac:chgData name="Kokchun Giang" userId="67e2125d-ec8c-4323-9653-9824a2ad815f" providerId="ADAL" clId="{066B0731-8B54-CF43-9BDD-D2EEB9663FC5}" dt="2024-01-27T12:04:53.957" v="1952"/>
          <ac:inkMkLst>
            <pc:docMk/>
            <pc:sldMk cId="2141783636" sldId="333"/>
            <ac:inkMk id="1373" creationId="{B4367A14-0078-8BAE-C15C-1CB5B01A42D0}"/>
          </ac:inkMkLst>
        </pc:inkChg>
        <pc:inkChg chg="add mod">
          <ac:chgData name="Kokchun Giang" userId="67e2125d-ec8c-4323-9653-9824a2ad815f" providerId="ADAL" clId="{066B0731-8B54-CF43-9BDD-D2EEB9663FC5}" dt="2024-01-27T12:04:53.957" v="1952"/>
          <ac:inkMkLst>
            <pc:docMk/>
            <pc:sldMk cId="2141783636" sldId="333"/>
            <ac:inkMk id="1374" creationId="{E29CB853-683A-DD1B-EE06-250E3024B092}"/>
          </ac:inkMkLst>
        </pc:inkChg>
        <pc:inkChg chg="add mod">
          <ac:chgData name="Kokchun Giang" userId="67e2125d-ec8c-4323-9653-9824a2ad815f" providerId="ADAL" clId="{066B0731-8B54-CF43-9BDD-D2EEB9663FC5}" dt="2024-01-27T12:04:53.957" v="1952"/>
          <ac:inkMkLst>
            <pc:docMk/>
            <pc:sldMk cId="2141783636" sldId="333"/>
            <ac:inkMk id="1375" creationId="{D7579DC9-F7E9-7B67-EC43-6271D777E904}"/>
          </ac:inkMkLst>
        </pc:inkChg>
        <pc:inkChg chg="add mod">
          <ac:chgData name="Kokchun Giang" userId="67e2125d-ec8c-4323-9653-9824a2ad815f" providerId="ADAL" clId="{066B0731-8B54-CF43-9BDD-D2EEB9663FC5}" dt="2024-01-27T12:04:53.957" v="1952"/>
          <ac:inkMkLst>
            <pc:docMk/>
            <pc:sldMk cId="2141783636" sldId="333"/>
            <ac:inkMk id="1376" creationId="{385A0BBB-23A0-42E6-71FF-CA7E7C5DEEB6}"/>
          </ac:inkMkLst>
        </pc:inkChg>
        <pc:inkChg chg="add mod">
          <ac:chgData name="Kokchun Giang" userId="67e2125d-ec8c-4323-9653-9824a2ad815f" providerId="ADAL" clId="{066B0731-8B54-CF43-9BDD-D2EEB9663FC5}" dt="2024-01-27T12:04:53.957" v="1952"/>
          <ac:inkMkLst>
            <pc:docMk/>
            <pc:sldMk cId="2141783636" sldId="333"/>
            <ac:inkMk id="1377" creationId="{C4DD305F-0256-43EB-CD0A-79ADD5936730}"/>
          </ac:inkMkLst>
        </pc:inkChg>
        <pc:inkChg chg="add mod">
          <ac:chgData name="Kokchun Giang" userId="67e2125d-ec8c-4323-9653-9824a2ad815f" providerId="ADAL" clId="{066B0731-8B54-CF43-9BDD-D2EEB9663FC5}" dt="2024-01-27T12:04:57.559" v="1959"/>
          <ac:inkMkLst>
            <pc:docMk/>
            <pc:sldMk cId="2141783636" sldId="333"/>
            <ac:inkMk id="1379" creationId="{922D582E-197F-2C83-4E9E-F3A677900861}"/>
          </ac:inkMkLst>
        </pc:inkChg>
        <pc:inkChg chg="add mod">
          <ac:chgData name="Kokchun Giang" userId="67e2125d-ec8c-4323-9653-9824a2ad815f" providerId="ADAL" clId="{066B0731-8B54-CF43-9BDD-D2EEB9663FC5}" dt="2024-01-27T12:04:57.559" v="1959"/>
          <ac:inkMkLst>
            <pc:docMk/>
            <pc:sldMk cId="2141783636" sldId="333"/>
            <ac:inkMk id="1380" creationId="{4A1609B9-6C06-57F0-D863-3350C84C29E7}"/>
          </ac:inkMkLst>
        </pc:inkChg>
        <pc:inkChg chg="add mod">
          <ac:chgData name="Kokchun Giang" userId="67e2125d-ec8c-4323-9653-9824a2ad815f" providerId="ADAL" clId="{066B0731-8B54-CF43-9BDD-D2EEB9663FC5}" dt="2024-01-27T12:04:57.559" v="1959"/>
          <ac:inkMkLst>
            <pc:docMk/>
            <pc:sldMk cId="2141783636" sldId="333"/>
            <ac:inkMk id="1381" creationId="{CEF86AB9-B84D-5108-67D0-FBA896A98E72}"/>
          </ac:inkMkLst>
        </pc:inkChg>
        <pc:inkChg chg="add mod">
          <ac:chgData name="Kokchun Giang" userId="67e2125d-ec8c-4323-9653-9824a2ad815f" providerId="ADAL" clId="{066B0731-8B54-CF43-9BDD-D2EEB9663FC5}" dt="2024-01-27T12:04:57.559" v="1959"/>
          <ac:inkMkLst>
            <pc:docMk/>
            <pc:sldMk cId="2141783636" sldId="333"/>
            <ac:inkMk id="1382" creationId="{5661C052-6D21-DFA2-7887-16248B7CBBDC}"/>
          </ac:inkMkLst>
        </pc:inkChg>
        <pc:inkChg chg="add mod">
          <ac:chgData name="Kokchun Giang" userId="67e2125d-ec8c-4323-9653-9824a2ad815f" providerId="ADAL" clId="{066B0731-8B54-CF43-9BDD-D2EEB9663FC5}" dt="2024-01-27T12:04:57.559" v="1959"/>
          <ac:inkMkLst>
            <pc:docMk/>
            <pc:sldMk cId="2141783636" sldId="333"/>
            <ac:inkMk id="1383" creationId="{2F71B280-269B-14A0-E642-4FD357B02F18}"/>
          </ac:inkMkLst>
        </pc:inkChg>
        <pc:inkChg chg="add mod">
          <ac:chgData name="Kokchun Giang" userId="67e2125d-ec8c-4323-9653-9824a2ad815f" providerId="ADAL" clId="{066B0731-8B54-CF43-9BDD-D2EEB9663FC5}" dt="2024-01-27T12:46:31.077" v="3073" actId="164"/>
          <ac:inkMkLst>
            <pc:docMk/>
            <pc:sldMk cId="2141783636" sldId="333"/>
            <ac:inkMk id="1384" creationId="{BFBBA213-D9F6-5E48-C8A2-8A2C48289E4C}"/>
          </ac:inkMkLst>
        </pc:inkChg>
        <pc:inkChg chg="add del mod">
          <ac:chgData name="Kokchun Giang" userId="67e2125d-ec8c-4323-9653-9824a2ad815f" providerId="ADAL" clId="{066B0731-8B54-CF43-9BDD-D2EEB9663FC5}" dt="2024-01-27T12:05:37.089" v="1987" actId="9405"/>
          <ac:inkMkLst>
            <pc:docMk/>
            <pc:sldMk cId="2141783636" sldId="333"/>
            <ac:inkMk id="1386" creationId="{CE681A2D-2B14-67B6-F432-DDBC7090E38D}"/>
          </ac:inkMkLst>
        </pc:inkChg>
        <pc:inkChg chg="add del mod">
          <ac:chgData name="Kokchun Giang" userId="67e2125d-ec8c-4323-9653-9824a2ad815f" providerId="ADAL" clId="{066B0731-8B54-CF43-9BDD-D2EEB9663FC5}" dt="2024-01-27T12:05:36.891" v="1986" actId="9405"/>
          <ac:inkMkLst>
            <pc:docMk/>
            <pc:sldMk cId="2141783636" sldId="333"/>
            <ac:inkMk id="1387" creationId="{49ACAE9D-AC4C-C02A-38C0-CD26D029B0D2}"/>
          </ac:inkMkLst>
        </pc:inkChg>
        <pc:inkChg chg="add del mod">
          <ac:chgData name="Kokchun Giang" userId="67e2125d-ec8c-4323-9653-9824a2ad815f" providerId="ADAL" clId="{066B0731-8B54-CF43-9BDD-D2EEB9663FC5}" dt="2024-01-27T12:05:30.009" v="1969" actId="9405"/>
          <ac:inkMkLst>
            <pc:docMk/>
            <pc:sldMk cId="2141783636" sldId="333"/>
            <ac:inkMk id="1388" creationId="{9CE775FA-C286-3F93-8BCB-C1FD41E4182A}"/>
          </ac:inkMkLst>
        </pc:inkChg>
        <pc:inkChg chg="add del mod">
          <ac:chgData name="Kokchun Giang" userId="67e2125d-ec8c-4323-9653-9824a2ad815f" providerId="ADAL" clId="{066B0731-8B54-CF43-9BDD-D2EEB9663FC5}" dt="2024-01-27T12:05:29.495" v="1968" actId="9405"/>
          <ac:inkMkLst>
            <pc:docMk/>
            <pc:sldMk cId="2141783636" sldId="333"/>
            <ac:inkMk id="1389" creationId="{B3C3D5EB-D3B2-44BB-1E72-A51560F77D8F}"/>
          </ac:inkMkLst>
        </pc:inkChg>
        <pc:inkChg chg="add del mod">
          <ac:chgData name="Kokchun Giang" userId="67e2125d-ec8c-4323-9653-9824a2ad815f" providerId="ADAL" clId="{066B0731-8B54-CF43-9BDD-D2EEB9663FC5}" dt="2024-01-27T12:05:29.229" v="1967"/>
          <ac:inkMkLst>
            <pc:docMk/>
            <pc:sldMk cId="2141783636" sldId="333"/>
            <ac:inkMk id="1390" creationId="{168ED09B-099D-90CE-B6BF-DA12443A17D2}"/>
          </ac:inkMkLst>
        </pc:inkChg>
        <pc:inkChg chg="add del mod">
          <ac:chgData name="Kokchun Giang" userId="67e2125d-ec8c-4323-9653-9824a2ad815f" providerId="ADAL" clId="{066B0731-8B54-CF43-9BDD-D2EEB9663FC5}" dt="2024-01-27T12:05:36.695" v="1985" actId="9405"/>
          <ac:inkMkLst>
            <pc:docMk/>
            <pc:sldMk cId="2141783636" sldId="333"/>
            <ac:inkMk id="1392" creationId="{FF84001D-234F-2E9C-B7AA-520F0CC1A4C7}"/>
          </ac:inkMkLst>
        </pc:inkChg>
        <pc:inkChg chg="add del mod">
          <ac:chgData name="Kokchun Giang" userId="67e2125d-ec8c-4323-9653-9824a2ad815f" providerId="ADAL" clId="{066B0731-8B54-CF43-9BDD-D2EEB9663FC5}" dt="2024-01-27T12:05:36.506" v="1984" actId="9405"/>
          <ac:inkMkLst>
            <pc:docMk/>
            <pc:sldMk cId="2141783636" sldId="333"/>
            <ac:inkMk id="1393" creationId="{CE1E39E1-3469-C127-4A1F-BF567E9CAA3B}"/>
          </ac:inkMkLst>
        </pc:inkChg>
        <pc:inkChg chg="add del mod">
          <ac:chgData name="Kokchun Giang" userId="67e2125d-ec8c-4323-9653-9824a2ad815f" providerId="ADAL" clId="{066B0731-8B54-CF43-9BDD-D2EEB9663FC5}" dt="2024-01-27T12:05:36.306" v="1983" actId="9405"/>
          <ac:inkMkLst>
            <pc:docMk/>
            <pc:sldMk cId="2141783636" sldId="333"/>
            <ac:inkMk id="1394" creationId="{462CF766-9D0F-CC0B-664D-B53AC17CB8F9}"/>
          </ac:inkMkLst>
        </pc:inkChg>
        <pc:inkChg chg="add del mod">
          <ac:chgData name="Kokchun Giang" userId="67e2125d-ec8c-4323-9653-9824a2ad815f" providerId="ADAL" clId="{066B0731-8B54-CF43-9BDD-D2EEB9663FC5}" dt="2024-01-27T12:05:36.119" v="1982" actId="9405"/>
          <ac:inkMkLst>
            <pc:docMk/>
            <pc:sldMk cId="2141783636" sldId="333"/>
            <ac:inkMk id="1395" creationId="{13581A99-7122-B33B-8FE2-168DF15B9934}"/>
          </ac:inkMkLst>
        </pc:inkChg>
        <pc:inkChg chg="add del mod">
          <ac:chgData name="Kokchun Giang" userId="67e2125d-ec8c-4323-9653-9824a2ad815f" providerId="ADAL" clId="{066B0731-8B54-CF43-9BDD-D2EEB9663FC5}" dt="2024-01-27T12:05:35.939" v="1981"/>
          <ac:inkMkLst>
            <pc:docMk/>
            <pc:sldMk cId="2141783636" sldId="333"/>
            <ac:inkMk id="1396" creationId="{4FE309B9-7E08-9CB3-4174-A49086CC45FB}"/>
          </ac:inkMkLst>
        </pc:inkChg>
        <pc:inkChg chg="add del mod">
          <ac:chgData name="Kokchun Giang" userId="67e2125d-ec8c-4323-9653-9824a2ad815f" providerId="ADAL" clId="{066B0731-8B54-CF43-9BDD-D2EEB9663FC5}" dt="2024-01-27T12:05:35.694" v="1979"/>
          <ac:inkMkLst>
            <pc:docMk/>
            <pc:sldMk cId="2141783636" sldId="333"/>
            <ac:inkMk id="1398" creationId="{DB19B9A5-92BF-C6E3-73D2-C7A641E4CA0D}"/>
          </ac:inkMkLst>
        </pc:inkChg>
        <pc:inkChg chg="add mod">
          <ac:chgData name="Kokchun Giang" userId="67e2125d-ec8c-4323-9653-9824a2ad815f" providerId="ADAL" clId="{066B0731-8B54-CF43-9BDD-D2EEB9663FC5}" dt="2024-01-27T12:05:47.792" v="2006"/>
          <ac:inkMkLst>
            <pc:docMk/>
            <pc:sldMk cId="2141783636" sldId="333"/>
            <ac:inkMk id="1400" creationId="{4106C839-7DE8-3676-05DD-8C866D392A98}"/>
          </ac:inkMkLst>
        </pc:inkChg>
        <pc:inkChg chg="add mod">
          <ac:chgData name="Kokchun Giang" userId="67e2125d-ec8c-4323-9653-9824a2ad815f" providerId="ADAL" clId="{066B0731-8B54-CF43-9BDD-D2EEB9663FC5}" dt="2024-01-27T12:05:47.792" v="2006"/>
          <ac:inkMkLst>
            <pc:docMk/>
            <pc:sldMk cId="2141783636" sldId="333"/>
            <ac:inkMk id="1401" creationId="{16CB0A3B-9737-A8D3-BEEF-2598E43474CA}"/>
          </ac:inkMkLst>
        </pc:inkChg>
        <pc:inkChg chg="add mod">
          <ac:chgData name="Kokchun Giang" userId="67e2125d-ec8c-4323-9653-9824a2ad815f" providerId="ADAL" clId="{066B0731-8B54-CF43-9BDD-D2EEB9663FC5}" dt="2024-01-27T12:05:47.792" v="2006"/>
          <ac:inkMkLst>
            <pc:docMk/>
            <pc:sldMk cId="2141783636" sldId="333"/>
            <ac:inkMk id="1402" creationId="{C5A666AE-129D-E9F0-60D6-628D9958423D}"/>
          </ac:inkMkLst>
        </pc:inkChg>
        <pc:inkChg chg="add mod">
          <ac:chgData name="Kokchun Giang" userId="67e2125d-ec8c-4323-9653-9824a2ad815f" providerId="ADAL" clId="{066B0731-8B54-CF43-9BDD-D2EEB9663FC5}" dt="2024-01-27T12:05:47.792" v="2006"/>
          <ac:inkMkLst>
            <pc:docMk/>
            <pc:sldMk cId="2141783636" sldId="333"/>
            <ac:inkMk id="1403" creationId="{4710F39E-CB24-13B2-7EFC-019450EAE703}"/>
          </ac:inkMkLst>
        </pc:inkChg>
        <pc:inkChg chg="add mod">
          <ac:chgData name="Kokchun Giang" userId="67e2125d-ec8c-4323-9653-9824a2ad815f" providerId="ADAL" clId="{066B0731-8B54-CF43-9BDD-D2EEB9663FC5}" dt="2024-01-27T12:05:47.792" v="2006"/>
          <ac:inkMkLst>
            <pc:docMk/>
            <pc:sldMk cId="2141783636" sldId="333"/>
            <ac:inkMk id="1404" creationId="{01FDA671-8F22-73E7-96B5-049376D1D996}"/>
          </ac:inkMkLst>
        </pc:inkChg>
        <pc:inkChg chg="add mod">
          <ac:chgData name="Kokchun Giang" userId="67e2125d-ec8c-4323-9653-9824a2ad815f" providerId="ADAL" clId="{066B0731-8B54-CF43-9BDD-D2EEB9663FC5}" dt="2024-01-26T16:38:39.300" v="1911"/>
          <ac:inkMkLst>
            <pc:docMk/>
            <pc:sldMk cId="2141783636" sldId="333"/>
            <ac:inkMk id="1405" creationId="{FB0B48FF-396B-1BB3-C54C-79E50C338B46}"/>
          </ac:inkMkLst>
        </pc:inkChg>
        <pc:inkChg chg="add mod">
          <ac:chgData name="Kokchun Giang" userId="67e2125d-ec8c-4323-9653-9824a2ad815f" providerId="ADAL" clId="{066B0731-8B54-CF43-9BDD-D2EEB9663FC5}" dt="2024-01-26T16:38:39.300" v="1911"/>
          <ac:inkMkLst>
            <pc:docMk/>
            <pc:sldMk cId="2141783636" sldId="333"/>
            <ac:inkMk id="1406" creationId="{ACA5097F-C77F-4945-274E-590B3DB6E110}"/>
          </ac:inkMkLst>
        </pc:inkChg>
        <pc:inkChg chg="add mod">
          <ac:chgData name="Kokchun Giang" userId="67e2125d-ec8c-4323-9653-9824a2ad815f" providerId="ADAL" clId="{066B0731-8B54-CF43-9BDD-D2EEB9663FC5}" dt="2024-01-27T12:05:47.792" v="2006"/>
          <ac:inkMkLst>
            <pc:docMk/>
            <pc:sldMk cId="2141783636" sldId="333"/>
            <ac:inkMk id="1407" creationId="{2502C10E-6C07-5A7A-D866-43CB09AA4289}"/>
          </ac:inkMkLst>
        </pc:inkChg>
        <pc:inkChg chg="add mod">
          <ac:chgData name="Kokchun Giang" userId="67e2125d-ec8c-4323-9653-9824a2ad815f" providerId="ADAL" clId="{066B0731-8B54-CF43-9BDD-D2EEB9663FC5}" dt="2024-01-27T12:05:47.792" v="2006"/>
          <ac:inkMkLst>
            <pc:docMk/>
            <pc:sldMk cId="2141783636" sldId="333"/>
            <ac:inkMk id="1408" creationId="{B7150637-4EE3-9979-739C-44D624B2D0DA}"/>
          </ac:inkMkLst>
        </pc:inkChg>
        <pc:inkChg chg="add mod">
          <ac:chgData name="Kokchun Giang" userId="67e2125d-ec8c-4323-9653-9824a2ad815f" providerId="ADAL" clId="{066B0731-8B54-CF43-9BDD-D2EEB9663FC5}" dt="2024-01-27T12:05:47.792" v="2006"/>
          <ac:inkMkLst>
            <pc:docMk/>
            <pc:sldMk cId="2141783636" sldId="333"/>
            <ac:inkMk id="1410" creationId="{CCA93D31-4EB6-1131-6989-B6CF7FFD7043}"/>
          </ac:inkMkLst>
        </pc:inkChg>
        <pc:inkChg chg="add mod">
          <ac:chgData name="Kokchun Giang" userId="67e2125d-ec8c-4323-9653-9824a2ad815f" providerId="ADAL" clId="{066B0731-8B54-CF43-9BDD-D2EEB9663FC5}" dt="2024-01-27T12:05:47.792" v="2006"/>
          <ac:inkMkLst>
            <pc:docMk/>
            <pc:sldMk cId="2141783636" sldId="333"/>
            <ac:inkMk id="1411" creationId="{3927C202-84A6-0306-6FAC-B09BE8A7F24B}"/>
          </ac:inkMkLst>
        </pc:inkChg>
        <pc:inkChg chg="add mod">
          <ac:chgData name="Kokchun Giang" userId="67e2125d-ec8c-4323-9653-9824a2ad815f" providerId="ADAL" clId="{066B0731-8B54-CF43-9BDD-D2EEB9663FC5}" dt="2024-01-27T12:05:47.792" v="2006"/>
          <ac:inkMkLst>
            <pc:docMk/>
            <pc:sldMk cId="2141783636" sldId="333"/>
            <ac:inkMk id="1412" creationId="{9A7BAF88-289E-228A-2B1C-05231D908664}"/>
          </ac:inkMkLst>
        </pc:inkChg>
        <pc:inkChg chg="add mod">
          <ac:chgData name="Kokchun Giang" userId="67e2125d-ec8c-4323-9653-9824a2ad815f" providerId="ADAL" clId="{066B0731-8B54-CF43-9BDD-D2EEB9663FC5}" dt="2024-01-27T12:05:47.792" v="2006"/>
          <ac:inkMkLst>
            <pc:docMk/>
            <pc:sldMk cId="2141783636" sldId="333"/>
            <ac:inkMk id="1413" creationId="{2D0EA4DC-7DAA-D873-06C6-6ADF2C290823}"/>
          </ac:inkMkLst>
        </pc:inkChg>
        <pc:inkChg chg="add mod">
          <ac:chgData name="Kokchun Giang" userId="67e2125d-ec8c-4323-9653-9824a2ad815f" providerId="ADAL" clId="{066B0731-8B54-CF43-9BDD-D2EEB9663FC5}" dt="2024-01-27T12:05:47.792" v="2006"/>
          <ac:inkMkLst>
            <pc:docMk/>
            <pc:sldMk cId="2141783636" sldId="333"/>
            <ac:inkMk id="1414" creationId="{B88FDFEC-2232-F737-447E-ACB703CE10C6}"/>
          </ac:inkMkLst>
        </pc:inkChg>
        <pc:inkChg chg="add mod">
          <ac:chgData name="Kokchun Giang" userId="67e2125d-ec8c-4323-9653-9824a2ad815f" providerId="ADAL" clId="{066B0731-8B54-CF43-9BDD-D2EEB9663FC5}" dt="2024-01-27T12:05:47.792" v="2006"/>
          <ac:inkMkLst>
            <pc:docMk/>
            <pc:sldMk cId="2141783636" sldId="333"/>
            <ac:inkMk id="1415" creationId="{D5871D8B-67EA-A18F-229E-8056FFFEC7CC}"/>
          </ac:inkMkLst>
        </pc:inkChg>
        <pc:inkChg chg="add del">
          <ac:chgData name="Kokchun Giang" userId="67e2125d-ec8c-4323-9653-9824a2ad815f" providerId="ADAL" clId="{066B0731-8B54-CF43-9BDD-D2EEB9663FC5}" dt="2024-01-27T12:05:46.270" v="2003" actId="9405"/>
          <ac:inkMkLst>
            <pc:docMk/>
            <pc:sldMk cId="2141783636" sldId="333"/>
            <ac:inkMk id="1416" creationId="{9DB67F8D-E3DB-E67E-0907-4F79776FD365}"/>
          </ac:inkMkLst>
        </pc:inkChg>
        <pc:inkChg chg="add mod">
          <ac:chgData name="Kokchun Giang" userId="67e2125d-ec8c-4323-9653-9824a2ad815f" providerId="ADAL" clId="{066B0731-8B54-CF43-9BDD-D2EEB9663FC5}" dt="2024-01-27T12:05:47.792" v="2006"/>
          <ac:inkMkLst>
            <pc:docMk/>
            <pc:sldMk cId="2141783636" sldId="333"/>
            <ac:inkMk id="1418" creationId="{B492A29D-1A99-B8C7-7EB0-5032D88BDADA}"/>
          </ac:inkMkLst>
        </pc:inkChg>
        <pc:inkChg chg="add mod">
          <ac:chgData name="Kokchun Giang" userId="67e2125d-ec8c-4323-9653-9824a2ad815f" providerId="ADAL" clId="{066B0731-8B54-CF43-9BDD-D2EEB9663FC5}" dt="2024-01-27T12:05:54.387" v="2011"/>
          <ac:inkMkLst>
            <pc:docMk/>
            <pc:sldMk cId="2141783636" sldId="333"/>
            <ac:inkMk id="1420" creationId="{6DA24CF0-7A37-0937-1A91-6C361251A4BC}"/>
          </ac:inkMkLst>
        </pc:inkChg>
        <pc:inkChg chg="add mod">
          <ac:chgData name="Kokchun Giang" userId="67e2125d-ec8c-4323-9653-9824a2ad815f" providerId="ADAL" clId="{066B0731-8B54-CF43-9BDD-D2EEB9663FC5}" dt="2024-01-27T12:05:54.387" v="2011"/>
          <ac:inkMkLst>
            <pc:docMk/>
            <pc:sldMk cId="2141783636" sldId="333"/>
            <ac:inkMk id="1421" creationId="{176E0688-67CE-3F04-44B3-D44D42339DFD}"/>
          </ac:inkMkLst>
        </pc:inkChg>
        <pc:inkChg chg="add mod">
          <ac:chgData name="Kokchun Giang" userId="67e2125d-ec8c-4323-9653-9824a2ad815f" providerId="ADAL" clId="{066B0731-8B54-CF43-9BDD-D2EEB9663FC5}" dt="2024-01-27T12:05:54.387" v="2011"/>
          <ac:inkMkLst>
            <pc:docMk/>
            <pc:sldMk cId="2141783636" sldId="333"/>
            <ac:inkMk id="1422" creationId="{AEC90412-B047-0195-DD4E-C74048D30691}"/>
          </ac:inkMkLst>
        </pc:inkChg>
        <pc:inkChg chg="add mod">
          <ac:chgData name="Kokchun Giang" userId="67e2125d-ec8c-4323-9653-9824a2ad815f" providerId="ADAL" clId="{066B0731-8B54-CF43-9BDD-D2EEB9663FC5}" dt="2024-01-27T12:05:54.387" v="2011"/>
          <ac:inkMkLst>
            <pc:docMk/>
            <pc:sldMk cId="2141783636" sldId="333"/>
            <ac:inkMk id="1423" creationId="{7F160DCD-4398-38BC-1AF5-6FED9D0F5EBB}"/>
          </ac:inkMkLst>
        </pc:inkChg>
        <pc:inkChg chg="add mod">
          <ac:chgData name="Kokchun Giang" userId="67e2125d-ec8c-4323-9653-9824a2ad815f" providerId="ADAL" clId="{066B0731-8B54-CF43-9BDD-D2EEB9663FC5}" dt="2024-01-27T12:06:02.559" v="2031"/>
          <ac:inkMkLst>
            <pc:docMk/>
            <pc:sldMk cId="2141783636" sldId="333"/>
            <ac:inkMk id="1425" creationId="{8E03CC1E-0F85-B25A-F277-DFF128ED05E3}"/>
          </ac:inkMkLst>
        </pc:inkChg>
        <pc:inkChg chg="add mod">
          <ac:chgData name="Kokchun Giang" userId="67e2125d-ec8c-4323-9653-9824a2ad815f" providerId="ADAL" clId="{066B0731-8B54-CF43-9BDD-D2EEB9663FC5}" dt="2024-01-27T12:06:02.559" v="2031"/>
          <ac:inkMkLst>
            <pc:docMk/>
            <pc:sldMk cId="2141783636" sldId="333"/>
            <ac:inkMk id="1426" creationId="{7069F181-F9D7-AC78-1F3E-3E0E90692331}"/>
          </ac:inkMkLst>
        </pc:inkChg>
        <pc:inkChg chg="add mod">
          <ac:chgData name="Kokchun Giang" userId="67e2125d-ec8c-4323-9653-9824a2ad815f" providerId="ADAL" clId="{066B0731-8B54-CF43-9BDD-D2EEB9663FC5}" dt="2024-01-27T12:06:02.559" v="2031"/>
          <ac:inkMkLst>
            <pc:docMk/>
            <pc:sldMk cId="2141783636" sldId="333"/>
            <ac:inkMk id="1427" creationId="{D1BB8FFF-10DD-8EF4-BA73-6705893B1EC0}"/>
          </ac:inkMkLst>
        </pc:inkChg>
        <pc:inkChg chg="add mod">
          <ac:chgData name="Kokchun Giang" userId="67e2125d-ec8c-4323-9653-9824a2ad815f" providerId="ADAL" clId="{066B0731-8B54-CF43-9BDD-D2EEB9663FC5}" dt="2024-01-27T12:06:02.559" v="2031"/>
          <ac:inkMkLst>
            <pc:docMk/>
            <pc:sldMk cId="2141783636" sldId="333"/>
            <ac:inkMk id="1428" creationId="{D260C53D-527D-5A7B-5218-37FDA99FBFC5}"/>
          </ac:inkMkLst>
        </pc:inkChg>
        <pc:inkChg chg="add mod">
          <ac:chgData name="Kokchun Giang" userId="67e2125d-ec8c-4323-9653-9824a2ad815f" providerId="ADAL" clId="{066B0731-8B54-CF43-9BDD-D2EEB9663FC5}" dt="2024-01-27T12:06:02.559" v="2031"/>
          <ac:inkMkLst>
            <pc:docMk/>
            <pc:sldMk cId="2141783636" sldId="333"/>
            <ac:inkMk id="1429" creationId="{9349CDDC-4A9A-4DD3-8A2B-2C3069D9970F}"/>
          </ac:inkMkLst>
        </pc:inkChg>
        <pc:inkChg chg="add mod">
          <ac:chgData name="Kokchun Giang" userId="67e2125d-ec8c-4323-9653-9824a2ad815f" providerId="ADAL" clId="{066B0731-8B54-CF43-9BDD-D2EEB9663FC5}" dt="2024-01-27T12:06:02.559" v="2031"/>
          <ac:inkMkLst>
            <pc:docMk/>
            <pc:sldMk cId="2141783636" sldId="333"/>
            <ac:inkMk id="1430" creationId="{5DF643AA-8836-86E9-CD20-A2003B4E7CEB}"/>
          </ac:inkMkLst>
        </pc:inkChg>
        <pc:inkChg chg="add mod">
          <ac:chgData name="Kokchun Giang" userId="67e2125d-ec8c-4323-9653-9824a2ad815f" providerId="ADAL" clId="{066B0731-8B54-CF43-9BDD-D2EEB9663FC5}" dt="2024-01-27T12:06:02.559" v="2031"/>
          <ac:inkMkLst>
            <pc:docMk/>
            <pc:sldMk cId="2141783636" sldId="333"/>
            <ac:inkMk id="1431" creationId="{34078883-440C-D36C-B3E9-6877B348856D}"/>
          </ac:inkMkLst>
        </pc:inkChg>
        <pc:inkChg chg="add mod">
          <ac:chgData name="Kokchun Giang" userId="67e2125d-ec8c-4323-9653-9824a2ad815f" providerId="ADAL" clId="{066B0731-8B54-CF43-9BDD-D2EEB9663FC5}" dt="2024-01-27T12:06:02.559" v="2031"/>
          <ac:inkMkLst>
            <pc:docMk/>
            <pc:sldMk cId="2141783636" sldId="333"/>
            <ac:inkMk id="1432" creationId="{04CB6E7A-D11D-5B4A-7426-ABD00B942D43}"/>
          </ac:inkMkLst>
        </pc:inkChg>
        <pc:inkChg chg="add mod">
          <ac:chgData name="Kokchun Giang" userId="67e2125d-ec8c-4323-9653-9824a2ad815f" providerId="ADAL" clId="{066B0731-8B54-CF43-9BDD-D2EEB9663FC5}" dt="2024-01-27T12:06:02.559" v="2031"/>
          <ac:inkMkLst>
            <pc:docMk/>
            <pc:sldMk cId="2141783636" sldId="333"/>
            <ac:inkMk id="1433" creationId="{78BB3E4C-EBD9-69BC-CDBE-0F87DF6EC0FE}"/>
          </ac:inkMkLst>
        </pc:inkChg>
        <pc:inkChg chg="add mod">
          <ac:chgData name="Kokchun Giang" userId="67e2125d-ec8c-4323-9653-9824a2ad815f" providerId="ADAL" clId="{066B0731-8B54-CF43-9BDD-D2EEB9663FC5}" dt="2024-01-27T12:06:02.559" v="2031"/>
          <ac:inkMkLst>
            <pc:docMk/>
            <pc:sldMk cId="2141783636" sldId="333"/>
            <ac:inkMk id="1434" creationId="{EACACDCB-73F1-8CC2-840A-CF251C040DE8}"/>
          </ac:inkMkLst>
        </pc:inkChg>
        <pc:inkChg chg="add mod">
          <ac:chgData name="Kokchun Giang" userId="67e2125d-ec8c-4323-9653-9824a2ad815f" providerId="ADAL" clId="{066B0731-8B54-CF43-9BDD-D2EEB9663FC5}" dt="2024-01-27T12:06:02.559" v="2031"/>
          <ac:inkMkLst>
            <pc:docMk/>
            <pc:sldMk cId="2141783636" sldId="333"/>
            <ac:inkMk id="1435" creationId="{B390E312-4FEC-358C-EF7A-79FE86B790A4}"/>
          </ac:inkMkLst>
        </pc:inkChg>
        <pc:inkChg chg="add mod">
          <ac:chgData name="Kokchun Giang" userId="67e2125d-ec8c-4323-9653-9824a2ad815f" providerId="ADAL" clId="{066B0731-8B54-CF43-9BDD-D2EEB9663FC5}" dt="2024-01-27T12:06:02.559" v="2031"/>
          <ac:inkMkLst>
            <pc:docMk/>
            <pc:sldMk cId="2141783636" sldId="333"/>
            <ac:inkMk id="1436" creationId="{79137243-5E2F-E663-EAC0-F6A19036A84B}"/>
          </ac:inkMkLst>
        </pc:inkChg>
        <pc:inkChg chg="add mod">
          <ac:chgData name="Kokchun Giang" userId="67e2125d-ec8c-4323-9653-9824a2ad815f" providerId="ADAL" clId="{066B0731-8B54-CF43-9BDD-D2EEB9663FC5}" dt="2024-01-27T12:06:02.559" v="2031"/>
          <ac:inkMkLst>
            <pc:docMk/>
            <pc:sldMk cId="2141783636" sldId="333"/>
            <ac:inkMk id="1437" creationId="{CC9BAB64-95D0-8993-5C18-57F1F7BEE4D4}"/>
          </ac:inkMkLst>
        </pc:inkChg>
        <pc:inkChg chg="add mod">
          <ac:chgData name="Kokchun Giang" userId="67e2125d-ec8c-4323-9653-9824a2ad815f" providerId="ADAL" clId="{066B0731-8B54-CF43-9BDD-D2EEB9663FC5}" dt="2024-01-26T16:38:39.300" v="1911"/>
          <ac:inkMkLst>
            <pc:docMk/>
            <pc:sldMk cId="2141783636" sldId="333"/>
            <ac:inkMk id="1438" creationId="{6ABDB776-CB63-E40E-4352-9FF9FDF17D31}"/>
          </ac:inkMkLst>
        </pc:inkChg>
        <pc:inkChg chg="add mod">
          <ac:chgData name="Kokchun Giang" userId="67e2125d-ec8c-4323-9653-9824a2ad815f" providerId="ADAL" clId="{066B0731-8B54-CF43-9BDD-D2EEB9663FC5}" dt="2024-01-27T12:06:02.559" v="2031"/>
          <ac:inkMkLst>
            <pc:docMk/>
            <pc:sldMk cId="2141783636" sldId="333"/>
            <ac:inkMk id="1439" creationId="{703D91AE-2D6C-BA76-0063-F90DA502383B}"/>
          </ac:inkMkLst>
        </pc:inkChg>
        <pc:inkChg chg="add mod">
          <ac:chgData name="Kokchun Giang" userId="67e2125d-ec8c-4323-9653-9824a2ad815f" providerId="ADAL" clId="{066B0731-8B54-CF43-9BDD-D2EEB9663FC5}" dt="2024-01-27T12:06:02.559" v="2031"/>
          <ac:inkMkLst>
            <pc:docMk/>
            <pc:sldMk cId="2141783636" sldId="333"/>
            <ac:inkMk id="1440" creationId="{3A0C9D02-66DC-E307-7E2E-A7F0F090E7C2}"/>
          </ac:inkMkLst>
        </pc:inkChg>
        <pc:inkChg chg="add mod">
          <ac:chgData name="Kokchun Giang" userId="67e2125d-ec8c-4323-9653-9824a2ad815f" providerId="ADAL" clId="{066B0731-8B54-CF43-9BDD-D2EEB9663FC5}" dt="2024-01-27T12:06:02.559" v="2031"/>
          <ac:inkMkLst>
            <pc:docMk/>
            <pc:sldMk cId="2141783636" sldId="333"/>
            <ac:inkMk id="1441" creationId="{2780F1D2-951F-F379-7F83-6667B8B3873B}"/>
          </ac:inkMkLst>
        </pc:inkChg>
        <pc:inkChg chg="add mod">
          <ac:chgData name="Kokchun Giang" userId="67e2125d-ec8c-4323-9653-9824a2ad815f" providerId="ADAL" clId="{066B0731-8B54-CF43-9BDD-D2EEB9663FC5}" dt="2024-01-27T12:06:02.559" v="2031"/>
          <ac:inkMkLst>
            <pc:docMk/>
            <pc:sldMk cId="2141783636" sldId="333"/>
            <ac:inkMk id="1442" creationId="{9869A2D7-BEED-DDA8-746E-CA03F3508483}"/>
          </ac:inkMkLst>
        </pc:inkChg>
        <pc:inkChg chg="add mod">
          <ac:chgData name="Kokchun Giang" userId="67e2125d-ec8c-4323-9653-9824a2ad815f" providerId="ADAL" clId="{066B0731-8B54-CF43-9BDD-D2EEB9663FC5}" dt="2024-01-27T12:06:02.559" v="2031"/>
          <ac:inkMkLst>
            <pc:docMk/>
            <pc:sldMk cId="2141783636" sldId="333"/>
            <ac:inkMk id="1443" creationId="{82FEBE4F-36C1-1DB7-A21C-F855EDECA489}"/>
          </ac:inkMkLst>
        </pc:inkChg>
        <pc:inkChg chg="add mod">
          <ac:chgData name="Kokchun Giang" userId="67e2125d-ec8c-4323-9653-9824a2ad815f" providerId="ADAL" clId="{066B0731-8B54-CF43-9BDD-D2EEB9663FC5}" dt="2024-01-27T12:06:02.559" v="2031"/>
          <ac:inkMkLst>
            <pc:docMk/>
            <pc:sldMk cId="2141783636" sldId="333"/>
            <ac:inkMk id="1444" creationId="{B8DDA079-49BF-CD8F-7691-8467FA83819E}"/>
          </ac:inkMkLst>
        </pc:inkChg>
        <pc:inkChg chg="add mod">
          <ac:chgData name="Kokchun Giang" userId="67e2125d-ec8c-4323-9653-9824a2ad815f" providerId="ADAL" clId="{066B0731-8B54-CF43-9BDD-D2EEB9663FC5}" dt="2024-01-27T12:06:15.954" v="2038"/>
          <ac:inkMkLst>
            <pc:docMk/>
            <pc:sldMk cId="2141783636" sldId="333"/>
            <ac:inkMk id="1446" creationId="{0B6ECDE9-4B90-3560-8CFD-E4D98CC0EB8F}"/>
          </ac:inkMkLst>
        </pc:inkChg>
        <pc:inkChg chg="add mod">
          <ac:chgData name="Kokchun Giang" userId="67e2125d-ec8c-4323-9653-9824a2ad815f" providerId="ADAL" clId="{066B0731-8B54-CF43-9BDD-D2EEB9663FC5}" dt="2024-01-27T12:06:15.954" v="2038"/>
          <ac:inkMkLst>
            <pc:docMk/>
            <pc:sldMk cId="2141783636" sldId="333"/>
            <ac:inkMk id="1447" creationId="{C1F869B6-BE07-1CA6-C073-241202C65341}"/>
          </ac:inkMkLst>
        </pc:inkChg>
        <pc:inkChg chg="add mod">
          <ac:chgData name="Kokchun Giang" userId="67e2125d-ec8c-4323-9653-9824a2ad815f" providerId="ADAL" clId="{066B0731-8B54-CF43-9BDD-D2EEB9663FC5}" dt="2024-01-27T12:06:15.954" v="2038"/>
          <ac:inkMkLst>
            <pc:docMk/>
            <pc:sldMk cId="2141783636" sldId="333"/>
            <ac:inkMk id="1448" creationId="{1BA4EF52-8202-63F1-24B2-9F70324AB053}"/>
          </ac:inkMkLst>
        </pc:inkChg>
        <pc:inkChg chg="add mod">
          <ac:chgData name="Kokchun Giang" userId="67e2125d-ec8c-4323-9653-9824a2ad815f" providerId="ADAL" clId="{066B0731-8B54-CF43-9BDD-D2EEB9663FC5}" dt="2024-01-27T12:06:15.954" v="2038"/>
          <ac:inkMkLst>
            <pc:docMk/>
            <pc:sldMk cId="2141783636" sldId="333"/>
            <ac:inkMk id="1449" creationId="{62CEFD2E-7266-616F-0F28-E23020B5731E}"/>
          </ac:inkMkLst>
        </pc:inkChg>
        <pc:inkChg chg="add mod">
          <ac:chgData name="Kokchun Giang" userId="67e2125d-ec8c-4323-9653-9824a2ad815f" providerId="ADAL" clId="{066B0731-8B54-CF43-9BDD-D2EEB9663FC5}" dt="2024-01-26T16:38:39.300" v="1911"/>
          <ac:inkMkLst>
            <pc:docMk/>
            <pc:sldMk cId="2141783636" sldId="333"/>
            <ac:inkMk id="1450" creationId="{06C909CC-D1AD-537B-C673-C63068531332}"/>
          </ac:inkMkLst>
        </pc:inkChg>
        <pc:inkChg chg="add mod">
          <ac:chgData name="Kokchun Giang" userId="67e2125d-ec8c-4323-9653-9824a2ad815f" providerId="ADAL" clId="{066B0731-8B54-CF43-9BDD-D2EEB9663FC5}" dt="2024-01-27T12:06:15.954" v="2038"/>
          <ac:inkMkLst>
            <pc:docMk/>
            <pc:sldMk cId="2141783636" sldId="333"/>
            <ac:inkMk id="1451" creationId="{8405B560-C3D2-DB67-9143-5C971626ECE4}"/>
          </ac:inkMkLst>
        </pc:inkChg>
        <pc:inkChg chg="add mod">
          <ac:chgData name="Kokchun Giang" userId="67e2125d-ec8c-4323-9653-9824a2ad815f" providerId="ADAL" clId="{066B0731-8B54-CF43-9BDD-D2EEB9663FC5}" dt="2024-01-27T12:06:15.954" v="2038"/>
          <ac:inkMkLst>
            <pc:docMk/>
            <pc:sldMk cId="2141783636" sldId="333"/>
            <ac:inkMk id="1452" creationId="{3E617E1F-B6B7-E28E-147E-3BB23EFFB357}"/>
          </ac:inkMkLst>
        </pc:inkChg>
        <pc:inkChg chg="add mod">
          <ac:chgData name="Kokchun Giang" userId="67e2125d-ec8c-4323-9653-9824a2ad815f" providerId="ADAL" clId="{066B0731-8B54-CF43-9BDD-D2EEB9663FC5}" dt="2024-01-27T12:06:18.817" v="2043"/>
          <ac:inkMkLst>
            <pc:docMk/>
            <pc:sldMk cId="2141783636" sldId="333"/>
            <ac:inkMk id="1454" creationId="{2CB29FB5-A0FF-3430-8952-5D15CD978680}"/>
          </ac:inkMkLst>
        </pc:inkChg>
        <pc:inkChg chg="add mod">
          <ac:chgData name="Kokchun Giang" userId="67e2125d-ec8c-4323-9653-9824a2ad815f" providerId="ADAL" clId="{066B0731-8B54-CF43-9BDD-D2EEB9663FC5}" dt="2024-01-27T12:06:18.817" v="2043"/>
          <ac:inkMkLst>
            <pc:docMk/>
            <pc:sldMk cId="2141783636" sldId="333"/>
            <ac:inkMk id="1455" creationId="{3CB8D326-095D-BC77-3975-CD22100D8E38}"/>
          </ac:inkMkLst>
        </pc:inkChg>
        <pc:inkChg chg="add mod">
          <ac:chgData name="Kokchun Giang" userId="67e2125d-ec8c-4323-9653-9824a2ad815f" providerId="ADAL" clId="{066B0731-8B54-CF43-9BDD-D2EEB9663FC5}" dt="2024-01-27T12:06:18.817" v="2043"/>
          <ac:inkMkLst>
            <pc:docMk/>
            <pc:sldMk cId="2141783636" sldId="333"/>
            <ac:inkMk id="1456" creationId="{8C7BDC73-3F60-6097-E792-AB1B599B0AFC}"/>
          </ac:inkMkLst>
        </pc:inkChg>
        <pc:inkChg chg="add mod">
          <ac:chgData name="Kokchun Giang" userId="67e2125d-ec8c-4323-9653-9824a2ad815f" providerId="ADAL" clId="{066B0731-8B54-CF43-9BDD-D2EEB9663FC5}" dt="2024-01-27T12:06:18.817" v="2043"/>
          <ac:inkMkLst>
            <pc:docMk/>
            <pc:sldMk cId="2141783636" sldId="333"/>
            <ac:inkMk id="1457" creationId="{569E4385-F91E-B755-9154-85B8CA574E9A}"/>
          </ac:inkMkLst>
        </pc:inkChg>
        <pc:inkChg chg="add mod">
          <ac:chgData name="Kokchun Giang" userId="67e2125d-ec8c-4323-9653-9824a2ad815f" providerId="ADAL" clId="{066B0731-8B54-CF43-9BDD-D2EEB9663FC5}" dt="2024-01-27T12:06:28.483" v="2046"/>
          <ac:inkMkLst>
            <pc:docMk/>
            <pc:sldMk cId="2141783636" sldId="333"/>
            <ac:inkMk id="1459" creationId="{98ACEEBC-116B-9317-C242-3E55747E26CF}"/>
          </ac:inkMkLst>
        </pc:inkChg>
        <pc:inkChg chg="add mod">
          <ac:chgData name="Kokchun Giang" userId="67e2125d-ec8c-4323-9653-9824a2ad815f" providerId="ADAL" clId="{066B0731-8B54-CF43-9BDD-D2EEB9663FC5}" dt="2024-01-27T12:06:28.483" v="2046"/>
          <ac:inkMkLst>
            <pc:docMk/>
            <pc:sldMk cId="2141783636" sldId="333"/>
            <ac:inkMk id="1460" creationId="{B13BCC80-14F9-94E4-7336-11FF82A3B435}"/>
          </ac:inkMkLst>
        </pc:inkChg>
        <pc:inkChg chg="add mod">
          <ac:chgData name="Kokchun Giang" userId="67e2125d-ec8c-4323-9653-9824a2ad815f" providerId="ADAL" clId="{066B0731-8B54-CF43-9BDD-D2EEB9663FC5}" dt="2024-01-27T12:06:33.337" v="2059"/>
          <ac:inkMkLst>
            <pc:docMk/>
            <pc:sldMk cId="2141783636" sldId="333"/>
            <ac:inkMk id="1462" creationId="{D64AF159-C229-1049-67E0-9171A705EE84}"/>
          </ac:inkMkLst>
        </pc:inkChg>
        <pc:inkChg chg="add mod">
          <ac:chgData name="Kokchun Giang" userId="67e2125d-ec8c-4323-9653-9824a2ad815f" providerId="ADAL" clId="{066B0731-8B54-CF43-9BDD-D2EEB9663FC5}" dt="2024-01-27T12:06:33.337" v="2059"/>
          <ac:inkMkLst>
            <pc:docMk/>
            <pc:sldMk cId="2141783636" sldId="333"/>
            <ac:inkMk id="1463" creationId="{6A9A0E9A-7E59-5162-7C47-D5295FFC1942}"/>
          </ac:inkMkLst>
        </pc:inkChg>
        <pc:inkChg chg="add mod">
          <ac:chgData name="Kokchun Giang" userId="67e2125d-ec8c-4323-9653-9824a2ad815f" providerId="ADAL" clId="{066B0731-8B54-CF43-9BDD-D2EEB9663FC5}" dt="2024-01-27T12:06:33.337" v="2059"/>
          <ac:inkMkLst>
            <pc:docMk/>
            <pc:sldMk cId="2141783636" sldId="333"/>
            <ac:inkMk id="1464" creationId="{B045A509-35F8-911A-59E0-0199F1E58A61}"/>
          </ac:inkMkLst>
        </pc:inkChg>
        <pc:inkChg chg="add mod">
          <ac:chgData name="Kokchun Giang" userId="67e2125d-ec8c-4323-9653-9824a2ad815f" providerId="ADAL" clId="{066B0731-8B54-CF43-9BDD-D2EEB9663FC5}" dt="2024-01-27T12:06:33.337" v="2059"/>
          <ac:inkMkLst>
            <pc:docMk/>
            <pc:sldMk cId="2141783636" sldId="333"/>
            <ac:inkMk id="1465" creationId="{E7507BD8-B39E-571D-D806-C18263ECABC8}"/>
          </ac:inkMkLst>
        </pc:inkChg>
        <pc:inkChg chg="add mod">
          <ac:chgData name="Kokchun Giang" userId="67e2125d-ec8c-4323-9653-9824a2ad815f" providerId="ADAL" clId="{066B0731-8B54-CF43-9BDD-D2EEB9663FC5}" dt="2024-01-27T12:06:33.337" v="2059"/>
          <ac:inkMkLst>
            <pc:docMk/>
            <pc:sldMk cId="2141783636" sldId="333"/>
            <ac:inkMk id="1466" creationId="{4B26B0A2-D560-4B60-ED7A-49C325AF44DC}"/>
          </ac:inkMkLst>
        </pc:inkChg>
        <pc:inkChg chg="add mod">
          <ac:chgData name="Kokchun Giang" userId="67e2125d-ec8c-4323-9653-9824a2ad815f" providerId="ADAL" clId="{066B0731-8B54-CF43-9BDD-D2EEB9663FC5}" dt="2024-01-26T16:38:39.300" v="1911"/>
          <ac:inkMkLst>
            <pc:docMk/>
            <pc:sldMk cId="2141783636" sldId="333"/>
            <ac:inkMk id="1467" creationId="{070AB6B9-C1C6-157E-9289-2D458319F620}"/>
          </ac:inkMkLst>
        </pc:inkChg>
        <pc:inkChg chg="add mod">
          <ac:chgData name="Kokchun Giang" userId="67e2125d-ec8c-4323-9653-9824a2ad815f" providerId="ADAL" clId="{066B0731-8B54-CF43-9BDD-D2EEB9663FC5}" dt="2024-01-26T16:38:39.300" v="1911"/>
          <ac:inkMkLst>
            <pc:docMk/>
            <pc:sldMk cId="2141783636" sldId="333"/>
            <ac:inkMk id="1468" creationId="{ADC3659D-F41A-4FF9-50DD-8D4367064BEF}"/>
          </ac:inkMkLst>
        </pc:inkChg>
        <pc:inkChg chg="add mod">
          <ac:chgData name="Kokchun Giang" userId="67e2125d-ec8c-4323-9653-9824a2ad815f" providerId="ADAL" clId="{066B0731-8B54-CF43-9BDD-D2EEB9663FC5}" dt="2024-01-27T12:06:33.337" v="2059"/>
          <ac:inkMkLst>
            <pc:docMk/>
            <pc:sldMk cId="2141783636" sldId="333"/>
            <ac:inkMk id="1469" creationId="{14A3BDC7-96C7-1FF6-A9F9-651E5AE01225}"/>
          </ac:inkMkLst>
        </pc:inkChg>
        <pc:inkChg chg="add mod">
          <ac:chgData name="Kokchun Giang" userId="67e2125d-ec8c-4323-9653-9824a2ad815f" providerId="ADAL" clId="{066B0731-8B54-CF43-9BDD-D2EEB9663FC5}" dt="2024-01-27T12:06:33.337" v="2059"/>
          <ac:inkMkLst>
            <pc:docMk/>
            <pc:sldMk cId="2141783636" sldId="333"/>
            <ac:inkMk id="1470" creationId="{EF51664D-727A-857A-CD12-C73F3B28E751}"/>
          </ac:inkMkLst>
        </pc:inkChg>
        <pc:inkChg chg="add mod">
          <ac:chgData name="Kokchun Giang" userId="67e2125d-ec8c-4323-9653-9824a2ad815f" providerId="ADAL" clId="{066B0731-8B54-CF43-9BDD-D2EEB9663FC5}" dt="2024-01-27T12:06:33.337" v="2059"/>
          <ac:inkMkLst>
            <pc:docMk/>
            <pc:sldMk cId="2141783636" sldId="333"/>
            <ac:inkMk id="1471" creationId="{60F976F2-83CC-C6B7-2409-2F0B700B61DE}"/>
          </ac:inkMkLst>
        </pc:inkChg>
        <pc:inkChg chg="add mod">
          <ac:chgData name="Kokchun Giang" userId="67e2125d-ec8c-4323-9653-9824a2ad815f" providerId="ADAL" clId="{066B0731-8B54-CF43-9BDD-D2EEB9663FC5}" dt="2024-01-26T16:38:39.300" v="1911"/>
          <ac:inkMkLst>
            <pc:docMk/>
            <pc:sldMk cId="2141783636" sldId="333"/>
            <ac:inkMk id="1472" creationId="{F4135360-14FA-EAE5-3C81-C1EEDD24EFC5}"/>
          </ac:inkMkLst>
        </pc:inkChg>
        <pc:inkChg chg="add mod">
          <ac:chgData name="Kokchun Giang" userId="67e2125d-ec8c-4323-9653-9824a2ad815f" providerId="ADAL" clId="{066B0731-8B54-CF43-9BDD-D2EEB9663FC5}" dt="2024-01-27T12:06:33.337" v="2059"/>
          <ac:inkMkLst>
            <pc:docMk/>
            <pc:sldMk cId="2141783636" sldId="333"/>
            <ac:inkMk id="1473" creationId="{21FA0369-0904-360A-57D6-D2E6CA74B4AC}"/>
          </ac:inkMkLst>
        </pc:inkChg>
        <pc:inkChg chg="del">
          <ac:chgData name="Kokchun Giang" userId="67e2125d-ec8c-4323-9653-9824a2ad815f" providerId="ADAL" clId="{066B0731-8B54-CF43-9BDD-D2EEB9663FC5}" dt="2024-01-26T16:35:10.862" v="1757" actId="478"/>
          <ac:inkMkLst>
            <pc:docMk/>
            <pc:sldMk cId="2141783636" sldId="333"/>
            <ac:inkMk id="1473" creationId="{A3B6BAB3-BA11-FADE-3A38-480ADFD8EE4B}"/>
          </ac:inkMkLst>
        </pc:inkChg>
        <pc:inkChg chg="add mod">
          <ac:chgData name="Kokchun Giang" userId="67e2125d-ec8c-4323-9653-9824a2ad815f" providerId="ADAL" clId="{066B0731-8B54-CF43-9BDD-D2EEB9663FC5}" dt="2024-01-27T12:06:33.337" v="2059"/>
          <ac:inkMkLst>
            <pc:docMk/>
            <pc:sldMk cId="2141783636" sldId="333"/>
            <ac:inkMk id="1474" creationId="{132098A1-6043-F3DB-2B34-D0B6DA7C5784}"/>
          </ac:inkMkLst>
        </pc:inkChg>
        <pc:inkChg chg="del">
          <ac:chgData name="Kokchun Giang" userId="67e2125d-ec8c-4323-9653-9824a2ad815f" providerId="ADAL" clId="{066B0731-8B54-CF43-9BDD-D2EEB9663FC5}" dt="2024-01-26T16:35:10.862" v="1757" actId="478"/>
          <ac:inkMkLst>
            <pc:docMk/>
            <pc:sldMk cId="2141783636" sldId="333"/>
            <ac:inkMk id="1474" creationId="{C235BEAC-EC9E-B33D-3FD1-AB685007A5F9}"/>
          </ac:inkMkLst>
        </pc:inkChg>
        <pc:inkChg chg="add mod">
          <ac:chgData name="Kokchun Giang" userId="67e2125d-ec8c-4323-9653-9824a2ad815f" providerId="ADAL" clId="{066B0731-8B54-CF43-9BDD-D2EEB9663FC5}" dt="2024-01-27T12:06:33.337" v="2059"/>
          <ac:inkMkLst>
            <pc:docMk/>
            <pc:sldMk cId="2141783636" sldId="333"/>
            <ac:inkMk id="1475" creationId="{93885548-73EA-DECF-8661-F6BAAF9ECAF6}"/>
          </ac:inkMkLst>
        </pc:inkChg>
        <pc:inkChg chg="del">
          <ac:chgData name="Kokchun Giang" userId="67e2125d-ec8c-4323-9653-9824a2ad815f" providerId="ADAL" clId="{066B0731-8B54-CF43-9BDD-D2EEB9663FC5}" dt="2024-01-26T16:35:10.862" v="1757" actId="478"/>
          <ac:inkMkLst>
            <pc:docMk/>
            <pc:sldMk cId="2141783636" sldId="333"/>
            <ac:inkMk id="1475" creationId="{962ADD5B-CAF1-109C-7069-AAC80781472F}"/>
          </ac:inkMkLst>
        </pc:inkChg>
        <pc:inkChg chg="del">
          <ac:chgData name="Kokchun Giang" userId="67e2125d-ec8c-4323-9653-9824a2ad815f" providerId="ADAL" clId="{066B0731-8B54-CF43-9BDD-D2EEB9663FC5}" dt="2024-01-26T16:35:10.862" v="1757" actId="478"/>
          <ac:inkMkLst>
            <pc:docMk/>
            <pc:sldMk cId="2141783636" sldId="333"/>
            <ac:inkMk id="1476" creationId="{49515C8E-E444-A0D4-DB07-79ABA9F3F9BD}"/>
          </ac:inkMkLst>
        </pc:inkChg>
        <pc:inkChg chg="add mod">
          <ac:chgData name="Kokchun Giang" userId="67e2125d-ec8c-4323-9653-9824a2ad815f" providerId="ADAL" clId="{066B0731-8B54-CF43-9BDD-D2EEB9663FC5}" dt="2024-01-27T12:06:33.337" v="2059"/>
          <ac:inkMkLst>
            <pc:docMk/>
            <pc:sldMk cId="2141783636" sldId="333"/>
            <ac:inkMk id="1476" creationId="{EC899D03-DEF5-5634-E26E-A6FDF9F30B42}"/>
          </ac:inkMkLst>
        </pc:inkChg>
        <pc:inkChg chg="del">
          <ac:chgData name="Kokchun Giang" userId="67e2125d-ec8c-4323-9653-9824a2ad815f" providerId="ADAL" clId="{066B0731-8B54-CF43-9BDD-D2EEB9663FC5}" dt="2024-01-26T16:35:10.862" v="1757" actId="478"/>
          <ac:inkMkLst>
            <pc:docMk/>
            <pc:sldMk cId="2141783636" sldId="333"/>
            <ac:inkMk id="1477" creationId="{2834112F-4ACF-7E48-D558-078253AB754C}"/>
          </ac:inkMkLst>
        </pc:inkChg>
        <pc:inkChg chg="del">
          <ac:chgData name="Kokchun Giang" userId="67e2125d-ec8c-4323-9653-9824a2ad815f" providerId="ADAL" clId="{066B0731-8B54-CF43-9BDD-D2EEB9663FC5}" dt="2024-01-26T16:35:10.862" v="1757" actId="478"/>
          <ac:inkMkLst>
            <pc:docMk/>
            <pc:sldMk cId="2141783636" sldId="333"/>
            <ac:inkMk id="1478" creationId="{9AF5EB52-B2DB-B6F4-AF6A-73FCDE3B37FB}"/>
          </ac:inkMkLst>
        </pc:inkChg>
        <pc:inkChg chg="del">
          <ac:chgData name="Kokchun Giang" userId="67e2125d-ec8c-4323-9653-9824a2ad815f" providerId="ADAL" clId="{066B0731-8B54-CF43-9BDD-D2EEB9663FC5}" dt="2024-01-26T16:35:10.862" v="1757" actId="478"/>
          <ac:inkMkLst>
            <pc:docMk/>
            <pc:sldMk cId="2141783636" sldId="333"/>
            <ac:inkMk id="1479" creationId="{1E372DFB-7A69-2064-230F-0FED06BA96C9}"/>
          </ac:inkMkLst>
        </pc:inkChg>
        <pc:inkChg chg="add mod">
          <ac:chgData name="Kokchun Giang" userId="67e2125d-ec8c-4323-9653-9824a2ad815f" providerId="ADAL" clId="{066B0731-8B54-CF43-9BDD-D2EEB9663FC5}" dt="2024-01-27T12:06:36.770" v="2067"/>
          <ac:inkMkLst>
            <pc:docMk/>
            <pc:sldMk cId="2141783636" sldId="333"/>
            <ac:inkMk id="1480" creationId="{6E5D9574-EA0C-434B-6F20-36214D79E3FE}"/>
          </ac:inkMkLst>
        </pc:inkChg>
        <pc:inkChg chg="del">
          <ac:chgData name="Kokchun Giang" userId="67e2125d-ec8c-4323-9653-9824a2ad815f" providerId="ADAL" clId="{066B0731-8B54-CF43-9BDD-D2EEB9663FC5}" dt="2024-01-26T16:35:10.862" v="1757" actId="478"/>
          <ac:inkMkLst>
            <pc:docMk/>
            <pc:sldMk cId="2141783636" sldId="333"/>
            <ac:inkMk id="1480" creationId="{B0E98CB8-5718-7C8F-1E88-93FD027F4164}"/>
          </ac:inkMkLst>
        </pc:inkChg>
        <pc:inkChg chg="add mod">
          <ac:chgData name="Kokchun Giang" userId="67e2125d-ec8c-4323-9653-9824a2ad815f" providerId="ADAL" clId="{066B0731-8B54-CF43-9BDD-D2EEB9663FC5}" dt="2024-01-27T12:06:36.770" v="2067"/>
          <ac:inkMkLst>
            <pc:docMk/>
            <pc:sldMk cId="2141783636" sldId="333"/>
            <ac:inkMk id="1481" creationId="{10FF1F57-DA3D-59F1-4D13-359ABAF242D1}"/>
          </ac:inkMkLst>
        </pc:inkChg>
        <pc:inkChg chg="del">
          <ac:chgData name="Kokchun Giang" userId="67e2125d-ec8c-4323-9653-9824a2ad815f" providerId="ADAL" clId="{066B0731-8B54-CF43-9BDD-D2EEB9663FC5}" dt="2024-01-26T16:35:10.862" v="1757" actId="478"/>
          <ac:inkMkLst>
            <pc:docMk/>
            <pc:sldMk cId="2141783636" sldId="333"/>
            <ac:inkMk id="1481" creationId="{52627F34-3682-8DF8-F884-5EBAE37D774D}"/>
          </ac:inkMkLst>
        </pc:inkChg>
        <pc:inkChg chg="add mod">
          <ac:chgData name="Kokchun Giang" userId="67e2125d-ec8c-4323-9653-9824a2ad815f" providerId="ADAL" clId="{066B0731-8B54-CF43-9BDD-D2EEB9663FC5}" dt="2024-01-27T12:06:36.770" v="2067"/>
          <ac:inkMkLst>
            <pc:docMk/>
            <pc:sldMk cId="2141783636" sldId="333"/>
            <ac:inkMk id="1482" creationId="{71452A3C-4897-8C0C-5353-A027651A5286}"/>
          </ac:inkMkLst>
        </pc:inkChg>
        <pc:inkChg chg="del">
          <ac:chgData name="Kokchun Giang" userId="67e2125d-ec8c-4323-9653-9824a2ad815f" providerId="ADAL" clId="{066B0731-8B54-CF43-9BDD-D2EEB9663FC5}" dt="2024-01-26T16:35:10.862" v="1757" actId="478"/>
          <ac:inkMkLst>
            <pc:docMk/>
            <pc:sldMk cId="2141783636" sldId="333"/>
            <ac:inkMk id="1482" creationId="{C10CFF98-BD75-58B6-99E0-2F44214A9D40}"/>
          </ac:inkMkLst>
        </pc:inkChg>
        <pc:inkChg chg="add mod">
          <ac:chgData name="Kokchun Giang" userId="67e2125d-ec8c-4323-9653-9824a2ad815f" providerId="ADAL" clId="{066B0731-8B54-CF43-9BDD-D2EEB9663FC5}" dt="2024-01-27T12:06:36.770" v="2067"/>
          <ac:inkMkLst>
            <pc:docMk/>
            <pc:sldMk cId="2141783636" sldId="333"/>
            <ac:inkMk id="1483" creationId="{250DFE25-57BE-407C-9E72-3353A2CCFB33}"/>
          </ac:inkMkLst>
        </pc:inkChg>
        <pc:inkChg chg="add mod">
          <ac:chgData name="Kokchun Giang" userId="67e2125d-ec8c-4323-9653-9824a2ad815f" providerId="ADAL" clId="{066B0731-8B54-CF43-9BDD-D2EEB9663FC5}" dt="2024-01-26T16:38:39.300" v="1911"/>
          <ac:inkMkLst>
            <pc:docMk/>
            <pc:sldMk cId="2141783636" sldId="333"/>
            <ac:inkMk id="1484" creationId="{535D4815-B8ED-C82F-E7A6-018B6E671846}"/>
          </ac:inkMkLst>
        </pc:inkChg>
        <pc:inkChg chg="add mod">
          <ac:chgData name="Kokchun Giang" userId="67e2125d-ec8c-4323-9653-9824a2ad815f" providerId="ADAL" clId="{066B0731-8B54-CF43-9BDD-D2EEB9663FC5}" dt="2024-01-27T12:06:36.770" v="2067"/>
          <ac:inkMkLst>
            <pc:docMk/>
            <pc:sldMk cId="2141783636" sldId="333"/>
            <ac:inkMk id="1485" creationId="{61C6EA09-DAF4-AD78-55AF-65391172BFB0}"/>
          </ac:inkMkLst>
        </pc:inkChg>
        <pc:inkChg chg="add mod">
          <ac:chgData name="Kokchun Giang" userId="67e2125d-ec8c-4323-9653-9824a2ad815f" providerId="ADAL" clId="{066B0731-8B54-CF43-9BDD-D2EEB9663FC5}" dt="2024-01-27T12:06:36.770" v="2067"/>
          <ac:inkMkLst>
            <pc:docMk/>
            <pc:sldMk cId="2141783636" sldId="333"/>
            <ac:inkMk id="1486" creationId="{811B99CB-0FF4-90D4-CB74-78D33AE7312C}"/>
          </ac:inkMkLst>
        </pc:inkChg>
        <pc:inkChg chg="add mod">
          <ac:chgData name="Kokchun Giang" userId="67e2125d-ec8c-4323-9653-9824a2ad815f" providerId="ADAL" clId="{066B0731-8B54-CF43-9BDD-D2EEB9663FC5}" dt="2024-01-27T12:06:36.770" v="2067"/>
          <ac:inkMkLst>
            <pc:docMk/>
            <pc:sldMk cId="2141783636" sldId="333"/>
            <ac:inkMk id="1487" creationId="{84489C91-3F8B-2982-D8AA-C76D5B3AACF8}"/>
          </ac:inkMkLst>
        </pc:inkChg>
        <pc:inkChg chg="add mod">
          <ac:chgData name="Kokchun Giang" userId="67e2125d-ec8c-4323-9653-9824a2ad815f" providerId="ADAL" clId="{066B0731-8B54-CF43-9BDD-D2EEB9663FC5}" dt="2024-01-27T12:06:43.828" v="2079"/>
          <ac:inkMkLst>
            <pc:docMk/>
            <pc:sldMk cId="2141783636" sldId="333"/>
            <ac:inkMk id="1489" creationId="{45E65460-D3CB-AA65-B8DA-840A1A6FED2F}"/>
          </ac:inkMkLst>
        </pc:inkChg>
        <pc:inkChg chg="del">
          <ac:chgData name="Kokchun Giang" userId="67e2125d-ec8c-4323-9653-9824a2ad815f" providerId="ADAL" clId="{066B0731-8B54-CF43-9BDD-D2EEB9663FC5}" dt="2024-01-26T16:35:10.862" v="1757" actId="478"/>
          <ac:inkMkLst>
            <pc:docMk/>
            <pc:sldMk cId="2141783636" sldId="333"/>
            <ac:inkMk id="1489" creationId="{68AA4EEF-8BC0-35F1-BF8E-6F6F979950E4}"/>
          </ac:inkMkLst>
        </pc:inkChg>
        <pc:inkChg chg="add mod">
          <ac:chgData name="Kokchun Giang" userId="67e2125d-ec8c-4323-9653-9824a2ad815f" providerId="ADAL" clId="{066B0731-8B54-CF43-9BDD-D2EEB9663FC5}" dt="2024-01-27T12:06:43.828" v="2079"/>
          <ac:inkMkLst>
            <pc:docMk/>
            <pc:sldMk cId="2141783636" sldId="333"/>
            <ac:inkMk id="1491" creationId="{20B83438-4A7B-6B64-A2D9-4188F558F16E}"/>
          </ac:inkMkLst>
        </pc:inkChg>
        <pc:inkChg chg="add mod">
          <ac:chgData name="Kokchun Giang" userId="67e2125d-ec8c-4323-9653-9824a2ad815f" providerId="ADAL" clId="{066B0731-8B54-CF43-9BDD-D2EEB9663FC5}" dt="2024-01-27T12:06:43.828" v="2079"/>
          <ac:inkMkLst>
            <pc:docMk/>
            <pc:sldMk cId="2141783636" sldId="333"/>
            <ac:inkMk id="1492" creationId="{D327BC82-5110-1F19-0FF2-3E8DA4C4CF5F}"/>
          </ac:inkMkLst>
        </pc:inkChg>
        <pc:inkChg chg="add mod">
          <ac:chgData name="Kokchun Giang" userId="67e2125d-ec8c-4323-9653-9824a2ad815f" providerId="ADAL" clId="{066B0731-8B54-CF43-9BDD-D2EEB9663FC5}" dt="2024-01-27T12:06:43.828" v="2079"/>
          <ac:inkMkLst>
            <pc:docMk/>
            <pc:sldMk cId="2141783636" sldId="333"/>
            <ac:inkMk id="1493" creationId="{E59AC63F-3F72-62F9-11F4-61A358AABC14}"/>
          </ac:inkMkLst>
        </pc:inkChg>
        <pc:inkChg chg="add mod">
          <ac:chgData name="Kokchun Giang" userId="67e2125d-ec8c-4323-9653-9824a2ad815f" providerId="ADAL" clId="{066B0731-8B54-CF43-9BDD-D2EEB9663FC5}" dt="2024-01-27T12:06:43.828" v="2079"/>
          <ac:inkMkLst>
            <pc:docMk/>
            <pc:sldMk cId="2141783636" sldId="333"/>
            <ac:inkMk id="1494" creationId="{CA0E623F-3D70-70F8-CD78-61A7BECA8654}"/>
          </ac:inkMkLst>
        </pc:inkChg>
        <pc:inkChg chg="add mod">
          <ac:chgData name="Kokchun Giang" userId="67e2125d-ec8c-4323-9653-9824a2ad815f" providerId="ADAL" clId="{066B0731-8B54-CF43-9BDD-D2EEB9663FC5}" dt="2024-01-27T12:06:43.828" v="2079"/>
          <ac:inkMkLst>
            <pc:docMk/>
            <pc:sldMk cId="2141783636" sldId="333"/>
            <ac:inkMk id="1495" creationId="{497A96E9-2E3C-7A9C-32B6-8FC17CFB0450}"/>
          </ac:inkMkLst>
        </pc:inkChg>
        <pc:inkChg chg="add mod">
          <ac:chgData name="Kokchun Giang" userId="67e2125d-ec8c-4323-9653-9824a2ad815f" providerId="ADAL" clId="{066B0731-8B54-CF43-9BDD-D2EEB9663FC5}" dt="2024-01-27T12:06:43.828" v="2079"/>
          <ac:inkMkLst>
            <pc:docMk/>
            <pc:sldMk cId="2141783636" sldId="333"/>
            <ac:inkMk id="1496" creationId="{D94FFA92-5997-E166-BF97-0DFB11634F43}"/>
          </ac:inkMkLst>
        </pc:inkChg>
        <pc:inkChg chg="add mod">
          <ac:chgData name="Kokchun Giang" userId="67e2125d-ec8c-4323-9653-9824a2ad815f" providerId="ADAL" clId="{066B0731-8B54-CF43-9BDD-D2EEB9663FC5}" dt="2024-01-27T12:06:43.828" v="2079"/>
          <ac:inkMkLst>
            <pc:docMk/>
            <pc:sldMk cId="2141783636" sldId="333"/>
            <ac:inkMk id="1497" creationId="{C14C0967-8A93-1053-04A8-4FA3DE089D47}"/>
          </ac:inkMkLst>
        </pc:inkChg>
        <pc:inkChg chg="add mod">
          <ac:chgData name="Kokchun Giang" userId="67e2125d-ec8c-4323-9653-9824a2ad815f" providerId="ADAL" clId="{066B0731-8B54-CF43-9BDD-D2EEB9663FC5}" dt="2024-01-27T12:06:43.828" v="2079"/>
          <ac:inkMkLst>
            <pc:docMk/>
            <pc:sldMk cId="2141783636" sldId="333"/>
            <ac:inkMk id="1498" creationId="{6725A346-F719-E5D5-3DA0-C5438C146C68}"/>
          </ac:inkMkLst>
        </pc:inkChg>
        <pc:inkChg chg="add mod">
          <ac:chgData name="Kokchun Giang" userId="67e2125d-ec8c-4323-9653-9824a2ad815f" providerId="ADAL" clId="{066B0731-8B54-CF43-9BDD-D2EEB9663FC5}" dt="2024-01-27T12:06:43.828" v="2079"/>
          <ac:inkMkLst>
            <pc:docMk/>
            <pc:sldMk cId="2141783636" sldId="333"/>
            <ac:inkMk id="1499" creationId="{87EFD0B7-69FD-B3FA-5E17-7FE4F0B7C0D6}"/>
          </ac:inkMkLst>
        </pc:inkChg>
        <pc:inkChg chg="add mod">
          <ac:chgData name="Kokchun Giang" userId="67e2125d-ec8c-4323-9653-9824a2ad815f" providerId="ADAL" clId="{066B0731-8B54-CF43-9BDD-D2EEB9663FC5}" dt="2024-01-27T12:06:43.828" v="2079"/>
          <ac:inkMkLst>
            <pc:docMk/>
            <pc:sldMk cId="2141783636" sldId="333"/>
            <ac:inkMk id="1500" creationId="{A645C5A3-717E-ED11-FCF0-E01089189354}"/>
          </ac:inkMkLst>
        </pc:inkChg>
        <pc:inkChg chg="add mod">
          <ac:chgData name="Kokchun Giang" userId="67e2125d-ec8c-4323-9653-9824a2ad815f" providerId="ADAL" clId="{066B0731-8B54-CF43-9BDD-D2EEB9663FC5}" dt="2024-01-27T12:06:51.519" v="2084"/>
          <ac:inkMkLst>
            <pc:docMk/>
            <pc:sldMk cId="2141783636" sldId="333"/>
            <ac:inkMk id="1504" creationId="{9AF05DEF-4989-D75F-E7E9-6F16977B97AD}"/>
          </ac:inkMkLst>
        </pc:inkChg>
        <pc:inkChg chg="add mod">
          <ac:chgData name="Kokchun Giang" userId="67e2125d-ec8c-4323-9653-9824a2ad815f" providerId="ADAL" clId="{066B0731-8B54-CF43-9BDD-D2EEB9663FC5}" dt="2024-01-27T12:06:51.519" v="2084"/>
          <ac:inkMkLst>
            <pc:docMk/>
            <pc:sldMk cId="2141783636" sldId="333"/>
            <ac:inkMk id="1505" creationId="{52FE9BAB-636C-42DC-0271-57E700299FE1}"/>
          </ac:inkMkLst>
        </pc:inkChg>
        <pc:inkChg chg="add mod">
          <ac:chgData name="Kokchun Giang" userId="67e2125d-ec8c-4323-9653-9824a2ad815f" providerId="ADAL" clId="{066B0731-8B54-CF43-9BDD-D2EEB9663FC5}" dt="2024-01-27T12:06:51.519" v="2084"/>
          <ac:inkMkLst>
            <pc:docMk/>
            <pc:sldMk cId="2141783636" sldId="333"/>
            <ac:inkMk id="1506" creationId="{61FAEF87-5DE6-C574-4B5D-E7269977ABA0}"/>
          </ac:inkMkLst>
        </pc:inkChg>
        <pc:inkChg chg="add mod">
          <ac:chgData name="Kokchun Giang" userId="67e2125d-ec8c-4323-9653-9824a2ad815f" providerId="ADAL" clId="{066B0731-8B54-CF43-9BDD-D2EEB9663FC5}" dt="2024-01-27T12:46:41.602" v="3075" actId="164"/>
          <ac:inkMkLst>
            <pc:docMk/>
            <pc:sldMk cId="2141783636" sldId="333"/>
            <ac:inkMk id="1507" creationId="{439D2D02-073E-38E7-9360-EA377192FDD8}"/>
          </ac:inkMkLst>
        </pc:inkChg>
        <pc:inkChg chg="add mod">
          <ac:chgData name="Kokchun Giang" userId="67e2125d-ec8c-4323-9653-9824a2ad815f" providerId="ADAL" clId="{066B0731-8B54-CF43-9BDD-D2EEB9663FC5}" dt="2024-01-27T12:06:57.920" v="2096"/>
          <ac:inkMkLst>
            <pc:docMk/>
            <pc:sldMk cId="2141783636" sldId="333"/>
            <ac:inkMk id="1509" creationId="{EC4BE9FD-C8C7-96C7-F15D-D9EC22A11BAF}"/>
          </ac:inkMkLst>
        </pc:inkChg>
        <pc:inkChg chg="add mod">
          <ac:chgData name="Kokchun Giang" userId="67e2125d-ec8c-4323-9653-9824a2ad815f" providerId="ADAL" clId="{066B0731-8B54-CF43-9BDD-D2EEB9663FC5}" dt="2024-01-27T12:06:57.920" v="2096"/>
          <ac:inkMkLst>
            <pc:docMk/>
            <pc:sldMk cId="2141783636" sldId="333"/>
            <ac:inkMk id="1510" creationId="{DFA7BD3F-0B6F-143F-E370-D63F9E8E374B}"/>
          </ac:inkMkLst>
        </pc:inkChg>
        <pc:inkChg chg="add mod">
          <ac:chgData name="Kokchun Giang" userId="67e2125d-ec8c-4323-9653-9824a2ad815f" providerId="ADAL" clId="{066B0731-8B54-CF43-9BDD-D2EEB9663FC5}" dt="2024-01-27T12:06:57.920" v="2096"/>
          <ac:inkMkLst>
            <pc:docMk/>
            <pc:sldMk cId="2141783636" sldId="333"/>
            <ac:inkMk id="1511" creationId="{42A3DA5E-DFF7-7371-5983-876CB49440EC}"/>
          </ac:inkMkLst>
        </pc:inkChg>
        <pc:inkChg chg="add mod">
          <ac:chgData name="Kokchun Giang" userId="67e2125d-ec8c-4323-9653-9824a2ad815f" providerId="ADAL" clId="{066B0731-8B54-CF43-9BDD-D2EEB9663FC5}" dt="2024-01-27T12:46:41.602" v="3075" actId="164"/>
          <ac:inkMkLst>
            <pc:docMk/>
            <pc:sldMk cId="2141783636" sldId="333"/>
            <ac:inkMk id="1512" creationId="{94A08583-57C2-FA76-8F5F-EB0DC236EC93}"/>
          </ac:inkMkLst>
        </pc:inkChg>
        <pc:inkChg chg="add mod">
          <ac:chgData name="Kokchun Giang" userId="67e2125d-ec8c-4323-9653-9824a2ad815f" providerId="ADAL" clId="{066B0731-8B54-CF43-9BDD-D2EEB9663FC5}" dt="2024-01-27T12:06:57.920" v="2096"/>
          <ac:inkMkLst>
            <pc:docMk/>
            <pc:sldMk cId="2141783636" sldId="333"/>
            <ac:inkMk id="1513" creationId="{22D3E8C5-48D7-847E-1CC6-FE9F35AE74A0}"/>
          </ac:inkMkLst>
        </pc:inkChg>
        <pc:inkChg chg="add mod">
          <ac:chgData name="Kokchun Giang" userId="67e2125d-ec8c-4323-9653-9824a2ad815f" providerId="ADAL" clId="{066B0731-8B54-CF43-9BDD-D2EEB9663FC5}" dt="2024-01-27T12:06:57.920" v="2096"/>
          <ac:inkMkLst>
            <pc:docMk/>
            <pc:sldMk cId="2141783636" sldId="333"/>
            <ac:inkMk id="1514" creationId="{2687D745-A5FD-A47F-6B41-253F111A525D}"/>
          </ac:inkMkLst>
        </pc:inkChg>
        <pc:inkChg chg="add mod">
          <ac:chgData name="Kokchun Giang" userId="67e2125d-ec8c-4323-9653-9824a2ad815f" providerId="ADAL" clId="{066B0731-8B54-CF43-9BDD-D2EEB9663FC5}" dt="2024-01-27T12:06:57.920" v="2096"/>
          <ac:inkMkLst>
            <pc:docMk/>
            <pc:sldMk cId="2141783636" sldId="333"/>
            <ac:inkMk id="1515" creationId="{56879435-5318-E006-6600-BAE2F5A7B519}"/>
          </ac:inkMkLst>
        </pc:inkChg>
        <pc:inkChg chg="add mod">
          <ac:chgData name="Kokchun Giang" userId="67e2125d-ec8c-4323-9653-9824a2ad815f" providerId="ADAL" clId="{066B0731-8B54-CF43-9BDD-D2EEB9663FC5}" dt="2024-01-27T12:06:57.920" v="2096"/>
          <ac:inkMkLst>
            <pc:docMk/>
            <pc:sldMk cId="2141783636" sldId="333"/>
            <ac:inkMk id="1516" creationId="{7B68D18C-B4FC-31CA-41C7-2361D2E65618}"/>
          </ac:inkMkLst>
        </pc:inkChg>
        <pc:inkChg chg="add mod">
          <ac:chgData name="Kokchun Giang" userId="67e2125d-ec8c-4323-9653-9824a2ad815f" providerId="ADAL" clId="{066B0731-8B54-CF43-9BDD-D2EEB9663FC5}" dt="2024-01-27T12:06:57.920" v="2096"/>
          <ac:inkMkLst>
            <pc:docMk/>
            <pc:sldMk cId="2141783636" sldId="333"/>
            <ac:inkMk id="1517" creationId="{4C208AF9-E717-2DA1-CC02-ED07298C62AF}"/>
          </ac:inkMkLst>
        </pc:inkChg>
        <pc:inkChg chg="add mod">
          <ac:chgData name="Kokchun Giang" userId="67e2125d-ec8c-4323-9653-9824a2ad815f" providerId="ADAL" clId="{066B0731-8B54-CF43-9BDD-D2EEB9663FC5}" dt="2024-01-27T12:06:57.920" v="2096"/>
          <ac:inkMkLst>
            <pc:docMk/>
            <pc:sldMk cId="2141783636" sldId="333"/>
            <ac:inkMk id="1518" creationId="{EF6B2078-D7A7-B472-5E59-2D209EF86975}"/>
          </ac:inkMkLst>
        </pc:inkChg>
        <pc:inkChg chg="add mod">
          <ac:chgData name="Kokchun Giang" userId="67e2125d-ec8c-4323-9653-9824a2ad815f" providerId="ADAL" clId="{066B0731-8B54-CF43-9BDD-D2EEB9663FC5}" dt="2024-01-27T12:06:57.920" v="2096"/>
          <ac:inkMkLst>
            <pc:docMk/>
            <pc:sldMk cId="2141783636" sldId="333"/>
            <ac:inkMk id="1519" creationId="{F65F1BF9-D197-E495-AF28-708A7CA6105E}"/>
          </ac:inkMkLst>
        </pc:inkChg>
        <pc:inkChg chg="add mod">
          <ac:chgData name="Kokchun Giang" userId="67e2125d-ec8c-4323-9653-9824a2ad815f" providerId="ADAL" clId="{066B0731-8B54-CF43-9BDD-D2EEB9663FC5}" dt="2024-01-27T12:07:13.396" v="2102"/>
          <ac:inkMkLst>
            <pc:docMk/>
            <pc:sldMk cId="2141783636" sldId="333"/>
            <ac:inkMk id="1522" creationId="{AB347F65-2249-D0A6-B72F-EAFEB7BBC13E}"/>
          </ac:inkMkLst>
        </pc:inkChg>
        <pc:inkChg chg="add del mod">
          <ac:chgData name="Kokchun Giang" userId="67e2125d-ec8c-4323-9653-9824a2ad815f" providerId="ADAL" clId="{066B0731-8B54-CF43-9BDD-D2EEB9663FC5}" dt="2024-01-27T12:07:13.875" v="2103" actId="9405"/>
          <ac:inkMkLst>
            <pc:docMk/>
            <pc:sldMk cId="2141783636" sldId="333"/>
            <ac:inkMk id="1523" creationId="{3C20E123-5434-6AAA-291C-FE25803AD32A}"/>
          </ac:inkMkLst>
        </pc:inkChg>
        <pc:inkChg chg="add del mod">
          <ac:chgData name="Kokchun Giang" userId="67e2125d-ec8c-4323-9653-9824a2ad815f" providerId="ADAL" clId="{066B0731-8B54-CF43-9BDD-D2EEB9663FC5}" dt="2024-01-27T12:07:13.396" v="2102"/>
          <ac:inkMkLst>
            <pc:docMk/>
            <pc:sldMk cId="2141783636" sldId="333"/>
            <ac:inkMk id="1524" creationId="{339C61EA-D863-789B-7A2C-B5FB7497E00E}"/>
          </ac:inkMkLst>
        </pc:inkChg>
        <pc:inkChg chg="add del mod">
          <ac:chgData name="Kokchun Giang" userId="67e2125d-ec8c-4323-9653-9824a2ad815f" providerId="ADAL" clId="{066B0731-8B54-CF43-9BDD-D2EEB9663FC5}" dt="2024-01-27T12:07:58.917" v="2168"/>
          <ac:inkMkLst>
            <pc:docMk/>
            <pc:sldMk cId="2141783636" sldId="333"/>
            <ac:inkMk id="1526" creationId="{F0051A68-8EA6-9EA6-FD6C-FCBC5EB91FB5}"/>
          </ac:inkMkLst>
        </pc:inkChg>
        <pc:inkChg chg="add del mod">
          <ac:chgData name="Kokchun Giang" userId="67e2125d-ec8c-4323-9653-9824a2ad815f" providerId="ADAL" clId="{066B0731-8B54-CF43-9BDD-D2EEB9663FC5}" dt="2024-01-27T12:07:58.914" v="2163"/>
          <ac:inkMkLst>
            <pc:docMk/>
            <pc:sldMk cId="2141783636" sldId="333"/>
            <ac:inkMk id="1527" creationId="{58609D4F-10BC-0FE1-F7B6-7901564D86F4}"/>
          </ac:inkMkLst>
        </pc:inkChg>
        <pc:inkChg chg="add del mod">
          <ac:chgData name="Kokchun Giang" userId="67e2125d-ec8c-4323-9653-9824a2ad815f" providerId="ADAL" clId="{066B0731-8B54-CF43-9BDD-D2EEB9663FC5}" dt="2024-01-27T12:07:58.911" v="2161"/>
          <ac:inkMkLst>
            <pc:docMk/>
            <pc:sldMk cId="2141783636" sldId="333"/>
            <ac:inkMk id="1528" creationId="{F8615E10-CC48-7E3F-2A53-3B9F09F5F49A}"/>
          </ac:inkMkLst>
        </pc:inkChg>
        <pc:inkChg chg="add del mod">
          <ac:chgData name="Kokchun Giang" userId="67e2125d-ec8c-4323-9653-9824a2ad815f" providerId="ADAL" clId="{066B0731-8B54-CF43-9BDD-D2EEB9663FC5}" dt="2024-01-27T12:07:58.925" v="2178"/>
          <ac:inkMkLst>
            <pc:docMk/>
            <pc:sldMk cId="2141783636" sldId="333"/>
            <ac:inkMk id="1529" creationId="{29AF12CD-EF23-D10D-F6DF-3D056C9BB695}"/>
          </ac:inkMkLst>
        </pc:inkChg>
        <pc:inkChg chg="add del mod">
          <ac:chgData name="Kokchun Giang" userId="67e2125d-ec8c-4323-9653-9824a2ad815f" providerId="ADAL" clId="{066B0731-8B54-CF43-9BDD-D2EEB9663FC5}" dt="2024-01-27T12:07:58.908" v="2154"/>
          <ac:inkMkLst>
            <pc:docMk/>
            <pc:sldMk cId="2141783636" sldId="333"/>
            <ac:inkMk id="1530" creationId="{6AA48876-CA41-1021-1CE6-BACB1BF3833A}"/>
          </ac:inkMkLst>
        </pc:inkChg>
        <pc:inkChg chg="add del mod">
          <ac:chgData name="Kokchun Giang" userId="67e2125d-ec8c-4323-9653-9824a2ad815f" providerId="ADAL" clId="{066B0731-8B54-CF43-9BDD-D2EEB9663FC5}" dt="2024-01-27T12:07:58.923" v="2175"/>
          <ac:inkMkLst>
            <pc:docMk/>
            <pc:sldMk cId="2141783636" sldId="333"/>
            <ac:inkMk id="1531" creationId="{69B9BE2D-6009-F236-A0E4-4871A75C665B}"/>
          </ac:inkMkLst>
        </pc:inkChg>
        <pc:inkChg chg="add del mod">
          <ac:chgData name="Kokchun Giang" userId="67e2125d-ec8c-4323-9653-9824a2ad815f" providerId="ADAL" clId="{066B0731-8B54-CF43-9BDD-D2EEB9663FC5}" dt="2024-01-27T12:07:58.922" v="2174"/>
          <ac:inkMkLst>
            <pc:docMk/>
            <pc:sldMk cId="2141783636" sldId="333"/>
            <ac:inkMk id="1532" creationId="{81F2B563-D0B4-FAA8-2695-A1CD970E1906}"/>
          </ac:inkMkLst>
        </pc:inkChg>
        <pc:inkChg chg="add del mod">
          <ac:chgData name="Kokchun Giang" userId="67e2125d-ec8c-4323-9653-9824a2ad815f" providerId="ADAL" clId="{066B0731-8B54-CF43-9BDD-D2EEB9663FC5}" dt="2024-01-27T12:07:58.916" v="2166"/>
          <ac:inkMkLst>
            <pc:docMk/>
            <pc:sldMk cId="2141783636" sldId="333"/>
            <ac:inkMk id="1533" creationId="{2E26D195-3B89-2893-9019-08DC29553556}"/>
          </ac:inkMkLst>
        </pc:inkChg>
        <pc:inkChg chg="add del mod">
          <ac:chgData name="Kokchun Giang" userId="67e2125d-ec8c-4323-9653-9824a2ad815f" providerId="ADAL" clId="{066B0731-8B54-CF43-9BDD-D2EEB9663FC5}" dt="2024-01-27T12:07:58.908" v="2155"/>
          <ac:inkMkLst>
            <pc:docMk/>
            <pc:sldMk cId="2141783636" sldId="333"/>
            <ac:inkMk id="1534" creationId="{2C37724D-2305-A847-C84A-5EB7F7A5EB64}"/>
          </ac:inkMkLst>
        </pc:inkChg>
        <pc:inkChg chg="add del mod">
          <ac:chgData name="Kokchun Giang" userId="67e2125d-ec8c-4323-9653-9824a2ad815f" providerId="ADAL" clId="{066B0731-8B54-CF43-9BDD-D2EEB9663FC5}" dt="2024-01-27T12:07:58.921" v="2172"/>
          <ac:inkMkLst>
            <pc:docMk/>
            <pc:sldMk cId="2141783636" sldId="333"/>
            <ac:inkMk id="1535" creationId="{3BFFF954-2FCD-A7B4-63E4-472140C387C3}"/>
          </ac:inkMkLst>
        </pc:inkChg>
        <pc:inkChg chg="add mod">
          <ac:chgData name="Kokchun Giang" userId="67e2125d-ec8c-4323-9653-9824a2ad815f" providerId="ADAL" clId="{066B0731-8B54-CF43-9BDD-D2EEB9663FC5}" dt="2024-01-27T12:08:29.306" v="2214"/>
          <ac:inkMkLst>
            <pc:docMk/>
            <pc:sldMk cId="2141783636" sldId="333"/>
            <ac:inkMk id="1536" creationId="{55F446B9-6BBE-60D1-A130-EA4A2E25CE68}"/>
          </ac:inkMkLst>
        </pc:inkChg>
        <pc:inkChg chg="add mod">
          <ac:chgData name="Kokchun Giang" userId="67e2125d-ec8c-4323-9653-9824a2ad815f" providerId="ADAL" clId="{066B0731-8B54-CF43-9BDD-D2EEB9663FC5}" dt="2024-01-27T12:08:29.306" v="2214"/>
          <ac:inkMkLst>
            <pc:docMk/>
            <pc:sldMk cId="2141783636" sldId="333"/>
            <ac:inkMk id="1537" creationId="{F63DB8E4-F7E6-055B-159C-88E93A85366F}"/>
          </ac:inkMkLst>
        </pc:inkChg>
        <pc:inkChg chg="add mod">
          <ac:chgData name="Kokchun Giang" userId="67e2125d-ec8c-4323-9653-9824a2ad815f" providerId="ADAL" clId="{066B0731-8B54-CF43-9BDD-D2EEB9663FC5}" dt="2024-01-27T12:08:35.617" v="2222"/>
          <ac:inkMkLst>
            <pc:docMk/>
            <pc:sldMk cId="2141783636" sldId="333"/>
            <ac:inkMk id="1540" creationId="{D82DA229-39EC-091E-DEF4-151F7F3EE3A1}"/>
          </ac:inkMkLst>
        </pc:inkChg>
        <pc:inkChg chg="add mod">
          <ac:chgData name="Kokchun Giang" userId="67e2125d-ec8c-4323-9653-9824a2ad815f" providerId="ADAL" clId="{066B0731-8B54-CF43-9BDD-D2EEB9663FC5}" dt="2024-01-27T12:08:35.617" v="2222"/>
          <ac:inkMkLst>
            <pc:docMk/>
            <pc:sldMk cId="2141783636" sldId="333"/>
            <ac:inkMk id="1541" creationId="{B65C2696-94B8-3ADB-B36D-CD40F2078EF3}"/>
          </ac:inkMkLst>
        </pc:inkChg>
        <pc:inkChg chg="add mod">
          <ac:chgData name="Kokchun Giang" userId="67e2125d-ec8c-4323-9653-9824a2ad815f" providerId="ADAL" clId="{066B0731-8B54-CF43-9BDD-D2EEB9663FC5}" dt="2024-01-27T12:08:35.617" v="2222"/>
          <ac:inkMkLst>
            <pc:docMk/>
            <pc:sldMk cId="2141783636" sldId="333"/>
            <ac:inkMk id="1542" creationId="{D8203837-D560-D50B-7EB8-F758FB877674}"/>
          </ac:inkMkLst>
        </pc:inkChg>
        <pc:inkChg chg="add mod">
          <ac:chgData name="Kokchun Giang" userId="67e2125d-ec8c-4323-9653-9824a2ad815f" providerId="ADAL" clId="{066B0731-8B54-CF43-9BDD-D2EEB9663FC5}" dt="2024-01-27T12:08:35.617" v="2222"/>
          <ac:inkMkLst>
            <pc:docMk/>
            <pc:sldMk cId="2141783636" sldId="333"/>
            <ac:inkMk id="1543" creationId="{9BE72796-A48A-0EB8-BEEA-8CEF39BDE744}"/>
          </ac:inkMkLst>
        </pc:inkChg>
        <pc:inkChg chg="add mod">
          <ac:chgData name="Kokchun Giang" userId="67e2125d-ec8c-4323-9653-9824a2ad815f" providerId="ADAL" clId="{066B0731-8B54-CF43-9BDD-D2EEB9663FC5}" dt="2024-01-27T12:08:35.617" v="2222"/>
          <ac:inkMkLst>
            <pc:docMk/>
            <pc:sldMk cId="2141783636" sldId="333"/>
            <ac:inkMk id="1544" creationId="{FF85F203-6329-E67C-B2AF-E59CEB21072B}"/>
          </ac:inkMkLst>
        </pc:inkChg>
        <pc:inkChg chg="add mod">
          <ac:chgData name="Kokchun Giang" userId="67e2125d-ec8c-4323-9653-9824a2ad815f" providerId="ADAL" clId="{066B0731-8B54-CF43-9BDD-D2EEB9663FC5}" dt="2024-01-27T12:08:35.617" v="2222"/>
          <ac:inkMkLst>
            <pc:docMk/>
            <pc:sldMk cId="2141783636" sldId="333"/>
            <ac:inkMk id="1545" creationId="{E166E96F-DD5F-62B0-BB53-CB322B076332}"/>
          </ac:inkMkLst>
        </pc:inkChg>
        <pc:inkChg chg="add mod">
          <ac:chgData name="Kokchun Giang" userId="67e2125d-ec8c-4323-9653-9824a2ad815f" providerId="ADAL" clId="{066B0731-8B54-CF43-9BDD-D2EEB9663FC5}" dt="2024-01-27T12:08:35.617" v="2222"/>
          <ac:inkMkLst>
            <pc:docMk/>
            <pc:sldMk cId="2141783636" sldId="333"/>
            <ac:inkMk id="1546" creationId="{86BD15E2-305A-8F1E-FCD1-58B956051517}"/>
          </ac:inkMkLst>
        </pc:inkChg>
        <pc:inkChg chg="add mod">
          <ac:chgData name="Kokchun Giang" userId="67e2125d-ec8c-4323-9653-9824a2ad815f" providerId="ADAL" clId="{066B0731-8B54-CF43-9BDD-D2EEB9663FC5}" dt="2024-01-27T12:46:44.530" v="3076" actId="164"/>
          <ac:inkMkLst>
            <pc:docMk/>
            <pc:sldMk cId="2141783636" sldId="333"/>
            <ac:inkMk id="1549" creationId="{2948893D-28DD-CD34-0E0B-B06EFA49D388}"/>
          </ac:inkMkLst>
        </pc:inkChg>
        <pc:inkChg chg="add mod">
          <ac:chgData name="Kokchun Giang" userId="67e2125d-ec8c-4323-9653-9824a2ad815f" providerId="ADAL" clId="{066B0731-8B54-CF43-9BDD-D2EEB9663FC5}" dt="2024-01-27T12:46:44.530" v="3076" actId="164"/>
          <ac:inkMkLst>
            <pc:docMk/>
            <pc:sldMk cId="2141783636" sldId="333"/>
            <ac:inkMk id="1550" creationId="{0CC16E38-802F-FB26-AED2-CDB8D6B9EEE8}"/>
          </ac:inkMkLst>
        </pc:inkChg>
        <pc:inkChg chg="add mod">
          <ac:chgData name="Kokchun Giang" userId="67e2125d-ec8c-4323-9653-9824a2ad815f" providerId="ADAL" clId="{066B0731-8B54-CF43-9BDD-D2EEB9663FC5}" dt="2024-01-27T12:46:44.530" v="3076" actId="164"/>
          <ac:inkMkLst>
            <pc:docMk/>
            <pc:sldMk cId="2141783636" sldId="333"/>
            <ac:inkMk id="1551" creationId="{11CE5875-018F-C9E5-AF4C-0A49A449C78F}"/>
          </ac:inkMkLst>
        </pc:inkChg>
        <pc:inkChg chg="add mod">
          <ac:chgData name="Kokchun Giang" userId="67e2125d-ec8c-4323-9653-9824a2ad815f" providerId="ADAL" clId="{066B0731-8B54-CF43-9BDD-D2EEB9663FC5}" dt="2024-01-27T12:46:44.530" v="3076" actId="164"/>
          <ac:inkMkLst>
            <pc:docMk/>
            <pc:sldMk cId="2141783636" sldId="333"/>
            <ac:inkMk id="1552" creationId="{E09ADC36-566B-31A7-854E-CE45F2379D38}"/>
          </ac:inkMkLst>
        </pc:inkChg>
        <pc:inkChg chg="add mod">
          <ac:chgData name="Kokchun Giang" userId="67e2125d-ec8c-4323-9653-9824a2ad815f" providerId="ADAL" clId="{066B0731-8B54-CF43-9BDD-D2EEB9663FC5}" dt="2024-01-27T12:46:44.530" v="3076" actId="164"/>
          <ac:inkMkLst>
            <pc:docMk/>
            <pc:sldMk cId="2141783636" sldId="333"/>
            <ac:inkMk id="1553" creationId="{E7494994-54A1-6C03-0AAE-4CBF8C253BFD}"/>
          </ac:inkMkLst>
        </pc:inkChg>
        <pc:inkChg chg="add del mod">
          <ac:chgData name="Kokchun Giang" userId="67e2125d-ec8c-4323-9653-9824a2ad815f" providerId="ADAL" clId="{066B0731-8B54-CF43-9BDD-D2EEB9663FC5}" dt="2024-01-27T12:08:41.233" v="2237" actId="9405"/>
          <ac:inkMkLst>
            <pc:docMk/>
            <pc:sldMk cId="2141783636" sldId="333"/>
            <ac:inkMk id="1554" creationId="{0BD89863-5237-C294-DF56-EDABE65601E3}"/>
          </ac:inkMkLst>
        </pc:inkChg>
        <pc:inkChg chg="add del mod">
          <ac:chgData name="Kokchun Giang" userId="67e2125d-ec8c-4323-9653-9824a2ad815f" providerId="ADAL" clId="{066B0731-8B54-CF43-9BDD-D2EEB9663FC5}" dt="2024-01-27T12:08:40.672" v="2236" actId="9405"/>
          <ac:inkMkLst>
            <pc:docMk/>
            <pc:sldMk cId="2141783636" sldId="333"/>
            <ac:inkMk id="1555" creationId="{D97F7DF5-E1EA-67CF-5C0F-619F11F31F5E}"/>
          </ac:inkMkLst>
        </pc:inkChg>
        <pc:inkChg chg="add del mod">
          <ac:chgData name="Kokchun Giang" userId="67e2125d-ec8c-4323-9653-9824a2ad815f" providerId="ADAL" clId="{066B0731-8B54-CF43-9BDD-D2EEB9663FC5}" dt="2024-01-27T12:08:40.308" v="2235"/>
          <ac:inkMkLst>
            <pc:docMk/>
            <pc:sldMk cId="2141783636" sldId="333"/>
            <ac:inkMk id="1556" creationId="{68D44BC4-BA95-870B-CBEC-7C29215D62F2}"/>
          </ac:inkMkLst>
        </pc:inkChg>
        <pc:inkChg chg="add del">
          <ac:chgData name="Kokchun Giang" userId="67e2125d-ec8c-4323-9653-9824a2ad815f" providerId="ADAL" clId="{066B0731-8B54-CF43-9BDD-D2EEB9663FC5}" dt="2024-01-27T12:08:39.979" v="2232" actId="9405"/>
          <ac:inkMkLst>
            <pc:docMk/>
            <pc:sldMk cId="2141783636" sldId="333"/>
            <ac:inkMk id="1557" creationId="{D6AF0C40-3EB5-4756-D016-CF43A819FE66}"/>
          </ac:inkMkLst>
        </pc:inkChg>
        <pc:inkChg chg="add mod">
          <ac:chgData name="Kokchun Giang" userId="67e2125d-ec8c-4323-9653-9824a2ad815f" providerId="ADAL" clId="{066B0731-8B54-CF43-9BDD-D2EEB9663FC5}" dt="2024-01-27T12:08:48.933" v="2256"/>
          <ac:inkMkLst>
            <pc:docMk/>
            <pc:sldMk cId="2141783636" sldId="333"/>
            <ac:inkMk id="1560" creationId="{67A520EB-817A-0B4B-E481-473FE938A108}"/>
          </ac:inkMkLst>
        </pc:inkChg>
        <pc:inkChg chg="add mod">
          <ac:chgData name="Kokchun Giang" userId="67e2125d-ec8c-4323-9653-9824a2ad815f" providerId="ADAL" clId="{066B0731-8B54-CF43-9BDD-D2EEB9663FC5}" dt="2024-01-27T12:08:48.933" v="2256"/>
          <ac:inkMkLst>
            <pc:docMk/>
            <pc:sldMk cId="2141783636" sldId="333"/>
            <ac:inkMk id="1561" creationId="{6EF631D5-8E45-5874-992F-404F82A1EBBD}"/>
          </ac:inkMkLst>
        </pc:inkChg>
        <pc:inkChg chg="add mod">
          <ac:chgData name="Kokchun Giang" userId="67e2125d-ec8c-4323-9653-9824a2ad815f" providerId="ADAL" clId="{066B0731-8B54-CF43-9BDD-D2EEB9663FC5}" dt="2024-01-27T12:08:48.933" v="2256"/>
          <ac:inkMkLst>
            <pc:docMk/>
            <pc:sldMk cId="2141783636" sldId="333"/>
            <ac:inkMk id="1562" creationId="{B87B7E44-3CFC-FC22-73D0-8B7B0B61F588}"/>
          </ac:inkMkLst>
        </pc:inkChg>
        <pc:inkChg chg="add mod">
          <ac:chgData name="Kokchun Giang" userId="67e2125d-ec8c-4323-9653-9824a2ad815f" providerId="ADAL" clId="{066B0731-8B54-CF43-9BDD-D2EEB9663FC5}" dt="2024-01-27T12:08:48.933" v="2256"/>
          <ac:inkMkLst>
            <pc:docMk/>
            <pc:sldMk cId="2141783636" sldId="333"/>
            <ac:inkMk id="1563" creationId="{84F9996A-66C4-DC0F-23BC-1AEDE10CFE55}"/>
          </ac:inkMkLst>
        </pc:inkChg>
        <pc:inkChg chg="add mod">
          <ac:chgData name="Kokchun Giang" userId="67e2125d-ec8c-4323-9653-9824a2ad815f" providerId="ADAL" clId="{066B0731-8B54-CF43-9BDD-D2EEB9663FC5}" dt="2024-01-27T12:08:48.933" v="2256"/>
          <ac:inkMkLst>
            <pc:docMk/>
            <pc:sldMk cId="2141783636" sldId="333"/>
            <ac:inkMk id="1564" creationId="{61F7B798-2339-D190-C3E2-76F7992DCAF7}"/>
          </ac:inkMkLst>
        </pc:inkChg>
        <pc:inkChg chg="add mod">
          <ac:chgData name="Kokchun Giang" userId="67e2125d-ec8c-4323-9653-9824a2ad815f" providerId="ADAL" clId="{066B0731-8B54-CF43-9BDD-D2EEB9663FC5}" dt="2024-01-27T12:08:48.933" v="2256"/>
          <ac:inkMkLst>
            <pc:docMk/>
            <pc:sldMk cId="2141783636" sldId="333"/>
            <ac:inkMk id="1565" creationId="{9902821A-8E4B-F8D6-450C-2E339984B2B7}"/>
          </ac:inkMkLst>
        </pc:inkChg>
        <pc:inkChg chg="add mod">
          <ac:chgData name="Kokchun Giang" userId="67e2125d-ec8c-4323-9653-9824a2ad815f" providerId="ADAL" clId="{066B0731-8B54-CF43-9BDD-D2EEB9663FC5}" dt="2024-01-27T12:08:48.933" v="2256"/>
          <ac:inkMkLst>
            <pc:docMk/>
            <pc:sldMk cId="2141783636" sldId="333"/>
            <ac:inkMk id="1566" creationId="{5890ADDF-8EF7-9D18-8504-03E657F05C0C}"/>
          </ac:inkMkLst>
        </pc:inkChg>
        <pc:inkChg chg="add mod">
          <ac:chgData name="Kokchun Giang" userId="67e2125d-ec8c-4323-9653-9824a2ad815f" providerId="ADAL" clId="{066B0731-8B54-CF43-9BDD-D2EEB9663FC5}" dt="2024-01-27T12:08:48.933" v="2256"/>
          <ac:inkMkLst>
            <pc:docMk/>
            <pc:sldMk cId="2141783636" sldId="333"/>
            <ac:inkMk id="1567" creationId="{0227DEF9-6958-72F0-186B-4CDD1145B62C}"/>
          </ac:inkMkLst>
        </pc:inkChg>
        <pc:inkChg chg="add mod">
          <ac:chgData name="Kokchun Giang" userId="67e2125d-ec8c-4323-9653-9824a2ad815f" providerId="ADAL" clId="{066B0731-8B54-CF43-9BDD-D2EEB9663FC5}" dt="2024-01-27T12:08:48.933" v="2256"/>
          <ac:inkMkLst>
            <pc:docMk/>
            <pc:sldMk cId="2141783636" sldId="333"/>
            <ac:inkMk id="1568" creationId="{2FCA8BD9-131C-8B11-B69D-CC65E475930F}"/>
          </ac:inkMkLst>
        </pc:inkChg>
        <pc:inkChg chg="add mod">
          <ac:chgData name="Kokchun Giang" userId="67e2125d-ec8c-4323-9653-9824a2ad815f" providerId="ADAL" clId="{066B0731-8B54-CF43-9BDD-D2EEB9663FC5}" dt="2024-01-27T12:08:48.933" v="2256"/>
          <ac:inkMkLst>
            <pc:docMk/>
            <pc:sldMk cId="2141783636" sldId="333"/>
            <ac:inkMk id="1569" creationId="{EC94AF80-5DA0-4D8F-1FEB-E211854C7ED0}"/>
          </ac:inkMkLst>
        </pc:inkChg>
        <pc:inkChg chg="add mod">
          <ac:chgData name="Kokchun Giang" userId="67e2125d-ec8c-4323-9653-9824a2ad815f" providerId="ADAL" clId="{066B0731-8B54-CF43-9BDD-D2EEB9663FC5}" dt="2024-01-27T12:08:48.933" v="2256"/>
          <ac:inkMkLst>
            <pc:docMk/>
            <pc:sldMk cId="2141783636" sldId="333"/>
            <ac:inkMk id="1570" creationId="{298B843A-850A-B7EC-F76A-37007AD15F58}"/>
          </ac:inkMkLst>
        </pc:inkChg>
        <pc:inkChg chg="add mod">
          <ac:chgData name="Kokchun Giang" userId="67e2125d-ec8c-4323-9653-9824a2ad815f" providerId="ADAL" clId="{066B0731-8B54-CF43-9BDD-D2EEB9663FC5}" dt="2024-01-27T12:08:48.933" v="2256"/>
          <ac:inkMkLst>
            <pc:docMk/>
            <pc:sldMk cId="2141783636" sldId="333"/>
            <ac:inkMk id="1571" creationId="{B16A5B27-647A-E379-1DC5-472E10BFF37A}"/>
          </ac:inkMkLst>
        </pc:inkChg>
        <pc:inkChg chg="add mod">
          <ac:chgData name="Kokchun Giang" userId="67e2125d-ec8c-4323-9653-9824a2ad815f" providerId="ADAL" clId="{066B0731-8B54-CF43-9BDD-D2EEB9663FC5}" dt="2024-01-27T12:08:48.933" v="2256"/>
          <ac:inkMkLst>
            <pc:docMk/>
            <pc:sldMk cId="2141783636" sldId="333"/>
            <ac:inkMk id="1572" creationId="{A49E3D1C-22E5-0199-53CD-54B16F019011}"/>
          </ac:inkMkLst>
        </pc:inkChg>
        <pc:inkChg chg="add mod">
          <ac:chgData name="Kokchun Giang" userId="67e2125d-ec8c-4323-9653-9824a2ad815f" providerId="ADAL" clId="{066B0731-8B54-CF43-9BDD-D2EEB9663FC5}" dt="2024-01-27T12:08:48.933" v="2256"/>
          <ac:inkMkLst>
            <pc:docMk/>
            <pc:sldMk cId="2141783636" sldId="333"/>
            <ac:inkMk id="1573" creationId="{EEF28EC1-FFBE-464B-1AF7-19C1B11FA2B0}"/>
          </ac:inkMkLst>
        </pc:inkChg>
        <pc:inkChg chg="add mod">
          <ac:chgData name="Kokchun Giang" userId="67e2125d-ec8c-4323-9653-9824a2ad815f" providerId="ADAL" clId="{066B0731-8B54-CF43-9BDD-D2EEB9663FC5}" dt="2024-01-27T12:08:48.933" v="2256"/>
          <ac:inkMkLst>
            <pc:docMk/>
            <pc:sldMk cId="2141783636" sldId="333"/>
            <ac:inkMk id="1574" creationId="{75201BE4-1C3A-D8E5-6A7C-989E489B7AF7}"/>
          </ac:inkMkLst>
        </pc:inkChg>
        <pc:inkChg chg="add mod">
          <ac:chgData name="Kokchun Giang" userId="67e2125d-ec8c-4323-9653-9824a2ad815f" providerId="ADAL" clId="{066B0731-8B54-CF43-9BDD-D2EEB9663FC5}" dt="2024-01-27T12:08:48.933" v="2256"/>
          <ac:inkMkLst>
            <pc:docMk/>
            <pc:sldMk cId="2141783636" sldId="333"/>
            <ac:inkMk id="1575" creationId="{D4C6CEEC-2D2C-87EC-7BE7-E4402FFDAB13}"/>
          </ac:inkMkLst>
        </pc:inkChg>
        <pc:inkChg chg="add mod">
          <ac:chgData name="Kokchun Giang" userId="67e2125d-ec8c-4323-9653-9824a2ad815f" providerId="ADAL" clId="{066B0731-8B54-CF43-9BDD-D2EEB9663FC5}" dt="2024-01-27T12:08:48.933" v="2256"/>
          <ac:inkMkLst>
            <pc:docMk/>
            <pc:sldMk cId="2141783636" sldId="333"/>
            <ac:inkMk id="1576" creationId="{29F06572-5F36-0AB0-3ADE-3036693296FE}"/>
          </ac:inkMkLst>
        </pc:inkChg>
        <pc:inkChg chg="add mod">
          <ac:chgData name="Kokchun Giang" userId="67e2125d-ec8c-4323-9653-9824a2ad815f" providerId="ADAL" clId="{066B0731-8B54-CF43-9BDD-D2EEB9663FC5}" dt="2024-01-27T12:08:48.933" v="2256"/>
          <ac:inkMkLst>
            <pc:docMk/>
            <pc:sldMk cId="2141783636" sldId="333"/>
            <ac:inkMk id="1577" creationId="{0884A2F5-2912-14CA-C39B-2632BAA05800}"/>
          </ac:inkMkLst>
        </pc:inkChg>
        <pc:inkChg chg="add mod">
          <ac:chgData name="Kokchun Giang" userId="67e2125d-ec8c-4323-9653-9824a2ad815f" providerId="ADAL" clId="{066B0731-8B54-CF43-9BDD-D2EEB9663FC5}" dt="2024-01-27T12:08:51.787" v="2262"/>
          <ac:inkMkLst>
            <pc:docMk/>
            <pc:sldMk cId="2141783636" sldId="333"/>
            <ac:inkMk id="1581" creationId="{16E6137B-B292-4F90-7F70-15BFBED2DB00}"/>
          </ac:inkMkLst>
        </pc:inkChg>
        <pc:inkChg chg="add mod">
          <ac:chgData name="Kokchun Giang" userId="67e2125d-ec8c-4323-9653-9824a2ad815f" providerId="ADAL" clId="{066B0731-8B54-CF43-9BDD-D2EEB9663FC5}" dt="2024-01-27T12:08:51.787" v="2262"/>
          <ac:inkMkLst>
            <pc:docMk/>
            <pc:sldMk cId="2141783636" sldId="333"/>
            <ac:inkMk id="1582" creationId="{BA2A06E6-7769-AD21-DA06-2F6ACF87520C}"/>
          </ac:inkMkLst>
        </pc:inkChg>
        <pc:inkChg chg="add mod">
          <ac:chgData name="Kokchun Giang" userId="67e2125d-ec8c-4323-9653-9824a2ad815f" providerId="ADAL" clId="{066B0731-8B54-CF43-9BDD-D2EEB9663FC5}" dt="2024-01-27T12:08:51.787" v="2262"/>
          <ac:inkMkLst>
            <pc:docMk/>
            <pc:sldMk cId="2141783636" sldId="333"/>
            <ac:inkMk id="1583" creationId="{CB468D09-F508-6B33-7E4B-50C85FC52CCC}"/>
          </ac:inkMkLst>
        </pc:inkChg>
        <pc:inkChg chg="add mod">
          <ac:chgData name="Kokchun Giang" userId="67e2125d-ec8c-4323-9653-9824a2ad815f" providerId="ADAL" clId="{066B0731-8B54-CF43-9BDD-D2EEB9663FC5}" dt="2024-01-27T12:08:51.787" v="2262"/>
          <ac:inkMkLst>
            <pc:docMk/>
            <pc:sldMk cId="2141783636" sldId="333"/>
            <ac:inkMk id="1584" creationId="{61F14E0C-6440-9668-3BBF-C006319EE2B3}"/>
          </ac:inkMkLst>
        </pc:inkChg>
        <pc:inkChg chg="add mod">
          <ac:chgData name="Kokchun Giang" userId="67e2125d-ec8c-4323-9653-9824a2ad815f" providerId="ADAL" clId="{066B0731-8B54-CF43-9BDD-D2EEB9663FC5}" dt="2024-01-27T12:08:51.787" v="2262"/>
          <ac:inkMkLst>
            <pc:docMk/>
            <pc:sldMk cId="2141783636" sldId="333"/>
            <ac:inkMk id="1585" creationId="{568A39AE-94D7-5D9E-6743-AC313674E048}"/>
          </ac:inkMkLst>
        </pc:inkChg>
        <pc:inkChg chg="add mod">
          <ac:chgData name="Kokchun Giang" userId="67e2125d-ec8c-4323-9653-9824a2ad815f" providerId="ADAL" clId="{066B0731-8B54-CF43-9BDD-D2EEB9663FC5}" dt="2024-01-27T12:09:04.094" v="2271"/>
          <ac:inkMkLst>
            <pc:docMk/>
            <pc:sldMk cId="2141783636" sldId="333"/>
            <ac:inkMk id="1587" creationId="{C7CA50C7-D2DB-57D5-FC5E-6F60E2A521DB}"/>
          </ac:inkMkLst>
        </pc:inkChg>
        <pc:inkChg chg="add mod">
          <ac:chgData name="Kokchun Giang" userId="67e2125d-ec8c-4323-9653-9824a2ad815f" providerId="ADAL" clId="{066B0731-8B54-CF43-9BDD-D2EEB9663FC5}" dt="2024-01-27T12:09:04.094" v="2271"/>
          <ac:inkMkLst>
            <pc:docMk/>
            <pc:sldMk cId="2141783636" sldId="333"/>
            <ac:inkMk id="1588" creationId="{1EFC81AF-1A52-2A95-8159-B31A2A006A48}"/>
          </ac:inkMkLst>
        </pc:inkChg>
        <pc:inkChg chg="add mod">
          <ac:chgData name="Kokchun Giang" userId="67e2125d-ec8c-4323-9653-9824a2ad815f" providerId="ADAL" clId="{066B0731-8B54-CF43-9BDD-D2EEB9663FC5}" dt="2024-01-27T12:09:04.094" v="2271"/>
          <ac:inkMkLst>
            <pc:docMk/>
            <pc:sldMk cId="2141783636" sldId="333"/>
            <ac:inkMk id="1589" creationId="{ACD24173-1BFE-E422-7F44-8500BF07857C}"/>
          </ac:inkMkLst>
        </pc:inkChg>
        <pc:inkChg chg="add mod">
          <ac:chgData name="Kokchun Giang" userId="67e2125d-ec8c-4323-9653-9824a2ad815f" providerId="ADAL" clId="{066B0731-8B54-CF43-9BDD-D2EEB9663FC5}" dt="2024-01-27T12:09:04.094" v="2271"/>
          <ac:inkMkLst>
            <pc:docMk/>
            <pc:sldMk cId="2141783636" sldId="333"/>
            <ac:inkMk id="1590" creationId="{E00B628C-2D08-B978-26EB-45F01ACFFE26}"/>
          </ac:inkMkLst>
        </pc:inkChg>
        <pc:inkChg chg="add mod">
          <ac:chgData name="Kokchun Giang" userId="67e2125d-ec8c-4323-9653-9824a2ad815f" providerId="ADAL" clId="{066B0731-8B54-CF43-9BDD-D2EEB9663FC5}" dt="2024-01-27T12:09:04.094" v="2271"/>
          <ac:inkMkLst>
            <pc:docMk/>
            <pc:sldMk cId="2141783636" sldId="333"/>
            <ac:inkMk id="1591" creationId="{8B8A03A2-FC5F-4848-7C56-96D2086514C5}"/>
          </ac:inkMkLst>
        </pc:inkChg>
        <pc:inkChg chg="add mod">
          <ac:chgData name="Kokchun Giang" userId="67e2125d-ec8c-4323-9653-9824a2ad815f" providerId="ADAL" clId="{066B0731-8B54-CF43-9BDD-D2EEB9663FC5}" dt="2024-01-27T12:09:04.094" v="2271"/>
          <ac:inkMkLst>
            <pc:docMk/>
            <pc:sldMk cId="2141783636" sldId="333"/>
            <ac:inkMk id="1592" creationId="{3E649729-8AC2-8A3B-7262-0D697A08CC53}"/>
          </ac:inkMkLst>
        </pc:inkChg>
        <pc:inkChg chg="add mod">
          <ac:chgData name="Kokchun Giang" userId="67e2125d-ec8c-4323-9653-9824a2ad815f" providerId="ADAL" clId="{066B0731-8B54-CF43-9BDD-D2EEB9663FC5}" dt="2024-01-27T12:09:04.094" v="2271"/>
          <ac:inkMkLst>
            <pc:docMk/>
            <pc:sldMk cId="2141783636" sldId="333"/>
            <ac:inkMk id="1593" creationId="{22786AE9-F102-1109-F136-BDACA9E60A86}"/>
          </ac:inkMkLst>
        </pc:inkChg>
        <pc:inkChg chg="add mod">
          <ac:chgData name="Kokchun Giang" userId="67e2125d-ec8c-4323-9653-9824a2ad815f" providerId="ADAL" clId="{066B0731-8B54-CF43-9BDD-D2EEB9663FC5}" dt="2024-01-27T12:09:04.094" v="2271"/>
          <ac:inkMkLst>
            <pc:docMk/>
            <pc:sldMk cId="2141783636" sldId="333"/>
            <ac:inkMk id="1594" creationId="{59091751-C2D8-AD02-AD43-4CD554CC3B4B}"/>
          </ac:inkMkLst>
        </pc:inkChg>
        <pc:inkChg chg="add mod">
          <ac:chgData name="Kokchun Giang" userId="67e2125d-ec8c-4323-9653-9824a2ad815f" providerId="ADAL" clId="{066B0731-8B54-CF43-9BDD-D2EEB9663FC5}" dt="2024-01-27T12:46:46.870" v="3077" actId="164"/>
          <ac:inkMkLst>
            <pc:docMk/>
            <pc:sldMk cId="2141783636" sldId="333"/>
            <ac:inkMk id="1597" creationId="{D04705F8-41ED-EFA4-5F27-7B702FEFE13F}"/>
          </ac:inkMkLst>
        </pc:inkChg>
        <pc:inkChg chg="add mod">
          <ac:chgData name="Kokchun Giang" userId="67e2125d-ec8c-4323-9653-9824a2ad815f" providerId="ADAL" clId="{066B0731-8B54-CF43-9BDD-D2EEB9663FC5}" dt="2024-01-27T12:09:18.854" v="2286"/>
          <ac:inkMkLst>
            <pc:docMk/>
            <pc:sldMk cId="2141783636" sldId="333"/>
            <ac:inkMk id="1598" creationId="{80C1F688-B0DA-D417-A0AB-AE556E5D13FE}"/>
          </ac:inkMkLst>
        </pc:inkChg>
        <pc:inkChg chg="add mod">
          <ac:chgData name="Kokchun Giang" userId="67e2125d-ec8c-4323-9653-9824a2ad815f" providerId="ADAL" clId="{066B0731-8B54-CF43-9BDD-D2EEB9663FC5}" dt="2024-01-27T12:09:18.854" v="2286"/>
          <ac:inkMkLst>
            <pc:docMk/>
            <pc:sldMk cId="2141783636" sldId="333"/>
            <ac:inkMk id="1599" creationId="{07D3548C-1B28-BD22-4113-E5E09A4738C9}"/>
          </ac:inkMkLst>
        </pc:inkChg>
        <pc:inkChg chg="add mod">
          <ac:chgData name="Kokchun Giang" userId="67e2125d-ec8c-4323-9653-9824a2ad815f" providerId="ADAL" clId="{066B0731-8B54-CF43-9BDD-D2EEB9663FC5}" dt="2024-01-27T12:09:18.854" v="2286"/>
          <ac:inkMkLst>
            <pc:docMk/>
            <pc:sldMk cId="2141783636" sldId="333"/>
            <ac:inkMk id="1600" creationId="{59701C0A-1AA7-E9D8-CD05-91CA0F24A453}"/>
          </ac:inkMkLst>
        </pc:inkChg>
        <pc:inkChg chg="add mod">
          <ac:chgData name="Kokchun Giang" userId="67e2125d-ec8c-4323-9653-9824a2ad815f" providerId="ADAL" clId="{066B0731-8B54-CF43-9BDD-D2EEB9663FC5}" dt="2024-01-27T12:09:18.854" v="2286"/>
          <ac:inkMkLst>
            <pc:docMk/>
            <pc:sldMk cId="2141783636" sldId="333"/>
            <ac:inkMk id="1601" creationId="{4EEB0AC4-68C7-1797-62FC-F96AA18D3A36}"/>
          </ac:inkMkLst>
        </pc:inkChg>
        <pc:inkChg chg="add mod">
          <ac:chgData name="Kokchun Giang" userId="67e2125d-ec8c-4323-9653-9824a2ad815f" providerId="ADAL" clId="{066B0731-8B54-CF43-9BDD-D2EEB9663FC5}" dt="2024-01-27T12:09:18.854" v="2286"/>
          <ac:inkMkLst>
            <pc:docMk/>
            <pc:sldMk cId="2141783636" sldId="333"/>
            <ac:inkMk id="1602" creationId="{EE9C13D1-D1A1-5B4B-821C-314A78813C6F}"/>
          </ac:inkMkLst>
        </pc:inkChg>
        <pc:inkChg chg="add mod">
          <ac:chgData name="Kokchun Giang" userId="67e2125d-ec8c-4323-9653-9824a2ad815f" providerId="ADAL" clId="{066B0731-8B54-CF43-9BDD-D2EEB9663FC5}" dt="2024-01-27T12:09:18.854" v="2286"/>
          <ac:inkMkLst>
            <pc:docMk/>
            <pc:sldMk cId="2141783636" sldId="333"/>
            <ac:inkMk id="1603" creationId="{F0606959-34AE-3307-151F-23585D33FFFE}"/>
          </ac:inkMkLst>
        </pc:inkChg>
        <pc:inkChg chg="add mod">
          <ac:chgData name="Kokchun Giang" userId="67e2125d-ec8c-4323-9653-9824a2ad815f" providerId="ADAL" clId="{066B0731-8B54-CF43-9BDD-D2EEB9663FC5}" dt="2024-01-27T12:09:18.854" v="2286"/>
          <ac:inkMkLst>
            <pc:docMk/>
            <pc:sldMk cId="2141783636" sldId="333"/>
            <ac:inkMk id="1604" creationId="{AB73BCB9-7328-337C-CB9F-8C02AF257AC0}"/>
          </ac:inkMkLst>
        </pc:inkChg>
        <pc:inkChg chg="add mod">
          <ac:chgData name="Kokchun Giang" userId="67e2125d-ec8c-4323-9653-9824a2ad815f" providerId="ADAL" clId="{066B0731-8B54-CF43-9BDD-D2EEB9663FC5}" dt="2024-01-27T12:09:18.854" v="2286"/>
          <ac:inkMkLst>
            <pc:docMk/>
            <pc:sldMk cId="2141783636" sldId="333"/>
            <ac:inkMk id="1605" creationId="{E8A85DE0-CF8E-5C8B-2776-801C2D5080CC}"/>
          </ac:inkMkLst>
        </pc:inkChg>
        <pc:inkChg chg="add mod">
          <ac:chgData name="Kokchun Giang" userId="67e2125d-ec8c-4323-9653-9824a2ad815f" providerId="ADAL" clId="{066B0731-8B54-CF43-9BDD-D2EEB9663FC5}" dt="2024-01-27T12:09:18.854" v="2286"/>
          <ac:inkMkLst>
            <pc:docMk/>
            <pc:sldMk cId="2141783636" sldId="333"/>
            <ac:inkMk id="1606" creationId="{59C48136-E2FF-59C8-01A9-ADACA364FADE}"/>
          </ac:inkMkLst>
        </pc:inkChg>
        <pc:inkChg chg="add mod">
          <ac:chgData name="Kokchun Giang" userId="67e2125d-ec8c-4323-9653-9824a2ad815f" providerId="ADAL" clId="{066B0731-8B54-CF43-9BDD-D2EEB9663FC5}" dt="2024-01-27T12:09:18.854" v="2286"/>
          <ac:inkMkLst>
            <pc:docMk/>
            <pc:sldMk cId="2141783636" sldId="333"/>
            <ac:inkMk id="1607" creationId="{BDA3E804-CFB5-B572-1837-DFE76420A6E8}"/>
          </ac:inkMkLst>
        </pc:inkChg>
        <pc:inkChg chg="add mod">
          <ac:chgData name="Kokchun Giang" userId="67e2125d-ec8c-4323-9653-9824a2ad815f" providerId="ADAL" clId="{066B0731-8B54-CF43-9BDD-D2EEB9663FC5}" dt="2024-01-27T12:09:18.854" v="2286"/>
          <ac:inkMkLst>
            <pc:docMk/>
            <pc:sldMk cId="2141783636" sldId="333"/>
            <ac:inkMk id="1608" creationId="{1D322FC8-4B08-8F70-4AB8-F4D7443F5691}"/>
          </ac:inkMkLst>
        </pc:inkChg>
        <pc:inkChg chg="add mod">
          <ac:chgData name="Kokchun Giang" userId="67e2125d-ec8c-4323-9653-9824a2ad815f" providerId="ADAL" clId="{066B0731-8B54-CF43-9BDD-D2EEB9663FC5}" dt="2024-01-27T12:09:18.854" v="2286"/>
          <ac:inkMkLst>
            <pc:docMk/>
            <pc:sldMk cId="2141783636" sldId="333"/>
            <ac:inkMk id="1609" creationId="{ECFBEDC1-0F1F-91AC-EB65-FC9F5F5E5FA9}"/>
          </ac:inkMkLst>
        </pc:inkChg>
        <pc:inkChg chg="add mod">
          <ac:chgData name="Kokchun Giang" userId="67e2125d-ec8c-4323-9653-9824a2ad815f" providerId="ADAL" clId="{066B0731-8B54-CF43-9BDD-D2EEB9663FC5}" dt="2024-01-27T12:09:18.854" v="2286"/>
          <ac:inkMkLst>
            <pc:docMk/>
            <pc:sldMk cId="2141783636" sldId="333"/>
            <ac:inkMk id="1610" creationId="{66FE7503-F05A-BC3A-F26F-DF16356E7440}"/>
          </ac:inkMkLst>
        </pc:inkChg>
        <pc:inkChg chg="add mod">
          <ac:chgData name="Kokchun Giang" userId="67e2125d-ec8c-4323-9653-9824a2ad815f" providerId="ADAL" clId="{066B0731-8B54-CF43-9BDD-D2EEB9663FC5}" dt="2024-01-27T12:46:46.870" v="3077" actId="164"/>
          <ac:inkMkLst>
            <pc:docMk/>
            <pc:sldMk cId="2141783636" sldId="333"/>
            <ac:inkMk id="1613" creationId="{813C1BD4-5211-0D20-E24A-6526ADDA40EC}"/>
          </ac:inkMkLst>
        </pc:inkChg>
        <pc:inkChg chg="del">
          <ac:chgData name="Kokchun Giang" userId="67e2125d-ec8c-4323-9653-9824a2ad815f" providerId="ADAL" clId="{066B0731-8B54-CF43-9BDD-D2EEB9663FC5}" dt="2024-01-26T16:35:14.132" v="1758" actId="478"/>
          <ac:inkMkLst>
            <pc:docMk/>
            <pc:sldMk cId="2141783636" sldId="333"/>
            <ac:inkMk id="1622" creationId="{0CD574CA-88C3-B0F0-FEE1-AFC094359C3B}"/>
          </ac:inkMkLst>
        </pc:inkChg>
        <pc:inkChg chg="del">
          <ac:chgData name="Kokchun Giang" userId="67e2125d-ec8c-4323-9653-9824a2ad815f" providerId="ADAL" clId="{066B0731-8B54-CF43-9BDD-D2EEB9663FC5}" dt="2024-01-26T16:35:14.132" v="1758" actId="478"/>
          <ac:inkMkLst>
            <pc:docMk/>
            <pc:sldMk cId="2141783636" sldId="333"/>
            <ac:inkMk id="1639" creationId="{5F783B17-EF7F-3623-D5F8-FA1F79883A88}"/>
          </ac:inkMkLst>
        </pc:inkChg>
        <pc:inkChg chg="del">
          <ac:chgData name="Kokchun Giang" userId="67e2125d-ec8c-4323-9653-9824a2ad815f" providerId="ADAL" clId="{066B0731-8B54-CF43-9BDD-D2EEB9663FC5}" dt="2024-01-26T16:35:14.132" v="1758" actId="478"/>
          <ac:inkMkLst>
            <pc:docMk/>
            <pc:sldMk cId="2141783636" sldId="333"/>
            <ac:inkMk id="1665" creationId="{E677031C-CE11-E263-083F-44F2128EA972}"/>
          </ac:inkMkLst>
        </pc:inkChg>
      </pc:sldChg>
      <pc:sldChg chg="add del">
        <pc:chgData name="Kokchun Giang" userId="67e2125d-ec8c-4323-9653-9824a2ad815f" providerId="ADAL" clId="{066B0731-8B54-CF43-9BDD-D2EEB9663FC5}" dt="2024-01-26T16:24:58.487" v="1333" actId="2696"/>
        <pc:sldMkLst>
          <pc:docMk/>
          <pc:sldMk cId="3654198426" sldId="333"/>
        </pc:sldMkLst>
      </pc:sldChg>
      <pc:sldChg chg="addSp delSp modSp add mod delAnim modAnim">
        <pc:chgData name="Kokchun Giang" userId="67e2125d-ec8c-4323-9653-9824a2ad815f" providerId="ADAL" clId="{066B0731-8B54-CF43-9BDD-D2EEB9663FC5}" dt="2024-01-27T12:51:22.305" v="3107"/>
        <pc:sldMkLst>
          <pc:docMk/>
          <pc:sldMk cId="624838760" sldId="334"/>
        </pc:sldMkLst>
        <pc:spChg chg="mod">
          <ac:chgData name="Kokchun Giang" userId="67e2125d-ec8c-4323-9653-9824a2ad815f" providerId="ADAL" clId="{066B0731-8B54-CF43-9BDD-D2EEB9663FC5}" dt="2024-01-27T12:28:56.171" v="2988" actId="20577"/>
          <ac:spMkLst>
            <pc:docMk/>
            <pc:sldMk cId="624838760" sldId="334"/>
            <ac:spMk id="28" creationId="{204613D9-6B32-829A-F641-303C6C662015}"/>
          </ac:spMkLst>
        </pc:spChg>
        <pc:grpChg chg="del">
          <ac:chgData name="Kokchun Giang" userId="67e2125d-ec8c-4323-9653-9824a2ad815f" providerId="ADAL" clId="{066B0731-8B54-CF43-9BDD-D2EEB9663FC5}" dt="2024-01-27T12:09:44.507" v="2290" actId="478"/>
          <ac:grpSpMkLst>
            <pc:docMk/>
            <pc:sldMk cId="624838760" sldId="334"/>
            <ac:grpSpMk id="10" creationId="{597C6872-37EF-71F6-7DFC-AD47487D03F0}"/>
          </ac:grpSpMkLst>
        </pc:grpChg>
        <pc:grpChg chg="del">
          <ac:chgData name="Kokchun Giang" userId="67e2125d-ec8c-4323-9653-9824a2ad815f" providerId="ADAL" clId="{066B0731-8B54-CF43-9BDD-D2EEB9663FC5}" dt="2024-01-27T12:09:44.507" v="2290" actId="478"/>
          <ac:grpSpMkLst>
            <pc:docMk/>
            <pc:sldMk cId="624838760" sldId="334"/>
            <ac:grpSpMk id="22" creationId="{D4AECFB0-695D-D477-AF10-0B5D9D249BB6}"/>
          </ac:grpSpMkLst>
        </pc:grpChg>
        <pc:grpChg chg="del">
          <ac:chgData name="Kokchun Giang" userId="67e2125d-ec8c-4323-9653-9824a2ad815f" providerId="ADAL" clId="{066B0731-8B54-CF43-9BDD-D2EEB9663FC5}" dt="2024-01-27T12:09:41.477" v="2289" actId="478"/>
          <ac:grpSpMkLst>
            <pc:docMk/>
            <pc:sldMk cId="624838760" sldId="334"/>
            <ac:grpSpMk id="27" creationId="{A7A9E678-D780-130F-F388-725DF37BF0DD}"/>
          </ac:grpSpMkLst>
        </pc:grpChg>
        <pc:grpChg chg="del">
          <ac:chgData name="Kokchun Giang" userId="67e2125d-ec8c-4323-9653-9824a2ad815f" providerId="ADAL" clId="{066B0731-8B54-CF43-9BDD-D2EEB9663FC5}" dt="2024-01-27T12:09:41.477" v="2289" actId="478"/>
          <ac:grpSpMkLst>
            <pc:docMk/>
            <pc:sldMk cId="624838760" sldId="334"/>
            <ac:grpSpMk id="31" creationId="{3B5DD02C-31AD-D1BE-E7FD-1C0BE56D4843}"/>
          </ac:grpSpMkLst>
        </pc:grpChg>
        <pc:grpChg chg="del">
          <ac:chgData name="Kokchun Giang" userId="67e2125d-ec8c-4323-9653-9824a2ad815f" providerId="ADAL" clId="{066B0731-8B54-CF43-9BDD-D2EEB9663FC5}" dt="2024-01-27T12:09:41.477" v="2289" actId="478"/>
          <ac:grpSpMkLst>
            <pc:docMk/>
            <pc:sldMk cId="624838760" sldId="334"/>
            <ac:grpSpMk id="37" creationId="{A1C7ACB8-A865-E7F6-9422-0D0296549C70}"/>
          </ac:grpSpMkLst>
        </pc:grpChg>
        <pc:grpChg chg="del">
          <ac:chgData name="Kokchun Giang" userId="67e2125d-ec8c-4323-9653-9824a2ad815f" providerId="ADAL" clId="{066B0731-8B54-CF43-9BDD-D2EEB9663FC5}" dt="2024-01-27T12:09:41.477" v="2289" actId="478"/>
          <ac:grpSpMkLst>
            <pc:docMk/>
            <pc:sldMk cId="624838760" sldId="334"/>
            <ac:grpSpMk id="62" creationId="{5BEA5DFC-5675-0D8B-168C-6DB82AB2ED9B}"/>
          </ac:grpSpMkLst>
        </pc:grpChg>
        <pc:grpChg chg="mod">
          <ac:chgData name="Kokchun Giang" userId="67e2125d-ec8c-4323-9653-9824a2ad815f" providerId="ADAL" clId="{066B0731-8B54-CF43-9BDD-D2EEB9663FC5}" dt="2024-01-27T12:17:50.205" v="2439"/>
          <ac:grpSpMkLst>
            <pc:docMk/>
            <pc:sldMk cId="624838760" sldId="334"/>
            <ac:grpSpMk id="387" creationId="{681E500B-93B1-F9B2-813F-E56702770BF1}"/>
          </ac:grpSpMkLst>
        </pc:grpChg>
        <pc:grpChg chg="add del mod">
          <ac:chgData name="Kokchun Giang" userId="67e2125d-ec8c-4323-9653-9824a2ad815f" providerId="ADAL" clId="{066B0731-8B54-CF43-9BDD-D2EEB9663FC5}" dt="2024-01-27T12:17:49.179" v="2433"/>
          <ac:grpSpMkLst>
            <pc:docMk/>
            <pc:sldMk cId="624838760" sldId="334"/>
            <ac:grpSpMk id="394" creationId="{2E98C64A-7F33-E005-D87D-47181C1BF4FA}"/>
          </ac:grpSpMkLst>
        </pc:grpChg>
        <pc:grpChg chg="mod">
          <ac:chgData name="Kokchun Giang" userId="67e2125d-ec8c-4323-9653-9824a2ad815f" providerId="ADAL" clId="{066B0731-8B54-CF43-9BDD-D2EEB9663FC5}" dt="2024-01-27T12:17:48.906" v="2431"/>
          <ac:grpSpMkLst>
            <pc:docMk/>
            <pc:sldMk cId="624838760" sldId="334"/>
            <ac:grpSpMk id="396" creationId="{15D9B4FA-EE04-50A9-3562-68DB71C685E8}"/>
          </ac:grpSpMkLst>
        </pc:grpChg>
        <pc:grpChg chg="mod">
          <ac:chgData name="Kokchun Giang" userId="67e2125d-ec8c-4323-9653-9824a2ad815f" providerId="ADAL" clId="{066B0731-8B54-CF43-9BDD-D2EEB9663FC5}" dt="2024-01-27T12:17:48.262" v="2427"/>
          <ac:grpSpMkLst>
            <pc:docMk/>
            <pc:sldMk cId="624838760" sldId="334"/>
            <ac:grpSpMk id="400" creationId="{EA261E4F-F53E-C67C-8A48-53F1070CAB94}"/>
          </ac:grpSpMkLst>
        </pc:grpChg>
        <pc:grpChg chg="add mod">
          <ac:chgData name="Kokchun Giang" userId="67e2125d-ec8c-4323-9653-9824a2ad815f" providerId="ADAL" clId="{066B0731-8B54-CF43-9BDD-D2EEB9663FC5}" dt="2024-01-27T12:48:22.878" v="3088" actId="1076"/>
          <ac:grpSpMkLst>
            <pc:docMk/>
            <pc:sldMk cId="624838760" sldId="334"/>
            <ac:grpSpMk id="401" creationId="{CDFE5320-C663-5DBE-5BBA-48E4FBEB3D61}"/>
          </ac:grpSpMkLst>
        </pc:grpChg>
        <pc:grpChg chg="del mod">
          <ac:chgData name="Kokchun Giang" userId="67e2125d-ec8c-4323-9653-9824a2ad815f" providerId="ADAL" clId="{066B0731-8B54-CF43-9BDD-D2EEB9663FC5}" dt="2024-01-27T12:18:29.550" v="2460"/>
          <ac:grpSpMkLst>
            <pc:docMk/>
            <pc:sldMk cId="624838760" sldId="334"/>
            <ac:grpSpMk id="412" creationId="{90218AB3-1016-EF51-9EAA-2AC47A34000B}"/>
          </ac:grpSpMkLst>
        </pc:grpChg>
        <pc:grpChg chg="del">
          <ac:chgData name="Kokchun Giang" userId="67e2125d-ec8c-4323-9653-9824a2ad815f" providerId="ADAL" clId="{066B0731-8B54-CF43-9BDD-D2EEB9663FC5}" dt="2024-01-27T12:09:46.484" v="2291" actId="478"/>
          <ac:grpSpMkLst>
            <pc:docMk/>
            <pc:sldMk cId="624838760" sldId="334"/>
            <ac:grpSpMk id="424" creationId="{42918FC2-7020-F39C-2C2E-E046E0A6C7AC}"/>
          </ac:grpSpMkLst>
        </pc:grpChg>
        <pc:grpChg chg="del">
          <ac:chgData name="Kokchun Giang" userId="67e2125d-ec8c-4323-9653-9824a2ad815f" providerId="ADAL" clId="{066B0731-8B54-CF43-9BDD-D2EEB9663FC5}" dt="2024-01-27T12:09:46.484" v="2291" actId="478"/>
          <ac:grpSpMkLst>
            <pc:docMk/>
            <pc:sldMk cId="624838760" sldId="334"/>
            <ac:grpSpMk id="425" creationId="{24A06DBB-F9D4-4E73-CE38-7BFCB119828E}"/>
          </ac:grpSpMkLst>
        </pc:grpChg>
        <pc:grpChg chg="del">
          <ac:chgData name="Kokchun Giang" userId="67e2125d-ec8c-4323-9653-9824a2ad815f" providerId="ADAL" clId="{066B0731-8B54-CF43-9BDD-D2EEB9663FC5}" dt="2024-01-27T12:09:41.477" v="2289" actId="478"/>
          <ac:grpSpMkLst>
            <pc:docMk/>
            <pc:sldMk cId="624838760" sldId="334"/>
            <ac:grpSpMk id="1347" creationId="{7CFA29DC-EB66-26CF-A3CA-BA7D980883B3}"/>
          </ac:grpSpMkLst>
        </pc:grpChg>
        <pc:grpChg chg="del">
          <ac:chgData name="Kokchun Giang" userId="67e2125d-ec8c-4323-9653-9824a2ad815f" providerId="ADAL" clId="{066B0731-8B54-CF43-9BDD-D2EEB9663FC5}" dt="2024-01-27T12:09:41.477" v="2289" actId="478"/>
          <ac:grpSpMkLst>
            <pc:docMk/>
            <pc:sldMk cId="624838760" sldId="334"/>
            <ac:grpSpMk id="1361" creationId="{B468F8B6-DC59-C6FE-50A1-B5A13B01822D}"/>
          </ac:grpSpMkLst>
        </pc:grpChg>
        <pc:grpChg chg="del">
          <ac:chgData name="Kokchun Giang" userId="67e2125d-ec8c-4323-9653-9824a2ad815f" providerId="ADAL" clId="{066B0731-8B54-CF43-9BDD-D2EEB9663FC5}" dt="2024-01-27T12:09:44.507" v="2290" actId="478"/>
          <ac:grpSpMkLst>
            <pc:docMk/>
            <pc:sldMk cId="624838760" sldId="334"/>
            <ac:grpSpMk id="1378" creationId="{1F9653E8-078F-9456-2222-AD3DAEE6B29C}"/>
          </ac:grpSpMkLst>
        </pc:grpChg>
        <pc:grpChg chg="del">
          <ac:chgData name="Kokchun Giang" userId="67e2125d-ec8c-4323-9653-9824a2ad815f" providerId="ADAL" clId="{066B0731-8B54-CF43-9BDD-D2EEB9663FC5}" dt="2024-01-27T12:09:44.507" v="2290" actId="478"/>
          <ac:grpSpMkLst>
            <pc:docMk/>
            <pc:sldMk cId="624838760" sldId="334"/>
            <ac:grpSpMk id="1385" creationId="{414BF7FA-352B-6899-5BF4-B0F3EF774683}"/>
          </ac:grpSpMkLst>
        </pc:grpChg>
        <pc:grpChg chg="mod">
          <ac:chgData name="Kokchun Giang" userId="67e2125d-ec8c-4323-9653-9824a2ad815f" providerId="ADAL" clId="{066B0731-8B54-CF43-9BDD-D2EEB9663FC5}" dt="2024-01-27T12:10:19.658" v="2304"/>
          <ac:grpSpMkLst>
            <pc:docMk/>
            <pc:sldMk cId="624838760" sldId="334"/>
            <ac:grpSpMk id="1392" creationId="{89172463-1545-C062-8D32-B8E1580C72EF}"/>
          </ac:grpSpMkLst>
        </pc:grpChg>
        <pc:grpChg chg="add del mod">
          <ac:chgData name="Kokchun Giang" userId="67e2125d-ec8c-4323-9653-9824a2ad815f" providerId="ADAL" clId="{066B0731-8B54-CF43-9BDD-D2EEB9663FC5}" dt="2024-01-27T12:17:58.048" v="2440" actId="164"/>
          <ac:grpSpMkLst>
            <pc:docMk/>
            <pc:sldMk cId="624838760" sldId="334"/>
            <ac:grpSpMk id="1395" creationId="{B71400D7-476E-A7BB-5D44-B4702266A8D2}"/>
          </ac:grpSpMkLst>
        </pc:grpChg>
        <pc:grpChg chg="mod">
          <ac:chgData name="Kokchun Giang" userId="67e2125d-ec8c-4323-9653-9824a2ad815f" providerId="ADAL" clId="{066B0731-8B54-CF43-9BDD-D2EEB9663FC5}" dt="2024-01-27T12:14:47.501" v="2319"/>
          <ac:grpSpMkLst>
            <pc:docMk/>
            <pc:sldMk cId="624838760" sldId="334"/>
            <ac:grpSpMk id="1397" creationId="{80B2A0CC-F74C-7CC0-4E9E-32289FD75B8C}"/>
          </ac:grpSpMkLst>
        </pc:grpChg>
        <pc:grpChg chg="mod">
          <ac:chgData name="Kokchun Giang" userId="67e2125d-ec8c-4323-9653-9824a2ad815f" providerId="ADAL" clId="{066B0731-8B54-CF43-9BDD-D2EEB9663FC5}" dt="2024-01-27T12:14:51.815" v="2324"/>
          <ac:grpSpMkLst>
            <pc:docMk/>
            <pc:sldMk cId="624838760" sldId="334"/>
            <ac:grpSpMk id="1409" creationId="{10A93DC3-A7D8-D082-9B88-5A62450FEC08}"/>
          </ac:grpSpMkLst>
        </pc:grpChg>
        <pc:grpChg chg="del">
          <ac:chgData name="Kokchun Giang" userId="67e2125d-ec8c-4323-9653-9824a2ad815f" providerId="ADAL" clId="{066B0731-8B54-CF43-9BDD-D2EEB9663FC5}" dt="2024-01-27T12:09:44.507" v="2290" actId="478"/>
          <ac:grpSpMkLst>
            <pc:docMk/>
            <pc:sldMk cId="624838760" sldId="334"/>
            <ac:grpSpMk id="1419" creationId="{87688CF5-C55B-3C9E-74AE-0C13DF142C1F}"/>
          </ac:grpSpMkLst>
        </pc:grpChg>
        <pc:grpChg chg="del">
          <ac:chgData name="Kokchun Giang" userId="67e2125d-ec8c-4323-9653-9824a2ad815f" providerId="ADAL" clId="{066B0731-8B54-CF43-9BDD-D2EEB9663FC5}" dt="2024-01-27T12:09:44.507" v="2290" actId="478"/>
          <ac:grpSpMkLst>
            <pc:docMk/>
            <pc:sldMk cId="624838760" sldId="334"/>
            <ac:grpSpMk id="1424" creationId="{5A66C1CE-E58C-E243-520C-7A4F4B83EA1F}"/>
          </ac:grpSpMkLst>
        </pc:grpChg>
        <pc:grpChg chg="del">
          <ac:chgData name="Kokchun Giang" userId="67e2125d-ec8c-4323-9653-9824a2ad815f" providerId="ADAL" clId="{066B0731-8B54-CF43-9BDD-D2EEB9663FC5}" dt="2024-01-27T12:09:44.507" v="2290" actId="478"/>
          <ac:grpSpMkLst>
            <pc:docMk/>
            <pc:sldMk cId="624838760" sldId="334"/>
            <ac:grpSpMk id="1445" creationId="{0E18EDD1-0729-C9B0-E25B-227AD99ABA11}"/>
          </ac:grpSpMkLst>
        </pc:grpChg>
        <pc:grpChg chg="del">
          <ac:chgData name="Kokchun Giang" userId="67e2125d-ec8c-4323-9653-9824a2ad815f" providerId="ADAL" clId="{066B0731-8B54-CF43-9BDD-D2EEB9663FC5}" dt="2024-01-27T12:09:47.777" v="2292" actId="478"/>
          <ac:grpSpMkLst>
            <pc:docMk/>
            <pc:sldMk cId="624838760" sldId="334"/>
            <ac:grpSpMk id="1453" creationId="{48DD6924-041F-571E-4EDB-7FC213FF6C66}"/>
          </ac:grpSpMkLst>
        </pc:grpChg>
        <pc:grpChg chg="del">
          <ac:chgData name="Kokchun Giang" userId="67e2125d-ec8c-4323-9653-9824a2ad815f" providerId="ADAL" clId="{066B0731-8B54-CF43-9BDD-D2EEB9663FC5}" dt="2024-01-27T12:09:44.507" v="2290" actId="478"/>
          <ac:grpSpMkLst>
            <pc:docMk/>
            <pc:sldMk cId="624838760" sldId="334"/>
            <ac:grpSpMk id="1458" creationId="{AF81B7D7-5AFE-9CC5-21B9-AF81AE06833A}"/>
          </ac:grpSpMkLst>
        </pc:grpChg>
        <pc:grpChg chg="del">
          <ac:chgData name="Kokchun Giang" userId="67e2125d-ec8c-4323-9653-9824a2ad815f" providerId="ADAL" clId="{066B0731-8B54-CF43-9BDD-D2EEB9663FC5}" dt="2024-01-27T12:09:46.484" v="2291" actId="478"/>
          <ac:grpSpMkLst>
            <pc:docMk/>
            <pc:sldMk cId="624838760" sldId="334"/>
            <ac:grpSpMk id="1461" creationId="{BBFF9FC2-D8B8-9354-0AA3-04E868D4C65E}"/>
          </ac:grpSpMkLst>
        </pc:grpChg>
        <pc:grpChg chg="del">
          <ac:chgData name="Kokchun Giang" userId="67e2125d-ec8c-4323-9653-9824a2ad815f" providerId="ADAL" clId="{066B0731-8B54-CF43-9BDD-D2EEB9663FC5}" dt="2024-01-27T12:09:46.484" v="2291" actId="478"/>
          <ac:grpSpMkLst>
            <pc:docMk/>
            <pc:sldMk cId="624838760" sldId="334"/>
            <ac:grpSpMk id="1477" creationId="{0AA94D1E-D491-053C-3221-7EC5E4BBFDD3}"/>
          </ac:grpSpMkLst>
        </pc:grpChg>
        <pc:grpChg chg="del">
          <ac:chgData name="Kokchun Giang" userId="67e2125d-ec8c-4323-9653-9824a2ad815f" providerId="ADAL" clId="{066B0731-8B54-CF43-9BDD-D2EEB9663FC5}" dt="2024-01-27T12:09:46.484" v="2291" actId="478"/>
          <ac:grpSpMkLst>
            <pc:docMk/>
            <pc:sldMk cId="624838760" sldId="334"/>
            <ac:grpSpMk id="1478" creationId="{C8FD1931-50C0-6D54-4FD2-8CFA48B409A7}"/>
          </ac:grpSpMkLst>
        </pc:grpChg>
        <pc:grpChg chg="del">
          <ac:chgData name="Kokchun Giang" userId="67e2125d-ec8c-4323-9653-9824a2ad815f" providerId="ADAL" clId="{066B0731-8B54-CF43-9BDD-D2EEB9663FC5}" dt="2024-01-27T12:09:46.484" v="2291" actId="478"/>
          <ac:grpSpMkLst>
            <pc:docMk/>
            <pc:sldMk cId="624838760" sldId="334"/>
            <ac:grpSpMk id="1479" creationId="{7C284C8E-BE28-4BC3-2B49-A427A3499B08}"/>
          </ac:grpSpMkLst>
        </pc:grpChg>
        <pc:grpChg chg="del">
          <ac:chgData name="Kokchun Giang" userId="67e2125d-ec8c-4323-9653-9824a2ad815f" providerId="ADAL" clId="{066B0731-8B54-CF43-9BDD-D2EEB9663FC5}" dt="2024-01-27T12:09:46.484" v="2291" actId="478"/>
          <ac:grpSpMkLst>
            <pc:docMk/>
            <pc:sldMk cId="624838760" sldId="334"/>
            <ac:grpSpMk id="1488" creationId="{19D7B028-7EF1-339A-B253-0686A138A3CD}"/>
          </ac:grpSpMkLst>
        </pc:grpChg>
        <pc:grpChg chg="del">
          <ac:chgData name="Kokchun Giang" userId="67e2125d-ec8c-4323-9653-9824a2ad815f" providerId="ADAL" clId="{066B0731-8B54-CF43-9BDD-D2EEB9663FC5}" dt="2024-01-27T12:09:41.477" v="2289" actId="478"/>
          <ac:grpSpMkLst>
            <pc:docMk/>
            <pc:sldMk cId="624838760" sldId="334"/>
            <ac:grpSpMk id="1490" creationId="{D04223BA-295A-63EB-8319-CACC5BAF129A}"/>
          </ac:grpSpMkLst>
        </pc:grpChg>
        <pc:grpChg chg="del">
          <ac:chgData name="Kokchun Giang" userId="67e2125d-ec8c-4323-9653-9824a2ad815f" providerId="ADAL" clId="{066B0731-8B54-CF43-9BDD-D2EEB9663FC5}" dt="2024-01-27T12:09:46.484" v="2291" actId="478"/>
          <ac:grpSpMkLst>
            <pc:docMk/>
            <pc:sldMk cId="624838760" sldId="334"/>
            <ac:grpSpMk id="1501" creationId="{4A257D1D-49C5-43FC-DC0A-7C8CD2735352}"/>
          </ac:grpSpMkLst>
        </pc:grpChg>
        <pc:grpChg chg="del">
          <ac:chgData name="Kokchun Giang" userId="67e2125d-ec8c-4323-9653-9824a2ad815f" providerId="ADAL" clId="{066B0731-8B54-CF43-9BDD-D2EEB9663FC5}" dt="2024-01-27T12:09:46.484" v="2291" actId="478"/>
          <ac:grpSpMkLst>
            <pc:docMk/>
            <pc:sldMk cId="624838760" sldId="334"/>
            <ac:grpSpMk id="1502" creationId="{5298181F-F3BB-0887-233D-835A4B60C37F}"/>
          </ac:grpSpMkLst>
        </pc:grpChg>
        <pc:grpChg chg="del">
          <ac:chgData name="Kokchun Giang" userId="67e2125d-ec8c-4323-9653-9824a2ad815f" providerId="ADAL" clId="{066B0731-8B54-CF43-9BDD-D2EEB9663FC5}" dt="2024-01-27T12:09:46.484" v="2291" actId="478"/>
          <ac:grpSpMkLst>
            <pc:docMk/>
            <pc:sldMk cId="624838760" sldId="334"/>
            <ac:grpSpMk id="1503" creationId="{11C8F648-5C85-47D1-34F6-C23C3A740402}"/>
          </ac:grpSpMkLst>
        </pc:grpChg>
        <pc:grpChg chg="del">
          <ac:chgData name="Kokchun Giang" userId="67e2125d-ec8c-4323-9653-9824a2ad815f" providerId="ADAL" clId="{066B0731-8B54-CF43-9BDD-D2EEB9663FC5}" dt="2024-01-27T12:09:46.484" v="2291" actId="478"/>
          <ac:grpSpMkLst>
            <pc:docMk/>
            <pc:sldMk cId="624838760" sldId="334"/>
            <ac:grpSpMk id="1508" creationId="{ADBCA7F3-517B-4CD7-F589-A25B179607F0}"/>
          </ac:grpSpMkLst>
        </pc:grpChg>
        <pc:grpChg chg="del">
          <ac:chgData name="Kokchun Giang" userId="67e2125d-ec8c-4323-9653-9824a2ad815f" providerId="ADAL" clId="{066B0731-8B54-CF43-9BDD-D2EEB9663FC5}" dt="2024-01-27T12:09:46.484" v="2291" actId="478"/>
          <ac:grpSpMkLst>
            <pc:docMk/>
            <pc:sldMk cId="624838760" sldId="334"/>
            <ac:grpSpMk id="1520" creationId="{4A97BB6F-2885-019E-D48E-29552E4CF573}"/>
          </ac:grpSpMkLst>
        </pc:grpChg>
        <pc:grpChg chg="del">
          <ac:chgData name="Kokchun Giang" userId="67e2125d-ec8c-4323-9653-9824a2ad815f" providerId="ADAL" clId="{066B0731-8B54-CF43-9BDD-D2EEB9663FC5}" dt="2024-01-27T12:09:46.484" v="2291" actId="478"/>
          <ac:grpSpMkLst>
            <pc:docMk/>
            <pc:sldMk cId="624838760" sldId="334"/>
            <ac:grpSpMk id="1521" creationId="{B30B7956-E882-E8AC-C099-B4D2602DB401}"/>
          </ac:grpSpMkLst>
        </pc:grpChg>
        <pc:grpChg chg="del mod">
          <ac:chgData name="Kokchun Giang" userId="67e2125d-ec8c-4323-9653-9824a2ad815f" providerId="ADAL" clId="{066B0731-8B54-CF43-9BDD-D2EEB9663FC5}" dt="2024-01-27T12:15:53.270" v="2354"/>
          <ac:grpSpMkLst>
            <pc:docMk/>
            <pc:sldMk cId="624838760" sldId="334"/>
            <ac:grpSpMk id="1533" creationId="{8B4A3FB2-5E1F-CBC9-4A7A-71FA8A96850E}"/>
          </ac:grpSpMkLst>
        </pc:grpChg>
        <pc:grpChg chg="del">
          <ac:chgData name="Kokchun Giang" userId="67e2125d-ec8c-4323-9653-9824a2ad815f" providerId="ADAL" clId="{066B0731-8B54-CF43-9BDD-D2EEB9663FC5}" dt="2024-01-27T12:09:46.484" v="2291" actId="478"/>
          <ac:grpSpMkLst>
            <pc:docMk/>
            <pc:sldMk cId="624838760" sldId="334"/>
            <ac:grpSpMk id="1538" creationId="{FBF45D0D-4965-1B1B-7887-2868D9C4948B}"/>
          </ac:grpSpMkLst>
        </pc:grpChg>
        <pc:grpChg chg="del">
          <ac:chgData name="Kokchun Giang" userId="67e2125d-ec8c-4323-9653-9824a2ad815f" providerId="ADAL" clId="{066B0731-8B54-CF43-9BDD-D2EEB9663FC5}" dt="2024-01-27T12:09:46.484" v="2291" actId="478"/>
          <ac:grpSpMkLst>
            <pc:docMk/>
            <pc:sldMk cId="624838760" sldId="334"/>
            <ac:grpSpMk id="1539" creationId="{CA4C18CB-16D0-9C90-D01D-D0CF5D6326F5}"/>
          </ac:grpSpMkLst>
        </pc:grpChg>
        <pc:grpChg chg="del">
          <ac:chgData name="Kokchun Giang" userId="67e2125d-ec8c-4323-9653-9824a2ad815f" providerId="ADAL" clId="{066B0731-8B54-CF43-9BDD-D2EEB9663FC5}" dt="2024-01-27T12:09:46.484" v="2291" actId="478"/>
          <ac:grpSpMkLst>
            <pc:docMk/>
            <pc:sldMk cId="624838760" sldId="334"/>
            <ac:grpSpMk id="1548" creationId="{6DED6789-33DD-DD1A-D61B-FF57845392BA}"/>
          </ac:grpSpMkLst>
        </pc:grpChg>
        <pc:grpChg chg="del">
          <ac:chgData name="Kokchun Giang" userId="67e2125d-ec8c-4323-9653-9824a2ad815f" providerId="ADAL" clId="{066B0731-8B54-CF43-9BDD-D2EEB9663FC5}" dt="2024-01-27T12:09:46.484" v="2291" actId="478"/>
          <ac:grpSpMkLst>
            <pc:docMk/>
            <pc:sldMk cId="624838760" sldId="334"/>
            <ac:grpSpMk id="1578" creationId="{C50752BD-FC28-7F39-ED27-70070364F14B}"/>
          </ac:grpSpMkLst>
        </pc:grpChg>
        <pc:grpChg chg="del">
          <ac:chgData name="Kokchun Giang" userId="67e2125d-ec8c-4323-9653-9824a2ad815f" providerId="ADAL" clId="{066B0731-8B54-CF43-9BDD-D2EEB9663FC5}" dt="2024-01-27T12:09:46.484" v="2291" actId="478"/>
          <ac:grpSpMkLst>
            <pc:docMk/>
            <pc:sldMk cId="624838760" sldId="334"/>
            <ac:grpSpMk id="1579" creationId="{C87AA86A-7397-84F0-B3EF-236BFBF56E23}"/>
          </ac:grpSpMkLst>
        </pc:grpChg>
        <pc:grpChg chg="del">
          <ac:chgData name="Kokchun Giang" userId="67e2125d-ec8c-4323-9653-9824a2ad815f" providerId="ADAL" clId="{066B0731-8B54-CF43-9BDD-D2EEB9663FC5}" dt="2024-01-27T12:09:46.484" v="2291" actId="478"/>
          <ac:grpSpMkLst>
            <pc:docMk/>
            <pc:sldMk cId="624838760" sldId="334"/>
            <ac:grpSpMk id="1580" creationId="{4335D868-0860-3B23-5604-4CF4ECA70BAF}"/>
          </ac:grpSpMkLst>
        </pc:grpChg>
        <pc:grpChg chg="del">
          <ac:chgData name="Kokchun Giang" userId="67e2125d-ec8c-4323-9653-9824a2ad815f" providerId="ADAL" clId="{066B0731-8B54-CF43-9BDD-D2EEB9663FC5}" dt="2024-01-27T12:09:46.484" v="2291" actId="478"/>
          <ac:grpSpMkLst>
            <pc:docMk/>
            <pc:sldMk cId="624838760" sldId="334"/>
            <ac:grpSpMk id="1586" creationId="{0701E197-96ED-396A-0C5E-1EA6B65A5EAC}"/>
          </ac:grpSpMkLst>
        </pc:grpChg>
        <pc:grpChg chg="del">
          <ac:chgData name="Kokchun Giang" userId="67e2125d-ec8c-4323-9653-9824a2ad815f" providerId="ADAL" clId="{066B0731-8B54-CF43-9BDD-D2EEB9663FC5}" dt="2024-01-27T12:09:46.484" v="2291" actId="478"/>
          <ac:grpSpMkLst>
            <pc:docMk/>
            <pc:sldMk cId="624838760" sldId="334"/>
            <ac:grpSpMk id="1595" creationId="{C07766B6-E066-0E96-E8AF-3F92F7287933}"/>
          </ac:grpSpMkLst>
        </pc:grpChg>
        <pc:grpChg chg="del">
          <ac:chgData name="Kokchun Giang" userId="67e2125d-ec8c-4323-9653-9824a2ad815f" providerId="ADAL" clId="{066B0731-8B54-CF43-9BDD-D2EEB9663FC5}" dt="2024-01-27T12:09:46.484" v="2291" actId="478"/>
          <ac:grpSpMkLst>
            <pc:docMk/>
            <pc:sldMk cId="624838760" sldId="334"/>
            <ac:grpSpMk id="1596" creationId="{367D0F13-F276-DD5C-2AD2-D25EC2F7836D}"/>
          </ac:grpSpMkLst>
        </pc:grpChg>
        <pc:grpChg chg="del">
          <ac:chgData name="Kokchun Giang" userId="67e2125d-ec8c-4323-9653-9824a2ad815f" providerId="ADAL" clId="{066B0731-8B54-CF43-9BDD-D2EEB9663FC5}" dt="2024-01-27T12:09:46.484" v="2291" actId="478"/>
          <ac:grpSpMkLst>
            <pc:docMk/>
            <pc:sldMk cId="624838760" sldId="334"/>
            <ac:grpSpMk id="1611" creationId="{B3EC905D-EDCD-3E57-B374-F82D4D7999C6}"/>
          </ac:grpSpMkLst>
        </pc:grpChg>
        <pc:grpChg chg="del">
          <ac:chgData name="Kokchun Giang" userId="67e2125d-ec8c-4323-9653-9824a2ad815f" providerId="ADAL" clId="{066B0731-8B54-CF43-9BDD-D2EEB9663FC5}" dt="2024-01-27T12:09:46.484" v="2291" actId="478"/>
          <ac:grpSpMkLst>
            <pc:docMk/>
            <pc:sldMk cId="624838760" sldId="334"/>
            <ac:grpSpMk id="1612" creationId="{52461858-BFBF-A01C-9A6E-6A379E0ED194}"/>
          </ac:grpSpMkLst>
        </pc:grpChg>
        <pc:grpChg chg="mod">
          <ac:chgData name="Kokchun Giang" userId="67e2125d-ec8c-4323-9653-9824a2ad815f" providerId="ADAL" clId="{066B0731-8B54-CF43-9BDD-D2EEB9663FC5}" dt="2024-01-27T12:17:58.048" v="2440" actId="164"/>
          <ac:grpSpMkLst>
            <pc:docMk/>
            <pc:sldMk cId="624838760" sldId="334"/>
            <ac:grpSpMk id="1615" creationId="{B4BBA374-33F5-3980-B7EF-24D87F213236}"/>
          </ac:grpSpMkLst>
        </pc:grpChg>
        <pc:grpChg chg="mod">
          <ac:chgData name="Kokchun Giang" userId="67e2125d-ec8c-4323-9653-9824a2ad815f" providerId="ADAL" clId="{066B0731-8B54-CF43-9BDD-D2EEB9663FC5}" dt="2024-01-27T12:17:58.048" v="2440" actId="164"/>
          <ac:grpSpMkLst>
            <pc:docMk/>
            <pc:sldMk cId="624838760" sldId="334"/>
            <ac:grpSpMk id="1616" creationId="{D5984E74-C346-38C4-74E1-272191DE00EA}"/>
          </ac:grpSpMkLst>
        </pc:grpChg>
        <pc:grpChg chg="mod">
          <ac:chgData name="Kokchun Giang" userId="67e2125d-ec8c-4323-9653-9824a2ad815f" providerId="ADAL" clId="{066B0731-8B54-CF43-9BDD-D2EEB9663FC5}" dt="2024-01-27T12:17:58.048" v="2440" actId="164"/>
          <ac:grpSpMkLst>
            <pc:docMk/>
            <pc:sldMk cId="624838760" sldId="334"/>
            <ac:grpSpMk id="1619" creationId="{05B2BC90-EA23-FEB4-6B58-EC707D951647}"/>
          </ac:grpSpMkLst>
        </pc:grpChg>
        <pc:grpChg chg="mod">
          <ac:chgData name="Kokchun Giang" userId="67e2125d-ec8c-4323-9653-9824a2ad815f" providerId="ADAL" clId="{066B0731-8B54-CF43-9BDD-D2EEB9663FC5}" dt="2024-01-27T12:17:58.048" v="2440" actId="164"/>
          <ac:grpSpMkLst>
            <pc:docMk/>
            <pc:sldMk cId="624838760" sldId="334"/>
            <ac:grpSpMk id="1624" creationId="{F60AC147-6109-7901-0C39-E69BF6E94A14}"/>
          </ac:grpSpMkLst>
        </pc:grpChg>
        <pc:grpChg chg="add del mod">
          <ac:chgData name="Kokchun Giang" userId="67e2125d-ec8c-4323-9653-9824a2ad815f" providerId="ADAL" clId="{066B0731-8B54-CF43-9BDD-D2EEB9663FC5}" dt="2024-01-27T12:16:21.079" v="2377"/>
          <ac:grpSpMkLst>
            <pc:docMk/>
            <pc:sldMk cId="624838760" sldId="334"/>
            <ac:grpSpMk id="1627" creationId="{992FBE29-046D-305D-E041-AD79FB556040}"/>
          </ac:grpSpMkLst>
        </pc:grpChg>
        <pc:grpChg chg="mod">
          <ac:chgData name="Kokchun Giang" userId="67e2125d-ec8c-4323-9653-9824a2ad815f" providerId="ADAL" clId="{066B0731-8B54-CF43-9BDD-D2EEB9663FC5}" dt="2024-01-27T12:16:20.121" v="2372"/>
          <ac:grpSpMkLst>
            <pc:docMk/>
            <pc:sldMk cId="624838760" sldId="334"/>
            <ac:grpSpMk id="1632" creationId="{BC7A4EB3-6750-78B5-3790-136F38D929A8}"/>
          </ac:grpSpMkLst>
        </pc:grpChg>
        <pc:grpChg chg="del mod">
          <ac:chgData name="Kokchun Giang" userId="67e2125d-ec8c-4323-9653-9824a2ad815f" providerId="ADAL" clId="{066B0731-8B54-CF43-9BDD-D2EEB9663FC5}" dt="2024-01-27T12:16:33.183" v="2392"/>
          <ac:grpSpMkLst>
            <pc:docMk/>
            <pc:sldMk cId="624838760" sldId="334"/>
            <ac:grpSpMk id="1636" creationId="{2AE244B2-1773-11B1-C85C-FD9B16F91F0B}"/>
          </ac:grpSpMkLst>
        </pc:grpChg>
        <pc:grpChg chg="del mod">
          <ac:chgData name="Kokchun Giang" userId="67e2125d-ec8c-4323-9653-9824a2ad815f" providerId="ADAL" clId="{066B0731-8B54-CF43-9BDD-D2EEB9663FC5}" dt="2024-01-27T12:16:36.371" v="2395"/>
          <ac:grpSpMkLst>
            <pc:docMk/>
            <pc:sldMk cId="624838760" sldId="334"/>
            <ac:grpSpMk id="1646" creationId="{BEB9922B-31DC-68AE-78D0-9E55953CFD6E}"/>
          </ac:grpSpMkLst>
        </pc:grpChg>
        <pc:grpChg chg="del mod">
          <ac:chgData name="Kokchun Giang" userId="67e2125d-ec8c-4323-9653-9824a2ad815f" providerId="ADAL" clId="{066B0731-8B54-CF43-9BDD-D2EEB9663FC5}" dt="2024-01-27T12:16:37.513" v="2397"/>
          <ac:grpSpMkLst>
            <pc:docMk/>
            <pc:sldMk cId="624838760" sldId="334"/>
            <ac:grpSpMk id="1649" creationId="{5503E19B-4AB7-7CD2-3008-0C0D7E0BC7BA}"/>
          </ac:grpSpMkLst>
        </pc:grpChg>
        <pc:grpChg chg="del mod">
          <ac:chgData name="Kokchun Giang" userId="67e2125d-ec8c-4323-9653-9824a2ad815f" providerId="ADAL" clId="{066B0731-8B54-CF43-9BDD-D2EEB9663FC5}" dt="2024-01-27T12:16:40.080" v="2400"/>
          <ac:grpSpMkLst>
            <pc:docMk/>
            <pc:sldMk cId="624838760" sldId="334"/>
            <ac:grpSpMk id="1651" creationId="{2CB51871-1D76-B5AC-DE10-3FA402C138D6}"/>
          </ac:grpSpMkLst>
        </pc:grpChg>
        <pc:grpChg chg="add del mod">
          <ac:chgData name="Kokchun Giang" userId="67e2125d-ec8c-4323-9653-9824a2ad815f" providerId="ADAL" clId="{066B0731-8B54-CF43-9BDD-D2EEB9663FC5}" dt="2024-01-27T12:17:58.048" v="2440" actId="164"/>
          <ac:grpSpMkLst>
            <pc:docMk/>
            <pc:sldMk cId="624838760" sldId="334"/>
            <ac:grpSpMk id="1654" creationId="{448F8B43-2260-6C87-8069-020BF43DA1B5}"/>
          </ac:grpSpMkLst>
        </pc:grpChg>
        <pc:grpChg chg="add del mod">
          <ac:chgData name="Kokchun Giang" userId="67e2125d-ec8c-4323-9653-9824a2ad815f" providerId="ADAL" clId="{066B0731-8B54-CF43-9BDD-D2EEB9663FC5}" dt="2024-01-27T12:17:58.048" v="2440" actId="164"/>
          <ac:grpSpMkLst>
            <pc:docMk/>
            <pc:sldMk cId="624838760" sldId="334"/>
            <ac:grpSpMk id="1657" creationId="{48B923CF-63FB-F712-8368-4C716DF22777}"/>
          </ac:grpSpMkLst>
        </pc:grpChg>
        <pc:grpChg chg="mod">
          <ac:chgData name="Kokchun Giang" userId="67e2125d-ec8c-4323-9653-9824a2ad815f" providerId="ADAL" clId="{066B0731-8B54-CF43-9BDD-D2EEB9663FC5}" dt="2024-01-27T12:48:15.972" v="3086" actId="164"/>
          <ac:grpSpMkLst>
            <pc:docMk/>
            <pc:sldMk cId="624838760" sldId="334"/>
            <ac:grpSpMk id="1665" creationId="{C5A6A06D-EA16-CC00-0CC8-CA2BE43AAEBC}"/>
          </ac:grpSpMkLst>
        </pc:grpChg>
        <pc:grpChg chg="mod">
          <ac:chgData name="Kokchun Giang" userId="67e2125d-ec8c-4323-9653-9824a2ad815f" providerId="ADAL" clId="{066B0731-8B54-CF43-9BDD-D2EEB9663FC5}" dt="2024-01-27T12:48:15.972" v="3086" actId="164"/>
          <ac:grpSpMkLst>
            <pc:docMk/>
            <pc:sldMk cId="624838760" sldId="334"/>
            <ac:grpSpMk id="1675" creationId="{4F6FC1BE-9733-3554-3910-7B2A0C2D3609}"/>
          </ac:grpSpMkLst>
        </pc:grpChg>
        <pc:grpChg chg="del mod">
          <ac:chgData name="Kokchun Giang" userId="67e2125d-ec8c-4323-9653-9824a2ad815f" providerId="ADAL" clId="{066B0731-8B54-CF43-9BDD-D2EEB9663FC5}" dt="2024-01-27T12:18:48.755" v="2482"/>
          <ac:grpSpMkLst>
            <pc:docMk/>
            <pc:sldMk cId="624838760" sldId="334"/>
            <ac:grpSpMk id="1682" creationId="{EC78D26C-4BC3-E6B4-DC00-3DAAD404748B}"/>
          </ac:grpSpMkLst>
        </pc:grpChg>
        <pc:grpChg chg="mod">
          <ac:chgData name="Kokchun Giang" userId="67e2125d-ec8c-4323-9653-9824a2ad815f" providerId="ADAL" clId="{066B0731-8B54-CF43-9BDD-D2EEB9663FC5}" dt="2024-01-27T12:48:15.972" v="3086" actId="164"/>
          <ac:grpSpMkLst>
            <pc:docMk/>
            <pc:sldMk cId="624838760" sldId="334"/>
            <ac:grpSpMk id="1689" creationId="{41EB7875-AA14-DA8F-AA91-B0428CF0219B}"/>
          </ac:grpSpMkLst>
        </pc:grpChg>
        <pc:grpChg chg="add del mod">
          <ac:chgData name="Kokchun Giang" userId="67e2125d-ec8c-4323-9653-9824a2ad815f" providerId="ADAL" clId="{066B0731-8B54-CF43-9BDD-D2EEB9663FC5}" dt="2024-01-27T12:19:04.417" v="2506"/>
          <ac:grpSpMkLst>
            <pc:docMk/>
            <pc:sldMk cId="624838760" sldId="334"/>
            <ac:grpSpMk id="1699" creationId="{FA903C0F-97F0-C931-7685-8214A232908C}"/>
          </ac:grpSpMkLst>
        </pc:grpChg>
        <pc:grpChg chg="mod">
          <ac:chgData name="Kokchun Giang" userId="67e2125d-ec8c-4323-9653-9824a2ad815f" providerId="ADAL" clId="{066B0731-8B54-CF43-9BDD-D2EEB9663FC5}" dt="2024-01-27T12:19:04.160" v="2504"/>
          <ac:grpSpMkLst>
            <pc:docMk/>
            <pc:sldMk cId="624838760" sldId="334"/>
            <ac:grpSpMk id="1701" creationId="{B3D64F04-5C82-1499-C7D7-E6F2914312A9}"/>
          </ac:grpSpMkLst>
        </pc:grpChg>
        <pc:grpChg chg="mod">
          <ac:chgData name="Kokchun Giang" userId="67e2125d-ec8c-4323-9653-9824a2ad815f" providerId="ADAL" clId="{066B0731-8B54-CF43-9BDD-D2EEB9663FC5}" dt="2024-01-27T12:48:15.972" v="3086" actId="164"/>
          <ac:grpSpMkLst>
            <pc:docMk/>
            <pc:sldMk cId="624838760" sldId="334"/>
            <ac:grpSpMk id="1728" creationId="{83BD505D-2EEF-50DF-FDEA-BD286BFB1346}"/>
          </ac:grpSpMkLst>
        </pc:grpChg>
        <pc:grpChg chg="mod">
          <ac:chgData name="Kokchun Giang" userId="67e2125d-ec8c-4323-9653-9824a2ad815f" providerId="ADAL" clId="{066B0731-8B54-CF43-9BDD-D2EEB9663FC5}" dt="2024-01-27T12:48:15.972" v="3086" actId="164"/>
          <ac:grpSpMkLst>
            <pc:docMk/>
            <pc:sldMk cId="624838760" sldId="334"/>
            <ac:grpSpMk id="1747" creationId="{2233D338-DD47-D500-0AF0-68667D2EE49A}"/>
          </ac:grpSpMkLst>
        </pc:grpChg>
        <pc:grpChg chg="mod">
          <ac:chgData name="Kokchun Giang" userId="67e2125d-ec8c-4323-9653-9824a2ad815f" providerId="ADAL" clId="{066B0731-8B54-CF43-9BDD-D2EEB9663FC5}" dt="2024-01-27T12:48:15.972" v="3086" actId="164"/>
          <ac:grpSpMkLst>
            <pc:docMk/>
            <pc:sldMk cId="624838760" sldId="334"/>
            <ac:grpSpMk id="1748" creationId="{92EA58DD-EFE1-1C5C-6B97-00F9EA2A115C}"/>
          </ac:grpSpMkLst>
        </pc:grpChg>
        <pc:grpChg chg="mod">
          <ac:chgData name="Kokchun Giang" userId="67e2125d-ec8c-4323-9653-9824a2ad815f" providerId="ADAL" clId="{066B0731-8B54-CF43-9BDD-D2EEB9663FC5}" dt="2024-01-27T12:48:15.972" v="3086" actId="164"/>
          <ac:grpSpMkLst>
            <pc:docMk/>
            <pc:sldMk cId="624838760" sldId="334"/>
            <ac:grpSpMk id="1762" creationId="{8DD876D2-A4D1-D61E-053E-DFB387311234}"/>
          </ac:grpSpMkLst>
        </pc:grpChg>
        <pc:grpChg chg="mod">
          <ac:chgData name="Kokchun Giang" userId="67e2125d-ec8c-4323-9653-9824a2ad815f" providerId="ADAL" clId="{066B0731-8B54-CF43-9BDD-D2EEB9663FC5}" dt="2024-01-27T12:48:15.972" v="3086" actId="164"/>
          <ac:grpSpMkLst>
            <pc:docMk/>
            <pc:sldMk cId="624838760" sldId="334"/>
            <ac:grpSpMk id="1763" creationId="{8DFC56FD-DDD4-ACB2-5932-2B25F4092647}"/>
          </ac:grpSpMkLst>
        </pc:grpChg>
        <pc:grpChg chg="del mod">
          <ac:chgData name="Kokchun Giang" userId="67e2125d-ec8c-4323-9653-9824a2ad815f" providerId="ADAL" clId="{066B0731-8B54-CF43-9BDD-D2EEB9663FC5}" dt="2024-01-27T12:19:43.055" v="2575"/>
          <ac:grpSpMkLst>
            <pc:docMk/>
            <pc:sldMk cId="624838760" sldId="334"/>
            <ac:grpSpMk id="1766" creationId="{83B4EF1E-AE6E-8DD6-1B5E-7F5A1A66E087}"/>
          </ac:grpSpMkLst>
        </pc:grpChg>
        <pc:grpChg chg="del mod">
          <ac:chgData name="Kokchun Giang" userId="67e2125d-ec8c-4323-9653-9824a2ad815f" providerId="ADAL" clId="{066B0731-8B54-CF43-9BDD-D2EEB9663FC5}" dt="2024-01-27T12:19:46.980" v="2580"/>
          <ac:grpSpMkLst>
            <pc:docMk/>
            <pc:sldMk cId="624838760" sldId="334"/>
            <ac:grpSpMk id="1769" creationId="{00A92012-BD8B-1162-3101-20D315E577CD}"/>
          </ac:grpSpMkLst>
        </pc:grpChg>
        <pc:grpChg chg="del mod">
          <ac:chgData name="Kokchun Giang" userId="67e2125d-ec8c-4323-9653-9824a2ad815f" providerId="ADAL" clId="{066B0731-8B54-CF43-9BDD-D2EEB9663FC5}" dt="2024-01-27T12:19:49.132" v="2583"/>
          <ac:grpSpMkLst>
            <pc:docMk/>
            <pc:sldMk cId="624838760" sldId="334"/>
            <ac:grpSpMk id="1774" creationId="{0A073FAA-143B-EF80-5607-75A9B17650EB}"/>
          </ac:grpSpMkLst>
        </pc:grpChg>
        <pc:grpChg chg="del mod">
          <ac:chgData name="Kokchun Giang" userId="67e2125d-ec8c-4323-9653-9824a2ad815f" providerId="ADAL" clId="{066B0731-8B54-CF43-9BDD-D2EEB9663FC5}" dt="2024-01-27T12:19:52.015" v="2588"/>
          <ac:grpSpMkLst>
            <pc:docMk/>
            <pc:sldMk cId="624838760" sldId="334"/>
            <ac:grpSpMk id="1777" creationId="{2A04290C-6579-090B-AC4B-9FF0ED0777F0}"/>
          </ac:grpSpMkLst>
        </pc:grpChg>
        <pc:grpChg chg="del mod">
          <ac:chgData name="Kokchun Giang" userId="67e2125d-ec8c-4323-9653-9824a2ad815f" providerId="ADAL" clId="{066B0731-8B54-CF43-9BDD-D2EEB9663FC5}" dt="2024-01-27T12:19:55.701" v="2592"/>
          <ac:grpSpMkLst>
            <pc:docMk/>
            <pc:sldMk cId="624838760" sldId="334"/>
            <ac:grpSpMk id="1782" creationId="{988500E7-B1C7-BF2A-4DB6-F8CCFA845540}"/>
          </ac:grpSpMkLst>
        </pc:grpChg>
        <pc:grpChg chg="del mod">
          <ac:chgData name="Kokchun Giang" userId="67e2125d-ec8c-4323-9653-9824a2ad815f" providerId="ADAL" clId="{066B0731-8B54-CF43-9BDD-D2EEB9663FC5}" dt="2024-01-27T12:19:57.735" v="2594"/>
          <ac:grpSpMkLst>
            <pc:docMk/>
            <pc:sldMk cId="624838760" sldId="334"/>
            <ac:grpSpMk id="1786" creationId="{420F30D6-82E2-E41C-A4A9-4549014C1FCE}"/>
          </ac:grpSpMkLst>
        </pc:grpChg>
        <pc:grpChg chg="mod">
          <ac:chgData name="Kokchun Giang" userId="67e2125d-ec8c-4323-9653-9824a2ad815f" providerId="ADAL" clId="{066B0731-8B54-CF43-9BDD-D2EEB9663FC5}" dt="2024-01-27T12:19:57.735" v="2594"/>
          <ac:grpSpMkLst>
            <pc:docMk/>
            <pc:sldMk cId="624838760" sldId="334"/>
            <ac:grpSpMk id="1788" creationId="{A07FC6C0-333C-9C0C-874C-5013DBEC61CA}"/>
          </ac:grpSpMkLst>
        </pc:grpChg>
        <pc:grpChg chg="mod">
          <ac:chgData name="Kokchun Giang" userId="67e2125d-ec8c-4323-9653-9824a2ad815f" providerId="ADAL" clId="{066B0731-8B54-CF43-9BDD-D2EEB9663FC5}" dt="2024-01-27T12:20:06.334" v="2606"/>
          <ac:grpSpMkLst>
            <pc:docMk/>
            <pc:sldMk cId="624838760" sldId="334"/>
            <ac:grpSpMk id="1798" creationId="{0E538892-ADE9-BBBC-8143-008E84D1B104}"/>
          </ac:grpSpMkLst>
        </pc:grpChg>
        <pc:grpChg chg="mod">
          <ac:chgData name="Kokchun Giang" userId="67e2125d-ec8c-4323-9653-9824a2ad815f" providerId="ADAL" clId="{066B0731-8B54-CF43-9BDD-D2EEB9663FC5}" dt="2024-01-27T12:48:28.351" v="3089" actId="164"/>
          <ac:grpSpMkLst>
            <pc:docMk/>
            <pc:sldMk cId="624838760" sldId="334"/>
            <ac:grpSpMk id="1812" creationId="{69D0C36F-2FCA-B985-A72E-4B8DE7EA17C9}"/>
          </ac:grpSpMkLst>
        </pc:grpChg>
        <pc:grpChg chg="mod">
          <ac:chgData name="Kokchun Giang" userId="67e2125d-ec8c-4323-9653-9824a2ad815f" providerId="ADAL" clId="{066B0731-8B54-CF43-9BDD-D2EEB9663FC5}" dt="2024-01-27T12:48:28.351" v="3089" actId="164"/>
          <ac:grpSpMkLst>
            <pc:docMk/>
            <pc:sldMk cId="624838760" sldId="334"/>
            <ac:grpSpMk id="1813" creationId="{07DCBE0D-3407-2E57-4706-682447739FF9}"/>
          </ac:grpSpMkLst>
        </pc:grpChg>
        <pc:grpChg chg="mod">
          <ac:chgData name="Kokchun Giang" userId="67e2125d-ec8c-4323-9653-9824a2ad815f" providerId="ADAL" clId="{066B0731-8B54-CF43-9BDD-D2EEB9663FC5}" dt="2024-01-27T12:48:28.351" v="3089" actId="164"/>
          <ac:grpSpMkLst>
            <pc:docMk/>
            <pc:sldMk cId="624838760" sldId="334"/>
            <ac:grpSpMk id="1820" creationId="{DB6CA38A-DA7A-93EE-F8D6-9B23409C6A70}"/>
          </ac:grpSpMkLst>
        </pc:grpChg>
        <pc:grpChg chg="mod">
          <ac:chgData name="Kokchun Giang" userId="67e2125d-ec8c-4323-9653-9824a2ad815f" providerId="ADAL" clId="{066B0731-8B54-CF43-9BDD-D2EEB9663FC5}" dt="2024-01-27T12:48:28.351" v="3089" actId="164"/>
          <ac:grpSpMkLst>
            <pc:docMk/>
            <pc:sldMk cId="624838760" sldId="334"/>
            <ac:grpSpMk id="1828" creationId="{DDA525B6-8199-2801-2ACF-7332678D2A0B}"/>
          </ac:grpSpMkLst>
        </pc:grpChg>
        <pc:grpChg chg="mod">
          <ac:chgData name="Kokchun Giang" userId="67e2125d-ec8c-4323-9653-9824a2ad815f" providerId="ADAL" clId="{066B0731-8B54-CF43-9BDD-D2EEB9663FC5}" dt="2024-01-27T12:48:28.351" v="3089" actId="164"/>
          <ac:grpSpMkLst>
            <pc:docMk/>
            <pc:sldMk cId="624838760" sldId="334"/>
            <ac:grpSpMk id="1839" creationId="{5FB4D0CB-48F5-F34B-8DCB-033B0255B1C5}"/>
          </ac:grpSpMkLst>
        </pc:grpChg>
        <pc:grpChg chg="mod">
          <ac:chgData name="Kokchun Giang" userId="67e2125d-ec8c-4323-9653-9824a2ad815f" providerId="ADAL" clId="{066B0731-8B54-CF43-9BDD-D2EEB9663FC5}" dt="2024-01-27T12:48:28.351" v="3089" actId="164"/>
          <ac:grpSpMkLst>
            <pc:docMk/>
            <pc:sldMk cId="624838760" sldId="334"/>
            <ac:grpSpMk id="1840" creationId="{44D36178-D75E-3EA9-7BD6-6A77A25F0F55}"/>
          </ac:grpSpMkLst>
        </pc:grpChg>
        <pc:grpChg chg="mod">
          <ac:chgData name="Kokchun Giang" userId="67e2125d-ec8c-4323-9653-9824a2ad815f" providerId="ADAL" clId="{066B0731-8B54-CF43-9BDD-D2EEB9663FC5}" dt="2024-01-27T12:48:33.028" v="3090" actId="164"/>
          <ac:grpSpMkLst>
            <pc:docMk/>
            <pc:sldMk cId="624838760" sldId="334"/>
            <ac:grpSpMk id="1852" creationId="{73F50D40-CF5A-50BA-6EBC-FB165ED2630A}"/>
          </ac:grpSpMkLst>
        </pc:grpChg>
        <pc:grpChg chg="mod">
          <ac:chgData name="Kokchun Giang" userId="67e2125d-ec8c-4323-9653-9824a2ad815f" providerId="ADAL" clId="{066B0731-8B54-CF43-9BDD-D2EEB9663FC5}" dt="2024-01-27T12:48:33.028" v="3090" actId="164"/>
          <ac:grpSpMkLst>
            <pc:docMk/>
            <pc:sldMk cId="624838760" sldId="334"/>
            <ac:grpSpMk id="1862" creationId="{E20C8B68-3535-CC86-AD08-75CCBBA502EE}"/>
          </ac:grpSpMkLst>
        </pc:grpChg>
        <pc:grpChg chg="mod">
          <ac:chgData name="Kokchun Giang" userId="67e2125d-ec8c-4323-9653-9824a2ad815f" providerId="ADAL" clId="{066B0731-8B54-CF43-9BDD-D2EEB9663FC5}" dt="2024-01-27T12:48:33.028" v="3090" actId="164"/>
          <ac:grpSpMkLst>
            <pc:docMk/>
            <pc:sldMk cId="624838760" sldId="334"/>
            <ac:grpSpMk id="1886" creationId="{B4BA7F84-1B32-1095-C65F-2D1040D300CF}"/>
          </ac:grpSpMkLst>
        </pc:grpChg>
        <pc:grpChg chg="mod">
          <ac:chgData name="Kokchun Giang" userId="67e2125d-ec8c-4323-9653-9824a2ad815f" providerId="ADAL" clId="{066B0731-8B54-CF43-9BDD-D2EEB9663FC5}" dt="2024-01-27T12:48:33.028" v="3090" actId="164"/>
          <ac:grpSpMkLst>
            <pc:docMk/>
            <pc:sldMk cId="624838760" sldId="334"/>
            <ac:grpSpMk id="1887" creationId="{8C791CF9-EFBA-C37A-1AB4-73DBC6286BAE}"/>
          </ac:grpSpMkLst>
        </pc:grpChg>
        <pc:grpChg chg="mod">
          <ac:chgData name="Kokchun Giang" userId="67e2125d-ec8c-4323-9653-9824a2ad815f" providerId="ADAL" clId="{066B0731-8B54-CF43-9BDD-D2EEB9663FC5}" dt="2024-01-27T12:48:33.028" v="3090" actId="164"/>
          <ac:grpSpMkLst>
            <pc:docMk/>
            <pc:sldMk cId="624838760" sldId="334"/>
            <ac:grpSpMk id="1888" creationId="{6B244DB2-027F-BF04-4132-C656992BD77D}"/>
          </ac:grpSpMkLst>
        </pc:grpChg>
        <pc:grpChg chg="mod">
          <ac:chgData name="Kokchun Giang" userId="67e2125d-ec8c-4323-9653-9824a2ad815f" providerId="ADAL" clId="{066B0731-8B54-CF43-9BDD-D2EEB9663FC5}" dt="2024-01-27T12:23:54.667" v="2742"/>
          <ac:grpSpMkLst>
            <pc:docMk/>
            <pc:sldMk cId="624838760" sldId="334"/>
            <ac:grpSpMk id="1897" creationId="{05D3160C-29DB-A949-1EB2-4FBA2B2E5A27}"/>
          </ac:grpSpMkLst>
        </pc:grpChg>
        <pc:grpChg chg="mod">
          <ac:chgData name="Kokchun Giang" userId="67e2125d-ec8c-4323-9653-9824a2ad815f" providerId="ADAL" clId="{066B0731-8B54-CF43-9BDD-D2EEB9663FC5}" dt="2024-01-27T12:48:33.028" v="3090" actId="164"/>
          <ac:grpSpMkLst>
            <pc:docMk/>
            <pc:sldMk cId="624838760" sldId="334"/>
            <ac:grpSpMk id="1903" creationId="{6136C62F-7BEC-29AA-003E-8C99DC466A54}"/>
          </ac:grpSpMkLst>
        </pc:grpChg>
        <pc:grpChg chg="mod">
          <ac:chgData name="Kokchun Giang" userId="67e2125d-ec8c-4323-9653-9824a2ad815f" providerId="ADAL" clId="{066B0731-8B54-CF43-9BDD-D2EEB9663FC5}" dt="2024-01-27T12:48:33.028" v="3090" actId="164"/>
          <ac:grpSpMkLst>
            <pc:docMk/>
            <pc:sldMk cId="624838760" sldId="334"/>
            <ac:grpSpMk id="1912" creationId="{FD221BEC-E273-C4CE-C680-1A3EF424DC4D}"/>
          </ac:grpSpMkLst>
        </pc:grpChg>
        <pc:grpChg chg="mod">
          <ac:chgData name="Kokchun Giang" userId="67e2125d-ec8c-4323-9653-9824a2ad815f" providerId="ADAL" clId="{066B0731-8B54-CF43-9BDD-D2EEB9663FC5}" dt="2024-01-27T12:24:05.489" v="2771"/>
          <ac:grpSpMkLst>
            <pc:docMk/>
            <pc:sldMk cId="624838760" sldId="334"/>
            <ac:grpSpMk id="1916" creationId="{8DF8B826-86AC-AC41-FA90-E00EBE03E002}"/>
          </ac:grpSpMkLst>
        </pc:grpChg>
        <pc:grpChg chg="mod">
          <ac:chgData name="Kokchun Giang" userId="67e2125d-ec8c-4323-9653-9824a2ad815f" providerId="ADAL" clId="{066B0731-8B54-CF43-9BDD-D2EEB9663FC5}" dt="2024-01-27T12:48:33.028" v="3090" actId="164"/>
          <ac:grpSpMkLst>
            <pc:docMk/>
            <pc:sldMk cId="624838760" sldId="334"/>
            <ac:grpSpMk id="1923" creationId="{21229F7B-8C43-E2E2-D085-AA2BD3E8A8AE}"/>
          </ac:grpSpMkLst>
        </pc:grpChg>
        <pc:grpChg chg="mod">
          <ac:chgData name="Kokchun Giang" userId="67e2125d-ec8c-4323-9653-9824a2ad815f" providerId="ADAL" clId="{066B0731-8B54-CF43-9BDD-D2EEB9663FC5}" dt="2024-01-27T12:48:43.112" v="3091" actId="164"/>
          <ac:grpSpMkLst>
            <pc:docMk/>
            <pc:sldMk cId="624838760" sldId="334"/>
            <ac:grpSpMk id="1940" creationId="{BF45FF5D-9874-E8BB-FB04-514399B89775}"/>
          </ac:grpSpMkLst>
        </pc:grpChg>
        <pc:grpChg chg="mod">
          <ac:chgData name="Kokchun Giang" userId="67e2125d-ec8c-4323-9653-9824a2ad815f" providerId="ADAL" clId="{066B0731-8B54-CF43-9BDD-D2EEB9663FC5}" dt="2024-01-27T12:48:43.112" v="3091" actId="164"/>
          <ac:grpSpMkLst>
            <pc:docMk/>
            <pc:sldMk cId="624838760" sldId="334"/>
            <ac:grpSpMk id="1941" creationId="{E122FA10-B639-8FA2-40FC-7EF8720C06A9}"/>
          </ac:grpSpMkLst>
        </pc:grpChg>
        <pc:grpChg chg="mod">
          <ac:chgData name="Kokchun Giang" userId="67e2125d-ec8c-4323-9653-9824a2ad815f" providerId="ADAL" clId="{066B0731-8B54-CF43-9BDD-D2EEB9663FC5}" dt="2024-01-27T12:48:43.112" v="3091" actId="164"/>
          <ac:grpSpMkLst>
            <pc:docMk/>
            <pc:sldMk cId="624838760" sldId="334"/>
            <ac:grpSpMk id="1942" creationId="{2663BD11-25F2-3C8C-1132-D50715673843}"/>
          </ac:grpSpMkLst>
        </pc:grpChg>
        <pc:grpChg chg="del mod">
          <ac:chgData name="Kokchun Giang" userId="67e2125d-ec8c-4323-9653-9824a2ad815f" providerId="ADAL" clId="{066B0731-8B54-CF43-9BDD-D2EEB9663FC5}" dt="2024-01-27T12:26:44.343" v="2813"/>
          <ac:grpSpMkLst>
            <pc:docMk/>
            <pc:sldMk cId="624838760" sldId="334"/>
            <ac:grpSpMk id="1952" creationId="{AA89447F-E679-C1D4-D756-FB247549AACC}"/>
          </ac:grpSpMkLst>
        </pc:grpChg>
        <pc:grpChg chg="del mod">
          <ac:chgData name="Kokchun Giang" userId="67e2125d-ec8c-4323-9653-9824a2ad815f" providerId="ADAL" clId="{066B0731-8B54-CF43-9BDD-D2EEB9663FC5}" dt="2024-01-27T12:28:08.417" v="2930"/>
          <ac:grpSpMkLst>
            <pc:docMk/>
            <pc:sldMk cId="624838760" sldId="334"/>
            <ac:grpSpMk id="1953" creationId="{8EBC37D1-7CD2-B502-B673-85E5AA6E6F2E}"/>
          </ac:grpSpMkLst>
        </pc:grpChg>
        <pc:grpChg chg="del mod">
          <ac:chgData name="Kokchun Giang" userId="67e2125d-ec8c-4323-9653-9824a2ad815f" providerId="ADAL" clId="{066B0731-8B54-CF43-9BDD-D2EEB9663FC5}" dt="2024-01-27T12:28:08.417" v="2930"/>
          <ac:grpSpMkLst>
            <pc:docMk/>
            <pc:sldMk cId="624838760" sldId="334"/>
            <ac:grpSpMk id="1954" creationId="{459D5FE4-3092-AAFC-96AE-2BEAAE869C14}"/>
          </ac:grpSpMkLst>
        </pc:grpChg>
        <pc:grpChg chg="del mod">
          <ac:chgData name="Kokchun Giang" userId="67e2125d-ec8c-4323-9653-9824a2ad815f" providerId="ADAL" clId="{066B0731-8B54-CF43-9BDD-D2EEB9663FC5}" dt="2024-01-27T12:28:08.417" v="2930"/>
          <ac:grpSpMkLst>
            <pc:docMk/>
            <pc:sldMk cId="624838760" sldId="334"/>
            <ac:grpSpMk id="1955" creationId="{4D6F0294-3F10-1D43-ED5E-07F0ABFA1EE7}"/>
          </ac:grpSpMkLst>
        </pc:grpChg>
        <pc:grpChg chg="del mod">
          <ac:chgData name="Kokchun Giang" userId="67e2125d-ec8c-4323-9653-9824a2ad815f" providerId="ADAL" clId="{066B0731-8B54-CF43-9BDD-D2EEB9663FC5}" dt="2024-01-27T12:26:45.387" v="2815"/>
          <ac:grpSpMkLst>
            <pc:docMk/>
            <pc:sldMk cId="624838760" sldId="334"/>
            <ac:grpSpMk id="1960" creationId="{E35040F5-6ACB-68E1-333D-1F97979B077C}"/>
          </ac:grpSpMkLst>
        </pc:grpChg>
        <pc:grpChg chg="del mod">
          <ac:chgData name="Kokchun Giang" userId="67e2125d-ec8c-4323-9653-9824a2ad815f" providerId="ADAL" clId="{066B0731-8B54-CF43-9BDD-D2EEB9663FC5}" dt="2024-01-27T12:26:45.388" v="2817"/>
          <ac:grpSpMkLst>
            <pc:docMk/>
            <pc:sldMk cId="624838760" sldId="334"/>
            <ac:grpSpMk id="1961" creationId="{297FCA07-97E2-10AF-EA95-6FAA3E8E770B}"/>
          </ac:grpSpMkLst>
        </pc:grpChg>
        <pc:grpChg chg="add del mod">
          <ac:chgData name="Kokchun Giang" userId="67e2125d-ec8c-4323-9653-9824a2ad815f" providerId="ADAL" clId="{066B0731-8B54-CF43-9BDD-D2EEB9663FC5}" dt="2024-01-27T12:27:49.635" v="2908"/>
          <ac:grpSpMkLst>
            <pc:docMk/>
            <pc:sldMk cId="624838760" sldId="334"/>
            <ac:grpSpMk id="1977" creationId="{E0B693BB-9F59-F1A7-2F67-5B7A00A14099}"/>
          </ac:grpSpMkLst>
        </pc:grpChg>
        <pc:grpChg chg="del mod">
          <ac:chgData name="Kokchun Giang" userId="67e2125d-ec8c-4323-9653-9824a2ad815f" providerId="ADAL" clId="{066B0731-8B54-CF43-9BDD-D2EEB9663FC5}" dt="2024-01-27T12:28:08.417" v="2930"/>
          <ac:grpSpMkLst>
            <pc:docMk/>
            <pc:sldMk cId="624838760" sldId="334"/>
            <ac:grpSpMk id="1978" creationId="{5E4BC634-7A8F-4C18-565E-6B49D9F07DC3}"/>
          </ac:grpSpMkLst>
        </pc:grpChg>
        <pc:grpChg chg="del mod">
          <ac:chgData name="Kokchun Giang" userId="67e2125d-ec8c-4323-9653-9824a2ad815f" providerId="ADAL" clId="{066B0731-8B54-CF43-9BDD-D2EEB9663FC5}" dt="2024-01-27T12:28:08.417" v="2930"/>
          <ac:grpSpMkLst>
            <pc:docMk/>
            <pc:sldMk cId="624838760" sldId="334"/>
            <ac:grpSpMk id="1979" creationId="{10DAA695-0ED9-E517-654A-72FC88BF3224}"/>
          </ac:grpSpMkLst>
        </pc:grpChg>
        <pc:grpChg chg="del mod">
          <ac:chgData name="Kokchun Giang" userId="67e2125d-ec8c-4323-9653-9824a2ad815f" providerId="ADAL" clId="{066B0731-8B54-CF43-9BDD-D2EEB9663FC5}" dt="2024-01-27T12:28:08.417" v="2930"/>
          <ac:grpSpMkLst>
            <pc:docMk/>
            <pc:sldMk cId="624838760" sldId="334"/>
            <ac:grpSpMk id="1980" creationId="{B75B3847-4490-ADAD-8A5C-CFA0C3AFD06F}"/>
          </ac:grpSpMkLst>
        </pc:grpChg>
        <pc:grpChg chg="mod">
          <ac:chgData name="Kokchun Giang" userId="67e2125d-ec8c-4323-9653-9824a2ad815f" providerId="ADAL" clId="{066B0731-8B54-CF43-9BDD-D2EEB9663FC5}" dt="2024-01-27T12:27:25.239" v="2857"/>
          <ac:grpSpMkLst>
            <pc:docMk/>
            <pc:sldMk cId="624838760" sldId="334"/>
            <ac:grpSpMk id="1987" creationId="{D702DFA5-22C4-832F-A395-ECD5BFA99C9A}"/>
          </ac:grpSpMkLst>
        </pc:grpChg>
        <pc:grpChg chg="mod">
          <ac:chgData name="Kokchun Giang" userId="67e2125d-ec8c-4323-9653-9824a2ad815f" providerId="ADAL" clId="{066B0731-8B54-CF43-9BDD-D2EEB9663FC5}" dt="2024-01-27T12:27:23.822" v="2850"/>
          <ac:grpSpMkLst>
            <pc:docMk/>
            <pc:sldMk cId="624838760" sldId="334"/>
            <ac:grpSpMk id="1994" creationId="{20275C94-2888-F35F-3EFE-3B88F5B95C3A}"/>
          </ac:grpSpMkLst>
        </pc:grpChg>
        <pc:grpChg chg="add del mod">
          <ac:chgData name="Kokchun Giang" userId="67e2125d-ec8c-4323-9653-9824a2ad815f" providerId="ADAL" clId="{066B0731-8B54-CF43-9BDD-D2EEB9663FC5}" dt="2024-01-27T12:27:49.635" v="2908"/>
          <ac:grpSpMkLst>
            <pc:docMk/>
            <pc:sldMk cId="624838760" sldId="334"/>
            <ac:grpSpMk id="2005" creationId="{5A50FFF0-C6C0-0883-54C6-3C73C9BAE663}"/>
          </ac:grpSpMkLst>
        </pc:grpChg>
        <pc:grpChg chg="add del mod">
          <ac:chgData name="Kokchun Giang" userId="67e2125d-ec8c-4323-9653-9824a2ad815f" providerId="ADAL" clId="{066B0731-8B54-CF43-9BDD-D2EEB9663FC5}" dt="2024-01-27T12:28:08.417" v="2930"/>
          <ac:grpSpMkLst>
            <pc:docMk/>
            <pc:sldMk cId="624838760" sldId="334"/>
            <ac:grpSpMk id="2012" creationId="{434675B5-B725-5237-8A6D-508B9C7DF467}"/>
          </ac:grpSpMkLst>
        </pc:grpChg>
        <pc:grpChg chg="mod">
          <ac:chgData name="Kokchun Giang" userId="67e2125d-ec8c-4323-9653-9824a2ad815f" providerId="ADAL" clId="{066B0731-8B54-CF43-9BDD-D2EEB9663FC5}" dt="2024-01-27T12:27:37.036" v="2884"/>
          <ac:grpSpMkLst>
            <pc:docMk/>
            <pc:sldMk cId="624838760" sldId="334"/>
            <ac:grpSpMk id="2014" creationId="{9FB336F3-C0D7-7D61-1CFC-13DDA6433689}"/>
          </ac:grpSpMkLst>
        </pc:grpChg>
        <pc:grpChg chg="mod">
          <ac:chgData name="Kokchun Giang" userId="67e2125d-ec8c-4323-9653-9824a2ad815f" providerId="ADAL" clId="{066B0731-8B54-CF43-9BDD-D2EEB9663FC5}" dt="2024-01-27T12:27:42.368" v="2894"/>
          <ac:grpSpMkLst>
            <pc:docMk/>
            <pc:sldMk cId="624838760" sldId="334"/>
            <ac:grpSpMk id="2022" creationId="{D9702C82-2E07-BE03-2374-67223F6880EB}"/>
          </ac:grpSpMkLst>
        </pc:grpChg>
        <pc:grpChg chg="del mod">
          <ac:chgData name="Kokchun Giang" userId="67e2125d-ec8c-4323-9653-9824a2ad815f" providerId="ADAL" clId="{066B0731-8B54-CF43-9BDD-D2EEB9663FC5}" dt="2024-01-27T12:27:49.635" v="2908"/>
          <ac:grpSpMkLst>
            <pc:docMk/>
            <pc:sldMk cId="624838760" sldId="334"/>
            <ac:grpSpMk id="2030" creationId="{B8E779D6-F86E-49C6-3D68-2A6335F2A4D9}"/>
          </ac:grpSpMkLst>
        </pc:grpChg>
        <pc:grpChg chg="del mod">
          <ac:chgData name="Kokchun Giang" userId="67e2125d-ec8c-4323-9653-9824a2ad815f" providerId="ADAL" clId="{066B0731-8B54-CF43-9BDD-D2EEB9663FC5}" dt="2024-01-27T12:28:08.417" v="2930"/>
          <ac:grpSpMkLst>
            <pc:docMk/>
            <pc:sldMk cId="624838760" sldId="334"/>
            <ac:grpSpMk id="2031" creationId="{0790C8E8-3979-A184-54C4-139A5992C3BA}"/>
          </ac:grpSpMkLst>
        </pc:grpChg>
        <pc:grpChg chg="del mod">
          <ac:chgData name="Kokchun Giang" userId="67e2125d-ec8c-4323-9653-9824a2ad815f" providerId="ADAL" clId="{066B0731-8B54-CF43-9BDD-D2EEB9663FC5}" dt="2024-01-27T12:28:08.417" v="2930"/>
          <ac:grpSpMkLst>
            <pc:docMk/>
            <pc:sldMk cId="624838760" sldId="334"/>
            <ac:grpSpMk id="2039" creationId="{0DD89E79-04E1-29DF-EBAD-E981ADABB415}"/>
          </ac:grpSpMkLst>
        </pc:grpChg>
        <pc:grpChg chg="del mod">
          <ac:chgData name="Kokchun Giang" userId="67e2125d-ec8c-4323-9653-9824a2ad815f" providerId="ADAL" clId="{066B0731-8B54-CF43-9BDD-D2EEB9663FC5}" dt="2024-01-27T12:28:08.417" v="2930"/>
          <ac:grpSpMkLst>
            <pc:docMk/>
            <pc:sldMk cId="624838760" sldId="334"/>
            <ac:grpSpMk id="2044" creationId="{05FA2958-E503-DAB8-45A4-082C3931E89F}"/>
          </ac:grpSpMkLst>
        </pc:grpChg>
        <pc:grpChg chg="mod">
          <ac:chgData name="Kokchun Giang" userId="67e2125d-ec8c-4323-9653-9824a2ad815f" providerId="ADAL" clId="{066B0731-8B54-CF43-9BDD-D2EEB9663FC5}" dt="2024-01-27T12:48:43.112" v="3091" actId="164"/>
          <ac:grpSpMkLst>
            <pc:docMk/>
            <pc:sldMk cId="624838760" sldId="334"/>
            <ac:grpSpMk id="2053" creationId="{9F8F5FA2-93EF-C8E8-A124-A059EA78388F}"/>
          </ac:grpSpMkLst>
        </pc:grpChg>
        <pc:grpChg chg="mod">
          <ac:chgData name="Kokchun Giang" userId="67e2125d-ec8c-4323-9653-9824a2ad815f" providerId="ADAL" clId="{066B0731-8B54-CF43-9BDD-D2EEB9663FC5}" dt="2024-01-27T12:48:43.112" v="3091" actId="164"/>
          <ac:grpSpMkLst>
            <pc:docMk/>
            <pc:sldMk cId="624838760" sldId="334"/>
            <ac:grpSpMk id="2065" creationId="{7858239A-1C8E-381D-C902-820DEB157564}"/>
          </ac:grpSpMkLst>
        </pc:grpChg>
        <pc:grpChg chg="mod">
          <ac:chgData name="Kokchun Giang" userId="67e2125d-ec8c-4323-9653-9824a2ad815f" providerId="ADAL" clId="{066B0731-8B54-CF43-9BDD-D2EEB9663FC5}" dt="2024-01-27T12:51:13.883" v="3105" actId="164"/>
          <ac:grpSpMkLst>
            <pc:docMk/>
            <pc:sldMk cId="624838760" sldId="334"/>
            <ac:grpSpMk id="2066" creationId="{CD7DEC51-8CCD-A44C-24A7-3CA2B20A0AFA}"/>
          </ac:grpSpMkLst>
        </pc:grpChg>
        <pc:grpChg chg="mod">
          <ac:chgData name="Kokchun Giang" userId="67e2125d-ec8c-4323-9653-9824a2ad815f" providerId="ADAL" clId="{066B0731-8B54-CF43-9BDD-D2EEB9663FC5}" dt="2024-01-27T12:48:46.300" v="3092" actId="164"/>
          <ac:grpSpMkLst>
            <pc:docMk/>
            <pc:sldMk cId="624838760" sldId="334"/>
            <ac:grpSpMk id="2085" creationId="{ED2AE501-0B53-7331-126E-47B56D32B1E4}"/>
          </ac:grpSpMkLst>
        </pc:grpChg>
        <pc:grpChg chg="mod">
          <ac:chgData name="Kokchun Giang" userId="67e2125d-ec8c-4323-9653-9824a2ad815f" providerId="ADAL" clId="{066B0731-8B54-CF43-9BDD-D2EEB9663FC5}" dt="2024-01-27T12:48:46.300" v="3092" actId="164"/>
          <ac:grpSpMkLst>
            <pc:docMk/>
            <pc:sldMk cId="624838760" sldId="334"/>
            <ac:grpSpMk id="2086" creationId="{D7BD3687-4C01-D21E-73F5-C9BFA9A5E345}"/>
          </ac:grpSpMkLst>
        </pc:grpChg>
        <pc:grpChg chg="add mod">
          <ac:chgData name="Kokchun Giang" userId="67e2125d-ec8c-4323-9653-9824a2ad815f" providerId="ADAL" clId="{066B0731-8B54-CF43-9BDD-D2EEB9663FC5}" dt="2024-01-27T12:48:00.927" v="3085" actId="164"/>
          <ac:grpSpMkLst>
            <pc:docMk/>
            <pc:sldMk cId="624838760" sldId="334"/>
            <ac:grpSpMk id="2088" creationId="{861F2BFE-EFFC-8CE8-C45D-4C2BCA10A0FB}"/>
          </ac:grpSpMkLst>
        </pc:grpChg>
        <pc:grpChg chg="add mod">
          <ac:chgData name="Kokchun Giang" userId="67e2125d-ec8c-4323-9653-9824a2ad815f" providerId="ADAL" clId="{066B0731-8B54-CF43-9BDD-D2EEB9663FC5}" dt="2024-01-27T12:48:15.972" v="3086" actId="164"/>
          <ac:grpSpMkLst>
            <pc:docMk/>
            <pc:sldMk cId="624838760" sldId="334"/>
            <ac:grpSpMk id="2089" creationId="{3C957F97-40CF-414A-323C-E2B185DAF9A3}"/>
          </ac:grpSpMkLst>
        </pc:grpChg>
        <pc:grpChg chg="add mod">
          <ac:chgData name="Kokchun Giang" userId="67e2125d-ec8c-4323-9653-9824a2ad815f" providerId="ADAL" clId="{066B0731-8B54-CF43-9BDD-D2EEB9663FC5}" dt="2024-01-27T12:48:28.351" v="3089" actId="164"/>
          <ac:grpSpMkLst>
            <pc:docMk/>
            <pc:sldMk cId="624838760" sldId="334"/>
            <ac:grpSpMk id="2090" creationId="{1B8DDF57-7DD3-BBCD-828D-7AC2C5F0E063}"/>
          </ac:grpSpMkLst>
        </pc:grpChg>
        <pc:grpChg chg="add mod">
          <ac:chgData name="Kokchun Giang" userId="67e2125d-ec8c-4323-9653-9824a2ad815f" providerId="ADAL" clId="{066B0731-8B54-CF43-9BDD-D2EEB9663FC5}" dt="2024-01-27T12:48:33.028" v="3090" actId="164"/>
          <ac:grpSpMkLst>
            <pc:docMk/>
            <pc:sldMk cId="624838760" sldId="334"/>
            <ac:grpSpMk id="2091" creationId="{1D8AA9E3-F858-06F7-FCEA-72A75DA410FF}"/>
          </ac:grpSpMkLst>
        </pc:grpChg>
        <pc:grpChg chg="add mod">
          <ac:chgData name="Kokchun Giang" userId="67e2125d-ec8c-4323-9653-9824a2ad815f" providerId="ADAL" clId="{066B0731-8B54-CF43-9BDD-D2EEB9663FC5}" dt="2024-01-27T12:51:13.883" v="3105" actId="164"/>
          <ac:grpSpMkLst>
            <pc:docMk/>
            <pc:sldMk cId="624838760" sldId="334"/>
            <ac:grpSpMk id="2092" creationId="{B94F831D-6A80-44C1-FFF1-1F674E6F7569}"/>
          </ac:grpSpMkLst>
        </pc:grpChg>
        <pc:grpChg chg="add mod">
          <ac:chgData name="Kokchun Giang" userId="67e2125d-ec8c-4323-9653-9824a2ad815f" providerId="ADAL" clId="{066B0731-8B54-CF43-9BDD-D2EEB9663FC5}" dt="2024-01-27T12:48:46.300" v="3092" actId="164"/>
          <ac:grpSpMkLst>
            <pc:docMk/>
            <pc:sldMk cId="624838760" sldId="334"/>
            <ac:grpSpMk id="2093" creationId="{9B695162-2370-8AA8-0DC6-C73D58B7329D}"/>
          </ac:grpSpMkLst>
        </pc:grpChg>
        <pc:grpChg chg="add mod">
          <ac:chgData name="Kokchun Giang" userId="67e2125d-ec8c-4323-9653-9824a2ad815f" providerId="ADAL" clId="{066B0731-8B54-CF43-9BDD-D2EEB9663FC5}" dt="2024-01-27T12:51:13.883" v="3105" actId="164"/>
          <ac:grpSpMkLst>
            <pc:docMk/>
            <pc:sldMk cId="624838760" sldId="334"/>
            <ac:grpSpMk id="2094" creationId="{B6C3425F-6299-2BDC-3484-96F5DCF6AD8E}"/>
          </ac:grpSpMkLst>
        </pc:grpChg>
        <pc:inkChg chg="add del mod">
          <ac:chgData name="Kokchun Giang" userId="67e2125d-ec8c-4323-9653-9824a2ad815f" providerId="ADAL" clId="{066B0731-8B54-CF43-9BDD-D2EEB9663FC5}" dt="2024-01-27T12:10:21.869" v="2312" actId="9405"/>
          <ac:inkMkLst>
            <pc:docMk/>
            <pc:sldMk cId="624838760" sldId="334"/>
            <ac:inkMk id="7" creationId="{EF508803-B147-989F-E26C-093DC1696614}"/>
          </ac:inkMkLst>
        </pc:inkChg>
        <pc:inkChg chg="del">
          <ac:chgData name="Kokchun Giang" userId="67e2125d-ec8c-4323-9653-9824a2ad815f" providerId="ADAL" clId="{066B0731-8B54-CF43-9BDD-D2EEB9663FC5}" dt="2024-01-27T12:09:44.507" v="2290" actId="478"/>
          <ac:inkMkLst>
            <pc:docMk/>
            <pc:sldMk cId="624838760" sldId="334"/>
            <ac:inkMk id="8" creationId="{10CFA6D2-8A7B-A75C-BCA0-3CC20E15859F}"/>
          </ac:inkMkLst>
        </pc:inkChg>
        <pc:inkChg chg="add del mod">
          <ac:chgData name="Kokchun Giang" userId="67e2125d-ec8c-4323-9653-9824a2ad815f" providerId="ADAL" clId="{066B0731-8B54-CF43-9BDD-D2EEB9663FC5}" dt="2024-01-27T12:10:21.414" v="2311" actId="9405"/>
          <ac:inkMkLst>
            <pc:docMk/>
            <pc:sldMk cId="624838760" sldId="334"/>
            <ac:inkMk id="17" creationId="{F9371D03-A276-80B0-3977-E95092720CD3}"/>
          </ac:inkMkLst>
        </pc:inkChg>
        <pc:inkChg chg="del">
          <ac:chgData name="Kokchun Giang" userId="67e2125d-ec8c-4323-9653-9824a2ad815f" providerId="ADAL" clId="{066B0731-8B54-CF43-9BDD-D2EEB9663FC5}" dt="2024-01-27T12:09:44.507" v="2290" actId="478"/>
          <ac:inkMkLst>
            <pc:docMk/>
            <pc:sldMk cId="624838760" sldId="334"/>
            <ac:inkMk id="38" creationId="{099D711A-24DC-F5A2-368F-78DF26626001}"/>
          </ac:inkMkLst>
        </pc:inkChg>
        <pc:inkChg chg="add mod">
          <ac:chgData name="Kokchun Giang" userId="67e2125d-ec8c-4323-9653-9824a2ad815f" providerId="ADAL" clId="{066B0731-8B54-CF43-9BDD-D2EEB9663FC5}" dt="2024-01-27T12:17:58.048" v="2440" actId="164"/>
          <ac:inkMkLst>
            <pc:docMk/>
            <pc:sldMk cId="624838760" sldId="334"/>
            <ac:inkMk id="384" creationId="{87049E31-47D5-8D5F-2E81-2CB4D916140C}"/>
          </ac:inkMkLst>
        </pc:inkChg>
        <pc:inkChg chg="add mod">
          <ac:chgData name="Kokchun Giang" userId="67e2125d-ec8c-4323-9653-9824a2ad815f" providerId="ADAL" clId="{066B0731-8B54-CF43-9BDD-D2EEB9663FC5}" dt="2024-01-27T12:17:58.048" v="2440" actId="164"/>
          <ac:inkMkLst>
            <pc:docMk/>
            <pc:sldMk cId="624838760" sldId="334"/>
            <ac:inkMk id="385" creationId="{8116DCC8-3C6C-CDE1-8BA3-14D5C6BD1EEE}"/>
          </ac:inkMkLst>
        </pc:inkChg>
        <pc:inkChg chg="add del mod">
          <ac:chgData name="Kokchun Giang" userId="67e2125d-ec8c-4323-9653-9824a2ad815f" providerId="ADAL" clId="{066B0731-8B54-CF43-9BDD-D2EEB9663FC5}" dt="2024-01-27T12:17:50.205" v="2439"/>
          <ac:inkMkLst>
            <pc:docMk/>
            <pc:sldMk cId="624838760" sldId="334"/>
            <ac:inkMk id="386" creationId="{E74776CD-A908-A0B5-3FCB-E0C5D28D6AB7}"/>
          </ac:inkMkLst>
        </pc:inkChg>
        <pc:inkChg chg="add del mod">
          <ac:chgData name="Kokchun Giang" userId="67e2125d-ec8c-4323-9653-9824a2ad815f" providerId="ADAL" clId="{066B0731-8B54-CF43-9BDD-D2EEB9663FC5}" dt="2024-01-27T12:17:49.986" v="2437" actId="9405"/>
          <ac:inkMkLst>
            <pc:docMk/>
            <pc:sldMk cId="624838760" sldId="334"/>
            <ac:inkMk id="388" creationId="{5BA9A660-E4BE-6762-FC3F-C9A207A51AA9}"/>
          </ac:inkMkLst>
        </pc:inkChg>
        <pc:inkChg chg="add del mod">
          <ac:chgData name="Kokchun Giang" userId="67e2125d-ec8c-4323-9653-9824a2ad815f" providerId="ADAL" clId="{066B0731-8B54-CF43-9BDD-D2EEB9663FC5}" dt="2024-01-27T12:17:49.780" v="2436" actId="9405"/>
          <ac:inkMkLst>
            <pc:docMk/>
            <pc:sldMk cId="624838760" sldId="334"/>
            <ac:inkMk id="389" creationId="{95DAAC9A-598D-A84D-641D-F78942C3E86E}"/>
          </ac:inkMkLst>
        </pc:inkChg>
        <pc:inkChg chg="add del mod">
          <ac:chgData name="Kokchun Giang" userId="67e2125d-ec8c-4323-9653-9824a2ad815f" providerId="ADAL" clId="{066B0731-8B54-CF43-9BDD-D2EEB9663FC5}" dt="2024-01-27T12:17:49.568" v="2435" actId="9405"/>
          <ac:inkMkLst>
            <pc:docMk/>
            <pc:sldMk cId="624838760" sldId="334"/>
            <ac:inkMk id="390" creationId="{383ACB14-C403-CA47-4B22-8D81A35B2FC7}"/>
          </ac:inkMkLst>
        </pc:inkChg>
        <pc:inkChg chg="add del mod">
          <ac:chgData name="Kokchun Giang" userId="67e2125d-ec8c-4323-9653-9824a2ad815f" providerId="ADAL" clId="{066B0731-8B54-CF43-9BDD-D2EEB9663FC5}" dt="2024-01-27T12:17:49.362" v="2434" actId="9405"/>
          <ac:inkMkLst>
            <pc:docMk/>
            <pc:sldMk cId="624838760" sldId="334"/>
            <ac:inkMk id="391" creationId="{88554D24-D6B9-8E24-CE12-56EB49C129E2}"/>
          </ac:inkMkLst>
        </pc:inkChg>
        <pc:inkChg chg="add del mod">
          <ac:chgData name="Kokchun Giang" userId="67e2125d-ec8c-4323-9653-9824a2ad815f" providerId="ADAL" clId="{066B0731-8B54-CF43-9BDD-D2EEB9663FC5}" dt="2024-01-27T12:17:49.179" v="2433"/>
          <ac:inkMkLst>
            <pc:docMk/>
            <pc:sldMk cId="624838760" sldId="334"/>
            <ac:inkMk id="393" creationId="{D22C793C-5DCA-100D-93DC-C01EE9E5D848}"/>
          </ac:inkMkLst>
        </pc:inkChg>
        <pc:inkChg chg="add del mod">
          <ac:chgData name="Kokchun Giang" userId="67e2125d-ec8c-4323-9653-9824a2ad815f" providerId="ADAL" clId="{066B0731-8B54-CF43-9BDD-D2EEB9663FC5}" dt="2024-01-27T12:17:48.906" v="2431"/>
          <ac:inkMkLst>
            <pc:docMk/>
            <pc:sldMk cId="624838760" sldId="334"/>
            <ac:inkMk id="395" creationId="{6293729C-B541-1D38-C64D-85D1247EC777}"/>
          </ac:inkMkLst>
        </pc:inkChg>
        <pc:inkChg chg="add del mod">
          <ac:chgData name="Kokchun Giang" userId="67e2125d-ec8c-4323-9653-9824a2ad815f" providerId="ADAL" clId="{066B0731-8B54-CF43-9BDD-D2EEB9663FC5}" dt="2024-01-27T12:17:48.715" v="2429" actId="9405"/>
          <ac:inkMkLst>
            <pc:docMk/>
            <pc:sldMk cId="624838760" sldId="334"/>
            <ac:inkMk id="397" creationId="{32563F16-6BBE-4FEB-4067-43BE444434B2}"/>
          </ac:inkMkLst>
        </pc:inkChg>
        <pc:inkChg chg="add del mod">
          <ac:chgData name="Kokchun Giang" userId="67e2125d-ec8c-4323-9653-9824a2ad815f" providerId="ADAL" clId="{066B0731-8B54-CF43-9BDD-D2EEB9663FC5}" dt="2024-01-27T12:17:48.492" v="2428" actId="9405"/>
          <ac:inkMkLst>
            <pc:docMk/>
            <pc:sldMk cId="624838760" sldId="334"/>
            <ac:inkMk id="398" creationId="{146DBD69-DF1E-43A2-0DDA-B97A3A57CA83}"/>
          </ac:inkMkLst>
        </pc:inkChg>
        <pc:inkChg chg="add del mod">
          <ac:chgData name="Kokchun Giang" userId="67e2125d-ec8c-4323-9653-9824a2ad815f" providerId="ADAL" clId="{066B0731-8B54-CF43-9BDD-D2EEB9663FC5}" dt="2024-01-27T12:17:48.262" v="2427"/>
          <ac:inkMkLst>
            <pc:docMk/>
            <pc:sldMk cId="624838760" sldId="334"/>
            <ac:inkMk id="399" creationId="{50B2E4BA-69DB-31DC-4058-65DD4D955499}"/>
          </ac:inkMkLst>
        </pc:inkChg>
        <pc:inkChg chg="add mod">
          <ac:chgData name="Kokchun Giang" userId="67e2125d-ec8c-4323-9653-9824a2ad815f" providerId="ADAL" clId="{066B0731-8B54-CF43-9BDD-D2EEB9663FC5}" dt="2024-01-27T12:18:29.550" v="2460"/>
          <ac:inkMkLst>
            <pc:docMk/>
            <pc:sldMk cId="624838760" sldId="334"/>
            <ac:inkMk id="402" creationId="{A5E65114-B173-F6BE-08DE-AB1FEB09133B}"/>
          </ac:inkMkLst>
        </pc:inkChg>
        <pc:inkChg chg="add mod">
          <ac:chgData name="Kokchun Giang" userId="67e2125d-ec8c-4323-9653-9824a2ad815f" providerId="ADAL" clId="{066B0731-8B54-CF43-9BDD-D2EEB9663FC5}" dt="2024-01-27T12:18:29.550" v="2460"/>
          <ac:inkMkLst>
            <pc:docMk/>
            <pc:sldMk cId="624838760" sldId="334"/>
            <ac:inkMk id="403" creationId="{713A75CC-2B23-20F5-9B93-D23BB879C3D3}"/>
          </ac:inkMkLst>
        </pc:inkChg>
        <pc:inkChg chg="add mod">
          <ac:chgData name="Kokchun Giang" userId="67e2125d-ec8c-4323-9653-9824a2ad815f" providerId="ADAL" clId="{066B0731-8B54-CF43-9BDD-D2EEB9663FC5}" dt="2024-01-27T12:18:29.550" v="2460"/>
          <ac:inkMkLst>
            <pc:docMk/>
            <pc:sldMk cId="624838760" sldId="334"/>
            <ac:inkMk id="404" creationId="{A453221F-4802-AC98-A247-A3210CB2DA16}"/>
          </ac:inkMkLst>
        </pc:inkChg>
        <pc:inkChg chg="add mod">
          <ac:chgData name="Kokchun Giang" userId="67e2125d-ec8c-4323-9653-9824a2ad815f" providerId="ADAL" clId="{066B0731-8B54-CF43-9BDD-D2EEB9663FC5}" dt="2024-01-27T12:18:29.550" v="2460"/>
          <ac:inkMkLst>
            <pc:docMk/>
            <pc:sldMk cId="624838760" sldId="334"/>
            <ac:inkMk id="405" creationId="{2EE08ACD-1D61-97E2-8BB5-6DBC4CB3E49C}"/>
          </ac:inkMkLst>
        </pc:inkChg>
        <pc:inkChg chg="add mod">
          <ac:chgData name="Kokchun Giang" userId="67e2125d-ec8c-4323-9653-9824a2ad815f" providerId="ADAL" clId="{066B0731-8B54-CF43-9BDD-D2EEB9663FC5}" dt="2024-01-27T12:18:29.550" v="2460"/>
          <ac:inkMkLst>
            <pc:docMk/>
            <pc:sldMk cId="624838760" sldId="334"/>
            <ac:inkMk id="406" creationId="{E74CB919-8947-1EE5-43E5-D2CC776CCF72}"/>
          </ac:inkMkLst>
        </pc:inkChg>
        <pc:inkChg chg="add mod">
          <ac:chgData name="Kokchun Giang" userId="67e2125d-ec8c-4323-9653-9824a2ad815f" providerId="ADAL" clId="{066B0731-8B54-CF43-9BDD-D2EEB9663FC5}" dt="2024-01-27T12:18:29.550" v="2460"/>
          <ac:inkMkLst>
            <pc:docMk/>
            <pc:sldMk cId="624838760" sldId="334"/>
            <ac:inkMk id="407" creationId="{2DA9AA77-AD96-21DD-7F6E-9BBF2301ED6B}"/>
          </ac:inkMkLst>
        </pc:inkChg>
        <pc:inkChg chg="add mod">
          <ac:chgData name="Kokchun Giang" userId="67e2125d-ec8c-4323-9653-9824a2ad815f" providerId="ADAL" clId="{066B0731-8B54-CF43-9BDD-D2EEB9663FC5}" dt="2024-01-27T12:18:29.550" v="2460"/>
          <ac:inkMkLst>
            <pc:docMk/>
            <pc:sldMk cId="624838760" sldId="334"/>
            <ac:inkMk id="408" creationId="{46776DE6-F3A2-0A87-2822-90109B06BCF1}"/>
          </ac:inkMkLst>
        </pc:inkChg>
        <pc:inkChg chg="add mod">
          <ac:chgData name="Kokchun Giang" userId="67e2125d-ec8c-4323-9653-9824a2ad815f" providerId="ADAL" clId="{066B0731-8B54-CF43-9BDD-D2EEB9663FC5}" dt="2024-01-27T12:18:29.550" v="2460"/>
          <ac:inkMkLst>
            <pc:docMk/>
            <pc:sldMk cId="624838760" sldId="334"/>
            <ac:inkMk id="409" creationId="{31E5BF5A-0A7F-6C4B-854C-CC9FCF03E1F1}"/>
          </ac:inkMkLst>
        </pc:inkChg>
        <pc:inkChg chg="add mod">
          <ac:chgData name="Kokchun Giang" userId="67e2125d-ec8c-4323-9653-9824a2ad815f" providerId="ADAL" clId="{066B0731-8B54-CF43-9BDD-D2EEB9663FC5}" dt="2024-01-27T12:18:29.550" v="2460"/>
          <ac:inkMkLst>
            <pc:docMk/>
            <pc:sldMk cId="624838760" sldId="334"/>
            <ac:inkMk id="410" creationId="{70AFC68D-9342-70FF-BAAC-5CC47F874479}"/>
          </ac:inkMkLst>
        </pc:inkChg>
        <pc:inkChg chg="add mod">
          <ac:chgData name="Kokchun Giang" userId="67e2125d-ec8c-4323-9653-9824a2ad815f" providerId="ADAL" clId="{066B0731-8B54-CF43-9BDD-D2EEB9663FC5}" dt="2024-01-27T12:18:29.550" v="2460"/>
          <ac:inkMkLst>
            <pc:docMk/>
            <pc:sldMk cId="624838760" sldId="334"/>
            <ac:inkMk id="411" creationId="{19649480-DE87-2429-A318-5ECC3A5FF529}"/>
          </ac:inkMkLst>
        </pc:inkChg>
        <pc:inkChg chg="add mod">
          <ac:chgData name="Kokchun Giang" userId="67e2125d-ec8c-4323-9653-9824a2ad815f" providerId="ADAL" clId="{066B0731-8B54-CF43-9BDD-D2EEB9663FC5}" dt="2024-01-27T12:50:14.235" v="3101" actId="1076"/>
          <ac:inkMkLst>
            <pc:docMk/>
            <pc:sldMk cId="624838760" sldId="334"/>
            <ac:inkMk id="413" creationId="{C9D1E71C-01E7-7613-847C-98ED67CABA5D}"/>
          </ac:inkMkLst>
        </pc:inkChg>
        <pc:inkChg chg="add mod">
          <ac:chgData name="Kokchun Giang" userId="67e2125d-ec8c-4323-9653-9824a2ad815f" providerId="ADAL" clId="{066B0731-8B54-CF43-9BDD-D2EEB9663FC5}" dt="2024-01-27T12:18:29.550" v="2460"/>
          <ac:inkMkLst>
            <pc:docMk/>
            <pc:sldMk cId="624838760" sldId="334"/>
            <ac:inkMk id="414" creationId="{7F029538-FA73-2213-AC01-78A80D2CFED4}"/>
          </ac:inkMkLst>
        </pc:inkChg>
        <pc:inkChg chg="add mod">
          <ac:chgData name="Kokchun Giang" userId="67e2125d-ec8c-4323-9653-9824a2ad815f" providerId="ADAL" clId="{066B0731-8B54-CF43-9BDD-D2EEB9663FC5}" dt="2024-01-27T12:18:29.550" v="2460"/>
          <ac:inkMkLst>
            <pc:docMk/>
            <pc:sldMk cId="624838760" sldId="334"/>
            <ac:inkMk id="415" creationId="{6392BCC8-0F9A-76ED-2886-93DBAE234298}"/>
          </ac:inkMkLst>
        </pc:inkChg>
        <pc:inkChg chg="add mod">
          <ac:chgData name="Kokchun Giang" userId="67e2125d-ec8c-4323-9653-9824a2ad815f" providerId="ADAL" clId="{066B0731-8B54-CF43-9BDD-D2EEB9663FC5}" dt="2024-01-27T12:18:29.550" v="2460"/>
          <ac:inkMkLst>
            <pc:docMk/>
            <pc:sldMk cId="624838760" sldId="334"/>
            <ac:inkMk id="416" creationId="{1CCEB928-61C8-640C-7F27-F239FAB68A2D}"/>
          </ac:inkMkLst>
        </pc:inkChg>
        <pc:inkChg chg="add mod">
          <ac:chgData name="Kokchun Giang" userId="67e2125d-ec8c-4323-9653-9824a2ad815f" providerId="ADAL" clId="{066B0731-8B54-CF43-9BDD-D2EEB9663FC5}" dt="2024-01-27T12:18:29.550" v="2460"/>
          <ac:inkMkLst>
            <pc:docMk/>
            <pc:sldMk cId="624838760" sldId="334"/>
            <ac:inkMk id="417" creationId="{FE458D2D-0432-5540-8580-A6DD94E2389F}"/>
          </ac:inkMkLst>
        </pc:inkChg>
        <pc:inkChg chg="add mod">
          <ac:chgData name="Kokchun Giang" userId="67e2125d-ec8c-4323-9653-9824a2ad815f" providerId="ADAL" clId="{066B0731-8B54-CF43-9BDD-D2EEB9663FC5}" dt="2024-01-27T12:18:29.550" v="2460"/>
          <ac:inkMkLst>
            <pc:docMk/>
            <pc:sldMk cId="624838760" sldId="334"/>
            <ac:inkMk id="439" creationId="{B96DC829-059C-2A04-B8E0-1D3F53A77A63}"/>
          </ac:inkMkLst>
        </pc:inkChg>
        <pc:inkChg chg="del">
          <ac:chgData name="Kokchun Giang" userId="67e2125d-ec8c-4323-9653-9824a2ad815f" providerId="ADAL" clId="{066B0731-8B54-CF43-9BDD-D2EEB9663FC5}" dt="2024-01-27T12:09:41.477" v="2289" actId="478"/>
          <ac:inkMkLst>
            <pc:docMk/>
            <pc:sldMk cId="624838760" sldId="334"/>
            <ac:inkMk id="1349" creationId="{4A2E6B00-B498-2E2F-3A48-14492540FD3A}"/>
          </ac:inkMkLst>
        </pc:inkChg>
        <pc:inkChg chg="add del mod">
          <ac:chgData name="Kokchun Giang" userId="67e2125d-ec8c-4323-9653-9824a2ad815f" providerId="ADAL" clId="{066B0731-8B54-CF43-9BDD-D2EEB9663FC5}" dt="2024-01-27T12:10:20.949" v="2310" actId="9405"/>
          <ac:inkMkLst>
            <pc:docMk/>
            <pc:sldMk cId="624838760" sldId="334"/>
            <ac:inkMk id="1367" creationId="{89B1CD04-5F6B-F7CF-2CB4-9B2D2EFCCB69}"/>
          </ac:inkMkLst>
        </pc:inkChg>
        <pc:inkChg chg="del">
          <ac:chgData name="Kokchun Giang" userId="67e2125d-ec8c-4323-9653-9824a2ad815f" providerId="ADAL" clId="{066B0731-8B54-CF43-9BDD-D2EEB9663FC5}" dt="2024-01-27T12:09:44.507" v="2290" actId="478"/>
          <ac:inkMkLst>
            <pc:docMk/>
            <pc:sldMk cId="624838760" sldId="334"/>
            <ac:inkMk id="1384" creationId="{BC70A645-7291-5AEE-B43A-272EECEBD1FC}"/>
          </ac:inkMkLst>
        </pc:inkChg>
        <pc:inkChg chg="add del mod">
          <ac:chgData name="Kokchun Giang" userId="67e2125d-ec8c-4323-9653-9824a2ad815f" providerId="ADAL" clId="{066B0731-8B54-CF43-9BDD-D2EEB9663FC5}" dt="2024-01-27T12:10:20.733" v="2309" actId="9405"/>
          <ac:inkMkLst>
            <pc:docMk/>
            <pc:sldMk cId="624838760" sldId="334"/>
            <ac:inkMk id="1386" creationId="{17074892-AFBE-F541-84B7-BAE890F435FC}"/>
          </ac:inkMkLst>
        </pc:inkChg>
        <pc:inkChg chg="add del mod">
          <ac:chgData name="Kokchun Giang" userId="67e2125d-ec8c-4323-9653-9824a2ad815f" providerId="ADAL" clId="{066B0731-8B54-CF43-9BDD-D2EEB9663FC5}" dt="2024-01-27T12:10:20.517" v="2308" actId="9405"/>
          <ac:inkMkLst>
            <pc:docMk/>
            <pc:sldMk cId="624838760" sldId="334"/>
            <ac:inkMk id="1387" creationId="{53FD4E8F-C3B6-81C1-A2BD-54E53C20D102}"/>
          </ac:inkMkLst>
        </pc:inkChg>
        <pc:inkChg chg="add del mod">
          <ac:chgData name="Kokchun Giang" userId="67e2125d-ec8c-4323-9653-9824a2ad815f" providerId="ADAL" clId="{066B0731-8B54-CF43-9BDD-D2EEB9663FC5}" dt="2024-01-27T12:10:20.344" v="2307" actId="9405"/>
          <ac:inkMkLst>
            <pc:docMk/>
            <pc:sldMk cId="624838760" sldId="334"/>
            <ac:inkMk id="1388" creationId="{C0081CAC-60F1-7056-F4E3-2A4B982E2292}"/>
          </ac:inkMkLst>
        </pc:inkChg>
        <pc:inkChg chg="add del mod">
          <ac:chgData name="Kokchun Giang" userId="67e2125d-ec8c-4323-9653-9824a2ad815f" providerId="ADAL" clId="{066B0731-8B54-CF43-9BDD-D2EEB9663FC5}" dt="2024-01-27T12:10:20.102" v="2306" actId="9405"/>
          <ac:inkMkLst>
            <pc:docMk/>
            <pc:sldMk cId="624838760" sldId="334"/>
            <ac:inkMk id="1389" creationId="{16608B44-21B9-88F9-FC4C-63FDD8415CB0}"/>
          </ac:inkMkLst>
        </pc:inkChg>
        <pc:inkChg chg="add del mod">
          <ac:chgData name="Kokchun Giang" userId="67e2125d-ec8c-4323-9653-9824a2ad815f" providerId="ADAL" clId="{066B0731-8B54-CF43-9BDD-D2EEB9663FC5}" dt="2024-01-27T12:10:19.889" v="2305" actId="9405"/>
          <ac:inkMkLst>
            <pc:docMk/>
            <pc:sldMk cId="624838760" sldId="334"/>
            <ac:inkMk id="1390" creationId="{11396F93-5F54-3144-6927-BEDF99ED6004}"/>
          </ac:inkMkLst>
        </pc:inkChg>
        <pc:inkChg chg="add del mod">
          <ac:chgData name="Kokchun Giang" userId="67e2125d-ec8c-4323-9653-9824a2ad815f" providerId="ADAL" clId="{066B0731-8B54-CF43-9BDD-D2EEB9663FC5}" dt="2024-01-27T12:10:19.658" v="2304"/>
          <ac:inkMkLst>
            <pc:docMk/>
            <pc:sldMk cId="624838760" sldId="334"/>
            <ac:inkMk id="1391" creationId="{874E6A1D-9AC5-B83A-DECB-2623C812AC83}"/>
          </ac:inkMkLst>
        </pc:inkChg>
        <pc:inkChg chg="add mod">
          <ac:chgData name="Kokchun Giang" userId="67e2125d-ec8c-4323-9653-9824a2ad815f" providerId="ADAL" clId="{066B0731-8B54-CF43-9BDD-D2EEB9663FC5}" dt="2024-01-27T12:14:47.501" v="2319"/>
          <ac:inkMkLst>
            <pc:docMk/>
            <pc:sldMk cId="624838760" sldId="334"/>
            <ac:inkMk id="1393" creationId="{E6499D58-FE6D-3BAC-EB26-06F87C62664D}"/>
          </ac:inkMkLst>
        </pc:inkChg>
        <pc:inkChg chg="add mod">
          <ac:chgData name="Kokchun Giang" userId="67e2125d-ec8c-4323-9653-9824a2ad815f" providerId="ADAL" clId="{066B0731-8B54-CF43-9BDD-D2EEB9663FC5}" dt="2024-01-27T12:14:47.501" v="2319"/>
          <ac:inkMkLst>
            <pc:docMk/>
            <pc:sldMk cId="624838760" sldId="334"/>
            <ac:inkMk id="1394" creationId="{65F452E9-FD60-1E3B-9DEA-AE135F523B21}"/>
          </ac:inkMkLst>
        </pc:inkChg>
        <pc:inkChg chg="add del mod">
          <ac:chgData name="Kokchun Giang" userId="67e2125d-ec8c-4323-9653-9824a2ad815f" providerId="ADAL" clId="{066B0731-8B54-CF43-9BDD-D2EEB9663FC5}" dt="2024-01-27T12:14:47.501" v="2319"/>
          <ac:inkMkLst>
            <pc:docMk/>
            <pc:sldMk cId="624838760" sldId="334"/>
            <ac:inkMk id="1396" creationId="{7F5D9E03-27C1-1CAF-8BE4-789ED4C44739}"/>
          </ac:inkMkLst>
        </pc:inkChg>
        <pc:inkChg chg="add del mod">
          <ac:chgData name="Kokchun Giang" userId="67e2125d-ec8c-4323-9653-9824a2ad815f" providerId="ADAL" clId="{066B0731-8B54-CF43-9BDD-D2EEB9663FC5}" dt="2024-01-27T12:14:52.262" v="2325" actId="9405"/>
          <ac:inkMkLst>
            <pc:docMk/>
            <pc:sldMk cId="624838760" sldId="334"/>
            <ac:inkMk id="1398" creationId="{DA946E64-270A-940B-5F19-8FA32EB0584E}"/>
          </ac:inkMkLst>
        </pc:inkChg>
        <pc:inkChg chg="add del mod">
          <ac:chgData name="Kokchun Giang" userId="67e2125d-ec8c-4323-9653-9824a2ad815f" providerId="ADAL" clId="{066B0731-8B54-CF43-9BDD-D2EEB9663FC5}" dt="2024-01-27T12:14:51.815" v="2324"/>
          <ac:inkMkLst>
            <pc:docMk/>
            <pc:sldMk cId="624838760" sldId="334"/>
            <ac:inkMk id="1399" creationId="{D9D6DC12-AC5A-568D-D73E-93040693CF10}"/>
          </ac:inkMkLst>
        </pc:inkChg>
        <pc:inkChg chg="add del">
          <ac:chgData name="Kokchun Giang" userId="67e2125d-ec8c-4323-9653-9824a2ad815f" providerId="ADAL" clId="{066B0731-8B54-CF43-9BDD-D2EEB9663FC5}" dt="2024-01-27T12:14:57.433" v="2327" actId="9405"/>
          <ac:inkMkLst>
            <pc:docMk/>
            <pc:sldMk cId="624838760" sldId="334"/>
            <ac:inkMk id="1416" creationId="{1BAE2E12-DCDC-C5B7-59C5-BA23F3A4923C}"/>
          </ac:inkMkLst>
        </pc:inkChg>
        <pc:inkChg chg="add del">
          <ac:chgData name="Kokchun Giang" userId="67e2125d-ec8c-4323-9653-9824a2ad815f" providerId="ADAL" clId="{066B0731-8B54-CF43-9BDD-D2EEB9663FC5}" dt="2024-01-27T12:14:59.306" v="2329" actId="9405"/>
          <ac:inkMkLst>
            <pc:docMk/>
            <pc:sldMk cId="624838760" sldId="334"/>
            <ac:inkMk id="1417" creationId="{1DBB107C-A837-C907-D962-35B3144A204B}"/>
          </ac:inkMkLst>
        </pc:inkChg>
        <pc:inkChg chg="del">
          <ac:chgData name="Kokchun Giang" userId="67e2125d-ec8c-4323-9653-9824a2ad815f" providerId="ADAL" clId="{066B0731-8B54-CF43-9BDD-D2EEB9663FC5}" dt="2024-01-27T12:09:46.484" v="2291" actId="478"/>
          <ac:inkMkLst>
            <pc:docMk/>
            <pc:sldMk cId="624838760" sldId="334"/>
            <ac:inkMk id="1507" creationId="{BC2ACF66-3C45-DAC2-7334-D5C073D94760}"/>
          </ac:inkMkLst>
        </pc:inkChg>
        <pc:inkChg chg="del">
          <ac:chgData name="Kokchun Giang" userId="67e2125d-ec8c-4323-9653-9824a2ad815f" providerId="ADAL" clId="{066B0731-8B54-CF43-9BDD-D2EEB9663FC5}" dt="2024-01-27T12:09:46.484" v="2291" actId="478"/>
          <ac:inkMkLst>
            <pc:docMk/>
            <pc:sldMk cId="624838760" sldId="334"/>
            <ac:inkMk id="1512" creationId="{43C3207C-4250-69B9-6D42-3270E838BCCA}"/>
          </ac:inkMkLst>
        </pc:inkChg>
        <pc:inkChg chg="del">
          <ac:chgData name="Kokchun Giang" userId="67e2125d-ec8c-4323-9653-9824a2ad815f" providerId="ADAL" clId="{066B0731-8B54-CF43-9BDD-D2EEB9663FC5}" dt="2024-01-27T12:09:46.484" v="2291" actId="478"/>
          <ac:inkMkLst>
            <pc:docMk/>
            <pc:sldMk cId="624838760" sldId="334"/>
            <ac:inkMk id="1522" creationId="{7EE32B9D-4B68-B48E-0682-BFEE2CB1725B}"/>
          </ac:inkMkLst>
        </pc:inkChg>
        <pc:inkChg chg="add mod">
          <ac:chgData name="Kokchun Giang" userId="67e2125d-ec8c-4323-9653-9824a2ad815f" providerId="ADAL" clId="{066B0731-8B54-CF43-9BDD-D2EEB9663FC5}" dt="2024-01-27T12:17:58.048" v="2440" actId="164"/>
          <ac:inkMkLst>
            <pc:docMk/>
            <pc:sldMk cId="624838760" sldId="334"/>
            <ac:inkMk id="1523" creationId="{7F262D21-3497-3CD0-DB56-09C11EFEC400}"/>
          </ac:inkMkLst>
        </pc:inkChg>
        <pc:inkChg chg="add del">
          <ac:chgData name="Kokchun Giang" userId="67e2125d-ec8c-4323-9653-9824a2ad815f" providerId="ADAL" clId="{066B0731-8B54-CF43-9BDD-D2EEB9663FC5}" dt="2024-01-27T12:15:04.347" v="2334" actId="9405"/>
          <ac:inkMkLst>
            <pc:docMk/>
            <pc:sldMk cId="624838760" sldId="334"/>
            <ac:inkMk id="1524" creationId="{2678972C-D085-0A75-7C04-121D605D89FD}"/>
          </ac:inkMkLst>
        </pc:inkChg>
        <pc:inkChg chg="add del">
          <ac:chgData name="Kokchun Giang" userId="67e2125d-ec8c-4323-9653-9824a2ad815f" providerId="ADAL" clId="{066B0731-8B54-CF43-9BDD-D2EEB9663FC5}" dt="2024-01-27T12:15:03.798" v="2333" actId="9405"/>
          <ac:inkMkLst>
            <pc:docMk/>
            <pc:sldMk cId="624838760" sldId="334"/>
            <ac:inkMk id="1525" creationId="{3DAA00CC-7DB3-815C-3E53-33475BA98CE2}"/>
          </ac:inkMkLst>
        </pc:inkChg>
        <pc:inkChg chg="add mod">
          <ac:chgData name="Kokchun Giang" userId="67e2125d-ec8c-4323-9653-9824a2ad815f" providerId="ADAL" clId="{066B0731-8B54-CF43-9BDD-D2EEB9663FC5}" dt="2024-01-27T12:17:58.048" v="2440" actId="164"/>
          <ac:inkMkLst>
            <pc:docMk/>
            <pc:sldMk cId="624838760" sldId="334"/>
            <ac:inkMk id="1526" creationId="{34F29578-E3A2-589A-E7D9-0619D6033558}"/>
          </ac:inkMkLst>
        </pc:inkChg>
        <pc:inkChg chg="add del">
          <ac:chgData name="Kokchun Giang" userId="67e2125d-ec8c-4323-9653-9824a2ad815f" providerId="ADAL" clId="{066B0731-8B54-CF43-9BDD-D2EEB9663FC5}" dt="2024-01-27T12:15:19.395" v="2337" actId="9405"/>
          <ac:inkMkLst>
            <pc:docMk/>
            <pc:sldMk cId="624838760" sldId="334"/>
            <ac:inkMk id="1527" creationId="{D5D19409-DB16-82AF-DABD-E9F087BCC4E3}"/>
          </ac:inkMkLst>
        </pc:inkChg>
        <pc:inkChg chg="add mod">
          <ac:chgData name="Kokchun Giang" userId="67e2125d-ec8c-4323-9653-9824a2ad815f" providerId="ADAL" clId="{066B0731-8B54-CF43-9BDD-D2EEB9663FC5}" dt="2024-01-27T12:17:58.048" v="2440" actId="164"/>
          <ac:inkMkLst>
            <pc:docMk/>
            <pc:sldMk cId="624838760" sldId="334"/>
            <ac:inkMk id="1528" creationId="{1A923EB5-ED52-89B5-F43E-A5CD2CA45507}"/>
          </ac:inkMkLst>
        </pc:inkChg>
        <pc:inkChg chg="add mod">
          <ac:chgData name="Kokchun Giang" userId="67e2125d-ec8c-4323-9653-9824a2ad815f" providerId="ADAL" clId="{066B0731-8B54-CF43-9BDD-D2EEB9663FC5}" dt="2024-01-27T12:15:53.270" v="2354"/>
          <ac:inkMkLst>
            <pc:docMk/>
            <pc:sldMk cId="624838760" sldId="334"/>
            <ac:inkMk id="1529" creationId="{E79B710B-D9EA-BBE2-F4E2-B7B03CD936CE}"/>
          </ac:inkMkLst>
        </pc:inkChg>
        <pc:inkChg chg="add mod">
          <ac:chgData name="Kokchun Giang" userId="67e2125d-ec8c-4323-9653-9824a2ad815f" providerId="ADAL" clId="{066B0731-8B54-CF43-9BDD-D2EEB9663FC5}" dt="2024-01-27T12:15:53.270" v="2354"/>
          <ac:inkMkLst>
            <pc:docMk/>
            <pc:sldMk cId="624838760" sldId="334"/>
            <ac:inkMk id="1530" creationId="{0217E923-79DC-63C2-EF4F-36E8B48F9976}"/>
          </ac:inkMkLst>
        </pc:inkChg>
        <pc:inkChg chg="add mod">
          <ac:chgData name="Kokchun Giang" userId="67e2125d-ec8c-4323-9653-9824a2ad815f" providerId="ADAL" clId="{066B0731-8B54-CF43-9BDD-D2EEB9663FC5}" dt="2024-01-27T12:15:53.270" v="2354"/>
          <ac:inkMkLst>
            <pc:docMk/>
            <pc:sldMk cId="624838760" sldId="334"/>
            <ac:inkMk id="1531" creationId="{70D88163-1D27-E449-095D-B6711A889306}"/>
          </ac:inkMkLst>
        </pc:inkChg>
        <pc:inkChg chg="add mod">
          <ac:chgData name="Kokchun Giang" userId="67e2125d-ec8c-4323-9653-9824a2ad815f" providerId="ADAL" clId="{066B0731-8B54-CF43-9BDD-D2EEB9663FC5}" dt="2024-01-27T12:15:53.270" v="2354"/>
          <ac:inkMkLst>
            <pc:docMk/>
            <pc:sldMk cId="624838760" sldId="334"/>
            <ac:inkMk id="1532" creationId="{549B4BFD-24C1-CE0A-44CB-50E87982835C}"/>
          </ac:inkMkLst>
        </pc:inkChg>
        <pc:inkChg chg="add mod">
          <ac:chgData name="Kokchun Giang" userId="67e2125d-ec8c-4323-9653-9824a2ad815f" providerId="ADAL" clId="{066B0731-8B54-CF43-9BDD-D2EEB9663FC5}" dt="2024-01-27T12:15:53.270" v="2354"/>
          <ac:inkMkLst>
            <pc:docMk/>
            <pc:sldMk cId="624838760" sldId="334"/>
            <ac:inkMk id="1534" creationId="{30A9DE18-7463-7E9F-DA6D-A1855B45DECB}"/>
          </ac:inkMkLst>
        </pc:inkChg>
        <pc:inkChg chg="add mod">
          <ac:chgData name="Kokchun Giang" userId="67e2125d-ec8c-4323-9653-9824a2ad815f" providerId="ADAL" clId="{066B0731-8B54-CF43-9BDD-D2EEB9663FC5}" dt="2024-01-27T12:15:53.270" v="2354"/>
          <ac:inkMkLst>
            <pc:docMk/>
            <pc:sldMk cId="624838760" sldId="334"/>
            <ac:inkMk id="1535" creationId="{DA162BEC-E2FE-5C7E-4EA3-195ACFB804DF}"/>
          </ac:inkMkLst>
        </pc:inkChg>
        <pc:inkChg chg="add mod">
          <ac:chgData name="Kokchun Giang" userId="67e2125d-ec8c-4323-9653-9824a2ad815f" providerId="ADAL" clId="{066B0731-8B54-CF43-9BDD-D2EEB9663FC5}" dt="2024-01-27T12:15:53.270" v="2354"/>
          <ac:inkMkLst>
            <pc:docMk/>
            <pc:sldMk cId="624838760" sldId="334"/>
            <ac:inkMk id="1547" creationId="{46663DB0-3CE6-06B7-35DE-E4C91D9643B6}"/>
          </ac:inkMkLst>
        </pc:inkChg>
        <pc:inkChg chg="del">
          <ac:chgData name="Kokchun Giang" userId="67e2125d-ec8c-4323-9653-9824a2ad815f" providerId="ADAL" clId="{066B0731-8B54-CF43-9BDD-D2EEB9663FC5}" dt="2024-01-27T12:09:46.484" v="2291" actId="478"/>
          <ac:inkMkLst>
            <pc:docMk/>
            <pc:sldMk cId="624838760" sldId="334"/>
            <ac:inkMk id="1549" creationId="{85A71635-8C89-FDD7-4A95-7C80E1049721}"/>
          </ac:inkMkLst>
        </pc:inkChg>
        <pc:inkChg chg="del">
          <ac:chgData name="Kokchun Giang" userId="67e2125d-ec8c-4323-9653-9824a2ad815f" providerId="ADAL" clId="{066B0731-8B54-CF43-9BDD-D2EEB9663FC5}" dt="2024-01-27T12:09:46.484" v="2291" actId="478"/>
          <ac:inkMkLst>
            <pc:docMk/>
            <pc:sldMk cId="624838760" sldId="334"/>
            <ac:inkMk id="1550" creationId="{79A138D7-F2E9-87B4-4F52-03BD3B1AE45E}"/>
          </ac:inkMkLst>
        </pc:inkChg>
        <pc:inkChg chg="del">
          <ac:chgData name="Kokchun Giang" userId="67e2125d-ec8c-4323-9653-9824a2ad815f" providerId="ADAL" clId="{066B0731-8B54-CF43-9BDD-D2EEB9663FC5}" dt="2024-01-27T12:09:46.484" v="2291" actId="478"/>
          <ac:inkMkLst>
            <pc:docMk/>
            <pc:sldMk cId="624838760" sldId="334"/>
            <ac:inkMk id="1551" creationId="{6CBD2629-40DA-F428-6D36-1AE7CF6F5E26}"/>
          </ac:inkMkLst>
        </pc:inkChg>
        <pc:inkChg chg="del">
          <ac:chgData name="Kokchun Giang" userId="67e2125d-ec8c-4323-9653-9824a2ad815f" providerId="ADAL" clId="{066B0731-8B54-CF43-9BDD-D2EEB9663FC5}" dt="2024-01-27T12:09:46.484" v="2291" actId="478"/>
          <ac:inkMkLst>
            <pc:docMk/>
            <pc:sldMk cId="624838760" sldId="334"/>
            <ac:inkMk id="1552" creationId="{30A4B8B8-3BB4-C2CE-21A8-F9F4252E4E97}"/>
          </ac:inkMkLst>
        </pc:inkChg>
        <pc:inkChg chg="del">
          <ac:chgData name="Kokchun Giang" userId="67e2125d-ec8c-4323-9653-9824a2ad815f" providerId="ADAL" clId="{066B0731-8B54-CF43-9BDD-D2EEB9663FC5}" dt="2024-01-27T12:09:46.484" v="2291" actId="478"/>
          <ac:inkMkLst>
            <pc:docMk/>
            <pc:sldMk cId="624838760" sldId="334"/>
            <ac:inkMk id="1553" creationId="{83AFF6FE-CFA8-A65C-96E4-A58DC163D105}"/>
          </ac:inkMkLst>
        </pc:inkChg>
        <pc:inkChg chg="add mod">
          <ac:chgData name="Kokchun Giang" userId="67e2125d-ec8c-4323-9653-9824a2ad815f" providerId="ADAL" clId="{066B0731-8B54-CF43-9BDD-D2EEB9663FC5}" dt="2024-01-27T12:15:53.270" v="2354"/>
          <ac:inkMkLst>
            <pc:docMk/>
            <pc:sldMk cId="624838760" sldId="334"/>
            <ac:inkMk id="1554" creationId="{9989D273-0D1A-38C2-C673-7E0E5A7D4085}"/>
          </ac:inkMkLst>
        </pc:inkChg>
        <pc:inkChg chg="add mod">
          <ac:chgData name="Kokchun Giang" userId="67e2125d-ec8c-4323-9653-9824a2ad815f" providerId="ADAL" clId="{066B0731-8B54-CF43-9BDD-D2EEB9663FC5}" dt="2024-01-27T12:15:53.270" v="2354"/>
          <ac:inkMkLst>
            <pc:docMk/>
            <pc:sldMk cId="624838760" sldId="334"/>
            <ac:inkMk id="1555" creationId="{09BFC08D-4BD0-262B-00BF-B47F13C103FC}"/>
          </ac:inkMkLst>
        </pc:inkChg>
        <pc:inkChg chg="add mod">
          <ac:chgData name="Kokchun Giang" userId="67e2125d-ec8c-4323-9653-9824a2ad815f" providerId="ADAL" clId="{066B0731-8B54-CF43-9BDD-D2EEB9663FC5}" dt="2024-01-27T12:15:53.270" v="2354"/>
          <ac:inkMkLst>
            <pc:docMk/>
            <pc:sldMk cId="624838760" sldId="334"/>
            <ac:inkMk id="1556" creationId="{90F4F74A-E6EE-9EC1-2497-C22F639327AF}"/>
          </ac:inkMkLst>
        </pc:inkChg>
        <pc:inkChg chg="add mod">
          <ac:chgData name="Kokchun Giang" userId="67e2125d-ec8c-4323-9653-9824a2ad815f" providerId="ADAL" clId="{066B0731-8B54-CF43-9BDD-D2EEB9663FC5}" dt="2024-01-27T12:15:53.270" v="2354"/>
          <ac:inkMkLst>
            <pc:docMk/>
            <pc:sldMk cId="624838760" sldId="334"/>
            <ac:inkMk id="1557" creationId="{468429FA-0DA8-612F-5F53-6CC1E1D9A1B9}"/>
          </ac:inkMkLst>
        </pc:inkChg>
        <pc:inkChg chg="add mod">
          <ac:chgData name="Kokchun Giang" userId="67e2125d-ec8c-4323-9653-9824a2ad815f" providerId="ADAL" clId="{066B0731-8B54-CF43-9BDD-D2EEB9663FC5}" dt="2024-01-27T12:15:53.270" v="2354"/>
          <ac:inkMkLst>
            <pc:docMk/>
            <pc:sldMk cId="624838760" sldId="334"/>
            <ac:inkMk id="1558" creationId="{1BC81874-CF6C-6D06-AAAE-DD0B832D036D}"/>
          </ac:inkMkLst>
        </pc:inkChg>
        <pc:inkChg chg="add mod">
          <ac:chgData name="Kokchun Giang" userId="67e2125d-ec8c-4323-9653-9824a2ad815f" providerId="ADAL" clId="{066B0731-8B54-CF43-9BDD-D2EEB9663FC5}" dt="2024-01-27T12:15:53.270" v="2354"/>
          <ac:inkMkLst>
            <pc:docMk/>
            <pc:sldMk cId="624838760" sldId="334"/>
            <ac:inkMk id="1559" creationId="{92A02EF8-3E0C-43CF-B118-0F86E96ECEA9}"/>
          </ac:inkMkLst>
        </pc:inkChg>
        <pc:inkChg chg="del">
          <ac:chgData name="Kokchun Giang" userId="67e2125d-ec8c-4323-9653-9824a2ad815f" providerId="ADAL" clId="{066B0731-8B54-CF43-9BDD-D2EEB9663FC5}" dt="2024-01-27T12:09:46.484" v="2291" actId="478"/>
          <ac:inkMkLst>
            <pc:docMk/>
            <pc:sldMk cId="624838760" sldId="334"/>
            <ac:inkMk id="1597" creationId="{F9DC7B88-47F3-F16D-4159-8F4F5CAD7D4F}"/>
          </ac:inkMkLst>
        </pc:inkChg>
        <pc:inkChg chg="del">
          <ac:chgData name="Kokchun Giang" userId="67e2125d-ec8c-4323-9653-9824a2ad815f" providerId="ADAL" clId="{066B0731-8B54-CF43-9BDD-D2EEB9663FC5}" dt="2024-01-27T12:09:46.484" v="2291" actId="478"/>
          <ac:inkMkLst>
            <pc:docMk/>
            <pc:sldMk cId="624838760" sldId="334"/>
            <ac:inkMk id="1613" creationId="{0879E558-0230-DF39-97FC-B2E4B89CDBD0}"/>
          </ac:inkMkLst>
        </pc:inkChg>
        <pc:inkChg chg="add mod">
          <ac:chgData name="Kokchun Giang" userId="67e2125d-ec8c-4323-9653-9824a2ad815f" providerId="ADAL" clId="{066B0731-8B54-CF43-9BDD-D2EEB9663FC5}" dt="2024-01-27T12:15:53.270" v="2354"/>
          <ac:inkMkLst>
            <pc:docMk/>
            <pc:sldMk cId="624838760" sldId="334"/>
            <ac:inkMk id="1614" creationId="{FE6C43C7-43F3-90DB-2B52-906C11195538}"/>
          </ac:inkMkLst>
        </pc:inkChg>
        <pc:inkChg chg="add mod">
          <ac:chgData name="Kokchun Giang" userId="67e2125d-ec8c-4323-9653-9824a2ad815f" providerId="ADAL" clId="{066B0731-8B54-CF43-9BDD-D2EEB9663FC5}" dt="2024-01-27T12:15:58.506" v="2357"/>
          <ac:inkMkLst>
            <pc:docMk/>
            <pc:sldMk cId="624838760" sldId="334"/>
            <ac:inkMk id="1617" creationId="{5850A08B-AED7-A3FC-C87D-B4F5CFA70AAD}"/>
          </ac:inkMkLst>
        </pc:inkChg>
        <pc:inkChg chg="add mod">
          <ac:chgData name="Kokchun Giang" userId="67e2125d-ec8c-4323-9653-9824a2ad815f" providerId="ADAL" clId="{066B0731-8B54-CF43-9BDD-D2EEB9663FC5}" dt="2024-01-27T12:15:58.506" v="2357"/>
          <ac:inkMkLst>
            <pc:docMk/>
            <pc:sldMk cId="624838760" sldId="334"/>
            <ac:inkMk id="1618" creationId="{95638DDC-3FF4-8173-2E85-45BE0B5E6AD6}"/>
          </ac:inkMkLst>
        </pc:inkChg>
        <pc:inkChg chg="add mod">
          <ac:chgData name="Kokchun Giang" userId="67e2125d-ec8c-4323-9653-9824a2ad815f" providerId="ADAL" clId="{066B0731-8B54-CF43-9BDD-D2EEB9663FC5}" dt="2024-01-27T12:16:04.711" v="2362"/>
          <ac:inkMkLst>
            <pc:docMk/>
            <pc:sldMk cId="624838760" sldId="334"/>
            <ac:inkMk id="1620" creationId="{16A5C90C-2DFC-E51B-06A8-290127DA05BF}"/>
          </ac:inkMkLst>
        </pc:inkChg>
        <pc:inkChg chg="add mod">
          <ac:chgData name="Kokchun Giang" userId="67e2125d-ec8c-4323-9653-9824a2ad815f" providerId="ADAL" clId="{066B0731-8B54-CF43-9BDD-D2EEB9663FC5}" dt="2024-01-27T12:16:04.711" v="2362"/>
          <ac:inkMkLst>
            <pc:docMk/>
            <pc:sldMk cId="624838760" sldId="334"/>
            <ac:inkMk id="1621" creationId="{A9C87A36-87D5-D192-2F36-A5C135AE1A44}"/>
          </ac:inkMkLst>
        </pc:inkChg>
        <pc:inkChg chg="add mod">
          <ac:chgData name="Kokchun Giang" userId="67e2125d-ec8c-4323-9653-9824a2ad815f" providerId="ADAL" clId="{066B0731-8B54-CF43-9BDD-D2EEB9663FC5}" dt="2024-01-27T12:16:04.711" v="2362"/>
          <ac:inkMkLst>
            <pc:docMk/>
            <pc:sldMk cId="624838760" sldId="334"/>
            <ac:inkMk id="1622" creationId="{5F2FAC64-9C93-6120-9BE9-C91648E90625}"/>
          </ac:inkMkLst>
        </pc:inkChg>
        <pc:inkChg chg="add mod">
          <ac:chgData name="Kokchun Giang" userId="67e2125d-ec8c-4323-9653-9824a2ad815f" providerId="ADAL" clId="{066B0731-8B54-CF43-9BDD-D2EEB9663FC5}" dt="2024-01-27T12:16:04.711" v="2362"/>
          <ac:inkMkLst>
            <pc:docMk/>
            <pc:sldMk cId="624838760" sldId="334"/>
            <ac:inkMk id="1623" creationId="{6DD19826-7406-39C6-EC0B-425048099C32}"/>
          </ac:inkMkLst>
        </pc:inkChg>
        <pc:inkChg chg="add del mod">
          <ac:chgData name="Kokchun Giang" userId="67e2125d-ec8c-4323-9653-9824a2ad815f" providerId="ADAL" clId="{066B0731-8B54-CF43-9BDD-D2EEB9663FC5}" dt="2024-01-27T12:16:21.502" v="2378" actId="9405"/>
          <ac:inkMkLst>
            <pc:docMk/>
            <pc:sldMk cId="624838760" sldId="334"/>
            <ac:inkMk id="1625" creationId="{43EBF60D-2281-5B41-A842-B688906916E0}"/>
          </ac:inkMkLst>
        </pc:inkChg>
        <pc:inkChg chg="add del mod">
          <ac:chgData name="Kokchun Giang" userId="67e2125d-ec8c-4323-9653-9824a2ad815f" providerId="ADAL" clId="{066B0731-8B54-CF43-9BDD-D2EEB9663FC5}" dt="2024-01-27T12:16:21.079" v="2377"/>
          <ac:inkMkLst>
            <pc:docMk/>
            <pc:sldMk cId="624838760" sldId="334"/>
            <ac:inkMk id="1626" creationId="{6FC4E82A-8EFD-E957-CF6D-F14BFC7FB49A}"/>
          </ac:inkMkLst>
        </pc:inkChg>
        <pc:inkChg chg="add del mod">
          <ac:chgData name="Kokchun Giang" userId="67e2125d-ec8c-4323-9653-9824a2ad815f" providerId="ADAL" clId="{066B0731-8B54-CF43-9BDD-D2EEB9663FC5}" dt="2024-01-27T12:16:20.800" v="2375" actId="9405"/>
          <ac:inkMkLst>
            <pc:docMk/>
            <pc:sldMk cId="624838760" sldId="334"/>
            <ac:inkMk id="1628" creationId="{DC625F10-160D-2659-ADB2-C9AEC10455DD}"/>
          </ac:inkMkLst>
        </pc:inkChg>
        <pc:inkChg chg="add del mod">
          <ac:chgData name="Kokchun Giang" userId="67e2125d-ec8c-4323-9653-9824a2ad815f" providerId="ADAL" clId="{066B0731-8B54-CF43-9BDD-D2EEB9663FC5}" dt="2024-01-27T12:16:20.572" v="2374" actId="9405"/>
          <ac:inkMkLst>
            <pc:docMk/>
            <pc:sldMk cId="624838760" sldId="334"/>
            <ac:inkMk id="1629" creationId="{1EDE37CF-C10F-A9A2-1D37-268CB5B2810A}"/>
          </ac:inkMkLst>
        </pc:inkChg>
        <pc:inkChg chg="add del mod">
          <ac:chgData name="Kokchun Giang" userId="67e2125d-ec8c-4323-9653-9824a2ad815f" providerId="ADAL" clId="{066B0731-8B54-CF43-9BDD-D2EEB9663FC5}" dt="2024-01-27T12:16:20.373" v="2373" actId="9405"/>
          <ac:inkMkLst>
            <pc:docMk/>
            <pc:sldMk cId="624838760" sldId="334"/>
            <ac:inkMk id="1630" creationId="{2B87847E-0F0E-8B26-F905-3323A1862BA7}"/>
          </ac:inkMkLst>
        </pc:inkChg>
        <pc:inkChg chg="add del mod">
          <ac:chgData name="Kokchun Giang" userId="67e2125d-ec8c-4323-9653-9824a2ad815f" providerId="ADAL" clId="{066B0731-8B54-CF43-9BDD-D2EEB9663FC5}" dt="2024-01-27T12:16:20.121" v="2372"/>
          <ac:inkMkLst>
            <pc:docMk/>
            <pc:sldMk cId="624838760" sldId="334"/>
            <ac:inkMk id="1631" creationId="{2A1F0373-2A7F-590F-7EA2-E67C37AEDF3C}"/>
          </ac:inkMkLst>
        </pc:inkChg>
        <pc:inkChg chg="add mod">
          <ac:chgData name="Kokchun Giang" userId="67e2125d-ec8c-4323-9653-9824a2ad815f" providerId="ADAL" clId="{066B0731-8B54-CF43-9BDD-D2EEB9663FC5}" dt="2024-01-27T12:17:50.205" v="2439"/>
          <ac:inkMkLst>
            <pc:docMk/>
            <pc:sldMk cId="624838760" sldId="334"/>
            <ac:inkMk id="1633" creationId="{C48A957B-C304-295D-6F6D-2CE40AA42255}"/>
          </ac:inkMkLst>
        </pc:inkChg>
        <pc:inkChg chg="add mod">
          <ac:chgData name="Kokchun Giang" userId="67e2125d-ec8c-4323-9653-9824a2ad815f" providerId="ADAL" clId="{066B0731-8B54-CF43-9BDD-D2EEB9663FC5}" dt="2024-01-27T12:17:50.205" v="2439"/>
          <ac:inkMkLst>
            <pc:docMk/>
            <pc:sldMk cId="624838760" sldId="334"/>
            <ac:inkMk id="1634" creationId="{3F113399-651C-86A6-6B0C-0C84A6AC7167}"/>
          </ac:inkMkLst>
        </pc:inkChg>
        <pc:inkChg chg="add mod">
          <ac:chgData name="Kokchun Giang" userId="67e2125d-ec8c-4323-9653-9824a2ad815f" providerId="ADAL" clId="{066B0731-8B54-CF43-9BDD-D2EEB9663FC5}" dt="2024-01-27T12:17:50.205" v="2439"/>
          <ac:inkMkLst>
            <pc:docMk/>
            <pc:sldMk cId="624838760" sldId="334"/>
            <ac:inkMk id="1635" creationId="{48FFD70D-F7E6-5BF2-6EE4-E7666A726FC0}"/>
          </ac:inkMkLst>
        </pc:inkChg>
        <pc:inkChg chg="add mod">
          <ac:chgData name="Kokchun Giang" userId="67e2125d-ec8c-4323-9653-9824a2ad815f" providerId="ADAL" clId="{066B0731-8B54-CF43-9BDD-D2EEB9663FC5}" dt="2024-01-27T12:17:50.205" v="2439"/>
          <ac:inkMkLst>
            <pc:docMk/>
            <pc:sldMk cId="624838760" sldId="334"/>
            <ac:inkMk id="1637" creationId="{AAD2B076-29D2-131B-A014-26D750F6E646}"/>
          </ac:inkMkLst>
        </pc:inkChg>
        <pc:inkChg chg="add mod">
          <ac:chgData name="Kokchun Giang" userId="67e2125d-ec8c-4323-9653-9824a2ad815f" providerId="ADAL" clId="{066B0731-8B54-CF43-9BDD-D2EEB9663FC5}" dt="2024-01-27T12:17:50.205" v="2439"/>
          <ac:inkMkLst>
            <pc:docMk/>
            <pc:sldMk cId="624838760" sldId="334"/>
            <ac:inkMk id="1638" creationId="{1E2CBF27-A4D2-A057-4172-DB5591AC64BE}"/>
          </ac:inkMkLst>
        </pc:inkChg>
        <pc:inkChg chg="add mod">
          <ac:chgData name="Kokchun Giang" userId="67e2125d-ec8c-4323-9653-9824a2ad815f" providerId="ADAL" clId="{066B0731-8B54-CF43-9BDD-D2EEB9663FC5}" dt="2024-01-27T12:17:50.205" v="2439"/>
          <ac:inkMkLst>
            <pc:docMk/>
            <pc:sldMk cId="624838760" sldId="334"/>
            <ac:inkMk id="1639" creationId="{E052111F-866C-7195-4A40-17722B632854}"/>
          </ac:inkMkLst>
        </pc:inkChg>
        <pc:inkChg chg="add mod">
          <ac:chgData name="Kokchun Giang" userId="67e2125d-ec8c-4323-9653-9824a2ad815f" providerId="ADAL" clId="{066B0731-8B54-CF43-9BDD-D2EEB9663FC5}" dt="2024-01-27T12:17:50.205" v="2439"/>
          <ac:inkMkLst>
            <pc:docMk/>
            <pc:sldMk cId="624838760" sldId="334"/>
            <ac:inkMk id="1640" creationId="{9D328FE3-099E-786A-E1B1-00CC91CF934F}"/>
          </ac:inkMkLst>
        </pc:inkChg>
        <pc:inkChg chg="add mod">
          <ac:chgData name="Kokchun Giang" userId="67e2125d-ec8c-4323-9653-9824a2ad815f" providerId="ADAL" clId="{066B0731-8B54-CF43-9BDD-D2EEB9663FC5}" dt="2024-01-27T12:17:50.205" v="2439"/>
          <ac:inkMkLst>
            <pc:docMk/>
            <pc:sldMk cId="624838760" sldId="334"/>
            <ac:inkMk id="1641" creationId="{44FA5FD9-5DA9-693F-993D-8D95F8603428}"/>
          </ac:inkMkLst>
        </pc:inkChg>
        <pc:inkChg chg="add mod">
          <ac:chgData name="Kokchun Giang" userId="67e2125d-ec8c-4323-9653-9824a2ad815f" providerId="ADAL" clId="{066B0731-8B54-CF43-9BDD-D2EEB9663FC5}" dt="2024-01-27T12:17:50.205" v="2439"/>
          <ac:inkMkLst>
            <pc:docMk/>
            <pc:sldMk cId="624838760" sldId="334"/>
            <ac:inkMk id="1642" creationId="{3D1ABEA4-A2E2-F66C-3EB1-59E39AC9BA41}"/>
          </ac:inkMkLst>
        </pc:inkChg>
        <pc:inkChg chg="add mod">
          <ac:chgData name="Kokchun Giang" userId="67e2125d-ec8c-4323-9653-9824a2ad815f" providerId="ADAL" clId="{066B0731-8B54-CF43-9BDD-D2EEB9663FC5}" dt="2024-01-27T12:17:50.205" v="2439"/>
          <ac:inkMkLst>
            <pc:docMk/>
            <pc:sldMk cId="624838760" sldId="334"/>
            <ac:inkMk id="1643" creationId="{3B4F5E46-D7C0-6DB4-0527-8568C7F20235}"/>
          </ac:inkMkLst>
        </pc:inkChg>
        <pc:inkChg chg="add mod">
          <ac:chgData name="Kokchun Giang" userId="67e2125d-ec8c-4323-9653-9824a2ad815f" providerId="ADAL" clId="{066B0731-8B54-CF43-9BDD-D2EEB9663FC5}" dt="2024-01-27T12:17:50.205" v="2439"/>
          <ac:inkMkLst>
            <pc:docMk/>
            <pc:sldMk cId="624838760" sldId="334"/>
            <ac:inkMk id="1644" creationId="{47D1B4E5-1A7A-BDFC-A469-0F99646345CB}"/>
          </ac:inkMkLst>
        </pc:inkChg>
        <pc:inkChg chg="add mod">
          <ac:chgData name="Kokchun Giang" userId="67e2125d-ec8c-4323-9653-9824a2ad815f" providerId="ADAL" clId="{066B0731-8B54-CF43-9BDD-D2EEB9663FC5}" dt="2024-01-27T12:17:50.205" v="2439"/>
          <ac:inkMkLst>
            <pc:docMk/>
            <pc:sldMk cId="624838760" sldId="334"/>
            <ac:inkMk id="1645" creationId="{8B5E1E67-C68B-E4F5-8998-B2CB25226083}"/>
          </ac:inkMkLst>
        </pc:inkChg>
        <pc:inkChg chg="add mod">
          <ac:chgData name="Kokchun Giang" userId="67e2125d-ec8c-4323-9653-9824a2ad815f" providerId="ADAL" clId="{066B0731-8B54-CF43-9BDD-D2EEB9663FC5}" dt="2024-01-27T12:17:50.205" v="2439"/>
          <ac:inkMkLst>
            <pc:docMk/>
            <pc:sldMk cId="624838760" sldId="334"/>
            <ac:inkMk id="1647" creationId="{384FFE6B-5268-B787-83DB-CFA6B33E9A0D}"/>
          </ac:inkMkLst>
        </pc:inkChg>
        <pc:inkChg chg="add mod">
          <ac:chgData name="Kokchun Giang" userId="67e2125d-ec8c-4323-9653-9824a2ad815f" providerId="ADAL" clId="{066B0731-8B54-CF43-9BDD-D2EEB9663FC5}" dt="2024-01-27T12:17:50.205" v="2439"/>
          <ac:inkMkLst>
            <pc:docMk/>
            <pc:sldMk cId="624838760" sldId="334"/>
            <ac:inkMk id="1648" creationId="{63B40623-EAE9-9927-30C8-4467AE26EC27}"/>
          </ac:inkMkLst>
        </pc:inkChg>
        <pc:inkChg chg="add mod">
          <ac:chgData name="Kokchun Giang" userId="67e2125d-ec8c-4323-9653-9824a2ad815f" providerId="ADAL" clId="{066B0731-8B54-CF43-9BDD-D2EEB9663FC5}" dt="2024-01-27T12:17:50.205" v="2439"/>
          <ac:inkMkLst>
            <pc:docMk/>
            <pc:sldMk cId="624838760" sldId="334"/>
            <ac:inkMk id="1650" creationId="{A486FB6A-E522-3DB0-D4F2-0B245068DB28}"/>
          </ac:inkMkLst>
        </pc:inkChg>
        <pc:inkChg chg="add mod">
          <ac:chgData name="Kokchun Giang" userId="67e2125d-ec8c-4323-9653-9824a2ad815f" providerId="ADAL" clId="{066B0731-8B54-CF43-9BDD-D2EEB9663FC5}" dt="2024-01-27T12:17:50.205" v="2439"/>
          <ac:inkMkLst>
            <pc:docMk/>
            <pc:sldMk cId="624838760" sldId="334"/>
            <ac:inkMk id="1652" creationId="{3BDAC901-B654-9C19-CD84-973E557B70E9}"/>
          </ac:inkMkLst>
        </pc:inkChg>
        <pc:inkChg chg="add mod">
          <ac:chgData name="Kokchun Giang" userId="67e2125d-ec8c-4323-9653-9824a2ad815f" providerId="ADAL" clId="{066B0731-8B54-CF43-9BDD-D2EEB9663FC5}" dt="2024-01-27T12:17:50.205" v="2439"/>
          <ac:inkMkLst>
            <pc:docMk/>
            <pc:sldMk cId="624838760" sldId="334"/>
            <ac:inkMk id="1653" creationId="{AE298ED9-02AF-DB8E-1DEF-4BCD06B8CA59}"/>
          </ac:inkMkLst>
        </pc:inkChg>
        <pc:inkChg chg="add mod">
          <ac:chgData name="Kokchun Giang" userId="67e2125d-ec8c-4323-9653-9824a2ad815f" providerId="ADAL" clId="{066B0731-8B54-CF43-9BDD-D2EEB9663FC5}" dt="2024-01-27T12:17:50.205" v="2439"/>
          <ac:inkMkLst>
            <pc:docMk/>
            <pc:sldMk cId="624838760" sldId="334"/>
            <ac:inkMk id="1655" creationId="{279B5D20-DA6F-27CF-EE6E-2E959B98F258}"/>
          </ac:inkMkLst>
        </pc:inkChg>
        <pc:inkChg chg="add mod">
          <ac:chgData name="Kokchun Giang" userId="67e2125d-ec8c-4323-9653-9824a2ad815f" providerId="ADAL" clId="{066B0731-8B54-CF43-9BDD-D2EEB9663FC5}" dt="2024-01-27T12:17:50.205" v="2439"/>
          <ac:inkMkLst>
            <pc:docMk/>
            <pc:sldMk cId="624838760" sldId="334"/>
            <ac:inkMk id="1656" creationId="{27CE7913-8F79-6955-9234-3687BFB0405A}"/>
          </ac:inkMkLst>
        </pc:inkChg>
        <pc:inkChg chg="add mod">
          <ac:chgData name="Kokchun Giang" userId="67e2125d-ec8c-4323-9653-9824a2ad815f" providerId="ADAL" clId="{066B0731-8B54-CF43-9BDD-D2EEB9663FC5}" dt="2024-01-27T12:17:58.048" v="2440" actId="164"/>
          <ac:inkMkLst>
            <pc:docMk/>
            <pc:sldMk cId="624838760" sldId="334"/>
            <ac:inkMk id="1658" creationId="{7555C0E0-9F4E-A8DF-52B4-A0DFE867219E}"/>
          </ac:inkMkLst>
        </pc:inkChg>
        <pc:inkChg chg="add mod">
          <ac:chgData name="Kokchun Giang" userId="67e2125d-ec8c-4323-9653-9824a2ad815f" providerId="ADAL" clId="{066B0731-8B54-CF43-9BDD-D2EEB9663FC5}" dt="2024-01-27T12:17:58.048" v="2440" actId="164"/>
          <ac:inkMkLst>
            <pc:docMk/>
            <pc:sldMk cId="624838760" sldId="334"/>
            <ac:inkMk id="1659" creationId="{80141D9E-6FEC-68B8-789F-5C8FD4618D02}"/>
          </ac:inkMkLst>
        </pc:inkChg>
        <pc:inkChg chg="add mod">
          <ac:chgData name="Kokchun Giang" userId="67e2125d-ec8c-4323-9653-9824a2ad815f" providerId="ADAL" clId="{066B0731-8B54-CF43-9BDD-D2EEB9663FC5}" dt="2024-01-27T12:17:58.048" v="2440" actId="164"/>
          <ac:inkMkLst>
            <pc:docMk/>
            <pc:sldMk cId="624838760" sldId="334"/>
            <ac:inkMk id="1660" creationId="{01096DE3-438F-3CEB-C435-C8607C7D91F2}"/>
          </ac:inkMkLst>
        </pc:inkChg>
        <pc:inkChg chg="add mod">
          <ac:chgData name="Kokchun Giang" userId="67e2125d-ec8c-4323-9653-9824a2ad815f" providerId="ADAL" clId="{066B0731-8B54-CF43-9BDD-D2EEB9663FC5}" dt="2024-01-27T12:17:58.048" v="2440" actId="164"/>
          <ac:inkMkLst>
            <pc:docMk/>
            <pc:sldMk cId="624838760" sldId="334"/>
            <ac:inkMk id="1661" creationId="{897A1CAF-74FB-3F42-19EB-3EAC45D3FFF3}"/>
          </ac:inkMkLst>
        </pc:inkChg>
        <pc:inkChg chg="add mod">
          <ac:chgData name="Kokchun Giang" userId="67e2125d-ec8c-4323-9653-9824a2ad815f" providerId="ADAL" clId="{066B0731-8B54-CF43-9BDD-D2EEB9663FC5}" dt="2024-01-27T12:17:58.048" v="2440" actId="164"/>
          <ac:inkMkLst>
            <pc:docMk/>
            <pc:sldMk cId="624838760" sldId="334"/>
            <ac:inkMk id="1662" creationId="{60CE0417-E85C-7986-A896-B82A4418AC24}"/>
          </ac:inkMkLst>
        </pc:inkChg>
        <pc:inkChg chg="add mod">
          <ac:chgData name="Kokchun Giang" userId="67e2125d-ec8c-4323-9653-9824a2ad815f" providerId="ADAL" clId="{066B0731-8B54-CF43-9BDD-D2EEB9663FC5}" dt="2024-01-27T12:17:58.048" v="2440" actId="164"/>
          <ac:inkMkLst>
            <pc:docMk/>
            <pc:sldMk cId="624838760" sldId="334"/>
            <ac:inkMk id="1663" creationId="{B0E86836-2355-A5F0-7520-37ED6B142713}"/>
          </ac:inkMkLst>
        </pc:inkChg>
        <pc:inkChg chg="add mod">
          <ac:chgData name="Kokchun Giang" userId="67e2125d-ec8c-4323-9653-9824a2ad815f" providerId="ADAL" clId="{066B0731-8B54-CF43-9BDD-D2EEB9663FC5}" dt="2024-01-27T12:18:29.550" v="2460"/>
          <ac:inkMkLst>
            <pc:docMk/>
            <pc:sldMk cId="624838760" sldId="334"/>
            <ac:inkMk id="1664" creationId="{EC27C228-DBEF-BB26-9663-C6B04360B5E8}"/>
          </ac:inkMkLst>
        </pc:inkChg>
        <pc:inkChg chg="add mod">
          <ac:chgData name="Kokchun Giang" userId="67e2125d-ec8c-4323-9653-9824a2ad815f" providerId="ADAL" clId="{066B0731-8B54-CF43-9BDD-D2EEB9663FC5}" dt="2024-01-27T12:18:35.050" v="2470"/>
          <ac:inkMkLst>
            <pc:docMk/>
            <pc:sldMk cId="624838760" sldId="334"/>
            <ac:inkMk id="1666" creationId="{E39B61CA-4D32-5931-5411-7D4D98EFC5A9}"/>
          </ac:inkMkLst>
        </pc:inkChg>
        <pc:inkChg chg="add mod">
          <ac:chgData name="Kokchun Giang" userId="67e2125d-ec8c-4323-9653-9824a2ad815f" providerId="ADAL" clId="{066B0731-8B54-CF43-9BDD-D2EEB9663FC5}" dt="2024-01-27T12:18:35.050" v="2470"/>
          <ac:inkMkLst>
            <pc:docMk/>
            <pc:sldMk cId="624838760" sldId="334"/>
            <ac:inkMk id="1667" creationId="{B3E6E570-A22B-734C-735B-9522240B3FD2}"/>
          </ac:inkMkLst>
        </pc:inkChg>
        <pc:inkChg chg="add mod">
          <ac:chgData name="Kokchun Giang" userId="67e2125d-ec8c-4323-9653-9824a2ad815f" providerId="ADAL" clId="{066B0731-8B54-CF43-9BDD-D2EEB9663FC5}" dt="2024-01-27T12:18:35.050" v="2470"/>
          <ac:inkMkLst>
            <pc:docMk/>
            <pc:sldMk cId="624838760" sldId="334"/>
            <ac:inkMk id="1668" creationId="{6B518A95-D70E-CC74-A396-A7CD4691F079}"/>
          </ac:inkMkLst>
        </pc:inkChg>
        <pc:inkChg chg="add mod">
          <ac:chgData name="Kokchun Giang" userId="67e2125d-ec8c-4323-9653-9824a2ad815f" providerId="ADAL" clId="{066B0731-8B54-CF43-9BDD-D2EEB9663FC5}" dt="2024-01-27T12:18:35.050" v="2470"/>
          <ac:inkMkLst>
            <pc:docMk/>
            <pc:sldMk cId="624838760" sldId="334"/>
            <ac:inkMk id="1669" creationId="{A798F786-A3EF-FAF8-FF45-BC1DFEC3C62A}"/>
          </ac:inkMkLst>
        </pc:inkChg>
        <pc:inkChg chg="add mod">
          <ac:chgData name="Kokchun Giang" userId="67e2125d-ec8c-4323-9653-9824a2ad815f" providerId="ADAL" clId="{066B0731-8B54-CF43-9BDD-D2EEB9663FC5}" dt="2024-01-27T12:18:35.050" v="2470"/>
          <ac:inkMkLst>
            <pc:docMk/>
            <pc:sldMk cId="624838760" sldId="334"/>
            <ac:inkMk id="1670" creationId="{8F490422-BBF1-D374-6EF2-934AF3BEB880}"/>
          </ac:inkMkLst>
        </pc:inkChg>
        <pc:inkChg chg="add mod">
          <ac:chgData name="Kokchun Giang" userId="67e2125d-ec8c-4323-9653-9824a2ad815f" providerId="ADAL" clId="{066B0731-8B54-CF43-9BDD-D2EEB9663FC5}" dt="2024-01-27T12:18:35.050" v="2470"/>
          <ac:inkMkLst>
            <pc:docMk/>
            <pc:sldMk cId="624838760" sldId="334"/>
            <ac:inkMk id="1671" creationId="{65B17055-437D-EF08-848D-2692F52828D6}"/>
          </ac:inkMkLst>
        </pc:inkChg>
        <pc:inkChg chg="add mod">
          <ac:chgData name="Kokchun Giang" userId="67e2125d-ec8c-4323-9653-9824a2ad815f" providerId="ADAL" clId="{066B0731-8B54-CF43-9BDD-D2EEB9663FC5}" dt="2024-01-27T12:18:35.050" v="2470"/>
          <ac:inkMkLst>
            <pc:docMk/>
            <pc:sldMk cId="624838760" sldId="334"/>
            <ac:inkMk id="1672" creationId="{6EA61E08-DC64-E6FF-B355-F80965D6071A}"/>
          </ac:inkMkLst>
        </pc:inkChg>
        <pc:inkChg chg="add mod">
          <ac:chgData name="Kokchun Giang" userId="67e2125d-ec8c-4323-9653-9824a2ad815f" providerId="ADAL" clId="{066B0731-8B54-CF43-9BDD-D2EEB9663FC5}" dt="2024-01-27T12:18:35.050" v="2470"/>
          <ac:inkMkLst>
            <pc:docMk/>
            <pc:sldMk cId="624838760" sldId="334"/>
            <ac:inkMk id="1673" creationId="{3FBDC5EC-F940-65C8-B344-CE05F2C038D3}"/>
          </ac:inkMkLst>
        </pc:inkChg>
        <pc:inkChg chg="add mod">
          <ac:chgData name="Kokchun Giang" userId="67e2125d-ec8c-4323-9653-9824a2ad815f" providerId="ADAL" clId="{066B0731-8B54-CF43-9BDD-D2EEB9663FC5}" dt="2024-01-27T12:18:35.050" v="2470"/>
          <ac:inkMkLst>
            <pc:docMk/>
            <pc:sldMk cId="624838760" sldId="334"/>
            <ac:inkMk id="1674" creationId="{DEBCE13B-1BEB-5E69-B7B6-AFC44815C679}"/>
          </ac:inkMkLst>
        </pc:inkChg>
        <pc:inkChg chg="add del mod">
          <ac:chgData name="Kokchun Giang" userId="67e2125d-ec8c-4323-9653-9824a2ad815f" providerId="ADAL" clId="{066B0731-8B54-CF43-9BDD-D2EEB9663FC5}" dt="2024-01-27T12:18:48.755" v="2481"/>
          <ac:inkMkLst>
            <pc:docMk/>
            <pc:sldMk cId="624838760" sldId="334"/>
            <ac:inkMk id="1676" creationId="{66FA63CD-8421-B430-939B-D97389C5C083}"/>
          </ac:inkMkLst>
        </pc:inkChg>
        <pc:inkChg chg="add del mod">
          <ac:chgData name="Kokchun Giang" userId="67e2125d-ec8c-4323-9653-9824a2ad815f" providerId="ADAL" clId="{066B0731-8B54-CF43-9BDD-D2EEB9663FC5}" dt="2024-01-27T12:18:48.755" v="2482"/>
          <ac:inkMkLst>
            <pc:docMk/>
            <pc:sldMk cId="624838760" sldId="334"/>
            <ac:inkMk id="1677" creationId="{7ED1AFF4-2D39-34E9-5443-B6BB0ED5EF7B}"/>
          </ac:inkMkLst>
        </pc:inkChg>
        <pc:inkChg chg="add del mod">
          <ac:chgData name="Kokchun Giang" userId="67e2125d-ec8c-4323-9653-9824a2ad815f" providerId="ADAL" clId="{066B0731-8B54-CF43-9BDD-D2EEB9663FC5}" dt="2024-01-27T12:18:48.754" v="2480"/>
          <ac:inkMkLst>
            <pc:docMk/>
            <pc:sldMk cId="624838760" sldId="334"/>
            <ac:inkMk id="1678" creationId="{710C3DE5-5658-17BC-0823-8D22628B8818}"/>
          </ac:inkMkLst>
        </pc:inkChg>
        <pc:inkChg chg="add del mod">
          <ac:chgData name="Kokchun Giang" userId="67e2125d-ec8c-4323-9653-9824a2ad815f" providerId="ADAL" clId="{066B0731-8B54-CF43-9BDD-D2EEB9663FC5}" dt="2024-01-27T12:18:48.752" v="2479"/>
          <ac:inkMkLst>
            <pc:docMk/>
            <pc:sldMk cId="624838760" sldId="334"/>
            <ac:inkMk id="1679" creationId="{D7155469-9F93-0F65-EE3A-98003BB65466}"/>
          </ac:inkMkLst>
        </pc:inkChg>
        <pc:inkChg chg="add del mod">
          <ac:chgData name="Kokchun Giang" userId="67e2125d-ec8c-4323-9653-9824a2ad815f" providerId="ADAL" clId="{066B0731-8B54-CF43-9BDD-D2EEB9663FC5}" dt="2024-01-27T12:18:48.756" v="2483"/>
          <ac:inkMkLst>
            <pc:docMk/>
            <pc:sldMk cId="624838760" sldId="334"/>
            <ac:inkMk id="1680" creationId="{6B748A98-BEF7-C917-10F6-066AE8305165}"/>
          </ac:inkMkLst>
        </pc:inkChg>
        <pc:inkChg chg="add del mod">
          <ac:chgData name="Kokchun Giang" userId="67e2125d-ec8c-4323-9653-9824a2ad815f" providerId="ADAL" clId="{066B0731-8B54-CF43-9BDD-D2EEB9663FC5}" dt="2024-01-27T12:18:48.751" v="2478"/>
          <ac:inkMkLst>
            <pc:docMk/>
            <pc:sldMk cId="624838760" sldId="334"/>
            <ac:inkMk id="1681" creationId="{F6E10A8C-CBE4-ACF5-0EA6-B2250441E497}"/>
          </ac:inkMkLst>
        </pc:inkChg>
        <pc:inkChg chg="add mod">
          <ac:chgData name="Kokchun Giang" userId="67e2125d-ec8c-4323-9653-9824a2ad815f" providerId="ADAL" clId="{066B0731-8B54-CF43-9BDD-D2EEB9663FC5}" dt="2024-01-27T12:18:54.836" v="2490"/>
          <ac:inkMkLst>
            <pc:docMk/>
            <pc:sldMk cId="624838760" sldId="334"/>
            <ac:inkMk id="1683" creationId="{BA23E5BC-81A2-C255-E12B-C51BA8039980}"/>
          </ac:inkMkLst>
        </pc:inkChg>
        <pc:inkChg chg="add mod">
          <ac:chgData name="Kokchun Giang" userId="67e2125d-ec8c-4323-9653-9824a2ad815f" providerId="ADAL" clId="{066B0731-8B54-CF43-9BDD-D2EEB9663FC5}" dt="2024-01-27T12:18:54.836" v="2490"/>
          <ac:inkMkLst>
            <pc:docMk/>
            <pc:sldMk cId="624838760" sldId="334"/>
            <ac:inkMk id="1684" creationId="{B67AB4C9-F652-33C2-166D-48AE375CE035}"/>
          </ac:inkMkLst>
        </pc:inkChg>
        <pc:inkChg chg="add mod">
          <ac:chgData name="Kokchun Giang" userId="67e2125d-ec8c-4323-9653-9824a2ad815f" providerId="ADAL" clId="{066B0731-8B54-CF43-9BDD-D2EEB9663FC5}" dt="2024-01-27T12:18:54.836" v="2490"/>
          <ac:inkMkLst>
            <pc:docMk/>
            <pc:sldMk cId="624838760" sldId="334"/>
            <ac:inkMk id="1685" creationId="{D5F37E0E-945D-11EB-85BC-4FFBCB19AF7B}"/>
          </ac:inkMkLst>
        </pc:inkChg>
        <pc:inkChg chg="add mod">
          <ac:chgData name="Kokchun Giang" userId="67e2125d-ec8c-4323-9653-9824a2ad815f" providerId="ADAL" clId="{066B0731-8B54-CF43-9BDD-D2EEB9663FC5}" dt="2024-01-27T12:18:54.836" v="2490"/>
          <ac:inkMkLst>
            <pc:docMk/>
            <pc:sldMk cId="624838760" sldId="334"/>
            <ac:inkMk id="1686" creationId="{E578A1B5-808B-7174-A58E-873F47B2D0C7}"/>
          </ac:inkMkLst>
        </pc:inkChg>
        <pc:inkChg chg="add mod">
          <ac:chgData name="Kokchun Giang" userId="67e2125d-ec8c-4323-9653-9824a2ad815f" providerId="ADAL" clId="{066B0731-8B54-CF43-9BDD-D2EEB9663FC5}" dt="2024-01-27T12:18:54.836" v="2490"/>
          <ac:inkMkLst>
            <pc:docMk/>
            <pc:sldMk cId="624838760" sldId="334"/>
            <ac:inkMk id="1687" creationId="{25777821-20C5-3F38-0F89-18915FA2A12E}"/>
          </ac:inkMkLst>
        </pc:inkChg>
        <pc:inkChg chg="add mod">
          <ac:chgData name="Kokchun Giang" userId="67e2125d-ec8c-4323-9653-9824a2ad815f" providerId="ADAL" clId="{066B0731-8B54-CF43-9BDD-D2EEB9663FC5}" dt="2024-01-27T12:18:54.836" v="2490"/>
          <ac:inkMkLst>
            <pc:docMk/>
            <pc:sldMk cId="624838760" sldId="334"/>
            <ac:inkMk id="1688" creationId="{2AEBA56E-9B3C-CBBB-8BDF-B42E781BDA77}"/>
          </ac:inkMkLst>
        </pc:inkChg>
        <pc:inkChg chg="add mod">
          <ac:chgData name="Kokchun Giang" userId="67e2125d-ec8c-4323-9653-9824a2ad815f" providerId="ADAL" clId="{066B0731-8B54-CF43-9BDD-D2EEB9663FC5}" dt="2024-01-27T12:48:15.972" v="3086" actId="164"/>
          <ac:inkMkLst>
            <pc:docMk/>
            <pc:sldMk cId="624838760" sldId="334"/>
            <ac:inkMk id="1690" creationId="{7689B8FC-7A14-E30D-D970-713566956D94}"/>
          </ac:inkMkLst>
        </pc:inkChg>
        <pc:inkChg chg="add mod">
          <ac:chgData name="Kokchun Giang" userId="67e2125d-ec8c-4323-9653-9824a2ad815f" providerId="ADAL" clId="{066B0731-8B54-CF43-9BDD-D2EEB9663FC5}" dt="2024-01-27T12:48:15.972" v="3086" actId="164"/>
          <ac:inkMkLst>
            <pc:docMk/>
            <pc:sldMk cId="624838760" sldId="334"/>
            <ac:inkMk id="1691" creationId="{B5BE2782-70E2-53FF-3636-59FD39D65064}"/>
          </ac:inkMkLst>
        </pc:inkChg>
        <pc:inkChg chg="add mod">
          <ac:chgData name="Kokchun Giang" userId="67e2125d-ec8c-4323-9653-9824a2ad815f" providerId="ADAL" clId="{066B0731-8B54-CF43-9BDD-D2EEB9663FC5}" dt="2024-01-27T12:48:15.972" v="3086" actId="164"/>
          <ac:inkMkLst>
            <pc:docMk/>
            <pc:sldMk cId="624838760" sldId="334"/>
            <ac:inkMk id="1692" creationId="{F3ED27FC-AFC7-2C54-52C6-8A9ED42CEFB6}"/>
          </ac:inkMkLst>
        </pc:inkChg>
        <pc:inkChg chg="add mod">
          <ac:chgData name="Kokchun Giang" userId="67e2125d-ec8c-4323-9653-9824a2ad815f" providerId="ADAL" clId="{066B0731-8B54-CF43-9BDD-D2EEB9663FC5}" dt="2024-01-27T12:48:15.972" v="3086" actId="164"/>
          <ac:inkMkLst>
            <pc:docMk/>
            <pc:sldMk cId="624838760" sldId="334"/>
            <ac:inkMk id="1693" creationId="{BE322A07-1F48-12EB-BC00-CE2F085B6F9D}"/>
          </ac:inkMkLst>
        </pc:inkChg>
        <pc:inkChg chg="add mod">
          <ac:chgData name="Kokchun Giang" userId="67e2125d-ec8c-4323-9653-9824a2ad815f" providerId="ADAL" clId="{066B0731-8B54-CF43-9BDD-D2EEB9663FC5}" dt="2024-01-27T12:48:15.972" v="3086" actId="164"/>
          <ac:inkMkLst>
            <pc:docMk/>
            <pc:sldMk cId="624838760" sldId="334"/>
            <ac:inkMk id="1694" creationId="{E25C9696-05CD-BF1C-E1F7-CCC0424CEA97}"/>
          </ac:inkMkLst>
        </pc:inkChg>
        <pc:inkChg chg="add del mod">
          <ac:chgData name="Kokchun Giang" userId="67e2125d-ec8c-4323-9653-9824a2ad815f" providerId="ADAL" clId="{066B0731-8B54-CF43-9BDD-D2EEB9663FC5}" dt="2024-01-27T12:19:05.442" v="2509" actId="9405"/>
          <ac:inkMkLst>
            <pc:docMk/>
            <pc:sldMk cId="624838760" sldId="334"/>
            <ac:inkMk id="1695" creationId="{56169FE4-6BE9-A153-60F3-7DF40F83CF90}"/>
          </ac:inkMkLst>
        </pc:inkChg>
        <pc:inkChg chg="add del mod">
          <ac:chgData name="Kokchun Giang" userId="67e2125d-ec8c-4323-9653-9824a2ad815f" providerId="ADAL" clId="{066B0731-8B54-CF43-9BDD-D2EEB9663FC5}" dt="2024-01-27T12:19:04.958" v="2508" actId="9405"/>
          <ac:inkMkLst>
            <pc:docMk/>
            <pc:sldMk cId="624838760" sldId="334"/>
            <ac:inkMk id="1696" creationId="{C9279838-0147-94C1-4840-73AD3A92C58D}"/>
          </ac:inkMkLst>
        </pc:inkChg>
        <pc:inkChg chg="add del mod">
          <ac:chgData name="Kokchun Giang" userId="67e2125d-ec8c-4323-9653-9824a2ad815f" providerId="ADAL" clId="{066B0731-8B54-CF43-9BDD-D2EEB9663FC5}" dt="2024-01-27T12:19:04.687" v="2507" actId="9405"/>
          <ac:inkMkLst>
            <pc:docMk/>
            <pc:sldMk cId="624838760" sldId="334"/>
            <ac:inkMk id="1697" creationId="{6FCA8110-2339-3632-1314-A7418951B6C3}"/>
          </ac:inkMkLst>
        </pc:inkChg>
        <pc:inkChg chg="add del mod">
          <ac:chgData name="Kokchun Giang" userId="67e2125d-ec8c-4323-9653-9824a2ad815f" providerId="ADAL" clId="{066B0731-8B54-CF43-9BDD-D2EEB9663FC5}" dt="2024-01-27T12:19:04.417" v="2506"/>
          <ac:inkMkLst>
            <pc:docMk/>
            <pc:sldMk cId="624838760" sldId="334"/>
            <ac:inkMk id="1698" creationId="{FEAFE848-5891-3E57-AE8E-BE27CC3E0695}"/>
          </ac:inkMkLst>
        </pc:inkChg>
        <pc:inkChg chg="add del mod">
          <ac:chgData name="Kokchun Giang" userId="67e2125d-ec8c-4323-9653-9824a2ad815f" providerId="ADAL" clId="{066B0731-8B54-CF43-9BDD-D2EEB9663FC5}" dt="2024-01-27T12:19:04.160" v="2504"/>
          <ac:inkMkLst>
            <pc:docMk/>
            <pc:sldMk cId="624838760" sldId="334"/>
            <ac:inkMk id="1700" creationId="{5477E0CC-FFA5-6191-A65A-0D70C57890DA}"/>
          </ac:inkMkLst>
        </pc:inkChg>
        <pc:inkChg chg="add mod">
          <ac:chgData name="Kokchun Giang" userId="67e2125d-ec8c-4323-9653-9824a2ad815f" providerId="ADAL" clId="{066B0731-8B54-CF43-9BDD-D2EEB9663FC5}" dt="2024-01-27T12:19:15.812" v="2536"/>
          <ac:inkMkLst>
            <pc:docMk/>
            <pc:sldMk cId="624838760" sldId="334"/>
            <ac:inkMk id="1702" creationId="{EE3977B7-476C-71A2-2533-3CCDEC22FC76}"/>
          </ac:inkMkLst>
        </pc:inkChg>
        <pc:inkChg chg="add mod">
          <ac:chgData name="Kokchun Giang" userId="67e2125d-ec8c-4323-9653-9824a2ad815f" providerId="ADAL" clId="{066B0731-8B54-CF43-9BDD-D2EEB9663FC5}" dt="2024-01-27T12:19:15.812" v="2536"/>
          <ac:inkMkLst>
            <pc:docMk/>
            <pc:sldMk cId="624838760" sldId="334"/>
            <ac:inkMk id="1703" creationId="{56083767-B1A7-A58E-1F58-CDD0FDD4472D}"/>
          </ac:inkMkLst>
        </pc:inkChg>
        <pc:inkChg chg="add mod">
          <ac:chgData name="Kokchun Giang" userId="67e2125d-ec8c-4323-9653-9824a2ad815f" providerId="ADAL" clId="{066B0731-8B54-CF43-9BDD-D2EEB9663FC5}" dt="2024-01-27T12:19:15.812" v="2536"/>
          <ac:inkMkLst>
            <pc:docMk/>
            <pc:sldMk cId="624838760" sldId="334"/>
            <ac:inkMk id="1704" creationId="{EF953F2A-1850-53A0-E68E-38C908D05127}"/>
          </ac:inkMkLst>
        </pc:inkChg>
        <pc:inkChg chg="add mod">
          <ac:chgData name="Kokchun Giang" userId="67e2125d-ec8c-4323-9653-9824a2ad815f" providerId="ADAL" clId="{066B0731-8B54-CF43-9BDD-D2EEB9663FC5}" dt="2024-01-27T12:19:15.812" v="2536"/>
          <ac:inkMkLst>
            <pc:docMk/>
            <pc:sldMk cId="624838760" sldId="334"/>
            <ac:inkMk id="1705" creationId="{EC0E0D31-C219-7515-9C83-8CC9BEA1E51D}"/>
          </ac:inkMkLst>
        </pc:inkChg>
        <pc:inkChg chg="add mod">
          <ac:chgData name="Kokchun Giang" userId="67e2125d-ec8c-4323-9653-9824a2ad815f" providerId="ADAL" clId="{066B0731-8B54-CF43-9BDD-D2EEB9663FC5}" dt="2024-01-27T12:19:15.812" v="2536"/>
          <ac:inkMkLst>
            <pc:docMk/>
            <pc:sldMk cId="624838760" sldId="334"/>
            <ac:inkMk id="1706" creationId="{E30A7B02-C96A-0D8B-1049-011687634159}"/>
          </ac:inkMkLst>
        </pc:inkChg>
        <pc:inkChg chg="add mod">
          <ac:chgData name="Kokchun Giang" userId="67e2125d-ec8c-4323-9653-9824a2ad815f" providerId="ADAL" clId="{066B0731-8B54-CF43-9BDD-D2EEB9663FC5}" dt="2024-01-27T12:19:15.812" v="2536"/>
          <ac:inkMkLst>
            <pc:docMk/>
            <pc:sldMk cId="624838760" sldId="334"/>
            <ac:inkMk id="1707" creationId="{9EFA3020-D1FF-AE39-4A28-66966FF7E90C}"/>
          </ac:inkMkLst>
        </pc:inkChg>
        <pc:inkChg chg="add mod">
          <ac:chgData name="Kokchun Giang" userId="67e2125d-ec8c-4323-9653-9824a2ad815f" providerId="ADAL" clId="{066B0731-8B54-CF43-9BDD-D2EEB9663FC5}" dt="2024-01-27T12:19:15.812" v="2536"/>
          <ac:inkMkLst>
            <pc:docMk/>
            <pc:sldMk cId="624838760" sldId="334"/>
            <ac:inkMk id="1708" creationId="{64237834-1A57-FDBA-0993-F3A509702BEC}"/>
          </ac:inkMkLst>
        </pc:inkChg>
        <pc:inkChg chg="add mod">
          <ac:chgData name="Kokchun Giang" userId="67e2125d-ec8c-4323-9653-9824a2ad815f" providerId="ADAL" clId="{066B0731-8B54-CF43-9BDD-D2EEB9663FC5}" dt="2024-01-27T12:19:15.812" v="2536"/>
          <ac:inkMkLst>
            <pc:docMk/>
            <pc:sldMk cId="624838760" sldId="334"/>
            <ac:inkMk id="1709" creationId="{E78E0B1C-87E9-E388-CC74-9AA5601497DD}"/>
          </ac:inkMkLst>
        </pc:inkChg>
        <pc:inkChg chg="add mod">
          <ac:chgData name="Kokchun Giang" userId="67e2125d-ec8c-4323-9653-9824a2ad815f" providerId="ADAL" clId="{066B0731-8B54-CF43-9BDD-D2EEB9663FC5}" dt="2024-01-27T12:19:15.812" v="2536"/>
          <ac:inkMkLst>
            <pc:docMk/>
            <pc:sldMk cId="624838760" sldId="334"/>
            <ac:inkMk id="1710" creationId="{E77E46D2-FA28-EAB0-D19E-7CF30F0C6FBD}"/>
          </ac:inkMkLst>
        </pc:inkChg>
        <pc:inkChg chg="add mod">
          <ac:chgData name="Kokchun Giang" userId="67e2125d-ec8c-4323-9653-9824a2ad815f" providerId="ADAL" clId="{066B0731-8B54-CF43-9BDD-D2EEB9663FC5}" dt="2024-01-27T12:19:15.812" v="2536"/>
          <ac:inkMkLst>
            <pc:docMk/>
            <pc:sldMk cId="624838760" sldId="334"/>
            <ac:inkMk id="1711" creationId="{A41D0A34-1C77-EF99-D04E-435CA8AA2339}"/>
          </ac:inkMkLst>
        </pc:inkChg>
        <pc:inkChg chg="add mod">
          <ac:chgData name="Kokchun Giang" userId="67e2125d-ec8c-4323-9653-9824a2ad815f" providerId="ADAL" clId="{066B0731-8B54-CF43-9BDD-D2EEB9663FC5}" dt="2024-01-27T12:19:15.812" v="2536"/>
          <ac:inkMkLst>
            <pc:docMk/>
            <pc:sldMk cId="624838760" sldId="334"/>
            <ac:inkMk id="1712" creationId="{D5EC3AEC-620D-F65A-8630-0F724077E796}"/>
          </ac:inkMkLst>
        </pc:inkChg>
        <pc:inkChg chg="add mod">
          <ac:chgData name="Kokchun Giang" userId="67e2125d-ec8c-4323-9653-9824a2ad815f" providerId="ADAL" clId="{066B0731-8B54-CF43-9BDD-D2EEB9663FC5}" dt="2024-01-27T12:19:15.812" v="2536"/>
          <ac:inkMkLst>
            <pc:docMk/>
            <pc:sldMk cId="624838760" sldId="334"/>
            <ac:inkMk id="1713" creationId="{4CE55B1F-9326-AAAF-FC94-F84D0410D15C}"/>
          </ac:inkMkLst>
        </pc:inkChg>
        <pc:inkChg chg="add mod">
          <ac:chgData name="Kokchun Giang" userId="67e2125d-ec8c-4323-9653-9824a2ad815f" providerId="ADAL" clId="{066B0731-8B54-CF43-9BDD-D2EEB9663FC5}" dt="2024-01-27T12:19:15.812" v="2536"/>
          <ac:inkMkLst>
            <pc:docMk/>
            <pc:sldMk cId="624838760" sldId="334"/>
            <ac:inkMk id="1714" creationId="{CAD6B877-1F90-8B24-220E-330A5BAAA826}"/>
          </ac:inkMkLst>
        </pc:inkChg>
        <pc:inkChg chg="add mod">
          <ac:chgData name="Kokchun Giang" userId="67e2125d-ec8c-4323-9653-9824a2ad815f" providerId="ADAL" clId="{066B0731-8B54-CF43-9BDD-D2EEB9663FC5}" dt="2024-01-27T12:19:15.812" v="2536"/>
          <ac:inkMkLst>
            <pc:docMk/>
            <pc:sldMk cId="624838760" sldId="334"/>
            <ac:inkMk id="1715" creationId="{4A4BD165-E80D-8B0C-99FA-E6BFD56F1B95}"/>
          </ac:inkMkLst>
        </pc:inkChg>
        <pc:inkChg chg="add mod">
          <ac:chgData name="Kokchun Giang" userId="67e2125d-ec8c-4323-9653-9824a2ad815f" providerId="ADAL" clId="{066B0731-8B54-CF43-9BDD-D2EEB9663FC5}" dt="2024-01-27T12:19:15.812" v="2536"/>
          <ac:inkMkLst>
            <pc:docMk/>
            <pc:sldMk cId="624838760" sldId="334"/>
            <ac:inkMk id="1716" creationId="{F913F3FE-97DA-4E46-01BF-E18EF4551B80}"/>
          </ac:inkMkLst>
        </pc:inkChg>
        <pc:inkChg chg="add mod">
          <ac:chgData name="Kokchun Giang" userId="67e2125d-ec8c-4323-9653-9824a2ad815f" providerId="ADAL" clId="{066B0731-8B54-CF43-9BDD-D2EEB9663FC5}" dt="2024-01-27T12:19:15.812" v="2536"/>
          <ac:inkMkLst>
            <pc:docMk/>
            <pc:sldMk cId="624838760" sldId="334"/>
            <ac:inkMk id="1717" creationId="{5FA0E7FC-83B9-5F1A-C207-C2DCF65E2D86}"/>
          </ac:inkMkLst>
        </pc:inkChg>
        <pc:inkChg chg="add mod">
          <ac:chgData name="Kokchun Giang" userId="67e2125d-ec8c-4323-9653-9824a2ad815f" providerId="ADAL" clId="{066B0731-8B54-CF43-9BDD-D2EEB9663FC5}" dt="2024-01-27T12:19:15.812" v="2536"/>
          <ac:inkMkLst>
            <pc:docMk/>
            <pc:sldMk cId="624838760" sldId="334"/>
            <ac:inkMk id="1718" creationId="{87287DCB-90FA-C74B-0C1D-AF119E874582}"/>
          </ac:inkMkLst>
        </pc:inkChg>
        <pc:inkChg chg="add mod">
          <ac:chgData name="Kokchun Giang" userId="67e2125d-ec8c-4323-9653-9824a2ad815f" providerId="ADAL" clId="{066B0731-8B54-CF43-9BDD-D2EEB9663FC5}" dt="2024-01-27T12:19:15.812" v="2536"/>
          <ac:inkMkLst>
            <pc:docMk/>
            <pc:sldMk cId="624838760" sldId="334"/>
            <ac:inkMk id="1719" creationId="{7A29C585-628B-09C6-4089-27102AEDAC76}"/>
          </ac:inkMkLst>
        </pc:inkChg>
        <pc:inkChg chg="add mod">
          <ac:chgData name="Kokchun Giang" userId="67e2125d-ec8c-4323-9653-9824a2ad815f" providerId="ADAL" clId="{066B0731-8B54-CF43-9BDD-D2EEB9663FC5}" dt="2024-01-27T12:19:15.812" v="2536"/>
          <ac:inkMkLst>
            <pc:docMk/>
            <pc:sldMk cId="624838760" sldId="334"/>
            <ac:inkMk id="1720" creationId="{738726F1-1443-C897-F5F8-118F6706E49D}"/>
          </ac:inkMkLst>
        </pc:inkChg>
        <pc:inkChg chg="add mod">
          <ac:chgData name="Kokchun Giang" userId="67e2125d-ec8c-4323-9653-9824a2ad815f" providerId="ADAL" clId="{066B0731-8B54-CF43-9BDD-D2EEB9663FC5}" dt="2024-01-27T12:19:15.812" v="2536"/>
          <ac:inkMkLst>
            <pc:docMk/>
            <pc:sldMk cId="624838760" sldId="334"/>
            <ac:inkMk id="1721" creationId="{7AD4EB58-96A3-DA58-7B77-F2856B8A2893}"/>
          </ac:inkMkLst>
        </pc:inkChg>
        <pc:inkChg chg="add mod">
          <ac:chgData name="Kokchun Giang" userId="67e2125d-ec8c-4323-9653-9824a2ad815f" providerId="ADAL" clId="{066B0731-8B54-CF43-9BDD-D2EEB9663FC5}" dt="2024-01-27T12:19:15.812" v="2536"/>
          <ac:inkMkLst>
            <pc:docMk/>
            <pc:sldMk cId="624838760" sldId="334"/>
            <ac:inkMk id="1722" creationId="{84DCB04F-81EA-04D3-F6DF-713F304A5D2E}"/>
          </ac:inkMkLst>
        </pc:inkChg>
        <pc:inkChg chg="add mod">
          <ac:chgData name="Kokchun Giang" userId="67e2125d-ec8c-4323-9653-9824a2ad815f" providerId="ADAL" clId="{066B0731-8B54-CF43-9BDD-D2EEB9663FC5}" dt="2024-01-27T12:19:15.812" v="2536"/>
          <ac:inkMkLst>
            <pc:docMk/>
            <pc:sldMk cId="624838760" sldId="334"/>
            <ac:inkMk id="1723" creationId="{AD4B77E1-79D7-C809-C47F-02F51FFC9A84}"/>
          </ac:inkMkLst>
        </pc:inkChg>
        <pc:inkChg chg="add mod">
          <ac:chgData name="Kokchun Giang" userId="67e2125d-ec8c-4323-9653-9824a2ad815f" providerId="ADAL" clId="{066B0731-8B54-CF43-9BDD-D2EEB9663FC5}" dt="2024-01-27T12:19:15.812" v="2536"/>
          <ac:inkMkLst>
            <pc:docMk/>
            <pc:sldMk cId="624838760" sldId="334"/>
            <ac:inkMk id="1724" creationId="{79239A3A-BC20-AD0B-D07F-86589467E7A8}"/>
          </ac:inkMkLst>
        </pc:inkChg>
        <pc:inkChg chg="add mod">
          <ac:chgData name="Kokchun Giang" userId="67e2125d-ec8c-4323-9653-9824a2ad815f" providerId="ADAL" clId="{066B0731-8B54-CF43-9BDD-D2EEB9663FC5}" dt="2024-01-27T12:19:15.812" v="2536"/>
          <ac:inkMkLst>
            <pc:docMk/>
            <pc:sldMk cId="624838760" sldId="334"/>
            <ac:inkMk id="1725" creationId="{23FD9C1E-8AAC-B95F-F5F2-E81F9F1514FD}"/>
          </ac:inkMkLst>
        </pc:inkChg>
        <pc:inkChg chg="add mod">
          <ac:chgData name="Kokchun Giang" userId="67e2125d-ec8c-4323-9653-9824a2ad815f" providerId="ADAL" clId="{066B0731-8B54-CF43-9BDD-D2EEB9663FC5}" dt="2024-01-27T12:19:15.812" v="2536"/>
          <ac:inkMkLst>
            <pc:docMk/>
            <pc:sldMk cId="624838760" sldId="334"/>
            <ac:inkMk id="1726" creationId="{FCCC8140-47B3-37B4-2A11-529FA479C12A}"/>
          </ac:inkMkLst>
        </pc:inkChg>
        <pc:inkChg chg="add mod">
          <ac:chgData name="Kokchun Giang" userId="67e2125d-ec8c-4323-9653-9824a2ad815f" providerId="ADAL" clId="{066B0731-8B54-CF43-9BDD-D2EEB9663FC5}" dt="2024-01-27T12:19:15.812" v="2536"/>
          <ac:inkMkLst>
            <pc:docMk/>
            <pc:sldMk cId="624838760" sldId="334"/>
            <ac:inkMk id="1727" creationId="{77A366F3-BB67-8451-713C-29CCCD375807}"/>
          </ac:inkMkLst>
        </pc:inkChg>
        <pc:inkChg chg="add mod">
          <ac:chgData name="Kokchun Giang" userId="67e2125d-ec8c-4323-9653-9824a2ad815f" providerId="ADAL" clId="{066B0731-8B54-CF43-9BDD-D2EEB9663FC5}" dt="2024-01-27T12:19:26.276" v="2555"/>
          <ac:inkMkLst>
            <pc:docMk/>
            <pc:sldMk cId="624838760" sldId="334"/>
            <ac:inkMk id="1729" creationId="{2A57E4FA-0188-045A-04D2-6DEFA2BBDF4D}"/>
          </ac:inkMkLst>
        </pc:inkChg>
        <pc:inkChg chg="add mod">
          <ac:chgData name="Kokchun Giang" userId="67e2125d-ec8c-4323-9653-9824a2ad815f" providerId="ADAL" clId="{066B0731-8B54-CF43-9BDD-D2EEB9663FC5}" dt="2024-01-27T12:19:26.276" v="2555"/>
          <ac:inkMkLst>
            <pc:docMk/>
            <pc:sldMk cId="624838760" sldId="334"/>
            <ac:inkMk id="1730" creationId="{56736645-D4DC-6A8C-8B57-910292407FA0}"/>
          </ac:inkMkLst>
        </pc:inkChg>
        <pc:inkChg chg="add mod">
          <ac:chgData name="Kokchun Giang" userId="67e2125d-ec8c-4323-9653-9824a2ad815f" providerId="ADAL" clId="{066B0731-8B54-CF43-9BDD-D2EEB9663FC5}" dt="2024-01-27T12:19:26.276" v="2555"/>
          <ac:inkMkLst>
            <pc:docMk/>
            <pc:sldMk cId="624838760" sldId="334"/>
            <ac:inkMk id="1731" creationId="{6887D8B8-DE50-C947-81EC-9B995090EA9B}"/>
          </ac:inkMkLst>
        </pc:inkChg>
        <pc:inkChg chg="add mod">
          <ac:chgData name="Kokchun Giang" userId="67e2125d-ec8c-4323-9653-9824a2ad815f" providerId="ADAL" clId="{066B0731-8B54-CF43-9BDD-D2EEB9663FC5}" dt="2024-01-27T12:19:26.276" v="2555"/>
          <ac:inkMkLst>
            <pc:docMk/>
            <pc:sldMk cId="624838760" sldId="334"/>
            <ac:inkMk id="1732" creationId="{8B668F5E-BA59-F4C7-A5A9-CC8BB14E428D}"/>
          </ac:inkMkLst>
        </pc:inkChg>
        <pc:inkChg chg="add mod">
          <ac:chgData name="Kokchun Giang" userId="67e2125d-ec8c-4323-9653-9824a2ad815f" providerId="ADAL" clId="{066B0731-8B54-CF43-9BDD-D2EEB9663FC5}" dt="2024-01-27T12:19:26.276" v="2555"/>
          <ac:inkMkLst>
            <pc:docMk/>
            <pc:sldMk cId="624838760" sldId="334"/>
            <ac:inkMk id="1733" creationId="{93376314-A511-DABD-B0F2-9E55832C8632}"/>
          </ac:inkMkLst>
        </pc:inkChg>
        <pc:inkChg chg="add mod">
          <ac:chgData name="Kokchun Giang" userId="67e2125d-ec8c-4323-9653-9824a2ad815f" providerId="ADAL" clId="{066B0731-8B54-CF43-9BDD-D2EEB9663FC5}" dt="2024-01-27T12:19:26.276" v="2555"/>
          <ac:inkMkLst>
            <pc:docMk/>
            <pc:sldMk cId="624838760" sldId="334"/>
            <ac:inkMk id="1734" creationId="{0F12FE8A-A943-C13C-2D6E-1D4D2CD3BED4}"/>
          </ac:inkMkLst>
        </pc:inkChg>
        <pc:inkChg chg="add mod">
          <ac:chgData name="Kokchun Giang" userId="67e2125d-ec8c-4323-9653-9824a2ad815f" providerId="ADAL" clId="{066B0731-8B54-CF43-9BDD-D2EEB9663FC5}" dt="2024-01-27T12:19:26.276" v="2555"/>
          <ac:inkMkLst>
            <pc:docMk/>
            <pc:sldMk cId="624838760" sldId="334"/>
            <ac:inkMk id="1735" creationId="{CD4B330C-3AAB-1AE3-C0D6-7CD66107B767}"/>
          </ac:inkMkLst>
        </pc:inkChg>
        <pc:inkChg chg="add mod">
          <ac:chgData name="Kokchun Giang" userId="67e2125d-ec8c-4323-9653-9824a2ad815f" providerId="ADAL" clId="{066B0731-8B54-CF43-9BDD-D2EEB9663FC5}" dt="2024-01-27T12:19:26.276" v="2555"/>
          <ac:inkMkLst>
            <pc:docMk/>
            <pc:sldMk cId="624838760" sldId="334"/>
            <ac:inkMk id="1736" creationId="{86D8311F-DEDB-80F9-194F-FCFBE2B3518B}"/>
          </ac:inkMkLst>
        </pc:inkChg>
        <pc:inkChg chg="add mod">
          <ac:chgData name="Kokchun Giang" userId="67e2125d-ec8c-4323-9653-9824a2ad815f" providerId="ADAL" clId="{066B0731-8B54-CF43-9BDD-D2EEB9663FC5}" dt="2024-01-27T12:19:26.276" v="2555"/>
          <ac:inkMkLst>
            <pc:docMk/>
            <pc:sldMk cId="624838760" sldId="334"/>
            <ac:inkMk id="1737" creationId="{0A476BF4-7A8F-FC9D-6A59-86C895632505}"/>
          </ac:inkMkLst>
        </pc:inkChg>
        <pc:inkChg chg="add mod">
          <ac:chgData name="Kokchun Giang" userId="67e2125d-ec8c-4323-9653-9824a2ad815f" providerId="ADAL" clId="{066B0731-8B54-CF43-9BDD-D2EEB9663FC5}" dt="2024-01-27T12:19:26.276" v="2555"/>
          <ac:inkMkLst>
            <pc:docMk/>
            <pc:sldMk cId="624838760" sldId="334"/>
            <ac:inkMk id="1738" creationId="{C34A0283-E359-D70C-CF8C-6604B268C95A}"/>
          </ac:inkMkLst>
        </pc:inkChg>
        <pc:inkChg chg="add mod">
          <ac:chgData name="Kokchun Giang" userId="67e2125d-ec8c-4323-9653-9824a2ad815f" providerId="ADAL" clId="{066B0731-8B54-CF43-9BDD-D2EEB9663FC5}" dt="2024-01-27T12:19:26.276" v="2555"/>
          <ac:inkMkLst>
            <pc:docMk/>
            <pc:sldMk cId="624838760" sldId="334"/>
            <ac:inkMk id="1739" creationId="{C27AC1AA-C876-D835-3E7D-6618D999F6E4}"/>
          </ac:inkMkLst>
        </pc:inkChg>
        <pc:inkChg chg="add mod">
          <ac:chgData name="Kokchun Giang" userId="67e2125d-ec8c-4323-9653-9824a2ad815f" providerId="ADAL" clId="{066B0731-8B54-CF43-9BDD-D2EEB9663FC5}" dt="2024-01-27T12:19:26.276" v="2555"/>
          <ac:inkMkLst>
            <pc:docMk/>
            <pc:sldMk cId="624838760" sldId="334"/>
            <ac:inkMk id="1740" creationId="{21E0B43A-6FD6-8B94-5CC6-B49382640C3E}"/>
          </ac:inkMkLst>
        </pc:inkChg>
        <pc:inkChg chg="add mod">
          <ac:chgData name="Kokchun Giang" userId="67e2125d-ec8c-4323-9653-9824a2ad815f" providerId="ADAL" clId="{066B0731-8B54-CF43-9BDD-D2EEB9663FC5}" dt="2024-01-27T12:19:26.276" v="2555"/>
          <ac:inkMkLst>
            <pc:docMk/>
            <pc:sldMk cId="624838760" sldId="334"/>
            <ac:inkMk id="1741" creationId="{3D95CAEB-2E4F-5507-191F-4D8EE091672A}"/>
          </ac:inkMkLst>
        </pc:inkChg>
        <pc:inkChg chg="add mod">
          <ac:chgData name="Kokchun Giang" userId="67e2125d-ec8c-4323-9653-9824a2ad815f" providerId="ADAL" clId="{066B0731-8B54-CF43-9BDD-D2EEB9663FC5}" dt="2024-01-27T12:19:26.276" v="2555"/>
          <ac:inkMkLst>
            <pc:docMk/>
            <pc:sldMk cId="624838760" sldId="334"/>
            <ac:inkMk id="1742" creationId="{FA622C42-10D6-93CA-C0E5-5F1A8B1680D4}"/>
          </ac:inkMkLst>
        </pc:inkChg>
        <pc:inkChg chg="add mod">
          <ac:chgData name="Kokchun Giang" userId="67e2125d-ec8c-4323-9653-9824a2ad815f" providerId="ADAL" clId="{066B0731-8B54-CF43-9BDD-D2EEB9663FC5}" dt="2024-01-27T12:19:26.276" v="2555"/>
          <ac:inkMkLst>
            <pc:docMk/>
            <pc:sldMk cId="624838760" sldId="334"/>
            <ac:inkMk id="1743" creationId="{C6FD1054-FEA1-7A7E-DB51-019FEF9350A9}"/>
          </ac:inkMkLst>
        </pc:inkChg>
        <pc:inkChg chg="add mod">
          <ac:chgData name="Kokchun Giang" userId="67e2125d-ec8c-4323-9653-9824a2ad815f" providerId="ADAL" clId="{066B0731-8B54-CF43-9BDD-D2EEB9663FC5}" dt="2024-01-27T12:19:26.276" v="2555"/>
          <ac:inkMkLst>
            <pc:docMk/>
            <pc:sldMk cId="624838760" sldId="334"/>
            <ac:inkMk id="1744" creationId="{D4FBEF66-2276-D3BD-0176-1141EBA13348}"/>
          </ac:inkMkLst>
        </pc:inkChg>
        <pc:inkChg chg="add mod">
          <ac:chgData name="Kokchun Giang" userId="67e2125d-ec8c-4323-9653-9824a2ad815f" providerId="ADAL" clId="{066B0731-8B54-CF43-9BDD-D2EEB9663FC5}" dt="2024-01-27T12:19:26.276" v="2555"/>
          <ac:inkMkLst>
            <pc:docMk/>
            <pc:sldMk cId="624838760" sldId="334"/>
            <ac:inkMk id="1745" creationId="{9B9CBAA3-CE36-C098-5A60-5E7DD9FF0BDA}"/>
          </ac:inkMkLst>
        </pc:inkChg>
        <pc:inkChg chg="add mod">
          <ac:chgData name="Kokchun Giang" userId="67e2125d-ec8c-4323-9653-9824a2ad815f" providerId="ADAL" clId="{066B0731-8B54-CF43-9BDD-D2EEB9663FC5}" dt="2024-01-27T12:19:26.276" v="2555"/>
          <ac:inkMkLst>
            <pc:docMk/>
            <pc:sldMk cId="624838760" sldId="334"/>
            <ac:inkMk id="1746" creationId="{549B8C42-3BCC-3231-3894-E3826F3D9D66}"/>
          </ac:inkMkLst>
        </pc:inkChg>
        <pc:inkChg chg="add mod">
          <ac:chgData name="Kokchun Giang" userId="67e2125d-ec8c-4323-9653-9824a2ad815f" providerId="ADAL" clId="{066B0731-8B54-CF43-9BDD-D2EEB9663FC5}" dt="2024-01-27T12:19:35.902" v="2569"/>
          <ac:inkMkLst>
            <pc:docMk/>
            <pc:sldMk cId="624838760" sldId="334"/>
            <ac:inkMk id="1749" creationId="{88CE38D4-CA61-9E90-D9E7-47232D1E154F}"/>
          </ac:inkMkLst>
        </pc:inkChg>
        <pc:inkChg chg="add mod">
          <ac:chgData name="Kokchun Giang" userId="67e2125d-ec8c-4323-9653-9824a2ad815f" providerId="ADAL" clId="{066B0731-8B54-CF43-9BDD-D2EEB9663FC5}" dt="2024-01-27T12:19:35.902" v="2569"/>
          <ac:inkMkLst>
            <pc:docMk/>
            <pc:sldMk cId="624838760" sldId="334"/>
            <ac:inkMk id="1750" creationId="{E5CB1E88-0808-B639-A6F5-EC714444B4D7}"/>
          </ac:inkMkLst>
        </pc:inkChg>
        <pc:inkChg chg="add mod">
          <ac:chgData name="Kokchun Giang" userId="67e2125d-ec8c-4323-9653-9824a2ad815f" providerId="ADAL" clId="{066B0731-8B54-CF43-9BDD-D2EEB9663FC5}" dt="2024-01-27T12:19:35.902" v="2569"/>
          <ac:inkMkLst>
            <pc:docMk/>
            <pc:sldMk cId="624838760" sldId="334"/>
            <ac:inkMk id="1751" creationId="{2D5A5912-EE23-80F7-2039-F39196BCAA33}"/>
          </ac:inkMkLst>
        </pc:inkChg>
        <pc:inkChg chg="add mod">
          <ac:chgData name="Kokchun Giang" userId="67e2125d-ec8c-4323-9653-9824a2ad815f" providerId="ADAL" clId="{066B0731-8B54-CF43-9BDD-D2EEB9663FC5}" dt="2024-01-27T12:19:35.902" v="2569"/>
          <ac:inkMkLst>
            <pc:docMk/>
            <pc:sldMk cId="624838760" sldId="334"/>
            <ac:inkMk id="1752" creationId="{7EF48749-F6D5-B618-FEB2-4C641C8D9549}"/>
          </ac:inkMkLst>
        </pc:inkChg>
        <pc:inkChg chg="add mod">
          <ac:chgData name="Kokchun Giang" userId="67e2125d-ec8c-4323-9653-9824a2ad815f" providerId="ADAL" clId="{066B0731-8B54-CF43-9BDD-D2EEB9663FC5}" dt="2024-01-27T12:19:35.902" v="2569"/>
          <ac:inkMkLst>
            <pc:docMk/>
            <pc:sldMk cId="624838760" sldId="334"/>
            <ac:inkMk id="1753" creationId="{13591606-1E1A-C407-C391-301B6041028A}"/>
          </ac:inkMkLst>
        </pc:inkChg>
        <pc:inkChg chg="add mod">
          <ac:chgData name="Kokchun Giang" userId="67e2125d-ec8c-4323-9653-9824a2ad815f" providerId="ADAL" clId="{066B0731-8B54-CF43-9BDD-D2EEB9663FC5}" dt="2024-01-27T12:19:35.902" v="2569"/>
          <ac:inkMkLst>
            <pc:docMk/>
            <pc:sldMk cId="624838760" sldId="334"/>
            <ac:inkMk id="1754" creationId="{9CC6C105-9E90-0B83-E734-BABAFA2C26B6}"/>
          </ac:inkMkLst>
        </pc:inkChg>
        <pc:inkChg chg="add mod">
          <ac:chgData name="Kokchun Giang" userId="67e2125d-ec8c-4323-9653-9824a2ad815f" providerId="ADAL" clId="{066B0731-8B54-CF43-9BDD-D2EEB9663FC5}" dt="2024-01-27T12:19:35.902" v="2569"/>
          <ac:inkMkLst>
            <pc:docMk/>
            <pc:sldMk cId="624838760" sldId="334"/>
            <ac:inkMk id="1755" creationId="{F47DCF11-00FF-4523-6C19-26ED41353528}"/>
          </ac:inkMkLst>
        </pc:inkChg>
        <pc:inkChg chg="add mod">
          <ac:chgData name="Kokchun Giang" userId="67e2125d-ec8c-4323-9653-9824a2ad815f" providerId="ADAL" clId="{066B0731-8B54-CF43-9BDD-D2EEB9663FC5}" dt="2024-01-27T12:19:35.902" v="2569"/>
          <ac:inkMkLst>
            <pc:docMk/>
            <pc:sldMk cId="624838760" sldId="334"/>
            <ac:inkMk id="1756" creationId="{4256417B-8335-81B4-0617-EA901A12E7D9}"/>
          </ac:inkMkLst>
        </pc:inkChg>
        <pc:inkChg chg="add mod">
          <ac:chgData name="Kokchun Giang" userId="67e2125d-ec8c-4323-9653-9824a2ad815f" providerId="ADAL" clId="{066B0731-8B54-CF43-9BDD-D2EEB9663FC5}" dt="2024-01-27T12:19:35.902" v="2569"/>
          <ac:inkMkLst>
            <pc:docMk/>
            <pc:sldMk cId="624838760" sldId="334"/>
            <ac:inkMk id="1757" creationId="{5B531F79-D91C-7B45-EB0E-83434C0034F9}"/>
          </ac:inkMkLst>
        </pc:inkChg>
        <pc:inkChg chg="add mod">
          <ac:chgData name="Kokchun Giang" userId="67e2125d-ec8c-4323-9653-9824a2ad815f" providerId="ADAL" clId="{066B0731-8B54-CF43-9BDD-D2EEB9663FC5}" dt="2024-01-27T12:19:35.902" v="2569"/>
          <ac:inkMkLst>
            <pc:docMk/>
            <pc:sldMk cId="624838760" sldId="334"/>
            <ac:inkMk id="1758" creationId="{9899CCA1-9F47-68EA-C750-7505084A457F}"/>
          </ac:inkMkLst>
        </pc:inkChg>
        <pc:inkChg chg="add mod">
          <ac:chgData name="Kokchun Giang" userId="67e2125d-ec8c-4323-9653-9824a2ad815f" providerId="ADAL" clId="{066B0731-8B54-CF43-9BDD-D2EEB9663FC5}" dt="2024-01-27T12:19:35.902" v="2569"/>
          <ac:inkMkLst>
            <pc:docMk/>
            <pc:sldMk cId="624838760" sldId="334"/>
            <ac:inkMk id="1759" creationId="{1F5AD755-039D-C607-F621-E968C58BF6AF}"/>
          </ac:inkMkLst>
        </pc:inkChg>
        <pc:inkChg chg="add mod">
          <ac:chgData name="Kokchun Giang" userId="67e2125d-ec8c-4323-9653-9824a2ad815f" providerId="ADAL" clId="{066B0731-8B54-CF43-9BDD-D2EEB9663FC5}" dt="2024-01-27T12:19:35.902" v="2569"/>
          <ac:inkMkLst>
            <pc:docMk/>
            <pc:sldMk cId="624838760" sldId="334"/>
            <ac:inkMk id="1760" creationId="{A6B36738-DC56-EAE3-EE55-BB81925AAF75}"/>
          </ac:inkMkLst>
        </pc:inkChg>
        <pc:inkChg chg="add mod">
          <ac:chgData name="Kokchun Giang" userId="67e2125d-ec8c-4323-9653-9824a2ad815f" providerId="ADAL" clId="{066B0731-8B54-CF43-9BDD-D2EEB9663FC5}" dt="2024-01-27T12:19:35.902" v="2569"/>
          <ac:inkMkLst>
            <pc:docMk/>
            <pc:sldMk cId="624838760" sldId="334"/>
            <ac:inkMk id="1761" creationId="{1D4FC62B-2D3D-27F0-A68E-EE93C4E844CD}"/>
          </ac:inkMkLst>
        </pc:inkChg>
        <pc:inkChg chg="add mod">
          <ac:chgData name="Kokchun Giang" userId="67e2125d-ec8c-4323-9653-9824a2ad815f" providerId="ADAL" clId="{066B0731-8B54-CF43-9BDD-D2EEB9663FC5}" dt="2024-01-27T12:19:57.735" v="2594"/>
          <ac:inkMkLst>
            <pc:docMk/>
            <pc:sldMk cId="624838760" sldId="334"/>
            <ac:inkMk id="1764" creationId="{166C3020-D8F6-90AD-E398-9023098A16B0}"/>
          </ac:inkMkLst>
        </pc:inkChg>
        <pc:inkChg chg="add mod">
          <ac:chgData name="Kokchun Giang" userId="67e2125d-ec8c-4323-9653-9824a2ad815f" providerId="ADAL" clId="{066B0731-8B54-CF43-9BDD-D2EEB9663FC5}" dt="2024-01-27T12:19:57.735" v="2594"/>
          <ac:inkMkLst>
            <pc:docMk/>
            <pc:sldMk cId="624838760" sldId="334"/>
            <ac:inkMk id="1765" creationId="{6D876E99-9416-453E-B07F-C6EA64666150}"/>
          </ac:inkMkLst>
        </pc:inkChg>
        <pc:inkChg chg="add mod">
          <ac:chgData name="Kokchun Giang" userId="67e2125d-ec8c-4323-9653-9824a2ad815f" providerId="ADAL" clId="{066B0731-8B54-CF43-9BDD-D2EEB9663FC5}" dt="2024-01-27T12:19:57.735" v="2594"/>
          <ac:inkMkLst>
            <pc:docMk/>
            <pc:sldMk cId="624838760" sldId="334"/>
            <ac:inkMk id="1767" creationId="{D675784B-B4E3-3AF7-1956-1AEFE43B17ED}"/>
          </ac:inkMkLst>
        </pc:inkChg>
        <pc:inkChg chg="add mod">
          <ac:chgData name="Kokchun Giang" userId="67e2125d-ec8c-4323-9653-9824a2ad815f" providerId="ADAL" clId="{066B0731-8B54-CF43-9BDD-D2EEB9663FC5}" dt="2024-01-27T12:19:57.735" v="2594"/>
          <ac:inkMkLst>
            <pc:docMk/>
            <pc:sldMk cId="624838760" sldId="334"/>
            <ac:inkMk id="1768" creationId="{CA52D520-3A71-39E1-85E7-00588015EF78}"/>
          </ac:inkMkLst>
        </pc:inkChg>
        <pc:inkChg chg="add mod">
          <ac:chgData name="Kokchun Giang" userId="67e2125d-ec8c-4323-9653-9824a2ad815f" providerId="ADAL" clId="{066B0731-8B54-CF43-9BDD-D2EEB9663FC5}" dt="2024-01-27T12:19:57.735" v="2594"/>
          <ac:inkMkLst>
            <pc:docMk/>
            <pc:sldMk cId="624838760" sldId="334"/>
            <ac:inkMk id="1770" creationId="{588B803C-3A01-817A-E2D8-AB5F51199F35}"/>
          </ac:inkMkLst>
        </pc:inkChg>
        <pc:inkChg chg="add mod">
          <ac:chgData name="Kokchun Giang" userId="67e2125d-ec8c-4323-9653-9824a2ad815f" providerId="ADAL" clId="{066B0731-8B54-CF43-9BDD-D2EEB9663FC5}" dt="2024-01-27T12:19:57.735" v="2594"/>
          <ac:inkMkLst>
            <pc:docMk/>
            <pc:sldMk cId="624838760" sldId="334"/>
            <ac:inkMk id="1771" creationId="{2257823B-76D8-BDA8-2F31-59FAF80A9564}"/>
          </ac:inkMkLst>
        </pc:inkChg>
        <pc:inkChg chg="add mod">
          <ac:chgData name="Kokchun Giang" userId="67e2125d-ec8c-4323-9653-9824a2ad815f" providerId="ADAL" clId="{066B0731-8B54-CF43-9BDD-D2EEB9663FC5}" dt="2024-01-27T12:19:57.735" v="2594"/>
          <ac:inkMkLst>
            <pc:docMk/>
            <pc:sldMk cId="624838760" sldId="334"/>
            <ac:inkMk id="1772" creationId="{2869781D-EB7B-8962-7F8E-094F5EFD5412}"/>
          </ac:inkMkLst>
        </pc:inkChg>
        <pc:inkChg chg="add mod">
          <ac:chgData name="Kokchun Giang" userId="67e2125d-ec8c-4323-9653-9824a2ad815f" providerId="ADAL" clId="{066B0731-8B54-CF43-9BDD-D2EEB9663FC5}" dt="2024-01-27T12:19:57.735" v="2594"/>
          <ac:inkMkLst>
            <pc:docMk/>
            <pc:sldMk cId="624838760" sldId="334"/>
            <ac:inkMk id="1773" creationId="{A4F48380-4286-5CBD-01B7-246E90DA01C5}"/>
          </ac:inkMkLst>
        </pc:inkChg>
        <pc:inkChg chg="add mod">
          <ac:chgData name="Kokchun Giang" userId="67e2125d-ec8c-4323-9653-9824a2ad815f" providerId="ADAL" clId="{066B0731-8B54-CF43-9BDD-D2EEB9663FC5}" dt="2024-01-27T12:19:57.735" v="2594"/>
          <ac:inkMkLst>
            <pc:docMk/>
            <pc:sldMk cId="624838760" sldId="334"/>
            <ac:inkMk id="1775" creationId="{C1B13166-D4A1-AD4F-0981-45BDADA667A3}"/>
          </ac:inkMkLst>
        </pc:inkChg>
        <pc:inkChg chg="add mod">
          <ac:chgData name="Kokchun Giang" userId="67e2125d-ec8c-4323-9653-9824a2ad815f" providerId="ADAL" clId="{066B0731-8B54-CF43-9BDD-D2EEB9663FC5}" dt="2024-01-27T12:19:57.735" v="2594"/>
          <ac:inkMkLst>
            <pc:docMk/>
            <pc:sldMk cId="624838760" sldId="334"/>
            <ac:inkMk id="1776" creationId="{B8B3E809-3655-C909-043D-796D69EA89CE}"/>
          </ac:inkMkLst>
        </pc:inkChg>
        <pc:inkChg chg="add mod">
          <ac:chgData name="Kokchun Giang" userId="67e2125d-ec8c-4323-9653-9824a2ad815f" providerId="ADAL" clId="{066B0731-8B54-CF43-9BDD-D2EEB9663FC5}" dt="2024-01-27T12:19:57.735" v="2594"/>
          <ac:inkMkLst>
            <pc:docMk/>
            <pc:sldMk cId="624838760" sldId="334"/>
            <ac:inkMk id="1778" creationId="{1181E8EC-AF19-090F-4B83-D02E4345C6D4}"/>
          </ac:inkMkLst>
        </pc:inkChg>
        <pc:inkChg chg="add mod">
          <ac:chgData name="Kokchun Giang" userId="67e2125d-ec8c-4323-9653-9824a2ad815f" providerId="ADAL" clId="{066B0731-8B54-CF43-9BDD-D2EEB9663FC5}" dt="2024-01-27T12:19:57.735" v="2594"/>
          <ac:inkMkLst>
            <pc:docMk/>
            <pc:sldMk cId="624838760" sldId="334"/>
            <ac:inkMk id="1779" creationId="{952D293B-61EF-8DC6-9F2E-CDC846B54464}"/>
          </ac:inkMkLst>
        </pc:inkChg>
        <pc:inkChg chg="add mod">
          <ac:chgData name="Kokchun Giang" userId="67e2125d-ec8c-4323-9653-9824a2ad815f" providerId="ADAL" clId="{066B0731-8B54-CF43-9BDD-D2EEB9663FC5}" dt="2024-01-27T12:19:57.735" v="2594"/>
          <ac:inkMkLst>
            <pc:docMk/>
            <pc:sldMk cId="624838760" sldId="334"/>
            <ac:inkMk id="1780" creationId="{731DF682-F6D5-A33D-5C37-32D6FE51D618}"/>
          </ac:inkMkLst>
        </pc:inkChg>
        <pc:inkChg chg="add mod">
          <ac:chgData name="Kokchun Giang" userId="67e2125d-ec8c-4323-9653-9824a2ad815f" providerId="ADAL" clId="{066B0731-8B54-CF43-9BDD-D2EEB9663FC5}" dt="2024-01-27T12:19:57.735" v="2594"/>
          <ac:inkMkLst>
            <pc:docMk/>
            <pc:sldMk cId="624838760" sldId="334"/>
            <ac:inkMk id="1781" creationId="{20C9F601-B544-13BE-14DE-8F48DF08C420}"/>
          </ac:inkMkLst>
        </pc:inkChg>
        <pc:inkChg chg="add mod">
          <ac:chgData name="Kokchun Giang" userId="67e2125d-ec8c-4323-9653-9824a2ad815f" providerId="ADAL" clId="{066B0731-8B54-CF43-9BDD-D2EEB9663FC5}" dt="2024-01-27T12:19:57.735" v="2594"/>
          <ac:inkMkLst>
            <pc:docMk/>
            <pc:sldMk cId="624838760" sldId="334"/>
            <ac:inkMk id="1783" creationId="{5914F3AD-362D-3F6F-B9E8-26B9C4EFDED3}"/>
          </ac:inkMkLst>
        </pc:inkChg>
        <pc:inkChg chg="add mod">
          <ac:chgData name="Kokchun Giang" userId="67e2125d-ec8c-4323-9653-9824a2ad815f" providerId="ADAL" clId="{066B0731-8B54-CF43-9BDD-D2EEB9663FC5}" dt="2024-01-27T12:19:57.735" v="2594"/>
          <ac:inkMkLst>
            <pc:docMk/>
            <pc:sldMk cId="624838760" sldId="334"/>
            <ac:inkMk id="1784" creationId="{E6A18676-89BB-AA4D-E0FE-30036857A48C}"/>
          </ac:inkMkLst>
        </pc:inkChg>
        <pc:inkChg chg="add mod">
          <ac:chgData name="Kokchun Giang" userId="67e2125d-ec8c-4323-9653-9824a2ad815f" providerId="ADAL" clId="{066B0731-8B54-CF43-9BDD-D2EEB9663FC5}" dt="2024-01-27T12:19:57.735" v="2594"/>
          <ac:inkMkLst>
            <pc:docMk/>
            <pc:sldMk cId="624838760" sldId="334"/>
            <ac:inkMk id="1785" creationId="{7F2D73BC-41FB-1563-FFDA-6AB4F49C9AE8}"/>
          </ac:inkMkLst>
        </pc:inkChg>
        <pc:inkChg chg="add mod">
          <ac:chgData name="Kokchun Giang" userId="67e2125d-ec8c-4323-9653-9824a2ad815f" providerId="ADAL" clId="{066B0731-8B54-CF43-9BDD-D2EEB9663FC5}" dt="2024-01-27T12:19:57.735" v="2594"/>
          <ac:inkMkLst>
            <pc:docMk/>
            <pc:sldMk cId="624838760" sldId="334"/>
            <ac:inkMk id="1787" creationId="{2390E4ED-E46F-A2AC-4FF6-3073A54FFD94}"/>
          </ac:inkMkLst>
        </pc:inkChg>
        <pc:inkChg chg="add mod">
          <ac:chgData name="Kokchun Giang" userId="67e2125d-ec8c-4323-9653-9824a2ad815f" providerId="ADAL" clId="{066B0731-8B54-CF43-9BDD-D2EEB9663FC5}" dt="2024-01-27T12:48:00.927" v="3085" actId="164"/>
          <ac:inkMkLst>
            <pc:docMk/>
            <pc:sldMk cId="624838760" sldId="334"/>
            <ac:inkMk id="1789" creationId="{569D9F0A-2EAB-DFC3-5062-E1396009E482}"/>
          </ac:inkMkLst>
        </pc:inkChg>
        <pc:inkChg chg="add del mod">
          <ac:chgData name="Kokchun Giang" userId="67e2125d-ec8c-4323-9653-9824a2ad815f" providerId="ADAL" clId="{066B0731-8B54-CF43-9BDD-D2EEB9663FC5}" dt="2024-01-27T12:50:20.341" v="3102" actId="478"/>
          <ac:inkMkLst>
            <pc:docMk/>
            <pc:sldMk cId="624838760" sldId="334"/>
            <ac:inkMk id="1790" creationId="{B3400605-3FD6-3E7A-EC03-9B1D5DD6F3F0}"/>
          </ac:inkMkLst>
        </pc:inkChg>
        <pc:inkChg chg="add mod">
          <ac:chgData name="Kokchun Giang" userId="67e2125d-ec8c-4323-9653-9824a2ad815f" providerId="ADAL" clId="{066B0731-8B54-CF43-9BDD-D2EEB9663FC5}" dt="2024-01-27T12:48:00.927" v="3085" actId="164"/>
          <ac:inkMkLst>
            <pc:docMk/>
            <pc:sldMk cId="624838760" sldId="334"/>
            <ac:inkMk id="1791" creationId="{7A8D3F2D-935E-F2F0-40FE-D7E1A5E37E9D}"/>
          </ac:inkMkLst>
        </pc:inkChg>
        <pc:inkChg chg="add mod">
          <ac:chgData name="Kokchun Giang" userId="67e2125d-ec8c-4323-9653-9824a2ad815f" providerId="ADAL" clId="{066B0731-8B54-CF43-9BDD-D2EEB9663FC5}" dt="2024-01-27T12:48:00.927" v="3085" actId="164"/>
          <ac:inkMkLst>
            <pc:docMk/>
            <pc:sldMk cId="624838760" sldId="334"/>
            <ac:inkMk id="1792" creationId="{DA2E30CA-F354-53DB-E0EE-6683C785ADA0}"/>
          </ac:inkMkLst>
        </pc:inkChg>
        <pc:inkChg chg="add mod">
          <ac:chgData name="Kokchun Giang" userId="67e2125d-ec8c-4323-9653-9824a2ad815f" providerId="ADAL" clId="{066B0731-8B54-CF43-9BDD-D2EEB9663FC5}" dt="2024-01-27T12:48:00.927" v="3085" actId="164"/>
          <ac:inkMkLst>
            <pc:docMk/>
            <pc:sldMk cId="624838760" sldId="334"/>
            <ac:inkMk id="1793" creationId="{4B448C41-E541-F2BA-B060-25FC4AC58638}"/>
          </ac:inkMkLst>
        </pc:inkChg>
        <pc:inkChg chg="add mod">
          <ac:chgData name="Kokchun Giang" userId="67e2125d-ec8c-4323-9653-9824a2ad815f" providerId="ADAL" clId="{066B0731-8B54-CF43-9BDD-D2EEB9663FC5}" dt="2024-01-27T12:48:00.927" v="3085" actId="164"/>
          <ac:inkMkLst>
            <pc:docMk/>
            <pc:sldMk cId="624838760" sldId="334"/>
            <ac:inkMk id="1794" creationId="{D3096A59-C177-662F-1ED8-94C1C80EF322}"/>
          </ac:inkMkLst>
        </pc:inkChg>
        <pc:inkChg chg="add del mod">
          <ac:chgData name="Kokchun Giang" userId="67e2125d-ec8c-4323-9653-9824a2ad815f" providerId="ADAL" clId="{066B0731-8B54-CF43-9BDD-D2EEB9663FC5}" dt="2024-01-27T12:20:07.651" v="2608" actId="9405"/>
          <ac:inkMkLst>
            <pc:docMk/>
            <pc:sldMk cId="624838760" sldId="334"/>
            <ac:inkMk id="1795" creationId="{96D8DFD6-3A9A-8CF9-275E-6704193CA058}"/>
          </ac:inkMkLst>
        </pc:inkChg>
        <pc:inkChg chg="add del mod">
          <ac:chgData name="Kokchun Giang" userId="67e2125d-ec8c-4323-9653-9824a2ad815f" providerId="ADAL" clId="{066B0731-8B54-CF43-9BDD-D2EEB9663FC5}" dt="2024-01-27T12:20:06.955" v="2607" actId="9405"/>
          <ac:inkMkLst>
            <pc:docMk/>
            <pc:sldMk cId="624838760" sldId="334"/>
            <ac:inkMk id="1796" creationId="{24DEAF48-ADC3-F744-A89F-09994447AE5E}"/>
          </ac:inkMkLst>
        </pc:inkChg>
        <pc:inkChg chg="add del mod">
          <ac:chgData name="Kokchun Giang" userId="67e2125d-ec8c-4323-9653-9824a2ad815f" providerId="ADAL" clId="{066B0731-8B54-CF43-9BDD-D2EEB9663FC5}" dt="2024-01-27T12:20:06.334" v="2606"/>
          <ac:inkMkLst>
            <pc:docMk/>
            <pc:sldMk cId="624838760" sldId="334"/>
            <ac:inkMk id="1797" creationId="{8EF9705A-1CBF-D54E-B709-5507E2C6F9CA}"/>
          </ac:inkMkLst>
        </pc:inkChg>
        <pc:inkChg chg="add del">
          <ac:chgData name="Kokchun Giang" userId="67e2125d-ec8c-4323-9653-9824a2ad815f" providerId="ADAL" clId="{066B0731-8B54-CF43-9BDD-D2EEB9663FC5}" dt="2024-01-27T12:21:08.812" v="2649" actId="9405"/>
          <ac:inkMkLst>
            <pc:docMk/>
            <pc:sldMk cId="624838760" sldId="334"/>
            <ac:inkMk id="1799" creationId="{0AD3EEBB-7CA3-A230-D828-6639FDB32050}"/>
          </ac:inkMkLst>
        </pc:inkChg>
        <pc:inkChg chg="add del">
          <ac:chgData name="Kokchun Giang" userId="67e2125d-ec8c-4323-9653-9824a2ad815f" providerId="ADAL" clId="{066B0731-8B54-CF43-9BDD-D2EEB9663FC5}" dt="2024-01-27T12:21:08.492" v="2648" actId="9405"/>
          <ac:inkMkLst>
            <pc:docMk/>
            <pc:sldMk cId="624838760" sldId="334"/>
            <ac:inkMk id="1800" creationId="{7AB3814C-E888-BD5E-8A16-3A9AE7F945DB}"/>
          </ac:inkMkLst>
        </pc:inkChg>
        <pc:inkChg chg="add del">
          <ac:chgData name="Kokchun Giang" userId="67e2125d-ec8c-4323-9653-9824a2ad815f" providerId="ADAL" clId="{066B0731-8B54-CF43-9BDD-D2EEB9663FC5}" dt="2024-01-27T12:21:08.238" v="2647" actId="9405"/>
          <ac:inkMkLst>
            <pc:docMk/>
            <pc:sldMk cId="624838760" sldId="334"/>
            <ac:inkMk id="1801" creationId="{B95EAF63-BD42-AB70-6809-085CF93AAF78}"/>
          </ac:inkMkLst>
        </pc:inkChg>
        <pc:inkChg chg="add del">
          <ac:chgData name="Kokchun Giang" userId="67e2125d-ec8c-4323-9653-9824a2ad815f" providerId="ADAL" clId="{066B0731-8B54-CF43-9BDD-D2EEB9663FC5}" dt="2024-01-27T12:21:07.894" v="2646" actId="9405"/>
          <ac:inkMkLst>
            <pc:docMk/>
            <pc:sldMk cId="624838760" sldId="334"/>
            <ac:inkMk id="1802" creationId="{5C6CF4A6-39EE-5F37-56BE-23F9C46D7934}"/>
          </ac:inkMkLst>
        </pc:inkChg>
        <pc:inkChg chg="add mod">
          <ac:chgData name="Kokchun Giang" userId="67e2125d-ec8c-4323-9653-9824a2ad815f" providerId="ADAL" clId="{066B0731-8B54-CF43-9BDD-D2EEB9663FC5}" dt="2024-01-27T12:21:14.039" v="2659"/>
          <ac:inkMkLst>
            <pc:docMk/>
            <pc:sldMk cId="624838760" sldId="334"/>
            <ac:inkMk id="1803" creationId="{F0F7651B-6DD4-61F9-EE03-74B61F866F23}"/>
          </ac:inkMkLst>
        </pc:inkChg>
        <pc:inkChg chg="add mod">
          <ac:chgData name="Kokchun Giang" userId="67e2125d-ec8c-4323-9653-9824a2ad815f" providerId="ADAL" clId="{066B0731-8B54-CF43-9BDD-D2EEB9663FC5}" dt="2024-01-27T12:21:14.039" v="2659"/>
          <ac:inkMkLst>
            <pc:docMk/>
            <pc:sldMk cId="624838760" sldId="334"/>
            <ac:inkMk id="1804" creationId="{4D603D4C-7210-A0A1-74A6-BC2E8A5E7FDB}"/>
          </ac:inkMkLst>
        </pc:inkChg>
        <pc:inkChg chg="add mod">
          <ac:chgData name="Kokchun Giang" userId="67e2125d-ec8c-4323-9653-9824a2ad815f" providerId="ADAL" clId="{066B0731-8B54-CF43-9BDD-D2EEB9663FC5}" dt="2024-01-27T12:21:14.039" v="2659"/>
          <ac:inkMkLst>
            <pc:docMk/>
            <pc:sldMk cId="624838760" sldId="334"/>
            <ac:inkMk id="1805" creationId="{1E1F76EB-C2CD-0FEB-F37B-A8AC42C99E3B}"/>
          </ac:inkMkLst>
        </pc:inkChg>
        <pc:inkChg chg="add mod">
          <ac:chgData name="Kokchun Giang" userId="67e2125d-ec8c-4323-9653-9824a2ad815f" providerId="ADAL" clId="{066B0731-8B54-CF43-9BDD-D2EEB9663FC5}" dt="2024-01-27T12:21:14.039" v="2659"/>
          <ac:inkMkLst>
            <pc:docMk/>
            <pc:sldMk cId="624838760" sldId="334"/>
            <ac:inkMk id="1806" creationId="{ACF4FE09-4EE2-52FB-5223-DEF4B3A263FE}"/>
          </ac:inkMkLst>
        </pc:inkChg>
        <pc:inkChg chg="add mod">
          <ac:chgData name="Kokchun Giang" userId="67e2125d-ec8c-4323-9653-9824a2ad815f" providerId="ADAL" clId="{066B0731-8B54-CF43-9BDD-D2EEB9663FC5}" dt="2024-01-27T12:21:14.039" v="2659"/>
          <ac:inkMkLst>
            <pc:docMk/>
            <pc:sldMk cId="624838760" sldId="334"/>
            <ac:inkMk id="1807" creationId="{86B4CD07-21DA-1A62-1E4A-B8A4235DE65D}"/>
          </ac:inkMkLst>
        </pc:inkChg>
        <pc:inkChg chg="add mod">
          <ac:chgData name="Kokchun Giang" userId="67e2125d-ec8c-4323-9653-9824a2ad815f" providerId="ADAL" clId="{066B0731-8B54-CF43-9BDD-D2EEB9663FC5}" dt="2024-01-27T12:21:14.039" v="2659"/>
          <ac:inkMkLst>
            <pc:docMk/>
            <pc:sldMk cId="624838760" sldId="334"/>
            <ac:inkMk id="1808" creationId="{8176051D-CE0D-CF83-C9A1-B36787B6D08D}"/>
          </ac:inkMkLst>
        </pc:inkChg>
        <pc:inkChg chg="add mod">
          <ac:chgData name="Kokchun Giang" userId="67e2125d-ec8c-4323-9653-9824a2ad815f" providerId="ADAL" clId="{066B0731-8B54-CF43-9BDD-D2EEB9663FC5}" dt="2024-01-27T12:21:14.039" v="2659"/>
          <ac:inkMkLst>
            <pc:docMk/>
            <pc:sldMk cId="624838760" sldId="334"/>
            <ac:inkMk id="1809" creationId="{5E5BED41-9398-137B-E068-0578D47F9554}"/>
          </ac:inkMkLst>
        </pc:inkChg>
        <pc:inkChg chg="add mod">
          <ac:chgData name="Kokchun Giang" userId="67e2125d-ec8c-4323-9653-9824a2ad815f" providerId="ADAL" clId="{066B0731-8B54-CF43-9BDD-D2EEB9663FC5}" dt="2024-01-27T12:21:14.039" v="2659"/>
          <ac:inkMkLst>
            <pc:docMk/>
            <pc:sldMk cId="624838760" sldId="334"/>
            <ac:inkMk id="1810" creationId="{97984AE9-32E5-960C-E405-62C84AA2234E}"/>
          </ac:inkMkLst>
        </pc:inkChg>
        <pc:inkChg chg="add mod">
          <ac:chgData name="Kokchun Giang" userId="67e2125d-ec8c-4323-9653-9824a2ad815f" providerId="ADAL" clId="{066B0731-8B54-CF43-9BDD-D2EEB9663FC5}" dt="2024-01-27T12:21:14.039" v="2659"/>
          <ac:inkMkLst>
            <pc:docMk/>
            <pc:sldMk cId="624838760" sldId="334"/>
            <ac:inkMk id="1811" creationId="{E45479FD-D2D1-AEBB-6C6C-1802A645047B}"/>
          </ac:inkMkLst>
        </pc:inkChg>
        <pc:inkChg chg="add mod">
          <ac:chgData name="Kokchun Giang" userId="67e2125d-ec8c-4323-9653-9824a2ad815f" providerId="ADAL" clId="{066B0731-8B54-CF43-9BDD-D2EEB9663FC5}" dt="2024-01-27T12:21:18.696" v="2666"/>
          <ac:inkMkLst>
            <pc:docMk/>
            <pc:sldMk cId="624838760" sldId="334"/>
            <ac:inkMk id="1814" creationId="{818A972F-A24A-1B0F-29C4-5D23DDBC14B1}"/>
          </ac:inkMkLst>
        </pc:inkChg>
        <pc:inkChg chg="add mod">
          <ac:chgData name="Kokchun Giang" userId="67e2125d-ec8c-4323-9653-9824a2ad815f" providerId="ADAL" clId="{066B0731-8B54-CF43-9BDD-D2EEB9663FC5}" dt="2024-01-27T12:21:18.696" v="2666"/>
          <ac:inkMkLst>
            <pc:docMk/>
            <pc:sldMk cId="624838760" sldId="334"/>
            <ac:inkMk id="1815" creationId="{5C51371E-BE8A-1462-3097-79660EEFEA20}"/>
          </ac:inkMkLst>
        </pc:inkChg>
        <pc:inkChg chg="add mod">
          <ac:chgData name="Kokchun Giang" userId="67e2125d-ec8c-4323-9653-9824a2ad815f" providerId="ADAL" clId="{066B0731-8B54-CF43-9BDD-D2EEB9663FC5}" dt="2024-01-27T12:21:18.696" v="2666"/>
          <ac:inkMkLst>
            <pc:docMk/>
            <pc:sldMk cId="624838760" sldId="334"/>
            <ac:inkMk id="1816" creationId="{3780886E-78FA-8C2A-E061-C765A00A1B49}"/>
          </ac:inkMkLst>
        </pc:inkChg>
        <pc:inkChg chg="add mod">
          <ac:chgData name="Kokchun Giang" userId="67e2125d-ec8c-4323-9653-9824a2ad815f" providerId="ADAL" clId="{066B0731-8B54-CF43-9BDD-D2EEB9663FC5}" dt="2024-01-27T12:21:18.696" v="2666"/>
          <ac:inkMkLst>
            <pc:docMk/>
            <pc:sldMk cId="624838760" sldId="334"/>
            <ac:inkMk id="1817" creationId="{470EC9AD-5690-8100-6EB7-58A1F29BC193}"/>
          </ac:inkMkLst>
        </pc:inkChg>
        <pc:inkChg chg="add mod">
          <ac:chgData name="Kokchun Giang" userId="67e2125d-ec8c-4323-9653-9824a2ad815f" providerId="ADAL" clId="{066B0731-8B54-CF43-9BDD-D2EEB9663FC5}" dt="2024-01-27T12:21:18.696" v="2666"/>
          <ac:inkMkLst>
            <pc:docMk/>
            <pc:sldMk cId="624838760" sldId="334"/>
            <ac:inkMk id="1818" creationId="{A4BFB336-6A5D-8855-5FD9-BCD78CE8F56F}"/>
          </ac:inkMkLst>
        </pc:inkChg>
        <pc:inkChg chg="add mod">
          <ac:chgData name="Kokchun Giang" userId="67e2125d-ec8c-4323-9653-9824a2ad815f" providerId="ADAL" clId="{066B0731-8B54-CF43-9BDD-D2EEB9663FC5}" dt="2024-01-27T12:21:18.696" v="2666"/>
          <ac:inkMkLst>
            <pc:docMk/>
            <pc:sldMk cId="624838760" sldId="334"/>
            <ac:inkMk id="1819" creationId="{CC1E5F38-F680-6CD2-6FD8-4AA7B8FCD3DF}"/>
          </ac:inkMkLst>
        </pc:inkChg>
        <pc:inkChg chg="add mod">
          <ac:chgData name="Kokchun Giang" userId="67e2125d-ec8c-4323-9653-9824a2ad815f" providerId="ADAL" clId="{066B0731-8B54-CF43-9BDD-D2EEB9663FC5}" dt="2024-01-27T12:21:22.577" v="2674"/>
          <ac:inkMkLst>
            <pc:docMk/>
            <pc:sldMk cId="624838760" sldId="334"/>
            <ac:inkMk id="1821" creationId="{0374F4BA-D2FB-BF9C-D0D0-1C2E266BC481}"/>
          </ac:inkMkLst>
        </pc:inkChg>
        <pc:inkChg chg="add mod">
          <ac:chgData name="Kokchun Giang" userId="67e2125d-ec8c-4323-9653-9824a2ad815f" providerId="ADAL" clId="{066B0731-8B54-CF43-9BDD-D2EEB9663FC5}" dt="2024-01-27T12:21:22.577" v="2674"/>
          <ac:inkMkLst>
            <pc:docMk/>
            <pc:sldMk cId="624838760" sldId="334"/>
            <ac:inkMk id="1822" creationId="{B78B04B6-8BC0-B6EE-AA2E-B81D0E824682}"/>
          </ac:inkMkLst>
        </pc:inkChg>
        <pc:inkChg chg="add mod">
          <ac:chgData name="Kokchun Giang" userId="67e2125d-ec8c-4323-9653-9824a2ad815f" providerId="ADAL" clId="{066B0731-8B54-CF43-9BDD-D2EEB9663FC5}" dt="2024-01-27T12:21:22.577" v="2674"/>
          <ac:inkMkLst>
            <pc:docMk/>
            <pc:sldMk cId="624838760" sldId="334"/>
            <ac:inkMk id="1823" creationId="{6F82B831-A392-67E8-8692-1A36362CC524}"/>
          </ac:inkMkLst>
        </pc:inkChg>
        <pc:inkChg chg="add mod">
          <ac:chgData name="Kokchun Giang" userId="67e2125d-ec8c-4323-9653-9824a2ad815f" providerId="ADAL" clId="{066B0731-8B54-CF43-9BDD-D2EEB9663FC5}" dt="2024-01-27T12:21:22.577" v="2674"/>
          <ac:inkMkLst>
            <pc:docMk/>
            <pc:sldMk cId="624838760" sldId="334"/>
            <ac:inkMk id="1824" creationId="{4AD2E0AA-1C09-8716-0D4E-1DA4843B99B3}"/>
          </ac:inkMkLst>
        </pc:inkChg>
        <pc:inkChg chg="add mod">
          <ac:chgData name="Kokchun Giang" userId="67e2125d-ec8c-4323-9653-9824a2ad815f" providerId="ADAL" clId="{066B0731-8B54-CF43-9BDD-D2EEB9663FC5}" dt="2024-01-27T12:21:22.577" v="2674"/>
          <ac:inkMkLst>
            <pc:docMk/>
            <pc:sldMk cId="624838760" sldId="334"/>
            <ac:inkMk id="1825" creationId="{E220AFBE-0C8D-D744-89B3-8420F236B71D}"/>
          </ac:inkMkLst>
        </pc:inkChg>
        <pc:inkChg chg="add mod">
          <ac:chgData name="Kokchun Giang" userId="67e2125d-ec8c-4323-9653-9824a2ad815f" providerId="ADAL" clId="{066B0731-8B54-CF43-9BDD-D2EEB9663FC5}" dt="2024-01-27T12:21:22.577" v="2674"/>
          <ac:inkMkLst>
            <pc:docMk/>
            <pc:sldMk cId="624838760" sldId="334"/>
            <ac:inkMk id="1826" creationId="{D8A1DF6E-40B8-0565-D1D7-828D74775E75}"/>
          </ac:inkMkLst>
        </pc:inkChg>
        <pc:inkChg chg="add mod">
          <ac:chgData name="Kokchun Giang" userId="67e2125d-ec8c-4323-9653-9824a2ad815f" providerId="ADAL" clId="{066B0731-8B54-CF43-9BDD-D2EEB9663FC5}" dt="2024-01-27T12:21:22.577" v="2674"/>
          <ac:inkMkLst>
            <pc:docMk/>
            <pc:sldMk cId="624838760" sldId="334"/>
            <ac:inkMk id="1827" creationId="{1DA11AAA-58F3-5AEB-AE40-D12B5BE6694D}"/>
          </ac:inkMkLst>
        </pc:inkChg>
        <pc:inkChg chg="add mod">
          <ac:chgData name="Kokchun Giang" userId="67e2125d-ec8c-4323-9653-9824a2ad815f" providerId="ADAL" clId="{066B0731-8B54-CF43-9BDD-D2EEB9663FC5}" dt="2024-01-27T12:21:27.997" v="2685"/>
          <ac:inkMkLst>
            <pc:docMk/>
            <pc:sldMk cId="624838760" sldId="334"/>
            <ac:inkMk id="1829" creationId="{971D0DCE-33C4-7F3E-A60E-E145A40D9A66}"/>
          </ac:inkMkLst>
        </pc:inkChg>
        <pc:inkChg chg="add mod">
          <ac:chgData name="Kokchun Giang" userId="67e2125d-ec8c-4323-9653-9824a2ad815f" providerId="ADAL" clId="{066B0731-8B54-CF43-9BDD-D2EEB9663FC5}" dt="2024-01-27T12:21:27.997" v="2685"/>
          <ac:inkMkLst>
            <pc:docMk/>
            <pc:sldMk cId="624838760" sldId="334"/>
            <ac:inkMk id="1830" creationId="{9D6043AA-2A7F-4D37-DF55-CBC380832781}"/>
          </ac:inkMkLst>
        </pc:inkChg>
        <pc:inkChg chg="add mod">
          <ac:chgData name="Kokchun Giang" userId="67e2125d-ec8c-4323-9653-9824a2ad815f" providerId="ADAL" clId="{066B0731-8B54-CF43-9BDD-D2EEB9663FC5}" dt="2024-01-27T12:21:27.997" v="2685"/>
          <ac:inkMkLst>
            <pc:docMk/>
            <pc:sldMk cId="624838760" sldId="334"/>
            <ac:inkMk id="1831" creationId="{2AA16F6D-5361-9C76-AACA-45F97C0B6D66}"/>
          </ac:inkMkLst>
        </pc:inkChg>
        <pc:inkChg chg="add mod">
          <ac:chgData name="Kokchun Giang" userId="67e2125d-ec8c-4323-9653-9824a2ad815f" providerId="ADAL" clId="{066B0731-8B54-CF43-9BDD-D2EEB9663FC5}" dt="2024-01-27T12:21:27.997" v="2685"/>
          <ac:inkMkLst>
            <pc:docMk/>
            <pc:sldMk cId="624838760" sldId="334"/>
            <ac:inkMk id="1832" creationId="{5D4AAEF0-3E2B-5A38-8504-76C84BA5B15C}"/>
          </ac:inkMkLst>
        </pc:inkChg>
        <pc:inkChg chg="add mod">
          <ac:chgData name="Kokchun Giang" userId="67e2125d-ec8c-4323-9653-9824a2ad815f" providerId="ADAL" clId="{066B0731-8B54-CF43-9BDD-D2EEB9663FC5}" dt="2024-01-27T12:21:27.997" v="2685"/>
          <ac:inkMkLst>
            <pc:docMk/>
            <pc:sldMk cId="624838760" sldId="334"/>
            <ac:inkMk id="1833" creationId="{1ECB4272-C36E-1A8C-8B08-9CC17030F18D}"/>
          </ac:inkMkLst>
        </pc:inkChg>
        <pc:inkChg chg="add mod">
          <ac:chgData name="Kokchun Giang" userId="67e2125d-ec8c-4323-9653-9824a2ad815f" providerId="ADAL" clId="{066B0731-8B54-CF43-9BDD-D2EEB9663FC5}" dt="2024-01-27T12:21:27.997" v="2685"/>
          <ac:inkMkLst>
            <pc:docMk/>
            <pc:sldMk cId="624838760" sldId="334"/>
            <ac:inkMk id="1834" creationId="{509A46AC-ED55-D69B-23F1-0F176E321DB0}"/>
          </ac:inkMkLst>
        </pc:inkChg>
        <pc:inkChg chg="add mod">
          <ac:chgData name="Kokchun Giang" userId="67e2125d-ec8c-4323-9653-9824a2ad815f" providerId="ADAL" clId="{066B0731-8B54-CF43-9BDD-D2EEB9663FC5}" dt="2024-01-27T12:21:27.997" v="2685"/>
          <ac:inkMkLst>
            <pc:docMk/>
            <pc:sldMk cId="624838760" sldId="334"/>
            <ac:inkMk id="1835" creationId="{6E41C1F9-9E90-D45D-80C3-E6AAB005A9B5}"/>
          </ac:inkMkLst>
        </pc:inkChg>
        <pc:inkChg chg="add mod">
          <ac:chgData name="Kokchun Giang" userId="67e2125d-ec8c-4323-9653-9824a2ad815f" providerId="ADAL" clId="{066B0731-8B54-CF43-9BDD-D2EEB9663FC5}" dt="2024-01-27T12:21:27.997" v="2685"/>
          <ac:inkMkLst>
            <pc:docMk/>
            <pc:sldMk cId="624838760" sldId="334"/>
            <ac:inkMk id="1836" creationId="{03A2434E-01EB-72BB-A06D-FBE1651329F4}"/>
          </ac:inkMkLst>
        </pc:inkChg>
        <pc:inkChg chg="add mod">
          <ac:chgData name="Kokchun Giang" userId="67e2125d-ec8c-4323-9653-9824a2ad815f" providerId="ADAL" clId="{066B0731-8B54-CF43-9BDD-D2EEB9663FC5}" dt="2024-01-27T12:21:27.997" v="2685"/>
          <ac:inkMkLst>
            <pc:docMk/>
            <pc:sldMk cId="624838760" sldId="334"/>
            <ac:inkMk id="1837" creationId="{A91C7964-EE25-F777-E4A6-396A034C00BC}"/>
          </ac:inkMkLst>
        </pc:inkChg>
        <pc:inkChg chg="add mod">
          <ac:chgData name="Kokchun Giang" userId="67e2125d-ec8c-4323-9653-9824a2ad815f" providerId="ADAL" clId="{066B0731-8B54-CF43-9BDD-D2EEB9663FC5}" dt="2024-01-27T12:21:27.997" v="2685"/>
          <ac:inkMkLst>
            <pc:docMk/>
            <pc:sldMk cId="624838760" sldId="334"/>
            <ac:inkMk id="1838" creationId="{CF31EE46-B0A9-902F-F09C-266ECC5AAE49}"/>
          </ac:inkMkLst>
        </pc:inkChg>
        <pc:inkChg chg="add mod">
          <ac:chgData name="Kokchun Giang" userId="67e2125d-ec8c-4323-9653-9824a2ad815f" providerId="ADAL" clId="{066B0731-8B54-CF43-9BDD-D2EEB9663FC5}" dt="2024-01-27T12:48:28.351" v="3089" actId="164"/>
          <ac:inkMkLst>
            <pc:docMk/>
            <pc:sldMk cId="624838760" sldId="334"/>
            <ac:inkMk id="1841" creationId="{4AAEB033-2BCE-B8B2-8B06-09BC2C490260}"/>
          </ac:inkMkLst>
        </pc:inkChg>
        <pc:inkChg chg="add mod">
          <ac:chgData name="Kokchun Giang" userId="67e2125d-ec8c-4323-9653-9824a2ad815f" providerId="ADAL" clId="{066B0731-8B54-CF43-9BDD-D2EEB9663FC5}" dt="2024-01-27T12:23:35.644" v="2697"/>
          <ac:inkMkLst>
            <pc:docMk/>
            <pc:sldMk cId="624838760" sldId="334"/>
            <ac:inkMk id="1842" creationId="{C5D2A9B6-0E18-4131-1A5C-702F6EF7D80B}"/>
          </ac:inkMkLst>
        </pc:inkChg>
        <pc:inkChg chg="add mod">
          <ac:chgData name="Kokchun Giang" userId="67e2125d-ec8c-4323-9653-9824a2ad815f" providerId="ADAL" clId="{066B0731-8B54-CF43-9BDD-D2EEB9663FC5}" dt="2024-01-27T12:23:35.644" v="2697"/>
          <ac:inkMkLst>
            <pc:docMk/>
            <pc:sldMk cId="624838760" sldId="334"/>
            <ac:inkMk id="1843" creationId="{D3B0BC7E-FF6B-498E-7919-BCDB3FBA5106}"/>
          </ac:inkMkLst>
        </pc:inkChg>
        <pc:inkChg chg="add mod">
          <ac:chgData name="Kokchun Giang" userId="67e2125d-ec8c-4323-9653-9824a2ad815f" providerId="ADAL" clId="{066B0731-8B54-CF43-9BDD-D2EEB9663FC5}" dt="2024-01-27T12:23:35.644" v="2697"/>
          <ac:inkMkLst>
            <pc:docMk/>
            <pc:sldMk cId="624838760" sldId="334"/>
            <ac:inkMk id="1844" creationId="{F5F4D3D2-94FC-557B-D899-7F5E8CEE0B77}"/>
          </ac:inkMkLst>
        </pc:inkChg>
        <pc:inkChg chg="add mod">
          <ac:chgData name="Kokchun Giang" userId="67e2125d-ec8c-4323-9653-9824a2ad815f" providerId="ADAL" clId="{066B0731-8B54-CF43-9BDD-D2EEB9663FC5}" dt="2024-01-27T12:23:35.644" v="2697"/>
          <ac:inkMkLst>
            <pc:docMk/>
            <pc:sldMk cId="624838760" sldId="334"/>
            <ac:inkMk id="1845" creationId="{FA0CF70B-12D2-A4B7-F9B7-42887791D775}"/>
          </ac:inkMkLst>
        </pc:inkChg>
        <pc:inkChg chg="add mod">
          <ac:chgData name="Kokchun Giang" userId="67e2125d-ec8c-4323-9653-9824a2ad815f" providerId="ADAL" clId="{066B0731-8B54-CF43-9BDD-D2EEB9663FC5}" dt="2024-01-27T12:23:35.644" v="2697"/>
          <ac:inkMkLst>
            <pc:docMk/>
            <pc:sldMk cId="624838760" sldId="334"/>
            <ac:inkMk id="1846" creationId="{F39A5E0E-E23E-4F79-68DB-C2E056571667}"/>
          </ac:inkMkLst>
        </pc:inkChg>
        <pc:inkChg chg="add mod">
          <ac:chgData name="Kokchun Giang" userId="67e2125d-ec8c-4323-9653-9824a2ad815f" providerId="ADAL" clId="{066B0731-8B54-CF43-9BDD-D2EEB9663FC5}" dt="2024-01-27T12:23:35.644" v="2697"/>
          <ac:inkMkLst>
            <pc:docMk/>
            <pc:sldMk cId="624838760" sldId="334"/>
            <ac:inkMk id="1847" creationId="{CF9A2B1F-936B-8F65-3B76-6C11A731B0D1}"/>
          </ac:inkMkLst>
        </pc:inkChg>
        <pc:inkChg chg="add mod">
          <ac:chgData name="Kokchun Giang" userId="67e2125d-ec8c-4323-9653-9824a2ad815f" providerId="ADAL" clId="{066B0731-8B54-CF43-9BDD-D2EEB9663FC5}" dt="2024-01-27T12:23:35.644" v="2697"/>
          <ac:inkMkLst>
            <pc:docMk/>
            <pc:sldMk cId="624838760" sldId="334"/>
            <ac:inkMk id="1848" creationId="{819240B4-F5B7-868C-E84D-9AA35A30257E}"/>
          </ac:inkMkLst>
        </pc:inkChg>
        <pc:inkChg chg="add mod">
          <ac:chgData name="Kokchun Giang" userId="67e2125d-ec8c-4323-9653-9824a2ad815f" providerId="ADAL" clId="{066B0731-8B54-CF43-9BDD-D2EEB9663FC5}" dt="2024-01-27T12:23:35.644" v="2697"/>
          <ac:inkMkLst>
            <pc:docMk/>
            <pc:sldMk cId="624838760" sldId="334"/>
            <ac:inkMk id="1849" creationId="{A7D4EA18-363A-A3F4-52EA-0EAA796A85E6}"/>
          </ac:inkMkLst>
        </pc:inkChg>
        <pc:inkChg chg="add mod">
          <ac:chgData name="Kokchun Giang" userId="67e2125d-ec8c-4323-9653-9824a2ad815f" providerId="ADAL" clId="{066B0731-8B54-CF43-9BDD-D2EEB9663FC5}" dt="2024-01-27T12:23:35.644" v="2697"/>
          <ac:inkMkLst>
            <pc:docMk/>
            <pc:sldMk cId="624838760" sldId="334"/>
            <ac:inkMk id="1850" creationId="{68E2FE9B-70FD-1AB7-A8E4-766F42F4FCB3}"/>
          </ac:inkMkLst>
        </pc:inkChg>
        <pc:inkChg chg="add mod">
          <ac:chgData name="Kokchun Giang" userId="67e2125d-ec8c-4323-9653-9824a2ad815f" providerId="ADAL" clId="{066B0731-8B54-CF43-9BDD-D2EEB9663FC5}" dt="2024-01-27T12:23:35.644" v="2697"/>
          <ac:inkMkLst>
            <pc:docMk/>
            <pc:sldMk cId="624838760" sldId="334"/>
            <ac:inkMk id="1851" creationId="{7D958ED5-E3F0-4672-26CC-A38074251DD9}"/>
          </ac:inkMkLst>
        </pc:inkChg>
        <pc:inkChg chg="add mod">
          <ac:chgData name="Kokchun Giang" userId="67e2125d-ec8c-4323-9653-9824a2ad815f" providerId="ADAL" clId="{066B0731-8B54-CF43-9BDD-D2EEB9663FC5}" dt="2024-01-27T12:23:39.158" v="2707"/>
          <ac:inkMkLst>
            <pc:docMk/>
            <pc:sldMk cId="624838760" sldId="334"/>
            <ac:inkMk id="1853" creationId="{12A1477D-3B2D-688A-6F68-250E7A8BCE02}"/>
          </ac:inkMkLst>
        </pc:inkChg>
        <pc:inkChg chg="add mod">
          <ac:chgData name="Kokchun Giang" userId="67e2125d-ec8c-4323-9653-9824a2ad815f" providerId="ADAL" clId="{066B0731-8B54-CF43-9BDD-D2EEB9663FC5}" dt="2024-01-27T12:23:39.158" v="2707"/>
          <ac:inkMkLst>
            <pc:docMk/>
            <pc:sldMk cId="624838760" sldId="334"/>
            <ac:inkMk id="1854" creationId="{E0FB4C89-EFE9-A50A-C43D-B5C683A5A893}"/>
          </ac:inkMkLst>
        </pc:inkChg>
        <pc:inkChg chg="add mod">
          <ac:chgData name="Kokchun Giang" userId="67e2125d-ec8c-4323-9653-9824a2ad815f" providerId="ADAL" clId="{066B0731-8B54-CF43-9BDD-D2EEB9663FC5}" dt="2024-01-27T12:23:39.158" v="2707"/>
          <ac:inkMkLst>
            <pc:docMk/>
            <pc:sldMk cId="624838760" sldId="334"/>
            <ac:inkMk id="1855" creationId="{310E53B4-62C2-769F-61AE-7B6A3B5F99F4}"/>
          </ac:inkMkLst>
        </pc:inkChg>
        <pc:inkChg chg="add mod">
          <ac:chgData name="Kokchun Giang" userId="67e2125d-ec8c-4323-9653-9824a2ad815f" providerId="ADAL" clId="{066B0731-8B54-CF43-9BDD-D2EEB9663FC5}" dt="2024-01-27T12:23:39.158" v="2707"/>
          <ac:inkMkLst>
            <pc:docMk/>
            <pc:sldMk cId="624838760" sldId="334"/>
            <ac:inkMk id="1856" creationId="{A5AB5743-3F5E-FF7D-AFBB-B63A72B2215E}"/>
          </ac:inkMkLst>
        </pc:inkChg>
        <pc:inkChg chg="add mod">
          <ac:chgData name="Kokchun Giang" userId="67e2125d-ec8c-4323-9653-9824a2ad815f" providerId="ADAL" clId="{066B0731-8B54-CF43-9BDD-D2EEB9663FC5}" dt="2024-01-27T12:23:39.158" v="2707"/>
          <ac:inkMkLst>
            <pc:docMk/>
            <pc:sldMk cId="624838760" sldId="334"/>
            <ac:inkMk id="1857" creationId="{1B8F61A8-534A-50F6-830E-0B02C994C54C}"/>
          </ac:inkMkLst>
        </pc:inkChg>
        <pc:inkChg chg="add mod">
          <ac:chgData name="Kokchun Giang" userId="67e2125d-ec8c-4323-9653-9824a2ad815f" providerId="ADAL" clId="{066B0731-8B54-CF43-9BDD-D2EEB9663FC5}" dt="2024-01-27T12:23:39.158" v="2707"/>
          <ac:inkMkLst>
            <pc:docMk/>
            <pc:sldMk cId="624838760" sldId="334"/>
            <ac:inkMk id="1858" creationId="{020D204E-822A-8D69-08F1-2EDAC1ACD5D9}"/>
          </ac:inkMkLst>
        </pc:inkChg>
        <pc:inkChg chg="add mod">
          <ac:chgData name="Kokchun Giang" userId="67e2125d-ec8c-4323-9653-9824a2ad815f" providerId="ADAL" clId="{066B0731-8B54-CF43-9BDD-D2EEB9663FC5}" dt="2024-01-27T12:23:39.158" v="2707"/>
          <ac:inkMkLst>
            <pc:docMk/>
            <pc:sldMk cId="624838760" sldId="334"/>
            <ac:inkMk id="1859" creationId="{906625B9-3AA5-27DD-971E-721AC7C63BDC}"/>
          </ac:inkMkLst>
        </pc:inkChg>
        <pc:inkChg chg="add mod">
          <ac:chgData name="Kokchun Giang" userId="67e2125d-ec8c-4323-9653-9824a2ad815f" providerId="ADAL" clId="{066B0731-8B54-CF43-9BDD-D2EEB9663FC5}" dt="2024-01-27T12:23:39.158" v="2707"/>
          <ac:inkMkLst>
            <pc:docMk/>
            <pc:sldMk cId="624838760" sldId="334"/>
            <ac:inkMk id="1860" creationId="{E084C3E3-8B25-EE6F-5B6D-E43597561D69}"/>
          </ac:inkMkLst>
        </pc:inkChg>
        <pc:inkChg chg="add mod">
          <ac:chgData name="Kokchun Giang" userId="67e2125d-ec8c-4323-9653-9824a2ad815f" providerId="ADAL" clId="{066B0731-8B54-CF43-9BDD-D2EEB9663FC5}" dt="2024-01-27T12:23:39.158" v="2707"/>
          <ac:inkMkLst>
            <pc:docMk/>
            <pc:sldMk cId="624838760" sldId="334"/>
            <ac:inkMk id="1861" creationId="{70226E77-3314-A06D-3547-151CD80F43C8}"/>
          </ac:inkMkLst>
        </pc:inkChg>
        <pc:inkChg chg="add mod">
          <ac:chgData name="Kokchun Giang" userId="67e2125d-ec8c-4323-9653-9824a2ad815f" providerId="ADAL" clId="{066B0731-8B54-CF43-9BDD-D2EEB9663FC5}" dt="2024-01-27T12:23:49.187" v="2731"/>
          <ac:inkMkLst>
            <pc:docMk/>
            <pc:sldMk cId="624838760" sldId="334"/>
            <ac:inkMk id="1863" creationId="{F05E6D45-31BA-CBEF-E99C-3DC8417BA7FD}"/>
          </ac:inkMkLst>
        </pc:inkChg>
        <pc:inkChg chg="add mod">
          <ac:chgData name="Kokchun Giang" userId="67e2125d-ec8c-4323-9653-9824a2ad815f" providerId="ADAL" clId="{066B0731-8B54-CF43-9BDD-D2EEB9663FC5}" dt="2024-01-27T12:23:49.187" v="2731"/>
          <ac:inkMkLst>
            <pc:docMk/>
            <pc:sldMk cId="624838760" sldId="334"/>
            <ac:inkMk id="1864" creationId="{58ED0F2E-2E81-BBB0-03E4-97C05E571535}"/>
          </ac:inkMkLst>
        </pc:inkChg>
        <pc:inkChg chg="add mod">
          <ac:chgData name="Kokchun Giang" userId="67e2125d-ec8c-4323-9653-9824a2ad815f" providerId="ADAL" clId="{066B0731-8B54-CF43-9BDD-D2EEB9663FC5}" dt="2024-01-27T12:23:49.187" v="2731"/>
          <ac:inkMkLst>
            <pc:docMk/>
            <pc:sldMk cId="624838760" sldId="334"/>
            <ac:inkMk id="1865" creationId="{E4BEAFB3-067C-1DC8-823F-5694C51CF45E}"/>
          </ac:inkMkLst>
        </pc:inkChg>
        <pc:inkChg chg="add mod">
          <ac:chgData name="Kokchun Giang" userId="67e2125d-ec8c-4323-9653-9824a2ad815f" providerId="ADAL" clId="{066B0731-8B54-CF43-9BDD-D2EEB9663FC5}" dt="2024-01-27T12:23:49.187" v="2731"/>
          <ac:inkMkLst>
            <pc:docMk/>
            <pc:sldMk cId="624838760" sldId="334"/>
            <ac:inkMk id="1866" creationId="{9C3DE838-66C8-DD6F-FF15-870E050EFA16}"/>
          </ac:inkMkLst>
        </pc:inkChg>
        <pc:inkChg chg="add mod">
          <ac:chgData name="Kokchun Giang" userId="67e2125d-ec8c-4323-9653-9824a2ad815f" providerId="ADAL" clId="{066B0731-8B54-CF43-9BDD-D2EEB9663FC5}" dt="2024-01-27T12:23:49.187" v="2731"/>
          <ac:inkMkLst>
            <pc:docMk/>
            <pc:sldMk cId="624838760" sldId="334"/>
            <ac:inkMk id="1867" creationId="{09D25A92-47DD-8125-456E-F22C6AD47D82}"/>
          </ac:inkMkLst>
        </pc:inkChg>
        <pc:inkChg chg="add mod">
          <ac:chgData name="Kokchun Giang" userId="67e2125d-ec8c-4323-9653-9824a2ad815f" providerId="ADAL" clId="{066B0731-8B54-CF43-9BDD-D2EEB9663FC5}" dt="2024-01-27T12:23:49.187" v="2731"/>
          <ac:inkMkLst>
            <pc:docMk/>
            <pc:sldMk cId="624838760" sldId="334"/>
            <ac:inkMk id="1868" creationId="{1B06C6AD-0F96-FA9E-DDD6-C78BE9A6F152}"/>
          </ac:inkMkLst>
        </pc:inkChg>
        <pc:inkChg chg="add mod">
          <ac:chgData name="Kokchun Giang" userId="67e2125d-ec8c-4323-9653-9824a2ad815f" providerId="ADAL" clId="{066B0731-8B54-CF43-9BDD-D2EEB9663FC5}" dt="2024-01-27T12:23:49.187" v="2731"/>
          <ac:inkMkLst>
            <pc:docMk/>
            <pc:sldMk cId="624838760" sldId="334"/>
            <ac:inkMk id="1869" creationId="{79C18007-38EC-A01E-BF68-B2132FD28379}"/>
          </ac:inkMkLst>
        </pc:inkChg>
        <pc:inkChg chg="add mod">
          <ac:chgData name="Kokchun Giang" userId="67e2125d-ec8c-4323-9653-9824a2ad815f" providerId="ADAL" clId="{066B0731-8B54-CF43-9BDD-D2EEB9663FC5}" dt="2024-01-27T12:23:49.187" v="2731"/>
          <ac:inkMkLst>
            <pc:docMk/>
            <pc:sldMk cId="624838760" sldId="334"/>
            <ac:inkMk id="1870" creationId="{6E1127E1-59AF-33D3-C3D2-772B00D1E130}"/>
          </ac:inkMkLst>
        </pc:inkChg>
        <pc:inkChg chg="add mod">
          <ac:chgData name="Kokchun Giang" userId="67e2125d-ec8c-4323-9653-9824a2ad815f" providerId="ADAL" clId="{066B0731-8B54-CF43-9BDD-D2EEB9663FC5}" dt="2024-01-27T12:23:49.187" v="2731"/>
          <ac:inkMkLst>
            <pc:docMk/>
            <pc:sldMk cId="624838760" sldId="334"/>
            <ac:inkMk id="1871" creationId="{ED7292F1-0295-3D3A-BBE3-49A7B1D24D2B}"/>
          </ac:inkMkLst>
        </pc:inkChg>
        <pc:inkChg chg="add mod">
          <ac:chgData name="Kokchun Giang" userId="67e2125d-ec8c-4323-9653-9824a2ad815f" providerId="ADAL" clId="{066B0731-8B54-CF43-9BDD-D2EEB9663FC5}" dt="2024-01-27T12:23:49.187" v="2731"/>
          <ac:inkMkLst>
            <pc:docMk/>
            <pc:sldMk cId="624838760" sldId="334"/>
            <ac:inkMk id="1872" creationId="{BC100EB6-05C8-D3FA-EC07-4075999CE84A}"/>
          </ac:inkMkLst>
        </pc:inkChg>
        <pc:inkChg chg="add mod">
          <ac:chgData name="Kokchun Giang" userId="67e2125d-ec8c-4323-9653-9824a2ad815f" providerId="ADAL" clId="{066B0731-8B54-CF43-9BDD-D2EEB9663FC5}" dt="2024-01-27T12:23:49.187" v="2731"/>
          <ac:inkMkLst>
            <pc:docMk/>
            <pc:sldMk cId="624838760" sldId="334"/>
            <ac:inkMk id="1873" creationId="{F8089A26-7C1C-E8F7-0452-47EC7535A197}"/>
          </ac:inkMkLst>
        </pc:inkChg>
        <pc:inkChg chg="add mod">
          <ac:chgData name="Kokchun Giang" userId="67e2125d-ec8c-4323-9653-9824a2ad815f" providerId="ADAL" clId="{066B0731-8B54-CF43-9BDD-D2EEB9663FC5}" dt="2024-01-27T12:23:49.187" v="2731"/>
          <ac:inkMkLst>
            <pc:docMk/>
            <pc:sldMk cId="624838760" sldId="334"/>
            <ac:inkMk id="1874" creationId="{64D7A6E9-0D75-8214-7857-BD37FE220ECA}"/>
          </ac:inkMkLst>
        </pc:inkChg>
        <pc:inkChg chg="add mod">
          <ac:chgData name="Kokchun Giang" userId="67e2125d-ec8c-4323-9653-9824a2ad815f" providerId="ADAL" clId="{066B0731-8B54-CF43-9BDD-D2EEB9663FC5}" dt="2024-01-27T12:48:33.028" v="3090" actId="164"/>
          <ac:inkMkLst>
            <pc:docMk/>
            <pc:sldMk cId="624838760" sldId="334"/>
            <ac:inkMk id="1875" creationId="{AE1F9E1D-A978-9CCC-61BF-339FC6D5D98B}"/>
          </ac:inkMkLst>
        </pc:inkChg>
        <pc:inkChg chg="add mod">
          <ac:chgData name="Kokchun Giang" userId="67e2125d-ec8c-4323-9653-9824a2ad815f" providerId="ADAL" clId="{066B0731-8B54-CF43-9BDD-D2EEB9663FC5}" dt="2024-01-27T12:23:49.187" v="2731"/>
          <ac:inkMkLst>
            <pc:docMk/>
            <pc:sldMk cId="624838760" sldId="334"/>
            <ac:inkMk id="1876" creationId="{48EFDFFD-D317-C01A-97A7-A7A506B43028}"/>
          </ac:inkMkLst>
        </pc:inkChg>
        <pc:inkChg chg="add mod">
          <ac:chgData name="Kokchun Giang" userId="67e2125d-ec8c-4323-9653-9824a2ad815f" providerId="ADAL" clId="{066B0731-8B54-CF43-9BDD-D2EEB9663FC5}" dt="2024-01-27T12:23:49.187" v="2731"/>
          <ac:inkMkLst>
            <pc:docMk/>
            <pc:sldMk cId="624838760" sldId="334"/>
            <ac:inkMk id="1877" creationId="{B4840A7E-447C-DC9E-F4F6-1285B90B1CB9}"/>
          </ac:inkMkLst>
        </pc:inkChg>
        <pc:inkChg chg="add mod">
          <ac:chgData name="Kokchun Giang" userId="67e2125d-ec8c-4323-9653-9824a2ad815f" providerId="ADAL" clId="{066B0731-8B54-CF43-9BDD-D2EEB9663FC5}" dt="2024-01-27T12:23:49.187" v="2731"/>
          <ac:inkMkLst>
            <pc:docMk/>
            <pc:sldMk cId="624838760" sldId="334"/>
            <ac:inkMk id="1878" creationId="{05B60DB7-0CC4-48C9-A55B-A20951939505}"/>
          </ac:inkMkLst>
        </pc:inkChg>
        <pc:inkChg chg="add mod">
          <ac:chgData name="Kokchun Giang" userId="67e2125d-ec8c-4323-9653-9824a2ad815f" providerId="ADAL" clId="{066B0731-8B54-CF43-9BDD-D2EEB9663FC5}" dt="2024-01-27T12:23:49.187" v="2731"/>
          <ac:inkMkLst>
            <pc:docMk/>
            <pc:sldMk cId="624838760" sldId="334"/>
            <ac:inkMk id="1879" creationId="{BDA5A5D9-BE5B-A8C2-2D76-96CFDBE98BA5}"/>
          </ac:inkMkLst>
        </pc:inkChg>
        <pc:inkChg chg="add mod">
          <ac:chgData name="Kokchun Giang" userId="67e2125d-ec8c-4323-9653-9824a2ad815f" providerId="ADAL" clId="{066B0731-8B54-CF43-9BDD-D2EEB9663FC5}" dt="2024-01-27T12:23:49.187" v="2731"/>
          <ac:inkMkLst>
            <pc:docMk/>
            <pc:sldMk cId="624838760" sldId="334"/>
            <ac:inkMk id="1880" creationId="{DD63D1D6-2728-1B47-67FC-81F592EF380E}"/>
          </ac:inkMkLst>
        </pc:inkChg>
        <pc:inkChg chg="add mod">
          <ac:chgData name="Kokchun Giang" userId="67e2125d-ec8c-4323-9653-9824a2ad815f" providerId="ADAL" clId="{066B0731-8B54-CF43-9BDD-D2EEB9663FC5}" dt="2024-01-27T12:23:49.187" v="2731"/>
          <ac:inkMkLst>
            <pc:docMk/>
            <pc:sldMk cId="624838760" sldId="334"/>
            <ac:inkMk id="1881" creationId="{11993521-46B4-34CB-58DD-962B4558A9AC}"/>
          </ac:inkMkLst>
        </pc:inkChg>
        <pc:inkChg chg="add mod">
          <ac:chgData name="Kokchun Giang" userId="67e2125d-ec8c-4323-9653-9824a2ad815f" providerId="ADAL" clId="{066B0731-8B54-CF43-9BDD-D2EEB9663FC5}" dt="2024-01-27T12:23:49.187" v="2731"/>
          <ac:inkMkLst>
            <pc:docMk/>
            <pc:sldMk cId="624838760" sldId="334"/>
            <ac:inkMk id="1882" creationId="{3AA3F46D-D0A1-A98C-8486-EEBF9EBB6469}"/>
          </ac:inkMkLst>
        </pc:inkChg>
        <pc:inkChg chg="add mod">
          <ac:chgData name="Kokchun Giang" userId="67e2125d-ec8c-4323-9653-9824a2ad815f" providerId="ADAL" clId="{066B0731-8B54-CF43-9BDD-D2EEB9663FC5}" dt="2024-01-27T12:23:49.187" v="2731"/>
          <ac:inkMkLst>
            <pc:docMk/>
            <pc:sldMk cId="624838760" sldId="334"/>
            <ac:inkMk id="1883" creationId="{D37EA0EB-36E7-B55D-07DE-580099473C76}"/>
          </ac:inkMkLst>
        </pc:inkChg>
        <pc:inkChg chg="add mod">
          <ac:chgData name="Kokchun Giang" userId="67e2125d-ec8c-4323-9653-9824a2ad815f" providerId="ADAL" clId="{066B0731-8B54-CF43-9BDD-D2EEB9663FC5}" dt="2024-01-27T12:23:49.187" v="2731"/>
          <ac:inkMkLst>
            <pc:docMk/>
            <pc:sldMk cId="624838760" sldId="334"/>
            <ac:inkMk id="1884" creationId="{59422317-F03E-A992-681E-B7D5B2EB5A9B}"/>
          </ac:inkMkLst>
        </pc:inkChg>
        <pc:inkChg chg="add mod">
          <ac:chgData name="Kokchun Giang" userId="67e2125d-ec8c-4323-9653-9824a2ad815f" providerId="ADAL" clId="{066B0731-8B54-CF43-9BDD-D2EEB9663FC5}" dt="2024-01-27T12:23:49.187" v="2731"/>
          <ac:inkMkLst>
            <pc:docMk/>
            <pc:sldMk cId="624838760" sldId="334"/>
            <ac:inkMk id="1885" creationId="{2F2C655D-46FC-06B5-2DCB-E936DD13A90B}"/>
          </ac:inkMkLst>
        </pc:inkChg>
        <pc:inkChg chg="add del mod">
          <ac:chgData name="Kokchun Giang" userId="67e2125d-ec8c-4323-9653-9824a2ad815f" providerId="ADAL" clId="{066B0731-8B54-CF43-9BDD-D2EEB9663FC5}" dt="2024-01-27T12:23:56.346" v="2749" actId="9405"/>
          <ac:inkMkLst>
            <pc:docMk/>
            <pc:sldMk cId="624838760" sldId="334"/>
            <ac:inkMk id="1889" creationId="{89EA02AA-0402-EF02-B57F-F984D6AF034C}"/>
          </ac:inkMkLst>
        </pc:inkChg>
        <pc:inkChg chg="add del mod">
          <ac:chgData name="Kokchun Giang" userId="67e2125d-ec8c-4323-9653-9824a2ad815f" providerId="ADAL" clId="{066B0731-8B54-CF43-9BDD-D2EEB9663FC5}" dt="2024-01-27T12:23:55.984" v="2748" actId="9405"/>
          <ac:inkMkLst>
            <pc:docMk/>
            <pc:sldMk cId="624838760" sldId="334"/>
            <ac:inkMk id="1890" creationId="{E991127A-9670-D0FF-942C-62E13B154E49}"/>
          </ac:inkMkLst>
        </pc:inkChg>
        <pc:inkChg chg="add del mod">
          <ac:chgData name="Kokchun Giang" userId="67e2125d-ec8c-4323-9653-9824a2ad815f" providerId="ADAL" clId="{066B0731-8B54-CF43-9BDD-D2EEB9663FC5}" dt="2024-01-27T12:23:55.780" v="2747" actId="9405"/>
          <ac:inkMkLst>
            <pc:docMk/>
            <pc:sldMk cId="624838760" sldId="334"/>
            <ac:inkMk id="1891" creationId="{5965F5D5-927A-7CE3-D6AB-B4E057940027}"/>
          </ac:inkMkLst>
        </pc:inkChg>
        <pc:inkChg chg="add del mod">
          <ac:chgData name="Kokchun Giang" userId="67e2125d-ec8c-4323-9653-9824a2ad815f" providerId="ADAL" clId="{066B0731-8B54-CF43-9BDD-D2EEB9663FC5}" dt="2024-01-27T12:23:55.578" v="2746" actId="9405"/>
          <ac:inkMkLst>
            <pc:docMk/>
            <pc:sldMk cId="624838760" sldId="334"/>
            <ac:inkMk id="1892" creationId="{5356B144-8FB9-2CCE-1B1A-FD72953B6806}"/>
          </ac:inkMkLst>
        </pc:inkChg>
        <pc:inkChg chg="add del mod">
          <ac:chgData name="Kokchun Giang" userId="67e2125d-ec8c-4323-9653-9824a2ad815f" providerId="ADAL" clId="{066B0731-8B54-CF43-9BDD-D2EEB9663FC5}" dt="2024-01-27T12:23:55.352" v="2745" actId="9405"/>
          <ac:inkMkLst>
            <pc:docMk/>
            <pc:sldMk cId="624838760" sldId="334"/>
            <ac:inkMk id="1893" creationId="{2A9D8DDC-459D-7FBA-0879-0F9C883459FC}"/>
          </ac:inkMkLst>
        </pc:inkChg>
        <pc:inkChg chg="add del mod">
          <ac:chgData name="Kokchun Giang" userId="67e2125d-ec8c-4323-9653-9824a2ad815f" providerId="ADAL" clId="{066B0731-8B54-CF43-9BDD-D2EEB9663FC5}" dt="2024-01-27T12:23:55.153" v="2744" actId="9405"/>
          <ac:inkMkLst>
            <pc:docMk/>
            <pc:sldMk cId="624838760" sldId="334"/>
            <ac:inkMk id="1894" creationId="{9ECB63B9-730A-E768-9B41-BBC0E1A8C475}"/>
          </ac:inkMkLst>
        </pc:inkChg>
        <pc:inkChg chg="add del mod">
          <ac:chgData name="Kokchun Giang" userId="67e2125d-ec8c-4323-9653-9824a2ad815f" providerId="ADAL" clId="{066B0731-8B54-CF43-9BDD-D2EEB9663FC5}" dt="2024-01-27T12:23:54.938" v="2743" actId="9405"/>
          <ac:inkMkLst>
            <pc:docMk/>
            <pc:sldMk cId="624838760" sldId="334"/>
            <ac:inkMk id="1895" creationId="{350EEA41-961B-2B7D-9123-D10DCDC2B881}"/>
          </ac:inkMkLst>
        </pc:inkChg>
        <pc:inkChg chg="add del mod">
          <ac:chgData name="Kokchun Giang" userId="67e2125d-ec8c-4323-9653-9824a2ad815f" providerId="ADAL" clId="{066B0731-8B54-CF43-9BDD-D2EEB9663FC5}" dt="2024-01-27T12:23:54.667" v="2742"/>
          <ac:inkMkLst>
            <pc:docMk/>
            <pc:sldMk cId="624838760" sldId="334"/>
            <ac:inkMk id="1896" creationId="{68D8883E-772A-8C2A-4044-415724675579}"/>
          </ac:inkMkLst>
        </pc:inkChg>
        <pc:inkChg chg="add mod">
          <ac:chgData name="Kokchun Giang" userId="67e2125d-ec8c-4323-9653-9824a2ad815f" providerId="ADAL" clId="{066B0731-8B54-CF43-9BDD-D2EEB9663FC5}" dt="2024-01-27T12:23:59.676" v="2755"/>
          <ac:inkMkLst>
            <pc:docMk/>
            <pc:sldMk cId="624838760" sldId="334"/>
            <ac:inkMk id="1898" creationId="{EA37D0F8-D51A-C8A6-E62E-933CE85F3C79}"/>
          </ac:inkMkLst>
        </pc:inkChg>
        <pc:inkChg chg="add mod">
          <ac:chgData name="Kokchun Giang" userId="67e2125d-ec8c-4323-9653-9824a2ad815f" providerId="ADAL" clId="{066B0731-8B54-CF43-9BDD-D2EEB9663FC5}" dt="2024-01-27T12:23:59.676" v="2755"/>
          <ac:inkMkLst>
            <pc:docMk/>
            <pc:sldMk cId="624838760" sldId="334"/>
            <ac:inkMk id="1899" creationId="{79973FDF-0057-204D-6253-5A24BD3DD8B3}"/>
          </ac:inkMkLst>
        </pc:inkChg>
        <pc:inkChg chg="add mod">
          <ac:chgData name="Kokchun Giang" userId="67e2125d-ec8c-4323-9653-9824a2ad815f" providerId="ADAL" clId="{066B0731-8B54-CF43-9BDD-D2EEB9663FC5}" dt="2024-01-27T12:23:59.676" v="2755"/>
          <ac:inkMkLst>
            <pc:docMk/>
            <pc:sldMk cId="624838760" sldId="334"/>
            <ac:inkMk id="1900" creationId="{A0C7E446-B8A4-1581-9F1B-AD3B7E78CC25}"/>
          </ac:inkMkLst>
        </pc:inkChg>
        <pc:inkChg chg="add mod">
          <ac:chgData name="Kokchun Giang" userId="67e2125d-ec8c-4323-9653-9824a2ad815f" providerId="ADAL" clId="{066B0731-8B54-CF43-9BDD-D2EEB9663FC5}" dt="2024-01-27T12:23:59.676" v="2755"/>
          <ac:inkMkLst>
            <pc:docMk/>
            <pc:sldMk cId="624838760" sldId="334"/>
            <ac:inkMk id="1901" creationId="{EF4FE291-0E44-FAA9-130B-1BB4D71B56D0}"/>
          </ac:inkMkLst>
        </pc:inkChg>
        <pc:inkChg chg="add mod">
          <ac:chgData name="Kokchun Giang" userId="67e2125d-ec8c-4323-9653-9824a2ad815f" providerId="ADAL" clId="{066B0731-8B54-CF43-9BDD-D2EEB9663FC5}" dt="2024-01-27T12:48:33.028" v="3090" actId="164"/>
          <ac:inkMkLst>
            <pc:docMk/>
            <pc:sldMk cId="624838760" sldId="334"/>
            <ac:inkMk id="1902" creationId="{11382451-7CB1-7C99-A0FE-12B05C9C5E5A}"/>
          </ac:inkMkLst>
        </pc:inkChg>
        <pc:inkChg chg="add mod">
          <ac:chgData name="Kokchun Giang" userId="67e2125d-ec8c-4323-9653-9824a2ad815f" providerId="ADAL" clId="{066B0731-8B54-CF43-9BDD-D2EEB9663FC5}" dt="2024-01-27T12:24:03.483" v="2764"/>
          <ac:inkMkLst>
            <pc:docMk/>
            <pc:sldMk cId="624838760" sldId="334"/>
            <ac:inkMk id="1904" creationId="{0AE6AC01-42ED-F5B0-8D29-7F7CD9601F2B}"/>
          </ac:inkMkLst>
        </pc:inkChg>
        <pc:inkChg chg="add mod">
          <ac:chgData name="Kokchun Giang" userId="67e2125d-ec8c-4323-9653-9824a2ad815f" providerId="ADAL" clId="{066B0731-8B54-CF43-9BDD-D2EEB9663FC5}" dt="2024-01-27T12:24:03.483" v="2764"/>
          <ac:inkMkLst>
            <pc:docMk/>
            <pc:sldMk cId="624838760" sldId="334"/>
            <ac:inkMk id="1905" creationId="{577B2F5D-94D0-0810-2C27-C4175EEE5CCA}"/>
          </ac:inkMkLst>
        </pc:inkChg>
        <pc:inkChg chg="add mod">
          <ac:chgData name="Kokchun Giang" userId="67e2125d-ec8c-4323-9653-9824a2ad815f" providerId="ADAL" clId="{066B0731-8B54-CF43-9BDD-D2EEB9663FC5}" dt="2024-01-27T12:24:03.483" v="2764"/>
          <ac:inkMkLst>
            <pc:docMk/>
            <pc:sldMk cId="624838760" sldId="334"/>
            <ac:inkMk id="1906" creationId="{5F547E46-AD7F-5C53-E10F-8572488CB8F7}"/>
          </ac:inkMkLst>
        </pc:inkChg>
        <pc:inkChg chg="add mod">
          <ac:chgData name="Kokchun Giang" userId="67e2125d-ec8c-4323-9653-9824a2ad815f" providerId="ADAL" clId="{066B0731-8B54-CF43-9BDD-D2EEB9663FC5}" dt="2024-01-27T12:24:03.483" v="2764"/>
          <ac:inkMkLst>
            <pc:docMk/>
            <pc:sldMk cId="624838760" sldId="334"/>
            <ac:inkMk id="1907" creationId="{1B8C147F-A655-B6F5-9646-E7757EF4F2C0}"/>
          </ac:inkMkLst>
        </pc:inkChg>
        <pc:inkChg chg="add mod">
          <ac:chgData name="Kokchun Giang" userId="67e2125d-ec8c-4323-9653-9824a2ad815f" providerId="ADAL" clId="{066B0731-8B54-CF43-9BDD-D2EEB9663FC5}" dt="2024-01-27T12:24:03.483" v="2764"/>
          <ac:inkMkLst>
            <pc:docMk/>
            <pc:sldMk cId="624838760" sldId="334"/>
            <ac:inkMk id="1908" creationId="{715D04C3-29A5-9B8E-6F33-C6609F961BA0}"/>
          </ac:inkMkLst>
        </pc:inkChg>
        <pc:inkChg chg="add mod">
          <ac:chgData name="Kokchun Giang" userId="67e2125d-ec8c-4323-9653-9824a2ad815f" providerId="ADAL" clId="{066B0731-8B54-CF43-9BDD-D2EEB9663FC5}" dt="2024-01-27T12:24:03.483" v="2764"/>
          <ac:inkMkLst>
            <pc:docMk/>
            <pc:sldMk cId="624838760" sldId="334"/>
            <ac:inkMk id="1909" creationId="{00E4D169-40EB-2304-917C-86F8461BD5CF}"/>
          </ac:inkMkLst>
        </pc:inkChg>
        <pc:inkChg chg="add mod">
          <ac:chgData name="Kokchun Giang" userId="67e2125d-ec8c-4323-9653-9824a2ad815f" providerId="ADAL" clId="{066B0731-8B54-CF43-9BDD-D2EEB9663FC5}" dt="2024-01-27T12:24:03.483" v="2764"/>
          <ac:inkMkLst>
            <pc:docMk/>
            <pc:sldMk cId="624838760" sldId="334"/>
            <ac:inkMk id="1910" creationId="{9A24AD03-3ECA-C814-B808-183CB0961A26}"/>
          </ac:inkMkLst>
        </pc:inkChg>
        <pc:inkChg chg="add mod">
          <ac:chgData name="Kokchun Giang" userId="67e2125d-ec8c-4323-9653-9824a2ad815f" providerId="ADAL" clId="{066B0731-8B54-CF43-9BDD-D2EEB9663FC5}" dt="2024-01-27T12:24:03.483" v="2764"/>
          <ac:inkMkLst>
            <pc:docMk/>
            <pc:sldMk cId="624838760" sldId="334"/>
            <ac:inkMk id="1911" creationId="{8EA5EB62-BB35-F649-A2B2-34A8CD14658B}"/>
          </ac:inkMkLst>
        </pc:inkChg>
        <pc:inkChg chg="add del mod">
          <ac:chgData name="Kokchun Giang" userId="67e2125d-ec8c-4323-9653-9824a2ad815f" providerId="ADAL" clId="{066B0731-8B54-CF43-9BDD-D2EEB9663FC5}" dt="2024-01-27T12:24:05.873" v="2772" actId="9405"/>
          <ac:inkMkLst>
            <pc:docMk/>
            <pc:sldMk cId="624838760" sldId="334"/>
            <ac:inkMk id="1913" creationId="{85242C09-AA52-F4EE-F253-5827FAEBD3D3}"/>
          </ac:inkMkLst>
        </pc:inkChg>
        <pc:inkChg chg="add del mod">
          <ac:chgData name="Kokchun Giang" userId="67e2125d-ec8c-4323-9653-9824a2ad815f" providerId="ADAL" clId="{066B0731-8B54-CF43-9BDD-D2EEB9663FC5}" dt="2024-01-27T12:24:05.489" v="2771"/>
          <ac:inkMkLst>
            <pc:docMk/>
            <pc:sldMk cId="624838760" sldId="334"/>
            <ac:inkMk id="1914" creationId="{AFA7B865-263A-4E34-7048-3F64A42EAE13}"/>
          </ac:inkMkLst>
        </pc:inkChg>
        <pc:inkChg chg="add del">
          <ac:chgData name="Kokchun Giang" userId="67e2125d-ec8c-4323-9653-9824a2ad815f" providerId="ADAL" clId="{066B0731-8B54-CF43-9BDD-D2EEB9663FC5}" dt="2024-01-27T12:24:05.243" v="2768" actId="9405"/>
          <ac:inkMkLst>
            <pc:docMk/>
            <pc:sldMk cId="624838760" sldId="334"/>
            <ac:inkMk id="1915" creationId="{CB7F97C6-1F7C-BFFE-C8CA-C7F1ED3E2A26}"/>
          </ac:inkMkLst>
        </pc:inkChg>
        <pc:inkChg chg="add mod">
          <ac:chgData name="Kokchun Giang" userId="67e2125d-ec8c-4323-9653-9824a2ad815f" providerId="ADAL" clId="{066B0731-8B54-CF43-9BDD-D2EEB9663FC5}" dt="2024-01-27T12:24:09.968" v="2779"/>
          <ac:inkMkLst>
            <pc:docMk/>
            <pc:sldMk cId="624838760" sldId="334"/>
            <ac:inkMk id="1917" creationId="{5E3E20F3-2745-7870-954F-9C153D20403B}"/>
          </ac:inkMkLst>
        </pc:inkChg>
        <pc:inkChg chg="add mod">
          <ac:chgData name="Kokchun Giang" userId="67e2125d-ec8c-4323-9653-9824a2ad815f" providerId="ADAL" clId="{066B0731-8B54-CF43-9BDD-D2EEB9663FC5}" dt="2024-01-27T12:24:09.968" v="2779"/>
          <ac:inkMkLst>
            <pc:docMk/>
            <pc:sldMk cId="624838760" sldId="334"/>
            <ac:inkMk id="1918" creationId="{0AF15B8B-E53E-AF6C-AED2-D18E804A0EC4}"/>
          </ac:inkMkLst>
        </pc:inkChg>
        <pc:inkChg chg="add mod">
          <ac:chgData name="Kokchun Giang" userId="67e2125d-ec8c-4323-9653-9824a2ad815f" providerId="ADAL" clId="{066B0731-8B54-CF43-9BDD-D2EEB9663FC5}" dt="2024-01-27T12:24:09.968" v="2779"/>
          <ac:inkMkLst>
            <pc:docMk/>
            <pc:sldMk cId="624838760" sldId="334"/>
            <ac:inkMk id="1919" creationId="{29A6D36F-18FE-6FB8-4B7C-9B9F50B60B62}"/>
          </ac:inkMkLst>
        </pc:inkChg>
        <pc:inkChg chg="add mod">
          <ac:chgData name="Kokchun Giang" userId="67e2125d-ec8c-4323-9653-9824a2ad815f" providerId="ADAL" clId="{066B0731-8B54-CF43-9BDD-D2EEB9663FC5}" dt="2024-01-27T12:24:09.968" v="2779"/>
          <ac:inkMkLst>
            <pc:docMk/>
            <pc:sldMk cId="624838760" sldId="334"/>
            <ac:inkMk id="1920" creationId="{282027C4-DCC5-F148-43F2-EDEB8444FB13}"/>
          </ac:inkMkLst>
        </pc:inkChg>
        <pc:inkChg chg="add mod">
          <ac:chgData name="Kokchun Giang" userId="67e2125d-ec8c-4323-9653-9824a2ad815f" providerId="ADAL" clId="{066B0731-8B54-CF43-9BDD-D2EEB9663FC5}" dt="2024-01-27T12:24:09.968" v="2779"/>
          <ac:inkMkLst>
            <pc:docMk/>
            <pc:sldMk cId="624838760" sldId="334"/>
            <ac:inkMk id="1921" creationId="{6F308D6B-7DAC-13AE-EDCE-1EDBECBA98B7}"/>
          </ac:inkMkLst>
        </pc:inkChg>
        <pc:inkChg chg="add mod">
          <ac:chgData name="Kokchun Giang" userId="67e2125d-ec8c-4323-9653-9824a2ad815f" providerId="ADAL" clId="{066B0731-8B54-CF43-9BDD-D2EEB9663FC5}" dt="2024-01-27T12:24:09.968" v="2779"/>
          <ac:inkMkLst>
            <pc:docMk/>
            <pc:sldMk cId="624838760" sldId="334"/>
            <ac:inkMk id="1922" creationId="{D766C855-7467-9411-D35F-464BA1F77582}"/>
          </ac:inkMkLst>
        </pc:inkChg>
        <pc:inkChg chg="add">
          <ac:chgData name="Kokchun Giang" userId="67e2125d-ec8c-4323-9653-9824a2ad815f" providerId="ADAL" clId="{066B0731-8B54-CF43-9BDD-D2EEB9663FC5}" dt="2024-01-27T12:25:54.840" v="2780" actId="9405"/>
          <ac:inkMkLst>
            <pc:docMk/>
            <pc:sldMk cId="624838760" sldId="334"/>
            <ac:inkMk id="1924" creationId="{05EF0E2A-9E8A-28E8-6059-279B2062ECE4}"/>
          </ac:inkMkLst>
        </pc:inkChg>
        <pc:inkChg chg="add mod">
          <ac:chgData name="Kokchun Giang" userId="67e2125d-ec8c-4323-9653-9824a2ad815f" providerId="ADAL" clId="{066B0731-8B54-CF43-9BDD-D2EEB9663FC5}" dt="2024-01-27T12:26:02.658" v="2796"/>
          <ac:inkMkLst>
            <pc:docMk/>
            <pc:sldMk cId="624838760" sldId="334"/>
            <ac:inkMk id="1925" creationId="{257D66F7-E98D-1B5C-1AD1-AAAB490BCB5D}"/>
          </ac:inkMkLst>
        </pc:inkChg>
        <pc:inkChg chg="add mod">
          <ac:chgData name="Kokchun Giang" userId="67e2125d-ec8c-4323-9653-9824a2ad815f" providerId="ADAL" clId="{066B0731-8B54-CF43-9BDD-D2EEB9663FC5}" dt="2024-01-27T12:26:02.658" v="2796"/>
          <ac:inkMkLst>
            <pc:docMk/>
            <pc:sldMk cId="624838760" sldId="334"/>
            <ac:inkMk id="1926" creationId="{6D05B30A-2E9F-68A5-DAB3-27144101FA66}"/>
          </ac:inkMkLst>
        </pc:inkChg>
        <pc:inkChg chg="add mod">
          <ac:chgData name="Kokchun Giang" userId="67e2125d-ec8c-4323-9653-9824a2ad815f" providerId="ADAL" clId="{066B0731-8B54-CF43-9BDD-D2EEB9663FC5}" dt="2024-01-27T12:26:02.658" v="2796"/>
          <ac:inkMkLst>
            <pc:docMk/>
            <pc:sldMk cId="624838760" sldId="334"/>
            <ac:inkMk id="1927" creationId="{FE0627AC-1DAF-751C-1803-72CD75280A34}"/>
          </ac:inkMkLst>
        </pc:inkChg>
        <pc:inkChg chg="add mod">
          <ac:chgData name="Kokchun Giang" userId="67e2125d-ec8c-4323-9653-9824a2ad815f" providerId="ADAL" clId="{066B0731-8B54-CF43-9BDD-D2EEB9663FC5}" dt="2024-01-27T12:26:02.658" v="2796"/>
          <ac:inkMkLst>
            <pc:docMk/>
            <pc:sldMk cId="624838760" sldId="334"/>
            <ac:inkMk id="1928" creationId="{B953F138-A8D8-4C17-4F22-18C6AB28D5AC}"/>
          </ac:inkMkLst>
        </pc:inkChg>
        <pc:inkChg chg="add mod">
          <ac:chgData name="Kokchun Giang" userId="67e2125d-ec8c-4323-9653-9824a2ad815f" providerId="ADAL" clId="{066B0731-8B54-CF43-9BDD-D2EEB9663FC5}" dt="2024-01-27T12:26:02.658" v="2796"/>
          <ac:inkMkLst>
            <pc:docMk/>
            <pc:sldMk cId="624838760" sldId="334"/>
            <ac:inkMk id="1929" creationId="{903BA1D4-3054-238B-38DA-C0525F209B79}"/>
          </ac:inkMkLst>
        </pc:inkChg>
        <pc:inkChg chg="add mod">
          <ac:chgData name="Kokchun Giang" userId="67e2125d-ec8c-4323-9653-9824a2ad815f" providerId="ADAL" clId="{066B0731-8B54-CF43-9BDD-D2EEB9663FC5}" dt="2024-01-27T12:26:02.658" v="2796"/>
          <ac:inkMkLst>
            <pc:docMk/>
            <pc:sldMk cId="624838760" sldId="334"/>
            <ac:inkMk id="1930" creationId="{790FBDFB-4DE0-E593-D4AB-1EB804C72650}"/>
          </ac:inkMkLst>
        </pc:inkChg>
        <pc:inkChg chg="add mod">
          <ac:chgData name="Kokchun Giang" userId="67e2125d-ec8c-4323-9653-9824a2ad815f" providerId="ADAL" clId="{066B0731-8B54-CF43-9BDD-D2EEB9663FC5}" dt="2024-01-27T12:26:02.658" v="2796"/>
          <ac:inkMkLst>
            <pc:docMk/>
            <pc:sldMk cId="624838760" sldId="334"/>
            <ac:inkMk id="1931" creationId="{D8EE318A-AE95-5E8D-E78A-73B16E13B49C}"/>
          </ac:inkMkLst>
        </pc:inkChg>
        <pc:inkChg chg="add mod">
          <ac:chgData name="Kokchun Giang" userId="67e2125d-ec8c-4323-9653-9824a2ad815f" providerId="ADAL" clId="{066B0731-8B54-CF43-9BDD-D2EEB9663FC5}" dt="2024-01-27T12:26:02.658" v="2796"/>
          <ac:inkMkLst>
            <pc:docMk/>
            <pc:sldMk cId="624838760" sldId="334"/>
            <ac:inkMk id="1932" creationId="{CF6BF231-33D0-EA9C-8355-894956739BEE}"/>
          </ac:inkMkLst>
        </pc:inkChg>
        <pc:inkChg chg="add mod">
          <ac:chgData name="Kokchun Giang" userId="67e2125d-ec8c-4323-9653-9824a2ad815f" providerId="ADAL" clId="{066B0731-8B54-CF43-9BDD-D2EEB9663FC5}" dt="2024-01-27T12:26:02.658" v="2796"/>
          <ac:inkMkLst>
            <pc:docMk/>
            <pc:sldMk cId="624838760" sldId="334"/>
            <ac:inkMk id="1933" creationId="{F0BA26EC-3D3C-48A6-AC23-A033ADF4F166}"/>
          </ac:inkMkLst>
        </pc:inkChg>
        <pc:inkChg chg="add mod">
          <ac:chgData name="Kokchun Giang" userId="67e2125d-ec8c-4323-9653-9824a2ad815f" providerId="ADAL" clId="{066B0731-8B54-CF43-9BDD-D2EEB9663FC5}" dt="2024-01-27T12:26:02.658" v="2796"/>
          <ac:inkMkLst>
            <pc:docMk/>
            <pc:sldMk cId="624838760" sldId="334"/>
            <ac:inkMk id="1934" creationId="{CF0DB26A-F4A0-80F4-65AA-A39D5159E27F}"/>
          </ac:inkMkLst>
        </pc:inkChg>
        <pc:inkChg chg="add mod">
          <ac:chgData name="Kokchun Giang" userId="67e2125d-ec8c-4323-9653-9824a2ad815f" providerId="ADAL" clId="{066B0731-8B54-CF43-9BDD-D2EEB9663FC5}" dt="2024-01-27T12:26:02.658" v="2796"/>
          <ac:inkMkLst>
            <pc:docMk/>
            <pc:sldMk cId="624838760" sldId="334"/>
            <ac:inkMk id="1935" creationId="{38DAC1BE-17FA-1DD0-87CC-E6C19A09402F}"/>
          </ac:inkMkLst>
        </pc:inkChg>
        <pc:inkChg chg="add mod">
          <ac:chgData name="Kokchun Giang" userId="67e2125d-ec8c-4323-9653-9824a2ad815f" providerId="ADAL" clId="{066B0731-8B54-CF43-9BDD-D2EEB9663FC5}" dt="2024-01-27T12:26:02.658" v="2796"/>
          <ac:inkMkLst>
            <pc:docMk/>
            <pc:sldMk cId="624838760" sldId="334"/>
            <ac:inkMk id="1936" creationId="{74ECE826-52C2-403D-4243-5F8EA86BA2B0}"/>
          </ac:inkMkLst>
        </pc:inkChg>
        <pc:inkChg chg="add mod">
          <ac:chgData name="Kokchun Giang" userId="67e2125d-ec8c-4323-9653-9824a2ad815f" providerId="ADAL" clId="{066B0731-8B54-CF43-9BDD-D2EEB9663FC5}" dt="2024-01-27T12:26:02.658" v="2796"/>
          <ac:inkMkLst>
            <pc:docMk/>
            <pc:sldMk cId="624838760" sldId="334"/>
            <ac:inkMk id="1937" creationId="{017C9506-AEFE-F32A-135F-4D2698163232}"/>
          </ac:inkMkLst>
        </pc:inkChg>
        <pc:inkChg chg="add mod">
          <ac:chgData name="Kokchun Giang" userId="67e2125d-ec8c-4323-9653-9824a2ad815f" providerId="ADAL" clId="{066B0731-8B54-CF43-9BDD-D2EEB9663FC5}" dt="2024-01-27T12:26:02.658" v="2796"/>
          <ac:inkMkLst>
            <pc:docMk/>
            <pc:sldMk cId="624838760" sldId="334"/>
            <ac:inkMk id="1938" creationId="{69D857E2-70C4-C1AB-306A-D80C8873B6A2}"/>
          </ac:inkMkLst>
        </pc:inkChg>
        <pc:inkChg chg="add mod">
          <ac:chgData name="Kokchun Giang" userId="67e2125d-ec8c-4323-9653-9824a2ad815f" providerId="ADAL" clId="{066B0731-8B54-CF43-9BDD-D2EEB9663FC5}" dt="2024-01-27T12:26:02.658" v="2796"/>
          <ac:inkMkLst>
            <pc:docMk/>
            <pc:sldMk cId="624838760" sldId="334"/>
            <ac:inkMk id="1939" creationId="{BC7397E8-A991-882E-6D8B-53D31DBC71DB}"/>
          </ac:inkMkLst>
        </pc:inkChg>
        <pc:inkChg chg="add mod">
          <ac:chgData name="Kokchun Giang" userId="67e2125d-ec8c-4323-9653-9824a2ad815f" providerId="ADAL" clId="{066B0731-8B54-CF43-9BDD-D2EEB9663FC5}" dt="2024-01-27T12:28:08.417" v="2930"/>
          <ac:inkMkLst>
            <pc:docMk/>
            <pc:sldMk cId="624838760" sldId="334"/>
            <ac:inkMk id="1943" creationId="{AD944624-5E72-2E7A-033B-CC82BC3A6F82}"/>
          </ac:inkMkLst>
        </pc:inkChg>
        <pc:inkChg chg="add mod">
          <ac:chgData name="Kokchun Giang" userId="67e2125d-ec8c-4323-9653-9824a2ad815f" providerId="ADAL" clId="{066B0731-8B54-CF43-9BDD-D2EEB9663FC5}" dt="2024-01-27T12:28:08.417" v="2930"/>
          <ac:inkMkLst>
            <pc:docMk/>
            <pc:sldMk cId="624838760" sldId="334"/>
            <ac:inkMk id="1944" creationId="{8EFED903-D8A5-D0C0-BBF3-885A0475BB97}"/>
          </ac:inkMkLst>
        </pc:inkChg>
        <pc:inkChg chg="add mod">
          <ac:chgData name="Kokchun Giang" userId="67e2125d-ec8c-4323-9653-9824a2ad815f" providerId="ADAL" clId="{066B0731-8B54-CF43-9BDD-D2EEB9663FC5}" dt="2024-01-27T12:28:08.417" v="2930"/>
          <ac:inkMkLst>
            <pc:docMk/>
            <pc:sldMk cId="624838760" sldId="334"/>
            <ac:inkMk id="1945" creationId="{82484E2C-976E-09D8-69EB-244E22A90CEA}"/>
          </ac:inkMkLst>
        </pc:inkChg>
        <pc:inkChg chg="add mod">
          <ac:chgData name="Kokchun Giang" userId="67e2125d-ec8c-4323-9653-9824a2ad815f" providerId="ADAL" clId="{066B0731-8B54-CF43-9BDD-D2EEB9663FC5}" dt="2024-01-27T12:28:08.417" v="2930"/>
          <ac:inkMkLst>
            <pc:docMk/>
            <pc:sldMk cId="624838760" sldId="334"/>
            <ac:inkMk id="1946" creationId="{A01C90EE-0EBB-CB43-16C4-5D88EC260881}"/>
          </ac:inkMkLst>
        </pc:inkChg>
        <pc:inkChg chg="add mod">
          <ac:chgData name="Kokchun Giang" userId="67e2125d-ec8c-4323-9653-9824a2ad815f" providerId="ADAL" clId="{066B0731-8B54-CF43-9BDD-D2EEB9663FC5}" dt="2024-01-27T12:28:08.417" v="2930"/>
          <ac:inkMkLst>
            <pc:docMk/>
            <pc:sldMk cId="624838760" sldId="334"/>
            <ac:inkMk id="1947" creationId="{B8034934-97DF-D057-0852-2D2B1EEF94CF}"/>
          </ac:inkMkLst>
        </pc:inkChg>
        <pc:inkChg chg="add mod">
          <ac:chgData name="Kokchun Giang" userId="67e2125d-ec8c-4323-9653-9824a2ad815f" providerId="ADAL" clId="{066B0731-8B54-CF43-9BDD-D2EEB9663FC5}" dt="2024-01-27T12:28:08.417" v="2930"/>
          <ac:inkMkLst>
            <pc:docMk/>
            <pc:sldMk cId="624838760" sldId="334"/>
            <ac:inkMk id="1948" creationId="{C1F4ED08-29AD-6AA5-1ACC-95D987BCD537}"/>
          </ac:inkMkLst>
        </pc:inkChg>
        <pc:inkChg chg="add del mod">
          <ac:chgData name="Kokchun Giang" userId="67e2125d-ec8c-4323-9653-9824a2ad815f" providerId="ADAL" clId="{066B0731-8B54-CF43-9BDD-D2EEB9663FC5}" dt="2024-01-27T12:26:44.343" v="2813"/>
          <ac:inkMkLst>
            <pc:docMk/>
            <pc:sldMk cId="624838760" sldId="334"/>
            <ac:inkMk id="1949" creationId="{D1FDA570-E7BA-0B10-2CCB-AA80D8074035}"/>
          </ac:inkMkLst>
        </pc:inkChg>
        <pc:inkChg chg="add del mod">
          <ac:chgData name="Kokchun Giang" userId="67e2125d-ec8c-4323-9653-9824a2ad815f" providerId="ADAL" clId="{066B0731-8B54-CF43-9BDD-D2EEB9663FC5}" dt="2024-01-27T12:26:44.344" v="2814"/>
          <ac:inkMkLst>
            <pc:docMk/>
            <pc:sldMk cId="624838760" sldId="334"/>
            <ac:inkMk id="1950" creationId="{684761F8-CA19-5F53-8A30-6C1C54121682}"/>
          </ac:inkMkLst>
        </pc:inkChg>
        <pc:inkChg chg="add del mod">
          <ac:chgData name="Kokchun Giang" userId="67e2125d-ec8c-4323-9653-9824a2ad815f" providerId="ADAL" clId="{066B0731-8B54-CF43-9BDD-D2EEB9663FC5}" dt="2024-01-27T12:26:44.342" v="2812"/>
          <ac:inkMkLst>
            <pc:docMk/>
            <pc:sldMk cId="624838760" sldId="334"/>
            <ac:inkMk id="1951" creationId="{F727328F-B967-EBEA-B48E-C047DFBD0F9A}"/>
          </ac:inkMkLst>
        </pc:inkChg>
        <pc:inkChg chg="add del mod">
          <ac:chgData name="Kokchun Giang" userId="67e2125d-ec8c-4323-9653-9824a2ad815f" providerId="ADAL" clId="{066B0731-8B54-CF43-9BDD-D2EEB9663FC5}" dt="2024-01-27T12:26:45.388" v="2817"/>
          <ac:inkMkLst>
            <pc:docMk/>
            <pc:sldMk cId="624838760" sldId="334"/>
            <ac:inkMk id="1956" creationId="{10E035F7-FE97-2E94-94B9-48C768145B63}"/>
          </ac:inkMkLst>
        </pc:inkChg>
        <pc:inkChg chg="add del mod">
          <ac:chgData name="Kokchun Giang" userId="67e2125d-ec8c-4323-9653-9824a2ad815f" providerId="ADAL" clId="{066B0731-8B54-CF43-9BDD-D2EEB9663FC5}" dt="2024-01-27T12:26:45.389" v="2818"/>
          <ac:inkMkLst>
            <pc:docMk/>
            <pc:sldMk cId="624838760" sldId="334"/>
            <ac:inkMk id="1957" creationId="{CD2DD3E8-8BE3-DC68-D43A-EA90F36E2B30}"/>
          </ac:inkMkLst>
        </pc:inkChg>
        <pc:inkChg chg="add del mod">
          <ac:chgData name="Kokchun Giang" userId="67e2125d-ec8c-4323-9653-9824a2ad815f" providerId="ADAL" clId="{066B0731-8B54-CF43-9BDD-D2EEB9663FC5}" dt="2024-01-27T12:26:45.387" v="2815"/>
          <ac:inkMkLst>
            <pc:docMk/>
            <pc:sldMk cId="624838760" sldId="334"/>
            <ac:inkMk id="1958" creationId="{F96D7CE5-81B7-3058-E12B-5E2938F93511}"/>
          </ac:inkMkLst>
        </pc:inkChg>
        <pc:inkChg chg="add del mod">
          <ac:chgData name="Kokchun Giang" userId="67e2125d-ec8c-4323-9653-9824a2ad815f" providerId="ADAL" clId="{066B0731-8B54-CF43-9BDD-D2EEB9663FC5}" dt="2024-01-27T12:26:45.388" v="2816"/>
          <ac:inkMkLst>
            <pc:docMk/>
            <pc:sldMk cId="624838760" sldId="334"/>
            <ac:inkMk id="1959" creationId="{3F45426C-2324-9A3D-3DA8-AED8ADFFAADE}"/>
          </ac:inkMkLst>
        </pc:inkChg>
        <pc:inkChg chg="add mod">
          <ac:chgData name="Kokchun Giang" userId="67e2125d-ec8c-4323-9653-9824a2ad815f" providerId="ADAL" clId="{066B0731-8B54-CF43-9BDD-D2EEB9663FC5}" dt="2024-01-27T12:28:08.417" v="2930"/>
          <ac:inkMkLst>
            <pc:docMk/>
            <pc:sldMk cId="624838760" sldId="334"/>
            <ac:inkMk id="1962" creationId="{25673B96-4DC0-24AC-9C1F-4DB2CC1E4A19}"/>
          </ac:inkMkLst>
        </pc:inkChg>
        <pc:inkChg chg="add mod">
          <ac:chgData name="Kokchun Giang" userId="67e2125d-ec8c-4323-9653-9824a2ad815f" providerId="ADAL" clId="{066B0731-8B54-CF43-9BDD-D2EEB9663FC5}" dt="2024-01-27T12:28:08.417" v="2930"/>
          <ac:inkMkLst>
            <pc:docMk/>
            <pc:sldMk cId="624838760" sldId="334"/>
            <ac:inkMk id="1963" creationId="{D55520B7-7C0E-0B39-47CD-C33A30A49609}"/>
          </ac:inkMkLst>
        </pc:inkChg>
        <pc:inkChg chg="add mod">
          <ac:chgData name="Kokchun Giang" userId="67e2125d-ec8c-4323-9653-9824a2ad815f" providerId="ADAL" clId="{066B0731-8B54-CF43-9BDD-D2EEB9663FC5}" dt="2024-01-27T12:28:08.417" v="2930"/>
          <ac:inkMkLst>
            <pc:docMk/>
            <pc:sldMk cId="624838760" sldId="334"/>
            <ac:inkMk id="1964" creationId="{2E4BE349-6F83-0C53-713E-67F364F209C6}"/>
          </ac:inkMkLst>
        </pc:inkChg>
        <pc:inkChg chg="add mod">
          <ac:chgData name="Kokchun Giang" userId="67e2125d-ec8c-4323-9653-9824a2ad815f" providerId="ADAL" clId="{066B0731-8B54-CF43-9BDD-D2EEB9663FC5}" dt="2024-01-27T12:28:08.417" v="2930"/>
          <ac:inkMkLst>
            <pc:docMk/>
            <pc:sldMk cId="624838760" sldId="334"/>
            <ac:inkMk id="1965" creationId="{F02F6840-068F-0CF5-551A-3422D35DCAC8}"/>
          </ac:inkMkLst>
        </pc:inkChg>
        <pc:inkChg chg="add mod">
          <ac:chgData name="Kokchun Giang" userId="67e2125d-ec8c-4323-9653-9824a2ad815f" providerId="ADAL" clId="{066B0731-8B54-CF43-9BDD-D2EEB9663FC5}" dt="2024-01-27T12:28:08.417" v="2930"/>
          <ac:inkMkLst>
            <pc:docMk/>
            <pc:sldMk cId="624838760" sldId="334"/>
            <ac:inkMk id="1966" creationId="{46D22C48-091C-F45E-A78B-EB53A045EF7F}"/>
          </ac:inkMkLst>
        </pc:inkChg>
        <pc:inkChg chg="add mod">
          <ac:chgData name="Kokchun Giang" userId="67e2125d-ec8c-4323-9653-9824a2ad815f" providerId="ADAL" clId="{066B0731-8B54-CF43-9BDD-D2EEB9663FC5}" dt="2024-01-27T12:28:08.417" v="2930"/>
          <ac:inkMkLst>
            <pc:docMk/>
            <pc:sldMk cId="624838760" sldId="334"/>
            <ac:inkMk id="1967" creationId="{BB57FCD1-A9AE-CB1A-2FE8-424D919143C2}"/>
          </ac:inkMkLst>
        </pc:inkChg>
        <pc:inkChg chg="add mod">
          <ac:chgData name="Kokchun Giang" userId="67e2125d-ec8c-4323-9653-9824a2ad815f" providerId="ADAL" clId="{066B0731-8B54-CF43-9BDD-D2EEB9663FC5}" dt="2024-01-27T12:28:08.417" v="2930"/>
          <ac:inkMkLst>
            <pc:docMk/>
            <pc:sldMk cId="624838760" sldId="334"/>
            <ac:inkMk id="1968" creationId="{0CC07EB4-A60E-2609-966E-62DD8E830291}"/>
          </ac:inkMkLst>
        </pc:inkChg>
        <pc:inkChg chg="add mod">
          <ac:chgData name="Kokchun Giang" userId="67e2125d-ec8c-4323-9653-9824a2ad815f" providerId="ADAL" clId="{066B0731-8B54-CF43-9BDD-D2EEB9663FC5}" dt="2024-01-27T12:28:08.417" v="2930"/>
          <ac:inkMkLst>
            <pc:docMk/>
            <pc:sldMk cId="624838760" sldId="334"/>
            <ac:inkMk id="1969" creationId="{EB7AEBD2-BFB8-A1C5-1954-E5732D558C67}"/>
          </ac:inkMkLst>
        </pc:inkChg>
        <pc:inkChg chg="add mod">
          <ac:chgData name="Kokchun Giang" userId="67e2125d-ec8c-4323-9653-9824a2ad815f" providerId="ADAL" clId="{066B0731-8B54-CF43-9BDD-D2EEB9663FC5}" dt="2024-01-27T12:28:08.417" v="2930"/>
          <ac:inkMkLst>
            <pc:docMk/>
            <pc:sldMk cId="624838760" sldId="334"/>
            <ac:inkMk id="1970" creationId="{D232E3CA-4DEC-C854-8A81-8515EE3D548A}"/>
          </ac:inkMkLst>
        </pc:inkChg>
        <pc:inkChg chg="add mod">
          <ac:chgData name="Kokchun Giang" userId="67e2125d-ec8c-4323-9653-9824a2ad815f" providerId="ADAL" clId="{066B0731-8B54-CF43-9BDD-D2EEB9663FC5}" dt="2024-01-27T12:28:08.417" v="2930"/>
          <ac:inkMkLst>
            <pc:docMk/>
            <pc:sldMk cId="624838760" sldId="334"/>
            <ac:inkMk id="1971" creationId="{3FF9D65F-F20C-ED1F-B5B4-6A4C9FD8F8D0}"/>
          </ac:inkMkLst>
        </pc:inkChg>
        <pc:inkChg chg="add mod">
          <ac:chgData name="Kokchun Giang" userId="67e2125d-ec8c-4323-9653-9824a2ad815f" providerId="ADAL" clId="{066B0731-8B54-CF43-9BDD-D2EEB9663FC5}" dt="2024-01-27T12:28:08.417" v="2930"/>
          <ac:inkMkLst>
            <pc:docMk/>
            <pc:sldMk cId="624838760" sldId="334"/>
            <ac:inkMk id="1972" creationId="{E951B136-D9C1-A3BB-A877-744A8FD03524}"/>
          </ac:inkMkLst>
        </pc:inkChg>
        <pc:inkChg chg="add mod">
          <ac:chgData name="Kokchun Giang" userId="67e2125d-ec8c-4323-9653-9824a2ad815f" providerId="ADAL" clId="{066B0731-8B54-CF43-9BDD-D2EEB9663FC5}" dt="2024-01-27T12:28:08.417" v="2930"/>
          <ac:inkMkLst>
            <pc:docMk/>
            <pc:sldMk cId="624838760" sldId="334"/>
            <ac:inkMk id="1973" creationId="{17F82568-09C6-5211-2E2E-3E5994A73E3A}"/>
          </ac:inkMkLst>
        </pc:inkChg>
        <pc:inkChg chg="add mod">
          <ac:chgData name="Kokchun Giang" userId="67e2125d-ec8c-4323-9653-9824a2ad815f" providerId="ADAL" clId="{066B0731-8B54-CF43-9BDD-D2EEB9663FC5}" dt="2024-01-27T12:28:08.417" v="2930"/>
          <ac:inkMkLst>
            <pc:docMk/>
            <pc:sldMk cId="624838760" sldId="334"/>
            <ac:inkMk id="1974" creationId="{259AC59B-D956-8DDE-5D88-002091DFEF60}"/>
          </ac:inkMkLst>
        </pc:inkChg>
        <pc:inkChg chg="add mod">
          <ac:chgData name="Kokchun Giang" userId="67e2125d-ec8c-4323-9653-9824a2ad815f" providerId="ADAL" clId="{066B0731-8B54-CF43-9BDD-D2EEB9663FC5}" dt="2024-01-27T12:28:08.417" v="2930"/>
          <ac:inkMkLst>
            <pc:docMk/>
            <pc:sldMk cId="624838760" sldId="334"/>
            <ac:inkMk id="1975" creationId="{AC811334-6108-12F8-5D68-DF98E1F2B872}"/>
          </ac:inkMkLst>
        </pc:inkChg>
        <pc:inkChg chg="add mod">
          <ac:chgData name="Kokchun Giang" userId="67e2125d-ec8c-4323-9653-9824a2ad815f" providerId="ADAL" clId="{066B0731-8B54-CF43-9BDD-D2EEB9663FC5}" dt="2024-01-27T12:28:08.417" v="2930"/>
          <ac:inkMkLst>
            <pc:docMk/>
            <pc:sldMk cId="624838760" sldId="334"/>
            <ac:inkMk id="1976" creationId="{D6BBFD33-64A9-0939-A3E5-B15644D5171A}"/>
          </ac:inkMkLst>
        </pc:inkChg>
        <pc:inkChg chg="add del mod">
          <ac:chgData name="Kokchun Giang" userId="67e2125d-ec8c-4323-9653-9824a2ad815f" providerId="ADAL" clId="{066B0731-8B54-CF43-9BDD-D2EEB9663FC5}" dt="2024-01-27T12:27:26.579" v="2862" actId="9405"/>
          <ac:inkMkLst>
            <pc:docMk/>
            <pc:sldMk cId="624838760" sldId="334"/>
            <ac:inkMk id="1981" creationId="{FAFA0B4C-B66A-0118-6B36-C18BD186C7E1}"/>
          </ac:inkMkLst>
        </pc:inkChg>
        <pc:inkChg chg="add del mod">
          <ac:chgData name="Kokchun Giang" userId="67e2125d-ec8c-4323-9653-9824a2ad815f" providerId="ADAL" clId="{066B0731-8B54-CF43-9BDD-D2EEB9663FC5}" dt="2024-01-27T12:27:26.212" v="2861" actId="9405"/>
          <ac:inkMkLst>
            <pc:docMk/>
            <pc:sldMk cId="624838760" sldId="334"/>
            <ac:inkMk id="1982" creationId="{B764916D-E044-7548-CA11-8389834C6184}"/>
          </ac:inkMkLst>
        </pc:inkChg>
        <pc:inkChg chg="add del mod">
          <ac:chgData name="Kokchun Giang" userId="67e2125d-ec8c-4323-9653-9824a2ad815f" providerId="ADAL" clId="{066B0731-8B54-CF43-9BDD-D2EEB9663FC5}" dt="2024-01-27T12:27:25.977" v="2860" actId="9405"/>
          <ac:inkMkLst>
            <pc:docMk/>
            <pc:sldMk cId="624838760" sldId="334"/>
            <ac:inkMk id="1983" creationId="{639FA623-5A7E-CB6D-25BE-125B67A602E6}"/>
          </ac:inkMkLst>
        </pc:inkChg>
        <pc:inkChg chg="add del mod">
          <ac:chgData name="Kokchun Giang" userId="67e2125d-ec8c-4323-9653-9824a2ad815f" providerId="ADAL" clId="{066B0731-8B54-CF43-9BDD-D2EEB9663FC5}" dt="2024-01-27T12:27:25.758" v="2859" actId="9405"/>
          <ac:inkMkLst>
            <pc:docMk/>
            <pc:sldMk cId="624838760" sldId="334"/>
            <ac:inkMk id="1984" creationId="{00C5878B-A64E-5A6B-E77C-64D69EE74541}"/>
          </ac:inkMkLst>
        </pc:inkChg>
        <pc:inkChg chg="add del mod">
          <ac:chgData name="Kokchun Giang" userId="67e2125d-ec8c-4323-9653-9824a2ad815f" providerId="ADAL" clId="{066B0731-8B54-CF43-9BDD-D2EEB9663FC5}" dt="2024-01-27T12:27:25.531" v="2858" actId="9405"/>
          <ac:inkMkLst>
            <pc:docMk/>
            <pc:sldMk cId="624838760" sldId="334"/>
            <ac:inkMk id="1985" creationId="{CD57653D-181F-A03D-8DAB-9DAB8C0B12A3}"/>
          </ac:inkMkLst>
        </pc:inkChg>
        <pc:inkChg chg="add del mod">
          <ac:chgData name="Kokchun Giang" userId="67e2125d-ec8c-4323-9653-9824a2ad815f" providerId="ADAL" clId="{066B0731-8B54-CF43-9BDD-D2EEB9663FC5}" dt="2024-01-27T12:27:25.239" v="2857"/>
          <ac:inkMkLst>
            <pc:docMk/>
            <pc:sldMk cId="624838760" sldId="334"/>
            <ac:inkMk id="1986" creationId="{80CF61D1-7AED-CF00-4DEE-1F1E1B71FD99}"/>
          </ac:inkMkLst>
        </pc:inkChg>
        <pc:inkChg chg="add del mod">
          <ac:chgData name="Kokchun Giang" userId="67e2125d-ec8c-4323-9653-9824a2ad815f" providerId="ADAL" clId="{066B0731-8B54-CF43-9BDD-D2EEB9663FC5}" dt="2024-01-27T12:27:24.882" v="2855" actId="9405"/>
          <ac:inkMkLst>
            <pc:docMk/>
            <pc:sldMk cId="624838760" sldId="334"/>
            <ac:inkMk id="1988" creationId="{A7F2A046-5E84-BB8B-BA54-B221FC738221}"/>
          </ac:inkMkLst>
        </pc:inkChg>
        <pc:inkChg chg="add del mod">
          <ac:chgData name="Kokchun Giang" userId="67e2125d-ec8c-4323-9653-9824a2ad815f" providerId="ADAL" clId="{066B0731-8B54-CF43-9BDD-D2EEB9663FC5}" dt="2024-01-27T12:27:24.677" v="2854" actId="9405"/>
          <ac:inkMkLst>
            <pc:docMk/>
            <pc:sldMk cId="624838760" sldId="334"/>
            <ac:inkMk id="1989" creationId="{D6DF39D1-B920-4DD9-3395-65777528A340}"/>
          </ac:inkMkLst>
        </pc:inkChg>
        <pc:inkChg chg="add del mod">
          <ac:chgData name="Kokchun Giang" userId="67e2125d-ec8c-4323-9653-9824a2ad815f" providerId="ADAL" clId="{066B0731-8B54-CF43-9BDD-D2EEB9663FC5}" dt="2024-01-27T12:27:24.492" v="2853" actId="9405"/>
          <ac:inkMkLst>
            <pc:docMk/>
            <pc:sldMk cId="624838760" sldId="334"/>
            <ac:inkMk id="1990" creationId="{E31E5730-1E08-B44E-1D8B-80E78B5EED9B}"/>
          </ac:inkMkLst>
        </pc:inkChg>
        <pc:inkChg chg="add del mod">
          <ac:chgData name="Kokchun Giang" userId="67e2125d-ec8c-4323-9653-9824a2ad815f" providerId="ADAL" clId="{066B0731-8B54-CF43-9BDD-D2EEB9663FC5}" dt="2024-01-27T12:27:24.243" v="2852" actId="9405"/>
          <ac:inkMkLst>
            <pc:docMk/>
            <pc:sldMk cId="624838760" sldId="334"/>
            <ac:inkMk id="1991" creationId="{6E8524D5-7F28-D650-EDBB-36B52D7D3EED}"/>
          </ac:inkMkLst>
        </pc:inkChg>
        <pc:inkChg chg="add del mod">
          <ac:chgData name="Kokchun Giang" userId="67e2125d-ec8c-4323-9653-9824a2ad815f" providerId="ADAL" clId="{066B0731-8B54-CF43-9BDD-D2EEB9663FC5}" dt="2024-01-27T12:27:24.056" v="2851" actId="9405"/>
          <ac:inkMkLst>
            <pc:docMk/>
            <pc:sldMk cId="624838760" sldId="334"/>
            <ac:inkMk id="1992" creationId="{7D2FBA04-AB3A-6351-5E24-3897A0B5D42F}"/>
          </ac:inkMkLst>
        </pc:inkChg>
        <pc:inkChg chg="add del mod">
          <ac:chgData name="Kokchun Giang" userId="67e2125d-ec8c-4323-9653-9824a2ad815f" providerId="ADAL" clId="{066B0731-8B54-CF43-9BDD-D2EEB9663FC5}" dt="2024-01-27T12:27:23.822" v="2850"/>
          <ac:inkMkLst>
            <pc:docMk/>
            <pc:sldMk cId="624838760" sldId="334"/>
            <ac:inkMk id="1993" creationId="{62D60344-C074-753F-8C78-AD1DBA37EE7F}"/>
          </ac:inkMkLst>
        </pc:inkChg>
        <pc:inkChg chg="add mod">
          <ac:chgData name="Kokchun Giang" userId="67e2125d-ec8c-4323-9653-9824a2ad815f" providerId="ADAL" clId="{066B0731-8B54-CF43-9BDD-D2EEB9663FC5}" dt="2024-01-27T12:28:08.417" v="2930"/>
          <ac:inkMkLst>
            <pc:docMk/>
            <pc:sldMk cId="624838760" sldId="334"/>
            <ac:inkMk id="1995" creationId="{A9E78DB6-C271-FCA1-F22F-A9541ADD3F02}"/>
          </ac:inkMkLst>
        </pc:inkChg>
        <pc:inkChg chg="add mod">
          <ac:chgData name="Kokchun Giang" userId="67e2125d-ec8c-4323-9653-9824a2ad815f" providerId="ADAL" clId="{066B0731-8B54-CF43-9BDD-D2EEB9663FC5}" dt="2024-01-27T12:28:08.417" v="2930"/>
          <ac:inkMkLst>
            <pc:docMk/>
            <pc:sldMk cId="624838760" sldId="334"/>
            <ac:inkMk id="1996" creationId="{EC1E0EE3-4ADD-EFAC-DA44-BE90BBD509C6}"/>
          </ac:inkMkLst>
        </pc:inkChg>
        <pc:inkChg chg="add mod">
          <ac:chgData name="Kokchun Giang" userId="67e2125d-ec8c-4323-9653-9824a2ad815f" providerId="ADAL" clId="{066B0731-8B54-CF43-9BDD-D2EEB9663FC5}" dt="2024-01-27T12:28:08.417" v="2930"/>
          <ac:inkMkLst>
            <pc:docMk/>
            <pc:sldMk cId="624838760" sldId="334"/>
            <ac:inkMk id="1997" creationId="{8E5FD23B-93A7-D5E9-41C1-A2170EC8FC9E}"/>
          </ac:inkMkLst>
        </pc:inkChg>
        <pc:inkChg chg="add mod">
          <ac:chgData name="Kokchun Giang" userId="67e2125d-ec8c-4323-9653-9824a2ad815f" providerId="ADAL" clId="{066B0731-8B54-CF43-9BDD-D2EEB9663FC5}" dt="2024-01-27T12:28:08.417" v="2930"/>
          <ac:inkMkLst>
            <pc:docMk/>
            <pc:sldMk cId="624838760" sldId="334"/>
            <ac:inkMk id="1998" creationId="{A5B18E27-CBC2-EDA0-5536-FB5DCD578A85}"/>
          </ac:inkMkLst>
        </pc:inkChg>
        <pc:inkChg chg="add mod">
          <ac:chgData name="Kokchun Giang" userId="67e2125d-ec8c-4323-9653-9824a2ad815f" providerId="ADAL" clId="{066B0731-8B54-CF43-9BDD-D2EEB9663FC5}" dt="2024-01-27T12:28:08.417" v="2930"/>
          <ac:inkMkLst>
            <pc:docMk/>
            <pc:sldMk cId="624838760" sldId="334"/>
            <ac:inkMk id="1999" creationId="{918BF4CA-B01C-6149-26A6-DD1C541BB0BF}"/>
          </ac:inkMkLst>
        </pc:inkChg>
        <pc:inkChg chg="add mod">
          <ac:chgData name="Kokchun Giang" userId="67e2125d-ec8c-4323-9653-9824a2ad815f" providerId="ADAL" clId="{066B0731-8B54-CF43-9BDD-D2EEB9663FC5}" dt="2024-01-27T12:28:08.417" v="2930"/>
          <ac:inkMkLst>
            <pc:docMk/>
            <pc:sldMk cId="624838760" sldId="334"/>
            <ac:inkMk id="2000" creationId="{A49C3307-0E49-81D9-2C71-F961CC517A83}"/>
          </ac:inkMkLst>
        </pc:inkChg>
        <pc:inkChg chg="add mod">
          <ac:chgData name="Kokchun Giang" userId="67e2125d-ec8c-4323-9653-9824a2ad815f" providerId="ADAL" clId="{066B0731-8B54-CF43-9BDD-D2EEB9663FC5}" dt="2024-01-27T12:28:08.417" v="2930"/>
          <ac:inkMkLst>
            <pc:docMk/>
            <pc:sldMk cId="624838760" sldId="334"/>
            <ac:inkMk id="2001" creationId="{58C5A71D-FB8E-A30A-E4EE-4CADCD9ABDBF}"/>
          </ac:inkMkLst>
        </pc:inkChg>
        <pc:inkChg chg="add mod">
          <ac:chgData name="Kokchun Giang" userId="67e2125d-ec8c-4323-9653-9824a2ad815f" providerId="ADAL" clId="{066B0731-8B54-CF43-9BDD-D2EEB9663FC5}" dt="2024-01-27T12:28:08.417" v="2930"/>
          <ac:inkMkLst>
            <pc:docMk/>
            <pc:sldMk cId="624838760" sldId="334"/>
            <ac:inkMk id="2002" creationId="{2BB5B122-66A8-C05B-C72D-76A50CDCF95F}"/>
          </ac:inkMkLst>
        </pc:inkChg>
        <pc:inkChg chg="add mod">
          <ac:chgData name="Kokchun Giang" userId="67e2125d-ec8c-4323-9653-9824a2ad815f" providerId="ADAL" clId="{066B0731-8B54-CF43-9BDD-D2EEB9663FC5}" dt="2024-01-27T12:28:08.417" v="2930"/>
          <ac:inkMkLst>
            <pc:docMk/>
            <pc:sldMk cId="624838760" sldId="334"/>
            <ac:inkMk id="2003" creationId="{89591979-D445-2313-17A1-9A1327431366}"/>
          </ac:inkMkLst>
        </pc:inkChg>
        <pc:inkChg chg="add mod">
          <ac:chgData name="Kokchun Giang" userId="67e2125d-ec8c-4323-9653-9824a2ad815f" providerId="ADAL" clId="{066B0731-8B54-CF43-9BDD-D2EEB9663FC5}" dt="2024-01-27T12:28:08.417" v="2930"/>
          <ac:inkMkLst>
            <pc:docMk/>
            <pc:sldMk cId="624838760" sldId="334"/>
            <ac:inkMk id="2004" creationId="{E5B6CC26-AD61-B3BF-A176-0C08545F8509}"/>
          </ac:inkMkLst>
        </pc:inkChg>
        <pc:inkChg chg="add mod">
          <ac:chgData name="Kokchun Giang" userId="67e2125d-ec8c-4323-9653-9824a2ad815f" providerId="ADAL" clId="{066B0731-8B54-CF43-9BDD-D2EEB9663FC5}" dt="2024-01-27T12:28:08.417" v="2930"/>
          <ac:inkMkLst>
            <pc:docMk/>
            <pc:sldMk cId="624838760" sldId="334"/>
            <ac:inkMk id="2006" creationId="{9FAFF19C-17DD-ACD5-F040-363DBDDA0EF1}"/>
          </ac:inkMkLst>
        </pc:inkChg>
        <pc:inkChg chg="add mod">
          <ac:chgData name="Kokchun Giang" userId="67e2125d-ec8c-4323-9653-9824a2ad815f" providerId="ADAL" clId="{066B0731-8B54-CF43-9BDD-D2EEB9663FC5}" dt="2024-01-27T12:28:08.417" v="2930"/>
          <ac:inkMkLst>
            <pc:docMk/>
            <pc:sldMk cId="624838760" sldId="334"/>
            <ac:inkMk id="2007" creationId="{365641F3-3B62-5A19-49CE-CF8E1A3FED3D}"/>
          </ac:inkMkLst>
        </pc:inkChg>
        <pc:inkChg chg="add mod">
          <ac:chgData name="Kokchun Giang" userId="67e2125d-ec8c-4323-9653-9824a2ad815f" providerId="ADAL" clId="{066B0731-8B54-CF43-9BDD-D2EEB9663FC5}" dt="2024-01-27T12:28:08.417" v="2930"/>
          <ac:inkMkLst>
            <pc:docMk/>
            <pc:sldMk cId="624838760" sldId="334"/>
            <ac:inkMk id="2008" creationId="{0E9C191F-08DB-4D60-793F-FDE41D810566}"/>
          </ac:inkMkLst>
        </pc:inkChg>
        <pc:inkChg chg="add mod">
          <ac:chgData name="Kokchun Giang" userId="67e2125d-ec8c-4323-9653-9824a2ad815f" providerId="ADAL" clId="{066B0731-8B54-CF43-9BDD-D2EEB9663FC5}" dt="2024-01-27T12:28:08.417" v="2930"/>
          <ac:inkMkLst>
            <pc:docMk/>
            <pc:sldMk cId="624838760" sldId="334"/>
            <ac:inkMk id="2009" creationId="{F1AF6F01-2716-1576-1AA5-7D7F820DAE5D}"/>
          </ac:inkMkLst>
        </pc:inkChg>
        <pc:inkChg chg="add mod">
          <ac:chgData name="Kokchun Giang" userId="67e2125d-ec8c-4323-9653-9824a2ad815f" providerId="ADAL" clId="{066B0731-8B54-CF43-9BDD-D2EEB9663FC5}" dt="2024-01-27T12:28:08.417" v="2930"/>
          <ac:inkMkLst>
            <pc:docMk/>
            <pc:sldMk cId="624838760" sldId="334"/>
            <ac:inkMk id="2010" creationId="{5F04EA82-D1D2-0912-E872-7EF0ABF1211A}"/>
          </ac:inkMkLst>
        </pc:inkChg>
        <pc:inkChg chg="add mod">
          <ac:chgData name="Kokchun Giang" userId="67e2125d-ec8c-4323-9653-9824a2ad815f" providerId="ADAL" clId="{066B0731-8B54-CF43-9BDD-D2EEB9663FC5}" dt="2024-01-27T12:28:08.417" v="2930"/>
          <ac:inkMkLst>
            <pc:docMk/>
            <pc:sldMk cId="624838760" sldId="334"/>
            <ac:inkMk id="2011" creationId="{E44FAD00-6E66-6A0C-F5E1-143AA8A3E28C}"/>
          </ac:inkMkLst>
        </pc:inkChg>
        <pc:inkChg chg="add del mod">
          <ac:chgData name="Kokchun Giang" userId="67e2125d-ec8c-4323-9653-9824a2ad815f" providerId="ADAL" clId="{066B0731-8B54-CF43-9BDD-D2EEB9663FC5}" dt="2024-01-27T12:27:37.036" v="2884"/>
          <ac:inkMkLst>
            <pc:docMk/>
            <pc:sldMk cId="624838760" sldId="334"/>
            <ac:inkMk id="2013" creationId="{3346834D-1240-8506-7852-33F109381447}"/>
          </ac:inkMkLst>
        </pc:inkChg>
        <pc:inkChg chg="add del mod">
          <ac:chgData name="Kokchun Giang" userId="67e2125d-ec8c-4323-9653-9824a2ad815f" providerId="ADAL" clId="{066B0731-8B54-CF43-9BDD-D2EEB9663FC5}" dt="2024-01-27T12:27:43.958" v="2900" actId="9405"/>
          <ac:inkMkLst>
            <pc:docMk/>
            <pc:sldMk cId="624838760" sldId="334"/>
            <ac:inkMk id="2015" creationId="{E4B53F87-E4AD-2C2E-9577-21EC32E8D8A9}"/>
          </ac:inkMkLst>
        </pc:inkChg>
        <pc:inkChg chg="add del mod">
          <ac:chgData name="Kokchun Giang" userId="67e2125d-ec8c-4323-9653-9824a2ad815f" providerId="ADAL" clId="{066B0731-8B54-CF43-9BDD-D2EEB9663FC5}" dt="2024-01-27T12:27:43.684" v="2899" actId="9405"/>
          <ac:inkMkLst>
            <pc:docMk/>
            <pc:sldMk cId="624838760" sldId="334"/>
            <ac:inkMk id="2016" creationId="{6714433C-5643-696A-439D-63241A5AA61C}"/>
          </ac:inkMkLst>
        </pc:inkChg>
        <pc:inkChg chg="add del mod">
          <ac:chgData name="Kokchun Giang" userId="67e2125d-ec8c-4323-9653-9824a2ad815f" providerId="ADAL" clId="{066B0731-8B54-CF43-9BDD-D2EEB9663FC5}" dt="2024-01-27T12:27:43.412" v="2898" actId="9405"/>
          <ac:inkMkLst>
            <pc:docMk/>
            <pc:sldMk cId="624838760" sldId="334"/>
            <ac:inkMk id="2017" creationId="{E20F65DD-9BFC-2E9F-99ED-AF6C74B21E7C}"/>
          </ac:inkMkLst>
        </pc:inkChg>
        <pc:inkChg chg="add del mod">
          <ac:chgData name="Kokchun Giang" userId="67e2125d-ec8c-4323-9653-9824a2ad815f" providerId="ADAL" clId="{066B0731-8B54-CF43-9BDD-D2EEB9663FC5}" dt="2024-01-27T12:27:43.149" v="2897" actId="9405"/>
          <ac:inkMkLst>
            <pc:docMk/>
            <pc:sldMk cId="624838760" sldId="334"/>
            <ac:inkMk id="2018" creationId="{55CAB1E1-0B90-9724-3E1E-64BDFFD77BC6}"/>
          </ac:inkMkLst>
        </pc:inkChg>
        <pc:inkChg chg="add del mod">
          <ac:chgData name="Kokchun Giang" userId="67e2125d-ec8c-4323-9653-9824a2ad815f" providerId="ADAL" clId="{066B0731-8B54-CF43-9BDD-D2EEB9663FC5}" dt="2024-01-27T12:27:42.885" v="2896" actId="9405"/>
          <ac:inkMkLst>
            <pc:docMk/>
            <pc:sldMk cId="624838760" sldId="334"/>
            <ac:inkMk id="2019" creationId="{71F64DBA-337D-3B01-88A1-65D0C2A0365C}"/>
          </ac:inkMkLst>
        </pc:inkChg>
        <pc:inkChg chg="add del mod">
          <ac:chgData name="Kokchun Giang" userId="67e2125d-ec8c-4323-9653-9824a2ad815f" providerId="ADAL" clId="{066B0731-8B54-CF43-9BDD-D2EEB9663FC5}" dt="2024-01-27T12:27:42.648" v="2895" actId="9405"/>
          <ac:inkMkLst>
            <pc:docMk/>
            <pc:sldMk cId="624838760" sldId="334"/>
            <ac:inkMk id="2020" creationId="{856655EE-27C0-2BBD-5C6E-5CC49E676EA8}"/>
          </ac:inkMkLst>
        </pc:inkChg>
        <pc:inkChg chg="add del mod">
          <ac:chgData name="Kokchun Giang" userId="67e2125d-ec8c-4323-9653-9824a2ad815f" providerId="ADAL" clId="{066B0731-8B54-CF43-9BDD-D2EEB9663FC5}" dt="2024-01-27T12:27:42.368" v="2894"/>
          <ac:inkMkLst>
            <pc:docMk/>
            <pc:sldMk cId="624838760" sldId="334"/>
            <ac:inkMk id="2021" creationId="{CE292DA2-085A-246E-DAA8-1D294BFA40BF}"/>
          </ac:inkMkLst>
        </pc:inkChg>
        <pc:inkChg chg="add mod">
          <ac:chgData name="Kokchun Giang" userId="67e2125d-ec8c-4323-9653-9824a2ad815f" providerId="ADAL" clId="{066B0731-8B54-CF43-9BDD-D2EEB9663FC5}" dt="2024-01-27T12:28:08.417" v="2930"/>
          <ac:inkMkLst>
            <pc:docMk/>
            <pc:sldMk cId="624838760" sldId="334"/>
            <ac:inkMk id="2023" creationId="{03FC91FA-5CA4-FDEE-CC95-55314FB8EA13}"/>
          </ac:inkMkLst>
        </pc:inkChg>
        <pc:inkChg chg="add mod">
          <ac:chgData name="Kokchun Giang" userId="67e2125d-ec8c-4323-9653-9824a2ad815f" providerId="ADAL" clId="{066B0731-8B54-CF43-9BDD-D2EEB9663FC5}" dt="2024-01-27T12:28:08.417" v="2930"/>
          <ac:inkMkLst>
            <pc:docMk/>
            <pc:sldMk cId="624838760" sldId="334"/>
            <ac:inkMk id="2024" creationId="{B18AFFF5-D68A-8BCD-55D7-AB3898614B3F}"/>
          </ac:inkMkLst>
        </pc:inkChg>
        <pc:inkChg chg="add mod">
          <ac:chgData name="Kokchun Giang" userId="67e2125d-ec8c-4323-9653-9824a2ad815f" providerId="ADAL" clId="{066B0731-8B54-CF43-9BDD-D2EEB9663FC5}" dt="2024-01-27T12:28:08.417" v="2930"/>
          <ac:inkMkLst>
            <pc:docMk/>
            <pc:sldMk cId="624838760" sldId="334"/>
            <ac:inkMk id="2025" creationId="{4EAF96DE-1CF2-11A6-5321-DF4FE4809047}"/>
          </ac:inkMkLst>
        </pc:inkChg>
        <pc:inkChg chg="add mod">
          <ac:chgData name="Kokchun Giang" userId="67e2125d-ec8c-4323-9653-9824a2ad815f" providerId="ADAL" clId="{066B0731-8B54-CF43-9BDD-D2EEB9663FC5}" dt="2024-01-27T12:28:08.417" v="2930"/>
          <ac:inkMkLst>
            <pc:docMk/>
            <pc:sldMk cId="624838760" sldId="334"/>
            <ac:inkMk id="2026" creationId="{FA66A63F-05D7-B402-92F2-822318285DF4}"/>
          </ac:inkMkLst>
        </pc:inkChg>
        <pc:inkChg chg="add mod">
          <ac:chgData name="Kokchun Giang" userId="67e2125d-ec8c-4323-9653-9824a2ad815f" providerId="ADAL" clId="{066B0731-8B54-CF43-9BDD-D2EEB9663FC5}" dt="2024-01-27T12:28:08.417" v="2930"/>
          <ac:inkMkLst>
            <pc:docMk/>
            <pc:sldMk cId="624838760" sldId="334"/>
            <ac:inkMk id="2027" creationId="{C9755692-7971-18EF-1C6D-ECA75A8DC95C}"/>
          </ac:inkMkLst>
        </pc:inkChg>
        <pc:inkChg chg="add mod">
          <ac:chgData name="Kokchun Giang" userId="67e2125d-ec8c-4323-9653-9824a2ad815f" providerId="ADAL" clId="{066B0731-8B54-CF43-9BDD-D2EEB9663FC5}" dt="2024-01-27T12:28:08.417" v="2930"/>
          <ac:inkMkLst>
            <pc:docMk/>
            <pc:sldMk cId="624838760" sldId="334"/>
            <ac:inkMk id="2028" creationId="{C0EEE24B-5C0B-3675-6247-F84293A3A755}"/>
          </ac:inkMkLst>
        </pc:inkChg>
        <pc:inkChg chg="add mod">
          <ac:chgData name="Kokchun Giang" userId="67e2125d-ec8c-4323-9653-9824a2ad815f" providerId="ADAL" clId="{066B0731-8B54-CF43-9BDD-D2EEB9663FC5}" dt="2024-01-27T12:28:08.417" v="2930"/>
          <ac:inkMkLst>
            <pc:docMk/>
            <pc:sldMk cId="624838760" sldId="334"/>
            <ac:inkMk id="2029" creationId="{14D94BC1-EFFF-D2F6-0575-6121683D1BE2}"/>
          </ac:inkMkLst>
        </pc:inkChg>
        <pc:inkChg chg="add mod">
          <ac:chgData name="Kokchun Giang" userId="67e2125d-ec8c-4323-9653-9824a2ad815f" providerId="ADAL" clId="{066B0731-8B54-CF43-9BDD-D2EEB9663FC5}" dt="2024-01-27T12:28:08.417" v="2930"/>
          <ac:inkMkLst>
            <pc:docMk/>
            <pc:sldMk cId="624838760" sldId="334"/>
            <ac:inkMk id="2032" creationId="{DC719AD2-7FF6-FAB9-6E80-1CCEBC7FADE3}"/>
          </ac:inkMkLst>
        </pc:inkChg>
        <pc:inkChg chg="add mod">
          <ac:chgData name="Kokchun Giang" userId="67e2125d-ec8c-4323-9653-9824a2ad815f" providerId="ADAL" clId="{066B0731-8B54-CF43-9BDD-D2EEB9663FC5}" dt="2024-01-27T12:28:08.417" v="2930"/>
          <ac:inkMkLst>
            <pc:docMk/>
            <pc:sldMk cId="624838760" sldId="334"/>
            <ac:inkMk id="2033" creationId="{F4FF5C8E-C166-B5E6-A5A9-E2BC8CED7124}"/>
          </ac:inkMkLst>
        </pc:inkChg>
        <pc:inkChg chg="add mod">
          <ac:chgData name="Kokchun Giang" userId="67e2125d-ec8c-4323-9653-9824a2ad815f" providerId="ADAL" clId="{066B0731-8B54-CF43-9BDD-D2EEB9663FC5}" dt="2024-01-27T12:28:08.417" v="2930"/>
          <ac:inkMkLst>
            <pc:docMk/>
            <pc:sldMk cId="624838760" sldId="334"/>
            <ac:inkMk id="2034" creationId="{6D146EF6-7B2A-C4CB-E999-F5FE8501C92E}"/>
          </ac:inkMkLst>
        </pc:inkChg>
        <pc:inkChg chg="add mod">
          <ac:chgData name="Kokchun Giang" userId="67e2125d-ec8c-4323-9653-9824a2ad815f" providerId="ADAL" clId="{066B0731-8B54-CF43-9BDD-D2EEB9663FC5}" dt="2024-01-27T12:28:08.417" v="2930"/>
          <ac:inkMkLst>
            <pc:docMk/>
            <pc:sldMk cId="624838760" sldId="334"/>
            <ac:inkMk id="2035" creationId="{53B1A1E8-3F4B-BCEB-A132-112AA6A90940}"/>
          </ac:inkMkLst>
        </pc:inkChg>
        <pc:inkChg chg="add mod">
          <ac:chgData name="Kokchun Giang" userId="67e2125d-ec8c-4323-9653-9824a2ad815f" providerId="ADAL" clId="{066B0731-8B54-CF43-9BDD-D2EEB9663FC5}" dt="2024-01-27T12:28:08.417" v="2930"/>
          <ac:inkMkLst>
            <pc:docMk/>
            <pc:sldMk cId="624838760" sldId="334"/>
            <ac:inkMk id="2036" creationId="{3317FA58-9FE2-6BA1-446F-DEDA81BB1C5A}"/>
          </ac:inkMkLst>
        </pc:inkChg>
        <pc:inkChg chg="add mod">
          <ac:chgData name="Kokchun Giang" userId="67e2125d-ec8c-4323-9653-9824a2ad815f" providerId="ADAL" clId="{066B0731-8B54-CF43-9BDD-D2EEB9663FC5}" dt="2024-01-27T12:28:08.417" v="2930"/>
          <ac:inkMkLst>
            <pc:docMk/>
            <pc:sldMk cId="624838760" sldId="334"/>
            <ac:inkMk id="2037" creationId="{72C621B5-9C18-519A-CA20-363401EC1DF7}"/>
          </ac:inkMkLst>
        </pc:inkChg>
        <pc:inkChg chg="add mod">
          <ac:chgData name="Kokchun Giang" userId="67e2125d-ec8c-4323-9653-9824a2ad815f" providerId="ADAL" clId="{066B0731-8B54-CF43-9BDD-D2EEB9663FC5}" dt="2024-01-27T12:28:08.417" v="2930"/>
          <ac:inkMkLst>
            <pc:docMk/>
            <pc:sldMk cId="624838760" sldId="334"/>
            <ac:inkMk id="2038" creationId="{E3E77C6D-C518-1576-BEF7-7B65EFD491A4}"/>
          </ac:inkMkLst>
        </pc:inkChg>
        <pc:inkChg chg="add mod">
          <ac:chgData name="Kokchun Giang" userId="67e2125d-ec8c-4323-9653-9824a2ad815f" providerId="ADAL" clId="{066B0731-8B54-CF43-9BDD-D2EEB9663FC5}" dt="2024-01-27T12:28:08.417" v="2930"/>
          <ac:inkMkLst>
            <pc:docMk/>
            <pc:sldMk cId="624838760" sldId="334"/>
            <ac:inkMk id="2040" creationId="{52ACB86E-B251-6A68-1AE4-6F6FA0551E26}"/>
          </ac:inkMkLst>
        </pc:inkChg>
        <pc:inkChg chg="add mod">
          <ac:chgData name="Kokchun Giang" userId="67e2125d-ec8c-4323-9653-9824a2ad815f" providerId="ADAL" clId="{066B0731-8B54-CF43-9BDD-D2EEB9663FC5}" dt="2024-01-27T12:28:08.417" v="2930"/>
          <ac:inkMkLst>
            <pc:docMk/>
            <pc:sldMk cId="624838760" sldId="334"/>
            <ac:inkMk id="2041" creationId="{3D8AFA96-977F-2002-202E-BBEF04B6FFA2}"/>
          </ac:inkMkLst>
        </pc:inkChg>
        <pc:inkChg chg="add mod">
          <ac:chgData name="Kokchun Giang" userId="67e2125d-ec8c-4323-9653-9824a2ad815f" providerId="ADAL" clId="{066B0731-8B54-CF43-9BDD-D2EEB9663FC5}" dt="2024-01-27T12:28:08.417" v="2930"/>
          <ac:inkMkLst>
            <pc:docMk/>
            <pc:sldMk cId="624838760" sldId="334"/>
            <ac:inkMk id="2042" creationId="{8A3C7561-3641-A003-05C4-0196A244C348}"/>
          </ac:inkMkLst>
        </pc:inkChg>
        <pc:inkChg chg="add mod">
          <ac:chgData name="Kokchun Giang" userId="67e2125d-ec8c-4323-9653-9824a2ad815f" providerId="ADAL" clId="{066B0731-8B54-CF43-9BDD-D2EEB9663FC5}" dt="2024-01-27T12:28:08.417" v="2930"/>
          <ac:inkMkLst>
            <pc:docMk/>
            <pc:sldMk cId="624838760" sldId="334"/>
            <ac:inkMk id="2043" creationId="{AF96F660-B3E7-FB50-E6B0-33776A2293EC}"/>
          </ac:inkMkLst>
        </pc:inkChg>
        <pc:inkChg chg="add mod">
          <ac:chgData name="Kokchun Giang" userId="67e2125d-ec8c-4323-9653-9824a2ad815f" providerId="ADAL" clId="{066B0731-8B54-CF43-9BDD-D2EEB9663FC5}" dt="2024-01-27T12:28:08.417" v="2930"/>
          <ac:inkMkLst>
            <pc:docMk/>
            <pc:sldMk cId="624838760" sldId="334"/>
            <ac:inkMk id="2045" creationId="{D06BB1DB-EDCE-B4D1-A116-522E7C45BC63}"/>
          </ac:inkMkLst>
        </pc:inkChg>
        <pc:inkChg chg="add mod">
          <ac:chgData name="Kokchun Giang" userId="67e2125d-ec8c-4323-9653-9824a2ad815f" providerId="ADAL" clId="{066B0731-8B54-CF43-9BDD-D2EEB9663FC5}" dt="2024-01-27T12:28:08.417" v="2930"/>
          <ac:inkMkLst>
            <pc:docMk/>
            <pc:sldMk cId="624838760" sldId="334"/>
            <ac:inkMk id="2046" creationId="{4E9DE1DE-7B84-54BD-D5A0-5D9FBC0E13C2}"/>
          </ac:inkMkLst>
        </pc:inkChg>
        <pc:inkChg chg="add mod">
          <ac:chgData name="Kokchun Giang" userId="67e2125d-ec8c-4323-9653-9824a2ad815f" providerId="ADAL" clId="{066B0731-8B54-CF43-9BDD-D2EEB9663FC5}" dt="2024-01-27T12:28:08.417" v="2930"/>
          <ac:inkMkLst>
            <pc:docMk/>
            <pc:sldMk cId="624838760" sldId="334"/>
            <ac:inkMk id="2047" creationId="{2F93E6FB-7A73-1C78-435B-D45A356FB198}"/>
          </ac:inkMkLst>
        </pc:inkChg>
        <pc:inkChg chg="add mod">
          <ac:chgData name="Kokchun Giang" userId="67e2125d-ec8c-4323-9653-9824a2ad815f" providerId="ADAL" clId="{066B0731-8B54-CF43-9BDD-D2EEB9663FC5}" dt="2024-01-27T12:28:08.417" v="2930"/>
          <ac:inkMkLst>
            <pc:docMk/>
            <pc:sldMk cId="624838760" sldId="334"/>
            <ac:inkMk id="2048" creationId="{F0F34201-4E13-7A5C-76F3-166259B0A442}"/>
          </ac:inkMkLst>
        </pc:inkChg>
        <pc:inkChg chg="add mod">
          <ac:chgData name="Kokchun Giang" userId="67e2125d-ec8c-4323-9653-9824a2ad815f" providerId="ADAL" clId="{066B0731-8B54-CF43-9BDD-D2EEB9663FC5}" dt="2024-01-27T12:28:08.417" v="2930"/>
          <ac:inkMkLst>
            <pc:docMk/>
            <pc:sldMk cId="624838760" sldId="334"/>
            <ac:inkMk id="2049" creationId="{FF214C17-06F6-8123-D05D-A4B6ED756C7D}"/>
          </ac:inkMkLst>
        </pc:inkChg>
        <pc:inkChg chg="add mod">
          <ac:chgData name="Kokchun Giang" userId="67e2125d-ec8c-4323-9653-9824a2ad815f" providerId="ADAL" clId="{066B0731-8B54-CF43-9BDD-D2EEB9663FC5}" dt="2024-01-27T12:28:08.417" v="2930"/>
          <ac:inkMkLst>
            <pc:docMk/>
            <pc:sldMk cId="624838760" sldId="334"/>
            <ac:inkMk id="2050" creationId="{6D422DA0-9A63-198F-9F03-AB36B562C179}"/>
          </ac:inkMkLst>
        </pc:inkChg>
        <pc:inkChg chg="add mod">
          <ac:chgData name="Kokchun Giang" userId="67e2125d-ec8c-4323-9653-9824a2ad815f" providerId="ADAL" clId="{066B0731-8B54-CF43-9BDD-D2EEB9663FC5}" dt="2024-01-27T12:28:08.417" v="2930"/>
          <ac:inkMkLst>
            <pc:docMk/>
            <pc:sldMk cId="624838760" sldId="334"/>
            <ac:inkMk id="2051" creationId="{5AEAB601-F195-2628-30C9-56D5D22E6DF9}"/>
          </ac:inkMkLst>
        </pc:inkChg>
        <pc:inkChg chg="add mod">
          <ac:chgData name="Kokchun Giang" userId="67e2125d-ec8c-4323-9653-9824a2ad815f" providerId="ADAL" clId="{066B0731-8B54-CF43-9BDD-D2EEB9663FC5}" dt="2024-01-27T12:28:08.417" v="2930"/>
          <ac:inkMkLst>
            <pc:docMk/>
            <pc:sldMk cId="624838760" sldId="334"/>
            <ac:inkMk id="2052" creationId="{6DC9BC6B-6855-883B-54CA-E822D860CA5E}"/>
          </ac:inkMkLst>
        </pc:inkChg>
        <pc:inkChg chg="add mod">
          <ac:chgData name="Kokchun Giang" userId="67e2125d-ec8c-4323-9653-9824a2ad815f" providerId="ADAL" clId="{066B0731-8B54-CF43-9BDD-D2EEB9663FC5}" dt="2024-01-27T12:28:15.145" v="2942"/>
          <ac:inkMkLst>
            <pc:docMk/>
            <pc:sldMk cId="624838760" sldId="334"/>
            <ac:inkMk id="2054" creationId="{44688625-A19C-9464-88C9-77C574FA69A3}"/>
          </ac:inkMkLst>
        </pc:inkChg>
        <pc:inkChg chg="add mod">
          <ac:chgData name="Kokchun Giang" userId="67e2125d-ec8c-4323-9653-9824a2ad815f" providerId="ADAL" clId="{066B0731-8B54-CF43-9BDD-D2EEB9663FC5}" dt="2024-01-27T12:28:15.145" v="2942"/>
          <ac:inkMkLst>
            <pc:docMk/>
            <pc:sldMk cId="624838760" sldId="334"/>
            <ac:inkMk id="2055" creationId="{CF8223C1-DB82-AB85-8453-13D1D45AB137}"/>
          </ac:inkMkLst>
        </pc:inkChg>
        <pc:inkChg chg="add mod">
          <ac:chgData name="Kokchun Giang" userId="67e2125d-ec8c-4323-9653-9824a2ad815f" providerId="ADAL" clId="{066B0731-8B54-CF43-9BDD-D2EEB9663FC5}" dt="2024-01-27T12:28:15.145" v="2942"/>
          <ac:inkMkLst>
            <pc:docMk/>
            <pc:sldMk cId="624838760" sldId="334"/>
            <ac:inkMk id="2056" creationId="{E1DDBC29-1E16-1A07-6AB6-B2014DE02200}"/>
          </ac:inkMkLst>
        </pc:inkChg>
        <pc:inkChg chg="add mod">
          <ac:chgData name="Kokchun Giang" userId="67e2125d-ec8c-4323-9653-9824a2ad815f" providerId="ADAL" clId="{066B0731-8B54-CF43-9BDD-D2EEB9663FC5}" dt="2024-01-27T12:28:15.145" v="2942"/>
          <ac:inkMkLst>
            <pc:docMk/>
            <pc:sldMk cId="624838760" sldId="334"/>
            <ac:inkMk id="2057" creationId="{98BF7908-3C77-6A03-A718-22BECB52B41F}"/>
          </ac:inkMkLst>
        </pc:inkChg>
        <pc:inkChg chg="add mod">
          <ac:chgData name="Kokchun Giang" userId="67e2125d-ec8c-4323-9653-9824a2ad815f" providerId="ADAL" clId="{066B0731-8B54-CF43-9BDD-D2EEB9663FC5}" dt="2024-01-27T12:28:15.145" v="2942"/>
          <ac:inkMkLst>
            <pc:docMk/>
            <pc:sldMk cId="624838760" sldId="334"/>
            <ac:inkMk id="2058" creationId="{66DF38EE-51CE-A33F-4D5A-E549AFF945C4}"/>
          </ac:inkMkLst>
        </pc:inkChg>
        <pc:inkChg chg="add mod">
          <ac:chgData name="Kokchun Giang" userId="67e2125d-ec8c-4323-9653-9824a2ad815f" providerId="ADAL" clId="{066B0731-8B54-CF43-9BDD-D2EEB9663FC5}" dt="2024-01-27T12:28:15.145" v="2942"/>
          <ac:inkMkLst>
            <pc:docMk/>
            <pc:sldMk cId="624838760" sldId="334"/>
            <ac:inkMk id="2059" creationId="{42A723E6-C1D2-4436-6F2A-9AFD8A5BCBFF}"/>
          </ac:inkMkLst>
        </pc:inkChg>
        <pc:inkChg chg="add mod">
          <ac:chgData name="Kokchun Giang" userId="67e2125d-ec8c-4323-9653-9824a2ad815f" providerId="ADAL" clId="{066B0731-8B54-CF43-9BDD-D2EEB9663FC5}" dt="2024-01-27T12:28:15.145" v="2942"/>
          <ac:inkMkLst>
            <pc:docMk/>
            <pc:sldMk cId="624838760" sldId="334"/>
            <ac:inkMk id="2060" creationId="{F6576FFE-FB33-D308-2A2E-0D859BDFDDA4}"/>
          </ac:inkMkLst>
        </pc:inkChg>
        <pc:inkChg chg="add mod">
          <ac:chgData name="Kokchun Giang" userId="67e2125d-ec8c-4323-9653-9824a2ad815f" providerId="ADAL" clId="{066B0731-8B54-CF43-9BDD-D2EEB9663FC5}" dt="2024-01-27T12:28:15.145" v="2942"/>
          <ac:inkMkLst>
            <pc:docMk/>
            <pc:sldMk cId="624838760" sldId="334"/>
            <ac:inkMk id="2061" creationId="{512CD117-013B-E5A3-5399-8A3B494E106F}"/>
          </ac:inkMkLst>
        </pc:inkChg>
        <pc:inkChg chg="add mod">
          <ac:chgData name="Kokchun Giang" userId="67e2125d-ec8c-4323-9653-9824a2ad815f" providerId="ADAL" clId="{066B0731-8B54-CF43-9BDD-D2EEB9663FC5}" dt="2024-01-27T12:28:15.145" v="2942"/>
          <ac:inkMkLst>
            <pc:docMk/>
            <pc:sldMk cId="624838760" sldId="334"/>
            <ac:inkMk id="2062" creationId="{8BFD6A39-3AC7-C87F-280D-BBD9EAB2E128}"/>
          </ac:inkMkLst>
        </pc:inkChg>
        <pc:inkChg chg="add mod">
          <ac:chgData name="Kokchun Giang" userId="67e2125d-ec8c-4323-9653-9824a2ad815f" providerId="ADAL" clId="{066B0731-8B54-CF43-9BDD-D2EEB9663FC5}" dt="2024-01-27T12:28:15.145" v="2942"/>
          <ac:inkMkLst>
            <pc:docMk/>
            <pc:sldMk cId="624838760" sldId="334"/>
            <ac:inkMk id="2063" creationId="{EBECA395-A849-E0BC-9755-E6D61F4D2DD7}"/>
          </ac:inkMkLst>
        </pc:inkChg>
        <pc:inkChg chg="add mod">
          <ac:chgData name="Kokchun Giang" userId="67e2125d-ec8c-4323-9653-9824a2ad815f" providerId="ADAL" clId="{066B0731-8B54-CF43-9BDD-D2EEB9663FC5}" dt="2024-01-27T12:28:15.145" v="2942"/>
          <ac:inkMkLst>
            <pc:docMk/>
            <pc:sldMk cId="624838760" sldId="334"/>
            <ac:inkMk id="2064" creationId="{2275BCC5-387B-0655-2DF5-AC8B6CFD75B7}"/>
          </ac:inkMkLst>
        </pc:inkChg>
        <pc:inkChg chg="add mod">
          <ac:chgData name="Kokchun Giang" userId="67e2125d-ec8c-4323-9653-9824a2ad815f" providerId="ADAL" clId="{066B0731-8B54-CF43-9BDD-D2EEB9663FC5}" dt="2024-01-27T12:28:23.874" v="2961"/>
          <ac:inkMkLst>
            <pc:docMk/>
            <pc:sldMk cId="624838760" sldId="334"/>
            <ac:inkMk id="2067" creationId="{30736331-D92A-2F23-5458-C6B56F210794}"/>
          </ac:inkMkLst>
        </pc:inkChg>
        <pc:inkChg chg="add mod">
          <ac:chgData name="Kokchun Giang" userId="67e2125d-ec8c-4323-9653-9824a2ad815f" providerId="ADAL" clId="{066B0731-8B54-CF43-9BDD-D2EEB9663FC5}" dt="2024-01-27T12:28:23.874" v="2961"/>
          <ac:inkMkLst>
            <pc:docMk/>
            <pc:sldMk cId="624838760" sldId="334"/>
            <ac:inkMk id="2068" creationId="{3435240C-6CF8-6F00-551C-C93E726A1B6D}"/>
          </ac:inkMkLst>
        </pc:inkChg>
        <pc:inkChg chg="add mod">
          <ac:chgData name="Kokchun Giang" userId="67e2125d-ec8c-4323-9653-9824a2ad815f" providerId="ADAL" clId="{066B0731-8B54-CF43-9BDD-D2EEB9663FC5}" dt="2024-01-27T12:28:23.874" v="2961"/>
          <ac:inkMkLst>
            <pc:docMk/>
            <pc:sldMk cId="624838760" sldId="334"/>
            <ac:inkMk id="2069" creationId="{6AC9EC3A-1694-1CDA-AB21-97A8FE1A6707}"/>
          </ac:inkMkLst>
        </pc:inkChg>
        <pc:inkChg chg="add mod">
          <ac:chgData name="Kokchun Giang" userId="67e2125d-ec8c-4323-9653-9824a2ad815f" providerId="ADAL" clId="{066B0731-8B54-CF43-9BDD-D2EEB9663FC5}" dt="2024-01-27T12:28:23.874" v="2961"/>
          <ac:inkMkLst>
            <pc:docMk/>
            <pc:sldMk cId="624838760" sldId="334"/>
            <ac:inkMk id="2070" creationId="{EDE9D00D-5DE1-2DF8-CCCF-EEBA1F1FD205}"/>
          </ac:inkMkLst>
        </pc:inkChg>
        <pc:inkChg chg="add mod">
          <ac:chgData name="Kokchun Giang" userId="67e2125d-ec8c-4323-9653-9824a2ad815f" providerId="ADAL" clId="{066B0731-8B54-CF43-9BDD-D2EEB9663FC5}" dt="2024-01-27T12:28:23.874" v="2961"/>
          <ac:inkMkLst>
            <pc:docMk/>
            <pc:sldMk cId="624838760" sldId="334"/>
            <ac:inkMk id="2071" creationId="{37F380E2-8414-724F-93CE-7E1EA8FD4039}"/>
          </ac:inkMkLst>
        </pc:inkChg>
        <pc:inkChg chg="add mod">
          <ac:chgData name="Kokchun Giang" userId="67e2125d-ec8c-4323-9653-9824a2ad815f" providerId="ADAL" clId="{066B0731-8B54-CF43-9BDD-D2EEB9663FC5}" dt="2024-01-27T12:28:23.874" v="2961"/>
          <ac:inkMkLst>
            <pc:docMk/>
            <pc:sldMk cId="624838760" sldId="334"/>
            <ac:inkMk id="2072" creationId="{3322F98E-C72D-93EA-9820-827A523E541B}"/>
          </ac:inkMkLst>
        </pc:inkChg>
        <pc:inkChg chg="add mod">
          <ac:chgData name="Kokchun Giang" userId="67e2125d-ec8c-4323-9653-9824a2ad815f" providerId="ADAL" clId="{066B0731-8B54-CF43-9BDD-D2EEB9663FC5}" dt="2024-01-27T12:28:23.874" v="2961"/>
          <ac:inkMkLst>
            <pc:docMk/>
            <pc:sldMk cId="624838760" sldId="334"/>
            <ac:inkMk id="2073" creationId="{6F9705A7-014F-76F5-A9AB-D001893A015A}"/>
          </ac:inkMkLst>
        </pc:inkChg>
        <pc:inkChg chg="add mod">
          <ac:chgData name="Kokchun Giang" userId="67e2125d-ec8c-4323-9653-9824a2ad815f" providerId="ADAL" clId="{066B0731-8B54-CF43-9BDD-D2EEB9663FC5}" dt="2024-01-27T12:28:23.874" v="2961"/>
          <ac:inkMkLst>
            <pc:docMk/>
            <pc:sldMk cId="624838760" sldId="334"/>
            <ac:inkMk id="2074" creationId="{F90BCE72-F1C1-1529-8290-2AF87E770BC5}"/>
          </ac:inkMkLst>
        </pc:inkChg>
        <pc:inkChg chg="add mod">
          <ac:chgData name="Kokchun Giang" userId="67e2125d-ec8c-4323-9653-9824a2ad815f" providerId="ADAL" clId="{066B0731-8B54-CF43-9BDD-D2EEB9663FC5}" dt="2024-01-27T12:28:23.874" v="2961"/>
          <ac:inkMkLst>
            <pc:docMk/>
            <pc:sldMk cId="624838760" sldId="334"/>
            <ac:inkMk id="2075" creationId="{BFEC8FCB-D5DA-4C10-F9B4-C12499219D6C}"/>
          </ac:inkMkLst>
        </pc:inkChg>
        <pc:inkChg chg="add mod">
          <ac:chgData name="Kokchun Giang" userId="67e2125d-ec8c-4323-9653-9824a2ad815f" providerId="ADAL" clId="{066B0731-8B54-CF43-9BDD-D2EEB9663FC5}" dt="2024-01-27T12:28:23.874" v="2961"/>
          <ac:inkMkLst>
            <pc:docMk/>
            <pc:sldMk cId="624838760" sldId="334"/>
            <ac:inkMk id="2076" creationId="{68FF2E75-914E-D283-3C7E-EE0BC978819F}"/>
          </ac:inkMkLst>
        </pc:inkChg>
        <pc:inkChg chg="add mod">
          <ac:chgData name="Kokchun Giang" userId="67e2125d-ec8c-4323-9653-9824a2ad815f" providerId="ADAL" clId="{066B0731-8B54-CF43-9BDD-D2EEB9663FC5}" dt="2024-01-27T12:28:23.874" v="2961"/>
          <ac:inkMkLst>
            <pc:docMk/>
            <pc:sldMk cId="624838760" sldId="334"/>
            <ac:inkMk id="2077" creationId="{97532C1C-EEDC-6A39-641A-50E5CBECE998}"/>
          </ac:inkMkLst>
        </pc:inkChg>
        <pc:inkChg chg="add mod">
          <ac:chgData name="Kokchun Giang" userId="67e2125d-ec8c-4323-9653-9824a2ad815f" providerId="ADAL" clId="{066B0731-8B54-CF43-9BDD-D2EEB9663FC5}" dt="2024-01-27T12:28:23.874" v="2961"/>
          <ac:inkMkLst>
            <pc:docMk/>
            <pc:sldMk cId="624838760" sldId="334"/>
            <ac:inkMk id="2078" creationId="{2F728373-0F6E-59BA-B90D-1F2AD84B53A1}"/>
          </ac:inkMkLst>
        </pc:inkChg>
        <pc:inkChg chg="add mod">
          <ac:chgData name="Kokchun Giang" userId="67e2125d-ec8c-4323-9653-9824a2ad815f" providerId="ADAL" clId="{066B0731-8B54-CF43-9BDD-D2EEB9663FC5}" dt="2024-01-27T12:28:23.874" v="2961"/>
          <ac:inkMkLst>
            <pc:docMk/>
            <pc:sldMk cId="624838760" sldId="334"/>
            <ac:inkMk id="2079" creationId="{474BF98D-1A57-F34D-2418-16C66525D5B0}"/>
          </ac:inkMkLst>
        </pc:inkChg>
        <pc:inkChg chg="add mod">
          <ac:chgData name="Kokchun Giang" userId="67e2125d-ec8c-4323-9653-9824a2ad815f" providerId="ADAL" clId="{066B0731-8B54-CF43-9BDD-D2EEB9663FC5}" dt="2024-01-27T12:28:23.874" v="2961"/>
          <ac:inkMkLst>
            <pc:docMk/>
            <pc:sldMk cId="624838760" sldId="334"/>
            <ac:inkMk id="2080" creationId="{A71FDA07-ECD7-EDA6-1316-60967023895E}"/>
          </ac:inkMkLst>
        </pc:inkChg>
        <pc:inkChg chg="add mod">
          <ac:chgData name="Kokchun Giang" userId="67e2125d-ec8c-4323-9653-9824a2ad815f" providerId="ADAL" clId="{066B0731-8B54-CF43-9BDD-D2EEB9663FC5}" dt="2024-01-27T12:28:23.874" v="2961"/>
          <ac:inkMkLst>
            <pc:docMk/>
            <pc:sldMk cId="624838760" sldId="334"/>
            <ac:inkMk id="2081" creationId="{46AA79B3-9099-9B21-D1B7-8B308B03EA8B}"/>
          </ac:inkMkLst>
        </pc:inkChg>
        <pc:inkChg chg="add mod">
          <ac:chgData name="Kokchun Giang" userId="67e2125d-ec8c-4323-9653-9824a2ad815f" providerId="ADAL" clId="{066B0731-8B54-CF43-9BDD-D2EEB9663FC5}" dt="2024-01-27T12:28:23.874" v="2961"/>
          <ac:inkMkLst>
            <pc:docMk/>
            <pc:sldMk cId="624838760" sldId="334"/>
            <ac:inkMk id="2082" creationId="{76BCD1E2-68BD-E40F-88F9-1C3EA3F114B9}"/>
          </ac:inkMkLst>
        </pc:inkChg>
        <pc:inkChg chg="add mod">
          <ac:chgData name="Kokchun Giang" userId="67e2125d-ec8c-4323-9653-9824a2ad815f" providerId="ADAL" clId="{066B0731-8B54-CF43-9BDD-D2EEB9663FC5}" dt="2024-01-27T12:28:23.874" v="2961"/>
          <ac:inkMkLst>
            <pc:docMk/>
            <pc:sldMk cId="624838760" sldId="334"/>
            <ac:inkMk id="2083" creationId="{DB137A3D-A140-0B55-CBB6-7FAD37892C6A}"/>
          </ac:inkMkLst>
        </pc:inkChg>
        <pc:inkChg chg="add mod">
          <ac:chgData name="Kokchun Giang" userId="67e2125d-ec8c-4323-9653-9824a2ad815f" providerId="ADAL" clId="{066B0731-8B54-CF43-9BDD-D2EEB9663FC5}" dt="2024-01-27T12:28:23.874" v="2961"/>
          <ac:inkMkLst>
            <pc:docMk/>
            <pc:sldMk cId="624838760" sldId="334"/>
            <ac:inkMk id="2084" creationId="{A84E993E-39F2-48D4-F2A1-A7CB250F2503}"/>
          </ac:inkMkLst>
        </pc:inkChg>
        <pc:inkChg chg="add mod">
          <ac:chgData name="Kokchun Giang" userId="67e2125d-ec8c-4323-9653-9824a2ad815f" providerId="ADAL" clId="{066B0731-8B54-CF43-9BDD-D2EEB9663FC5}" dt="2024-01-27T12:48:46.300" v="3092" actId="164"/>
          <ac:inkMkLst>
            <pc:docMk/>
            <pc:sldMk cId="624838760" sldId="334"/>
            <ac:inkMk id="2087" creationId="{B2972DE7-E9B4-33BA-DF49-B2282E2D7F5D}"/>
          </ac:inkMkLst>
        </pc:inkChg>
      </pc:sldChg>
    </pc:docChg>
  </pc:docChgLst>
  <pc:docChgLst>
    <pc:chgData name="Kokchun Giang" userId="67e2125d-ec8c-4323-9653-9824a2ad815f" providerId="ADAL" clId="{DCC54989-7FD2-5047-809B-27BA7E8DEEE2}"/>
    <pc:docChg chg="undo custSel addSld delSld modSld">
      <pc:chgData name="Kokchun Giang" userId="67e2125d-ec8c-4323-9653-9824a2ad815f" providerId="ADAL" clId="{DCC54989-7FD2-5047-809B-27BA7E8DEEE2}" dt="2024-01-25T20:17:19.218" v="2257"/>
      <pc:docMkLst>
        <pc:docMk/>
      </pc:docMkLst>
      <pc:sldChg chg="addSp delSp modSp mod">
        <pc:chgData name="Kokchun Giang" userId="67e2125d-ec8c-4323-9653-9824a2ad815f" providerId="ADAL" clId="{DCC54989-7FD2-5047-809B-27BA7E8DEEE2}" dt="2024-01-25T17:43:05.952" v="161" actId="14100"/>
        <pc:sldMkLst>
          <pc:docMk/>
          <pc:sldMk cId="2807130090" sldId="256"/>
        </pc:sldMkLst>
        <pc:spChg chg="mod">
          <ac:chgData name="Kokchun Giang" userId="67e2125d-ec8c-4323-9653-9824a2ad815f" providerId="ADAL" clId="{DCC54989-7FD2-5047-809B-27BA7E8DEEE2}" dt="2024-01-25T17:41:47.924" v="149" actId="20577"/>
          <ac:spMkLst>
            <pc:docMk/>
            <pc:sldMk cId="2807130090" sldId="256"/>
            <ac:spMk id="4" creationId="{A491F632-0683-CE4A-A015-93F47CEEB6DE}"/>
          </ac:spMkLst>
        </pc:spChg>
        <pc:picChg chg="add mod">
          <ac:chgData name="Kokchun Giang" userId="67e2125d-ec8c-4323-9653-9824a2ad815f" providerId="ADAL" clId="{DCC54989-7FD2-5047-809B-27BA7E8DEEE2}" dt="2024-01-25T17:43:05.952" v="161" actId="14100"/>
          <ac:picMkLst>
            <pc:docMk/>
            <pc:sldMk cId="2807130090" sldId="256"/>
            <ac:picMk id="1026" creationId="{643870C4-7F8D-2293-6E12-E4E618DF4CD6}"/>
          </ac:picMkLst>
        </pc:picChg>
        <pc:picChg chg="del">
          <ac:chgData name="Kokchun Giang" userId="67e2125d-ec8c-4323-9653-9824a2ad815f" providerId="ADAL" clId="{DCC54989-7FD2-5047-809B-27BA7E8DEEE2}" dt="2024-01-25T17:42:52.039" v="157" actId="478"/>
          <ac:picMkLst>
            <pc:docMk/>
            <pc:sldMk cId="2807130090" sldId="256"/>
            <ac:picMk id="1028" creationId="{741B562B-24FB-D56B-AAFE-B786A7662802}"/>
          </ac:picMkLst>
        </pc:picChg>
      </pc:sldChg>
      <pc:sldChg chg="addSp delSp modSp mod delAnim modAnim">
        <pc:chgData name="Kokchun Giang" userId="67e2125d-ec8c-4323-9653-9824a2ad815f" providerId="ADAL" clId="{DCC54989-7FD2-5047-809B-27BA7E8DEEE2}" dt="2024-01-25T20:17:19.218" v="2257"/>
        <pc:sldMkLst>
          <pc:docMk/>
          <pc:sldMk cId="2303502608" sldId="331"/>
        </pc:sldMkLst>
        <pc:spChg chg="mod">
          <ac:chgData name="Kokchun Giang" userId="67e2125d-ec8c-4323-9653-9824a2ad815f" providerId="ADAL" clId="{DCC54989-7FD2-5047-809B-27BA7E8DEEE2}" dt="2024-01-25T17:48:05.749" v="286" actId="14100"/>
          <ac:spMkLst>
            <pc:docMk/>
            <pc:sldMk cId="2303502608" sldId="331"/>
            <ac:spMk id="28" creationId="{7E8C0D03-019A-279A-6AD5-A5E7BD2580DB}"/>
          </ac:spMkLst>
        </pc:spChg>
        <pc:spChg chg="del">
          <ac:chgData name="Kokchun Giang" userId="67e2125d-ec8c-4323-9653-9824a2ad815f" providerId="ADAL" clId="{DCC54989-7FD2-5047-809B-27BA7E8DEEE2}" dt="2024-01-25T17:42:35.731" v="152" actId="478"/>
          <ac:spMkLst>
            <pc:docMk/>
            <pc:sldMk cId="2303502608" sldId="331"/>
            <ac:spMk id="516" creationId="{E581D562-278C-CB69-F080-C04DC2B602C7}"/>
          </ac:spMkLst>
        </pc:spChg>
        <pc:grpChg chg="del">
          <ac:chgData name="Kokchun Giang" userId="67e2125d-ec8c-4323-9653-9824a2ad815f" providerId="ADAL" clId="{DCC54989-7FD2-5047-809B-27BA7E8DEEE2}" dt="2024-01-25T17:42:31.289" v="150" actId="478"/>
          <ac:grpSpMkLst>
            <pc:docMk/>
            <pc:sldMk cId="2303502608" sldId="331"/>
            <ac:grpSpMk id="437" creationId="{D8CD7F62-9E00-C114-4DF9-C26977BFB98B}"/>
          </ac:grpSpMkLst>
        </pc:grpChg>
        <pc:grpChg chg="del">
          <ac:chgData name="Kokchun Giang" userId="67e2125d-ec8c-4323-9653-9824a2ad815f" providerId="ADAL" clId="{DCC54989-7FD2-5047-809B-27BA7E8DEEE2}" dt="2024-01-25T17:42:31.289" v="150" actId="478"/>
          <ac:grpSpMkLst>
            <pc:docMk/>
            <pc:sldMk cId="2303502608" sldId="331"/>
            <ac:grpSpMk id="477" creationId="{7E979BAF-22CC-063A-1A24-993C3B6C1044}"/>
          </ac:grpSpMkLst>
        </pc:grpChg>
        <pc:grpChg chg="del">
          <ac:chgData name="Kokchun Giang" userId="67e2125d-ec8c-4323-9653-9824a2ad815f" providerId="ADAL" clId="{DCC54989-7FD2-5047-809B-27BA7E8DEEE2}" dt="2024-01-25T17:42:31.289" v="150" actId="478"/>
          <ac:grpSpMkLst>
            <pc:docMk/>
            <pc:sldMk cId="2303502608" sldId="331"/>
            <ac:grpSpMk id="478" creationId="{081E90D3-64A8-1A38-B469-D674C7358A40}"/>
          </ac:grpSpMkLst>
        </pc:grpChg>
        <pc:grpChg chg="del">
          <ac:chgData name="Kokchun Giang" userId="67e2125d-ec8c-4323-9653-9824a2ad815f" providerId="ADAL" clId="{DCC54989-7FD2-5047-809B-27BA7E8DEEE2}" dt="2024-01-25T17:42:33.620" v="151" actId="478"/>
          <ac:grpSpMkLst>
            <pc:docMk/>
            <pc:sldMk cId="2303502608" sldId="331"/>
            <ac:grpSpMk id="479" creationId="{0F0C6CBD-095A-9BB2-6D18-54068F44199A}"/>
          </ac:grpSpMkLst>
        </pc:grpChg>
        <pc:grpChg chg="del">
          <ac:chgData name="Kokchun Giang" userId="67e2125d-ec8c-4323-9653-9824a2ad815f" providerId="ADAL" clId="{DCC54989-7FD2-5047-809B-27BA7E8DEEE2}" dt="2024-01-25T17:42:31.289" v="150" actId="478"/>
          <ac:grpSpMkLst>
            <pc:docMk/>
            <pc:sldMk cId="2303502608" sldId="331"/>
            <ac:grpSpMk id="480" creationId="{585AD799-F391-7403-EEB9-240D07749BD6}"/>
          </ac:grpSpMkLst>
        </pc:grpChg>
        <pc:grpChg chg="del">
          <ac:chgData name="Kokchun Giang" userId="67e2125d-ec8c-4323-9653-9824a2ad815f" providerId="ADAL" clId="{DCC54989-7FD2-5047-809B-27BA7E8DEEE2}" dt="2024-01-25T17:42:31.289" v="150" actId="478"/>
          <ac:grpSpMkLst>
            <pc:docMk/>
            <pc:sldMk cId="2303502608" sldId="331"/>
            <ac:grpSpMk id="483" creationId="{050F617E-2057-27B9-0BA0-36417753A9DA}"/>
          </ac:grpSpMkLst>
        </pc:grpChg>
        <pc:grpChg chg="mod">
          <ac:chgData name="Kokchun Giang" userId="67e2125d-ec8c-4323-9653-9824a2ad815f" providerId="ADAL" clId="{DCC54989-7FD2-5047-809B-27BA7E8DEEE2}" dt="2024-01-25T20:10:13.889" v="2180" actId="164"/>
          <ac:grpSpMkLst>
            <pc:docMk/>
            <pc:sldMk cId="2303502608" sldId="331"/>
            <ac:grpSpMk id="487" creationId="{05400334-2D39-DB4A-A5F7-334822219313}"/>
          </ac:grpSpMkLst>
        </pc:grpChg>
        <pc:grpChg chg="mod">
          <ac:chgData name="Kokchun Giang" userId="67e2125d-ec8c-4323-9653-9824a2ad815f" providerId="ADAL" clId="{DCC54989-7FD2-5047-809B-27BA7E8DEEE2}" dt="2024-01-25T20:10:13.889" v="2180" actId="164"/>
          <ac:grpSpMkLst>
            <pc:docMk/>
            <pc:sldMk cId="2303502608" sldId="331"/>
            <ac:grpSpMk id="488" creationId="{263541AB-96F9-E2CC-BE20-418AF60D0622}"/>
          </ac:grpSpMkLst>
        </pc:grpChg>
        <pc:grpChg chg="del mod">
          <ac:chgData name="Kokchun Giang" userId="67e2125d-ec8c-4323-9653-9824a2ad815f" providerId="ADAL" clId="{DCC54989-7FD2-5047-809B-27BA7E8DEEE2}" dt="2024-01-25T17:50:47.491" v="307"/>
          <ac:grpSpMkLst>
            <pc:docMk/>
            <pc:sldMk cId="2303502608" sldId="331"/>
            <ac:grpSpMk id="493" creationId="{4353F3E0-D87A-C513-0B93-39E3DC48C9EC}"/>
          </ac:grpSpMkLst>
        </pc:grpChg>
        <pc:grpChg chg="del">
          <ac:chgData name="Kokchun Giang" userId="67e2125d-ec8c-4323-9653-9824a2ad815f" providerId="ADAL" clId="{DCC54989-7FD2-5047-809B-27BA7E8DEEE2}" dt="2024-01-25T17:42:31.289" v="150" actId="478"/>
          <ac:grpSpMkLst>
            <pc:docMk/>
            <pc:sldMk cId="2303502608" sldId="331"/>
            <ac:grpSpMk id="510" creationId="{DA930E97-DC89-5C42-59BA-2657B7F1E04E}"/>
          </ac:grpSpMkLst>
        </pc:grpChg>
        <pc:grpChg chg="del">
          <ac:chgData name="Kokchun Giang" userId="67e2125d-ec8c-4323-9653-9824a2ad815f" providerId="ADAL" clId="{DCC54989-7FD2-5047-809B-27BA7E8DEEE2}" dt="2024-01-25T17:42:31.289" v="150" actId="478"/>
          <ac:grpSpMkLst>
            <pc:docMk/>
            <pc:sldMk cId="2303502608" sldId="331"/>
            <ac:grpSpMk id="513" creationId="{E8DDF0CB-37BC-5D76-C171-20198B2819A9}"/>
          </ac:grpSpMkLst>
        </pc:grpChg>
        <pc:grpChg chg="del">
          <ac:chgData name="Kokchun Giang" userId="67e2125d-ec8c-4323-9653-9824a2ad815f" providerId="ADAL" clId="{DCC54989-7FD2-5047-809B-27BA7E8DEEE2}" dt="2024-01-25T17:42:31.289" v="150" actId="478"/>
          <ac:grpSpMkLst>
            <pc:docMk/>
            <pc:sldMk cId="2303502608" sldId="331"/>
            <ac:grpSpMk id="514" creationId="{85606CD8-5103-EF70-C7F9-B7BF3C809245}"/>
          </ac:grpSpMkLst>
        </pc:grpChg>
        <pc:grpChg chg="del">
          <ac:chgData name="Kokchun Giang" userId="67e2125d-ec8c-4323-9653-9824a2ad815f" providerId="ADAL" clId="{DCC54989-7FD2-5047-809B-27BA7E8DEEE2}" dt="2024-01-25T17:42:31.289" v="150" actId="478"/>
          <ac:grpSpMkLst>
            <pc:docMk/>
            <pc:sldMk cId="2303502608" sldId="331"/>
            <ac:grpSpMk id="515" creationId="{73CBE0EC-BB2E-3284-57EB-F3CD1FAE6668}"/>
          </ac:grpSpMkLst>
        </pc:grpChg>
        <pc:grpChg chg="mod">
          <ac:chgData name="Kokchun Giang" userId="67e2125d-ec8c-4323-9653-9824a2ad815f" providerId="ADAL" clId="{DCC54989-7FD2-5047-809B-27BA7E8DEEE2}" dt="2024-01-25T20:10:19.877" v="2181" actId="164"/>
          <ac:grpSpMkLst>
            <pc:docMk/>
            <pc:sldMk cId="2303502608" sldId="331"/>
            <ac:grpSpMk id="547" creationId="{BB0090BE-B770-21C7-3442-10B5D08041E9}"/>
          </ac:grpSpMkLst>
        </pc:grpChg>
        <pc:grpChg chg="mod">
          <ac:chgData name="Kokchun Giang" userId="67e2125d-ec8c-4323-9653-9824a2ad815f" providerId="ADAL" clId="{DCC54989-7FD2-5047-809B-27BA7E8DEEE2}" dt="2024-01-25T17:50:53.725" v="317"/>
          <ac:grpSpMkLst>
            <pc:docMk/>
            <pc:sldMk cId="2303502608" sldId="331"/>
            <ac:grpSpMk id="579" creationId="{F0C73BA4-E884-61C3-9E68-AB1D5AC6B1F3}"/>
          </ac:grpSpMkLst>
        </pc:grpChg>
        <pc:grpChg chg="mod">
          <ac:chgData name="Kokchun Giang" userId="67e2125d-ec8c-4323-9653-9824a2ad815f" providerId="ADAL" clId="{DCC54989-7FD2-5047-809B-27BA7E8DEEE2}" dt="2024-01-25T17:50:53.725" v="317"/>
          <ac:grpSpMkLst>
            <pc:docMk/>
            <pc:sldMk cId="2303502608" sldId="331"/>
            <ac:grpSpMk id="580" creationId="{E5C4AF58-F8E7-E98E-0914-BDCD68ABE4A1}"/>
          </ac:grpSpMkLst>
        </pc:grpChg>
        <pc:grpChg chg="mod">
          <ac:chgData name="Kokchun Giang" userId="67e2125d-ec8c-4323-9653-9824a2ad815f" providerId="ADAL" clId="{DCC54989-7FD2-5047-809B-27BA7E8DEEE2}" dt="2024-01-25T20:10:19.877" v="2181" actId="164"/>
          <ac:grpSpMkLst>
            <pc:docMk/>
            <pc:sldMk cId="2303502608" sldId="331"/>
            <ac:grpSpMk id="617" creationId="{C6B7878C-4A84-5FCC-CE2F-BE542B546D5B}"/>
          </ac:grpSpMkLst>
        </pc:grpChg>
        <pc:grpChg chg="mod">
          <ac:chgData name="Kokchun Giang" userId="67e2125d-ec8c-4323-9653-9824a2ad815f" providerId="ADAL" clId="{DCC54989-7FD2-5047-809B-27BA7E8DEEE2}" dt="2024-01-25T20:10:23.266" v="2182" actId="164"/>
          <ac:grpSpMkLst>
            <pc:docMk/>
            <pc:sldMk cId="2303502608" sldId="331"/>
            <ac:grpSpMk id="623" creationId="{941AB588-C463-FDE5-6198-A42720AB29AE}"/>
          </ac:grpSpMkLst>
        </pc:grpChg>
        <pc:grpChg chg="del">
          <ac:chgData name="Kokchun Giang" userId="67e2125d-ec8c-4323-9653-9824a2ad815f" providerId="ADAL" clId="{DCC54989-7FD2-5047-809B-27BA7E8DEEE2}" dt="2024-01-25T17:42:38.350" v="153" actId="478"/>
          <ac:grpSpMkLst>
            <pc:docMk/>
            <pc:sldMk cId="2303502608" sldId="331"/>
            <ac:grpSpMk id="649" creationId="{191C0D97-B5D4-BA9F-AD57-85C71D0AB955}"/>
          </ac:grpSpMkLst>
        </pc:grpChg>
        <pc:grpChg chg="mod">
          <ac:chgData name="Kokchun Giang" userId="67e2125d-ec8c-4323-9653-9824a2ad815f" providerId="ADAL" clId="{DCC54989-7FD2-5047-809B-27BA7E8DEEE2}" dt="2024-01-25T20:10:23.266" v="2182" actId="164"/>
          <ac:grpSpMkLst>
            <pc:docMk/>
            <pc:sldMk cId="2303502608" sldId="331"/>
            <ac:grpSpMk id="784" creationId="{4B35ECE8-B523-CC17-046D-97A4465B237C}"/>
          </ac:grpSpMkLst>
        </pc:grpChg>
        <pc:grpChg chg="mod">
          <ac:chgData name="Kokchun Giang" userId="67e2125d-ec8c-4323-9653-9824a2ad815f" providerId="ADAL" clId="{DCC54989-7FD2-5047-809B-27BA7E8DEEE2}" dt="2024-01-25T20:10:23.266" v="2182" actId="164"/>
          <ac:grpSpMkLst>
            <pc:docMk/>
            <pc:sldMk cId="2303502608" sldId="331"/>
            <ac:grpSpMk id="785" creationId="{AD123B13-43B5-6E28-CCA0-8175088681E2}"/>
          </ac:grpSpMkLst>
        </pc:grpChg>
        <pc:grpChg chg="del">
          <ac:chgData name="Kokchun Giang" userId="67e2125d-ec8c-4323-9653-9824a2ad815f" providerId="ADAL" clId="{DCC54989-7FD2-5047-809B-27BA7E8DEEE2}" dt="2024-01-25T17:42:38.350" v="153" actId="478"/>
          <ac:grpSpMkLst>
            <pc:docMk/>
            <pc:sldMk cId="2303502608" sldId="331"/>
            <ac:grpSpMk id="790" creationId="{9491FD81-0914-7BFF-0AE1-63CB5E480BB7}"/>
          </ac:grpSpMkLst>
        </pc:grpChg>
        <pc:grpChg chg="del">
          <ac:chgData name="Kokchun Giang" userId="67e2125d-ec8c-4323-9653-9824a2ad815f" providerId="ADAL" clId="{DCC54989-7FD2-5047-809B-27BA7E8DEEE2}" dt="2024-01-25T17:42:38.350" v="153" actId="478"/>
          <ac:grpSpMkLst>
            <pc:docMk/>
            <pc:sldMk cId="2303502608" sldId="331"/>
            <ac:grpSpMk id="791" creationId="{2928BD2B-973A-0161-8976-53AB869B3F4F}"/>
          </ac:grpSpMkLst>
        </pc:grpChg>
        <pc:grpChg chg="del">
          <ac:chgData name="Kokchun Giang" userId="67e2125d-ec8c-4323-9653-9824a2ad815f" providerId="ADAL" clId="{DCC54989-7FD2-5047-809B-27BA7E8DEEE2}" dt="2024-01-25T17:42:38.350" v="153" actId="478"/>
          <ac:grpSpMkLst>
            <pc:docMk/>
            <pc:sldMk cId="2303502608" sldId="331"/>
            <ac:grpSpMk id="792" creationId="{460532E1-3911-B8BB-370D-21BD7F414EBD}"/>
          </ac:grpSpMkLst>
        </pc:grpChg>
        <pc:grpChg chg="del">
          <ac:chgData name="Kokchun Giang" userId="67e2125d-ec8c-4323-9653-9824a2ad815f" providerId="ADAL" clId="{DCC54989-7FD2-5047-809B-27BA7E8DEEE2}" dt="2024-01-25T17:42:38.350" v="153" actId="478"/>
          <ac:grpSpMkLst>
            <pc:docMk/>
            <pc:sldMk cId="2303502608" sldId="331"/>
            <ac:grpSpMk id="793" creationId="{E8C21EE4-D88C-18A2-B1E1-C7E514040225}"/>
          </ac:grpSpMkLst>
        </pc:grpChg>
        <pc:grpChg chg="del">
          <ac:chgData name="Kokchun Giang" userId="67e2125d-ec8c-4323-9653-9824a2ad815f" providerId="ADAL" clId="{DCC54989-7FD2-5047-809B-27BA7E8DEEE2}" dt="2024-01-25T17:42:45.492" v="156" actId="478"/>
          <ac:grpSpMkLst>
            <pc:docMk/>
            <pc:sldMk cId="2303502608" sldId="331"/>
            <ac:grpSpMk id="794" creationId="{B01AC7AE-5C49-DE29-F729-B34E81CA0B3D}"/>
          </ac:grpSpMkLst>
        </pc:grpChg>
        <pc:grpChg chg="del">
          <ac:chgData name="Kokchun Giang" userId="67e2125d-ec8c-4323-9653-9824a2ad815f" providerId="ADAL" clId="{DCC54989-7FD2-5047-809B-27BA7E8DEEE2}" dt="2024-01-25T17:42:45.492" v="156" actId="478"/>
          <ac:grpSpMkLst>
            <pc:docMk/>
            <pc:sldMk cId="2303502608" sldId="331"/>
            <ac:grpSpMk id="795" creationId="{614691FE-B391-F224-0FD4-67183BAED134}"/>
          </ac:grpSpMkLst>
        </pc:grpChg>
        <pc:grpChg chg="mod">
          <ac:chgData name="Kokchun Giang" userId="67e2125d-ec8c-4323-9653-9824a2ad815f" providerId="ADAL" clId="{DCC54989-7FD2-5047-809B-27BA7E8DEEE2}" dt="2024-01-25T17:51:31.257" v="372"/>
          <ac:grpSpMkLst>
            <pc:docMk/>
            <pc:sldMk cId="2303502608" sldId="331"/>
            <ac:grpSpMk id="807" creationId="{2BE90661-D8E2-C041-DBAB-61EAA69074D1}"/>
          </ac:grpSpMkLst>
        </pc:grpChg>
        <pc:grpChg chg="mod">
          <ac:chgData name="Kokchun Giang" userId="67e2125d-ec8c-4323-9653-9824a2ad815f" providerId="ADAL" clId="{DCC54989-7FD2-5047-809B-27BA7E8DEEE2}" dt="2024-01-25T17:51:31.257" v="372"/>
          <ac:grpSpMkLst>
            <pc:docMk/>
            <pc:sldMk cId="2303502608" sldId="331"/>
            <ac:grpSpMk id="808" creationId="{350A1C36-05D4-FEA8-DE8B-D0C515F05AD8}"/>
          </ac:grpSpMkLst>
        </pc:grpChg>
        <pc:grpChg chg="mod">
          <ac:chgData name="Kokchun Giang" userId="67e2125d-ec8c-4323-9653-9824a2ad815f" providerId="ADAL" clId="{DCC54989-7FD2-5047-809B-27BA7E8DEEE2}" dt="2024-01-25T17:51:31.257" v="372"/>
          <ac:grpSpMkLst>
            <pc:docMk/>
            <pc:sldMk cId="2303502608" sldId="331"/>
            <ac:grpSpMk id="809" creationId="{48D53DF0-268B-F136-1A82-59FF26918FC8}"/>
          </ac:grpSpMkLst>
        </pc:grpChg>
        <pc:grpChg chg="mod">
          <ac:chgData name="Kokchun Giang" userId="67e2125d-ec8c-4323-9653-9824a2ad815f" providerId="ADAL" clId="{DCC54989-7FD2-5047-809B-27BA7E8DEEE2}" dt="2024-01-25T20:10:25.779" v="2183" actId="164"/>
          <ac:grpSpMkLst>
            <pc:docMk/>
            <pc:sldMk cId="2303502608" sldId="331"/>
            <ac:grpSpMk id="818" creationId="{06BCC809-57EF-1A97-977A-D5BBCB8536BB}"/>
          </ac:grpSpMkLst>
        </pc:grpChg>
        <pc:grpChg chg="mod">
          <ac:chgData name="Kokchun Giang" userId="67e2125d-ec8c-4323-9653-9824a2ad815f" providerId="ADAL" clId="{DCC54989-7FD2-5047-809B-27BA7E8DEEE2}" dt="2024-01-25T20:10:25.779" v="2183" actId="164"/>
          <ac:grpSpMkLst>
            <pc:docMk/>
            <pc:sldMk cId="2303502608" sldId="331"/>
            <ac:grpSpMk id="819" creationId="{C3C69143-77B3-BB2D-3FED-78E4734A331C}"/>
          </ac:grpSpMkLst>
        </pc:grpChg>
        <pc:grpChg chg="mod">
          <ac:chgData name="Kokchun Giang" userId="67e2125d-ec8c-4323-9653-9824a2ad815f" providerId="ADAL" clId="{DCC54989-7FD2-5047-809B-27BA7E8DEEE2}" dt="2024-01-25T20:10:30.529" v="2184" actId="164"/>
          <ac:grpSpMkLst>
            <pc:docMk/>
            <pc:sldMk cId="2303502608" sldId="331"/>
            <ac:grpSpMk id="837" creationId="{C76A4BEF-F415-30E9-6C0F-B9EC85387BAE}"/>
          </ac:grpSpMkLst>
        </pc:grpChg>
        <pc:grpChg chg="mod">
          <ac:chgData name="Kokchun Giang" userId="67e2125d-ec8c-4323-9653-9824a2ad815f" providerId="ADAL" clId="{DCC54989-7FD2-5047-809B-27BA7E8DEEE2}" dt="2024-01-25T20:10:30.529" v="2184" actId="164"/>
          <ac:grpSpMkLst>
            <pc:docMk/>
            <pc:sldMk cId="2303502608" sldId="331"/>
            <ac:grpSpMk id="838" creationId="{530C0733-427D-1C36-1AF4-EE0F90E26CB4}"/>
          </ac:grpSpMkLst>
        </pc:grpChg>
        <pc:grpChg chg="mod">
          <ac:chgData name="Kokchun Giang" userId="67e2125d-ec8c-4323-9653-9824a2ad815f" providerId="ADAL" clId="{DCC54989-7FD2-5047-809B-27BA7E8DEEE2}" dt="2024-01-25T20:10:30.529" v="2184" actId="164"/>
          <ac:grpSpMkLst>
            <pc:docMk/>
            <pc:sldMk cId="2303502608" sldId="331"/>
            <ac:grpSpMk id="839" creationId="{5E97A514-85C4-A5F8-0337-5E6998B9B8B7}"/>
          </ac:grpSpMkLst>
        </pc:grpChg>
        <pc:grpChg chg="mod">
          <ac:chgData name="Kokchun Giang" userId="67e2125d-ec8c-4323-9653-9824a2ad815f" providerId="ADAL" clId="{DCC54989-7FD2-5047-809B-27BA7E8DEEE2}" dt="2024-01-25T20:10:30.529" v="2184" actId="164"/>
          <ac:grpSpMkLst>
            <pc:docMk/>
            <pc:sldMk cId="2303502608" sldId="331"/>
            <ac:grpSpMk id="845" creationId="{BE36C00D-C273-F0ED-F03F-F8CCE7610D8F}"/>
          </ac:grpSpMkLst>
        </pc:grpChg>
        <pc:grpChg chg="del mod">
          <ac:chgData name="Kokchun Giang" userId="67e2125d-ec8c-4323-9653-9824a2ad815f" providerId="ADAL" clId="{DCC54989-7FD2-5047-809B-27BA7E8DEEE2}" dt="2024-01-25T17:52:08.368" v="419"/>
          <ac:grpSpMkLst>
            <pc:docMk/>
            <pc:sldMk cId="2303502608" sldId="331"/>
            <ac:grpSpMk id="853" creationId="{238ED834-1664-398D-6151-22E3FF916F61}"/>
          </ac:grpSpMkLst>
        </pc:grpChg>
        <pc:grpChg chg="del mod">
          <ac:chgData name="Kokchun Giang" userId="67e2125d-ec8c-4323-9653-9824a2ad815f" providerId="ADAL" clId="{DCC54989-7FD2-5047-809B-27BA7E8DEEE2}" dt="2024-01-25T17:52:11.401" v="426"/>
          <ac:grpSpMkLst>
            <pc:docMk/>
            <pc:sldMk cId="2303502608" sldId="331"/>
            <ac:grpSpMk id="855" creationId="{14029E67-7EC9-49EA-B3F6-B114714E75EA}"/>
          </ac:grpSpMkLst>
        </pc:grpChg>
        <pc:grpChg chg="mod">
          <ac:chgData name="Kokchun Giang" userId="67e2125d-ec8c-4323-9653-9824a2ad815f" providerId="ADAL" clId="{DCC54989-7FD2-5047-809B-27BA7E8DEEE2}" dt="2024-01-25T20:10:35.563" v="2185" actId="164"/>
          <ac:grpSpMkLst>
            <pc:docMk/>
            <pc:sldMk cId="2303502608" sldId="331"/>
            <ac:grpSpMk id="862" creationId="{FBB338EB-0D30-AFAA-8B89-6C32C3F7BA11}"/>
          </ac:grpSpMkLst>
        </pc:grpChg>
        <pc:grpChg chg="mod">
          <ac:chgData name="Kokchun Giang" userId="67e2125d-ec8c-4323-9653-9824a2ad815f" providerId="ADAL" clId="{DCC54989-7FD2-5047-809B-27BA7E8DEEE2}" dt="2024-01-25T17:52:15.888" v="431"/>
          <ac:grpSpMkLst>
            <pc:docMk/>
            <pc:sldMk cId="2303502608" sldId="331"/>
            <ac:grpSpMk id="865" creationId="{F5220F47-40D0-EF49-8B18-5AF083D5DDA1}"/>
          </ac:grpSpMkLst>
        </pc:grpChg>
        <pc:grpChg chg="mod">
          <ac:chgData name="Kokchun Giang" userId="67e2125d-ec8c-4323-9653-9824a2ad815f" providerId="ADAL" clId="{DCC54989-7FD2-5047-809B-27BA7E8DEEE2}" dt="2024-01-25T20:10:35.563" v="2185" actId="164"/>
          <ac:grpSpMkLst>
            <pc:docMk/>
            <pc:sldMk cId="2303502608" sldId="331"/>
            <ac:grpSpMk id="879" creationId="{9ECF31D8-5777-83CC-01AE-9693D1DF68C0}"/>
          </ac:grpSpMkLst>
        </pc:grpChg>
        <pc:grpChg chg="mod">
          <ac:chgData name="Kokchun Giang" userId="67e2125d-ec8c-4323-9653-9824a2ad815f" providerId="ADAL" clId="{DCC54989-7FD2-5047-809B-27BA7E8DEEE2}" dt="2024-01-25T18:02:46.403" v="864" actId="164"/>
          <ac:grpSpMkLst>
            <pc:docMk/>
            <pc:sldMk cId="2303502608" sldId="331"/>
            <ac:grpSpMk id="889" creationId="{6920790D-22A5-481B-11F5-98B670DC3150}"/>
          </ac:grpSpMkLst>
        </pc:grpChg>
        <pc:grpChg chg="mod">
          <ac:chgData name="Kokchun Giang" userId="67e2125d-ec8c-4323-9653-9824a2ad815f" providerId="ADAL" clId="{DCC54989-7FD2-5047-809B-27BA7E8DEEE2}" dt="2024-01-25T18:02:46.403" v="864" actId="164"/>
          <ac:grpSpMkLst>
            <pc:docMk/>
            <pc:sldMk cId="2303502608" sldId="331"/>
            <ac:grpSpMk id="892" creationId="{848115DE-C554-B35C-474A-67A44FE89EC9}"/>
          </ac:grpSpMkLst>
        </pc:grpChg>
        <pc:grpChg chg="mod">
          <ac:chgData name="Kokchun Giang" userId="67e2125d-ec8c-4323-9653-9824a2ad815f" providerId="ADAL" clId="{DCC54989-7FD2-5047-809B-27BA7E8DEEE2}" dt="2024-01-25T18:02:46.403" v="864" actId="164"/>
          <ac:grpSpMkLst>
            <pc:docMk/>
            <pc:sldMk cId="2303502608" sldId="331"/>
            <ac:grpSpMk id="900" creationId="{5D91A447-B3E7-D063-55C7-12F6FDBFB78B}"/>
          </ac:grpSpMkLst>
        </pc:grpChg>
        <pc:grpChg chg="mod">
          <ac:chgData name="Kokchun Giang" userId="67e2125d-ec8c-4323-9653-9824a2ad815f" providerId="ADAL" clId="{DCC54989-7FD2-5047-809B-27BA7E8DEEE2}" dt="2024-01-25T18:02:46.403" v="864" actId="164"/>
          <ac:grpSpMkLst>
            <pc:docMk/>
            <pc:sldMk cId="2303502608" sldId="331"/>
            <ac:grpSpMk id="903" creationId="{171FAFFA-C8CA-2A0C-04BA-3CB9FFC3CAE1}"/>
          </ac:grpSpMkLst>
        </pc:grpChg>
        <pc:grpChg chg="mod">
          <ac:chgData name="Kokchun Giang" userId="67e2125d-ec8c-4323-9653-9824a2ad815f" providerId="ADAL" clId="{DCC54989-7FD2-5047-809B-27BA7E8DEEE2}" dt="2024-01-25T18:02:39.676" v="862" actId="164"/>
          <ac:grpSpMkLst>
            <pc:docMk/>
            <pc:sldMk cId="2303502608" sldId="331"/>
            <ac:grpSpMk id="915" creationId="{5B226A96-1E2E-5C5A-5C62-B30A38889C5E}"/>
          </ac:grpSpMkLst>
        </pc:grpChg>
        <pc:grpChg chg="mod">
          <ac:chgData name="Kokchun Giang" userId="67e2125d-ec8c-4323-9653-9824a2ad815f" providerId="ADAL" clId="{DCC54989-7FD2-5047-809B-27BA7E8DEEE2}" dt="2024-01-25T18:02:39.676" v="862" actId="164"/>
          <ac:grpSpMkLst>
            <pc:docMk/>
            <pc:sldMk cId="2303502608" sldId="331"/>
            <ac:grpSpMk id="916" creationId="{6B4CDB76-A1BB-B33E-CCCF-1DB91608F600}"/>
          </ac:grpSpMkLst>
        </pc:grpChg>
        <pc:grpChg chg="mod">
          <ac:chgData name="Kokchun Giang" userId="67e2125d-ec8c-4323-9653-9824a2ad815f" providerId="ADAL" clId="{DCC54989-7FD2-5047-809B-27BA7E8DEEE2}" dt="2024-01-25T17:53:43.002" v="488"/>
          <ac:grpSpMkLst>
            <pc:docMk/>
            <pc:sldMk cId="2303502608" sldId="331"/>
            <ac:grpSpMk id="920" creationId="{ABE259AE-3D8C-B52F-D619-B3D04AFCD355}"/>
          </ac:grpSpMkLst>
        </pc:grpChg>
        <pc:grpChg chg="mod">
          <ac:chgData name="Kokchun Giang" userId="67e2125d-ec8c-4323-9653-9824a2ad815f" providerId="ADAL" clId="{DCC54989-7FD2-5047-809B-27BA7E8DEEE2}" dt="2024-01-25T18:02:33.313" v="861" actId="1076"/>
          <ac:grpSpMkLst>
            <pc:docMk/>
            <pc:sldMk cId="2303502608" sldId="331"/>
            <ac:grpSpMk id="927" creationId="{55F19EF0-859E-E389-46D4-28CFB8EA4327}"/>
          </ac:grpSpMkLst>
        </pc:grpChg>
        <pc:grpChg chg="del mod">
          <ac:chgData name="Kokchun Giang" userId="67e2125d-ec8c-4323-9653-9824a2ad815f" providerId="ADAL" clId="{DCC54989-7FD2-5047-809B-27BA7E8DEEE2}" dt="2024-01-25T17:55:01.118" v="537"/>
          <ac:grpSpMkLst>
            <pc:docMk/>
            <pc:sldMk cId="2303502608" sldId="331"/>
            <ac:grpSpMk id="936" creationId="{F624FB0F-2F40-3723-57EB-51582BE0AD0A}"/>
          </ac:grpSpMkLst>
        </pc:grpChg>
        <pc:grpChg chg="add del mod">
          <ac:chgData name="Kokchun Giang" userId="67e2125d-ec8c-4323-9653-9824a2ad815f" providerId="ADAL" clId="{DCC54989-7FD2-5047-809B-27BA7E8DEEE2}" dt="2024-01-25T17:55:01.120" v="542"/>
          <ac:grpSpMkLst>
            <pc:docMk/>
            <pc:sldMk cId="2303502608" sldId="331"/>
            <ac:grpSpMk id="937" creationId="{3316DC38-AC04-2ED9-D668-1446A36582FA}"/>
          </ac:grpSpMkLst>
        </pc:grpChg>
        <pc:grpChg chg="add del mod">
          <ac:chgData name="Kokchun Giang" userId="67e2125d-ec8c-4323-9653-9824a2ad815f" providerId="ADAL" clId="{DCC54989-7FD2-5047-809B-27BA7E8DEEE2}" dt="2024-01-25T17:55:01.119" v="541"/>
          <ac:grpSpMkLst>
            <pc:docMk/>
            <pc:sldMk cId="2303502608" sldId="331"/>
            <ac:grpSpMk id="942" creationId="{3DDE0028-08F9-F6A0-AA44-E06E4730F76B}"/>
          </ac:grpSpMkLst>
        </pc:grpChg>
        <pc:grpChg chg="mod">
          <ac:chgData name="Kokchun Giang" userId="67e2125d-ec8c-4323-9653-9824a2ad815f" providerId="ADAL" clId="{DCC54989-7FD2-5047-809B-27BA7E8DEEE2}" dt="2024-01-25T17:54:56.588" v="533"/>
          <ac:grpSpMkLst>
            <pc:docMk/>
            <pc:sldMk cId="2303502608" sldId="331"/>
            <ac:grpSpMk id="944" creationId="{CF921AD7-9532-B6D4-57E4-EB8906C9F02C}"/>
          </ac:grpSpMkLst>
        </pc:grpChg>
        <pc:grpChg chg="mod">
          <ac:chgData name="Kokchun Giang" userId="67e2125d-ec8c-4323-9653-9824a2ad815f" providerId="ADAL" clId="{DCC54989-7FD2-5047-809B-27BA7E8DEEE2}" dt="2024-01-25T17:54:55.752" v="528"/>
          <ac:grpSpMkLst>
            <pc:docMk/>
            <pc:sldMk cId="2303502608" sldId="331"/>
            <ac:grpSpMk id="949" creationId="{0C932FCB-0CD2-E377-85D7-7CB0372EC65F}"/>
          </ac:grpSpMkLst>
        </pc:grpChg>
        <pc:grpChg chg="add del mod">
          <ac:chgData name="Kokchun Giang" userId="67e2125d-ec8c-4323-9653-9824a2ad815f" providerId="ADAL" clId="{DCC54989-7FD2-5047-809B-27BA7E8DEEE2}" dt="2024-01-25T17:54:55.548" v="526"/>
          <ac:grpSpMkLst>
            <pc:docMk/>
            <pc:sldMk cId="2303502608" sldId="331"/>
            <ac:grpSpMk id="951" creationId="{9DC214EA-B142-7763-2BE9-553E04252F8C}"/>
          </ac:grpSpMkLst>
        </pc:grpChg>
        <pc:grpChg chg="mod">
          <ac:chgData name="Kokchun Giang" userId="67e2125d-ec8c-4323-9653-9824a2ad815f" providerId="ADAL" clId="{DCC54989-7FD2-5047-809B-27BA7E8DEEE2}" dt="2024-01-25T17:54:55.290" v="524"/>
          <ac:grpSpMkLst>
            <pc:docMk/>
            <pc:sldMk cId="2303502608" sldId="331"/>
            <ac:grpSpMk id="953" creationId="{220DFB54-0418-7B86-80D1-71294E984F71}"/>
          </ac:grpSpMkLst>
        </pc:grpChg>
        <pc:grpChg chg="del mod">
          <ac:chgData name="Kokchun Giang" userId="67e2125d-ec8c-4323-9653-9824a2ad815f" providerId="ADAL" clId="{DCC54989-7FD2-5047-809B-27BA7E8DEEE2}" dt="2024-01-25T17:55:29.939" v="572"/>
          <ac:grpSpMkLst>
            <pc:docMk/>
            <pc:sldMk cId="2303502608" sldId="331"/>
            <ac:grpSpMk id="959" creationId="{E0E4DA06-AE3D-B367-B978-9D57078E7DE1}"/>
          </ac:grpSpMkLst>
        </pc:grpChg>
        <pc:grpChg chg="del mod">
          <ac:chgData name="Kokchun Giang" userId="67e2125d-ec8c-4323-9653-9824a2ad815f" providerId="ADAL" clId="{DCC54989-7FD2-5047-809B-27BA7E8DEEE2}" dt="2024-01-25T17:55:29.940" v="573"/>
          <ac:grpSpMkLst>
            <pc:docMk/>
            <pc:sldMk cId="2303502608" sldId="331"/>
            <ac:grpSpMk id="969" creationId="{58D2B423-AA34-09DC-3A73-E9B44A6F1DE4}"/>
          </ac:grpSpMkLst>
        </pc:grpChg>
        <pc:grpChg chg="del mod">
          <ac:chgData name="Kokchun Giang" userId="67e2125d-ec8c-4323-9653-9824a2ad815f" providerId="ADAL" clId="{DCC54989-7FD2-5047-809B-27BA7E8DEEE2}" dt="2024-01-25T17:55:29.937" v="568"/>
          <ac:grpSpMkLst>
            <pc:docMk/>
            <pc:sldMk cId="2303502608" sldId="331"/>
            <ac:grpSpMk id="970" creationId="{7A2E016C-4CD9-8596-AE03-37BB8DB3DEC0}"/>
          </ac:grpSpMkLst>
        </pc:grpChg>
        <pc:grpChg chg="mod">
          <ac:chgData name="Kokchun Giang" userId="67e2125d-ec8c-4323-9653-9824a2ad815f" providerId="ADAL" clId="{DCC54989-7FD2-5047-809B-27BA7E8DEEE2}" dt="2024-01-25T20:10:46.680" v="2186" actId="164"/>
          <ac:grpSpMkLst>
            <pc:docMk/>
            <pc:sldMk cId="2303502608" sldId="331"/>
            <ac:grpSpMk id="979" creationId="{53BF937C-1209-0FC5-0C1B-BD7F6524256F}"/>
          </ac:grpSpMkLst>
        </pc:grpChg>
        <pc:grpChg chg="mod">
          <ac:chgData name="Kokchun Giang" userId="67e2125d-ec8c-4323-9653-9824a2ad815f" providerId="ADAL" clId="{DCC54989-7FD2-5047-809B-27BA7E8DEEE2}" dt="2024-01-25T20:10:46.680" v="2186" actId="164"/>
          <ac:grpSpMkLst>
            <pc:docMk/>
            <pc:sldMk cId="2303502608" sldId="331"/>
            <ac:grpSpMk id="980" creationId="{9FB9E86B-A8CD-200F-A3BC-4DF964BD3CA0}"/>
          </ac:grpSpMkLst>
        </pc:grpChg>
        <pc:grpChg chg="mod">
          <ac:chgData name="Kokchun Giang" userId="67e2125d-ec8c-4323-9653-9824a2ad815f" providerId="ADAL" clId="{DCC54989-7FD2-5047-809B-27BA7E8DEEE2}" dt="2024-01-25T20:10:46.680" v="2186" actId="164"/>
          <ac:grpSpMkLst>
            <pc:docMk/>
            <pc:sldMk cId="2303502608" sldId="331"/>
            <ac:grpSpMk id="985" creationId="{F0A3B7CB-0A6B-DEDD-244B-310247F33C7D}"/>
          </ac:grpSpMkLst>
        </pc:grpChg>
        <pc:grpChg chg="mod">
          <ac:chgData name="Kokchun Giang" userId="67e2125d-ec8c-4323-9653-9824a2ad815f" providerId="ADAL" clId="{DCC54989-7FD2-5047-809B-27BA7E8DEEE2}" dt="2024-01-25T20:10:46.680" v="2186" actId="164"/>
          <ac:grpSpMkLst>
            <pc:docMk/>
            <pc:sldMk cId="2303502608" sldId="331"/>
            <ac:grpSpMk id="988" creationId="{761251A4-5E0F-60DB-8D6C-E9E9D83D55EA}"/>
          </ac:grpSpMkLst>
        </pc:grpChg>
        <pc:grpChg chg="mod">
          <ac:chgData name="Kokchun Giang" userId="67e2125d-ec8c-4323-9653-9824a2ad815f" providerId="ADAL" clId="{DCC54989-7FD2-5047-809B-27BA7E8DEEE2}" dt="2024-01-25T20:10:46.680" v="2186" actId="164"/>
          <ac:grpSpMkLst>
            <pc:docMk/>
            <pc:sldMk cId="2303502608" sldId="331"/>
            <ac:grpSpMk id="994" creationId="{A7C824B9-E214-C137-C45F-9604D6DB5CFB}"/>
          </ac:grpSpMkLst>
        </pc:grpChg>
        <pc:grpChg chg="mod">
          <ac:chgData name="Kokchun Giang" userId="67e2125d-ec8c-4323-9653-9824a2ad815f" providerId="ADAL" clId="{DCC54989-7FD2-5047-809B-27BA7E8DEEE2}" dt="2024-01-25T20:10:46.680" v="2186" actId="164"/>
          <ac:grpSpMkLst>
            <pc:docMk/>
            <pc:sldMk cId="2303502608" sldId="331"/>
            <ac:grpSpMk id="1008" creationId="{459A7E4F-7181-9F21-48BD-E6475AE3EF64}"/>
          </ac:grpSpMkLst>
        </pc:grpChg>
        <pc:grpChg chg="mod">
          <ac:chgData name="Kokchun Giang" userId="67e2125d-ec8c-4323-9653-9824a2ad815f" providerId="ADAL" clId="{DCC54989-7FD2-5047-809B-27BA7E8DEEE2}" dt="2024-01-25T20:10:46.680" v="2186" actId="164"/>
          <ac:grpSpMkLst>
            <pc:docMk/>
            <pc:sldMk cId="2303502608" sldId="331"/>
            <ac:grpSpMk id="1009" creationId="{F68525BF-9959-56B1-3636-C6B616C56D49}"/>
          </ac:grpSpMkLst>
        </pc:grpChg>
        <pc:grpChg chg="mod">
          <ac:chgData name="Kokchun Giang" userId="67e2125d-ec8c-4323-9653-9824a2ad815f" providerId="ADAL" clId="{DCC54989-7FD2-5047-809B-27BA7E8DEEE2}" dt="2024-01-25T20:10:50.336" v="2187" actId="164"/>
          <ac:grpSpMkLst>
            <pc:docMk/>
            <pc:sldMk cId="2303502608" sldId="331"/>
            <ac:grpSpMk id="1026" creationId="{5D393BD0-0EF9-4E71-F1CD-6E9FC179B383}"/>
          </ac:grpSpMkLst>
        </pc:grpChg>
        <pc:grpChg chg="mod">
          <ac:chgData name="Kokchun Giang" userId="67e2125d-ec8c-4323-9653-9824a2ad815f" providerId="ADAL" clId="{DCC54989-7FD2-5047-809B-27BA7E8DEEE2}" dt="2024-01-25T20:10:50.336" v="2187" actId="164"/>
          <ac:grpSpMkLst>
            <pc:docMk/>
            <pc:sldMk cId="2303502608" sldId="331"/>
            <ac:grpSpMk id="1027" creationId="{23A8F124-B95B-83F0-C35A-1FA9F9343175}"/>
          </ac:grpSpMkLst>
        </pc:grpChg>
        <pc:grpChg chg="mod">
          <ac:chgData name="Kokchun Giang" userId="67e2125d-ec8c-4323-9653-9824a2ad815f" providerId="ADAL" clId="{DCC54989-7FD2-5047-809B-27BA7E8DEEE2}" dt="2024-01-25T17:56:47.865" v="652" actId="164"/>
          <ac:grpSpMkLst>
            <pc:docMk/>
            <pc:sldMk cId="2303502608" sldId="331"/>
            <ac:grpSpMk id="1035" creationId="{C8ABCF18-1F75-791F-B8D9-D77D5EB17237}"/>
          </ac:grpSpMkLst>
        </pc:grpChg>
        <pc:grpChg chg="del mod">
          <ac:chgData name="Kokchun Giang" userId="67e2125d-ec8c-4323-9653-9824a2ad815f" providerId="ADAL" clId="{DCC54989-7FD2-5047-809B-27BA7E8DEEE2}" dt="2024-01-25T17:56:30.298" v="642"/>
          <ac:grpSpMkLst>
            <pc:docMk/>
            <pc:sldMk cId="2303502608" sldId="331"/>
            <ac:grpSpMk id="1038" creationId="{5FCB66EB-2A04-C4C4-FADE-76F9F030886F}"/>
          </ac:grpSpMkLst>
        </pc:grpChg>
        <pc:grpChg chg="mod">
          <ac:chgData name="Kokchun Giang" userId="67e2125d-ec8c-4323-9653-9824a2ad815f" providerId="ADAL" clId="{DCC54989-7FD2-5047-809B-27BA7E8DEEE2}" dt="2024-01-25T17:56:47.865" v="652" actId="164"/>
          <ac:grpSpMkLst>
            <pc:docMk/>
            <pc:sldMk cId="2303502608" sldId="331"/>
            <ac:grpSpMk id="1040" creationId="{DE69EF09-5074-B764-0ADD-C548CCE7500F}"/>
          </ac:grpSpMkLst>
        </pc:grpChg>
        <pc:grpChg chg="mod">
          <ac:chgData name="Kokchun Giang" userId="67e2125d-ec8c-4323-9653-9824a2ad815f" providerId="ADAL" clId="{DCC54989-7FD2-5047-809B-27BA7E8DEEE2}" dt="2024-01-25T17:56:47.865" v="652" actId="164"/>
          <ac:grpSpMkLst>
            <pc:docMk/>
            <pc:sldMk cId="2303502608" sldId="331"/>
            <ac:grpSpMk id="1049" creationId="{1EA45EB9-D2FA-F683-00C7-995FCC86A05B}"/>
          </ac:grpSpMkLst>
        </pc:grpChg>
        <pc:grpChg chg="add mod">
          <ac:chgData name="Kokchun Giang" userId="67e2125d-ec8c-4323-9653-9824a2ad815f" providerId="ADAL" clId="{DCC54989-7FD2-5047-809B-27BA7E8DEEE2}" dt="2024-01-25T20:11:08.101" v="2190" actId="164"/>
          <ac:grpSpMkLst>
            <pc:docMk/>
            <pc:sldMk cId="2303502608" sldId="331"/>
            <ac:grpSpMk id="1050" creationId="{70A214DD-8F55-4D0E-2CC0-52D50F7A6CA7}"/>
          </ac:grpSpMkLst>
        </pc:grpChg>
        <pc:grpChg chg="del mod">
          <ac:chgData name="Kokchun Giang" userId="67e2125d-ec8c-4323-9653-9824a2ad815f" providerId="ADAL" clId="{DCC54989-7FD2-5047-809B-27BA7E8DEEE2}" dt="2024-01-25T17:57:08.440" v="665"/>
          <ac:grpSpMkLst>
            <pc:docMk/>
            <pc:sldMk cId="2303502608" sldId="331"/>
            <ac:grpSpMk id="1054" creationId="{561E0402-3C09-3333-0407-C45D80A26E43}"/>
          </ac:grpSpMkLst>
        </pc:grpChg>
        <pc:grpChg chg="mod">
          <ac:chgData name="Kokchun Giang" userId="67e2125d-ec8c-4323-9653-9824a2ad815f" providerId="ADAL" clId="{DCC54989-7FD2-5047-809B-27BA7E8DEEE2}" dt="2024-01-25T20:11:08.101" v="2190" actId="164"/>
          <ac:grpSpMkLst>
            <pc:docMk/>
            <pc:sldMk cId="2303502608" sldId="331"/>
            <ac:grpSpMk id="1062" creationId="{AFB52E07-DAE3-D07F-3232-0D05F5660B46}"/>
          </ac:grpSpMkLst>
        </pc:grpChg>
        <pc:grpChg chg="mod">
          <ac:chgData name="Kokchun Giang" userId="67e2125d-ec8c-4323-9653-9824a2ad815f" providerId="ADAL" clId="{DCC54989-7FD2-5047-809B-27BA7E8DEEE2}" dt="2024-01-25T20:11:08.101" v="2190" actId="164"/>
          <ac:grpSpMkLst>
            <pc:docMk/>
            <pc:sldMk cId="2303502608" sldId="331"/>
            <ac:grpSpMk id="1065" creationId="{F18337AC-FC86-13D0-6429-6969D1747117}"/>
          </ac:grpSpMkLst>
        </pc:grpChg>
        <pc:grpChg chg="del mod">
          <ac:chgData name="Kokchun Giang" userId="67e2125d-ec8c-4323-9653-9824a2ad815f" providerId="ADAL" clId="{DCC54989-7FD2-5047-809B-27BA7E8DEEE2}" dt="2024-01-25T17:57:14.883" v="678"/>
          <ac:grpSpMkLst>
            <pc:docMk/>
            <pc:sldMk cId="2303502608" sldId="331"/>
            <ac:grpSpMk id="1070" creationId="{59E13571-CC89-4785-CBF5-DFD96858F1C3}"/>
          </ac:grpSpMkLst>
        </pc:grpChg>
        <pc:grpChg chg="del mod">
          <ac:chgData name="Kokchun Giang" userId="67e2125d-ec8c-4323-9653-9824a2ad815f" providerId="ADAL" clId="{DCC54989-7FD2-5047-809B-27BA7E8DEEE2}" dt="2024-01-25T17:57:16.104" v="681"/>
          <ac:grpSpMkLst>
            <pc:docMk/>
            <pc:sldMk cId="2303502608" sldId="331"/>
            <ac:grpSpMk id="1075" creationId="{826A23BB-E359-D9BA-6575-98ECFE3A4B79}"/>
          </ac:grpSpMkLst>
        </pc:grpChg>
        <pc:grpChg chg="mod">
          <ac:chgData name="Kokchun Giang" userId="67e2125d-ec8c-4323-9653-9824a2ad815f" providerId="ADAL" clId="{DCC54989-7FD2-5047-809B-27BA7E8DEEE2}" dt="2024-01-25T20:11:08.101" v="2190" actId="164"/>
          <ac:grpSpMkLst>
            <pc:docMk/>
            <pc:sldMk cId="2303502608" sldId="331"/>
            <ac:grpSpMk id="1078" creationId="{178E400D-DB33-4C91-F26E-D58738F32CBF}"/>
          </ac:grpSpMkLst>
        </pc:grpChg>
        <pc:grpChg chg="mod">
          <ac:chgData name="Kokchun Giang" userId="67e2125d-ec8c-4323-9653-9824a2ad815f" providerId="ADAL" clId="{DCC54989-7FD2-5047-809B-27BA7E8DEEE2}" dt="2024-01-25T20:11:08.101" v="2190" actId="164"/>
          <ac:grpSpMkLst>
            <pc:docMk/>
            <pc:sldMk cId="2303502608" sldId="331"/>
            <ac:grpSpMk id="1081" creationId="{A912777D-95C0-E40E-7C72-C0686A2DE528}"/>
          </ac:grpSpMkLst>
        </pc:grpChg>
        <pc:grpChg chg="mod">
          <ac:chgData name="Kokchun Giang" userId="67e2125d-ec8c-4323-9653-9824a2ad815f" providerId="ADAL" clId="{DCC54989-7FD2-5047-809B-27BA7E8DEEE2}" dt="2024-01-25T17:57:26.130" v="693"/>
          <ac:grpSpMkLst>
            <pc:docMk/>
            <pc:sldMk cId="2303502608" sldId="331"/>
            <ac:grpSpMk id="1088" creationId="{BDAEF6CF-A548-F6DB-536B-D60BF8FEA910}"/>
          </ac:grpSpMkLst>
        </pc:grpChg>
        <pc:grpChg chg="del mod">
          <ac:chgData name="Kokchun Giang" userId="67e2125d-ec8c-4323-9653-9824a2ad815f" providerId="ADAL" clId="{DCC54989-7FD2-5047-809B-27BA7E8DEEE2}" dt="2024-01-25T17:57:40.447" v="713"/>
          <ac:grpSpMkLst>
            <pc:docMk/>
            <pc:sldMk cId="2303502608" sldId="331"/>
            <ac:grpSpMk id="1099" creationId="{CD843A5E-2C73-FE2F-1DDC-4C25B85963AD}"/>
          </ac:grpSpMkLst>
        </pc:grpChg>
        <pc:grpChg chg="mod">
          <ac:chgData name="Kokchun Giang" userId="67e2125d-ec8c-4323-9653-9824a2ad815f" providerId="ADAL" clId="{DCC54989-7FD2-5047-809B-27BA7E8DEEE2}" dt="2024-01-25T20:11:08.101" v="2190" actId="164"/>
          <ac:grpSpMkLst>
            <pc:docMk/>
            <pc:sldMk cId="2303502608" sldId="331"/>
            <ac:grpSpMk id="1103" creationId="{8120E387-BC3A-2237-5898-ABDFD0CE4FC0}"/>
          </ac:grpSpMkLst>
        </pc:grpChg>
        <pc:grpChg chg="mod">
          <ac:chgData name="Kokchun Giang" userId="67e2125d-ec8c-4323-9653-9824a2ad815f" providerId="ADAL" clId="{DCC54989-7FD2-5047-809B-27BA7E8DEEE2}" dt="2024-01-25T17:58:46.120" v="722"/>
          <ac:grpSpMkLst>
            <pc:docMk/>
            <pc:sldMk cId="2303502608" sldId="331"/>
            <ac:grpSpMk id="1110" creationId="{1BEC7C59-37EC-7574-441D-C109328A10A2}"/>
          </ac:grpSpMkLst>
        </pc:grpChg>
        <pc:grpChg chg="mod">
          <ac:chgData name="Kokchun Giang" userId="67e2125d-ec8c-4323-9653-9824a2ad815f" providerId="ADAL" clId="{DCC54989-7FD2-5047-809B-27BA7E8DEEE2}" dt="2024-01-25T17:58:46.120" v="722"/>
          <ac:grpSpMkLst>
            <pc:docMk/>
            <pc:sldMk cId="2303502608" sldId="331"/>
            <ac:grpSpMk id="1111" creationId="{E447150C-EE6B-7E59-24B0-4293D9A0F41F}"/>
          </ac:grpSpMkLst>
        </pc:grpChg>
        <pc:grpChg chg="mod">
          <ac:chgData name="Kokchun Giang" userId="67e2125d-ec8c-4323-9653-9824a2ad815f" providerId="ADAL" clId="{DCC54989-7FD2-5047-809B-27BA7E8DEEE2}" dt="2024-01-25T20:10:55.299" v="2188" actId="164"/>
          <ac:grpSpMkLst>
            <pc:docMk/>
            <pc:sldMk cId="2303502608" sldId="331"/>
            <ac:grpSpMk id="1124" creationId="{579D02B0-2A77-1B09-A08D-C6EC37C9C54D}"/>
          </ac:grpSpMkLst>
        </pc:grpChg>
        <pc:grpChg chg="mod">
          <ac:chgData name="Kokchun Giang" userId="67e2125d-ec8c-4323-9653-9824a2ad815f" providerId="ADAL" clId="{DCC54989-7FD2-5047-809B-27BA7E8DEEE2}" dt="2024-01-25T20:10:55.299" v="2188" actId="164"/>
          <ac:grpSpMkLst>
            <pc:docMk/>
            <pc:sldMk cId="2303502608" sldId="331"/>
            <ac:grpSpMk id="1125" creationId="{6639D742-A978-0C5D-3227-197A04968473}"/>
          </ac:grpSpMkLst>
        </pc:grpChg>
        <pc:grpChg chg="del mod">
          <ac:chgData name="Kokchun Giang" userId="67e2125d-ec8c-4323-9653-9824a2ad815f" providerId="ADAL" clId="{DCC54989-7FD2-5047-809B-27BA7E8DEEE2}" dt="2024-01-25T17:58:59.267" v="748"/>
          <ac:grpSpMkLst>
            <pc:docMk/>
            <pc:sldMk cId="2303502608" sldId="331"/>
            <ac:grpSpMk id="1134" creationId="{427E0591-E629-5F9B-9E52-5BDF2B1756A9}"/>
          </ac:grpSpMkLst>
        </pc:grpChg>
        <pc:grpChg chg="mod">
          <ac:chgData name="Kokchun Giang" userId="67e2125d-ec8c-4323-9653-9824a2ad815f" providerId="ADAL" clId="{DCC54989-7FD2-5047-809B-27BA7E8DEEE2}" dt="2024-01-25T20:10:55.299" v="2188" actId="164"/>
          <ac:grpSpMkLst>
            <pc:docMk/>
            <pc:sldMk cId="2303502608" sldId="331"/>
            <ac:grpSpMk id="1136" creationId="{87FC3810-A43F-D1D8-D674-648DB3DD84D4}"/>
          </ac:grpSpMkLst>
        </pc:grpChg>
        <pc:grpChg chg="mod">
          <ac:chgData name="Kokchun Giang" userId="67e2125d-ec8c-4323-9653-9824a2ad815f" providerId="ADAL" clId="{DCC54989-7FD2-5047-809B-27BA7E8DEEE2}" dt="2024-01-25T20:10:55.299" v="2188" actId="164"/>
          <ac:grpSpMkLst>
            <pc:docMk/>
            <pc:sldMk cId="2303502608" sldId="331"/>
            <ac:grpSpMk id="1142" creationId="{EC41D25C-863D-D760-8F3B-732575424A76}"/>
          </ac:grpSpMkLst>
        </pc:grpChg>
        <pc:grpChg chg="mod">
          <ac:chgData name="Kokchun Giang" userId="67e2125d-ec8c-4323-9653-9824a2ad815f" providerId="ADAL" clId="{DCC54989-7FD2-5047-809B-27BA7E8DEEE2}" dt="2024-01-25T20:10:55.299" v="2188" actId="164"/>
          <ac:grpSpMkLst>
            <pc:docMk/>
            <pc:sldMk cId="2303502608" sldId="331"/>
            <ac:grpSpMk id="1150" creationId="{5F5319B3-2E42-5B1A-FC43-BC7A43E8E920}"/>
          </ac:grpSpMkLst>
        </pc:grpChg>
        <pc:grpChg chg="mod">
          <ac:chgData name="Kokchun Giang" userId="67e2125d-ec8c-4323-9653-9824a2ad815f" providerId="ADAL" clId="{DCC54989-7FD2-5047-809B-27BA7E8DEEE2}" dt="2024-01-25T20:10:55.299" v="2188" actId="164"/>
          <ac:grpSpMkLst>
            <pc:docMk/>
            <pc:sldMk cId="2303502608" sldId="331"/>
            <ac:grpSpMk id="1151" creationId="{33618BA7-36E2-D372-D3AF-57FD9077ED6C}"/>
          </ac:grpSpMkLst>
        </pc:grpChg>
        <pc:grpChg chg="mod">
          <ac:chgData name="Kokchun Giang" userId="67e2125d-ec8c-4323-9653-9824a2ad815f" providerId="ADAL" clId="{DCC54989-7FD2-5047-809B-27BA7E8DEEE2}" dt="2024-01-25T20:10:55.299" v="2188" actId="164"/>
          <ac:grpSpMkLst>
            <pc:docMk/>
            <pc:sldMk cId="2303502608" sldId="331"/>
            <ac:grpSpMk id="1159" creationId="{3BAB8289-6FF5-E0C1-F0FA-39D164E00615}"/>
          </ac:grpSpMkLst>
        </pc:grpChg>
        <pc:grpChg chg="mod">
          <ac:chgData name="Kokchun Giang" userId="67e2125d-ec8c-4323-9653-9824a2ad815f" providerId="ADAL" clId="{DCC54989-7FD2-5047-809B-27BA7E8DEEE2}" dt="2024-01-25T18:01:46.560" v="851" actId="1076"/>
          <ac:grpSpMkLst>
            <pc:docMk/>
            <pc:sldMk cId="2303502608" sldId="331"/>
            <ac:grpSpMk id="1171" creationId="{BCD7548A-849C-1182-55DC-833E83E239C5}"/>
          </ac:grpSpMkLst>
        </pc:grpChg>
        <pc:grpChg chg="mod">
          <ac:chgData name="Kokchun Giang" userId="67e2125d-ec8c-4323-9653-9824a2ad815f" providerId="ADAL" clId="{DCC54989-7FD2-5047-809B-27BA7E8DEEE2}" dt="2024-01-25T20:11:14.406" v="2191" actId="164"/>
          <ac:grpSpMkLst>
            <pc:docMk/>
            <pc:sldMk cId="2303502608" sldId="331"/>
            <ac:grpSpMk id="1183" creationId="{6CD733FA-227D-CB6E-4A8C-8B0BAB55B101}"/>
          </ac:grpSpMkLst>
        </pc:grpChg>
        <pc:grpChg chg="mod">
          <ac:chgData name="Kokchun Giang" userId="67e2125d-ec8c-4323-9653-9824a2ad815f" providerId="ADAL" clId="{DCC54989-7FD2-5047-809B-27BA7E8DEEE2}" dt="2024-01-25T20:11:14.406" v="2191" actId="164"/>
          <ac:grpSpMkLst>
            <pc:docMk/>
            <pc:sldMk cId="2303502608" sldId="331"/>
            <ac:grpSpMk id="1184" creationId="{AD3C574A-9C19-B867-B231-EFC9C8FF422C}"/>
          </ac:grpSpMkLst>
        </pc:grpChg>
        <pc:grpChg chg="mod">
          <ac:chgData name="Kokchun Giang" userId="67e2125d-ec8c-4323-9653-9824a2ad815f" providerId="ADAL" clId="{DCC54989-7FD2-5047-809B-27BA7E8DEEE2}" dt="2024-01-25T20:11:14.406" v="2191" actId="164"/>
          <ac:grpSpMkLst>
            <pc:docMk/>
            <pc:sldMk cId="2303502608" sldId="331"/>
            <ac:grpSpMk id="1196" creationId="{F6DB8061-328E-045A-4B6D-74E40C77797D}"/>
          </ac:grpSpMkLst>
        </pc:grpChg>
        <pc:grpChg chg="mod">
          <ac:chgData name="Kokchun Giang" userId="67e2125d-ec8c-4323-9653-9824a2ad815f" providerId="ADAL" clId="{DCC54989-7FD2-5047-809B-27BA7E8DEEE2}" dt="2024-01-25T20:11:14.406" v="2191" actId="164"/>
          <ac:grpSpMkLst>
            <pc:docMk/>
            <pc:sldMk cId="2303502608" sldId="331"/>
            <ac:grpSpMk id="1197" creationId="{52D4CAD2-1F09-7CBF-03EB-0D6847C4212D}"/>
          </ac:grpSpMkLst>
        </pc:grpChg>
        <pc:grpChg chg="mod">
          <ac:chgData name="Kokchun Giang" userId="67e2125d-ec8c-4323-9653-9824a2ad815f" providerId="ADAL" clId="{DCC54989-7FD2-5047-809B-27BA7E8DEEE2}" dt="2024-01-25T20:11:14.406" v="2191" actId="164"/>
          <ac:grpSpMkLst>
            <pc:docMk/>
            <pc:sldMk cId="2303502608" sldId="331"/>
            <ac:grpSpMk id="1203" creationId="{1BC9DDA0-0EF9-BE92-0010-3280EA27A45B}"/>
          </ac:grpSpMkLst>
        </pc:grpChg>
        <pc:grpChg chg="mod">
          <ac:chgData name="Kokchun Giang" userId="67e2125d-ec8c-4323-9653-9824a2ad815f" providerId="ADAL" clId="{DCC54989-7FD2-5047-809B-27BA7E8DEEE2}" dt="2024-01-25T20:11:19.094" v="2192" actId="164"/>
          <ac:grpSpMkLst>
            <pc:docMk/>
            <pc:sldMk cId="2303502608" sldId="331"/>
            <ac:grpSpMk id="1221" creationId="{C37F8580-352C-20FE-FC1F-BD1C929F7772}"/>
          </ac:grpSpMkLst>
        </pc:grpChg>
        <pc:grpChg chg="mod">
          <ac:chgData name="Kokchun Giang" userId="67e2125d-ec8c-4323-9653-9824a2ad815f" providerId="ADAL" clId="{DCC54989-7FD2-5047-809B-27BA7E8DEEE2}" dt="2024-01-25T20:11:19.094" v="2192" actId="164"/>
          <ac:grpSpMkLst>
            <pc:docMk/>
            <pc:sldMk cId="2303502608" sldId="331"/>
            <ac:grpSpMk id="1222" creationId="{AD83175F-9F7E-8F1F-E647-93C59C407A17}"/>
          </ac:grpSpMkLst>
        </pc:grpChg>
        <pc:grpChg chg="del mod">
          <ac:chgData name="Kokchun Giang" userId="67e2125d-ec8c-4323-9653-9824a2ad815f" providerId="ADAL" clId="{DCC54989-7FD2-5047-809B-27BA7E8DEEE2}" dt="2024-01-25T18:01:26.717" v="837"/>
          <ac:grpSpMkLst>
            <pc:docMk/>
            <pc:sldMk cId="2303502608" sldId="331"/>
            <ac:grpSpMk id="1223" creationId="{91B5F392-54E0-1BD9-215F-5551E7998F14}"/>
          </ac:grpSpMkLst>
        </pc:grpChg>
        <pc:grpChg chg="del mod">
          <ac:chgData name="Kokchun Giang" userId="67e2125d-ec8c-4323-9653-9824a2ad815f" providerId="ADAL" clId="{DCC54989-7FD2-5047-809B-27BA7E8DEEE2}" dt="2024-01-25T18:01:26.717" v="837"/>
          <ac:grpSpMkLst>
            <pc:docMk/>
            <pc:sldMk cId="2303502608" sldId="331"/>
            <ac:grpSpMk id="1224" creationId="{0A66B841-454F-E8D0-B115-083612D6E057}"/>
          </ac:grpSpMkLst>
        </pc:grpChg>
        <pc:grpChg chg="mod">
          <ac:chgData name="Kokchun Giang" userId="67e2125d-ec8c-4323-9653-9824a2ad815f" providerId="ADAL" clId="{DCC54989-7FD2-5047-809B-27BA7E8DEEE2}" dt="2024-01-25T20:11:19.094" v="2192" actId="164"/>
          <ac:grpSpMkLst>
            <pc:docMk/>
            <pc:sldMk cId="2303502608" sldId="331"/>
            <ac:grpSpMk id="1231" creationId="{7DF8BEBF-97D0-0DA9-6749-2932C8F1428A}"/>
          </ac:grpSpMkLst>
        </pc:grpChg>
        <pc:grpChg chg="mod">
          <ac:chgData name="Kokchun Giang" userId="67e2125d-ec8c-4323-9653-9824a2ad815f" providerId="ADAL" clId="{DCC54989-7FD2-5047-809B-27BA7E8DEEE2}" dt="2024-01-25T20:11:19.094" v="2192" actId="164"/>
          <ac:grpSpMkLst>
            <pc:docMk/>
            <pc:sldMk cId="2303502608" sldId="331"/>
            <ac:grpSpMk id="1232" creationId="{44B363EE-81CD-4981-7DF9-C409808F6D92}"/>
          </ac:grpSpMkLst>
        </pc:grpChg>
        <pc:grpChg chg="mod">
          <ac:chgData name="Kokchun Giang" userId="67e2125d-ec8c-4323-9653-9824a2ad815f" providerId="ADAL" clId="{DCC54989-7FD2-5047-809B-27BA7E8DEEE2}" dt="2024-01-25T20:11:19.094" v="2192" actId="164"/>
          <ac:grpSpMkLst>
            <pc:docMk/>
            <pc:sldMk cId="2303502608" sldId="331"/>
            <ac:grpSpMk id="1245" creationId="{93FF4455-7130-2925-8CDF-3DDE6DE3CC50}"/>
          </ac:grpSpMkLst>
        </pc:grpChg>
        <pc:grpChg chg="mod">
          <ac:chgData name="Kokchun Giang" userId="67e2125d-ec8c-4323-9653-9824a2ad815f" providerId="ADAL" clId="{DCC54989-7FD2-5047-809B-27BA7E8DEEE2}" dt="2024-01-25T20:11:19.094" v="2192" actId="164"/>
          <ac:grpSpMkLst>
            <pc:docMk/>
            <pc:sldMk cId="2303502608" sldId="331"/>
            <ac:grpSpMk id="1254" creationId="{93DBC631-FC73-EC5E-B3CF-C2658F03501F}"/>
          </ac:grpSpMkLst>
        </pc:grpChg>
        <pc:grpChg chg="add mod">
          <ac:chgData name="Kokchun Giang" userId="67e2125d-ec8c-4323-9653-9824a2ad815f" providerId="ADAL" clId="{DCC54989-7FD2-5047-809B-27BA7E8DEEE2}" dt="2024-01-25T18:02:46.403" v="864" actId="164"/>
          <ac:grpSpMkLst>
            <pc:docMk/>
            <pc:sldMk cId="2303502608" sldId="331"/>
            <ac:grpSpMk id="1255" creationId="{E5514F1B-7CCF-51C3-F30F-87B98A483826}"/>
          </ac:grpSpMkLst>
        </pc:grpChg>
        <pc:grpChg chg="add mod">
          <ac:chgData name="Kokchun Giang" userId="67e2125d-ec8c-4323-9653-9824a2ad815f" providerId="ADAL" clId="{DCC54989-7FD2-5047-809B-27BA7E8DEEE2}" dt="2024-01-25T18:02:48.257" v="865" actId="1076"/>
          <ac:grpSpMkLst>
            <pc:docMk/>
            <pc:sldMk cId="2303502608" sldId="331"/>
            <ac:grpSpMk id="1256" creationId="{791734F2-99C6-36AF-78F2-C888515970F5}"/>
          </ac:grpSpMkLst>
        </pc:grpChg>
        <pc:grpChg chg="mod">
          <ac:chgData name="Kokchun Giang" userId="67e2125d-ec8c-4323-9653-9824a2ad815f" providerId="ADAL" clId="{DCC54989-7FD2-5047-809B-27BA7E8DEEE2}" dt="2024-01-25T20:11:02.367" v="2189" actId="164"/>
          <ac:grpSpMkLst>
            <pc:docMk/>
            <pc:sldMk cId="2303502608" sldId="331"/>
            <ac:grpSpMk id="1272" creationId="{3DFD5F6A-8815-9708-F472-219F8E0C7C07}"/>
          </ac:grpSpMkLst>
        </pc:grpChg>
        <pc:grpChg chg="mod">
          <ac:chgData name="Kokchun Giang" userId="67e2125d-ec8c-4323-9653-9824a2ad815f" providerId="ADAL" clId="{DCC54989-7FD2-5047-809B-27BA7E8DEEE2}" dt="2024-01-25T20:11:02.367" v="2189" actId="164"/>
          <ac:grpSpMkLst>
            <pc:docMk/>
            <pc:sldMk cId="2303502608" sldId="331"/>
            <ac:grpSpMk id="1273" creationId="{D1D519B4-DD4F-FF0D-D969-D8899D0DFFEA}"/>
          </ac:grpSpMkLst>
        </pc:grpChg>
        <pc:grpChg chg="mod">
          <ac:chgData name="Kokchun Giang" userId="67e2125d-ec8c-4323-9653-9824a2ad815f" providerId="ADAL" clId="{DCC54989-7FD2-5047-809B-27BA7E8DEEE2}" dt="2024-01-25T20:11:02.367" v="2189" actId="164"/>
          <ac:grpSpMkLst>
            <pc:docMk/>
            <pc:sldMk cId="2303502608" sldId="331"/>
            <ac:grpSpMk id="1274" creationId="{1E274601-16C7-F17F-CA2A-C194948868DD}"/>
          </ac:grpSpMkLst>
        </pc:grpChg>
        <pc:grpChg chg="del mod">
          <ac:chgData name="Kokchun Giang" userId="67e2125d-ec8c-4323-9653-9824a2ad815f" providerId="ADAL" clId="{DCC54989-7FD2-5047-809B-27BA7E8DEEE2}" dt="2024-01-25T18:03:06.866" v="893"/>
          <ac:grpSpMkLst>
            <pc:docMk/>
            <pc:sldMk cId="2303502608" sldId="331"/>
            <ac:grpSpMk id="1281" creationId="{C976088B-0C2E-ED1F-2C62-97E13963DC6F}"/>
          </ac:grpSpMkLst>
        </pc:grpChg>
        <pc:grpChg chg="mod">
          <ac:chgData name="Kokchun Giang" userId="67e2125d-ec8c-4323-9653-9824a2ad815f" providerId="ADAL" clId="{DCC54989-7FD2-5047-809B-27BA7E8DEEE2}" dt="2024-01-25T20:11:02.367" v="2189" actId="164"/>
          <ac:grpSpMkLst>
            <pc:docMk/>
            <pc:sldMk cId="2303502608" sldId="331"/>
            <ac:grpSpMk id="1286" creationId="{7188BC9F-63F6-4780-D2F0-A460B7EE7C7E}"/>
          </ac:grpSpMkLst>
        </pc:grpChg>
        <pc:grpChg chg="add mod">
          <ac:chgData name="Kokchun Giang" userId="67e2125d-ec8c-4323-9653-9824a2ad815f" providerId="ADAL" clId="{DCC54989-7FD2-5047-809B-27BA7E8DEEE2}" dt="2024-01-25T20:10:13.889" v="2180" actId="164"/>
          <ac:grpSpMkLst>
            <pc:docMk/>
            <pc:sldMk cId="2303502608" sldId="331"/>
            <ac:grpSpMk id="1288" creationId="{89DE4184-C38E-96C3-6869-FAB9C597B41E}"/>
          </ac:grpSpMkLst>
        </pc:grpChg>
        <pc:grpChg chg="add mod">
          <ac:chgData name="Kokchun Giang" userId="67e2125d-ec8c-4323-9653-9824a2ad815f" providerId="ADAL" clId="{DCC54989-7FD2-5047-809B-27BA7E8DEEE2}" dt="2024-01-25T20:10:19.877" v="2181" actId="164"/>
          <ac:grpSpMkLst>
            <pc:docMk/>
            <pc:sldMk cId="2303502608" sldId="331"/>
            <ac:grpSpMk id="1289" creationId="{5688F862-711A-AE56-2F72-FC0388092A0F}"/>
          </ac:grpSpMkLst>
        </pc:grpChg>
        <pc:grpChg chg="add mod">
          <ac:chgData name="Kokchun Giang" userId="67e2125d-ec8c-4323-9653-9824a2ad815f" providerId="ADAL" clId="{DCC54989-7FD2-5047-809B-27BA7E8DEEE2}" dt="2024-01-25T20:10:23.266" v="2182" actId="164"/>
          <ac:grpSpMkLst>
            <pc:docMk/>
            <pc:sldMk cId="2303502608" sldId="331"/>
            <ac:grpSpMk id="1290" creationId="{6A4A45D1-18C3-3405-A806-4048A80343AD}"/>
          </ac:grpSpMkLst>
        </pc:grpChg>
        <pc:grpChg chg="add mod">
          <ac:chgData name="Kokchun Giang" userId="67e2125d-ec8c-4323-9653-9824a2ad815f" providerId="ADAL" clId="{DCC54989-7FD2-5047-809B-27BA7E8DEEE2}" dt="2024-01-25T20:10:25.779" v="2183" actId="164"/>
          <ac:grpSpMkLst>
            <pc:docMk/>
            <pc:sldMk cId="2303502608" sldId="331"/>
            <ac:grpSpMk id="1291" creationId="{BFA0BE4C-C7BB-02D5-1939-213D1B3F02D9}"/>
          </ac:grpSpMkLst>
        </pc:grpChg>
        <pc:grpChg chg="add mod">
          <ac:chgData name="Kokchun Giang" userId="67e2125d-ec8c-4323-9653-9824a2ad815f" providerId="ADAL" clId="{DCC54989-7FD2-5047-809B-27BA7E8DEEE2}" dt="2024-01-25T20:10:30.529" v="2184" actId="164"/>
          <ac:grpSpMkLst>
            <pc:docMk/>
            <pc:sldMk cId="2303502608" sldId="331"/>
            <ac:grpSpMk id="1292" creationId="{13ECB281-A0B0-14D7-D74A-580EF73A86FD}"/>
          </ac:grpSpMkLst>
        </pc:grpChg>
        <pc:grpChg chg="add mod">
          <ac:chgData name="Kokchun Giang" userId="67e2125d-ec8c-4323-9653-9824a2ad815f" providerId="ADAL" clId="{DCC54989-7FD2-5047-809B-27BA7E8DEEE2}" dt="2024-01-25T20:10:35.563" v="2185" actId="164"/>
          <ac:grpSpMkLst>
            <pc:docMk/>
            <pc:sldMk cId="2303502608" sldId="331"/>
            <ac:grpSpMk id="1293" creationId="{5C3A93CE-4290-C345-04A9-FD62D0D51C97}"/>
          </ac:grpSpMkLst>
        </pc:grpChg>
        <pc:grpChg chg="add mod">
          <ac:chgData name="Kokchun Giang" userId="67e2125d-ec8c-4323-9653-9824a2ad815f" providerId="ADAL" clId="{DCC54989-7FD2-5047-809B-27BA7E8DEEE2}" dt="2024-01-25T20:10:46.680" v="2186" actId="164"/>
          <ac:grpSpMkLst>
            <pc:docMk/>
            <pc:sldMk cId="2303502608" sldId="331"/>
            <ac:grpSpMk id="1294" creationId="{9C8559A3-B3E6-B4A0-01C1-74510C336DCC}"/>
          </ac:grpSpMkLst>
        </pc:grpChg>
        <pc:grpChg chg="add mod">
          <ac:chgData name="Kokchun Giang" userId="67e2125d-ec8c-4323-9653-9824a2ad815f" providerId="ADAL" clId="{DCC54989-7FD2-5047-809B-27BA7E8DEEE2}" dt="2024-01-25T20:10:50.336" v="2187" actId="164"/>
          <ac:grpSpMkLst>
            <pc:docMk/>
            <pc:sldMk cId="2303502608" sldId="331"/>
            <ac:grpSpMk id="1295" creationId="{5C32E2CA-4F60-5980-8867-3792C72546E7}"/>
          </ac:grpSpMkLst>
        </pc:grpChg>
        <pc:grpChg chg="add mod">
          <ac:chgData name="Kokchun Giang" userId="67e2125d-ec8c-4323-9653-9824a2ad815f" providerId="ADAL" clId="{DCC54989-7FD2-5047-809B-27BA7E8DEEE2}" dt="2024-01-25T20:10:55.299" v="2188" actId="164"/>
          <ac:grpSpMkLst>
            <pc:docMk/>
            <pc:sldMk cId="2303502608" sldId="331"/>
            <ac:grpSpMk id="1296" creationId="{54DA7CF2-A4A2-ED95-036B-5C6D53145500}"/>
          </ac:grpSpMkLst>
        </pc:grpChg>
        <pc:grpChg chg="add mod">
          <ac:chgData name="Kokchun Giang" userId="67e2125d-ec8c-4323-9653-9824a2ad815f" providerId="ADAL" clId="{DCC54989-7FD2-5047-809B-27BA7E8DEEE2}" dt="2024-01-25T20:11:02.367" v="2189" actId="164"/>
          <ac:grpSpMkLst>
            <pc:docMk/>
            <pc:sldMk cId="2303502608" sldId="331"/>
            <ac:grpSpMk id="1297" creationId="{BDF13368-3B0A-9FC1-5449-1AF53181B55A}"/>
          </ac:grpSpMkLst>
        </pc:grpChg>
        <pc:grpChg chg="add mod">
          <ac:chgData name="Kokchun Giang" userId="67e2125d-ec8c-4323-9653-9824a2ad815f" providerId="ADAL" clId="{DCC54989-7FD2-5047-809B-27BA7E8DEEE2}" dt="2024-01-25T20:11:08.101" v="2190" actId="164"/>
          <ac:grpSpMkLst>
            <pc:docMk/>
            <pc:sldMk cId="2303502608" sldId="331"/>
            <ac:grpSpMk id="1298" creationId="{AC8F9C59-E62C-E454-6D58-41493662C4FC}"/>
          </ac:grpSpMkLst>
        </pc:grpChg>
        <pc:grpChg chg="add mod">
          <ac:chgData name="Kokchun Giang" userId="67e2125d-ec8c-4323-9653-9824a2ad815f" providerId="ADAL" clId="{DCC54989-7FD2-5047-809B-27BA7E8DEEE2}" dt="2024-01-25T20:11:14.406" v="2191" actId="164"/>
          <ac:grpSpMkLst>
            <pc:docMk/>
            <pc:sldMk cId="2303502608" sldId="331"/>
            <ac:grpSpMk id="1299" creationId="{AABDEECB-6AFF-0E11-1722-D91AE1868AA2}"/>
          </ac:grpSpMkLst>
        </pc:grpChg>
        <pc:grpChg chg="add mod">
          <ac:chgData name="Kokchun Giang" userId="67e2125d-ec8c-4323-9653-9824a2ad815f" providerId="ADAL" clId="{DCC54989-7FD2-5047-809B-27BA7E8DEEE2}" dt="2024-01-25T20:11:19.094" v="2192" actId="164"/>
          <ac:grpSpMkLst>
            <pc:docMk/>
            <pc:sldMk cId="2303502608" sldId="331"/>
            <ac:grpSpMk id="1300" creationId="{F994D064-2DFA-01A1-8A3A-5F0CBA1DB5D7}"/>
          </ac:grpSpMkLst>
        </pc:grpChg>
        <pc:inkChg chg="add mod">
          <ac:chgData name="Kokchun Giang" userId="67e2125d-ec8c-4323-9653-9824a2ad815f" providerId="ADAL" clId="{DCC54989-7FD2-5047-809B-27BA7E8DEEE2}" dt="2024-01-25T17:50:29.716" v="302"/>
          <ac:inkMkLst>
            <pc:docMk/>
            <pc:sldMk cId="2303502608" sldId="331"/>
            <ac:inkMk id="45" creationId="{C184E121-C617-AAE2-89EE-0762C894BA52}"/>
          </ac:inkMkLst>
        </pc:inkChg>
        <pc:inkChg chg="add mod">
          <ac:chgData name="Kokchun Giang" userId="67e2125d-ec8c-4323-9653-9824a2ad815f" providerId="ADAL" clId="{DCC54989-7FD2-5047-809B-27BA7E8DEEE2}" dt="2024-01-25T17:50:29.716" v="302"/>
          <ac:inkMkLst>
            <pc:docMk/>
            <pc:sldMk cId="2303502608" sldId="331"/>
            <ac:inkMk id="46" creationId="{7BD5CABF-0DF7-4C87-9BDF-226C77900651}"/>
          </ac:inkMkLst>
        </pc:inkChg>
        <pc:inkChg chg="add mod">
          <ac:chgData name="Kokchun Giang" userId="67e2125d-ec8c-4323-9653-9824a2ad815f" providerId="ADAL" clId="{DCC54989-7FD2-5047-809B-27BA7E8DEEE2}" dt="2024-01-25T17:50:29.716" v="302"/>
          <ac:inkMkLst>
            <pc:docMk/>
            <pc:sldMk cId="2303502608" sldId="331"/>
            <ac:inkMk id="55" creationId="{3F95EC64-6696-8B00-A1B6-A54887C5BEE6}"/>
          </ac:inkMkLst>
        </pc:inkChg>
        <pc:inkChg chg="add mod">
          <ac:chgData name="Kokchun Giang" userId="67e2125d-ec8c-4323-9653-9824a2ad815f" providerId="ADAL" clId="{DCC54989-7FD2-5047-809B-27BA7E8DEEE2}" dt="2024-01-25T17:51:51.984" v="403"/>
          <ac:inkMkLst>
            <pc:docMk/>
            <pc:sldMk cId="2303502608" sldId="331"/>
            <ac:inkMk id="438" creationId="{80666FA2-C774-ACCB-D69C-0BBFE38A4DED}"/>
          </ac:inkMkLst>
        </pc:inkChg>
        <pc:inkChg chg="add mod">
          <ac:chgData name="Kokchun Giang" userId="67e2125d-ec8c-4323-9653-9824a2ad815f" providerId="ADAL" clId="{DCC54989-7FD2-5047-809B-27BA7E8DEEE2}" dt="2024-01-25T17:51:51.984" v="403"/>
          <ac:inkMkLst>
            <pc:docMk/>
            <pc:sldMk cId="2303502608" sldId="331"/>
            <ac:inkMk id="439" creationId="{7B010D74-9044-0A2D-F8B7-90ADC55B4F9F}"/>
          </ac:inkMkLst>
        </pc:inkChg>
        <pc:inkChg chg="add mod">
          <ac:chgData name="Kokchun Giang" userId="67e2125d-ec8c-4323-9653-9824a2ad815f" providerId="ADAL" clId="{DCC54989-7FD2-5047-809B-27BA7E8DEEE2}" dt="2024-01-25T17:50:29.716" v="302"/>
          <ac:inkMkLst>
            <pc:docMk/>
            <pc:sldMk cId="2303502608" sldId="331"/>
            <ac:inkMk id="463" creationId="{54225E41-C472-4068-9388-716D5351C3F4}"/>
          </ac:inkMkLst>
        </pc:inkChg>
        <pc:inkChg chg="add mod">
          <ac:chgData name="Kokchun Giang" userId="67e2125d-ec8c-4323-9653-9824a2ad815f" providerId="ADAL" clId="{DCC54989-7FD2-5047-809B-27BA7E8DEEE2}" dt="2024-01-25T17:50:29.716" v="302"/>
          <ac:inkMkLst>
            <pc:docMk/>
            <pc:sldMk cId="2303502608" sldId="331"/>
            <ac:inkMk id="464" creationId="{2FA556E7-D63C-DFF0-B60D-737EEA65F71F}"/>
          </ac:inkMkLst>
        </pc:inkChg>
        <pc:inkChg chg="add mod">
          <ac:chgData name="Kokchun Giang" userId="67e2125d-ec8c-4323-9653-9824a2ad815f" providerId="ADAL" clId="{DCC54989-7FD2-5047-809B-27BA7E8DEEE2}" dt="2024-01-25T17:50:29.716" v="302"/>
          <ac:inkMkLst>
            <pc:docMk/>
            <pc:sldMk cId="2303502608" sldId="331"/>
            <ac:inkMk id="465" creationId="{2760B868-F9D9-E970-B6D4-07D1EBDFC2BE}"/>
          </ac:inkMkLst>
        </pc:inkChg>
        <pc:inkChg chg="add mod">
          <ac:chgData name="Kokchun Giang" userId="67e2125d-ec8c-4323-9653-9824a2ad815f" providerId="ADAL" clId="{DCC54989-7FD2-5047-809B-27BA7E8DEEE2}" dt="2024-01-25T17:50:29.716" v="302"/>
          <ac:inkMkLst>
            <pc:docMk/>
            <pc:sldMk cId="2303502608" sldId="331"/>
            <ac:inkMk id="466" creationId="{CD1CD2FB-8AE1-0E8F-2D1E-EC2B7FC467D3}"/>
          </ac:inkMkLst>
        </pc:inkChg>
        <pc:inkChg chg="add mod">
          <ac:chgData name="Kokchun Giang" userId="67e2125d-ec8c-4323-9653-9824a2ad815f" providerId="ADAL" clId="{DCC54989-7FD2-5047-809B-27BA7E8DEEE2}" dt="2024-01-25T17:50:29.716" v="302"/>
          <ac:inkMkLst>
            <pc:docMk/>
            <pc:sldMk cId="2303502608" sldId="331"/>
            <ac:inkMk id="467" creationId="{E65BEB37-F610-E651-1C6C-E1A2783A3DFA}"/>
          </ac:inkMkLst>
        </pc:inkChg>
        <pc:inkChg chg="add mod">
          <ac:chgData name="Kokchun Giang" userId="67e2125d-ec8c-4323-9653-9824a2ad815f" providerId="ADAL" clId="{DCC54989-7FD2-5047-809B-27BA7E8DEEE2}" dt="2024-01-25T17:50:29.716" v="302"/>
          <ac:inkMkLst>
            <pc:docMk/>
            <pc:sldMk cId="2303502608" sldId="331"/>
            <ac:inkMk id="468" creationId="{7B8F1E22-CE60-74B4-875A-CE921B598366}"/>
          </ac:inkMkLst>
        </pc:inkChg>
        <pc:inkChg chg="add mod">
          <ac:chgData name="Kokchun Giang" userId="67e2125d-ec8c-4323-9653-9824a2ad815f" providerId="ADAL" clId="{DCC54989-7FD2-5047-809B-27BA7E8DEEE2}" dt="2024-01-25T17:50:29.716" v="302"/>
          <ac:inkMkLst>
            <pc:docMk/>
            <pc:sldMk cId="2303502608" sldId="331"/>
            <ac:inkMk id="469" creationId="{37465034-6DE6-F326-0159-634C6DC555C9}"/>
          </ac:inkMkLst>
        </pc:inkChg>
        <pc:inkChg chg="add mod">
          <ac:chgData name="Kokchun Giang" userId="67e2125d-ec8c-4323-9653-9824a2ad815f" providerId="ADAL" clId="{DCC54989-7FD2-5047-809B-27BA7E8DEEE2}" dt="2024-01-25T17:50:29.716" v="302"/>
          <ac:inkMkLst>
            <pc:docMk/>
            <pc:sldMk cId="2303502608" sldId="331"/>
            <ac:inkMk id="470" creationId="{291FE60C-AA81-72BC-D179-13C4723E0244}"/>
          </ac:inkMkLst>
        </pc:inkChg>
        <pc:inkChg chg="add mod">
          <ac:chgData name="Kokchun Giang" userId="67e2125d-ec8c-4323-9653-9824a2ad815f" providerId="ADAL" clId="{DCC54989-7FD2-5047-809B-27BA7E8DEEE2}" dt="2024-01-25T17:50:29.716" v="302"/>
          <ac:inkMkLst>
            <pc:docMk/>
            <pc:sldMk cId="2303502608" sldId="331"/>
            <ac:inkMk id="471" creationId="{656F71F8-0A83-8936-AF06-9A736AD52A30}"/>
          </ac:inkMkLst>
        </pc:inkChg>
        <pc:inkChg chg="add mod">
          <ac:chgData name="Kokchun Giang" userId="67e2125d-ec8c-4323-9653-9824a2ad815f" providerId="ADAL" clId="{DCC54989-7FD2-5047-809B-27BA7E8DEEE2}" dt="2024-01-25T17:50:29.716" v="302"/>
          <ac:inkMkLst>
            <pc:docMk/>
            <pc:sldMk cId="2303502608" sldId="331"/>
            <ac:inkMk id="484" creationId="{DEF4EFD0-8716-27AF-9F77-D617225B8416}"/>
          </ac:inkMkLst>
        </pc:inkChg>
        <pc:inkChg chg="add mod">
          <ac:chgData name="Kokchun Giang" userId="67e2125d-ec8c-4323-9653-9824a2ad815f" providerId="ADAL" clId="{DCC54989-7FD2-5047-809B-27BA7E8DEEE2}" dt="2024-01-25T17:50:29.716" v="302"/>
          <ac:inkMkLst>
            <pc:docMk/>
            <pc:sldMk cId="2303502608" sldId="331"/>
            <ac:inkMk id="485" creationId="{D9B4EDD7-8E97-E2EA-C0E2-50521F4DDB15}"/>
          </ac:inkMkLst>
        </pc:inkChg>
        <pc:inkChg chg="add mod">
          <ac:chgData name="Kokchun Giang" userId="67e2125d-ec8c-4323-9653-9824a2ad815f" providerId="ADAL" clId="{DCC54989-7FD2-5047-809B-27BA7E8DEEE2}" dt="2024-01-25T17:50:29.716" v="302"/>
          <ac:inkMkLst>
            <pc:docMk/>
            <pc:sldMk cId="2303502608" sldId="331"/>
            <ac:inkMk id="486" creationId="{55B6EC80-2E03-9248-27C5-983AF89F6478}"/>
          </ac:inkMkLst>
        </pc:inkChg>
        <pc:inkChg chg="add mod">
          <ac:chgData name="Kokchun Giang" userId="67e2125d-ec8c-4323-9653-9824a2ad815f" providerId="ADAL" clId="{DCC54989-7FD2-5047-809B-27BA7E8DEEE2}" dt="2024-01-25T17:50:47.491" v="307"/>
          <ac:inkMkLst>
            <pc:docMk/>
            <pc:sldMk cId="2303502608" sldId="331"/>
            <ac:inkMk id="489" creationId="{5E144D35-FADB-048A-ABC8-00B04A246A77}"/>
          </ac:inkMkLst>
        </pc:inkChg>
        <pc:inkChg chg="add mod">
          <ac:chgData name="Kokchun Giang" userId="67e2125d-ec8c-4323-9653-9824a2ad815f" providerId="ADAL" clId="{DCC54989-7FD2-5047-809B-27BA7E8DEEE2}" dt="2024-01-25T17:50:47.491" v="307"/>
          <ac:inkMkLst>
            <pc:docMk/>
            <pc:sldMk cId="2303502608" sldId="331"/>
            <ac:inkMk id="492" creationId="{D15AC38A-DC9B-C48D-E041-ED83E108FA55}"/>
          </ac:inkMkLst>
        </pc:inkChg>
        <pc:inkChg chg="add mod">
          <ac:chgData name="Kokchun Giang" userId="67e2125d-ec8c-4323-9653-9824a2ad815f" providerId="ADAL" clId="{DCC54989-7FD2-5047-809B-27BA7E8DEEE2}" dt="2024-01-25T17:50:47.491" v="307"/>
          <ac:inkMkLst>
            <pc:docMk/>
            <pc:sldMk cId="2303502608" sldId="331"/>
            <ac:inkMk id="529" creationId="{0051A9AA-D631-82A4-2CD0-5425575C33CE}"/>
          </ac:inkMkLst>
        </pc:inkChg>
        <pc:inkChg chg="add del mod">
          <ac:chgData name="Kokchun Giang" userId="67e2125d-ec8c-4323-9653-9824a2ad815f" providerId="ADAL" clId="{DCC54989-7FD2-5047-809B-27BA7E8DEEE2}" dt="2024-01-25T17:50:55.503" v="323" actId="9405"/>
          <ac:inkMkLst>
            <pc:docMk/>
            <pc:sldMk cId="2303502608" sldId="331"/>
            <ac:inkMk id="572" creationId="{369F8099-BA18-7547-E40D-C1DD57A7ED0E}"/>
          </ac:inkMkLst>
        </pc:inkChg>
        <pc:inkChg chg="add del mod">
          <ac:chgData name="Kokchun Giang" userId="67e2125d-ec8c-4323-9653-9824a2ad815f" providerId="ADAL" clId="{DCC54989-7FD2-5047-809B-27BA7E8DEEE2}" dt="2024-01-25T17:50:55.095" v="322" actId="9405"/>
          <ac:inkMkLst>
            <pc:docMk/>
            <pc:sldMk cId="2303502608" sldId="331"/>
            <ac:inkMk id="573" creationId="{D6D62C23-5072-7293-669A-7EF10B231C19}"/>
          </ac:inkMkLst>
        </pc:inkChg>
        <pc:inkChg chg="add del mod">
          <ac:chgData name="Kokchun Giang" userId="67e2125d-ec8c-4323-9653-9824a2ad815f" providerId="ADAL" clId="{DCC54989-7FD2-5047-809B-27BA7E8DEEE2}" dt="2024-01-25T17:50:54.833" v="321" actId="9405"/>
          <ac:inkMkLst>
            <pc:docMk/>
            <pc:sldMk cId="2303502608" sldId="331"/>
            <ac:inkMk id="574" creationId="{807B61DF-F597-4FE9-C824-C5AA4F6AE014}"/>
          </ac:inkMkLst>
        </pc:inkChg>
        <pc:inkChg chg="add del mod">
          <ac:chgData name="Kokchun Giang" userId="67e2125d-ec8c-4323-9653-9824a2ad815f" providerId="ADAL" clId="{DCC54989-7FD2-5047-809B-27BA7E8DEEE2}" dt="2024-01-25T17:50:54.600" v="320" actId="9405"/>
          <ac:inkMkLst>
            <pc:docMk/>
            <pc:sldMk cId="2303502608" sldId="331"/>
            <ac:inkMk id="575" creationId="{F7D1EA1A-D399-77DC-BEA1-F270C5170678}"/>
          </ac:inkMkLst>
        </pc:inkChg>
        <pc:inkChg chg="add del mod">
          <ac:chgData name="Kokchun Giang" userId="67e2125d-ec8c-4323-9653-9824a2ad815f" providerId="ADAL" clId="{DCC54989-7FD2-5047-809B-27BA7E8DEEE2}" dt="2024-01-25T17:50:54.262" v="319" actId="9405"/>
          <ac:inkMkLst>
            <pc:docMk/>
            <pc:sldMk cId="2303502608" sldId="331"/>
            <ac:inkMk id="576" creationId="{C22400CE-5CF1-F760-DF85-D7AF03CB519A}"/>
          </ac:inkMkLst>
        </pc:inkChg>
        <pc:inkChg chg="add del mod">
          <ac:chgData name="Kokchun Giang" userId="67e2125d-ec8c-4323-9653-9824a2ad815f" providerId="ADAL" clId="{DCC54989-7FD2-5047-809B-27BA7E8DEEE2}" dt="2024-01-25T17:50:53.968" v="318" actId="9405"/>
          <ac:inkMkLst>
            <pc:docMk/>
            <pc:sldMk cId="2303502608" sldId="331"/>
            <ac:inkMk id="577" creationId="{79459744-E2B4-8ED3-50DD-B91786EC791A}"/>
          </ac:inkMkLst>
        </pc:inkChg>
        <pc:inkChg chg="add del mod">
          <ac:chgData name="Kokchun Giang" userId="67e2125d-ec8c-4323-9653-9824a2ad815f" providerId="ADAL" clId="{DCC54989-7FD2-5047-809B-27BA7E8DEEE2}" dt="2024-01-25T17:50:53.725" v="317"/>
          <ac:inkMkLst>
            <pc:docMk/>
            <pc:sldMk cId="2303502608" sldId="331"/>
            <ac:inkMk id="578" creationId="{1DEC237E-9AE5-8D3A-D75A-73476BD33C43}"/>
          </ac:inkMkLst>
        </pc:inkChg>
        <pc:inkChg chg="add mod">
          <ac:chgData name="Kokchun Giang" userId="67e2125d-ec8c-4323-9653-9824a2ad815f" providerId="ADAL" clId="{DCC54989-7FD2-5047-809B-27BA7E8DEEE2}" dt="2024-01-25T17:51:01.988" v="339"/>
          <ac:inkMkLst>
            <pc:docMk/>
            <pc:sldMk cId="2303502608" sldId="331"/>
            <ac:inkMk id="581" creationId="{0B26BE0B-CA00-306C-AFE8-71BED787B786}"/>
          </ac:inkMkLst>
        </pc:inkChg>
        <pc:inkChg chg="add mod">
          <ac:chgData name="Kokchun Giang" userId="67e2125d-ec8c-4323-9653-9824a2ad815f" providerId="ADAL" clId="{DCC54989-7FD2-5047-809B-27BA7E8DEEE2}" dt="2024-01-25T17:51:01.988" v="339"/>
          <ac:inkMkLst>
            <pc:docMk/>
            <pc:sldMk cId="2303502608" sldId="331"/>
            <ac:inkMk id="582" creationId="{581CC03B-AD34-0485-4F6C-526165197D8E}"/>
          </ac:inkMkLst>
        </pc:inkChg>
        <pc:inkChg chg="add mod">
          <ac:chgData name="Kokchun Giang" userId="67e2125d-ec8c-4323-9653-9824a2ad815f" providerId="ADAL" clId="{DCC54989-7FD2-5047-809B-27BA7E8DEEE2}" dt="2024-01-25T17:51:01.988" v="339"/>
          <ac:inkMkLst>
            <pc:docMk/>
            <pc:sldMk cId="2303502608" sldId="331"/>
            <ac:inkMk id="583" creationId="{94EE0630-A1BC-FFE5-96D8-FEAF0602168B}"/>
          </ac:inkMkLst>
        </pc:inkChg>
        <pc:inkChg chg="add mod">
          <ac:chgData name="Kokchun Giang" userId="67e2125d-ec8c-4323-9653-9824a2ad815f" providerId="ADAL" clId="{DCC54989-7FD2-5047-809B-27BA7E8DEEE2}" dt="2024-01-25T17:51:01.988" v="339"/>
          <ac:inkMkLst>
            <pc:docMk/>
            <pc:sldMk cId="2303502608" sldId="331"/>
            <ac:inkMk id="584" creationId="{7E6CB912-48C4-58DA-850D-0D39F933D8F9}"/>
          </ac:inkMkLst>
        </pc:inkChg>
        <pc:inkChg chg="add mod">
          <ac:chgData name="Kokchun Giang" userId="67e2125d-ec8c-4323-9653-9824a2ad815f" providerId="ADAL" clId="{DCC54989-7FD2-5047-809B-27BA7E8DEEE2}" dt="2024-01-25T17:51:01.988" v="339"/>
          <ac:inkMkLst>
            <pc:docMk/>
            <pc:sldMk cId="2303502608" sldId="331"/>
            <ac:inkMk id="585" creationId="{71B574F4-DF4D-0067-8D39-F045F90FC55E}"/>
          </ac:inkMkLst>
        </pc:inkChg>
        <pc:inkChg chg="add mod">
          <ac:chgData name="Kokchun Giang" userId="67e2125d-ec8c-4323-9653-9824a2ad815f" providerId="ADAL" clId="{DCC54989-7FD2-5047-809B-27BA7E8DEEE2}" dt="2024-01-25T17:51:01.988" v="339"/>
          <ac:inkMkLst>
            <pc:docMk/>
            <pc:sldMk cId="2303502608" sldId="331"/>
            <ac:inkMk id="586" creationId="{3AB67960-5314-F59A-41E6-95EE5F8E2613}"/>
          </ac:inkMkLst>
        </pc:inkChg>
        <pc:inkChg chg="add mod">
          <ac:chgData name="Kokchun Giang" userId="67e2125d-ec8c-4323-9653-9824a2ad815f" providerId="ADAL" clId="{DCC54989-7FD2-5047-809B-27BA7E8DEEE2}" dt="2024-01-25T17:51:01.988" v="339"/>
          <ac:inkMkLst>
            <pc:docMk/>
            <pc:sldMk cId="2303502608" sldId="331"/>
            <ac:inkMk id="587" creationId="{2379104D-6CE6-D1B9-12AF-EDA0EC15926A}"/>
          </ac:inkMkLst>
        </pc:inkChg>
        <pc:inkChg chg="add mod">
          <ac:chgData name="Kokchun Giang" userId="67e2125d-ec8c-4323-9653-9824a2ad815f" providerId="ADAL" clId="{DCC54989-7FD2-5047-809B-27BA7E8DEEE2}" dt="2024-01-25T17:51:01.988" v="339"/>
          <ac:inkMkLst>
            <pc:docMk/>
            <pc:sldMk cId="2303502608" sldId="331"/>
            <ac:inkMk id="588" creationId="{7F5C01ED-4168-F84B-205D-6B12AF564FF2}"/>
          </ac:inkMkLst>
        </pc:inkChg>
        <pc:inkChg chg="add mod">
          <ac:chgData name="Kokchun Giang" userId="67e2125d-ec8c-4323-9653-9824a2ad815f" providerId="ADAL" clId="{DCC54989-7FD2-5047-809B-27BA7E8DEEE2}" dt="2024-01-25T17:51:01.988" v="339"/>
          <ac:inkMkLst>
            <pc:docMk/>
            <pc:sldMk cId="2303502608" sldId="331"/>
            <ac:inkMk id="589" creationId="{331AF838-CC88-0007-4EE3-FF0BA7E683DD}"/>
          </ac:inkMkLst>
        </pc:inkChg>
        <pc:inkChg chg="add mod">
          <ac:chgData name="Kokchun Giang" userId="67e2125d-ec8c-4323-9653-9824a2ad815f" providerId="ADAL" clId="{DCC54989-7FD2-5047-809B-27BA7E8DEEE2}" dt="2024-01-25T17:51:01.988" v="339"/>
          <ac:inkMkLst>
            <pc:docMk/>
            <pc:sldMk cId="2303502608" sldId="331"/>
            <ac:inkMk id="590" creationId="{55099564-61AA-0406-4793-8795FF2B7B4E}"/>
          </ac:inkMkLst>
        </pc:inkChg>
        <pc:inkChg chg="add mod">
          <ac:chgData name="Kokchun Giang" userId="67e2125d-ec8c-4323-9653-9824a2ad815f" providerId="ADAL" clId="{DCC54989-7FD2-5047-809B-27BA7E8DEEE2}" dt="2024-01-25T17:51:01.988" v="339"/>
          <ac:inkMkLst>
            <pc:docMk/>
            <pc:sldMk cId="2303502608" sldId="331"/>
            <ac:inkMk id="591" creationId="{9780642B-5EBD-5FB0-64E4-246C843D23F6}"/>
          </ac:inkMkLst>
        </pc:inkChg>
        <pc:inkChg chg="add mod">
          <ac:chgData name="Kokchun Giang" userId="67e2125d-ec8c-4323-9653-9824a2ad815f" providerId="ADAL" clId="{DCC54989-7FD2-5047-809B-27BA7E8DEEE2}" dt="2024-01-25T17:51:01.988" v="339"/>
          <ac:inkMkLst>
            <pc:docMk/>
            <pc:sldMk cId="2303502608" sldId="331"/>
            <ac:inkMk id="592" creationId="{B40A9A84-3118-986D-1524-4D37643157C3}"/>
          </ac:inkMkLst>
        </pc:inkChg>
        <pc:inkChg chg="add mod">
          <ac:chgData name="Kokchun Giang" userId="67e2125d-ec8c-4323-9653-9824a2ad815f" providerId="ADAL" clId="{DCC54989-7FD2-5047-809B-27BA7E8DEEE2}" dt="2024-01-25T17:51:01.988" v="339"/>
          <ac:inkMkLst>
            <pc:docMk/>
            <pc:sldMk cId="2303502608" sldId="331"/>
            <ac:inkMk id="593" creationId="{625B2FB2-4FCB-94B3-9F09-0C653D4718DF}"/>
          </ac:inkMkLst>
        </pc:inkChg>
        <pc:inkChg chg="add mod">
          <ac:chgData name="Kokchun Giang" userId="67e2125d-ec8c-4323-9653-9824a2ad815f" providerId="ADAL" clId="{DCC54989-7FD2-5047-809B-27BA7E8DEEE2}" dt="2024-01-25T17:51:01.988" v="339"/>
          <ac:inkMkLst>
            <pc:docMk/>
            <pc:sldMk cId="2303502608" sldId="331"/>
            <ac:inkMk id="596" creationId="{C398E9B5-1BF9-9AD3-E764-947BF39F99AA}"/>
          </ac:inkMkLst>
        </pc:inkChg>
        <pc:inkChg chg="add mod">
          <ac:chgData name="Kokchun Giang" userId="67e2125d-ec8c-4323-9653-9824a2ad815f" providerId="ADAL" clId="{DCC54989-7FD2-5047-809B-27BA7E8DEEE2}" dt="2024-01-25T17:51:01.988" v="339"/>
          <ac:inkMkLst>
            <pc:docMk/>
            <pc:sldMk cId="2303502608" sldId="331"/>
            <ac:inkMk id="610" creationId="{A0A292EE-6319-550D-1C5B-59B7C46F1ECE}"/>
          </ac:inkMkLst>
        </pc:inkChg>
        <pc:inkChg chg="add mod">
          <ac:chgData name="Kokchun Giang" userId="67e2125d-ec8c-4323-9653-9824a2ad815f" providerId="ADAL" clId="{DCC54989-7FD2-5047-809B-27BA7E8DEEE2}" dt="2024-01-25T17:51:03.260" v="342"/>
          <ac:inkMkLst>
            <pc:docMk/>
            <pc:sldMk cId="2303502608" sldId="331"/>
            <ac:inkMk id="619" creationId="{D96DAB9F-EA92-57DF-C660-A50F5EF39DFF}"/>
          </ac:inkMkLst>
        </pc:inkChg>
        <pc:inkChg chg="add mod">
          <ac:chgData name="Kokchun Giang" userId="67e2125d-ec8c-4323-9653-9824a2ad815f" providerId="ADAL" clId="{DCC54989-7FD2-5047-809B-27BA7E8DEEE2}" dt="2024-01-25T17:51:03.260" v="342"/>
          <ac:inkMkLst>
            <pc:docMk/>
            <pc:sldMk cId="2303502608" sldId="331"/>
            <ac:inkMk id="621" creationId="{D03F0B9C-81C6-230C-19C5-3CBDBB0648CE}"/>
          </ac:inkMkLst>
        </pc:inkChg>
        <pc:inkChg chg="add mod">
          <ac:chgData name="Kokchun Giang" userId="67e2125d-ec8c-4323-9653-9824a2ad815f" providerId="ADAL" clId="{DCC54989-7FD2-5047-809B-27BA7E8DEEE2}" dt="2024-01-25T17:51:16.688" v="358"/>
          <ac:inkMkLst>
            <pc:docMk/>
            <pc:sldMk cId="2303502608" sldId="331"/>
            <ac:inkMk id="627" creationId="{BF43B935-B46B-2167-12B5-6375A0A2344B}"/>
          </ac:inkMkLst>
        </pc:inkChg>
        <pc:inkChg chg="add mod">
          <ac:chgData name="Kokchun Giang" userId="67e2125d-ec8c-4323-9653-9824a2ad815f" providerId="ADAL" clId="{DCC54989-7FD2-5047-809B-27BA7E8DEEE2}" dt="2024-01-25T17:51:16.688" v="358"/>
          <ac:inkMkLst>
            <pc:docMk/>
            <pc:sldMk cId="2303502608" sldId="331"/>
            <ac:inkMk id="628" creationId="{B3EE7F8A-85CD-47FA-6530-958CFB7F088A}"/>
          </ac:inkMkLst>
        </pc:inkChg>
        <pc:inkChg chg="add mod">
          <ac:chgData name="Kokchun Giang" userId="67e2125d-ec8c-4323-9653-9824a2ad815f" providerId="ADAL" clId="{DCC54989-7FD2-5047-809B-27BA7E8DEEE2}" dt="2024-01-25T17:51:16.688" v="358"/>
          <ac:inkMkLst>
            <pc:docMk/>
            <pc:sldMk cId="2303502608" sldId="331"/>
            <ac:inkMk id="629" creationId="{83027A32-B0BA-73E9-8634-A19734C2822A}"/>
          </ac:inkMkLst>
        </pc:inkChg>
        <pc:inkChg chg="add mod">
          <ac:chgData name="Kokchun Giang" userId="67e2125d-ec8c-4323-9653-9824a2ad815f" providerId="ADAL" clId="{DCC54989-7FD2-5047-809B-27BA7E8DEEE2}" dt="2024-01-25T17:51:16.688" v="358"/>
          <ac:inkMkLst>
            <pc:docMk/>
            <pc:sldMk cId="2303502608" sldId="331"/>
            <ac:inkMk id="630" creationId="{7A7B2120-1039-11BC-2E2C-5E5991B5A91C}"/>
          </ac:inkMkLst>
        </pc:inkChg>
        <pc:inkChg chg="add mod">
          <ac:chgData name="Kokchun Giang" userId="67e2125d-ec8c-4323-9653-9824a2ad815f" providerId="ADAL" clId="{DCC54989-7FD2-5047-809B-27BA7E8DEEE2}" dt="2024-01-25T17:51:16.688" v="358"/>
          <ac:inkMkLst>
            <pc:docMk/>
            <pc:sldMk cId="2303502608" sldId="331"/>
            <ac:inkMk id="631" creationId="{94FC57D6-8BDE-B351-5370-E67014D45890}"/>
          </ac:inkMkLst>
        </pc:inkChg>
        <pc:inkChg chg="add mod">
          <ac:chgData name="Kokchun Giang" userId="67e2125d-ec8c-4323-9653-9824a2ad815f" providerId="ADAL" clId="{DCC54989-7FD2-5047-809B-27BA7E8DEEE2}" dt="2024-01-25T17:51:16.688" v="358"/>
          <ac:inkMkLst>
            <pc:docMk/>
            <pc:sldMk cId="2303502608" sldId="331"/>
            <ac:inkMk id="632" creationId="{B08C05BC-9267-0E20-9035-F9417B04D296}"/>
          </ac:inkMkLst>
        </pc:inkChg>
        <pc:inkChg chg="add mod">
          <ac:chgData name="Kokchun Giang" userId="67e2125d-ec8c-4323-9653-9824a2ad815f" providerId="ADAL" clId="{DCC54989-7FD2-5047-809B-27BA7E8DEEE2}" dt="2024-01-25T17:51:16.688" v="358"/>
          <ac:inkMkLst>
            <pc:docMk/>
            <pc:sldMk cId="2303502608" sldId="331"/>
            <ac:inkMk id="633" creationId="{1DB80443-9D8E-A0CE-B9C3-56DD724F6EED}"/>
          </ac:inkMkLst>
        </pc:inkChg>
        <pc:inkChg chg="add mod">
          <ac:chgData name="Kokchun Giang" userId="67e2125d-ec8c-4323-9653-9824a2ad815f" providerId="ADAL" clId="{DCC54989-7FD2-5047-809B-27BA7E8DEEE2}" dt="2024-01-25T17:51:16.688" v="358"/>
          <ac:inkMkLst>
            <pc:docMk/>
            <pc:sldMk cId="2303502608" sldId="331"/>
            <ac:inkMk id="637" creationId="{0732FC60-1CFA-2842-4F7E-258CABF28917}"/>
          </ac:inkMkLst>
        </pc:inkChg>
        <pc:inkChg chg="add mod">
          <ac:chgData name="Kokchun Giang" userId="67e2125d-ec8c-4323-9653-9824a2ad815f" providerId="ADAL" clId="{DCC54989-7FD2-5047-809B-27BA7E8DEEE2}" dt="2024-01-25T17:51:16.688" v="358"/>
          <ac:inkMkLst>
            <pc:docMk/>
            <pc:sldMk cId="2303502608" sldId="331"/>
            <ac:inkMk id="682" creationId="{418651D2-FE8E-9D33-AA2C-DCE8AE2519CA}"/>
          </ac:inkMkLst>
        </pc:inkChg>
        <pc:inkChg chg="add mod">
          <ac:chgData name="Kokchun Giang" userId="67e2125d-ec8c-4323-9653-9824a2ad815f" providerId="ADAL" clId="{DCC54989-7FD2-5047-809B-27BA7E8DEEE2}" dt="2024-01-25T17:51:16.688" v="358"/>
          <ac:inkMkLst>
            <pc:docMk/>
            <pc:sldMk cId="2303502608" sldId="331"/>
            <ac:inkMk id="683" creationId="{F6507877-ACDE-52D1-CE87-EFFC6223945D}"/>
          </ac:inkMkLst>
        </pc:inkChg>
        <pc:inkChg chg="add mod">
          <ac:chgData name="Kokchun Giang" userId="67e2125d-ec8c-4323-9653-9824a2ad815f" providerId="ADAL" clId="{DCC54989-7FD2-5047-809B-27BA7E8DEEE2}" dt="2024-01-25T17:51:16.688" v="358"/>
          <ac:inkMkLst>
            <pc:docMk/>
            <pc:sldMk cId="2303502608" sldId="331"/>
            <ac:inkMk id="684" creationId="{40C012E0-F312-1DCC-D05C-D255805C4DF4}"/>
          </ac:inkMkLst>
        </pc:inkChg>
        <pc:inkChg chg="add mod">
          <ac:chgData name="Kokchun Giang" userId="67e2125d-ec8c-4323-9653-9824a2ad815f" providerId="ADAL" clId="{DCC54989-7FD2-5047-809B-27BA7E8DEEE2}" dt="2024-01-25T17:51:16.688" v="358"/>
          <ac:inkMkLst>
            <pc:docMk/>
            <pc:sldMk cId="2303502608" sldId="331"/>
            <ac:inkMk id="685" creationId="{5A6D7357-9A73-D072-4A02-95C6359D90A3}"/>
          </ac:inkMkLst>
        </pc:inkChg>
        <pc:inkChg chg="add mod">
          <ac:chgData name="Kokchun Giang" userId="67e2125d-ec8c-4323-9653-9824a2ad815f" providerId="ADAL" clId="{DCC54989-7FD2-5047-809B-27BA7E8DEEE2}" dt="2024-01-25T17:51:16.688" v="358"/>
          <ac:inkMkLst>
            <pc:docMk/>
            <pc:sldMk cId="2303502608" sldId="331"/>
            <ac:inkMk id="686" creationId="{0FB84BFB-7AF4-3C33-8F9F-91D485097924}"/>
          </ac:inkMkLst>
        </pc:inkChg>
        <pc:inkChg chg="add mod">
          <ac:chgData name="Kokchun Giang" userId="67e2125d-ec8c-4323-9653-9824a2ad815f" providerId="ADAL" clId="{DCC54989-7FD2-5047-809B-27BA7E8DEEE2}" dt="2024-01-25T17:51:16.688" v="358"/>
          <ac:inkMkLst>
            <pc:docMk/>
            <pc:sldMk cId="2303502608" sldId="331"/>
            <ac:inkMk id="737" creationId="{C2FDF780-E8BA-BE36-E6DE-91CEE16752D5}"/>
          </ac:inkMkLst>
        </pc:inkChg>
        <pc:inkChg chg="add mod">
          <ac:chgData name="Kokchun Giang" userId="67e2125d-ec8c-4323-9653-9824a2ad815f" providerId="ADAL" clId="{DCC54989-7FD2-5047-809B-27BA7E8DEEE2}" dt="2024-01-25T17:51:16.688" v="358"/>
          <ac:inkMkLst>
            <pc:docMk/>
            <pc:sldMk cId="2303502608" sldId="331"/>
            <ac:inkMk id="756" creationId="{AB369320-1DFF-46F6-1371-23B2BAE47DC7}"/>
          </ac:inkMkLst>
        </pc:inkChg>
        <pc:inkChg chg="add mod">
          <ac:chgData name="Kokchun Giang" userId="67e2125d-ec8c-4323-9653-9824a2ad815f" providerId="ADAL" clId="{DCC54989-7FD2-5047-809B-27BA7E8DEEE2}" dt="2024-01-25T20:10:25.779" v="2183" actId="164"/>
          <ac:inkMkLst>
            <pc:docMk/>
            <pc:sldMk cId="2303502608" sldId="331"/>
            <ac:inkMk id="796" creationId="{40B85EC3-17B1-ED82-3EA9-31518C140137}"/>
          </ac:inkMkLst>
        </pc:inkChg>
        <pc:inkChg chg="add mod">
          <ac:chgData name="Kokchun Giang" userId="67e2125d-ec8c-4323-9653-9824a2ad815f" providerId="ADAL" clId="{DCC54989-7FD2-5047-809B-27BA7E8DEEE2}" dt="2024-01-25T20:10:25.779" v="2183" actId="164"/>
          <ac:inkMkLst>
            <pc:docMk/>
            <pc:sldMk cId="2303502608" sldId="331"/>
            <ac:inkMk id="797" creationId="{B25255CE-D206-1E3C-E473-FA1B160CCD7F}"/>
          </ac:inkMkLst>
        </pc:inkChg>
        <pc:inkChg chg="add mod">
          <ac:chgData name="Kokchun Giang" userId="67e2125d-ec8c-4323-9653-9824a2ad815f" providerId="ADAL" clId="{DCC54989-7FD2-5047-809B-27BA7E8DEEE2}" dt="2024-01-25T20:10:25.779" v="2183" actId="164"/>
          <ac:inkMkLst>
            <pc:docMk/>
            <pc:sldMk cId="2303502608" sldId="331"/>
            <ac:inkMk id="798" creationId="{34DF3CB6-46AA-D455-3FDF-83D2979E1AE3}"/>
          </ac:inkMkLst>
        </pc:inkChg>
        <pc:inkChg chg="add mod">
          <ac:chgData name="Kokchun Giang" userId="67e2125d-ec8c-4323-9653-9824a2ad815f" providerId="ADAL" clId="{DCC54989-7FD2-5047-809B-27BA7E8DEEE2}" dt="2024-01-25T20:10:25.779" v="2183" actId="164"/>
          <ac:inkMkLst>
            <pc:docMk/>
            <pc:sldMk cId="2303502608" sldId="331"/>
            <ac:inkMk id="799" creationId="{59A8E446-4F6A-F1B4-3C5A-EE54A11CED60}"/>
          </ac:inkMkLst>
        </pc:inkChg>
        <pc:inkChg chg="add mod">
          <ac:chgData name="Kokchun Giang" userId="67e2125d-ec8c-4323-9653-9824a2ad815f" providerId="ADAL" clId="{DCC54989-7FD2-5047-809B-27BA7E8DEEE2}" dt="2024-01-25T20:10:25.779" v="2183" actId="164"/>
          <ac:inkMkLst>
            <pc:docMk/>
            <pc:sldMk cId="2303502608" sldId="331"/>
            <ac:inkMk id="800" creationId="{40860B2C-ECE7-8C5B-6C40-9C9495CA3B28}"/>
          </ac:inkMkLst>
        </pc:inkChg>
        <pc:inkChg chg="add mod">
          <ac:chgData name="Kokchun Giang" userId="67e2125d-ec8c-4323-9653-9824a2ad815f" providerId="ADAL" clId="{DCC54989-7FD2-5047-809B-27BA7E8DEEE2}" dt="2024-01-25T20:10:25.779" v="2183" actId="164"/>
          <ac:inkMkLst>
            <pc:docMk/>
            <pc:sldMk cId="2303502608" sldId="331"/>
            <ac:inkMk id="801" creationId="{08171F72-EC68-CEE5-B2DA-EE4F3E784291}"/>
          </ac:inkMkLst>
        </pc:inkChg>
        <pc:inkChg chg="add mod">
          <ac:chgData name="Kokchun Giang" userId="67e2125d-ec8c-4323-9653-9824a2ad815f" providerId="ADAL" clId="{DCC54989-7FD2-5047-809B-27BA7E8DEEE2}" dt="2024-01-25T20:10:25.779" v="2183" actId="164"/>
          <ac:inkMkLst>
            <pc:docMk/>
            <pc:sldMk cId="2303502608" sldId="331"/>
            <ac:inkMk id="802" creationId="{D5266575-8C01-25CB-5F30-2C0B327B5598}"/>
          </ac:inkMkLst>
        </pc:inkChg>
        <pc:inkChg chg="add mod">
          <ac:chgData name="Kokchun Giang" userId="67e2125d-ec8c-4323-9653-9824a2ad815f" providerId="ADAL" clId="{DCC54989-7FD2-5047-809B-27BA7E8DEEE2}" dt="2024-01-25T20:10:25.779" v="2183" actId="164"/>
          <ac:inkMkLst>
            <pc:docMk/>
            <pc:sldMk cId="2303502608" sldId="331"/>
            <ac:inkMk id="803" creationId="{62B4B24F-EA9F-AF7A-0B61-A1A9ACE3611C}"/>
          </ac:inkMkLst>
        </pc:inkChg>
        <pc:inkChg chg="add del mod">
          <ac:chgData name="Kokchun Giang" userId="67e2125d-ec8c-4323-9653-9824a2ad815f" providerId="ADAL" clId="{DCC54989-7FD2-5047-809B-27BA7E8DEEE2}" dt="2024-01-25T17:51:32.061" v="374" actId="9405"/>
          <ac:inkMkLst>
            <pc:docMk/>
            <pc:sldMk cId="2303502608" sldId="331"/>
            <ac:inkMk id="804" creationId="{D904EED5-6A1B-23BE-7236-F18608D99E3B}"/>
          </ac:inkMkLst>
        </pc:inkChg>
        <pc:inkChg chg="add del mod">
          <ac:chgData name="Kokchun Giang" userId="67e2125d-ec8c-4323-9653-9824a2ad815f" providerId="ADAL" clId="{DCC54989-7FD2-5047-809B-27BA7E8DEEE2}" dt="2024-01-25T17:51:31.539" v="373" actId="9405"/>
          <ac:inkMkLst>
            <pc:docMk/>
            <pc:sldMk cId="2303502608" sldId="331"/>
            <ac:inkMk id="805" creationId="{B059DD56-FEB2-A462-0506-016018EB477E}"/>
          </ac:inkMkLst>
        </pc:inkChg>
        <pc:inkChg chg="add del mod">
          <ac:chgData name="Kokchun Giang" userId="67e2125d-ec8c-4323-9653-9824a2ad815f" providerId="ADAL" clId="{DCC54989-7FD2-5047-809B-27BA7E8DEEE2}" dt="2024-01-25T17:51:31.257" v="372"/>
          <ac:inkMkLst>
            <pc:docMk/>
            <pc:sldMk cId="2303502608" sldId="331"/>
            <ac:inkMk id="806" creationId="{E8213FBC-7BC3-61CE-4B08-2B3CD26301D9}"/>
          </ac:inkMkLst>
        </pc:inkChg>
        <pc:inkChg chg="add mod">
          <ac:chgData name="Kokchun Giang" userId="67e2125d-ec8c-4323-9653-9824a2ad815f" providerId="ADAL" clId="{DCC54989-7FD2-5047-809B-27BA7E8DEEE2}" dt="2024-01-25T17:51:35.905" v="383"/>
          <ac:inkMkLst>
            <pc:docMk/>
            <pc:sldMk cId="2303502608" sldId="331"/>
            <ac:inkMk id="810" creationId="{7535D643-2A79-1929-3083-C85383B84065}"/>
          </ac:inkMkLst>
        </pc:inkChg>
        <pc:inkChg chg="add mod">
          <ac:chgData name="Kokchun Giang" userId="67e2125d-ec8c-4323-9653-9824a2ad815f" providerId="ADAL" clId="{DCC54989-7FD2-5047-809B-27BA7E8DEEE2}" dt="2024-01-25T17:51:35.905" v="383"/>
          <ac:inkMkLst>
            <pc:docMk/>
            <pc:sldMk cId="2303502608" sldId="331"/>
            <ac:inkMk id="811" creationId="{30606498-AC3B-6FFA-EB09-AD521444EA89}"/>
          </ac:inkMkLst>
        </pc:inkChg>
        <pc:inkChg chg="add mod">
          <ac:chgData name="Kokchun Giang" userId="67e2125d-ec8c-4323-9653-9824a2ad815f" providerId="ADAL" clId="{DCC54989-7FD2-5047-809B-27BA7E8DEEE2}" dt="2024-01-25T17:51:35.905" v="383"/>
          <ac:inkMkLst>
            <pc:docMk/>
            <pc:sldMk cId="2303502608" sldId="331"/>
            <ac:inkMk id="812" creationId="{10EE7AF9-48B5-5163-E0A5-9082A12962A6}"/>
          </ac:inkMkLst>
        </pc:inkChg>
        <pc:inkChg chg="add mod">
          <ac:chgData name="Kokchun Giang" userId="67e2125d-ec8c-4323-9653-9824a2ad815f" providerId="ADAL" clId="{DCC54989-7FD2-5047-809B-27BA7E8DEEE2}" dt="2024-01-25T17:51:35.905" v="383"/>
          <ac:inkMkLst>
            <pc:docMk/>
            <pc:sldMk cId="2303502608" sldId="331"/>
            <ac:inkMk id="813" creationId="{D97F593C-4C84-AFF2-F6DC-AAF7B8C7C078}"/>
          </ac:inkMkLst>
        </pc:inkChg>
        <pc:inkChg chg="add mod">
          <ac:chgData name="Kokchun Giang" userId="67e2125d-ec8c-4323-9653-9824a2ad815f" providerId="ADAL" clId="{DCC54989-7FD2-5047-809B-27BA7E8DEEE2}" dt="2024-01-25T17:51:35.905" v="383"/>
          <ac:inkMkLst>
            <pc:docMk/>
            <pc:sldMk cId="2303502608" sldId="331"/>
            <ac:inkMk id="814" creationId="{0F73C27F-D863-6418-741A-4DCF1BBACC9A}"/>
          </ac:inkMkLst>
        </pc:inkChg>
        <pc:inkChg chg="add mod">
          <ac:chgData name="Kokchun Giang" userId="67e2125d-ec8c-4323-9653-9824a2ad815f" providerId="ADAL" clId="{DCC54989-7FD2-5047-809B-27BA7E8DEEE2}" dt="2024-01-25T17:51:35.905" v="383"/>
          <ac:inkMkLst>
            <pc:docMk/>
            <pc:sldMk cId="2303502608" sldId="331"/>
            <ac:inkMk id="815" creationId="{DFE8A25A-EF82-2B51-DA4A-80CEF8584E0D}"/>
          </ac:inkMkLst>
        </pc:inkChg>
        <pc:inkChg chg="add mod">
          <ac:chgData name="Kokchun Giang" userId="67e2125d-ec8c-4323-9653-9824a2ad815f" providerId="ADAL" clId="{DCC54989-7FD2-5047-809B-27BA7E8DEEE2}" dt="2024-01-25T17:51:35.905" v="383"/>
          <ac:inkMkLst>
            <pc:docMk/>
            <pc:sldMk cId="2303502608" sldId="331"/>
            <ac:inkMk id="816" creationId="{077AC71F-7AAA-7E12-2CA8-DD633457AA51}"/>
          </ac:inkMkLst>
        </pc:inkChg>
        <pc:inkChg chg="add mod">
          <ac:chgData name="Kokchun Giang" userId="67e2125d-ec8c-4323-9653-9824a2ad815f" providerId="ADAL" clId="{DCC54989-7FD2-5047-809B-27BA7E8DEEE2}" dt="2024-01-25T17:51:35.905" v="383"/>
          <ac:inkMkLst>
            <pc:docMk/>
            <pc:sldMk cId="2303502608" sldId="331"/>
            <ac:inkMk id="817" creationId="{626825A4-2B50-0B19-A750-044B4858B150}"/>
          </ac:inkMkLst>
        </pc:inkChg>
        <pc:inkChg chg="add mod">
          <ac:chgData name="Kokchun Giang" userId="67e2125d-ec8c-4323-9653-9824a2ad815f" providerId="ADAL" clId="{DCC54989-7FD2-5047-809B-27BA7E8DEEE2}" dt="2024-01-25T17:51:51.984" v="403"/>
          <ac:inkMkLst>
            <pc:docMk/>
            <pc:sldMk cId="2303502608" sldId="331"/>
            <ac:inkMk id="820" creationId="{2FD9A06B-E389-2440-BEE1-21CF396E5C27}"/>
          </ac:inkMkLst>
        </pc:inkChg>
        <pc:inkChg chg="add mod">
          <ac:chgData name="Kokchun Giang" userId="67e2125d-ec8c-4323-9653-9824a2ad815f" providerId="ADAL" clId="{DCC54989-7FD2-5047-809B-27BA7E8DEEE2}" dt="2024-01-25T17:51:51.984" v="403"/>
          <ac:inkMkLst>
            <pc:docMk/>
            <pc:sldMk cId="2303502608" sldId="331"/>
            <ac:inkMk id="821" creationId="{E477FE90-9984-A9EC-1E68-B8F292C03009}"/>
          </ac:inkMkLst>
        </pc:inkChg>
        <pc:inkChg chg="add mod">
          <ac:chgData name="Kokchun Giang" userId="67e2125d-ec8c-4323-9653-9824a2ad815f" providerId="ADAL" clId="{DCC54989-7FD2-5047-809B-27BA7E8DEEE2}" dt="2024-01-25T17:51:51.984" v="403"/>
          <ac:inkMkLst>
            <pc:docMk/>
            <pc:sldMk cId="2303502608" sldId="331"/>
            <ac:inkMk id="822" creationId="{5F73CA45-CFF7-97FF-5F43-6B81E74367AF}"/>
          </ac:inkMkLst>
        </pc:inkChg>
        <pc:inkChg chg="add mod">
          <ac:chgData name="Kokchun Giang" userId="67e2125d-ec8c-4323-9653-9824a2ad815f" providerId="ADAL" clId="{DCC54989-7FD2-5047-809B-27BA7E8DEEE2}" dt="2024-01-25T17:51:51.984" v="403"/>
          <ac:inkMkLst>
            <pc:docMk/>
            <pc:sldMk cId="2303502608" sldId="331"/>
            <ac:inkMk id="823" creationId="{D71377CF-4069-4AAE-D467-38A16B6AF75C}"/>
          </ac:inkMkLst>
        </pc:inkChg>
        <pc:inkChg chg="add mod">
          <ac:chgData name="Kokchun Giang" userId="67e2125d-ec8c-4323-9653-9824a2ad815f" providerId="ADAL" clId="{DCC54989-7FD2-5047-809B-27BA7E8DEEE2}" dt="2024-01-25T17:51:51.984" v="403"/>
          <ac:inkMkLst>
            <pc:docMk/>
            <pc:sldMk cId="2303502608" sldId="331"/>
            <ac:inkMk id="824" creationId="{7173EE3F-ADBC-24FA-7933-935A9F80AA30}"/>
          </ac:inkMkLst>
        </pc:inkChg>
        <pc:inkChg chg="add mod">
          <ac:chgData name="Kokchun Giang" userId="67e2125d-ec8c-4323-9653-9824a2ad815f" providerId="ADAL" clId="{DCC54989-7FD2-5047-809B-27BA7E8DEEE2}" dt="2024-01-25T17:51:51.984" v="403"/>
          <ac:inkMkLst>
            <pc:docMk/>
            <pc:sldMk cId="2303502608" sldId="331"/>
            <ac:inkMk id="825" creationId="{29423DF2-68B4-67A6-42DA-71BF8B8DAF34}"/>
          </ac:inkMkLst>
        </pc:inkChg>
        <pc:inkChg chg="add mod">
          <ac:chgData name="Kokchun Giang" userId="67e2125d-ec8c-4323-9653-9824a2ad815f" providerId="ADAL" clId="{DCC54989-7FD2-5047-809B-27BA7E8DEEE2}" dt="2024-01-25T17:51:51.984" v="403"/>
          <ac:inkMkLst>
            <pc:docMk/>
            <pc:sldMk cId="2303502608" sldId="331"/>
            <ac:inkMk id="826" creationId="{A906CCAC-3F8E-68E3-13AB-8E6DF28AD3AA}"/>
          </ac:inkMkLst>
        </pc:inkChg>
        <pc:inkChg chg="add mod">
          <ac:chgData name="Kokchun Giang" userId="67e2125d-ec8c-4323-9653-9824a2ad815f" providerId="ADAL" clId="{DCC54989-7FD2-5047-809B-27BA7E8DEEE2}" dt="2024-01-25T17:51:51.984" v="403"/>
          <ac:inkMkLst>
            <pc:docMk/>
            <pc:sldMk cId="2303502608" sldId="331"/>
            <ac:inkMk id="827" creationId="{07C94903-116B-7474-75BE-EE0983152595}"/>
          </ac:inkMkLst>
        </pc:inkChg>
        <pc:inkChg chg="add mod">
          <ac:chgData name="Kokchun Giang" userId="67e2125d-ec8c-4323-9653-9824a2ad815f" providerId="ADAL" clId="{DCC54989-7FD2-5047-809B-27BA7E8DEEE2}" dt="2024-01-25T17:51:51.984" v="403"/>
          <ac:inkMkLst>
            <pc:docMk/>
            <pc:sldMk cId="2303502608" sldId="331"/>
            <ac:inkMk id="828" creationId="{F79031D8-7697-57CB-9812-8760B992ACEB}"/>
          </ac:inkMkLst>
        </pc:inkChg>
        <pc:inkChg chg="add mod">
          <ac:chgData name="Kokchun Giang" userId="67e2125d-ec8c-4323-9653-9824a2ad815f" providerId="ADAL" clId="{DCC54989-7FD2-5047-809B-27BA7E8DEEE2}" dt="2024-01-25T17:51:51.984" v="403"/>
          <ac:inkMkLst>
            <pc:docMk/>
            <pc:sldMk cId="2303502608" sldId="331"/>
            <ac:inkMk id="829" creationId="{F11BBC63-51DC-CF28-A03B-78A4C8AEAC17}"/>
          </ac:inkMkLst>
        </pc:inkChg>
        <pc:inkChg chg="add mod">
          <ac:chgData name="Kokchun Giang" userId="67e2125d-ec8c-4323-9653-9824a2ad815f" providerId="ADAL" clId="{DCC54989-7FD2-5047-809B-27BA7E8DEEE2}" dt="2024-01-25T17:51:51.984" v="403"/>
          <ac:inkMkLst>
            <pc:docMk/>
            <pc:sldMk cId="2303502608" sldId="331"/>
            <ac:inkMk id="830" creationId="{50313D44-4BC6-F177-5761-8C6636B55DE9}"/>
          </ac:inkMkLst>
        </pc:inkChg>
        <pc:inkChg chg="add mod">
          <ac:chgData name="Kokchun Giang" userId="67e2125d-ec8c-4323-9653-9824a2ad815f" providerId="ADAL" clId="{DCC54989-7FD2-5047-809B-27BA7E8DEEE2}" dt="2024-01-25T17:51:51.984" v="403"/>
          <ac:inkMkLst>
            <pc:docMk/>
            <pc:sldMk cId="2303502608" sldId="331"/>
            <ac:inkMk id="831" creationId="{0F267313-C1E1-DF77-D310-5E162F6A93E4}"/>
          </ac:inkMkLst>
        </pc:inkChg>
        <pc:inkChg chg="add mod">
          <ac:chgData name="Kokchun Giang" userId="67e2125d-ec8c-4323-9653-9824a2ad815f" providerId="ADAL" clId="{DCC54989-7FD2-5047-809B-27BA7E8DEEE2}" dt="2024-01-25T17:51:51.984" v="403"/>
          <ac:inkMkLst>
            <pc:docMk/>
            <pc:sldMk cId="2303502608" sldId="331"/>
            <ac:inkMk id="832" creationId="{EB058877-25FA-7FA3-939F-2C2C9C7EF633}"/>
          </ac:inkMkLst>
        </pc:inkChg>
        <pc:inkChg chg="add mod">
          <ac:chgData name="Kokchun Giang" userId="67e2125d-ec8c-4323-9653-9824a2ad815f" providerId="ADAL" clId="{DCC54989-7FD2-5047-809B-27BA7E8DEEE2}" dt="2024-01-25T17:51:51.984" v="403"/>
          <ac:inkMkLst>
            <pc:docMk/>
            <pc:sldMk cId="2303502608" sldId="331"/>
            <ac:inkMk id="833" creationId="{3370BC6D-F631-38A2-77C0-52AE713A8BB1}"/>
          </ac:inkMkLst>
        </pc:inkChg>
        <pc:inkChg chg="add mod">
          <ac:chgData name="Kokchun Giang" userId="67e2125d-ec8c-4323-9653-9824a2ad815f" providerId="ADAL" clId="{DCC54989-7FD2-5047-809B-27BA7E8DEEE2}" dt="2024-01-25T17:51:51.984" v="403"/>
          <ac:inkMkLst>
            <pc:docMk/>
            <pc:sldMk cId="2303502608" sldId="331"/>
            <ac:inkMk id="834" creationId="{D65A7F5D-A641-DA7B-C281-1F51F5CBD0B4}"/>
          </ac:inkMkLst>
        </pc:inkChg>
        <pc:inkChg chg="add mod">
          <ac:chgData name="Kokchun Giang" userId="67e2125d-ec8c-4323-9653-9824a2ad815f" providerId="ADAL" clId="{DCC54989-7FD2-5047-809B-27BA7E8DEEE2}" dt="2024-01-25T17:51:51.984" v="403"/>
          <ac:inkMkLst>
            <pc:docMk/>
            <pc:sldMk cId="2303502608" sldId="331"/>
            <ac:inkMk id="835" creationId="{9D416584-DE5D-D125-B491-A619E38CA9C0}"/>
          </ac:inkMkLst>
        </pc:inkChg>
        <pc:inkChg chg="add mod">
          <ac:chgData name="Kokchun Giang" userId="67e2125d-ec8c-4323-9653-9824a2ad815f" providerId="ADAL" clId="{DCC54989-7FD2-5047-809B-27BA7E8DEEE2}" dt="2024-01-25T17:51:51.984" v="403"/>
          <ac:inkMkLst>
            <pc:docMk/>
            <pc:sldMk cId="2303502608" sldId="331"/>
            <ac:inkMk id="836" creationId="{C7DD38D3-2018-2E9F-77DF-7C385E0ED432}"/>
          </ac:inkMkLst>
        </pc:inkChg>
        <pc:inkChg chg="add mod">
          <ac:chgData name="Kokchun Giang" userId="67e2125d-ec8c-4323-9653-9824a2ad815f" providerId="ADAL" clId="{DCC54989-7FD2-5047-809B-27BA7E8DEEE2}" dt="2024-01-25T17:51:58.444" v="409"/>
          <ac:inkMkLst>
            <pc:docMk/>
            <pc:sldMk cId="2303502608" sldId="331"/>
            <ac:inkMk id="840" creationId="{DD0016A4-909E-2770-2D12-C22A83054164}"/>
          </ac:inkMkLst>
        </pc:inkChg>
        <pc:inkChg chg="add mod">
          <ac:chgData name="Kokchun Giang" userId="67e2125d-ec8c-4323-9653-9824a2ad815f" providerId="ADAL" clId="{DCC54989-7FD2-5047-809B-27BA7E8DEEE2}" dt="2024-01-25T17:51:58.444" v="409"/>
          <ac:inkMkLst>
            <pc:docMk/>
            <pc:sldMk cId="2303502608" sldId="331"/>
            <ac:inkMk id="841" creationId="{B5485CD1-00FD-9016-3433-0F157C524328}"/>
          </ac:inkMkLst>
        </pc:inkChg>
        <pc:inkChg chg="add mod">
          <ac:chgData name="Kokchun Giang" userId="67e2125d-ec8c-4323-9653-9824a2ad815f" providerId="ADAL" clId="{DCC54989-7FD2-5047-809B-27BA7E8DEEE2}" dt="2024-01-25T17:51:58.444" v="409"/>
          <ac:inkMkLst>
            <pc:docMk/>
            <pc:sldMk cId="2303502608" sldId="331"/>
            <ac:inkMk id="842" creationId="{E7FD9A55-0E19-5119-24FE-34C253A4D2A3}"/>
          </ac:inkMkLst>
        </pc:inkChg>
        <pc:inkChg chg="add mod">
          <ac:chgData name="Kokchun Giang" userId="67e2125d-ec8c-4323-9653-9824a2ad815f" providerId="ADAL" clId="{DCC54989-7FD2-5047-809B-27BA7E8DEEE2}" dt="2024-01-25T17:51:58.444" v="409"/>
          <ac:inkMkLst>
            <pc:docMk/>
            <pc:sldMk cId="2303502608" sldId="331"/>
            <ac:inkMk id="843" creationId="{87BC7A67-A703-CC3A-B72A-4B1138D3CA6B}"/>
          </ac:inkMkLst>
        </pc:inkChg>
        <pc:inkChg chg="add mod">
          <ac:chgData name="Kokchun Giang" userId="67e2125d-ec8c-4323-9653-9824a2ad815f" providerId="ADAL" clId="{DCC54989-7FD2-5047-809B-27BA7E8DEEE2}" dt="2024-01-25T17:51:58.444" v="409"/>
          <ac:inkMkLst>
            <pc:docMk/>
            <pc:sldMk cId="2303502608" sldId="331"/>
            <ac:inkMk id="844" creationId="{09E7CB6D-C8B6-24F8-1501-B09047053F3C}"/>
          </ac:inkMkLst>
        </pc:inkChg>
        <pc:inkChg chg="add mod">
          <ac:chgData name="Kokchun Giang" userId="67e2125d-ec8c-4323-9653-9824a2ad815f" providerId="ADAL" clId="{DCC54989-7FD2-5047-809B-27BA7E8DEEE2}" dt="2024-01-25T20:10:35.563" v="2185" actId="164"/>
          <ac:inkMkLst>
            <pc:docMk/>
            <pc:sldMk cId="2303502608" sldId="331"/>
            <ac:inkMk id="846" creationId="{BA80CB10-C88E-58E2-C24F-4DBCAA51BAB2}"/>
          </ac:inkMkLst>
        </pc:inkChg>
        <pc:inkChg chg="add mod">
          <ac:chgData name="Kokchun Giang" userId="67e2125d-ec8c-4323-9653-9824a2ad815f" providerId="ADAL" clId="{DCC54989-7FD2-5047-809B-27BA7E8DEEE2}" dt="2024-01-25T20:10:35.563" v="2185" actId="164"/>
          <ac:inkMkLst>
            <pc:docMk/>
            <pc:sldMk cId="2303502608" sldId="331"/>
            <ac:inkMk id="847" creationId="{5BDA8864-28E1-556F-5833-3129E203BF22}"/>
          </ac:inkMkLst>
        </pc:inkChg>
        <pc:inkChg chg="add mod">
          <ac:chgData name="Kokchun Giang" userId="67e2125d-ec8c-4323-9653-9824a2ad815f" providerId="ADAL" clId="{DCC54989-7FD2-5047-809B-27BA7E8DEEE2}" dt="2024-01-25T17:52:11.401" v="426"/>
          <ac:inkMkLst>
            <pc:docMk/>
            <pc:sldMk cId="2303502608" sldId="331"/>
            <ac:inkMk id="848" creationId="{86DF10E6-C5AE-E8A3-4E0A-392EBF1C2F7A}"/>
          </ac:inkMkLst>
        </pc:inkChg>
        <pc:inkChg chg="add mod">
          <ac:chgData name="Kokchun Giang" userId="67e2125d-ec8c-4323-9653-9824a2ad815f" providerId="ADAL" clId="{DCC54989-7FD2-5047-809B-27BA7E8DEEE2}" dt="2024-01-25T17:52:11.401" v="426"/>
          <ac:inkMkLst>
            <pc:docMk/>
            <pc:sldMk cId="2303502608" sldId="331"/>
            <ac:inkMk id="849" creationId="{7271127B-CABB-1134-07D1-AC41E5818B0F}"/>
          </ac:inkMkLst>
        </pc:inkChg>
        <pc:inkChg chg="add mod">
          <ac:chgData name="Kokchun Giang" userId="67e2125d-ec8c-4323-9653-9824a2ad815f" providerId="ADAL" clId="{DCC54989-7FD2-5047-809B-27BA7E8DEEE2}" dt="2024-01-25T17:52:11.401" v="426"/>
          <ac:inkMkLst>
            <pc:docMk/>
            <pc:sldMk cId="2303502608" sldId="331"/>
            <ac:inkMk id="850" creationId="{3649CE35-547B-EE6B-F7EE-F1E8959AEC43}"/>
          </ac:inkMkLst>
        </pc:inkChg>
        <pc:inkChg chg="add mod">
          <ac:chgData name="Kokchun Giang" userId="67e2125d-ec8c-4323-9653-9824a2ad815f" providerId="ADAL" clId="{DCC54989-7FD2-5047-809B-27BA7E8DEEE2}" dt="2024-01-25T17:52:11.401" v="426"/>
          <ac:inkMkLst>
            <pc:docMk/>
            <pc:sldMk cId="2303502608" sldId="331"/>
            <ac:inkMk id="851" creationId="{8EF001D1-5960-50EB-39B6-7BB8B4484E85}"/>
          </ac:inkMkLst>
        </pc:inkChg>
        <pc:inkChg chg="add mod">
          <ac:chgData name="Kokchun Giang" userId="67e2125d-ec8c-4323-9653-9824a2ad815f" providerId="ADAL" clId="{DCC54989-7FD2-5047-809B-27BA7E8DEEE2}" dt="2024-01-25T17:52:11.401" v="426"/>
          <ac:inkMkLst>
            <pc:docMk/>
            <pc:sldMk cId="2303502608" sldId="331"/>
            <ac:inkMk id="852" creationId="{594BDCF3-8929-DC84-D7A7-3AD907675CBA}"/>
          </ac:inkMkLst>
        </pc:inkChg>
        <pc:inkChg chg="add mod">
          <ac:chgData name="Kokchun Giang" userId="67e2125d-ec8c-4323-9653-9824a2ad815f" providerId="ADAL" clId="{DCC54989-7FD2-5047-809B-27BA7E8DEEE2}" dt="2024-01-25T17:52:11.401" v="426"/>
          <ac:inkMkLst>
            <pc:docMk/>
            <pc:sldMk cId="2303502608" sldId="331"/>
            <ac:inkMk id="854" creationId="{171E408D-9E6B-B6DB-3DEC-92B6914EDACE}"/>
          </ac:inkMkLst>
        </pc:inkChg>
        <pc:inkChg chg="add mod">
          <ac:chgData name="Kokchun Giang" userId="67e2125d-ec8c-4323-9653-9824a2ad815f" providerId="ADAL" clId="{DCC54989-7FD2-5047-809B-27BA7E8DEEE2}" dt="2024-01-25T17:52:11.401" v="426"/>
          <ac:inkMkLst>
            <pc:docMk/>
            <pc:sldMk cId="2303502608" sldId="331"/>
            <ac:inkMk id="856" creationId="{747D498C-E269-53C9-AC49-E9F5A055061F}"/>
          </ac:inkMkLst>
        </pc:inkChg>
        <pc:inkChg chg="add mod">
          <ac:chgData name="Kokchun Giang" userId="67e2125d-ec8c-4323-9653-9824a2ad815f" providerId="ADAL" clId="{DCC54989-7FD2-5047-809B-27BA7E8DEEE2}" dt="2024-01-25T17:52:11.401" v="426"/>
          <ac:inkMkLst>
            <pc:docMk/>
            <pc:sldMk cId="2303502608" sldId="331"/>
            <ac:inkMk id="857" creationId="{1236D147-3F31-A09E-67B6-F15AB76D8F36}"/>
          </ac:inkMkLst>
        </pc:inkChg>
        <pc:inkChg chg="add mod">
          <ac:chgData name="Kokchun Giang" userId="67e2125d-ec8c-4323-9653-9824a2ad815f" providerId="ADAL" clId="{DCC54989-7FD2-5047-809B-27BA7E8DEEE2}" dt="2024-01-25T17:52:11.401" v="426"/>
          <ac:inkMkLst>
            <pc:docMk/>
            <pc:sldMk cId="2303502608" sldId="331"/>
            <ac:inkMk id="858" creationId="{2B3EB281-1FA5-FDBA-1C6F-5D8239AF8D95}"/>
          </ac:inkMkLst>
        </pc:inkChg>
        <pc:inkChg chg="add mod">
          <ac:chgData name="Kokchun Giang" userId="67e2125d-ec8c-4323-9653-9824a2ad815f" providerId="ADAL" clId="{DCC54989-7FD2-5047-809B-27BA7E8DEEE2}" dt="2024-01-25T17:52:11.401" v="426"/>
          <ac:inkMkLst>
            <pc:docMk/>
            <pc:sldMk cId="2303502608" sldId="331"/>
            <ac:inkMk id="859" creationId="{0B0BA7D3-C9AA-C52A-1328-1FA8BBE1FD71}"/>
          </ac:inkMkLst>
        </pc:inkChg>
        <pc:inkChg chg="add mod">
          <ac:chgData name="Kokchun Giang" userId="67e2125d-ec8c-4323-9653-9824a2ad815f" providerId="ADAL" clId="{DCC54989-7FD2-5047-809B-27BA7E8DEEE2}" dt="2024-01-25T17:52:11.401" v="426"/>
          <ac:inkMkLst>
            <pc:docMk/>
            <pc:sldMk cId="2303502608" sldId="331"/>
            <ac:inkMk id="860" creationId="{4EFBACB9-A37A-B7BD-D21C-FA8DED4DFB3D}"/>
          </ac:inkMkLst>
        </pc:inkChg>
        <pc:inkChg chg="add mod">
          <ac:chgData name="Kokchun Giang" userId="67e2125d-ec8c-4323-9653-9824a2ad815f" providerId="ADAL" clId="{DCC54989-7FD2-5047-809B-27BA7E8DEEE2}" dt="2024-01-25T17:52:11.401" v="426"/>
          <ac:inkMkLst>
            <pc:docMk/>
            <pc:sldMk cId="2303502608" sldId="331"/>
            <ac:inkMk id="861" creationId="{D88DA101-DA39-8C5E-2AD0-45B659071465}"/>
          </ac:inkMkLst>
        </pc:inkChg>
        <pc:inkChg chg="add del mod">
          <ac:chgData name="Kokchun Giang" userId="67e2125d-ec8c-4323-9653-9824a2ad815f" providerId="ADAL" clId="{DCC54989-7FD2-5047-809B-27BA7E8DEEE2}" dt="2024-01-25T17:52:16.388" v="432" actId="9405"/>
          <ac:inkMkLst>
            <pc:docMk/>
            <pc:sldMk cId="2303502608" sldId="331"/>
            <ac:inkMk id="863" creationId="{44B783EE-F16A-B05C-24ED-CCB750ED76D1}"/>
          </ac:inkMkLst>
        </pc:inkChg>
        <pc:inkChg chg="add del mod">
          <ac:chgData name="Kokchun Giang" userId="67e2125d-ec8c-4323-9653-9824a2ad815f" providerId="ADAL" clId="{DCC54989-7FD2-5047-809B-27BA7E8DEEE2}" dt="2024-01-25T17:52:15.888" v="431"/>
          <ac:inkMkLst>
            <pc:docMk/>
            <pc:sldMk cId="2303502608" sldId="331"/>
            <ac:inkMk id="864" creationId="{DF516B75-BE79-706C-9879-79ADAA616F6E}"/>
          </ac:inkMkLst>
        </pc:inkChg>
        <pc:inkChg chg="add mod">
          <ac:chgData name="Kokchun Giang" userId="67e2125d-ec8c-4323-9653-9824a2ad815f" providerId="ADAL" clId="{DCC54989-7FD2-5047-809B-27BA7E8DEEE2}" dt="2024-01-25T17:52:22.121" v="446"/>
          <ac:inkMkLst>
            <pc:docMk/>
            <pc:sldMk cId="2303502608" sldId="331"/>
            <ac:inkMk id="866" creationId="{6F62D097-4CDE-5160-C21E-807E4FFECACC}"/>
          </ac:inkMkLst>
        </pc:inkChg>
        <pc:inkChg chg="add mod">
          <ac:chgData name="Kokchun Giang" userId="67e2125d-ec8c-4323-9653-9824a2ad815f" providerId="ADAL" clId="{DCC54989-7FD2-5047-809B-27BA7E8DEEE2}" dt="2024-01-25T17:52:22.121" v="446"/>
          <ac:inkMkLst>
            <pc:docMk/>
            <pc:sldMk cId="2303502608" sldId="331"/>
            <ac:inkMk id="867" creationId="{72BAE51A-6B2B-B54E-DBD7-9ADB60DAC683}"/>
          </ac:inkMkLst>
        </pc:inkChg>
        <pc:inkChg chg="add mod">
          <ac:chgData name="Kokchun Giang" userId="67e2125d-ec8c-4323-9653-9824a2ad815f" providerId="ADAL" clId="{DCC54989-7FD2-5047-809B-27BA7E8DEEE2}" dt="2024-01-25T17:52:22.121" v="446"/>
          <ac:inkMkLst>
            <pc:docMk/>
            <pc:sldMk cId="2303502608" sldId="331"/>
            <ac:inkMk id="868" creationId="{D32FDFFC-7F1A-A7A1-6EB9-0E5BDFCB6A14}"/>
          </ac:inkMkLst>
        </pc:inkChg>
        <pc:inkChg chg="add mod">
          <ac:chgData name="Kokchun Giang" userId="67e2125d-ec8c-4323-9653-9824a2ad815f" providerId="ADAL" clId="{DCC54989-7FD2-5047-809B-27BA7E8DEEE2}" dt="2024-01-25T17:52:22.121" v="446"/>
          <ac:inkMkLst>
            <pc:docMk/>
            <pc:sldMk cId="2303502608" sldId="331"/>
            <ac:inkMk id="869" creationId="{FE6BB0B7-E755-75EA-8F23-869BBF91C0F7}"/>
          </ac:inkMkLst>
        </pc:inkChg>
        <pc:inkChg chg="add mod">
          <ac:chgData name="Kokchun Giang" userId="67e2125d-ec8c-4323-9653-9824a2ad815f" providerId="ADAL" clId="{DCC54989-7FD2-5047-809B-27BA7E8DEEE2}" dt="2024-01-25T17:52:22.121" v="446"/>
          <ac:inkMkLst>
            <pc:docMk/>
            <pc:sldMk cId="2303502608" sldId="331"/>
            <ac:inkMk id="870" creationId="{9F17F757-8E56-7819-B2B0-2AC37B6769F6}"/>
          </ac:inkMkLst>
        </pc:inkChg>
        <pc:inkChg chg="add mod">
          <ac:chgData name="Kokchun Giang" userId="67e2125d-ec8c-4323-9653-9824a2ad815f" providerId="ADAL" clId="{DCC54989-7FD2-5047-809B-27BA7E8DEEE2}" dt="2024-01-25T17:52:22.121" v="446"/>
          <ac:inkMkLst>
            <pc:docMk/>
            <pc:sldMk cId="2303502608" sldId="331"/>
            <ac:inkMk id="871" creationId="{F9CD5518-7CC1-863D-187B-FB9C3DBD704F}"/>
          </ac:inkMkLst>
        </pc:inkChg>
        <pc:inkChg chg="add mod">
          <ac:chgData name="Kokchun Giang" userId="67e2125d-ec8c-4323-9653-9824a2ad815f" providerId="ADAL" clId="{DCC54989-7FD2-5047-809B-27BA7E8DEEE2}" dt="2024-01-25T17:52:22.121" v="446"/>
          <ac:inkMkLst>
            <pc:docMk/>
            <pc:sldMk cId="2303502608" sldId="331"/>
            <ac:inkMk id="872" creationId="{2BD980ED-AED5-8302-02DE-35F10649E1D5}"/>
          </ac:inkMkLst>
        </pc:inkChg>
        <pc:inkChg chg="add mod">
          <ac:chgData name="Kokchun Giang" userId="67e2125d-ec8c-4323-9653-9824a2ad815f" providerId="ADAL" clId="{DCC54989-7FD2-5047-809B-27BA7E8DEEE2}" dt="2024-01-25T17:52:22.121" v="446"/>
          <ac:inkMkLst>
            <pc:docMk/>
            <pc:sldMk cId="2303502608" sldId="331"/>
            <ac:inkMk id="873" creationId="{30AC67F6-59A4-288A-EB8D-69C7C266A55B}"/>
          </ac:inkMkLst>
        </pc:inkChg>
        <pc:inkChg chg="add mod">
          <ac:chgData name="Kokchun Giang" userId="67e2125d-ec8c-4323-9653-9824a2ad815f" providerId="ADAL" clId="{DCC54989-7FD2-5047-809B-27BA7E8DEEE2}" dt="2024-01-25T17:52:22.121" v="446"/>
          <ac:inkMkLst>
            <pc:docMk/>
            <pc:sldMk cId="2303502608" sldId="331"/>
            <ac:inkMk id="874" creationId="{5935565B-5697-2B2C-25CE-DF3209C1248C}"/>
          </ac:inkMkLst>
        </pc:inkChg>
        <pc:inkChg chg="add mod">
          <ac:chgData name="Kokchun Giang" userId="67e2125d-ec8c-4323-9653-9824a2ad815f" providerId="ADAL" clId="{DCC54989-7FD2-5047-809B-27BA7E8DEEE2}" dt="2024-01-25T17:52:22.121" v="446"/>
          <ac:inkMkLst>
            <pc:docMk/>
            <pc:sldMk cId="2303502608" sldId="331"/>
            <ac:inkMk id="875" creationId="{AC222C28-8B67-EF5A-AB34-C13C45E7203D}"/>
          </ac:inkMkLst>
        </pc:inkChg>
        <pc:inkChg chg="add mod">
          <ac:chgData name="Kokchun Giang" userId="67e2125d-ec8c-4323-9653-9824a2ad815f" providerId="ADAL" clId="{DCC54989-7FD2-5047-809B-27BA7E8DEEE2}" dt="2024-01-25T17:52:22.121" v="446"/>
          <ac:inkMkLst>
            <pc:docMk/>
            <pc:sldMk cId="2303502608" sldId="331"/>
            <ac:inkMk id="876" creationId="{ACA9A169-F03A-98BD-7608-39C89E1028E2}"/>
          </ac:inkMkLst>
        </pc:inkChg>
        <pc:inkChg chg="add mod">
          <ac:chgData name="Kokchun Giang" userId="67e2125d-ec8c-4323-9653-9824a2ad815f" providerId="ADAL" clId="{DCC54989-7FD2-5047-809B-27BA7E8DEEE2}" dt="2024-01-25T17:52:22.121" v="446"/>
          <ac:inkMkLst>
            <pc:docMk/>
            <pc:sldMk cId="2303502608" sldId="331"/>
            <ac:inkMk id="877" creationId="{82D24E8A-33D6-CCA7-1C1E-ECAE3572FE54}"/>
          </ac:inkMkLst>
        </pc:inkChg>
        <pc:inkChg chg="add mod">
          <ac:chgData name="Kokchun Giang" userId="67e2125d-ec8c-4323-9653-9824a2ad815f" providerId="ADAL" clId="{DCC54989-7FD2-5047-809B-27BA7E8DEEE2}" dt="2024-01-25T17:52:22.121" v="446"/>
          <ac:inkMkLst>
            <pc:docMk/>
            <pc:sldMk cId="2303502608" sldId="331"/>
            <ac:inkMk id="878" creationId="{07483E98-CA2F-4C28-6D12-17879DA457F2}"/>
          </ac:inkMkLst>
        </pc:inkChg>
        <pc:inkChg chg="add">
          <ac:chgData name="Kokchun Giang" userId="67e2125d-ec8c-4323-9653-9824a2ad815f" providerId="ADAL" clId="{DCC54989-7FD2-5047-809B-27BA7E8DEEE2}" dt="2024-01-25T17:52:30.785" v="447" actId="9405"/>
          <ac:inkMkLst>
            <pc:docMk/>
            <pc:sldMk cId="2303502608" sldId="331"/>
            <ac:inkMk id="880" creationId="{427C96C9-3374-48D0-8D95-2D1201AFD014}"/>
          </ac:inkMkLst>
        </pc:inkChg>
        <pc:inkChg chg="add mod">
          <ac:chgData name="Kokchun Giang" userId="67e2125d-ec8c-4323-9653-9824a2ad815f" providerId="ADAL" clId="{DCC54989-7FD2-5047-809B-27BA7E8DEEE2}" dt="2024-01-25T17:52:57.264" v="456"/>
          <ac:inkMkLst>
            <pc:docMk/>
            <pc:sldMk cId="2303502608" sldId="331"/>
            <ac:inkMk id="881" creationId="{302E44F9-FED7-1F5A-1A12-80E85454D8A4}"/>
          </ac:inkMkLst>
        </pc:inkChg>
        <pc:inkChg chg="add mod">
          <ac:chgData name="Kokchun Giang" userId="67e2125d-ec8c-4323-9653-9824a2ad815f" providerId="ADAL" clId="{DCC54989-7FD2-5047-809B-27BA7E8DEEE2}" dt="2024-01-25T17:52:57.264" v="456"/>
          <ac:inkMkLst>
            <pc:docMk/>
            <pc:sldMk cId="2303502608" sldId="331"/>
            <ac:inkMk id="882" creationId="{5C35A931-0BF6-9939-5088-E746D6E4CB35}"/>
          </ac:inkMkLst>
        </pc:inkChg>
        <pc:inkChg chg="add mod">
          <ac:chgData name="Kokchun Giang" userId="67e2125d-ec8c-4323-9653-9824a2ad815f" providerId="ADAL" clId="{DCC54989-7FD2-5047-809B-27BA7E8DEEE2}" dt="2024-01-25T17:52:57.264" v="456"/>
          <ac:inkMkLst>
            <pc:docMk/>
            <pc:sldMk cId="2303502608" sldId="331"/>
            <ac:inkMk id="883" creationId="{F846E206-0195-8751-5379-3594E7923C76}"/>
          </ac:inkMkLst>
        </pc:inkChg>
        <pc:inkChg chg="add mod">
          <ac:chgData name="Kokchun Giang" userId="67e2125d-ec8c-4323-9653-9824a2ad815f" providerId="ADAL" clId="{DCC54989-7FD2-5047-809B-27BA7E8DEEE2}" dt="2024-01-25T17:52:57.264" v="456"/>
          <ac:inkMkLst>
            <pc:docMk/>
            <pc:sldMk cId="2303502608" sldId="331"/>
            <ac:inkMk id="884" creationId="{DD887996-325D-4E3E-35B4-E20799C81A4B}"/>
          </ac:inkMkLst>
        </pc:inkChg>
        <pc:inkChg chg="add mod">
          <ac:chgData name="Kokchun Giang" userId="67e2125d-ec8c-4323-9653-9824a2ad815f" providerId="ADAL" clId="{DCC54989-7FD2-5047-809B-27BA7E8DEEE2}" dt="2024-01-25T17:52:57.264" v="456"/>
          <ac:inkMkLst>
            <pc:docMk/>
            <pc:sldMk cId="2303502608" sldId="331"/>
            <ac:inkMk id="885" creationId="{581DC476-7479-EE96-1275-9A1C70B6A6C3}"/>
          </ac:inkMkLst>
        </pc:inkChg>
        <pc:inkChg chg="add mod">
          <ac:chgData name="Kokchun Giang" userId="67e2125d-ec8c-4323-9653-9824a2ad815f" providerId="ADAL" clId="{DCC54989-7FD2-5047-809B-27BA7E8DEEE2}" dt="2024-01-25T17:52:57.264" v="456"/>
          <ac:inkMkLst>
            <pc:docMk/>
            <pc:sldMk cId="2303502608" sldId="331"/>
            <ac:inkMk id="886" creationId="{5324C66C-843C-B669-2A9D-8BA9C7453331}"/>
          </ac:inkMkLst>
        </pc:inkChg>
        <pc:inkChg chg="add mod">
          <ac:chgData name="Kokchun Giang" userId="67e2125d-ec8c-4323-9653-9824a2ad815f" providerId="ADAL" clId="{DCC54989-7FD2-5047-809B-27BA7E8DEEE2}" dt="2024-01-25T17:52:57.264" v="456"/>
          <ac:inkMkLst>
            <pc:docMk/>
            <pc:sldMk cId="2303502608" sldId="331"/>
            <ac:inkMk id="887" creationId="{2F6D24EB-F45D-037E-06C5-A7D8907094AE}"/>
          </ac:inkMkLst>
        </pc:inkChg>
        <pc:inkChg chg="add mod">
          <ac:chgData name="Kokchun Giang" userId="67e2125d-ec8c-4323-9653-9824a2ad815f" providerId="ADAL" clId="{DCC54989-7FD2-5047-809B-27BA7E8DEEE2}" dt="2024-01-25T17:52:57.264" v="456"/>
          <ac:inkMkLst>
            <pc:docMk/>
            <pc:sldMk cId="2303502608" sldId="331"/>
            <ac:inkMk id="888" creationId="{ECF7C588-3930-D529-8E94-6E854FD288D9}"/>
          </ac:inkMkLst>
        </pc:inkChg>
        <pc:inkChg chg="add mod">
          <ac:chgData name="Kokchun Giang" userId="67e2125d-ec8c-4323-9653-9824a2ad815f" providerId="ADAL" clId="{DCC54989-7FD2-5047-809B-27BA7E8DEEE2}" dt="2024-01-25T17:53:11.299" v="459"/>
          <ac:inkMkLst>
            <pc:docMk/>
            <pc:sldMk cId="2303502608" sldId="331"/>
            <ac:inkMk id="890" creationId="{65EECBD7-6E40-80B8-9E80-E3877F83368A}"/>
          </ac:inkMkLst>
        </pc:inkChg>
        <pc:inkChg chg="add mod">
          <ac:chgData name="Kokchun Giang" userId="67e2125d-ec8c-4323-9653-9824a2ad815f" providerId="ADAL" clId="{DCC54989-7FD2-5047-809B-27BA7E8DEEE2}" dt="2024-01-25T17:53:11.299" v="459"/>
          <ac:inkMkLst>
            <pc:docMk/>
            <pc:sldMk cId="2303502608" sldId="331"/>
            <ac:inkMk id="891" creationId="{3DA1C3C4-93EB-1416-FD7B-CAC1D26CCEC7}"/>
          </ac:inkMkLst>
        </pc:inkChg>
        <pc:inkChg chg="add mod">
          <ac:chgData name="Kokchun Giang" userId="67e2125d-ec8c-4323-9653-9824a2ad815f" providerId="ADAL" clId="{DCC54989-7FD2-5047-809B-27BA7E8DEEE2}" dt="2024-01-25T17:53:18.509" v="467"/>
          <ac:inkMkLst>
            <pc:docMk/>
            <pc:sldMk cId="2303502608" sldId="331"/>
            <ac:inkMk id="893" creationId="{6EAA4024-9878-14C2-DF53-2737B51598CD}"/>
          </ac:inkMkLst>
        </pc:inkChg>
        <pc:inkChg chg="add mod">
          <ac:chgData name="Kokchun Giang" userId="67e2125d-ec8c-4323-9653-9824a2ad815f" providerId="ADAL" clId="{DCC54989-7FD2-5047-809B-27BA7E8DEEE2}" dt="2024-01-25T17:53:18.509" v="467"/>
          <ac:inkMkLst>
            <pc:docMk/>
            <pc:sldMk cId="2303502608" sldId="331"/>
            <ac:inkMk id="894" creationId="{6E8CA88C-A850-6050-034F-5C0E815502EE}"/>
          </ac:inkMkLst>
        </pc:inkChg>
        <pc:inkChg chg="add mod">
          <ac:chgData name="Kokchun Giang" userId="67e2125d-ec8c-4323-9653-9824a2ad815f" providerId="ADAL" clId="{DCC54989-7FD2-5047-809B-27BA7E8DEEE2}" dt="2024-01-25T17:53:18.509" v="467"/>
          <ac:inkMkLst>
            <pc:docMk/>
            <pc:sldMk cId="2303502608" sldId="331"/>
            <ac:inkMk id="895" creationId="{7E9F3D85-F93A-F11E-EC2A-57D42E8A94C7}"/>
          </ac:inkMkLst>
        </pc:inkChg>
        <pc:inkChg chg="add mod">
          <ac:chgData name="Kokchun Giang" userId="67e2125d-ec8c-4323-9653-9824a2ad815f" providerId="ADAL" clId="{DCC54989-7FD2-5047-809B-27BA7E8DEEE2}" dt="2024-01-25T17:53:18.509" v="467"/>
          <ac:inkMkLst>
            <pc:docMk/>
            <pc:sldMk cId="2303502608" sldId="331"/>
            <ac:inkMk id="896" creationId="{F0711A9E-9DD3-01DD-5A23-870D1283DC36}"/>
          </ac:inkMkLst>
        </pc:inkChg>
        <pc:inkChg chg="add mod">
          <ac:chgData name="Kokchun Giang" userId="67e2125d-ec8c-4323-9653-9824a2ad815f" providerId="ADAL" clId="{DCC54989-7FD2-5047-809B-27BA7E8DEEE2}" dt="2024-01-25T17:53:18.509" v="467"/>
          <ac:inkMkLst>
            <pc:docMk/>
            <pc:sldMk cId="2303502608" sldId="331"/>
            <ac:inkMk id="897" creationId="{00C67B8D-7661-39FE-AC38-4C4A4303A991}"/>
          </ac:inkMkLst>
        </pc:inkChg>
        <pc:inkChg chg="add mod">
          <ac:chgData name="Kokchun Giang" userId="67e2125d-ec8c-4323-9653-9824a2ad815f" providerId="ADAL" clId="{DCC54989-7FD2-5047-809B-27BA7E8DEEE2}" dt="2024-01-25T17:53:18.509" v="467"/>
          <ac:inkMkLst>
            <pc:docMk/>
            <pc:sldMk cId="2303502608" sldId="331"/>
            <ac:inkMk id="898" creationId="{1839F493-6841-74D2-5C6D-5EE7C93E4430}"/>
          </ac:inkMkLst>
        </pc:inkChg>
        <pc:inkChg chg="add mod">
          <ac:chgData name="Kokchun Giang" userId="67e2125d-ec8c-4323-9653-9824a2ad815f" providerId="ADAL" clId="{DCC54989-7FD2-5047-809B-27BA7E8DEEE2}" dt="2024-01-25T17:53:18.509" v="467"/>
          <ac:inkMkLst>
            <pc:docMk/>
            <pc:sldMk cId="2303502608" sldId="331"/>
            <ac:inkMk id="899" creationId="{A0384FD5-BE08-954B-A162-AF5DA79660C5}"/>
          </ac:inkMkLst>
        </pc:inkChg>
        <pc:inkChg chg="add mod">
          <ac:chgData name="Kokchun Giang" userId="67e2125d-ec8c-4323-9653-9824a2ad815f" providerId="ADAL" clId="{DCC54989-7FD2-5047-809B-27BA7E8DEEE2}" dt="2024-01-25T17:53:22.420" v="470"/>
          <ac:inkMkLst>
            <pc:docMk/>
            <pc:sldMk cId="2303502608" sldId="331"/>
            <ac:inkMk id="901" creationId="{B8AACCCE-68AF-2DB3-100D-72946B7F7523}"/>
          </ac:inkMkLst>
        </pc:inkChg>
        <pc:inkChg chg="add mod">
          <ac:chgData name="Kokchun Giang" userId="67e2125d-ec8c-4323-9653-9824a2ad815f" providerId="ADAL" clId="{DCC54989-7FD2-5047-809B-27BA7E8DEEE2}" dt="2024-01-25T17:53:22.420" v="470"/>
          <ac:inkMkLst>
            <pc:docMk/>
            <pc:sldMk cId="2303502608" sldId="331"/>
            <ac:inkMk id="902" creationId="{95FA6A24-04A1-5370-02C0-23EB3AB4913A}"/>
          </ac:inkMkLst>
        </pc:inkChg>
        <pc:inkChg chg="add mod">
          <ac:chgData name="Kokchun Giang" userId="67e2125d-ec8c-4323-9653-9824a2ad815f" providerId="ADAL" clId="{DCC54989-7FD2-5047-809B-27BA7E8DEEE2}" dt="2024-01-25T17:53:34.187" v="482"/>
          <ac:inkMkLst>
            <pc:docMk/>
            <pc:sldMk cId="2303502608" sldId="331"/>
            <ac:inkMk id="904" creationId="{66D3D0F3-58E9-22BE-5E1B-42977F05E1BD}"/>
          </ac:inkMkLst>
        </pc:inkChg>
        <pc:inkChg chg="add mod">
          <ac:chgData name="Kokchun Giang" userId="67e2125d-ec8c-4323-9653-9824a2ad815f" providerId="ADAL" clId="{DCC54989-7FD2-5047-809B-27BA7E8DEEE2}" dt="2024-01-25T17:53:34.187" v="482"/>
          <ac:inkMkLst>
            <pc:docMk/>
            <pc:sldMk cId="2303502608" sldId="331"/>
            <ac:inkMk id="905" creationId="{A13CC575-F05E-02F3-B19A-5CB61269A81F}"/>
          </ac:inkMkLst>
        </pc:inkChg>
        <pc:inkChg chg="add mod">
          <ac:chgData name="Kokchun Giang" userId="67e2125d-ec8c-4323-9653-9824a2ad815f" providerId="ADAL" clId="{DCC54989-7FD2-5047-809B-27BA7E8DEEE2}" dt="2024-01-25T17:53:34.187" v="482"/>
          <ac:inkMkLst>
            <pc:docMk/>
            <pc:sldMk cId="2303502608" sldId="331"/>
            <ac:inkMk id="906" creationId="{91EA52C7-0208-4690-6C18-AFA7F933DA58}"/>
          </ac:inkMkLst>
        </pc:inkChg>
        <pc:inkChg chg="add mod">
          <ac:chgData name="Kokchun Giang" userId="67e2125d-ec8c-4323-9653-9824a2ad815f" providerId="ADAL" clId="{DCC54989-7FD2-5047-809B-27BA7E8DEEE2}" dt="2024-01-25T17:53:34.187" v="482"/>
          <ac:inkMkLst>
            <pc:docMk/>
            <pc:sldMk cId="2303502608" sldId="331"/>
            <ac:inkMk id="907" creationId="{FA984D60-4381-9BCF-4DCE-EBF7C182CAF8}"/>
          </ac:inkMkLst>
        </pc:inkChg>
        <pc:inkChg chg="add mod">
          <ac:chgData name="Kokchun Giang" userId="67e2125d-ec8c-4323-9653-9824a2ad815f" providerId="ADAL" clId="{DCC54989-7FD2-5047-809B-27BA7E8DEEE2}" dt="2024-01-25T17:53:34.187" v="482"/>
          <ac:inkMkLst>
            <pc:docMk/>
            <pc:sldMk cId="2303502608" sldId="331"/>
            <ac:inkMk id="908" creationId="{4366BBED-F936-CFEE-7944-A0F4455A9168}"/>
          </ac:inkMkLst>
        </pc:inkChg>
        <pc:inkChg chg="add mod">
          <ac:chgData name="Kokchun Giang" userId="67e2125d-ec8c-4323-9653-9824a2ad815f" providerId="ADAL" clId="{DCC54989-7FD2-5047-809B-27BA7E8DEEE2}" dt="2024-01-25T17:53:34.187" v="482"/>
          <ac:inkMkLst>
            <pc:docMk/>
            <pc:sldMk cId="2303502608" sldId="331"/>
            <ac:inkMk id="909" creationId="{ED3C7B68-425A-1D85-672D-E02C6FC42473}"/>
          </ac:inkMkLst>
        </pc:inkChg>
        <pc:inkChg chg="add mod">
          <ac:chgData name="Kokchun Giang" userId="67e2125d-ec8c-4323-9653-9824a2ad815f" providerId="ADAL" clId="{DCC54989-7FD2-5047-809B-27BA7E8DEEE2}" dt="2024-01-25T17:53:34.187" v="482"/>
          <ac:inkMkLst>
            <pc:docMk/>
            <pc:sldMk cId="2303502608" sldId="331"/>
            <ac:inkMk id="910" creationId="{61042414-8808-1D2D-FF47-997782919BB3}"/>
          </ac:inkMkLst>
        </pc:inkChg>
        <pc:inkChg chg="add mod">
          <ac:chgData name="Kokchun Giang" userId="67e2125d-ec8c-4323-9653-9824a2ad815f" providerId="ADAL" clId="{DCC54989-7FD2-5047-809B-27BA7E8DEEE2}" dt="2024-01-25T17:53:34.187" v="482"/>
          <ac:inkMkLst>
            <pc:docMk/>
            <pc:sldMk cId="2303502608" sldId="331"/>
            <ac:inkMk id="911" creationId="{41356001-D5C3-3056-C775-AE3D49979E7F}"/>
          </ac:inkMkLst>
        </pc:inkChg>
        <pc:inkChg chg="add mod">
          <ac:chgData name="Kokchun Giang" userId="67e2125d-ec8c-4323-9653-9824a2ad815f" providerId="ADAL" clId="{DCC54989-7FD2-5047-809B-27BA7E8DEEE2}" dt="2024-01-25T17:53:34.187" v="482"/>
          <ac:inkMkLst>
            <pc:docMk/>
            <pc:sldMk cId="2303502608" sldId="331"/>
            <ac:inkMk id="912" creationId="{07F01D8F-A7D9-B49A-F40D-9D70E649AD31}"/>
          </ac:inkMkLst>
        </pc:inkChg>
        <pc:inkChg chg="add mod">
          <ac:chgData name="Kokchun Giang" userId="67e2125d-ec8c-4323-9653-9824a2ad815f" providerId="ADAL" clId="{DCC54989-7FD2-5047-809B-27BA7E8DEEE2}" dt="2024-01-25T17:53:34.187" v="482"/>
          <ac:inkMkLst>
            <pc:docMk/>
            <pc:sldMk cId="2303502608" sldId="331"/>
            <ac:inkMk id="913" creationId="{AD49DFAF-802C-E148-0A21-8E8305DC17D0}"/>
          </ac:inkMkLst>
        </pc:inkChg>
        <pc:inkChg chg="add mod">
          <ac:chgData name="Kokchun Giang" userId="67e2125d-ec8c-4323-9653-9824a2ad815f" providerId="ADAL" clId="{DCC54989-7FD2-5047-809B-27BA7E8DEEE2}" dt="2024-01-25T17:53:34.187" v="482"/>
          <ac:inkMkLst>
            <pc:docMk/>
            <pc:sldMk cId="2303502608" sldId="331"/>
            <ac:inkMk id="914" creationId="{88E271BB-A239-191F-8C4C-A615A0AE9B42}"/>
          </ac:inkMkLst>
        </pc:inkChg>
        <pc:inkChg chg="add del mod">
          <ac:chgData name="Kokchun Giang" userId="67e2125d-ec8c-4323-9653-9824a2ad815f" providerId="ADAL" clId="{DCC54989-7FD2-5047-809B-27BA7E8DEEE2}" dt="2024-01-25T17:53:43.745" v="490" actId="9405"/>
          <ac:inkMkLst>
            <pc:docMk/>
            <pc:sldMk cId="2303502608" sldId="331"/>
            <ac:inkMk id="917" creationId="{F6A422FF-45B3-3A35-5D45-2EAF446890E9}"/>
          </ac:inkMkLst>
        </pc:inkChg>
        <pc:inkChg chg="add del mod">
          <ac:chgData name="Kokchun Giang" userId="67e2125d-ec8c-4323-9653-9824a2ad815f" providerId="ADAL" clId="{DCC54989-7FD2-5047-809B-27BA7E8DEEE2}" dt="2024-01-25T17:53:43.327" v="489" actId="9405"/>
          <ac:inkMkLst>
            <pc:docMk/>
            <pc:sldMk cId="2303502608" sldId="331"/>
            <ac:inkMk id="918" creationId="{D6233D71-0047-12CD-04DC-B180D3F510E8}"/>
          </ac:inkMkLst>
        </pc:inkChg>
        <pc:inkChg chg="add del mod">
          <ac:chgData name="Kokchun Giang" userId="67e2125d-ec8c-4323-9653-9824a2ad815f" providerId="ADAL" clId="{DCC54989-7FD2-5047-809B-27BA7E8DEEE2}" dt="2024-01-25T17:53:43.002" v="488"/>
          <ac:inkMkLst>
            <pc:docMk/>
            <pc:sldMk cId="2303502608" sldId="331"/>
            <ac:inkMk id="919" creationId="{E660510E-453A-D46E-7892-1A0898832BBE}"/>
          </ac:inkMkLst>
        </pc:inkChg>
        <pc:inkChg chg="add mod">
          <ac:chgData name="Kokchun Giang" userId="67e2125d-ec8c-4323-9653-9824a2ad815f" providerId="ADAL" clId="{DCC54989-7FD2-5047-809B-27BA7E8DEEE2}" dt="2024-01-25T17:53:51.556" v="497"/>
          <ac:inkMkLst>
            <pc:docMk/>
            <pc:sldMk cId="2303502608" sldId="331"/>
            <ac:inkMk id="921" creationId="{FFBA7972-B589-0E2E-0D5C-1124D7ACBE57}"/>
          </ac:inkMkLst>
        </pc:inkChg>
        <pc:inkChg chg="add mod">
          <ac:chgData name="Kokchun Giang" userId="67e2125d-ec8c-4323-9653-9824a2ad815f" providerId="ADAL" clId="{DCC54989-7FD2-5047-809B-27BA7E8DEEE2}" dt="2024-01-25T17:53:51.556" v="497"/>
          <ac:inkMkLst>
            <pc:docMk/>
            <pc:sldMk cId="2303502608" sldId="331"/>
            <ac:inkMk id="922" creationId="{91BC9587-CE26-AEE0-AF25-BC10D0A5A260}"/>
          </ac:inkMkLst>
        </pc:inkChg>
        <pc:inkChg chg="add mod">
          <ac:chgData name="Kokchun Giang" userId="67e2125d-ec8c-4323-9653-9824a2ad815f" providerId="ADAL" clId="{DCC54989-7FD2-5047-809B-27BA7E8DEEE2}" dt="2024-01-25T17:53:51.556" v="497"/>
          <ac:inkMkLst>
            <pc:docMk/>
            <pc:sldMk cId="2303502608" sldId="331"/>
            <ac:inkMk id="923" creationId="{0CB1A2E2-35AB-2866-2633-58E6432CDE8A}"/>
          </ac:inkMkLst>
        </pc:inkChg>
        <pc:inkChg chg="add mod">
          <ac:chgData name="Kokchun Giang" userId="67e2125d-ec8c-4323-9653-9824a2ad815f" providerId="ADAL" clId="{DCC54989-7FD2-5047-809B-27BA7E8DEEE2}" dt="2024-01-25T17:53:51.556" v="497"/>
          <ac:inkMkLst>
            <pc:docMk/>
            <pc:sldMk cId="2303502608" sldId="331"/>
            <ac:inkMk id="924" creationId="{3A59F205-0550-0F2D-3177-70B1832CBF92}"/>
          </ac:inkMkLst>
        </pc:inkChg>
        <pc:inkChg chg="add mod">
          <ac:chgData name="Kokchun Giang" userId="67e2125d-ec8c-4323-9653-9824a2ad815f" providerId="ADAL" clId="{DCC54989-7FD2-5047-809B-27BA7E8DEEE2}" dt="2024-01-25T17:53:51.556" v="497"/>
          <ac:inkMkLst>
            <pc:docMk/>
            <pc:sldMk cId="2303502608" sldId="331"/>
            <ac:inkMk id="925" creationId="{5B6730BE-B21F-9054-F425-F35D132C3AF9}"/>
          </ac:inkMkLst>
        </pc:inkChg>
        <pc:inkChg chg="add mod">
          <ac:chgData name="Kokchun Giang" userId="67e2125d-ec8c-4323-9653-9824a2ad815f" providerId="ADAL" clId="{DCC54989-7FD2-5047-809B-27BA7E8DEEE2}" dt="2024-01-25T17:53:51.556" v="497"/>
          <ac:inkMkLst>
            <pc:docMk/>
            <pc:sldMk cId="2303502608" sldId="331"/>
            <ac:inkMk id="926" creationId="{5BE6B4BF-D792-6AC8-9CE9-FFF7F1813877}"/>
          </ac:inkMkLst>
        </pc:inkChg>
        <pc:inkChg chg="add del mod">
          <ac:chgData name="Kokchun Giang" userId="67e2125d-ec8c-4323-9653-9824a2ad815f" providerId="ADAL" clId="{DCC54989-7FD2-5047-809B-27BA7E8DEEE2}" dt="2024-01-25T17:55:01.115" v="534"/>
          <ac:inkMkLst>
            <pc:docMk/>
            <pc:sldMk cId="2303502608" sldId="331"/>
            <ac:inkMk id="928" creationId="{ECDDAA28-F084-62B5-4119-08EF28E6CF0C}"/>
          </ac:inkMkLst>
        </pc:inkChg>
        <pc:inkChg chg="add del mod">
          <ac:chgData name="Kokchun Giang" userId="67e2125d-ec8c-4323-9653-9824a2ad815f" providerId="ADAL" clId="{DCC54989-7FD2-5047-809B-27BA7E8DEEE2}" dt="2024-01-25T17:55:01.119" v="540"/>
          <ac:inkMkLst>
            <pc:docMk/>
            <pc:sldMk cId="2303502608" sldId="331"/>
            <ac:inkMk id="929" creationId="{B2A65757-586B-4502-6C43-729571F514F2}"/>
          </ac:inkMkLst>
        </pc:inkChg>
        <pc:inkChg chg="add del mod">
          <ac:chgData name="Kokchun Giang" userId="67e2125d-ec8c-4323-9653-9824a2ad815f" providerId="ADAL" clId="{DCC54989-7FD2-5047-809B-27BA7E8DEEE2}" dt="2024-01-25T17:55:01.121" v="544"/>
          <ac:inkMkLst>
            <pc:docMk/>
            <pc:sldMk cId="2303502608" sldId="331"/>
            <ac:inkMk id="930" creationId="{F62E028F-66AA-1825-23B2-6E9D086E9534}"/>
          </ac:inkMkLst>
        </pc:inkChg>
        <pc:inkChg chg="add del mod">
          <ac:chgData name="Kokchun Giang" userId="67e2125d-ec8c-4323-9653-9824a2ad815f" providerId="ADAL" clId="{DCC54989-7FD2-5047-809B-27BA7E8DEEE2}" dt="2024-01-25T17:55:01.118" v="539"/>
          <ac:inkMkLst>
            <pc:docMk/>
            <pc:sldMk cId="2303502608" sldId="331"/>
            <ac:inkMk id="931" creationId="{3548B7F2-2901-1BF3-DD7C-59481FBB2C1E}"/>
          </ac:inkMkLst>
        </pc:inkChg>
        <pc:inkChg chg="add del mod">
          <ac:chgData name="Kokchun Giang" userId="67e2125d-ec8c-4323-9653-9824a2ad815f" providerId="ADAL" clId="{DCC54989-7FD2-5047-809B-27BA7E8DEEE2}" dt="2024-01-25T17:55:01.120" v="542"/>
          <ac:inkMkLst>
            <pc:docMk/>
            <pc:sldMk cId="2303502608" sldId="331"/>
            <ac:inkMk id="932" creationId="{5C320CDD-1B07-57A8-E08D-ACCC4F79747F}"/>
          </ac:inkMkLst>
        </pc:inkChg>
        <pc:inkChg chg="add del mod">
          <ac:chgData name="Kokchun Giang" userId="67e2125d-ec8c-4323-9653-9824a2ad815f" providerId="ADAL" clId="{DCC54989-7FD2-5047-809B-27BA7E8DEEE2}" dt="2024-01-25T17:55:01.117" v="536"/>
          <ac:inkMkLst>
            <pc:docMk/>
            <pc:sldMk cId="2303502608" sldId="331"/>
            <ac:inkMk id="933" creationId="{7D4951A0-B63D-68E0-BE09-5B1F37FA636F}"/>
          </ac:inkMkLst>
        </pc:inkChg>
        <pc:inkChg chg="add del mod">
          <ac:chgData name="Kokchun Giang" userId="67e2125d-ec8c-4323-9653-9824a2ad815f" providerId="ADAL" clId="{DCC54989-7FD2-5047-809B-27BA7E8DEEE2}" dt="2024-01-25T17:55:01.120" v="543"/>
          <ac:inkMkLst>
            <pc:docMk/>
            <pc:sldMk cId="2303502608" sldId="331"/>
            <ac:inkMk id="934" creationId="{7A6B4001-0656-BCFD-75D3-254FB949129E}"/>
          </ac:inkMkLst>
        </pc:inkChg>
        <pc:inkChg chg="add del mod">
          <ac:chgData name="Kokchun Giang" userId="67e2125d-ec8c-4323-9653-9824a2ad815f" providerId="ADAL" clId="{DCC54989-7FD2-5047-809B-27BA7E8DEEE2}" dt="2024-01-25T17:55:01.118" v="537"/>
          <ac:inkMkLst>
            <pc:docMk/>
            <pc:sldMk cId="2303502608" sldId="331"/>
            <ac:inkMk id="935" creationId="{F9C59174-A0A9-1964-7D96-9812EE6D2935}"/>
          </ac:inkMkLst>
        </pc:inkChg>
        <pc:inkChg chg="add del mod">
          <ac:chgData name="Kokchun Giang" userId="67e2125d-ec8c-4323-9653-9824a2ad815f" providerId="ADAL" clId="{DCC54989-7FD2-5047-809B-27BA7E8DEEE2}" dt="2024-01-25T17:55:01.119" v="541"/>
          <ac:inkMkLst>
            <pc:docMk/>
            <pc:sldMk cId="2303502608" sldId="331"/>
            <ac:inkMk id="938" creationId="{9DC8F2F0-72A6-4608-2D37-7AAA766BA91A}"/>
          </ac:inkMkLst>
        </pc:inkChg>
        <pc:inkChg chg="add del mod">
          <ac:chgData name="Kokchun Giang" userId="67e2125d-ec8c-4323-9653-9824a2ad815f" providerId="ADAL" clId="{DCC54989-7FD2-5047-809B-27BA7E8DEEE2}" dt="2024-01-25T17:55:01.116" v="535"/>
          <ac:inkMkLst>
            <pc:docMk/>
            <pc:sldMk cId="2303502608" sldId="331"/>
            <ac:inkMk id="939" creationId="{17438E5B-0487-D9F9-919E-1AC46356C624}"/>
          </ac:inkMkLst>
        </pc:inkChg>
        <pc:inkChg chg="add del mod">
          <ac:chgData name="Kokchun Giang" userId="67e2125d-ec8c-4323-9653-9824a2ad815f" providerId="ADAL" clId="{DCC54989-7FD2-5047-809B-27BA7E8DEEE2}" dt="2024-01-25T17:55:01.118" v="538"/>
          <ac:inkMkLst>
            <pc:docMk/>
            <pc:sldMk cId="2303502608" sldId="331"/>
            <ac:inkMk id="940" creationId="{B4677992-3448-5645-B6D2-9C8FC8DEC57D}"/>
          </ac:inkMkLst>
        </pc:inkChg>
        <pc:inkChg chg="add del mod">
          <ac:chgData name="Kokchun Giang" userId="67e2125d-ec8c-4323-9653-9824a2ad815f" providerId="ADAL" clId="{DCC54989-7FD2-5047-809B-27BA7E8DEEE2}" dt="2024-01-25T17:55:02.232" v="545"/>
          <ac:inkMkLst>
            <pc:docMk/>
            <pc:sldMk cId="2303502608" sldId="331"/>
            <ac:inkMk id="941" creationId="{EBD29242-F367-63C0-5E84-5DBBB5A037DE}"/>
          </ac:inkMkLst>
        </pc:inkChg>
        <pc:inkChg chg="add del mod">
          <ac:chgData name="Kokchun Giang" userId="67e2125d-ec8c-4323-9653-9824a2ad815f" providerId="ADAL" clId="{DCC54989-7FD2-5047-809B-27BA7E8DEEE2}" dt="2024-01-25T17:54:56.588" v="533"/>
          <ac:inkMkLst>
            <pc:docMk/>
            <pc:sldMk cId="2303502608" sldId="331"/>
            <ac:inkMk id="943" creationId="{CB800592-B5D4-582D-4C73-3A0A202CFC8C}"/>
          </ac:inkMkLst>
        </pc:inkChg>
        <pc:inkChg chg="add del mod">
          <ac:chgData name="Kokchun Giang" userId="67e2125d-ec8c-4323-9653-9824a2ad815f" providerId="ADAL" clId="{DCC54989-7FD2-5047-809B-27BA7E8DEEE2}" dt="2024-01-25T17:54:56.325" v="531" actId="9405"/>
          <ac:inkMkLst>
            <pc:docMk/>
            <pc:sldMk cId="2303502608" sldId="331"/>
            <ac:inkMk id="945" creationId="{50E0C737-E6ED-EAA4-2709-560D26D60DFE}"/>
          </ac:inkMkLst>
        </pc:inkChg>
        <pc:inkChg chg="add del mod">
          <ac:chgData name="Kokchun Giang" userId="67e2125d-ec8c-4323-9653-9824a2ad815f" providerId="ADAL" clId="{DCC54989-7FD2-5047-809B-27BA7E8DEEE2}" dt="2024-01-25T17:54:56.147" v="530" actId="9405"/>
          <ac:inkMkLst>
            <pc:docMk/>
            <pc:sldMk cId="2303502608" sldId="331"/>
            <ac:inkMk id="946" creationId="{3E33F6A3-6418-4932-BCCA-977FBBE96C42}"/>
          </ac:inkMkLst>
        </pc:inkChg>
        <pc:inkChg chg="add del mod">
          <ac:chgData name="Kokchun Giang" userId="67e2125d-ec8c-4323-9653-9824a2ad815f" providerId="ADAL" clId="{DCC54989-7FD2-5047-809B-27BA7E8DEEE2}" dt="2024-01-25T17:54:55.958" v="529" actId="9405"/>
          <ac:inkMkLst>
            <pc:docMk/>
            <pc:sldMk cId="2303502608" sldId="331"/>
            <ac:inkMk id="947" creationId="{F3DAE282-CF1C-20B6-AD17-2AEDF11F026A}"/>
          </ac:inkMkLst>
        </pc:inkChg>
        <pc:inkChg chg="add del mod">
          <ac:chgData name="Kokchun Giang" userId="67e2125d-ec8c-4323-9653-9824a2ad815f" providerId="ADAL" clId="{DCC54989-7FD2-5047-809B-27BA7E8DEEE2}" dt="2024-01-25T17:54:55.752" v="528"/>
          <ac:inkMkLst>
            <pc:docMk/>
            <pc:sldMk cId="2303502608" sldId="331"/>
            <ac:inkMk id="948" creationId="{64147C02-D479-811E-0ECA-9AA4D74758E2}"/>
          </ac:inkMkLst>
        </pc:inkChg>
        <pc:inkChg chg="add del mod">
          <ac:chgData name="Kokchun Giang" userId="67e2125d-ec8c-4323-9653-9824a2ad815f" providerId="ADAL" clId="{DCC54989-7FD2-5047-809B-27BA7E8DEEE2}" dt="2024-01-25T17:54:55.548" v="526"/>
          <ac:inkMkLst>
            <pc:docMk/>
            <pc:sldMk cId="2303502608" sldId="331"/>
            <ac:inkMk id="950" creationId="{4532E858-0DF3-B05A-C884-11ACE93AF1C3}"/>
          </ac:inkMkLst>
        </pc:inkChg>
        <pc:inkChg chg="add del mod">
          <ac:chgData name="Kokchun Giang" userId="67e2125d-ec8c-4323-9653-9824a2ad815f" providerId="ADAL" clId="{DCC54989-7FD2-5047-809B-27BA7E8DEEE2}" dt="2024-01-25T17:54:55.290" v="524"/>
          <ac:inkMkLst>
            <pc:docMk/>
            <pc:sldMk cId="2303502608" sldId="331"/>
            <ac:inkMk id="952" creationId="{67A6CA7B-60E9-D1EC-E028-93045A3A3A19}"/>
          </ac:inkMkLst>
        </pc:inkChg>
        <pc:inkChg chg="add del mod">
          <ac:chgData name="Kokchun Giang" userId="67e2125d-ec8c-4323-9653-9824a2ad815f" providerId="ADAL" clId="{DCC54989-7FD2-5047-809B-27BA7E8DEEE2}" dt="2024-01-25T17:55:30.656" v="575"/>
          <ac:inkMkLst>
            <pc:docMk/>
            <pc:sldMk cId="2303502608" sldId="331"/>
            <ac:inkMk id="954" creationId="{3DA51632-0CD3-F425-B3C2-F40C1FB2A508}"/>
          </ac:inkMkLst>
        </pc:inkChg>
        <pc:inkChg chg="add del mod">
          <ac:chgData name="Kokchun Giang" userId="67e2125d-ec8c-4323-9653-9824a2ad815f" providerId="ADAL" clId="{DCC54989-7FD2-5047-809B-27BA7E8DEEE2}" dt="2024-01-25T17:55:29.934" v="563"/>
          <ac:inkMkLst>
            <pc:docMk/>
            <pc:sldMk cId="2303502608" sldId="331"/>
            <ac:inkMk id="955" creationId="{CC1AF350-B659-7F54-D13D-68C8FCCC424B}"/>
          </ac:inkMkLst>
        </pc:inkChg>
        <pc:inkChg chg="add del mod">
          <ac:chgData name="Kokchun Giang" userId="67e2125d-ec8c-4323-9653-9824a2ad815f" providerId="ADAL" clId="{DCC54989-7FD2-5047-809B-27BA7E8DEEE2}" dt="2024-01-25T17:55:29.939" v="572"/>
          <ac:inkMkLst>
            <pc:docMk/>
            <pc:sldMk cId="2303502608" sldId="331"/>
            <ac:inkMk id="956" creationId="{AE8A5F70-0A2C-BC08-4B1B-463426C517BA}"/>
          </ac:inkMkLst>
        </pc:inkChg>
        <pc:inkChg chg="add del mod">
          <ac:chgData name="Kokchun Giang" userId="67e2125d-ec8c-4323-9653-9824a2ad815f" providerId="ADAL" clId="{DCC54989-7FD2-5047-809B-27BA7E8DEEE2}" dt="2024-01-25T17:55:29.935" v="564"/>
          <ac:inkMkLst>
            <pc:docMk/>
            <pc:sldMk cId="2303502608" sldId="331"/>
            <ac:inkMk id="957" creationId="{C39D69A8-DE20-986E-A998-2F791524E7D4}"/>
          </ac:inkMkLst>
        </pc:inkChg>
        <pc:inkChg chg="add del mod">
          <ac:chgData name="Kokchun Giang" userId="67e2125d-ec8c-4323-9653-9824a2ad815f" providerId="ADAL" clId="{DCC54989-7FD2-5047-809B-27BA7E8DEEE2}" dt="2024-01-25T17:55:29.934" v="562"/>
          <ac:inkMkLst>
            <pc:docMk/>
            <pc:sldMk cId="2303502608" sldId="331"/>
            <ac:inkMk id="958" creationId="{91AEA917-511D-AF48-C1AF-C22E0F729661}"/>
          </ac:inkMkLst>
        </pc:inkChg>
        <pc:inkChg chg="add del mod">
          <ac:chgData name="Kokchun Giang" userId="67e2125d-ec8c-4323-9653-9824a2ad815f" providerId="ADAL" clId="{DCC54989-7FD2-5047-809B-27BA7E8DEEE2}" dt="2024-01-25T17:55:29.937" v="568"/>
          <ac:inkMkLst>
            <pc:docMk/>
            <pc:sldMk cId="2303502608" sldId="331"/>
            <ac:inkMk id="960" creationId="{AF7551E0-9ABA-0E0E-118F-41017DA8139F}"/>
          </ac:inkMkLst>
        </pc:inkChg>
        <pc:inkChg chg="add del mod">
          <ac:chgData name="Kokchun Giang" userId="67e2125d-ec8c-4323-9653-9824a2ad815f" providerId="ADAL" clId="{DCC54989-7FD2-5047-809B-27BA7E8DEEE2}" dt="2024-01-25T17:55:29.938" v="570"/>
          <ac:inkMkLst>
            <pc:docMk/>
            <pc:sldMk cId="2303502608" sldId="331"/>
            <ac:inkMk id="961" creationId="{A6033F2D-A639-0F9A-53D8-1FD0DF5E7090}"/>
          </ac:inkMkLst>
        </pc:inkChg>
        <pc:inkChg chg="add del mod">
          <ac:chgData name="Kokchun Giang" userId="67e2125d-ec8c-4323-9653-9824a2ad815f" providerId="ADAL" clId="{DCC54989-7FD2-5047-809B-27BA7E8DEEE2}" dt="2024-01-25T17:55:29.940" v="574"/>
          <ac:inkMkLst>
            <pc:docMk/>
            <pc:sldMk cId="2303502608" sldId="331"/>
            <ac:inkMk id="962" creationId="{92272D79-9956-F582-BD32-BD17537D43FC}"/>
          </ac:inkMkLst>
        </pc:inkChg>
        <pc:inkChg chg="add del mod">
          <ac:chgData name="Kokchun Giang" userId="67e2125d-ec8c-4323-9653-9824a2ad815f" providerId="ADAL" clId="{DCC54989-7FD2-5047-809B-27BA7E8DEEE2}" dt="2024-01-25T17:55:29.938" v="569"/>
          <ac:inkMkLst>
            <pc:docMk/>
            <pc:sldMk cId="2303502608" sldId="331"/>
            <ac:inkMk id="963" creationId="{46B73DA2-A0EF-0B1D-430E-6A0C5F1607C7}"/>
          </ac:inkMkLst>
        </pc:inkChg>
        <pc:inkChg chg="add del mod">
          <ac:chgData name="Kokchun Giang" userId="67e2125d-ec8c-4323-9653-9824a2ad815f" providerId="ADAL" clId="{DCC54989-7FD2-5047-809B-27BA7E8DEEE2}" dt="2024-01-25T17:55:29.936" v="565"/>
          <ac:inkMkLst>
            <pc:docMk/>
            <pc:sldMk cId="2303502608" sldId="331"/>
            <ac:inkMk id="964" creationId="{5A187622-28F2-9ACC-7E8A-EBADDE7BE463}"/>
          </ac:inkMkLst>
        </pc:inkChg>
        <pc:inkChg chg="add del mod">
          <ac:chgData name="Kokchun Giang" userId="67e2125d-ec8c-4323-9653-9824a2ad815f" providerId="ADAL" clId="{DCC54989-7FD2-5047-809B-27BA7E8DEEE2}" dt="2024-01-25T17:55:29.939" v="571"/>
          <ac:inkMkLst>
            <pc:docMk/>
            <pc:sldMk cId="2303502608" sldId="331"/>
            <ac:inkMk id="965" creationId="{6A927D63-EB42-D07A-2163-59531FCD578F}"/>
          </ac:inkMkLst>
        </pc:inkChg>
        <pc:inkChg chg="add del mod">
          <ac:chgData name="Kokchun Giang" userId="67e2125d-ec8c-4323-9653-9824a2ad815f" providerId="ADAL" clId="{DCC54989-7FD2-5047-809B-27BA7E8DEEE2}" dt="2024-01-25T17:55:29.936" v="566"/>
          <ac:inkMkLst>
            <pc:docMk/>
            <pc:sldMk cId="2303502608" sldId="331"/>
            <ac:inkMk id="966" creationId="{C022209A-AABD-ADA8-D87A-E930116E088C}"/>
          </ac:inkMkLst>
        </pc:inkChg>
        <pc:inkChg chg="add del mod">
          <ac:chgData name="Kokchun Giang" userId="67e2125d-ec8c-4323-9653-9824a2ad815f" providerId="ADAL" clId="{DCC54989-7FD2-5047-809B-27BA7E8DEEE2}" dt="2024-01-25T17:55:29.937" v="567"/>
          <ac:inkMkLst>
            <pc:docMk/>
            <pc:sldMk cId="2303502608" sldId="331"/>
            <ac:inkMk id="967" creationId="{8B51A899-484F-C3DD-7967-5CB5C3457D1E}"/>
          </ac:inkMkLst>
        </pc:inkChg>
        <pc:inkChg chg="add del mod">
          <ac:chgData name="Kokchun Giang" userId="67e2125d-ec8c-4323-9653-9824a2ad815f" providerId="ADAL" clId="{DCC54989-7FD2-5047-809B-27BA7E8DEEE2}" dt="2024-01-25T17:55:29.940" v="573"/>
          <ac:inkMkLst>
            <pc:docMk/>
            <pc:sldMk cId="2303502608" sldId="331"/>
            <ac:inkMk id="968" creationId="{BFDD50BF-3BD2-4235-3384-A3F0B145E4B5}"/>
          </ac:inkMkLst>
        </pc:inkChg>
        <pc:inkChg chg="add mod">
          <ac:chgData name="Kokchun Giang" userId="67e2125d-ec8c-4323-9653-9824a2ad815f" providerId="ADAL" clId="{DCC54989-7FD2-5047-809B-27BA7E8DEEE2}" dt="2024-01-25T17:55:37.267" v="584"/>
          <ac:inkMkLst>
            <pc:docMk/>
            <pc:sldMk cId="2303502608" sldId="331"/>
            <ac:inkMk id="971" creationId="{B7A206E9-F322-7088-B3CF-0EE4FEB5CF22}"/>
          </ac:inkMkLst>
        </pc:inkChg>
        <pc:inkChg chg="add mod">
          <ac:chgData name="Kokchun Giang" userId="67e2125d-ec8c-4323-9653-9824a2ad815f" providerId="ADAL" clId="{DCC54989-7FD2-5047-809B-27BA7E8DEEE2}" dt="2024-01-25T17:55:37.267" v="584"/>
          <ac:inkMkLst>
            <pc:docMk/>
            <pc:sldMk cId="2303502608" sldId="331"/>
            <ac:inkMk id="972" creationId="{F2065D7B-F706-DEE4-A6B1-97A7AD101188}"/>
          </ac:inkMkLst>
        </pc:inkChg>
        <pc:inkChg chg="add mod">
          <ac:chgData name="Kokchun Giang" userId="67e2125d-ec8c-4323-9653-9824a2ad815f" providerId="ADAL" clId="{DCC54989-7FD2-5047-809B-27BA7E8DEEE2}" dt="2024-01-25T17:55:37.267" v="584"/>
          <ac:inkMkLst>
            <pc:docMk/>
            <pc:sldMk cId="2303502608" sldId="331"/>
            <ac:inkMk id="973" creationId="{44E830FE-1658-7647-EBFA-C066BBB0B26D}"/>
          </ac:inkMkLst>
        </pc:inkChg>
        <pc:inkChg chg="add mod">
          <ac:chgData name="Kokchun Giang" userId="67e2125d-ec8c-4323-9653-9824a2ad815f" providerId="ADAL" clId="{DCC54989-7FD2-5047-809B-27BA7E8DEEE2}" dt="2024-01-25T17:55:37.267" v="584"/>
          <ac:inkMkLst>
            <pc:docMk/>
            <pc:sldMk cId="2303502608" sldId="331"/>
            <ac:inkMk id="974" creationId="{A9BEC7A1-DF93-261C-D4C0-6BB8F267BB1A}"/>
          </ac:inkMkLst>
        </pc:inkChg>
        <pc:inkChg chg="add mod">
          <ac:chgData name="Kokchun Giang" userId="67e2125d-ec8c-4323-9653-9824a2ad815f" providerId="ADAL" clId="{DCC54989-7FD2-5047-809B-27BA7E8DEEE2}" dt="2024-01-25T17:55:37.267" v="584"/>
          <ac:inkMkLst>
            <pc:docMk/>
            <pc:sldMk cId="2303502608" sldId="331"/>
            <ac:inkMk id="975" creationId="{ABA44146-623F-2FD2-8ABD-D8177443020D}"/>
          </ac:inkMkLst>
        </pc:inkChg>
        <pc:inkChg chg="add mod">
          <ac:chgData name="Kokchun Giang" userId="67e2125d-ec8c-4323-9653-9824a2ad815f" providerId="ADAL" clId="{DCC54989-7FD2-5047-809B-27BA7E8DEEE2}" dt="2024-01-25T17:55:37.267" v="584"/>
          <ac:inkMkLst>
            <pc:docMk/>
            <pc:sldMk cId="2303502608" sldId="331"/>
            <ac:inkMk id="976" creationId="{350E866A-5C08-5C23-A176-1D8646428D41}"/>
          </ac:inkMkLst>
        </pc:inkChg>
        <pc:inkChg chg="add mod">
          <ac:chgData name="Kokchun Giang" userId="67e2125d-ec8c-4323-9653-9824a2ad815f" providerId="ADAL" clId="{DCC54989-7FD2-5047-809B-27BA7E8DEEE2}" dt="2024-01-25T17:55:37.267" v="584"/>
          <ac:inkMkLst>
            <pc:docMk/>
            <pc:sldMk cId="2303502608" sldId="331"/>
            <ac:inkMk id="977" creationId="{E9498B58-E5B3-1D80-089B-9782AFF4C975}"/>
          </ac:inkMkLst>
        </pc:inkChg>
        <pc:inkChg chg="add mod">
          <ac:chgData name="Kokchun Giang" userId="67e2125d-ec8c-4323-9653-9824a2ad815f" providerId="ADAL" clId="{DCC54989-7FD2-5047-809B-27BA7E8DEEE2}" dt="2024-01-25T17:55:37.267" v="584"/>
          <ac:inkMkLst>
            <pc:docMk/>
            <pc:sldMk cId="2303502608" sldId="331"/>
            <ac:inkMk id="978" creationId="{CA8F05ED-2DA9-3A9A-FE3C-26A24EEFE975}"/>
          </ac:inkMkLst>
        </pc:inkChg>
        <pc:inkChg chg="add mod">
          <ac:chgData name="Kokchun Giang" userId="67e2125d-ec8c-4323-9653-9824a2ad815f" providerId="ADAL" clId="{DCC54989-7FD2-5047-809B-27BA7E8DEEE2}" dt="2024-01-25T17:55:39.935" v="589"/>
          <ac:inkMkLst>
            <pc:docMk/>
            <pc:sldMk cId="2303502608" sldId="331"/>
            <ac:inkMk id="981" creationId="{47A666A5-0083-1942-4396-0A3D541D5263}"/>
          </ac:inkMkLst>
        </pc:inkChg>
        <pc:inkChg chg="add mod">
          <ac:chgData name="Kokchun Giang" userId="67e2125d-ec8c-4323-9653-9824a2ad815f" providerId="ADAL" clId="{DCC54989-7FD2-5047-809B-27BA7E8DEEE2}" dt="2024-01-25T17:55:39.935" v="589"/>
          <ac:inkMkLst>
            <pc:docMk/>
            <pc:sldMk cId="2303502608" sldId="331"/>
            <ac:inkMk id="982" creationId="{0713B71F-BD99-F803-5092-EB2AE712C91B}"/>
          </ac:inkMkLst>
        </pc:inkChg>
        <pc:inkChg chg="add mod">
          <ac:chgData name="Kokchun Giang" userId="67e2125d-ec8c-4323-9653-9824a2ad815f" providerId="ADAL" clId="{DCC54989-7FD2-5047-809B-27BA7E8DEEE2}" dt="2024-01-25T17:55:39.935" v="589"/>
          <ac:inkMkLst>
            <pc:docMk/>
            <pc:sldMk cId="2303502608" sldId="331"/>
            <ac:inkMk id="983" creationId="{D685C37C-BFEF-A3FE-70CC-3FA597F8DA16}"/>
          </ac:inkMkLst>
        </pc:inkChg>
        <pc:inkChg chg="add mod">
          <ac:chgData name="Kokchun Giang" userId="67e2125d-ec8c-4323-9653-9824a2ad815f" providerId="ADAL" clId="{DCC54989-7FD2-5047-809B-27BA7E8DEEE2}" dt="2024-01-25T17:55:39.935" v="589"/>
          <ac:inkMkLst>
            <pc:docMk/>
            <pc:sldMk cId="2303502608" sldId="331"/>
            <ac:inkMk id="984" creationId="{C478F061-1361-D870-B176-4E6896B093CD}"/>
          </ac:inkMkLst>
        </pc:inkChg>
        <pc:inkChg chg="add mod">
          <ac:chgData name="Kokchun Giang" userId="67e2125d-ec8c-4323-9653-9824a2ad815f" providerId="ADAL" clId="{DCC54989-7FD2-5047-809B-27BA7E8DEEE2}" dt="2024-01-25T17:55:43.750" v="592"/>
          <ac:inkMkLst>
            <pc:docMk/>
            <pc:sldMk cId="2303502608" sldId="331"/>
            <ac:inkMk id="986" creationId="{C475FD3B-D134-2F75-E04A-C6CCD73C3732}"/>
          </ac:inkMkLst>
        </pc:inkChg>
        <pc:inkChg chg="add mod">
          <ac:chgData name="Kokchun Giang" userId="67e2125d-ec8c-4323-9653-9824a2ad815f" providerId="ADAL" clId="{DCC54989-7FD2-5047-809B-27BA7E8DEEE2}" dt="2024-01-25T17:55:43.750" v="592"/>
          <ac:inkMkLst>
            <pc:docMk/>
            <pc:sldMk cId="2303502608" sldId="331"/>
            <ac:inkMk id="987" creationId="{E3D5134C-11CE-42EB-6DE6-B8FB93DA9056}"/>
          </ac:inkMkLst>
        </pc:inkChg>
        <pc:inkChg chg="add mod">
          <ac:chgData name="Kokchun Giang" userId="67e2125d-ec8c-4323-9653-9824a2ad815f" providerId="ADAL" clId="{DCC54989-7FD2-5047-809B-27BA7E8DEEE2}" dt="2024-01-25T17:55:46.782" v="598"/>
          <ac:inkMkLst>
            <pc:docMk/>
            <pc:sldMk cId="2303502608" sldId="331"/>
            <ac:inkMk id="989" creationId="{06D5BF8D-B2AE-149F-40B8-CD1C2EA06E6E}"/>
          </ac:inkMkLst>
        </pc:inkChg>
        <pc:inkChg chg="add mod">
          <ac:chgData name="Kokchun Giang" userId="67e2125d-ec8c-4323-9653-9824a2ad815f" providerId="ADAL" clId="{DCC54989-7FD2-5047-809B-27BA7E8DEEE2}" dt="2024-01-25T17:55:46.782" v="598"/>
          <ac:inkMkLst>
            <pc:docMk/>
            <pc:sldMk cId="2303502608" sldId="331"/>
            <ac:inkMk id="990" creationId="{3E3D4F7A-4355-FBF5-40B5-886FCF370D14}"/>
          </ac:inkMkLst>
        </pc:inkChg>
        <pc:inkChg chg="add mod">
          <ac:chgData name="Kokchun Giang" userId="67e2125d-ec8c-4323-9653-9824a2ad815f" providerId="ADAL" clId="{DCC54989-7FD2-5047-809B-27BA7E8DEEE2}" dt="2024-01-25T17:55:46.782" v="598"/>
          <ac:inkMkLst>
            <pc:docMk/>
            <pc:sldMk cId="2303502608" sldId="331"/>
            <ac:inkMk id="991" creationId="{4C399919-8CB0-E3B1-BD73-7EE347B68B59}"/>
          </ac:inkMkLst>
        </pc:inkChg>
        <pc:inkChg chg="add mod">
          <ac:chgData name="Kokchun Giang" userId="67e2125d-ec8c-4323-9653-9824a2ad815f" providerId="ADAL" clId="{DCC54989-7FD2-5047-809B-27BA7E8DEEE2}" dt="2024-01-25T17:55:46.782" v="598"/>
          <ac:inkMkLst>
            <pc:docMk/>
            <pc:sldMk cId="2303502608" sldId="331"/>
            <ac:inkMk id="992" creationId="{5AC27860-671D-D7EF-C915-7AB6C34B8A84}"/>
          </ac:inkMkLst>
        </pc:inkChg>
        <pc:inkChg chg="add mod">
          <ac:chgData name="Kokchun Giang" userId="67e2125d-ec8c-4323-9653-9824a2ad815f" providerId="ADAL" clId="{DCC54989-7FD2-5047-809B-27BA7E8DEEE2}" dt="2024-01-25T17:55:46.782" v="598"/>
          <ac:inkMkLst>
            <pc:docMk/>
            <pc:sldMk cId="2303502608" sldId="331"/>
            <ac:inkMk id="993" creationId="{72DCDEA3-013E-0249-D0AE-9DB5F72DF9CD}"/>
          </ac:inkMkLst>
        </pc:inkChg>
        <pc:inkChg chg="add mod">
          <ac:chgData name="Kokchun Giang" userId="67e2125d-ec8c-4323-9653-9824a2ad815f" providerId="ADAL" clId="{DCC54989-7FD2-5047-809B-27BA7E8DEEE2}" dt="2024-01-25T17:55:53.771" v="612"/>
          <ac:inkMkLst>
            <pc:docMk/>
            <pc:sldMk cId="2303502608" sldId="331"/>
            <ac:inkMk id="995" creationId="{26B188E2-C59F-6339-BED2-824CF00794B4}"/>
          </ac:inkMkLst>
        </pc:inkChg>
        <pc:inkChg chg="add mod">
          <ac:chgData name="Kokchun Giang" userId="67e2125d-ec8c-4323-9653-9824a2ad815f" providerId="ADAL" clId="{DCC54989-7FD2-5047-809B-27BA7E8DEEE2}" dt="2024-01-25T17:55:53.771" v="612"/>
          <ac:inkMkLst>
            <pc:docMk/>
            <pc:sldMk cId="2303502608" sldId="331"/>
            <ac:inkMk id="996" creationId="{D602E902-8DE9-8F10-FF28-1078AB02B434}"/>
          </ac:inkMkLst>
        </pc:inkChg>
        <pc:inkChg chg="add mod">
          <ac:chgData name="Kokchun Giang" userId="67e2125d-ec8c-4323-9653-9824a2ad815f" providerId="ADAL" clId="{DCC54989-7FD2-5047-809B-27BA7E8DEEE2}" dt="2024-01-25T17:55:53.771" v="612"/>
          <ac:inkMkLst>
            <pc:docMk/>
            <pc:sldMk cId="2303502608" sldId="331"/>
            <ac:inkMk id="997" creationId="{5F779E3D-3C93-2ECD-A0D4-A97771D9D021}"/>
          </ac:inkMkLst>
        </pc:inkChg>
        <pc:inkChg chg="add mod">
          <ac:chgData name="Kokchun Giang" userId="67e2125d-ec8c-4323-9653-9824a2ad815f" providerId="ADAL" clId="{DCC54989-7FD2-5047-809B-27BA7E8DEEE2}" dt="2024-01-25T17:55:53.771" v="612"/>
          <ac:inkMkLst>
            <pc:docMk/>
            <pc:sldMk cId="2303502608" sldId="331"/>
            <ac:inkMk id="998" creationId="{B27DD11D-B5A4-E033-5D59-A177B07413C9}"/>
          </ac:inkMkLst>
        </pc:inkChg>
        <pc:inkChg chg="add mod">
          <ac:chgData name="Kokchun Giang" userId="67e2125d-ec8c-4323-9653-9824a2ad815f" providerId="ADAL" clId="{DCC54989-7FD2-5047-809B-27BA7E8DEEE2}" dt="2024-01-25T17:55:53.771" v="612"/>
          <ac:inkMkLst>
            <pc:docMk/>
            <pc:sldMk cId="2303502608" sldId="331"/>
            <ac:inkMk id="999" creationId="{D35A75B2-A72E-D017-E4F4-8289AE213744}"/>
          </ac:inkMkLst>
        </pc:inkChg>
        <pc:inkChg chg="add mod">
          <ac:chgData name="Kokchun Giang" userId="67e2125d-ec8c-4323-9653-9824a2ad815f" providerId="ADAL" clId="{DCC54989-7FD2-5047-809B-27BA7E8DEEE2}" dt="2024-01-25T17:55:53.771" v="612"/>
          <ac:inkMkLst>
            <pc:docMk/>
            <pc:sldMk cId="2303502608" sldId="331"/>
            <ac:inkMk id="1000" creationId="{8743E8FF-AA8E-CD4C-E4FE-A74B91240976}"/>
          </ac:inkMkLst>
        </pc:inkChg>
        <pc:inkChg chg="add mod">
          <ac:chgData name="Kokchun Giang" userId="67e2125d-ec8c-4323-9653-9824a2ad815f" providerId="ADAL" clId="{DCC54989-7FD2-5047-809B-27BA7E8DEEE2}" dt="2024-01-25T17:55:53.771" v="612"/>
          <ac:inkMkLst>
            <pc:docMk/>
            <pc:sldMk cId="2303502608" sldId="331"/>
            <ac:inkMk id="1001" creationId="{FA8799FB-92B7-8F1F-B64F-C936DEDFD497}"/>
          </ac:inkMkLst>
        </pc:inkChg>
        <pc:inkChg chg="add mod">
          <ac:chgData name="Kokchun Giang" userId="67e2125d-ec8c-4323-9653-9824a2ad815f" providerId="ADAL" clId="{DCC54989-7FD2-5047-809B-27BA7E8DEEE2}" dt="2024-01-25T17:55:53.771" v="612"/>
          <ac:inkMkLst>
            <pc:docMk/>
            <pc:sldMk cId="2303502608" sldId="331"/>
            <ac:inkMk id="1002" creationId="{D189B4C8-D64F-8758-7FA5-A8DC878EE506}"/>
          </ac:inkMkLst>
        </pc:inkChg>
        <pc:inkChg chg="add mod">
          <ac:chgData name="Kokchun Giang" userId="67e2125d-ec8c-4323-9653-9824a2ad815f" providerId="ADAL" clId="{DCC54989-7FD2-5047-809B-27BA7E8DEEE2}" dt="2024-01-25T17:55:53.771" v="612"/>
          <ac:inkMkLst>
            <pc:docMk/>
            <pc:sldMk cId="2303502608" sldId="331"/>
            <ac:inkMk id="1003" creationId="{3999B6F2-2217-9DCF-2A5E-2281444F16CB}"/>
          </ac:inkMkLst>
        </pc:inkChg>
        <pc:inkChg chg="add mod">
          <ac:chgData name="Kokchun Giang" userId="67e2125d-ec8c-4323-9653-9824a2ad815f" providerId="ADAL" clId="{DCC54989-7FD2-5047-809B-27BA7E8DEEE2}" dt="2024-01-25T17:55:53.771" v="612"/>
          <ac:inkMkLst>
            <pc:docMk/>
            <pc:sldMk cId="2303502608" sldId="331"/>
            <ac:inkMk id="1004" creationId="{C1A40156-05E3-2122-D612-36A3C77AA2DB}"/>
          </ac:inkMkLst>
        </pc:inkChg>
        <pc:inkChg chg="add mod">
          <ac:chgData name="Kokchun Giang" userId="67e2125d-ec8c-4323-9653-9824a2ad815f" providerId="ADAL" clId="{DCC54989-7FD2-5047-809B-27BA7E8DEEE2}" dt="2024-01-25T17:55:53.771" v="612"/>
          <ac:inkMkLst>
            <pc:docMk/>
            <pc:sldMk cId="2303502608" sldId="331"/>
            <ac:inkMk id="1005" creationId="{81EA6F61-D2E6-3D5E-CDC6-C08AF9B92426}"/>
          </ac:inkMkLst>
        </pc:inkChg>
        <pc:inkChg chg="add mod">
          <ac:chgData name="Kokchun Giang" userId="67e2125d-ec8c-4323-9653-9824a2ad815f" providerId="ADAL" clId="{DCC54989-7FD2-5047-809B-27BA7E8DEEE2}" dt="2024-01-25T17:55:53.771" v="612"/>
          <ac:inkMkLst>
            <pc:docMk/>
            <pc:sldMk cId="2303502608" sldId="331"/>
            <ac:inkMk id="1006" creationId="{B8ED1ADC-8D8D-6C6A-B02A-E4EDBE9F6C66}"/>
          </ac:inkMkLst>
        </pc:inkChg>
        <pc:inkChg chg="add mod">
          <ac:chgData name="Kokchun Giang" userId="67e2125d-ec8c-4323-9653-9824a2ad815f" providerId="ADAL" clId="{DCC54989-7FD2-5047-809B-27BA7E8DEEE2}" dt="2024-01-25T17:55:53.771" v="612"/>
          <ac:inkMkLst>
            <pc:docMk/>
            <pc:sldMk cId="2303502608" sldId="331"/>
            <ac:inkMk id="1007" creationId="{8384E9FB-FE25-BCAB-C595-4E7961675864}"/>
          </ac:inkMkLst>
        </pc:inkChg>
        <pc:inkChg chg="add mod">
          <ac:chgData name="Kokchun Giang" userId="67e2125d-ec8c-4323-9653-9824a2ad815f" providerId="ADAL" clId="{DCC54989-7FD2-5047-809B-27BA7E8DEEE2}" dt="2024-01-25T17:56:01.624" v="629"/>
          <ac:inkMkLst>
            <pc:docMk/>
            <pc:sldMk cId="2303502608" sldId="331"/>
            <ac:inkMk id="1010" creationId="{666A4C38-0B37-185B-61C8-D064C0A5AF61}"/>
          </ac:inkMkLst>
        </pc:inkChg>
        <pc:inkChg chg="add mod">
          <ac:chgData name="Kokchun Giang" userId="67e2125d-ec8c-4323-9653-9824a2ad815f" providerId="ADAL" clId="{DCC54989-7FD2-5047-809B-27BA7E8DEEE2}" dt="2024-01-25T17:56:01.624" v="629"/>
          <ac:inkMkLst>
            <pc:docMk/>
            <pc:sldMk cId="2303502608" sldId="331"/>
            <ac:inkMk id="1011" creationId="{A3B78949-2A5C-D62D-D203-9BD1B695423F}"/>
          </ac:inkMkLst>
        </pc:inkChg>
        <pc:inkChg chg="add mod">
          <ac:chgData name="Kokchun Giang" userId="67e2125d-ec8c-4323-9653-9824a2ad815f" providerId="ADAL" clId="{DCC54989-7FD2-5047-809B-27BA7E8DEEE2}" dt="2024-01-25T17:56:01.624" v="629"/>
          <ac:inkMkLst>
            <pc:docMk/>
            <pc:sldMk cId="2303502608" sldId="331"/>
            <ac:inkMk id="1012" creationId="{10DA0C50-F584-A823-5301-84A52CB361CC}"/>
          </ac:inkMkLst>
        </pc:inkChg>
        <pc:inkChg chg="add mod">
          <ac:chgData name="Kokchun Giang" userId="67e2125d-ec8c-4323-9653-9824a2ad815f" providerId="ADAL" clId="{DCC54989-7FD2-5047-809B-27BA7E8DEEE2}" dt="2024-01-25T17:56:01.624" v="629"/>
          <ac:inkMkLst>
            <pc:docMk/>
            <pc:sldMk cId="2303502608" sldId="331"/>
            <ac:inkMk id="1013" creationId="{214E182F-E9ED-1AE8-8C4C-997C3BC5BB23}"/>
          </ac:inkMkLst>
        </pc:inkChg>
        <pc:inkChg chg="add mod">
          <ac:chgData name="Kokchun Giang" userId="67e2125d-ec8c-4323-9653-9824a2ad815f" providerId="ADAL" clId="{DCC54989-7FD2-5047-809B-27BA7E8DEEE2}" dt="2024-01-25T17:56:01.624" v="629"/>
          <ac:inkMkLst>
            <pc:docMk/>
            <pc:sldMk cId="2303502608" sldId="331"/>
            <ac:inkMk id="1014" creationId="{4FE46F7C-C147-6B0C-BD6F-B53AE31946F7}"/>
          </ac:inkMkLst>
        </pc:inkChg>
        <pc:inkChg chg="add mod">
          <ac:chgData name="Kokchun Giang" userId="67e2125d-ec8c-4323-9653-9824a2ad815f" providerId="ADAL" clId="{DCC54989-7FD2-5047-809B-27BA7E8DEEE2}" dt="2024-01-25T17:56:01.624" v="629"/>
          <ac:inkMkLst>
            <pc:docMk/>
            <pc:sldMk cId="2303502608" sldId="331"/>
            <ac:inkMk id="1015" creationId="{91EE2189-1D77-983A-66B4-C862FA0EF098}"/>
          </ac:inkMkLst>
        </pc:inkChg>
        <pc:inkChg chg="add mod">
          <ac:chgData name="Kokchun Giang" userId="67e2125d-ec8c-4323-9653-9824a2ad815f" providerId="ADAL" clId="{DCC54989-7FD2-5047-809B-27BA7E8DEEE2}" dt="2024-01-25T17:56:01.624" v="629"/>
          <ac:inkMkLst>
            <pc:docMk/>
            <pc:sldMk cId="2303502608" sldId="331"/>
            <ac:inkMk id="1016" creationId="{F7F517F0-AA79-B769-02C0-EFDAB02143EE}"/>
          </ac:inkMkLst>
        </pc:inkChg>
        <pc:inkChg chg="add mod">
          <ac:chgData name="Kokchun Giang" userId="67e2125d-ec8c-4323-9653-9824a2ad815f" providerId="ADAL" clId="{DCC54989-7FD2-5047-809B-27BA7E8DEEE2}" dt="2024-01-25T17:56:01.624" v="629"/>
          <ac:inkMkLst>
            <pc:docMk/>
            <pc:sldMk cId="2303502608" sldId="331"/>
            <ac:inkMk id="1017" creationId="{6230D75D-31AD-BDF0-3953-2E2F756B95A0}"/>
          </ac:inkMkLst>
        </pc:inkChg>
        <pc:inkChg chg="add mod">
          <ac:chgData name="Kokchun Giang" userId="67e2125d-ec8c-4323-9653-9824a2ad815f" providerId="ADAL" clId="{DCC54989-7FD2-5047-809B-27BA7E8DEEE2}" dt="2024-01-25T17:56:01.624" v="629"/>
          <ac:inkMkLst>
            <pc:docMk/>
            <pc:sldMk cId="2303502608" sldId="331"/>
            <ac:inkMk id="1018" creationId="{D99FBB9E-6B7C-29BF-4F1A-111674332453}"/>
          </ac:inkMkLst>
        </pc:inkChg>
        <pc:inkChg chg="add mod">
          <ac:chgData name="Kokchun Giang" userId="67e2125d-ec8c-4323-9653-9824a2ad815f" providerId="ADAL" clId="{DCC54989-7FD2-5047-809B-27BA7E8DEEE2}" dt="2024-01-25T17:56:01.624" v="629"/>
          <ac:inkMkLst>
            <pc:docMk/>
            <pc:sldMk cId="2303502608" sldId="331"/>
            <ac:inkMk id="1019" creationId="{E793C706-DD65-C7F0-81B5-D172751F5BA4}"/>
          </ac:inkMkLst>
        </pc:inkChg>
        <pc:inkChg chg="add mod">
          <ac:chgData name="Kokchun Giang" userId="67e2125d-ec8c-4323-9653-9824a2ad815f" providerId="ADAL" clId="{DCC54989-7FD2-5047-809B-27BA7E8DEEE2}" dt="2024-01-25T17:56:01.624" v="629"/>
          <ac:inkMkLst>
            <pc:docMk/>
            <pc:sldMk cId="2303502608" sldId="331"/>
            <ac:inkMk id="1020" creationId="{FB9E4237-049C-E085-6F7C-FBEB56DCE903}"/>
          </ac:inkMkLst>
        </pc:inkChg>
        <pc:inkChg chg="add mod">
          <ac:chgData name="Kokchun Giang" userId="67e2125d-ec8c-4323-9653-9824a2ad815f" providerId="ADAL" clId="{DCC54989-7FD2-5047-809B-27BA7E8DEEE2}" dt="2024-01-25T17:56:01.624" v="629"/>
          <ac:inkMkLst>
            <pc:docMk/>
            <pc:sldMk cId="2303502608" sldId="331"/>
            <ac:inkMk id="1021" creationId="{7CE819E3-0C08-1262-EBB5-CA375DD76678}"/>
          </ac:inkMkLst>
        </pc:inkChg>
        <pc:inkChg chg="add mod">
          <ac:chgData name="Kokchun Giang" userId="67e2125d-ec8c-4323-9653-9824a2ad815f" providerId="ADAL" clId="{DCC54989-7FD2-5047-809B-27BA7E8DEEE2}" dt="2024-01-25T17:56:01.624" v="629"/>
          <ac:inkMkLst>
            <pc:docMk/>
            <pc:sldMk cId="2303502608" sldId="331"/>
            <ac:inkMk id="1022" creationId="{B8D47682-A1BB-B548-87A3-F3738A795B9A}"/>
          </ac:inkMkLst>
        </pc:inkChg>
        <pc:inkChg chg="add mod">
          <ac:chgData name="Kokchun Giang" userId="67e2125d-ec8c-4323-9653-9824a2ad815f" providerId="ADAL" clId="{DCC54989-7FD2-5047-809B-27BA7E8DEEE2}" dt="2024-01-25T17:56:01.624" v="629"/>
          <ac:inkMkLst>
            <pc:docMk/>
            <pc:sldMk cId="2303502608" sldId="331"/>
            <ac:inkMk id="1023" creationId="{CE2B05D3-FD5D-8240-A4C5-EA19DC5C2B3D}"/>
          </ac:inkMkLst>
        </pc:inkChg>
        <pc:inkChg chg="add mod">
          <ac:chgData name="Kokchun Giang" userId="67e2125d-ec8c-4323-9653-9824a2ad815f" providerId="ADAL" clId="{DCC54989-7FD2-5047-809B-27BA7E8DEEE2}" dt="2024-01-25T17:56:01.624" v="629"/>
          <ac:inkMkLst>
            <pc:docMk/>
            <pc:sldMk cId="2303502608" sldId="331"/>
            <ac:inkMk id="1024" creationId="{B15EE002-9307-D5C2-0F25-88A903E9490F}"/>
          </ac:inkMkLst>
        </pc:inkChg>
        <pc:inkChg chg="add mod">
          <ac:chgData name="Kokchun Giang" userId="67e2125d-ec8c-4323-9653-9824a2ad815f" providerId="ADAL" clId="{DCC54989-7FD2-5047-809B-27BA7E8DEEE2}" dt="2024-01-25T17:56:01.624" v="629"/>
          <ac:inkMkLst>
            <pc:docMk/>
            <pc:sldMk cId="2303502608" sldId="331"/>
            <ac:inkMk id="1025" creationId="{FEB1EBCE-ED8E-88F0-5297-C343A68F5433}"/>
          </ac:inkMkLst>
        </pc:inkChg>
        <pc:inkChg chg="add mod">
          <ac:chgData name="Kokchun Giang" userId="67e2125d-ec8c-4323-9653-9824a2ad815f" providerId="ADAL" clId="{DCC54989-7FD2-5047-809B-27BA7E8DEEE2}" dt="2024-01-25T20:10:50.336" v="2187" actId="164"/>
          <ac:inkMkLst>
            <pc:docMk/>
            <pc:sldMk cId="2303502608" sldId="331"/>
            <ac:inkMk id="1028" creationId="{1C43AA4B-6C25-6FDC-4F7C-295E0312FD05}"/>
          </ac:inkMkLst>
        </pc:inkChg>
        <pc:inkChg chg="add mod">
          <ac:chgData name="Kokchun Giang" userId="67e2125d-ec8c-4323-9653-9824a2ad815f" providerId="ADAL" clId="{DCC54989-7FD2-5047-809B-27BA7E8DEEE2}" dt="2024-01-25T17:56:26.272" v="637"/>
          <ac:inkMkLst>
            <pc:docMk/>
            <pc:sldMk cId="2303502608" sldId="331"/>
            <ac:inkMk id="1029" creationId="{A6628736-3E8C-8FEF-C57D-3EF3F2AE970C}"/>
          </ac:inkMkLst>
        </pc:inkChg>
        <pc:inkChg chg="add mod">
          <ac:chgData name="Kokchun Giang" userId="67e2125d-ec8c-4323-9653-9824a2ad815f" providerId="ADAL" clId="{DCC54989-7FD2-5047-809B-27BA7E8DEEE2}" dt="2024-01-25T17:56:26.272" v="637"/>
          <ac:inkMkLst>
            <pc:docMk/>
            <pc:sldMk cId="2303502608" sldId="331"/>
            <ac:inkMk id="1030" creationId="{DA2111CB-30AA-2E75-80DF-1A4BBC16D279}"/>
          </ac:inkMkLst>
        </pc:inkChg>
        <pc:inkChg chg="add mod">
          <ac:chgData name="Kokchun Giang" userId="67e2125d-ec8c-4323-9653-9824a2ad815f" providerId="ADAL" clId="{DCC54989-7FD2-5047-809B-27BA7E8DEEE2}" dt="2024-01-25T17:56:26.272" v="637"/>
          <ac:inkMkLst>
            <pc:docMk/>
            <pc:sldMk cId="2303502608" sldId="331"/>
            <ac:inkMk id="1031" creationId="{7FDC3DD8-4A33-8875-9347-0CC528987E08}"/>
          </ac:inkMkLst>
        </pc:inkChg>
        <pc:inkChg chg="add mod">
          <ac:chgData name="Kokchun Giang" userId="67e2125d-ec8c-4323-9653-9824a2ad815f" providerId="ADAL" clId="{DCC54989-7FD2-5047-809B-27BA7E8DEEE2}" dt="2024-01-25T17:56:26.272" v="637"/>
          <ac:inkMkLst>
            <pc:docMk/>
            <pc:sldMk cId="2303502608" sldId="331"/>
            <ac:inkMk id="1032" creationId="{6ADD0119-EC3D-9D7F-4D6E-8A41B7971376}"/>
          </ac:inkMkLst>
        </pc:inkChg>
        <pc:inkChg chg="add mod">
          <ac:chgData name="Kokchun Giang" userId="67e2125d-ec8c-4323-9653-9824a2ad815f" providerId="ADAL" clId="{DCC54989-7FD2-5047-809B-27BA7E8DEEE2}" dt="2024-01-25T17:56:26.272" v="637"/>
          <ac:inkMkLst>
            <pc:docMk/>
            <pc:sldMk cId="2303502608" sldId="331"/>
            <ac:inkMk id="1033" creationId="{38AEE4A9-95D1-D11A-E3C1-22DD582D6CDE}"/>
          </ac:inkMkLst>
        </pc:inkChg>
        <pc:inkChg chg="add mod">
          <ac:chgData name="Kokchun Giang" userId="67e2125d-ec8c-4323-9653-9824a2ad815f" providerId="ADAL" clId="{DCC54989-7FD2-5047-809B-27BA7E8DEEE2}" dt="2024-01-25T17:56:26.272" v="637"/>
          <ac:inkMkLst>
            <pc:docMk/>
            <pc:sldMk cId="2303502608" sldId="331"/>
            <ac:inkMk id="1034" creationId="{3DCCFFFE-9B96-4987-0FBF-9D289D0918ED}"/>
          </ac:inkMkLst>
        </pc:inkChg>
        <pc:inkChg chg="add mod">
          <ac:chgData name="Kokchun Giang" userId="67e2125d-ec8c-4323-9653-9824a2ad815f" providerId="ADAL" clId="{DCC54989-7FD2-5047-809B-27BA7E8DEEE2}" dt="2024-01-25T17:56:30.298" v="642"/>
          <ac:inkMkLst>
            <pc:docMk/>
            <pc:sldMk cId="2303502608" sldId="331"/>
            <ac:inkMk id="1036" creationId="{6D5461ED-0EC2-38FE-8029-5E19C5A9B46F}"/>
          </ac:inkMkLst>
        </pc:inkChg>
        <pc:inkChg chg="add mod">
          <ac:chgData name="Kokchun Giang" userId="67e2125d-ec8c-4323-9653-9824a2ad815f" providerId="ADAL" clId="{DCC54989-7FD2-5047-809B-27BA7E8DEEE2}" dt="2024-01-25T17:56:30.298" v="642"/>
          <ac:inkMkLst>
            <pc:docMk/>
            <pc:sldMk cId="2303502608" sldId="331"/>
            <ac:inkMk id="1037" creationId="{2A522D1D-5DBB-BAA7-215B-5CEDC6B14BDA}"/>
          </ac:inkMkLst>
        </pc:inkChg>
        <pc:inkChg chg="add mod">
          <ac:chgData name="Kokchun Giang" userId="67e2125d-ec8c-4323-9653-9824a2ad815f" providerId="ADAL" clId="{DCC54989-7FD2-5047-809B-27BA7E8DEEE2}" dt="2024-01-25T17:56:30.298" v="642"/>
          <ac:inkMkLst>
            <pc:docMk/>
            <pc:sldMk cId="2303502608" sldId="331"/>
            <ac:inkMk id="1039" creationId="{FC6DDBFB-2E92-9EC3-C665-602510184005}"/>
          </ac:inkMkLst>
        </pc:inkChg>
        <pc:inkChg chg="add mod">
          <ac:chgData name="Kokchun Giang" userId="67e2125d-ec8c-4323-9653-9824a2ad815f" providerId="ADAL" clId="{DCC54989-7FD2-5047-809B-27BA7E8DEEE2}" dt="2024-01-25T17:56:35.102" v="651"/>
          <ac:inkMkLst>
            <pc:docMk/>
            <pc:sldMk cId="2303502608" sldId="331"/>
            <ac:inkMk id="1041" creationId="{AB5493C1-4707-927A-CC0C-773DB69D8B3A}"/>
          </ac:inkMkLst>
        </pc:inkChg>
        <pc:inkChg chg="add mod">
          <ac:chgData name="Kokchun Giang" userId="67e2125d-ec8c-4323-9653-9824a2ad815f" providerId="ADAL" clId="{DCC54989-7FD2-5047-809B-27BA7E8DEEE2}" dt="2024-01-25T17:56:35.102" v="651"/>
          <ac:inkMkLst>
            <pc:docMk/>
            <pc:sldMk cId="2303502608" sldId="331"/>
            <ac:inkMk id="1042" creationId="{179A7AA5-905E-D5D1-AD87-404BB92F5CAB}"/>
          </ac:inkMkLst>
        </pc:inkChg>
        <pc:inkChg chg="add mod">
          <ac:chgData name="Kokchun Giang" userId="67e2125d-ec8c-4323-9653-9824a2ad815f" providerId="ADAL" clId="{DCC54989-7FD2-5047-809B-27BA7E8DEEE2}" dt="2024-01-25T17:56:35.102" v="651"/>
          <ac:inkMkLst>
            <pc:docMk/>
            <pc:sldMk cId="2303502608" sldId="331"/>
            <ac:inkMk id="1043" creationId="{B64D5FB6-D90A-4A8D-1EBD-C44E76D83F58}"/>
          </ac:inkMkLst>
        </pc:inkChg>
        <pc:inkChg chg="add mod">
          <ac:chgData name="Kokchun Giang" userId="67e2125d-ec8c-4323-9653-9824a2ad815f" providerId="ADAL" clId="{DCC54989-7FD2-5047-809B-27BA7E8DEEE2}" dt="2024-01-25T17:56:35.102" v="651"/>
          <ac:inkMkLst>
            <pc:docMk/>
            <pc:sldMk cId="2303502608" sldId="331"/>
            <ac:inkMk id="1044" creationId="{82B70D04-0ECD-48CF-93D0-9F755DFC4F65}"/>
          </ac:inkMkLst>
        </pc:inkChg>
        <pc:inkChg chg="add mod">
          <ac:chgData name="Kokchun Giang" userId="67e2125d-ec8c-4323-9653-9824a2ad815f" providerId="ADAL" clId="{DCC54989-7FD2-5047-809B-27BA7E8DEEE2}" dt="2024-01-25T17:56:35.102" v="651"/>
          <ac:inkMkLst>
            <pc:docMk/>
            <pc:sldMk cId="2303502608" sldId="331"/>
            <ac:inkMk id="1045" creationId="{87F37BEE-656E-8C78-A94B-317BA2F41A50}"/>
          </ac:inkMkLst>
        </pc:inkChg>
        <pc:inkChg chg="add mod">
          <ac:chgData name="Kokchun Giang" userId="67e2125d-ec8c-4323-9653-9824a2ad815f" providerId="ADAL" clId="{DCC54989-7FD2-5047-809B-27BA7E8DEEE2}" dt="2024-01-25T17:56:35.102" v="651"/>
          <ac:inkMkLst>
            <pc:docMk/>
            <pc:sldMk cId="2303502608" sldId="331"/>
            <ac:inkMk id="1046" creationId="{19BBA30C-1978-0A74-BF2A-9A0232873E13}"/>
          </ac:inkMkLst>
        </pc:inkChg>
        <pc:inkChg chg="add mod">
          <ac:chgData name="Kokchun Giang" userId="67e2125d-ec8c-4323-9653-9824a2ad815f" providerId="ADAL" clId="{DCC54989-7FD2-5047-809B-27BA7E8DEEE2}" dt="2024-01-25T17:56:35.102" v="651"/>
          <ac:inkMkLst>
            <pc:docMk/>
            <pc:sldMk cId="2303502608" sldId="331"/>
            <ac:inkMk id="1047" creationId="{775FC123-F142-64A1-92A1-C49F047A4070}"/>
          </ac:inkMkLst>
        </pc:inkChg>
        <pc:inkChg chg="add mod">
          <ac:chgData name="Kokchun Giang" userId="67e2125d-ec8c-4323-9653-9824a2ad815f" providerId="ADAL" clId="{DCC54989-7FD2-5047-809B-27BA7E8DEEE2}" dt="2024-01-25T17:56:35.102" v="651"/>
          <ac:inkMkLst>
            <pc:docMk/>
            <pc:sldMk cId="2303502608" sldId="331"/>
            <ac:inkMk id="1048" creationId="{15193743-0BC3-3790-1097-1965D868C5F7}"/>
          </ac:inkMkLst>
        </pc:inkChg>
        <pc:inkChg chg="add mod">
          <ac:chgData name="Kokchun Giang" userId="67e2125d-ec8c-4323-9653-9824a2ad815f" providerId="ADAL" clId="{DCC54989-7FD2-5047-809B-27BA7E8DEEE2}" dt="2024-01-25T20:11:08.101" v="2190" actId="164"/>
          <ac:inkMkLst>
            <pc:docMk/>
            <pc:sldMk cId="2303502608" sldId="331"/>
            <ac:inkMk id="1051" creationId="{48DDC7B7-AB60-65E2-1673-2BB86EA654C5}"/>
          </ac:inkMkLst>
        </pc:inkChg>
        <pc:inkChg chg="add mod">
          <ac:chgData name="Kokchun Giang" userId="67e2125d-ec8c-4323-9653-9824a2ad815f" providerId="ADAL" clId="{DCC54989-7FD2-5047-809B-27BA7E8DEEE2}" dt="2024-01-25T17:57:08.440" v="665"/>
          <ac:inkMkLst>
            <pc:docMk/>
            <pc:sldMk cId="2303502608" sldId="331"/>
            <ac:inkMk id="1052" creationId="{BC0845C9-1DD4-7A57-628A-5CDC42CABBC7}"/>
          </ac:inkMkLst>
        </pc:inkChg>
        <pc:inkChg chg="add mod">
          <ac:chgData name="Kokchun Giang" userId="67e2125d-ec8c-4323-9653-9824a2ad815f" providerId="ADAL" clId="{DCC54989-7FD2-5047-809B-27BA7E8DEEE2}" dt="2024-01-25T17:57:08.440" v="665"/>
          <ac:inkMkLst>
            <pc:docMk/>
            <pc:sldMk cId="2303502608" sldId="331"/>
            <ac:inkMk id="1053" creationId="{A2FA65BF-AB9F-7B17-C2B4-B9DAACB18983}"/>
          </ac:inkMkLst>
        </pc:inkChg>
        <pc:inkChg chg="add mod">
          <ac:chgData name="Kokchun Giang" userId="67e2125d-ec8c-4323-9653-9824a2ad815f" providerId="ADAL" clId="{DCC54989-7FD2-5047-809B-27BA7E8DEEE2}" dt="2024-01-25T17:57:08.440" v="665"/>
          <ac:inkMkLst>
            <pc:docMk/>
            <pc:sldMk cId="2303502608" sldId="331"/>
            <ac:inkMk id="1055" creationId="{B2D90366-4704-B9B5-5649-FED1DD00A46F}"/>
          </ac:inkMkLst>
        </pc:inkChg>
        <pc:inkChg chg="add mod">
          <ac:chgData name="Kokchun Giang" userId="67e2125d-ec8c-4323-9653-9824a2ad815f" providerId="ADAL" clId="{DCC54989-7FD2-5047-809B-27BA7E8DEEE2}" dt="2024-01-25T17:57:08.440" v="665"/>
          <ac:inkMkLst>
            <pc:docMk/>
            <pc:sldMk cId="2303502608" sldId="331"/>
            <ac:inkMk id="1056" creationId="{ADDCB401-D0BB-A0EF-B6AF-13A22546A58B}"/>
          </ac:inkMkLst>
        </pc:inkChg>
        <pc:inkChg chg="add mod">
          <ac:chgData name="Kokchun Giang" userId="67e2125d-ec8c-4323-9653-9824a2ad815f" providerId="ADAL" clId="{DCC54989-7FD2-5047-809B-27BA7E8DEEE2}" dt="2024-01-25T17:57:08.440" v="665"/>
          <ac:inkMkLst>
            <pc:docMk/>
            <pc:sldMk cId="2303502608" sldId="331"/>
            <ac:inkMk id="1057" creationId="{C71B470B-2D64-EAB4-C426-7CD774830ADF}"/>
          </ac:inkMkLst>
        </pc:inkChg>
        <pc:inkChg chg="add mod">
          <ac:chgData name="Kokchun Giang" userId="67e2125d-ec8c-4323-9653-9824a2ad815f" providerId="ADAL" clId="{DCC54989-7FD2-5047-809B-27BA7E8DEEE2}" dt="2024-01-25T17:57:08.440" v="665"/>
          <ac:inkMkLst>
            <pc:docMk/>
            <pc:sldMk cId="2303502608" sldId="331"/>
            <ac:inkMk id="1058" creationId="{30D40446-714D-5E3D-7D45-1140403FDB77}"/>
          </ac:inkMkLst>
        </pc:inkChg>
        <pc:inkChg chg="add mod">
          <ac:chgData name="Kokchun Giang" userId="67e2125d-ec8c-4323-9653-9824a2ad815f" providerId="ADAL" clId="{DCC54989-7FD2-5047-809B-27BA7E8DEEE2}" dt="2024-01-25T17:57:08.440" v="665"/>
          <ac:inkMkLst>
            <pc:docMk/>
            <pc:sldMk cId="2303502608" sldId="331"/>
            <ac:inkMk id="1059" creationId="{E6775E6B-0B4E-178F-BB3B-10D4C295E6EA}"/>
          </ac:inkMkLst>
        </pc:inkChg>
        <pc:inkChg chg="add mod">
          <ac:chgData name="Kokchun Giang" userId="67e2125d-ec8c-4323-9653-9824a2ad815f" providerId="ADAL" clId="{DCC54989-7FD2-5047-809B-27BA7E8DEEE2}" dt="2024-01-25T17:57:08.440" v="665"/>
          <ac:inkMkLst>
            <pc:docMk/>
            <pc:sldMk cId="2303502608" sldId="331"/>
            <ac:inkMk id="1060" creationId="{F719B845-66D2-E3CF-2E24-AE657ADB9A92}"/>
          </ac:inkMkLst>
        </pc:inkChg>
        <pc:inkChg chg="add mod">
          <ac:chgData name="Kokchun Giang" userId="67e2125d-ec8c-4323-9653-9824a2ad815f" providerId="ADAL" clId="{DCC54989-7FD2-5047-809B-27BA7E8DEEE2}" dt="2024-01-25T17:57:08.440" v="665"/>
          <ac:inkMkLst>
            <pc:docMk/>
            <pc:sldMk cId="2303502608" sldId="331"/>
            <ac:inkMk id="1061" creationId="{FAB2E254-1595-D4D1-DA75-A1CFE48922A8}"/>
          </ac:inkMkLst>
        </pc:inkChg>
        <pc:inkChg chg="add mod">
          <ac:chgData name="Kokchun Giang" userId="67e2125d-ec8c-4323-9653-9824a2ad815f" providerId="ADAL" clId="{DCC54989-7FD2-5047-809B-27BA7E8DEEE2}" dt="2024-01-25T17:57:10.285" v="668"/>
          <ac:inkMkLst>
            <pc:docMk/>
            <pc:sldMk cId="2303502608" sldId="331"/>
            <ac:inkMk id="1063" creationId="{4C12525B-569A-8653-5BE0-4AF0C4C560BD}"/>
          </ac:inkMkLst>
        </pc:inkChg>
        <pc:inkChg chg="add mod">
          <ac:chgData name="Kokchun Giang" userId="67e2125d-ec8c-4323-9653-9824a2ad815f" providerId="ADAL" clId="{DCC54989-7FD2-5047-809B-27BA7E8DEEE2}" dt="2024-01-25T17:57:10.285" v="668"/>
          <ac:inkMkLst>
            <pc:docMk/>
            <pc:sldMk cId="2303502608" sldId="331"/>
            <ac:inkMk id="1064" creationId="{BE89DE28-2CD7-3340-A3B6-A35669FD7D0A}"/>
          </ac:inkMkLst>
        </pc:inkChg>
        <pc:inkChg chg="add mod">
          <ac:chgData name="Kokchun Giang" userId="67e2125d-ec8c-4323-9653-9824a2ad815f" providerId="ADAL" clId="{DCC54989-7FD2-5047-809B-27BA7E8DEEE2}" dt="2024-01-25T17:57:16.104" v="681"/>
          <ac:inkMkLst>
            <pc:docMk/>
            <pc:sldMk cId="2303502608" sldId="331"/>
            <ac:inkMk id="1066" creationId="{4836E823-688F-F454-FFE9-62A53A12D06B}"/>
          </ac:inkMkLst>
        </pc:inkChg>
        <pc:inkChg chg="add mod">
          <ac:chgData name="Kokchun Giang" userId="67e2125d-ec8c-4323-9653-9824a2ad815f" providerId="ADAL" clId="{DCC54989-7FD2-5047-809B-27BA7E8DEEE2}" dt="2024-01-25T17:57:16.104" v="681"/>
          <ac:inkMkLst>
            <pc:docMk/>
            <pc:sldMk cId="2303502608" sldId="331"/>
            <ac:inkMk id="1067" creationId="{EF439C79-7FA2-D0F5-E46A-D5B562530CD7}"/>
          </ac:inkMkLst>
        </pc:inkChg>
        <pc:inkChg chg="add mod">
          <ac:chgData name="Kokchun Giang" userId="67e2125d-ec8c-4323-9653-9824a2ad815f" providerId="ADAL" clId="{DCC54989-7FD2-5047-809B-27BA7E8DEEE2}" dt="2024-01-25T17:57:16.104" v="681"/>
          <ac:inkMkLst>
            <pc:docMk/>
            <pc:sldMk cId="2303502608" sldId="331"/>
            <ac:inkMk id="1068" creationId="{99682556-6469-DD9B-C951-C79568FA739E}"/>
          </ac:inkMkLst>
        </pc:inkChg>
        <pc:inkChg chg="add mod">
          <ac:chgData name="Kokchun Giang" userId="67e2125d-ec8c-4323-9653-9824a2ad815f" providerId="ADAL" clId="{DCC54989-7FD2-5047-809B-27BA7E8DEEE2}" dt="2024-01-25T17:57:16.104" v="681"/>
          <ac:inkMkLst>
            <pc:docMk/>
            <pc:sldMk cId="2303502608" sldId="331"/>
            <ac:inkMk id="1069" creationId="{3793436E-DA7F-2AC5-5163-062D8E173D7F}"/>
          </ac:inkMkLst>
        </pc:inkChg>
        <pc:inkChg chg="add mod">
          <ac:chgData name="Kokchun Giang" userId="67e2125d-ec8c-4323-9653-9824a2ad815f" providerId="ADAL" clId="{DCC54989-7FD2-5047-809B-27BA7E8DEEE2}" dt="2024-01-25T17:57:16.104" v="681"/>
          <ac:inkMkLst>
            <pc:docMk/>
            <pc:sldMk cId="2303502608" sldId="331"/>
            <ac:inkMk id="1071" creationId="{6B0A63EB-52D5-60C2-AA71-45969B75DC6C}"/>
          </ac:inkMkLst>
        </pc:inkChg>
        <pc:inkChg chg="add mod">
          <ac:chgData name="Kokchun Giang" userId="67e2125d-ec8c-4323-9653-9824a2ad815f" providerId="ADAL" clId="{DCC54989-7FD2-5047-809B-27BA7E8DEEE2}" dt="2024-01-25T17:57:16.104" v="681"/>
          <ac:inkMkLst>
            <pc:docMk/>
            <pc:sldMk cId="2303502608" sldId="331"/>
            <ac:inkMk id="1072" creationId="{FAF2AE01-C65C-16C0-8B99-C781C29527DA}"/>
          </ac:inkMkLst>
        </pc:inkChg>
        <pc:inkChg chg="add mod">
          <ac:chgData name="Kokchun Giang" userId="67e2125d-ec8c-4323-9653-9824a2ad815f" providerId="ADAL" clId="{DCC54989-7FD2-5047-809B-27BA7E8DEEE2}" dt="2024-01-25T17:57:16.104" v="681"/>
          <ac:inkMkLst>
            <pc:docMk/>
            <pc:sldMk cId="2303502608" sldId="331"/>
            <ac:inkMk id="1073" creationId="{122979FA-2483-DEFB-C2ED-97FA4056B489}"/>
          </ac:inkMkLst>
        </pc:inkChg>
        <pc:inkChg chg="add mod">
          <ac:chgData name="Kokchun Giang" userId="67e2125d-ec8c-4323-9653-9824a2ad815f" providerId="ADAL" clId="{DCC54989-7FD2-5047-809B-27BA7E8DEEE2}" dt="2024-01-25T17:57:16.104" v="681"/>
          <ac:inkMkLst>
            <pc:docMk/>
            <pc:sldMk cId="2303502608" sldId="331"/>
            <ac:inkMk id="1074" creationId="{907DE21D-C85D-C268-CBF8-BE9B0D7EC6B9}"/>
          </ac:inkMkLst>
        </pc:inkChg>
        <pc:inkChg chg="add mod">
          <ac:chgData name="Kokchun Giang" userId="67e2125d-ec8c-4323-9653-9824a2ad815f" providerId="ADAL" clId="{DCC54989-7FD2-5047-809B-27BA7E8DEEE2}" dt="2024-01-25T17:57:16.104" v="681"/>
          <ac:inkMkLst>
            <pc:docMk/>
            <pc:sldMk cId="2303502608" sldId="331"/>
            <ac:inkMk id="1076" creationId="{E8CF81E4-EE32-50F5-A5C2-2D72D447047F}"/>
          </ac:inkMkLst>
        </pc:inkChg>
        <pc:inkChg chg="add mod">
          <ac:chgData name="Kokchun Giang" userId="67e2125d-ec8c-4323-9653-9824a2ad815f" providerId="ADAL" clId="{DCC54989-7FD2-5047-809B-27BA7E8DEEE2}" dt="2024-01-25T17:57:16.104" v="681"/>
          <ac:inkMkLst>
            <pc:docMk/>
            <pc:sldMk cId="2303502608" sldId="331"/>
            <ac:inkMk id="1077" creationId="{54E5E72B-ED51-93E1-95AE-2815B85561EF}"/>
          </ac:inkMkLst>
        </pc:inkChg>
        <pc:inkChg chg="add mod">
          <ac:chgData name="Kokchun Giang" userId="67e2125d-ec8c-4323-9653-9824a2ad815f" providerId="ADAL" clId="{DCC54989-7FD2-5047-809B-27BA7E8DEEE2}" dt="2024-01-25T17:57:17.981" v="684"/>
          <ac:inkMkLst>
            <pc:docMk/>
            <pc:sldMk cId="2303502608" sldId="331"/>
            <ac:inkMk id="1079" creationId="{CCD26C39-9217-1C3D-DCED-4E7203F042FB}"/>
          </ac:inkMkLst>
        </pc:inkChg>
        <pc:inkChg chg="add mod">
          <ac:chgData name="Kokchun Giang" userId="67e2125d-ec8c-4323-9653-9824a2ad815f" providerId="ADAL" clId="{DCC54989-7FD2-5047-809B-27BA7E8DEEE2}" dt="2024-01-25T17:57:17.981" v="684"/>
          <ac:inkMkLst>
            <pc:docMk/>
            <pc:sldMk cId="2303502608" sldId="331"/>
            <ac:inkMk id="1080" creationId="{1BB3D1B9-9001-24BF-1388-4756642B8CB7}"/>
          </ac:inkMkLst>
        </pc:inkChg>
        <pc:inkChg chg="add del mod">
          <ac:chgData name="Kokchun Giang" userId="67e2125d-ec8c-4323-9653-9824a2ad815f" providerId="ADAL" clId="{DCC54989-7FD2-5047-809B-27BA7E8DEEE2}" dt="2024-01-25T17:57:29.630" v="698" actId="478"/>
          <ac:inkMkLst>
            <pc:docMk/>
            <pc:sldMk cId="2303502608" sldId="331"/>
            <ac:inkMk id="1082" creationId="{6029AA7B-5525-194E-7A57-4CA808173A05}"/>
          </ac:inkMkLst>
        </pc:inkChg>
        <pc:inkChg chg="add del mod">
          <ac:chgData name="Kokchun Giang" userId="67e2125d-ec8c-4323-9653-9824a2ad815f" providerId="ADAL" clId="{DCC54989-7FD2-5047-809B-27BA7E8DEEE2}" dt="2024-01-25T17:57:27.687" v="697" actId="9405"/>
          <ac:inkMkLst>
            <pc:docMk/>
            <pc:sldMk cId="2303502608" sldId="331"/>
            <ac:inkMk id="1083" creationId="{4521F21A-2E0E-31EE-41C9-35474A5F184C}"/>
          </ac:inkMkLst>
        </pc:inkChg>
        <pc:inkChg chg="add del mod">
          <ac:chgData name="Kokchun Giang" userId="67e2125d-ec8c-4323-9653-9824a2ad815f" providerId="ADAL" clId="{DCC54989-7FD2-5047-809B-27BA7E8DEEE2}" dt="2024-01-25T17:57:27.215" v="696" actId="9405"/>
          <ac:inkMkLst>
            <pc:docMk/>
            <pc:sldMk cId="2303502608" sldId="331"/>
            <ac:inkMk id="1084" creationId="{646FBB28-FD09-031D-C011-201D8DB9D2B8}"/>
          </ac:inkMkLst>
        </pc:inkChg>
        <pc:inkChg chg="add del mod">
          <ac:chgData name="Kokchun Giang" userId="67e2125d-ec8c-4323-9653-9824a2ad815f" providerId="ADAL" clId="{DCC54989-7FD2-5047-809B-27BA7E8DEEE2}" dt="2024-01-25T17:57:26.697" v="695" actId="9405"/>
          <ac:inkMkLst>
            <pc:docMk/>
            <pc:sldMk cId="2303502608" sldId="331"/>
            <ac:inkMk id="1085" creationId="{898C11EE-7772-33CD-475E-732FADAB2489}"/>
          </ac:inkMkLst>
        </pc:inkChg>
        <pc:inkChg chg="add del mod">
          <ac:chgData name="Kokchun Giang" userId="67e2125d-ec8c-4323-9653-9824a2ad815f" providerId="ADAL" clId="{DCC54989-7FD2-5047-809B-27BA7E8DEEE2}" dt="2024-01-25T17:57:26.465" v="694" actId="9405"/>
          <ac:inkMkLst>
            <pc:docMk/>
            <pc:sldMk cId="2303502608" sldId="331"/>
            <ac:inkMk id="1086" creationId="{CAB08143-41B3-0A83-BF10-7A96EB982A82}"/>
          </ac:inkMkLst>
        </pc:inkChg>
        <pc:inkChg chg="add del mod">
          <ac:chgData name="Kokchun Giang" userId="67e2125d-ec8c-4323-9653-9824a2ad815f" providerId="ADAL" clId="{DCC54989-7FD2-5047-809B-27BA7E8DEEE2}" dt="2024-01-25T17:57:26.130" v="693"/>
          <ac:inkMkLst>
            <pc:docMk/>
            <pc:sldMk cId="2303502608" sldId="331"/>
            <ac:inkMk id="1087" creationId="{945EE3CE-614E-47F8-9EE0-320ACCDEDF36}"/>
          </ac:inkMkLst>
        </pc:inkChg>
        <pc:inkChg chg="add mod">
          <ac:chgData name="Kokchun Giang" userId="67e2125d-ec8c-4323-9653-9824a2ad815f" providerId="ADAL" clId="{DCC54989-7FD2-5047-809B-27BA7E8DEEE2}" dt="2024-01-25T17:57:40.447" v="713"/>
          <ac:inkMkLst>
            <pc:docMk/>
            <pc:sldMk cId="2303502608" sldId="331"/>
            <ac:inkMk id="1089" creationId="{612F48DA-22AB-17F4-CC48-DB15C361CB59}"/>
          </ac:inkMkLst>
        </pc:inkChg>
        <pc:inkChg chg="add mod">
          <ac:chgData name="Kokchun Giang" userId="67e2125d-ec8c-4323-9653-9824a2ad815f" providerId="ADAL" clId="{DCC54989-7FD2-5047-809B-27BA7E8DEEE2}" dt="2024-01-25T17:57:40.447" v="713"/>
          <ac:inkMkLst>
            <pc:docMk/>
            <pc:sldMk cId="2303502608" sldId="331"/>
            <ac:inkMk id="1090" creationId="{6EF60901-574A-E191-9DCF-E0CA5FAF790D}"/>
          </ac:inkMkLst>
        </pc:inkChg>
        <pc:inkChg chg="add mod">
          <ac:chgData name="Kokchun Giang" userId="67e2125d-ec8c-4323-9653-9824a2ad815f" providerId="ADAL" clId="{DCC54989-7FD2-5047-809B-27BA7E8DEEE2}" dt="2024-01-25T17:57:40.447" v="713"/>
          <ac:inkMkLst>
            <pc:docMk/>
            <pc:sldMk cId="2303502608" sldId="331"/>
            <ac:inkMk id="1091" creationId="{8B7CAD80-606D-EF42-C7E4-B9F8F25ADD4F}"/>
          </ac:inkMkLst>
        </pc:inkChg>
        <pc:inkChg chg="add mod">
          <ac:chgData name="Kokchun Giang" userId="67e2125d-ec8c-4323-9653-9824a2ad815f" providerId="ADAL" clId="{DCC54989-7FD2-5047-809B-27BA7E8DEEE2}" dt="2024-01-25T17:57:40.447" v="713"/>
          <ac:inkMkLst>
            <pc:docMk/>
            <pc:sldMk cId="2303502608" sldId="331"/>
            <ac:inkMk id="1092" creationId="{D829AE67-BAA1-8F78-6C6A-918B6BAEC9C8}"/>
          </ac:inkMkLst>
        </pc:inkChg>
        <pc:inkChg chg="add mod">
          <ac:chgData name="Kokchun Giang" userId="67e2125d-ec8c-4323-9653-9824a2ad815f" providerId="ADAL" clId="{DCC54989-7FD2-5047-809B-27BA7E8DEEE2}" dt="2024-01-25T17:57:40.447" v="713"/>
          <ac:inkMkLst>
            <pc:docMk/>
            <pc:sldMk cId="2303502608" sldId="331"/>
            <ac:inkMk id="1093" creationId="{F9B42DBB-C9DC-9CBA-3CFE-B0109D8EEEF0}"/>
          </ac:inkMkLst>
        </pc:inkChg>
        <pc:inkChg chg="add mod">
          <ac:chgData name="Kokchun Giang" userId="67e2125d-ec8c-4323-9653-9824a2ad815f" providerId="ADAL" clId="{DCC54989-7FD2-5047-809B-27BA7E8DEEE2}" dt="2024-01-25T17:57:40.447" v="713"/>
          <ac:inkMkLst>
            <pc:docMk/>
            <pc:sldMk cId="2303502608" sldId="331"/>
            <ac:inkMk id="1094" creationId="{C5857EA8-8845-D743-286B-7BE4A3C45BD7}"/>
          </ac:inkMkLst>
        </pc:inkChg>
        <pc:inkChg chg="add mod">
          <ac:chgData name="Kokchun Giang" userId="67e2125d-ec8c-4323-9653-9824a2ad815f" providerId="ADAL" clId="{DCC54989-7FD2-5047-809B-27BA7E8DEEE2}" dt="2024-01-25T17:57:40.447" v="713"/>
          <ac:inkMkLst>
            <pc:docMk/>
            <pc:sldMk cId="2303502608" sldId="331"/>
            <ac:inkMk id="1095" creationId="{4F702087-838B-7C57-73DB-D6CA90B98C49}"/>
          </ac:inkMkLst>
        </pc:inkChg>
        <pc:inkChg chg="add mod">
          <ac:chgData name="Kokchun Giang" userId="67e2125d-ec8c-4323-9653-9824a2ad815f" providerId="ADAL" clId="{DCC54989-7FD2-5047-809B-27BA7E8DEEE2}" dt="2024-01-25T17:57:40.447" v="713"/>
          <ac:inkMkLst>
            <pc:docMk/>
            <pc:sldMk cId="2303502608" sldId="331"/>
            <ac:inkMk id="1096" creationId="{223D02DF-2CAF-D91D-E85B-A652DE83F2E1}"/>
          </ac:inkMkLst>
        </pc:inkChg>
        <pc:inkChg chg="add mod">
          <ac:chgData name="Kokchun Giang" userId="67e2125d-ec8c-4323-9653-9824a2ad815f" providerId="ADAL" clId="{DCC54989-7FD2-5047-809B-27BA7E8DEEE2}" dt="2024-01-25T17:57:40.447" v="713"/>
          <ac:inkMkLst>
            <pc:docMk/>
            <pc:sldMk cId="2303502608" sldId="331"/>
            <ac:inkMk id="1097" creationId="{C33C3A32-2773-BE52-09AD-A4401D3EE676}"/>
          </ac:inkMkLst>
        </pc:inkChg>
        <pc:inkChg chg="add mod">
          <ac:chgData name="Kokchun Giang" userId="67e2125d-ec8c-4323-9653-9824a2ad815f" providerId="ADAL" clId="{DCC54989-7FD2-5047-809B-27BA7E8DEEE2}" dt="2024-01-25T17:57:40.447" v="713"/>
          <ac:inkMkLst>
            <pc:docMk/>
            <pc:sldMk cId="2303502608" sldId="331"/>
            <ac:inkMk id="1098" creationId="{C6EA49F1-B9AF-C471-4EB0-1CA6E9FC5129}"/>
          </ac:inkMkLst>
        </pc:inkChg>
        <pc:inkChg chg="add mod">
          <ac:chgData name="Kokchun Giang" userId="67e2125d-ec8c-4323-9653-9824a2ad815f" providerId="ADAL" clId="{DCC54989-7FD2-5047-809B-27BA7E8DEEE2}" dt="2024-01-25T17:57:40.447" v="713"/>
          <ac:inkMkLst>
            <pc:docMk/>
            <pc:sldMk cId="2303502608" sldId="331"/>
            <ac:inkMk id="1100" creationId="{11C9E1F6-BD64-C01B-DA62-155AFEC69C82}"/>
          </ac:inkMkLst>
        </pc:inkChg>
        <pc:inkChg chg="add mod">
          <ac:chgData name="Kokchun Giang" userId="67e2125d-ec8c-4323-9653-9824a2ad815f" providerId="ADAL" clId="{DCC54989-7FD2-5047-809B-27BA7E8DEEE2}" dt="2024-01-25T17:57:40.447" v="713"/>
          <ac:inkMkLst>
            <pc:docMk/>
            <pc:sldMk cId="2303502608" sldId="331"/>
            <ac:inkMk id="1101" creationId="{6FB2B9B1-A828-42CE-C477-7E2D3110C710}"/>
          </ac:inkMkLst>
        </pc:inkChg>
        <pc:inkChg chg="add mod">
          <ac:chgData name="Kokchun Giang" userId="67e2125d-ec8c-4323-9653-9824a2ad815f" providerId="ADAL" clId="{DCC54989-7FD2-5047-809B-27BA7E8DEEE2}" dt="2024-01-25T17:57:40.447" v="713"/>
          <ac:inkMkLst>
            <pc:docMk/>
            <pc:sldMk cId="2303502608" sldId="331"/>
            <ac:inkMk id="1102" creationId="{E25E9B27-DFF5-126F-3B7D-1486F0987F88}"/>
          </ac:inkMkLst>
        </pc:inkChg>
        <pc:inkChg chg="add mod">
          <ac:chgData name="Kokchun Giang" userId="67e2125d-ec8c-4323-9653-9824a2ad815f" providerId="ADAL" clId="{DCC54989-7FD2-5047-809B-27BA7E8DEEE2}" dt="2024-01-25T20:10:55.299" v="2188" actId="164"/>
          <ac:inkMkLst>
            <pc:docMk/>
            <pc:sldMk cId="2303502608" sldId="331"/>
            <ac:inkMk id="1104" creationId="{A48488D8-E752-13AA-D909-2BD3CE10B10E}"/>
          </ac:inkMkLst>
        </pc:inkChg>
        <pc:inkChg chg="add mod">
          <ac:chgData name="Kokchun Giang" userId="67e2125d-ec8c-4323-9653-9824a2ad815f" providerId="ADAL" clId="{DCC54989-7FD2-5047-809B-27BA7E8DEEE2}" dt="2024-01-25T20:10:55.299" v="2188" actId="164"/>
          <ac:inkMkLst>
            <pc:docMk/>
            <pc:sldMk cId="2303502608" sldId="331"/>
            <ac:inkMk id="1105" creationId="{182CC5D3-9D54-7CCD-425C-FB9C6E267B0C}"/>
          </ac:inkMkLst>
        </pc:inkChg>
        <pc:inkChg chg="add mod">
          <ac:chgData name="Kokchun Giang" userId="67e2125d-ec8c-4323-9653-9824a2ad815f" providerId="ADAL" clId="{DCC54989-7FD2-5047-809B-27BA7E8DEEE2}" dt="2024-01-25T20:10:55.299" v="2188" actId="164"/>
          <ac:inkMkLst>
            <pc:docMk/>
            <pc:sldMk cId="2303502608" sldId="331"/>
            <ac:inkMk id="1106" creationId="{F9DCE6F3-B4A0-E473-0824-DF0C29D23C67}"/>
          </ac:inkMkLst>
        </pc:inkChg>
        <pc:inkChg chg="add del mod">
          <ac:chgData name="Kokchun Giang" userId="67e2125d-ec8c-4323-9653-9824a2ad815f" providerId="ADAL" clId="{DCC54989-7FD2-5047-809B-27BA7E8DEEE2}" dt="2024-01-25T17:58:46.838" v="724" actId="9405"/>
          <ac:inkMkLst>
            <pc:docMk/>
            <pc:sldMk cId="2303502608" sldId="331"/>
            <ac:inkMk id="1107" creationId="{21A6B588-CFD6-5C65-FBAF-0B10DCBD2E62}"/>
          </ac:inkMkLst>
        </pc:inkChg>
        <pc:inkChg chg="add del mod">
          <ac:chgData name="Kokchun Giang" userId="67e2125d-ec8c-4323-9653-9824a2ad815f" providerId="ADAL" clId="{DCC54989-7FD2-5047-809B-27BA7E8DEEE2}" dt="2024-01-25T17:58:46.415" v="723" actId="9405"/>
          <ac:inkMkLst>
            <pc:docMk/>
            <pc:sldMk cId="2303502608" sldId="331"/>
            <ac:inkMk id="1108" creationId="{2E4A1874-A7F0-E051-64B8-FAA6877D7F5C}"/>
          </ac:inkMkLst>
        </pc:inkChg>
        <pc:inkChg chg="add del mod">
          <ac:chgData name="Kokchun Giang" userId="67e2125d-ec8c-4323-9653-9824a2ad815f" providerId="ADAL" clId="{DCC54989-7FD2-5047-809B-27BA7E8DEEE2}" dt="2024-01-25T17:58:46.120" v="722"/>
          <ac:inkMkLst>
            <pc:docMk/>
            <pc:sldMk cId="2303502608" sldId="331"/>
            <ac:inkMk id="1109" creationId="{21F5762C-F7EC-F1C9-60B1-7124E03B917D}"/>
          </ac:inkMkLst>
        </pc:inkChg>
        <pc:inkChg chg="add mod">
          <ac:chgData name="Kokchun Giang" userId="67e2125d-ec8c-4323-9653-9824a2ad815f" providerId="ADAL" clId="{DCC54989-7FD2-5047-809B-27BA7E8DEEE2}" dt="2024-01-25T17:58:52.654" v="737"/>
          <ac:inkMkLst>
            <pc:docMk/>
            <pc:sldMk cId="2303502608" sldId="331"/>
            <ac:inkMk id="1112" creationId="{FFC413A8-618E-DBB6-1868-AD46C2C19825}"/>
          </ac:inkMkLst>
        </pc:inkChg>
        <pc:inkChg chg="add mod">
          <ac:chgData name="Kokchun Giang" userId="67e2125d-ec8c-4323-9653-9824a2ad815f" providerId="ADAL" clId="{DCC54989-7FD2-5047-809B-27BA7E8DEEE2}" dt="2024-01-25T17:58:52.654" v="737"/>
          <ac:inkMkLst>
            <pc:docMk/>
            <pc:sldMk cId="2303502608" sldId="331"/>
            <ac:inkMk id="1113" creationId="{96B1632F-A2FD-8549-5EFC-B0B7F7E1E4C2}"/>
          </ac:inkMkLst>
        </pc:inkChg>
        <pc:inkChg chg="add mod">
          <ac:chgData name="Kokchun Giang" userId="67e2125d-ec8c-4323-9653-9824a2ad815f" providerId="ADAL" clId="{DCC54989-7FD2-5047-809B-27BA7E8DEEE2}" dt="2024-01-25T17:58:52.654" v="737"/>
          <ac:inkMkLst>
            <pc:docMk/>
            <pc:sldMk cId="2303502608" sldId="331"/>
            <ac:inkMk id="1114" creationId="{D9C1E25B-E7C9-DC9D-0246-B455E78C9BBD}"/>
          </ac:inkMkLst>
        </pc:inkChg>
        <pc:inkChg chg="add mod">
          <ac:chgData name="Kokchun Giang" userId="67e2125d-ec8c-4323-9653-9824a2ad815f" providerId="ADAL" clId="{DCC54989-7FD2-5047-809B-27BA7E8DEEE2}" dt="2024-01-25T17:58:52.654" v="737"/>
          <ac:inkMkLst>
            <pc:docMk/>
            <pc:sldMk cId="2303502608" sldId="331"/>
            <ac:inkMk id="1115" creationId="{95EC2356-919E-BE5A-85BD-9897B48C73AF}"/>
          </ac:inkMkLst>
        </pc:inkChg>
        <pc:inkChg chg="add mod">
          <ac:chgData name="Kokchun Giang" userId="67e2125d-ec8c-4323-9653-9824a2ad815f" providerId="ADAL" clId="{DCC54989-7FD2-5047-809B-27BA7E8DEEE2}" dt="2024-01-25T17:58:52.654" v="737"/>
          <ac:inkMkLst>
            <pc:docMk/>
            <pc:sldMk cId="2303502608" sldId="331"/>
            <ac:inkMk id="1116" creationId="{0F47CD61-D26F-1283-C6CF-2960908FC4AB}"/>
          </ac:inkMkLst>
        </pc:inkChg>
        <pc:inkChg chg="add mod">
          <ac:chgData name="Kokchun Giang" userId="67e2125d-ec8c-4323-9653-9824a2ad815f" providerId="ADAL" clId="{DCC54989-7FD2-5047-809B-27BA7E8DEEE2}" dt="2024-01-25T17:58:52.654" v="737"/>
          <ac:inkMkLst>
            <pc:docMk/>
            <pc:sldMk cId="2303502608" sldId="331"/>
            <ac:inkMk id="1117" creationId="{22B76C20-5B3B-8257-E7BA-1929A2AC783F}"/>
          </ac:inkMkLst>
        </pc:inkChg>
        <pc:inkChg chg="add mod">
          <ac:chgData name="Kokchun Giang" userId="67e2125d-ec8c-4323-9653-9824a2ad815f" providerId="ADAL" clId="{DCC54989-7FD2-5047-809B-27BA7E8DEEE2}" dt="2024-01-25T17:58:52.654" v="737"/>
          <ac:inkMkLst>
            <pc:docMk/>
            <pc:sldMk cId="2303502608" sldId="331"/>
            <ac:inkMk id="1118" creationId="{63A5A85A-046F-852B-20F5-9E1602542417}"/>
          </ac:inkMkLst>
        </pc:inkChg>
        <pc:inkChg chg="add mod">
          <ac:chgData name="Kokchun Giang" userId="67e2125d-ec8c-4323-9653-9824a2ad815f" providerId="ADAL" clId="{DCC54989-7FD2-5047-809B-27BA7E8DEEE2}" dt="2024-01-25T17:58:52.654" v="737"/>
          <ac:inkMkLst>
            <pc:docMk/>
            <pc:sldMk cId="2303502608" sldId="331"/>
            <ac:inkMk id="1119" creationId="{466082C2-7839-B47A-3E6B-3C688A949056}"/>
          </ac:inkMkLst>
        </pc:inkChg>
        <pc:inkChg chg="add mod">
          <ac:chgData name="Kokchun Giang" userId="67e2125d-ec8c-4323-9653-9824a2ad815f" providerId="ADAL" clId="{DCC54989-7FD2-5047-809B-27BA7E8DEEE2}" dt="2024-01-25T17:58:52.654" v="737"/>
          <ac:inkMkLst>
            <pc:docMk/>
            <pc:sldMk cId="2303502608" sldId="331"/>
            <ac:inkMk id="1120" creationId="{7ECD06DB-64AA-603A-BE6C-E29B2689FADD}"/>
          </ac:inkMkLst>
        </pc:inkChg>
        <pc:inkChg chg="add mod">
          <ac:chgData name="Kokchun Giang" userId="67e2125d-ec8c-4323-9653-9824a2ad815f" providerId="ADAL" clId="{DCC54989-7FD2-5047-809B-27BA7E8DEEE2}" dt="2024-01-25T17:58:52.654" v="737"/>
          <ac:inkMkLst>
            <pc:docMk/>
            <pc:sldMk cId="2303502608" sldId="331"/>
            <ac:inkMk id="1121" creationId="{CBF06D1D-BAC8-60BC-AC6F-4C61353C4F00}"/>
          </ac:inkMkLst>
        </pc:inkChg>
        <pc:inkChg chg="add mod">
          <ac:chgData name="Kokchun Giang" userId="67e2125d-ec8c-4323-9653-9824a2ad815f" providerId="ADAL" clId="{DCC54989-7FD2-5047-809B-27BA7E8DEEE2}" dt="2024-01-25T17:58:52.654" v="737"/>
          <ac:inkMkLst>
            <pc:docMk/>
            <pc:sldMk cId="2303502608" sldId="331"/>
            <ac:inkMk id="1122" creationId="{BFCE2575-246F-4443-AA70-2E49EA826F89}"/>
          </ac:inkMkLst>
        </pc:inkChg>
        <pc:inkChg chg="add mod">
          <ac:chgData name="Kokchun Giang" userId="67e2125d-ec8c-4323-9653-9824a2ad815f" providerId="ADAL" clId="{DCC54989-7FD2-5047-809B-27BA7E8DEEE2}" dt="2024-01-25T17:58:52.654" v="737"/>
          <ac:inkMkLst>
            <pc:docMk/>
            <pc:sldMk cId="2303502608" sldId="331"/>
            <ac:inkMk id="1123" creationId="{C8B8C92E-1038-2360-D26E-424249AE9F79}"/>
          </ac:inkMkLst>
        </pc:inkChg>
        <pc:inkChg chg="add mod">
          <ac:chgData name="Kokchun Giang" userId="67e2125d-ec8c-4323-9653-9824a2ad815f" providerId="ADAL" clId="{DCC54989-7FD2-5047-809B-27BA7E8DEEE2}" dt="2024-01-25T17:58:59.267" v="748"/>
          <ac:inkMkLst>
            <pc:docMk/>
            <pc:sldMk cId="2303502608" sldId="331"/>
            <ac:inkMk id="1126" creationId="{BD5A1113-BA65-A738-5799-57505607F9BC}"/>
          </ac:inkMkLst>
        </pc:inkChg>
        <pc:inkChg chg="add mod">
          <ac:chgData name="Kokchun Giang" userId="67e2125d-ec8c-4323-9653-9824a2ad815f" providerId="ADAL" clId="{DCC54989-7FD2-5047-809B-27BA7E8DEEE2}" dt="2024-01-25T17:58:59.267" v="748"/>
          <ac:inkMkLst>
            <pc:docMk/>
            <pc:sldMk cId="2303502608" sldId="331"/>
            <ac:inkMk id="1127" creationId="{326AEBC9-0442-DB80-B6BD-F9047D595D36}"/>
          </ac:inkMkLst>
        </pc:inkChg>
        <pc:inkChg chg="add mod">
          <ac:chgData name="Kokchun Giang" userId="67e2125d-ec8c-4323-9653-9824a2ad815f" providerId="ADAL" clId="{DCC54989-7FD2-5047-809B-27BA7E8DEEE2}" dt="2024-01-25T17:58:59.267" v="748"/>
          <ac:inkMkLst>
            <pc:docMk/>
            <pc:sldMk cId="2303502608" sldId="331"/>
            <ac:inkMk id="1128" creationId="{A628868C-788A-2EE5-43E2-7BB52E54017F}"/>
          </ac:inkMkLst>
        </pc:inkChg>
        <pc:inkChg chg="add mod">
          <ac:chgData name="Kokchun Giang" userId="67e2125d-ec8c-4323-9653-9824a2ad815f" providerId="ADAL" clId="{DCC54989-7FD2-5047-809B-27BA7E8DEEE2}" dt="2024-01-25T17:58:59.267" v="748"/>
          <ac:inkMkLst>
            <pc:docMk/>
            <pc:sldMk cId="2303502608" sldId="331"/>
            <ac:inkMk id="1129" creationId="{6CD907A2-A76C-936B-810B-9A191CEB83B9}"/>
          </ac:inkMkLst>
        </pc:inkChg>
        <pc:inkChg chg="add mod">
          <ac:chgData name="Kokchun Giang" userId="67e2125d-ec8c-4323-9653-9824a2ad815f" providerId="ADAL" clId="{DCC54989-7FD2-5047-809B-27BA7E8DEEE2}" dt="2024-01-25T17:58:59.267" v="748"/>
          <ac:inkMkLst>
            <pc:docMk/>
            <pc:sldMk cId="2303502608" sldId="331"/>
            <ac:inkMk id="1130" creationId="{6A57DBB7-D18A-4E76-3BDA-16672F0CB670}"/>
          </ac:inkMkLst>
        </pc:inkChg>
        <pc:inkChg chg="add mod">
          <ac:chgData name="Kokchun Giang" userId="67e2125d-ec8c-4323-9653-9824a2ad815f" providerId="ADAL" clId="{DCC54989-7FD2-5047-809B-27BA7E8DEEE2}" dt="2024-01-25T17:58:59.267" v="748"/>
          <ac:inkMkLst>
            <pc:docMk/>
            <pc:sldMk cId="2303502608" sldId="331"/>
            <ac:inkMk id="1131" creationId="{BB51EBBB-C0AA-15EA-BDD4-CC148C3C4BEB}"/>
          </ac:inkMkLst>
        </pc:inkChg>
        <pc:inkChg chg="add mod">
          <ac:chgData name="Kokchun Giang" userId="67e2125d-ec8c-4323-9653-9824a2ad815f" providerId="ADAL" clId="{DCC54989-7FD2-5047-809B-27BA7E8DEEE2}" dt="2024-01-25T17:58:59.267" v="748"/>
          <ac:inkMkLst>
            <pc:docMk/>
            <pc:sldMk cId="2303502608" sldId="331"/>
            <ac:inkMk id="1132" creationId="{94F3B4F2-494E-AA29-B8DF-0A73E46A3DA1}"/>
          </ac:inkMkLst>
        </pc:inkChg>
        <pc:inkChg chg="add mod">
          <ac:chgData name="Kokchun Giang" userId="67e2125d-ec8c-4323-9653-9824a2ad815f" providerId="ADAL" clId="{DCC54989-7FD2-5047-809B-27BA7E8DEEE2}" dt="2024-01-25T17:58:59.267" v="748"/>
          <ac:inkMkLst>
            <pc:docMk/>
            <pc:sldMk cId="2303502608" sldId="331"/>
            <ac:inkMk id="1133" creationId="{CFAB1176-E774-8EBA-A8E1-0A6D0FE1B6BC}"/>
          </ac:inkMkLst>
        </pc:inkChg>
        <pc:inkChg chg="add mod">
          <ac:chgData name="Kokchun Giang" userId="67e2125d-ec8c-4323-9653-9824a2ad815f" providerId="ADAL" clId="{DCC54989-7FD2-5047-809B-27BA7E8DEEE2}" dt="2024-01-25T17:58:59.267" v="748"/>
          <ac:inkMkLst>
            <pc:docMk/>
            <pc:sldMk cId="2303502608" sldId="331"/>
            <ac:inkMk id="1135" creationId="{FD6CC33C-CD4A-BA73-C622-A1419F62D946}"/>
          </ac:inkMkLst>
        </pc:inkChg>
        <pc:inkChg chg="add mod">
          <ac:chgData name="Kokchun Giang" userId="67e2125d-ec8c-4323-9653-9824a2ad815f" providerId="ADAL" clId="{DCC54989-7FD2-5047-809B-27BA7E8DEEE2}" dt="2024-01-25T17:59:07.791" v="754"/>
          <ac:inkMkLst>
            <pc:docMk/>
            <pc:sldMk cId="2303502608" sldId="331"/>
            <ac:inkMk id="1137" creationId="{B6149E63-E48D-7982-8F74-5B097F2D8A80}"/>
          </ac:inkMkLst>
        </pc:inkChg>
        <pc:inkChg chg="add mod">
          <ac:chgData name="Kokchun Giang" userId="67e2125d-ec8c-4323-9653-9824a2ad815f" providerId="ADAL" clId="{DCC54989-7FD2-5047-809B-27BA7E8DEEE2}" dt="2024-01-25T17:59:07.791" v="754"/>
          <ac:inkMkLst>
            <pc:docMk/>
            <pc:sldMk cId="2303502608" sldId="331"/>
            <ac:inkMk id="1138" creationId="{BBB20457-6FF7-8839-5132-CF1F7F792AD8}"/>
          </ac:inkMkLst>
        </pc:inkChg>
        <pc:inkChg chg="add mod">
          <ac:chgData name="Kokchun Giang" userId="67e2125d-ec8c-4323-9653-9824a2ad815f" providerId="ADAL" clId="{DCC54989-7FD2-5047-809B-27BA7E8DEEE2}" dt="2024-01-25T17:59:07.791" v="754"/>
          <ac:inkMkLst>
            <pc:docMk/>
            <pc:sldMk cId="2303502608" sldId="331"/>
            <ac:inkMk id="1139" creationId="{4C949291-DF8F-238E-3C18-B5E9B4DDBD8D}"/>
          </ac:inkMkLst>
        </pc:inkChg>
        <pc:inkChg chg="add mod">
          <ac:chgData name="Kokchun Giang" userId="67e2125d-ec8c-4323-9653-9824a2ad815f" providerId="ADAL" clId="{DCC54989-7FD2-5047-809B-27BA7E8DEEE2}" dt="2024-01-25T17:59:07.791" v="754"/>
          <ac:inkMkLst>
            <pc:docMk/>
            <pc:sldMk cId="2303502608" sldId="331"/>
            <ac:inkMk id="1140" creationId="{0085A514-578C-BCF1-017F-5B5524DA801B}"/>
          </ac:inkMkLst>
        </pc:inkChg>
        <pc:inkChg chg="add mod">
          <ac:chgData name="Kokchun Giang" userId="67e2125d-ec8c-4323-9653-9824a2ad815f" providerId="ADAL" clId="{DCC54989-7FD2-5047-809B-27BA7E8DEEE2}" dt="2024-01-25T17:59:07.791" v="754"/>
          <ac:inkMkLst>
            <pc:docMk/>
            <pc:sldMk cId="2303502608" sldId="331"/>
            <ac:inkMk id="1141" creationId="{D64FD9DB-48E4-3830-E925-C112599C53E4}"/>
          </ac:inkMkLst>
        </pc:inkChg>
        <pc:inkChg chg="add mod">
          <ac:chgData name="Kokchun Giang" userId="67e2125d-ec8c-4323-9653-9824a2ad815f" providerId="ADAL" clId="{DCC54989-7FD2-5047-809B-27BA7E8DEEE2}" dt="2024-01-25T20:10:55.299" v="2188" actId="164"/>
          <ac:inkMkLst>
            <pc:docMk/>
            <pc:sldMk cId="2303502608" sldId="331"/>
            <ac:inkMk id="1143" creationId="{034A7FD1-8240-46C9-91FB-1874C86AC80C}"/>
          </ac:inkMkLst>
        </pc:inkChg>
        <pc:inkChg chg="add mod">
          <ac:chgData name="Kokchun Giang" userId="67e2125d-ec8c-4323-9653-9824a2ad815f" providerId="ADAL" clId="{DCC54989-7FD2-5047-809B-27BA7E8DEEE2}" dt="2024-01-25T17:59:18.829" v="762"/>
          <ac:inkMkLst>
            <pc:docMk/>
            <pc:sldMk cId="2303502608" sldId="331"/>
            <ac:inkMk id="1144" creationId="{333374B6-F313-B8B4-BAC1-C346AB2DD485}"/>
          </ac:inkMkLst>
        </pc:inkChg>
        <pc:inkChg chg="add mod">
          <ac:chgData name="Kokchun Giang" userId="67e2125d-ec8c-4323-9653-9824a2ad815f" providerId="ADAL" clId="{DCC54989-7FD2-5047-809B-27BA7E8DEEE2}" dt="2024-01-25T17:59:18.829" v="762"/>
          <ac:inkMkLst>
            <pc:docMk/>
            <pc:sldMk cId="2303502608" sldId="331"/>
            <ac:inkMk id="1145" creationId="{0A0AC143-05C8-026D-45D0-944F1627820F}"/>
          </ac:inkMkLst>
        </pc:inkChg>
        <pc:inkChg chg="add mod">
          <ac:chgData name="Kokchun Giang" userId="67e2125d-ec8c-4323-9653-9824a2ad815f" providerId="ADAL" clId="{DCC54989-7FD2-5047-809B-27BA7E8DEEE2}" dt="2024-01-25T17:59:18.829" v="762"/>
          <ac:inkMkLst>
            <pc:docMk/>
            <pc:sldMk cId="2303502608" sldId="331"/>
            <ac:inkMk id="1146" creationId="{FB69E810-DD2B-0034-298D-EC378437F276}"/>
          </ac:inkMkLst>
        </pc:inkChg>
        <pc:inkChg chg="add mod">
          <ac:chgData name="Kokchun Giang" userId="67e2125d-ec8c-4323-9653-9824a2ad815f" providerId="ADAL" clId="{DCC54989-7FD2-5047-809B-27BA7E8DEEE2}" dt="2024-01-25T17:59:18.829" v="762"/>
          <ac:inkMkLst>
            <pc:docMk/>
            <pc:sldMk cId="2303502608" sldId="331"/>
            <ac:inkMk id="1147" creationId="{DB200C02-EA40-B085-5FFF-B1646BCC4BCC}"/>
          </ac:inkMkLst>
        </pc:inkChg>
        <pc:inkChg chg="add mod">
          <ac:chgData name="Kokchun Giang" userId="67e2125d-ec8c-4323-9653-9824a2ad815f" providerId="ADAL" clId="{DCC54989-7FD2-5047-809B-27BA7E8DEEE2}" dt="2024-01-25T17:59:18.829" v="762"/>
          <ac:inkMkLst>
            <pc:docMk/>
            <pc:sldMk cId="2303502608" sldId="331"/>
            <ac:inkMk id="1148" creationId="{72CA76F5-35CA-CAEE-2801-92DAB799DCBC}"/>
          </ac:inkMkLst>
        </pc:inkChg>
        <pc:inkChg chg="add mod">
          <ac:chgData name="Kokchun Giang" userId="67e2125d-ec8c-4323-9653-9824a2ad815f" providerId="ADAL" clId="{DCC54989-7FD2-5047-809B-27BA7E8DEEE2}" dt="2024-01-25T17:59:18.829" v="762"/>
          <ac:inkMkLst>
            <pc:docMk/>
            <pc:sldMk cId="2303502608" sldId="331"/>
            <ac:inkMk id="1149" creationId="{6AF0CD27-7941-4D09-6951-A2BCF60D2E8A}"/>
          </ac:inkMkLst>
        </pc:inkChg>
        <pc:inkChg chg="add mod">
          <ac:chgData name="Kokchun Giang" userId="67e2125d-ec8c-4323-9653-9824a2ad815f" providerId="ADAL" clId="{DCC54989-7FD2-5047-809B-27BA7E8DEEE2}" dt="2024-01-25T17:59:26.644" v="770"/>
          <ac:inkMkLst>
            <pc:docMk/>
            <pc:sldMk cId="2303502608" sldId="331"/>
            <ac:inkMk id="1152" creationId="{68B9D0B4-09F6-5C1C-4843-4D49596A5D5E}"/>
          </ac:inkMkLst>
        </pc:inkChg>
        <pc:inkChg chg="add mod">
          <ac:chgData name="Kokchun Giang" userId="67e2125d-ec8c-4323-9653-9824a2ad815f" providerId="ADAL" clId="{DCC54989-7FD2-5047-809B-27BA7E8DEEE2}" dt="2024-01-25T17:59:26.644" v="770"/>
          <ac:inkMkLst>
            <pc:docMk/>
            <pc:sldMk cId="2303502608" sldId="331"/>
            <ac:inkMk id="1153" creationId="{77D822E9-4072-426A-8938-3C47A6CACC37}"/>
          </ac:inkMkLst>
        </pc:inkChg>
        <pc:inkChg chg="add mod">
          <ac:chgData name="Kokchun Giang" userId="67e2125d-ec8c-4323-9653-9824a2ad815f" providerId="ADAL" clId="{DCC54989-7FD2-5047-809B-27BA7E8DEEE2}" dt="2024-01-25T17:59:26.644" v="770"/>
          <ac:inkMkLst>
            <pc:docMk/>
            <pc:sldMk cId="2303502608" sldId="331"/>
            <ac:inkMk id="1154" creationId="{9C433709-EE57-B140-6AD7-26D78444E450}"/>
          </ac:inkMkLst>
        </pc:inkChg>
        <pc:inkChg chg="add mod">
          <ac:chgData name="Kokchun Giang" userId="67e2125d-ec8c-4323-9653-9824a2ad815f" providerId="ADAL" clId="{DCC54989-7FD2-5047-809B-27BA7E8DEEE2}" dt="2024-01-25T17:59:26.644" v="770"/>
          <ac:inkMkLst>
            <pc:docMk/>
            <pc:sldMk cId="2303502608" sldId="331"/>
            <ac:inkMk id="1155" creationId="{BA8040A9-7AF1-DBC0-234A-72EC9935E2C3}"/>
          </ac:inkMkLst>
        </pc:inkChg>
        <pc:inkChg chg="add mod">
          <ac:chgData name="Kokchun Giang" userId="67e2125d-ec8c-4323-9653-9824a2ad815f" providerId="ADAL" clId="{DCC54989-7FD2-5047-809B-27BA7E8DEEE2}" dt="2024-01-25T17:59:26.644" v="770"/>
          <ac:inkMkLst>
            <pc:docMk/>
            <pc:sldMk cId="2303502608" sldId="331"/>
            <ac:inkMk id="1156" creationId="{B2E600A5-C28F-6A12-31B6-CD813A017FB5}"/>
          </ac:inkMkLst>
        </pc:inkChg>
        <pc:inkChg chg="add mod">
          <ac:chgData name="Kokchun Giang" userId="67e2125d-ec8c-4323-9653-9824a2ad815f" providerId="ADAL" clId="{DCC54989-7FD2-5047-809B-27BA7E8DEEE2}" dt="2024-01-25T17:59:26.644" v="770"/>
          <ac:inkMkLst>
            <pc:docMk/>
            <pc:sldMk cId="2303502608" sldId="331"/>
            <ac:inkMk id="1157" creationId="{73CA23AE-C022-AED8-B4B9-CA9F5AC58130}"/>
          </ac:inkMkLst>
        </pc:inkChg>
        <pc:inkChg chg="add mod">
          <ac:chgData name="Kokchun Giang" userId="67e2125d-ec8c-4323-9653-9824a2ad815f" providerId="ADAL" clId="{DCC54989-7FD2-5047-809B-27BA7E8DEEE2}" dt="2024-01-25T17:59:26.644" v="770"/>
          <ac:inkMkLst>
            <pc:docMk/>
            <pc:sldMk cId="2303502608" sldId="331"/>
            <ac:inkMk id="1158" creationId="{A067B7FA-2266-58E5-CFEF-A6FC1028065F}"/>
          </ac:inkMkLst>
        </pc:inkChg>
        <pc:inkChg chg="add mod">
          <ac:chgData name="Kokchun Giang" userId="67e2125d-ec8c-4323-9653-9824a2ad815f" providerId="ADAL" clId="{DCC54989-7FD2-5047-809B-27BA7E8DEEE2}" dt="2024-01-25T20:10:55.299" v="2188" actId="164"/>
          <ac:inkMkLst>
            <pc:docMk/>
            <pc:sldMk cId="2303502608" sldId="331"/>
            <ac:inkMk id="1160" creationId="{F931D226-E88C-16E5-B249-4C780DB9FF99}"/>
          </ac:inkMkLst>
        </pc:inkChg>
        <pc:inkChg chg="add mod">
          <ac:chgData name="Kokchun Giang" userId="67e2125d-ec8c-4323-9653-9824a2ad815f" providerId="ADAL" clId="{DCC54989-7FD2-5047-809B-27BA7E8DEEE2}" dt="2024-01-25T17:59:55.293" v="782"/>
          <ac:inkMkLst>
            <pc:docMk/>
            <pc:sldMk cId="2303502608" sldId="331"/>
            <ac:inkMk id="1161" creationId="{527E5802-E5D9-E222-95B0-DBFF48ECA337}"/>
          </ac:inkMkLst>
        </pc:inkChg>
        <pc:inkChg chg="add mod">
          <ac:chgData name="Kokchun Giang" userId="67e2125d-ec8c-4323-9653-9824a2ad815f" providerId="ADAL" clId="{DCC54989-7FD2-5047-809B-27BA7E8DEEE2}" dt="2024-01-25T17:59:55.293" v="782"/>
          <ac:inkMkLst>
            <pc:docMk/>
            <pc:sldMk cId="2303502608" sldId="331"/>
            <ac:inkMk id="1162" creationId="{8BB91A9B-F0B1-CE4D-977B-2C2119D190DC}"/>
          </ac:inkMkLst>
        </pc:inkChg>
        <pc:inkChg chg="add mod">
          <ac:chgData name="Kokchun Giang" userId="67e2125d-ec8c-4323-9653-9824a2ad815f" providerId="ADAL" clId="{DCC54989-7FD2-5047-809B-27BA7E8DEEE2}" dt="2024-01-25T17:59:55.293" v="782"/>
          <ac:inkMkLst>
            <pc:docMk/>
            <pc:sldMk cId="2303502608" sldId="331"/>
            <ac:inkMk id="1163" creationId="{1F3D1758-A7FF-9B99-24C3-90BCD7C1E1D2}"/>
          </ac:inkMkLst>
        </pc:inkChg>
        <pc:inkChg chg="add mod">
          <ac:chgData name="Kokchun Giang" userId="67e2125d-ec8c-4323-9653-9824a2ad815f" providerId="ADAL" clId="{DCC54989-7FD2-5047-809B-27BA7E8DEEE2}" dt="2024-01-25T17:59:55.293" v="782"/>
          <ac:inkMkLst>
            <pc:docMk/>
            <pc:sldMk cId="2303502608" sldId="331"/>
            <ac:inkMk id="1164" creationId="{B0BD1290-A18C-CA0A-6E22-3F387401E746}"/>
          </ac:inkMkLst>
        </pc:inkChg>
        <pc:inkChg chg="add mod">
          <ac:chgData name="Kokchun Giang" userId="67e2125d-ec8c-4323-9653-9824a2ad815f" providerId="ADAL" clId="{DCC54989-7FD2-5047-809B-27BA7E8DEEE2}" dt="2024-01-25T17:59:55.293" v="782"/>
          <ac:inkMkLst>
            <pc:docMk/>
            <pc:sldMk cId="2303502608" sldId="331"/>
            <ac:inkMk id="1165" creationId="{6B7FA83D-4530-0433-EA63-9379909D02C5}"/>
          </ac:inkMkLst>
        </pc:inkChg>
        <pc:inkChg chg="add mod">
          <ac:chgData name="Kokchun Giang" userId="67e2125d-ec8c-4323-9653-9824a2ad815f" providerId="ADAL" clId="{DCC54989-7FD2-5047-809B-27BA7E8DEEE2}" dt="2024-01-25T17:59:55.293" v="782"/>
          <ac:inkMkLst>
            <pc:docMk/>
            <pc:sldMk cId="2303502608" sldId="331"/>
            <ac:inkMk id="1166" creationId="{CB0E6B9B-729B-ED15-61E6-22136B6CF327}"/>
          </ac:inkMkLst>
        </pc:inkChg>
        <pc:inkChg chg="add mod">
          <ac:chgData name="Kokchun Giang" userId="67e2125d-ec8c-4323-9653-9824a2ad815f" providerId="ADAL" clId="{DCC54989-7FD2-5047-809B-27BA7E8DEEE2}" dt="2024-01-25T17:59:55.293" v="782"/>
          <ac:inkMkLst>
            <pc:docMk/>
            <pc:sldMk cId="2303502608" sldId="331"/>
            <ac:inkMk id="1167" creationId="{EFD2D4C8-F124-58B3-D134-1632AC1B016B}"/>
          </ac:inkMkLst>
        </pc:inkChg>
        <pc:inkChg chg="add mod">
          <ac:chgData name="Kokchun Giang" userId="67e2125d-ec8c-4323-9653-9824a2ad815f" providerId="ADAL" clId="{DCC54989-7FD2-5047-809B-27BA7E8DEEE2}" dt="2024-01-25T17:59:55.293" v="782"/>
          <ac:inkMkLst>
            <pc:docMk/>
            <pc:sldMk cId="2303502608" sldId="331"/>
            <ac:inkMk id="1168" creationId="{3D3C3A7B-5665-4ABA-4A60-CE18855EFE02}"/>
          </ac:inkMkLst>
        </pc:inkChg>
        <pc:inkChg chg="add mod">
          <ac:chgData name="Kokchun Giang" userId="67e2125d-ec8c-4323-9653-9824a2ad815f" providerId="ADAL" clId="{DCC54989-7FD2-5047-809B-27BA7E8DEEE2}" dt="2024-01-25T17:59:55.293" v="782"/>
          <ac:inkMkLst>
            <pc:docMk/>
            <pc:sldMk cId="2303502608" sldId="331"/>
            <ac:inkMk id="1169" creationId="{D60B570C-DF8C-8CFB-A097-A805EC7FBA10}"/>
          </ac:inkMkLst>
        </pc:inkChg>
        <pc:inkChg chg="add mod">
          <ac:chgData name="Kokchun Giang" userId="67e2125d-ec8c-4323-9653-9824a2ad815f" providerId="ADAL" clId="{DCC54989-7FD2-5047-809B-27BA7E8DEEE2}" dt="2024-01-25T17:59:55.293" v="782"/>
          <ac:inkMkLst>
            <pc:docMk/>
            <pc:sldMk cId="2303502608" sldId="331"/>
            <ac:inkMk id="1170" creationId="{3C9D2FED-BFAF-1E3F-16FC-D3BBE679971C}"/>
          </ac:inkMkLst>
        </pc:inkChg>
        <pc:inkChg chg="add mod">
          <ac:chgData name="Kokchun Giang" userId="67e2125d-ec8c-4323-9653-9824a2ad815f" providerId="ADAL" clId="{DCC54989-7FD2-5047-809B-27BA7E8DEEE2}" dt="2024-01-25T18:00:05.410" v="794"/>
          <ac:inkMkLst>
            <pc:docMk/>
            <pc:sldMk cId="2303502608" sldId="331"/>
            <ac:inkMk id="1172" creationId="{EB072371-AAB1-AC0D-2667-B20BABD58D23}"/>
          </ac:inkMkLst>
        </pc:inkChg>
        <pc:inkChg chg="add mod">
          <ac:chgData name="Kokchun Giang" userId="67e2125d-ec8c-4323-9653-9824a2ad815f" providerId="ADAL" clId="{DCC54989-7FD2-5047-809B-27BA7E8DEEE2}" dt="2024-01-25T18:00:05.410" v="794"/>
          <ac:inkMkLst>
            <pc:docMk/>
            <pc:sldMk cId="2303502608" sldId="331"/>
            <ac:inkMk id="1173" creationId="{F68DF933-926A-354A-6D81-2EF17B9683C6}"/>
          </ac:inkMkLst>
        </pc:inkChg>
        <pc:inkChg chg="add mod">
          <ac:chgData name="Kokchun Giang" userId="67e2125d-ec8c-4323-9653-9824a2ad815f" providerId="ADAL" clId="{DCC54989-7FD2-5047-809B-27BA7E8DEEE2}" dt="2024-01-25T18:00:05.410" v="794"/>
          <ac:inkMkLst>
            <pc:docMk/>
            <pc:sldMk cId="2303502608" sldId="331"/>
            <ac:inkMk id="1174" creationId="{6CFC4040-2269-331E-2477-4D345DE04AD5}"/>
          </ac:inkMkLst>
        </pc:inkChg>
        <pc:inkChg chg="add mod">
          <ac:chgData name="Kokchun Giang" userId="67e2125d-ec8c-4323-9653-9824a2ad815f" providerId="ADAL" clId="{DCC54989-7FD2-5047-809B-27BA7E8DEEE2}" dt="2024-01-25T18:00:05.410" v="794"/>
          <ac:inkMkLst>
            <pc:docMk/>
            <pc:sldMk cId="2303502608" sldId="331"/>
            <ac:inkMk id="1175" creationId="{A5750303-D2B9-4C51-B917-6E74F7E344D0}"/>
          </ac:inkMkLst>
        </pc:inkChg>
        <pc:inkChg chg="add mod">
          <ac:chgData name="Kokchun Giang" userId="67e2125d-ec8c-4323-9653-9824a2ad815f" providerId="ADAL" clId="{DCC54989-7FD2-5047-809B-27BA7E8DEEE2}" dt="2024-01-25T18:00:05.410" v="794"/>
          <ac:inkMkLst>
            <pc:docMk/>
            <pc:sldMk cId="2303502608" sldId="331"/>
            <ac:inkMk id="1176" creationId="{BDC09BAE-835C-411F-250D-A2A92A42DA0D}"/>
          </ac:inkMkLst>
        </pc:inkChg>
        <pc:inkChg chg="add mod">
          <ac:chgData name="Kokchun Giang" userId="67e2125d-ec8c-4323-9653-9824a2ad815f" providerId="ADAL" clId="{DCC54989-7FD2-5047-809B-27BA7E8DEEE2}" dt="2024-01-25T18:00:05.410" v="794"/>
          <ac:inkMkLst>
            <pc:docMk/>
            <pc:sldMk cId="2303502608" sldId="331"/>
            <ac:inkMk id="1177" creationId="{58BC8C6B-2A0B-0CA4-0FBE-C875F8184AB7}"/>
          </ac:inkMkLst>
        </pc:inkChg>
        <pc:inkChg chg="add mod">
          <ac:chgData name="Kokchun Giang" userId="67e2125d-ec8c-4323-9653-9824a2ad815f" providerId="ADAL" clId="{DCC54989-7FD2-5047-809B-27BA7E8DEEE2}" dt="2024-01-25T18:00:05.410" v="794"/>
          <ac:inkMkLst>
            <pc:docMk/>
            <pc:sldMk cId="2303502608" sldId="331"/>
            <ac:inkMk id="1178" creationId="{209FCEB2-7FD7-9AF9-C103-82861A2603DD}"/>
          </ac:inkMkLst>
        </pc:inkChg>
        <pc:inkChg chg="add mod">
          <ac:chgData name="Kokchun Giang" userId="67e2125d-ec8c-4323-9653-9824a2ad815f" providerId="ADAL" clId="{DCC54989-7FD2-5047-809B-27BA7E8DEEE2}" dt="2024-01-25T18:00:05.410" v="794"/>
          <ac:inkMkLst>
            <pc:docMk/>
            <pc:sldMk cId="2303502608" sldId="331"/>
            <ac:inkMk id="1179" creationId="{36E62E22-F2E5-2338-B3E1-297168D89FB4}"/>
          </ac:inkMkLst>
        </pc:inkChg>
        <pc:inkChg chg="add mod">
          <ac:chgData name="Kokchun Giang" userId="67e2125d-ec8c-4323-9653-9824a2ad815f" providerId="ADAL" clId="{DCC54989-7FD2-5047-809B-27BA7E8DEEE2}" dt="2024-01-25T18:00:05.410" v="794"/>
          <ac:inkMkLst>
            <pc:docMk/>
            <pc:sldMk cId="2303502608" sldId="331"/>
            <ac:inkMk id="1180" creationId="{988E35FC-3225-189F-EC65-15B6BA0A3D2D}"/>
          </ac:inkMkLst>
        </pc:inkChg>
        <pc:inkChg chg="add mod">
          <ac:chgData name="Kokchun Giang" userId="67e2125d-ec8c-4323-9653-9824a2ad815f" providerId="ADAL" clId="{DCC54989-7FD2-5047-809B-27BA7E8DEEE2}" dt="2024-01-25T18:00:05.410" v="794"/>
          <ac:inkMkLst>
            <pc:docMk/>
            <pc:sldMk cId="2303502608" sldId="331"/>
            <ac:inkMk id="1181" creationId="{6AD519D8-3D22-49E4-AD73-23346D5F700C}"/>
          </ac:inkMkLst>
        </pc:inkChg>
        <pc:inkChg chg="add mod">
          <ac:chgData name="Kokchun Giang" userId="67e2125d-ec8c-4323-9653-9824a2ad815f" providerId="ADAL" clId="{DCC54989-7FD2-5047-809B-27BA7E8DEEE2}" dt="2024-01-25T18:00:05.410" v="794"/>
          <ac:inkMkLst>
            <pc:docMk/>
            <pc:sldMk cId="2303502608" sldId="331"/>
            <ac:inkMk id="1182" creationId="{BD7C30A4-C900-E8D8-FE11-47255F9F1313}"/>
          </ac:inkMkLst>
        </pc:inkChg>
        <pc:inkChg chg="add mod">
          <ac:chgData name="Kokchun Giang" userId="67e2125d-ec8c-4323-9653-9824a2ad815f" providerId="ADAL" clId="{DCC54989-7FD2-5047-809B-27BA7E8DEEE2}" dt="2024-01-25T18:00:14.045" v="806"/>
          <ac:inkMkLst>
            <pc:docMk/>
            <pc:sldMk cId="2303502608" sldId="331"/>
            <ac:inkMk id="1185" creationId="{245D8A1D-C1A9-463C-8034-5A1F0EDEE8AD}"/>
          </ac:inkMkLst>
        </pc:inkChg>
        <pc:inkChg chg="add mod">
          <ac:chgData name="Kokchun Giang" userId="67e2125d-ec8c-4323-9653-9824a2ad815f" providerId="ADAL" clId="{DCC54989-7FD2-5047-809B-27BA7E8DEEE2}" dt="2024-01-25T18:00:14.045" v="806"/>
          <ac:inkMkLst>
            <pc:docMk/>
            <pc:sldMk cId="2303502608" sldId="331"/>
            <ac:inkMk id="1186" creationId="{95AE5D19-50F6-0F8A-82D1-1B8F43AA530B}"/>
          </ac:inkMkLst>
        </pc:inkChg>
        <pc:inkChg chg="add mod">
          <ac:chgData name="Kokchun Giang" userId="67e2125d-ec8c-4323-9653-9824a2ad815f" providerId="ADAL" clId="{DCC54989-7FD2-5047-809B-27BA7E8DEEE2}" dt="2024-01-25T18:00:14.045" v="806"/>
          <ac:inkMkLst>
            <pc:docMk/>
            <pc:sldMk cId="2303502608" sldId="331"/>
            <ac:inkMk id="1187" creationId="{3DE53120-9176-B3BC-B58A-231FB0BE6A2B}"/>
          </ac:inkMkLst>
        </pc:inkChg>
        <pc:inkChg chg="add mod">
          <ac:chgData name="Kokchun Giang" userId="67e2125d-ec8c-4323-9653-9824a2ad815f" providerId="ADAL" clId="{DCC54989-7FD2-5047-809B-27BA7E8DEEE2}" dt="2024-01-25T18:00:14.045" v="806"/>
          <ac:inkMkLst>
            <pc:docMk/>
            <pc:sldMk cId="2303502608" sldId="331"/>
            <ac:inkMk id="1188" creationId="{9D3894B4-95E7-C512-0CA3-A35AE4260667}"/>
          </ac:inkMkLst>
        </pc:inkChg>
        <pc:inkChg chg="add mod">
          <ac:chgData name="Kokchun Giang" userId="67e2125d-ec8c-4323-9653-9824a2ad815f" providerId="ADAL" clId="{DCC54989-7FD2-5047-809B-27BA7E8DEEE2}" dt="2024-01-25T18:00:14.045" v="806"/>
          <ac:inkMkLst>
            <pc:docMk/>
            <pc:sldMk cId="2303502608" sldId="331"/>
            <ac:inkMk id="1189" creationId="{FBB7B2CC-15FE-BDE6-7B07-1196BF11A230}"/>
          </ac:inkMkLst>
        </pc:inkChg>
        <pc:inkChg chg="add mod">
          <ac:chgData name="Kokchun Giang" userId="67e2125d-ec8c-4323-9653-9824a2ad815f" providerId="ADAL" clId="{DCC54989-7FD2-5047-809B-27BA7E8DEEE2}" dt="2024-01-25T18:00:14.045" v="806"/>
          <ac:inkMkLst>
            <pc:docMk/>
            <pc:sldMk cId="2303502608" sldId="331"/>
            <ac:inkMk id="1190" creationId="{1CEF1411-9F52-D3CE-9FE2-A3CB34794E43}"/>
          </ac:inkMkLst>
        </pc:inkChg>
        <pc:inkChg chg="add mod">
          <ac:chgData name="Kokchun Giang" userId="67e2125d-ec8c-4323-9653-9824a2ad815f" providerId="ADAL" clId="{DCC54989-7FD2-5047-809B-27BA7E8DEEE2}" dt="2024-01-25T18:00:14.045" v="806"/>
          <ac:inkMkLst>
            <pc:docMk/>
            <pc:sldMk cId="2303502608" sldId="331"/>
            <ac:inkMk id="1191" creationId="{6356A271-7161-E9DC-9244-4FB4815F16D5}"/>
          </ac:inkMkLst>
        </pc:inkChg>
        <pc:inkChg chg="add mod">
          <ac:chgData name="Kokchun Giang" userId="67e2125d-ec8c-4323-9653-9824a2ad815f" providerId="ADAL" clId="{DCC54989-7FD2-5047-809B-27BA7E8DEEE2}" dt="2024-01-25T18:00:14.045" v="806"/>
          <ac:inkMkLst>
            <pc:docMk/>
            <pc:sldMk cId="2303502608" sldId="331"/>
            <ac:inkMk id="1192" creationId="{11ED48CB-7609-2D72-9924-7E275B01AFA2}"/>
          </ac:inkMkLst>
        </pc:inkChg>
        <pc:inkChg chg="add mod">
          <ac:chgData name="Kokchun Giang" userId="67e2125d-ec8c-4323-9653-9824a2ad815f" providerId="ADAL" clId="{DCC54989-7FD2-5047-809B-27BA7E8DEEE2}" dt="2024-01-25T18:00:14.045" v="806"/>
          <ac:inkMkLst>
            <pc:docMk/>
            <pc:sldMk cId="2303502608" sldId="331"/>
            <ac:inkMk id="1193" creationId="{B8034D19-F987-1D84-4939-05E370E9E6D0}"/>
          </ac:inkMkLst>
        </pc:inkChg>
        <pc:inkChg chg="add mod">
          <ac:chgData name="Kokchun Giang" userId="67e2125d-ec8c-4323-9653-9824a2ad815f" providerId="ADAL" clId="{DCC54989-7FD2-5047-809B-27BA7E8DEEE2}" dt="2024-01-25T18:00:14.045" v="806"/>
          <ac:inkMkLst>
            <pc:docMk/>
            <pc:sldMk cId="2303502608" sldId="331"/>
            <ac:inkMk id="1194" creationId="{C6337318-1E3A-4A24-AAA7-D97DD324FE6D}"/>
          </ac:inkMkLst>
        </pc:inkChg>
        <pc:inkChg chg="add mod">
          <ac:chgData name="Kokchun Giang" userId="67e2125d-ec8c-4323-9653-9824a2ad815f" providerId="ADAL" clId="{DCC54989-7FD2-5047-809B-27BA7E8DEEE2}" dt="2024-01-25T18:00:14.045" v="806"/>
          <ac:inkMkLst>
            <pc:docMk/>
            <pc:sldMk cId="2303502608" sldId="331"/>
            <ac:inkMk id="1195" creationId="{135C5795-ABBD-057E-C9B1-72B3140D2773}"/>
          </ac:inkMkLst>
        </pc:inkChg>
        <pc:inkChg chg="add mod">
          <ac:chgData name="Kokchun Giang" userId="67e2125d-ec8c-4323-9653-9824a2ad815f" providerId="ADAL" clId="{DCC54989-7FD2-5047-809B-27BA7E8DEEE2}" dt="2024-01-25T18:00:37.677" v="812"/>
          <ac:inkMkLst>
            <pc:docMk/>
            <pc:sldMk cId="2303502608" sldId="331"/>
            <ac:inkMk id="1198" creationId="{F4F780C3-BB8A-9DFD-8E6E-CC4A214480E0}"/>
          </ac:inkMkLst>
        </pc:inkChg>
        <pc:inkChg chg="add mod">
          <ac:chgData name="Kokchun Giang" userId="67e2125d-ec8c-4323-9653-9824a2ad815f" providerId="ADAL" clId="{DCC54989-7FD2-5047-809B-27BA7E8DEEE2}" dt="2024-01-25T18:00:37.677" v="812"/>
          <ac:inkMkLst>
            <pc:docMk/>
            <pc:sldMk cId="2303502608" sldId="331"/>
            <ac:inkMk id="1199" creationId="{61C0F49A-7B2C-20D4-81A0-F42787B6F2E0}"/>
          </ac:inkMkLst>
        </pc:inkChg>
        <pc:inkChg chg="add mod">
          <ac:chgData name="Kokchun Giang" userId="67e2125d-ec8c-4323-9653-9824a2ad815f" providerId="ADAL" clId="{DCC54989-7FD2-5047-809B-27BA7E8DEEE2}" dt="2024-01-25T18:00:37.677" v="812"/>
          <ac:inkMkLst>
            <pc:docMk/>
            <pc:sldMk cId="2303502608" sldId="331"/>
            <ac:inkMk id="1200" creationId="{2CCF99C3-4628-4654-1501-EC630645F8FB}"/>
          </ac:inkMkLst>
        </pc:inkChg>
        <pc:inkChg chg="add mod">
          <ac:chgData name="Kokchun Giang" userId="67e2125d-ec8c-4323-9653-9824a2ad815f" providerId="ADAL" clId="{DCC54989-7FD2-5047-809B-27BA7E8DEEE2}" dt="2024-01-25T18:00:37.677" v="812"/>
          <ac:inkMkLst>
            <pc:docMk/>
            <pc:sldMk cId="2303502608" sldId="331"/>
            <ac:inkMk id="1201" creationId="{2759AA93-7CC3-DF9F-8AAB-D4B48C79831A}"/>
          </ac:inkMkLst>
        </pc:inkChg>
        <pc:inkChg chg="add mod">
          <ac:chgData name="Kokchun Giang" userId="67e2125d-ec8c-4323-9653-9824a2ad815f" providerId="ADAL" clId="{DCC54989-7FD2-5047-809B-27BA7E8DEEE2}" dt="2024-01-25T18:00:37.677" v="812"/>
          <ac:inkMkLst>
            <pc:docMk/>
            <pc:sldMk cId="2303502608" sldId="331"/>
            <ac:inkMk id="1202" creationId="{F5263F94-87D1-C876-6F2A-60A96F3A4059}"/>
          </ac:inkMkLst>
        </pc:inkChg>
        <pc:inkChg chg="add mod">
          <ac:chgData name="Kokchun Giang" userId="67e2125d-ec8c-4323-9653-9824a2ad815f" providerId="ADAL" clId="{DCC54989-7FD2-5047-809B-27BA7E8DEEE2}" dt="2024-01-25T20:11:14.406" v="2191" actId="164"/>
          <ac:inkMkLst>
            <pc:docMk/>
            <pc:sldMk cId="2303502608" sldId="331"/>
            <ac:inkMk id="1204" creationId="{104023F8-D6AA-C3A6-EA74-C382AFA1A501}"/>
          </ac:inkMkLst>
        </pc:inkChg>
        <pc:inkChg chg="add mod">
          <ac:chgData name="Kokchun Giang" userId="67e2125d-ec8c-4323-9653-9824a2ad815f" providerId="ADAL" clId="{DCC54989-7FD2-5047-809B-27BA7E8DEEE2}" dt="2024-01-25T20:11:19.094" v="2192" actId="164"/>
          <ac:inkMkLst>
            <pc:docMk/>
            <pc:sldMk cId="2303502608" sldId="331"/>
            <ac:inkMk id="1205" creationId="{B184C300-535E-F5D6-6453-53F1AE186C24}"/>
          </ac:inkMkLst>
        </pc:inkChg>
        <pc:inkChg chg="add mod">
          <ac:chgData name="Kokchun Giang" userId="67e2125d-ec8c-4323-9653-9824a2ad815f" providerId="ADAL" clId="{DCC54989-7FD2-5047-809B-27BA7E8DEEE2}" dt="2024-01-25T18:01:26.717" v="837"/>
          <ac:inkMkLst>
            <pc:docMk/>
            <pc:sldMk cId="2303502608" sldId="331"/>
            <ac:inkMk id="1206" creationId="{9BE17DCC-F65C-A029-2C08-489E0F87399F}"/>
          </ac:inkMkLst>
        </pc:inkChg>
        <pc:inkChg chg="add mod">
          <ac:chgData name="Kokchun Giang" userId="67e2125d-ec8c-4323-9653-9824a2ad815f" providerId="ADAL" clId="{DCC54989-7FD2-5047-809B-27BA7E8DEEE2}" dt="2024-01-25T18:01:26.717" v="837"/>
          <ac:inkMkLst>
            <pc:docMk/>
            <pc:sldMk cId="2303502608" sldId="331"/>
            <ac:inkMk id="1207" creationId="{080615EB-32BB-7E57-3BF8-9DB98D9E4A46}"/>
          </ac:inkMkLst>
        </pc:inkChg>
        <pc:inkChg chg="add mod">
          <ac:chgData name="Kokchun Giang" userId="67e2125d-ec8c-4323-9653-9824a2ad815f" providerId="ADAL" clId="{DCC54989-7FD2-5047-809B-27BA7E8DEEE2}" dt="2024-01-25T18:01:26.717" v="837"/>
          <ac:inkMkLst>
            <pc:docMk/>
            <pc:sldMk cId="2303502608" sldId="331"/>
            <ac:inkMk id="1208" creationId="{4E6FDCE9-6EAA-C535-8114-826710012C47}"/>
          </ac:inkMkLst>
        </pc:inkChg>
        <pc:inkChg chg="add mod">
          <ac:chgData name="Kokchun Giang" userId="67e2125d-ec8c-4323-9653-9824a2ad815f" providerId="ADAL" clId="{DCC54989-7FD2-5047-809B-27BA7E8DEEE2}" dt="2024-01-25T18:01:26.717" v="837"/>
          <ac:inkMkLst>
            <pc:docMk/>
            <pc:sldMk cId="2303502608" sldId="331"/>
            <ac:inkMk id="1209" creationId="{069E4739-4B6F-B5DC-C0A3-50242C6C50A9}"/>
          </ac:inkMkLst>
        </pc:inkChg>
        <pc:inkChg chg="add mod">
          <ac:chgData name="Kokchun Giang" userId="67e2125d-ec8c-4323-9653-9824a2ad815f" providerId="ADAL" clId="{DCC54989-7FD2-5047-809B-27BA7E8DEEE2}" dt="2024-01-25T18:01:26.717" v="837"/>
          <ac:inkMkLst>
            <pc:docMk/>
            <pc:sldMk cId="2303502608" sldId="331"/>
            <ac:inkMk id="1210" creationId="{CBD1884D-1460-C2F2-7728-B14621116711}"/>
          </ac:inkMkLst>
        </pc:inkChg>
        <pc:inkChg chg="add mod">
          <ac:chgData name="Kokchun Giang" userId="67e2125d-ec8c-4323-9653-9824a2ad815f" providerId="ADAL" clId="{DCC54989-7FD2-5047-809B-27BA7E8DEEE2}" dt="2024-01-25T18:01:26.717" v="837"/>
          <ac:inkMkLst>
            <pc:docMk/>
            <pc:sldMk cId="2303502608" sldId="331"/>
            <ac:inkMk id="1211" creationId="{9766DEAF-498F-BCCF-D7EF-8A82E32D8379}"/>
          </ac:inkMkLst>
        </pc:inkChg>
        <pc:inkChg chg="add mod">
          <ac:chgData name="Kokchun Giang" userId="67e2125d-ec8c-4323-9653-9824a2ad815f" providerId="ADAL" clId="{DCC54989-7FD2-5047-809B-27BA7E8DEEE2}" dt="2024-01-25T18:01:26.717" v="837"/>
          <ac:inkMkLst>
            <pc:docMk/>
            <pc:sldMk cId="2303502608" sldId="331"/>
            <ac:inkMk id="1212" creationId="{34A5CF6D-B57B-D5CB-16D8-DE8068911C1F}"/>
          </ac:inkMkLst>
        </pc:inkChg>
        <pc:inkChg chg="add mod">
          <ac:chgData name="Kokchun Giang" userId="67e2125d-ec8c-4323-9653-9824a2ad815f" providerId="ADAL" clId="{DCC54989-7FD2-5047-809B-27BA7E8DEEE2}" dt="2024-01-25T18:01:26.717" v="837"/>
          <ac:inkMkLst>
            <pc:docMk/>
            <pc:sldMk cId="2303502608" sldId="331"/>
            <ac:inkMk id="1213" creationId="{3DEBA74E-6D1D-C9A5-1D8A-D7DE82A52494}"/>
          </ac:inkMkLst>
        </pc:inkChg>
        <pc:inkChg chg="add mod">
          <ac:chgData name="Kokchun Giang" userId="67e2125d-ec8c-4323-9653-9824a2ad815f" providerId="ADAL" clId="{DCC54989-7FD2-5047-809B-27BA7E8DEEE2}" dt="2024-01-25T18:01:26.717" v="837"/>
          <ac:inkMkLst>
            <pc:docMk/>
            <pc:sldMk cId="2303502608" sldId="331"/>
            <ac:inkMk id="1214" creationId="{325F2405-919F-01FC-AAE4-B1F72CE16799}"/>
          </ac:inkMkLst>
        </pc:inkChg>
        <pc:inkChg chg="add mod">
          <ac:chgData name="Kokchun Giang" userId="67e2125d-ec8c-4323-9653-9824a2ad815f" providerId="ADAL" clId="{DCC54989-7FD2-5047-809B-27BA7E8DEEE2}" dt="2024-01-25T18:01:26.717" v="837"/>
          <ac:inkMkLst>
            <pc:docMk/>
            <pc:sldMk cId="2303502608" sldId="331"/>
            <ac:inkMk id="1215" creationId="{58A3F0A8-C9A0-498F-05CC-3142FFC4A3C4}"/>
          </ac:inkMkLst>
        </pc:inkChg>
        <pc:inkChg chg="add mod">
          <ac:chgData name="Kokchun Giang" userId="67e2125d-ec8c-4323-9653-9824a2ad815f" providerId="ADAL" clId="{DCC54989-7FD2-5047-809B-27BA7E8DEEE2}" dt="2024-01-25T18:00:55.429" v="830"/>
          <ac:inkMkLst>
            <pc:docMk/>
            <pc:sldMk cId="2303502608" sldId="331"/>
            <ac:inkMk id="1216" creationId="{935B7FED-F6C7-5275-3020-996C08BEC155}"/>
          </ac:inkMkLst>
        </pc:inkChg>
        <pc:inkChg chg="add mod">
          <ac:chgData name="Kokchun Giang" userId="67e2125d-ec8c-4323-9653-9824a2ad815f" providerId="ADAL" clId="{DCC54989-7FD2-5047-809B-27BA7E8DEEE2}" dt="2024-01-25T18:00:55.429" v="830"/>
          <ac:inkMkLst>
            <pc:docMk/>
            <pc:sldMk cId="2303502608" sldId="331"/>
            <ac:inkMk id="1217" creationId="{84CEB7FE-1226-F7BF-6C00-C8B58151ED42}"/>
          </ac:inkMkLst>
        </pc:inkChg>
        <pc:inkChg chg="add mod">
          <ac:chgData name="Kokchun Giang" userId="67e2125d-ec8c-4323-9653-9824a2ad815f" providerId="ADAL" clId="{DCC54989-7FD2-5047-809B-27BA7E8DEEE2}" dt="2024-01-25T18:00:55.429" v="830"/>
          <ac:inkMkLst>
            <pc:docMk/>
            <pc:sldMk cId="2303502608" sldId="331"/>
            <ac:inkMk id="1218" creationId="{C13D3708-76C3-278F-13E5-F556AE3E4077}"/>
          </ac:inkMkLst>
        </pc:inkChg>
        <pc:inkChg chg="add mod">
          <ac:chgData name="Kokchun Giang" userId="67e2125d-ec8c-4323-9653-9824a2ad815f" providerId="ADAL" clId="{DCC54989-7FD2-5047-809B-27BA7E8DEEE2}" dt="2024-01-25T18:00:55.429" v="830"/>
          <ac:inkMkLst>
            <pc:docMk/>
            <pc:sldMk cId="2303502608" sldId="331"/>
            <ac:inkMk id="1219" creationId="{1329ADEE-27C5-07D3-C37E-83FBAA699CBF}"/>
          </ac:inkMkLst>
        </pc:inkChg>
        <pc:inkChg chg="add mod">
          <ac:chgData name="Kokchun Giang" userId="67e2125d-ec8c-4323-9653-9824a2ad815f" providerId="ADAL" clId="{DCC54989-7FD2-5047-809B-27BA7E8DEEE2}" dt="2024-01-25T18:00:55.429" v="830"/>
          <ac:inkMkLst>
            <pc:docMk/>
            <pc:sldMk cId="2303502608" sldId="331"/>
            <ac:inkMk id="1220" creationId="{2BD08803-D26A-0D78-BA24-F40A5E60C53F}"/>
          </ac:inkMkLst>
        </pc:inkChg>
        <pc:inkChg chg="add mod">
          <ac:chgData name="Kokchun Giang" userId="67e2125d-ec8c-4323-9653-9824a2ad815f" providerId="ADAL" clId="{DCC54989-7FD2-5047-809B-27BA7E8DEEE2}" dt="2024-01-25T18:01:26.717" v="837"/>
          <ac:inkMkLst>
            <pc:docMk/>
            <pc:sldMk cId="2303502608" sldId="331"/>
            <ac:inkMk id="1225" creationId="{26738120-0EAC-AF16-975C-E5E5AB86B706}"/>
          </ac:inkMkLst>
        </pc:inkChg>
        <pc:inkChg chg="add mod">
          <ac:chgData name="Kokchun Giang" userId="67e2125d-ec8c-4323-9653-9824a2ad815f" providerId="ADAL" clId="{DCC54989-7FD2-5047-809B-27BA7E8DEEE2}" dt="2024-01-25T18:01:26.717" v="837"/>
          <ac:inkMkLst>
            <pc:docMk/>
            <pc:sldMk cId="2303502608" sldId="331"/>
            <ac:inkMk id="1226" creationId="{6DB19DB8-3352-50F7-0A86-3D41323A095A}"/>
          </ac:inkMkLst>
        </pc:inkChg>
        <pc:inkChg chg="add mod">
          <ac:chgData name="Kokchun Giang" userId="67e2125d-ec8c-4323-9653-9824a2ad815f" providerId="ADAL" clId="{DCC54989-7FD2-5047-809B-27BA7E8DEEE2}" dt="2024-01-25T18:01:26.717" v="837"/>
          <ac:inkMkLst>
            <pc:docMk/>
            <pc:sldMk cId="2303502608" sldId="331"/>
            <ac:inkMk id="1227" creationId="{AFA3E11D-9241-D636-B467-B4AAA7CF84E3}"/>
          </ac:inkMkLst>
        </pc:inkChg>
        <pc:inkChg chg="add mod">
          <ac:chgData name="Kokchun Giang" userId="67e2125d-ec8c-4323-9653-9824a2ad815f" providerId="ADAL" clId="{DCC54989-7FD2-5047-809B-27BA7E8DEEE2}" dt="2024-01-25T18:01:26.717" v="837"/>
          <ac:inkMkLst>
            <pc:docMk/>
            <pc:sldMk cId="2303502608" sldId="331"/>
            <ac:inkMk id="1228" creationId="{078701D1-81B9-2C2A-DC47-6569AF7DF7AD}"/>
          </ac:inkMkLst>
        </pc:inkChg>
        <pc:inkChg chg="add mod">
          <ac:chgData name="Kokchun Giang" userId="67e2125d-ec8c-4323-9653-9824a2ad815f" providerId="ADAL" clId="{DCC54989-7FD2-5047-809B-27BA7E8DEEE2}" dt="2024-01-25T18:01:26.717" v="837"/>
          <ac:inkMkLst>
            <pc:docMk/>
            <pc:sldMk cId="2303502608" sldId="331"/>
            <ac:inkMk id="1229" creationId="{D4432AC1-26B1-62F8-E2CF-0908203729C5}"/>
          </ac:inkMkLst>
        </pc:inkChg>
        <pc:inkChg chg="add mod">
          <ac:chgData name="Kokchun Giang" userId="67e2125d-ec8c-4323-9653-9824a2ad815f" providerId="ADAL" clId="{DCC54989-7FD2-5047-809B-27BA7E8DEEE2}" dt="2024-01-25T18:01:26.717" v="837"/>
          <ac:inkMkLst>
            <pc:docMk/>
            <pc:sldMk cId="2303502608" sldId="331"/>
            <ac:inkMk id="1230" creationId="{3326ACE3-39FC-BF4A-755B-3509F0463B14}"/>
          </ac:inkMkLst>
        </pc:inkChg>
        <pc:inkChg chg="add mod">
          <ac:chgData name="Kokchun Giang" userId="67e2125d-ec8c-4323-9653-9824a2ad815f" providerId="ADAL" clId="{DCC54989-7FD2-5047-809B-27BA7E8DEEE2}" dt="2024-01-25T18:01:35.180" v="850"/>
          <ac:inkMkLst>
            <pc:docMk/>
            <pc:sldMk cId="2303502608" sldId="331"/>
            <ac:inkMk id="1233" creationId="{F1F3AF2E-9081-4465-1991-C1FD23EE352B}"/>
          </ac:inkMkLst>
        </pc:inkChg>
        <pc:inkChg chg="add mod">
          <ac:chgData name="Kokchun Giang" userId="67e2125d-ec8c-4323-9653-9824a2ad815f" providerId="ADAL" clId="{DCC54989-7FD2-5047-809B-27BA7E8DEEE2}" dt="2024-01-25T18:01:35.180" v="850"/>
          <ac:inkMkLst>
            <pc:docMk/>
            <pc:sldMk cId="2303502608" sldId="331"/>
            <ac:inkMk id="1234" creationId="{D3B09818-4458-DDC4-C1EF-687A50182812}"/>
          </ac:inkMkLst>
        </pc:inkChg>
        <pc:inkChg chg="add mod">
          <ac:chgData name="Kokchun Giang" userId="67e2125d-ec8c-4323-9653-9824a2ad815f" providerId="ADAL" clId="{DCC54989-7FD2-5047-809B-27BA7E8DEEE2}" dt="2024-01-25T18:01:35.180" v="850"/>
          <ac:inkMkLst>
            <pc:docMk/>
            <pc:sldMk cId="2303502608" sldId="331"/>
            <ac:inkMk id="1235" creationId="{EF80C2FD-3F60-3834-2DD9-998891F841BB}"/>
          </ac:inkMkLst>
        </pc:inkChg>
        <pc:inkChg chg="add mod">
          <ac:chgData name="Kokchun Giang" userId="67e2125d-ec8c-4323-9653-9824a2ad815f" providerId="ADAL" clId="{DCC54989-7FD2-5047-809B-27BA7E8DEEE2}" dt="2024-01-25T18:01:35.180" v="850"/>
          <ac:inkMkLst>
            <pc:docMk/>
            <pc:sldMk cId="2303502608" sldId="331"/>
            <ac:inkMk id="1236" creationId="{A35917BB-BBE6-4708-77C4-7D73C02EAECF}"/>
          </ac:inkMkLst>
        </pc:inkChg>
        <pc:inkChg chg="add mod">
          <ac:chgData name="Kokchun Giang" userId="67e2125d-ec8c-4323-9653-9824a2ad815f" providerId="ADAL" clId="{DCC54989-7FD2-5047-809B-27BA7E8DEEE2}" dt="2024-01-25T18:01:35.180" v="850"/>
          <ac:inkMkLst>
            <pc:docMk/>
            <pc:sldMk cId="2303502608" sldId="331"/>
            <ac:inkMk id="1237" creationId="{AC852879-8B8F-F25A-A60A-97B5C9621886}"/>
          </ac:inkMkLst>
        </pc:inkChg>
        <pc:inkChg chg="add mod">
          <ac:chgData name="Kokchun Giang" userId="67e2125d-ec8c-4323-9653-9824a2ad815f" providerId="ADAL" clId="{DCC54989-7FD2-5047-809B-27BA7E8DEEE2}" dt="2024-01-25T18:01:35.180" v="850"/>
          <ac:inkMkLst>
            <pc:docMk/>
            <pc:sldMk cId="2303502608" sldId="331"/>
            <ac:inkMk id="1238" creationId="{187EDCC7-49A5-B159-11DB-6F00A7ED908E}"/>
          </ac:inkMkLst>
        </pc:inkChg>
        <pc:inkChg chg="add mod">
          <ac:chgData name="Kokchun Giang" userId="67e2125d-ec8c-4323-9653-9824a2ad815f" providerId="ADAL" clId="{DCC54989-7FD2-5047-809B-27BA7E8DEEE2}" dt="2024-01-25T18:01:35.180" v="850"/>
          <ac:inkMkLst>
            <pc:docMk/>
            <pc:sldMk cId="2303502608" sldId="331"/>
            <ac:inkMk id="1239" creationId="{0186FDEE-1F2B-F951-8754-45ECB21F9A9E}"/>
          </ac:inkMkLst>
        </pc:inkChg>
        <pc:inkChg chg="add mod">
          <ac:chgData name="Kokchun Giang" userId="67e2125d-ec8c-4323-9653-9824a2ad815f" providerId="ADAL" clId="{DCC54989-7FD2-5047-809B-27BA7E8DEEE2}" dt="2024-01-25T18:01:35.180" v="850"/>
          <ac:inkMkLst>
            <pc:docMk/>
            <pc:sldMk cId="2303502608" sldId="331"/>
            <ac:inkMk id="1240" creationId="{592777E6-F1EA-C50E-36C0-0E0932D0B2BC}"/>
          </ac:inkMkLst>
        </pc:inkChg>
        <pc:inkChg chg="add mod">
          <ac:chgData name="Kokchun Giang" userId="67e2125d-ec8c-4323-9653-9824a2ad815f" providerId="ADAL" clId="{DCC54989-7FD2-5047-809B-27BA7E8DEEE2}" dt="2024-01-25T18:01:35.180" v="850"/>
          <ac:inkMkLst>
            <pc:docMk/>
            <pc:sldMk cId="2303502608" sldId="331"/>
            <ac:inkMk id="1241" creationId="{0636EE7D-D020-F981-E9DF-39E4361444A4}"/>
          </ac:inkMkLst>
        </pc:inkChg>
        <pc:inkChg chg="add mod">
          <ac:chgData name="Kokchun Giang" userId="67e2125d-ec8c-4323-9653-9824a2ad815f" providerId="ADAL" clId="{DCC54989-7FD2-5047-809B-27BA7E8DEEE2}" dt="2024-01-25T18:01:35.180" v="850"/>
          <ac:inkMkLst>
            <pc:docMk/>
            <pc:sldMk cId="2303502608" sldId="331"/>
            <ac:inkMk id="1242" creationId="{33A35CF4-B674-C613-2B32-FE2D9A559127}"/>
          </ac:inkMkLst>
        </pc:inkChg>
        <pc:inkChg chg="add mod">
          <ac:chgData name="Kokchun Giang" userId="67e2125d-ec8c-4323-9653-9824a2ad815f" providerId="ADAL" clId="{DCC54989-7FD2-5047-809B-27BA7E8DEEE2}" dt="2024-01-25T18:01:35.180" v="850"/>
          <ac:inkMkLst>
            <pc:docMk/>
            <pc:sldMk cId="2303502608" sldId="331"/>
            <ac:inkMk id="1243" creationId="{8A1FC7E0-A240-9512-5CDF-DE0DEF6A02E5}"/>
          </ac:inkMkLst>
        </pc:inkChg>
        <pc:inkChg chg="add mod">
          <ac:chgData name="Kokchun Giang" userId="67e2125d-ec8c-4323-9653-9824a2ad815f" providerId="ADAL" clId="{DCC54989-7FD2-5047-809B-27BA7E8DEEE2}" dt="2024-01-25T18:01:35.180" v="850"/>
          <ac:inkMkLst>
            <pc:docMk/>
            <pc:sldMk cId="2303502608" sldId="331"/>
            <ac:inkMk id="1244" creationId="{B01E8125-6A2F-C04D-E40C-21A2E706A369}"/>
          </ac:inkMkLst>
        </pc:inkChg>
        <pc:inkChg chg="add mod">
          <ac:chgData name="Kokchun Giang" userId="67e2125d-ec8c-4323-9653-9824a2ad815f" providerId="ADAL" clId="{DCC54989-7FD2-5047-809B-27BA7E8DEEE2}" dt="2024-01-25T18:01:58.083" v="860"/>
          <ac:inkMkLst>
            <pc:docMk/>
            <pc:sldMk cId="2303502608" sldId="331"/>
            <ac:inkMk id="1246" creationId="{ADCB934A-F567-A06F-C09A-E04E26F9BA8D}"/>
          </ac:inkMkLst>
        </pc:inkChg>
        <pc:inkChg chg="add mod">
          <ac:chgData name="Kokchun Giang" userId="67e2125d-ec8c-4323-9653-9824a2ad815f" providerId="ADAL" clId="{DCC54989-7FD2-5047-809B-27BA7E8DEEE2}" dt="2024-01-25T18:01:58.083" v="860"/>
          <ac:inkMkLst>
            <pc:docMk/>
            <pc:sldMk cId="2303502608" sldId="331"/>
            <ac:inkMk id="1247" creationId="{68EC3DBB-8A6B-275C-0708-7C940947971A}"/>
          </ac:inkMkLst>
        </pc:inkChg>
        <pc:inkChg chg="add mod">
          <ac:chgData name="Kokchun Giang" userId="67e2125d-ec8c-4323-9653-9824a2ad815f" providerId="ADAL" clId="{DCC54989-7FD2-5047-809B-27BA7E8DEEE2}" dt="2024-01-25T18:01:58.083" v="860"/>
          <ac:inkMkLst>
            <pc:docMk/>
            <pc:sldMk cId="2303502608" sldId="331"/>
            <ac:inkMk id="1248" creationId="{BCE70CC0-90E2-133C-3A23-59229D49CDEF}"/>
          </ac:inkMkLst>
        </pc:inkChg>
        <pc:inkChg chg="add mod">
          <ac:chgData name="Kokchun Giang" userId="67e2125d-ec8c-4323-9653-9824a2ad815f" providerId="ADAL" clId="{DCC54989-7FD2-5047-809B-27BA7E8DEEE2}" dt="2024-01-25T18:01:58.083" v="860"/>
          <ac:inkMkLst>
            <pc:docMk/>
            <pc:sldMk cId="2303502608" sldId="331"/>
            <ac:inkMk id="1249" creationId="{38FEC131-02A9-8820-74D7-7E7508B77F3D}"/>
          </ac:inkMkLst>
        </pc:inkChg>
        <pc:inkChg chg="add mod">
          <ac:chgData name="Kokchun Giang" userId="67e2125d-ec8c-4323-9653-9824a2ad815f" providerId="ADAL" clId="{DCC54989-7FD2-5047-809B-27BA7E8DEEE2}" dt="2024-01-25T18:01:58.083" v="860"/>
          <ac:inkMkLst>
            <pc:docMk/>
            <pc:sldMk cId="2303502608" sldId="331"/>
            <ac:inkMk id="1250" creationId="{2B81A138-4913-D8A7-821D-ECDD05CEA3BA}"/>
          </ac:inkMkLst>
        </pc:inkChg>
        <pc:inkChg chg="add mod">
          <ac:chgData name="Kokchun Giang" userId="67e2125d-ec8c-4323-9653-9824a2ad815f" providerId="ADAL" clId="{DCC54989-7FD2-5047-809B-27BA7E8DEEE2}" dt="2024-01-25T18:01:58.083" v="860"/>
          <ac:inkMkLst>
            <pc:docMk/>
            <pc:sldMk cId="2303502608" sldId="331"/>
            <ac:inkMk id="1251" creationId="{567CBFB4-4473-713F-D9A6-DBA83C726B94}"/>
          </ac:inkMkLst>
        </pc:inkChg>
        <pc:inkChg chg="add mod">
          <ac:chgData name="Kokchun Giang" userId="67e2125d-ec8c-4323-9653-9824a2ad815f" providerId="ADAL" clId="{DCC54989-7FD2-5047-809B-27BA7E8DEEE2}" dt="2024-01-25T18:01:58.083" v="860"/>
          <ac:inkMkLst>
            <pc:docMk/>
            <pc:sldMk cId="2303502608" sldId="331"/>
            <ac:inkMk id="1252" creationId="{124F2476-D4B8-7317-4209-B1AFFCDF9781}"/>
          </ac:inkMkLst>
        </pc:inkChg>
        <pc:inkChg chg="add mod">
          <ac:chgData name="Kokchun Giang" userId="67e2125d-ec8c-4323-9653-9824a2ad815f" providerId="ADAL" clId="{DCC54989-7FD2-5047-809B-27BA7E8DEEE2}" dt="2024-01-25T18:01:58.083" v="860"/>
          <ac:inkMkLst>
            <pc:docMk/>
            <pc:sldMk cId="2303502608" sldId="331"/>
            <ac:inkMk id="1253" creationId="{E10BBFA9-00C9-8332-9B68-D31B68B0FED6}"/>
          </ac:inkMkLst>
        </pc:inkChg>
        <pc:inkChg chg="add mod">
          <ac:chgData name="Kokchun Giang" userId="67e2125d-ec8c-4323-9653-9824a2ad815f" providerId="ADAL" clId="{DCC54989-7FD2-5047-809B-27BA7E8DEEE2}" dt="2024-01-25T18:03:00.691" v="881"/>
          <ac:inkMkLst>
            <pc:docMk/>
            <pc:sldMk cId="2303502608" sldId="331"/>
            <ac:inkMk id="1257" creationId="{EFA56EE9-4E59-EED4-13E3-BC7C8F299F6C}"/>
          </ac:inkMkLst>
        </pc:inkChg>
        <pc:inkChg chg="add mod">
          <ac:chgData name="Kokchun Giang" userId="67e2125d-ec8c-4323-9653-9824a2ad815f" providerId="ADAL" clId="{DCC54989-7FD2-5047-809B-27BA7E8DEEE2}" dt="2024-01-25T18:03:00.691" v="881"/>
          <ac:inkMkLst>
            <pc:docMk/>
            <pc:sldMk cId="2303502608" sldId="331"/>
            <ac:inkMk id="1258" creationId="{EB766978-F839-58A1-E758-F2DA8CA6D596}"/>
          </ac:inkMkLst>
        </pc:inkChg>
        <pc:inkChg chg="add mod">
          <ac:chgData name="Kokchun Giang" userId="67e2125d-ec8c-4323-9653-9824a2ad815f" providerId="ADAL" clId="{DCC54989-7FD2-5047-809B-27BA7E8DEEE2}" dt="2024-01-25T18:03:00.691" v="881"/>
          <ac:inkMkLst>
            <pc:docMk/>
            <pc:sldMk cId="2303502608" sldId="331"/>
            <ac:inkMk id="1259" creationId="{E391995E-A6CB-60A4-59A5-EEF3E761E13C}"/>
          </ac:inkMkLst>
        </pc:inkChg>
        <pc:inkChg chg="add mod">
          <ac:chgData name="Kokchun Giang" userId="67e2125d-ec8c-4323-9653-9824a2ad815f" providerId="ADAL" clId="{DCC54989-7FD2-5047-809B-27BA7E8DEEE2}" dt="2024-01-25T18:03:00.691" v="881"/>
          <ac:inkMkLst>
            <pc:docMk/>
            <pc:sldMk cId="2303502608" sldId="331"/>
            <ac:inkMk id="1260" creationId="{00B6354B-9B08-D0F7-8133-FFBD4FCDF0A1}"/>
          </ac:inkMkLst>
        </pc:inkChg>
        <pc:inkChg chg="add mod">
          <ac:chgData name="Kokchun Giang" userId="67e2125d-ec8c-4323-9653-9824a2ad815f" providerId="ADAL" clId="{DCC54989-7FD2-5047-809B-27BA7E8DEEE2}" dt="2024-01-25T18:03:00.691" v="881"/>
          <ac:inkMkLst>
            <pc:docMk/>
            <pc:sldMk cId="2303502608" sldId="331"/>
            <ac:inkMk id="1261" creationId="{76B103D9-A024-089D-7234-6FF02377E19D}"/>
          </ac:inkMkLst>
        </pc:inkChg>
        <pc:inkChg chg="add mod">
          <ac:chgData name="Kokchun Giang" userId="67e2125d-ec8c-4323-9653-9824a2ad815f" providerId="ADAL" clId="{DCC54989-7FD2-5047-809B-27BA7E8DEEE2}" dt="2024-01-25T18:03:00.691" v="881"/>
          <ac:inkMkLst>
            <pc:docMk/>
            <pc:sldMk cId="2303502608" sldId="331"/>
            <ac:inkMk id="1262" creationId="{721A9035-7A8A-3BFB-3D77-422B122F0789}"/>
          </ac:inkMkLst>
        </pc:inkChg>
        <pc:inkChg chg="add mod">
          <ac:chgData name="Kokchun Giang" userId="67e2125d-ec8c-4323-9653-9824a2ad815f" providerId="ADAL" clId="{DCC54989-7FD2-5047-809B-27BA7E8DEEE2}" dt="2024-01-25T18:03:00.691" v="881"/>
          <ac:inkMkLst>
            <pc:docMk/>
            <pc:sldMk cId="2303502608" sldId="331"/>
            <ac:inkMk id="1263" creationId="{0361F75A-8007-3170-8E8C-FBF587D14721}"/>
          </ac:inkMkLst>
        </pc:inkChg>
        <pc:inkChg chg="add mod">
          <ac:chgData name="Kokchun Giang" userId="67e2125d-ec8c-4323-9653-9824a2ad815f" providerId="ADAL" clId="{DCC54989-7FD2-5047-809B-27BA7E8DEEE2}" dt="2024-01-25T18:03:00.691" v="881"/>
          <ac:inkMkLst>
            <pc:docMk/>
            <pc:sldMk cId="2303502608" sldId="331"/>
            <ac:inkMk id="1264" creationId="{156B72DA-A5B2-084F-2902-D355E020BB8C}"/>
          </ac:inkMkLst>
        </pc:inkChg>
        <pc:inkChg chg="add mod">
          <ac:chgData name="Kokchun Giang" userId="67e2125d-ec8c-4323-9653-9824a2ad815f" providerId="ADAL" clId="{DCC54989-7FD2-5047-809B-27BA7E8DEEE2}" dt="2024-01-25T18:03:00.691" v="881"/>
          <ac:inkMkLst>
            <pc:docMk/>
            <pc:sldMk cId="2303502608" sldId="331"/>
            <ac:inkMk id="1265" creationId="{EACDE888-4079-6486-A7C2-8B1811AE7340}"/>
          </ac:inkMkLst>
        </pc:inkChg>
        <pc:inkChg chg="add mod">
          <ac:chgData name="Kokchun Giang" userId="67e2125d-ec8c-4323-9653-9824a2ad815f" providerId="ADAL" clId="{DCC54989-7FD2-5047-809B-27BA7E8DEEE2}" dt="2024-01-25T18:03:00.691" v="881"/>
          <ac:inkMkLst>
            <pc:docMk/>
            <pc:sldMk cId="2303502608" sldId="331"/>
            <ac:inkMk id="1266" creationId="{A961EDF5-7019-3B46-D5E7-6BD3B4F9A6C9}"/>
          </ac:inkMkLst>
        </pc:inkChg>
        <pc:inkChg chg="add mod">
          <ac:chgData name="Kokchun Giang" userId="67e2125d-ec8c-4323-9653-9824a2ad815f" providerId="ADAL" clId="{DCC54989-7FD2-5047-809B-27BA7E8DEEE2}" dt="2024-01-25T18:03:00.691" v="881"/>
          <ac:inkMkLst>
            <pc:docMk/>
            <pc:sldMk cId="2303502608" sldId="331"/>
            <ac:inkMk id="1267" creationId="{8E60A377-0897-32F9-3A48-551F8CF79DB5}"/>
          </ac:inkMkLst>
        </pc:inkChg>
        <pc:inkChg chg="add mod">
          <ac:chgData name="Kokchun Giang" userId="67e2125d-ec8c-4323-9653-9824a2ad815f" providerId="ADAL" clId="{DCC54989-7FD2-5047-809B-27BA7E8DEEE2}" dt="2024-01-25T18:03:00.691" v="881"/>
          <ac:inkMkLst>
            <pc:docMk/>
            <pc:sldMk cId="2303502608" sldId="331"/>
            <ac:inkMk id="1268" creationId="{F7DCC47F-8A48-CF89-2F23-BEC81A9A6D28}"/>
          </ac:inkMkLst>
        </pc:inkChg>
        <pc:inkChg chg="add mod">
          <ac:chgData name="Kokchun Giang" userId="67e2125d-ec8c-4323-9653-9824a2ad815f" providerId="ADAL" clId="{DCC54989-7FD2-5047-809B-27BA7E8DEEE2}" dt="2024-01-25T18:03:00.691" v="881"/>
          <ac:inkMkLst>
            <pc:docMk/>
            <pc:sldMk cId="2303502608" sldId="331"/>
            <ac:inkMk id="1269" creationId="{130257CC-00EE-EDC1-2671-F65DCEC09CDC}"/>
          </ac:inkMkLst>
        </pc:inkChg>
        <pc:inkChg chg="add mod">
          <ac:chgData name="Kokchun Giang" userId="67e2125d-ec8c-4323-9653-9824a2ad815f" providerId="ADAL" clId="{DCC54989-7FD2-5047-809B-27BA7E8DEEE2}" dt="2024-01-25T18:03:00.691" v="881"/>
          <ac:inkMkLst>
            <pc:docMk/>
            <pc:sldMk cId="2303502608" sldId="331"/>
            <ac:inkMk id="1270" creationId="{EAAF0E22-0CFF-FE03-A6A9-FAF3FB475C23}"/>
          </ac:inkMkLst>
        </pc:inkChg>
        <pc:inkChg chg="add mod">
          <ac:chgData name="Kokchun Giang" userId="67e2125d-ec8c-4323-9653-9824a2ad815f" providerId="ADAL" clId="{DCC54989-7FD2-5047-809B-27BA7E8DEEE2}" dt="2024-01-25T18:03:00.691" v="881"/>
          <ac:inkMkLst>
            <pc:docMk/>
            <pc:sldMk cId="2303502608" sldId="331"/>
            <ac:inkMk id="1271" creationId="{462E54FC-7BCE-D7C0-DADC-13FBD9228D39}"/>
          </ac:inkMkLst>
        </pc:inkChg>
        <pc:inkChg chg="add mod">
          <ac:chgData name="Kokchun Giang" userId="67e2125d-ec8c-4323-9653-9824a2ad815f" providerId="ADAL" clId="{DCC54989-7FD2-5047-809B-27BA7E8DEEE2}" dt="2024-01-25T18:03:06.866" v="893"/>
          <ac:inkMkLst>
            <pc:docMk/>
            <pc:sldMk cId="2303502608" sldId="331"/>
            <ac:inkMk id="1275" creationId="{7AC1F960-EF3C-67A6-94D8-2265A0F90BD3}"/>
          </ac:inkMkLst>
        </pc:inkChg>
        <pc:inkChg chg="add mod">
          <ac:chgData name="Kokchun Giang" userId="67e2125d-ec8c-4323-9653-9824a2ad815f" providerId="ADAL" clId="{DCC54989-7FD2-5047-809B-27BA7E8DEEE2}" dt="2024-01-25T18:03:06.866" v="893"/>
          <ac:inkMkLst>
            <pc:docMk/>
            <pc:sldMk cId="2303502608" sldId="331"/>
            <ac:inkMk id="1276" creationId="{34D94181-9467-6C3D-2BF1-359C36C2C7E9}"/>
          </ac:inkMkLst>
        </pc:inkChg>
        <pc:inkChg chg="add mod">
          <ac:chgData name="Kokchun Giang" userId="67e2125d-ec8c-4323-9653-9824a2ad815f" providerId="ADAL" clId="{DCC54989-7FD2-5047-809B-27BA7E8DEEE2}" dt="2024-01-25T18:03:06.866" v="893"/>
          <ac:inkMkLst>
            <pc:docMk/>
            <pc:sldMk cId="2303502608" sldId="331"/>
            <ac:inkMk id="1277" creationId="{838F29EB-9CD9-08BB-B8F3-92651CC5F7D3}"/>
          </ac:inkMkLst>
        </pc:inkChg>
        <pc:inkChg chg="add mod">
          <ac:chgData name="Kokchun Giang" userId="67e2125d-ec8c-4323-9653-9824a2ad815f" providerId="ADAL" clId="{DCC54989-7FD2-5047-809B-27BA7E8DEEE2}" dt="2024-01-25T18:03:06.866" v="893"/>
          <ac:inkMkLst>
            <pc:docMk/>
            <pc:sldMk cId="2303502608" sldId="331"/>
            <ac:inkMk id="1278" creationId="{5F694073-64DF-5C46-50DD-7E9A1AA59F27}"/>
          </ac:inkMkLst>
        </pc:inkChg>
        <pc:inkChg chg="add mod">
          <ac:chgData name="Kokchun Giang" userId="67e2125d-ec8c-4323-9653-9824a2ad815f" providerId="ADAL" clId="{DCC54989-7FD2-5047-809B-27BA7E8DEEE2}" dt="2024-01-25T18:03:06.866" v="893"/>
          <ac:inkMkLst>
            <pc:docMk/>
            <pc:sldMk cId="2303502608" sldId="331"/>
            <ac:inkMk id="1279" creationId="{1C08984A-968E-419D-EC69-0E94EA42AA9F}"/>
          </ac:inkMkLst>
        </pc:inkChg>
        <pc:inkChg chg="add mod">
          <ac:chgData name="Kokchun Giang" userId="67e2125d-ec8c-4323-9653-9824a2ad815f" providerId="ADAL" clId="{DCC54989-7FD2-5047-809B-27BA7E8DEEE2}" dt="2024-01-25T18:03:06.866" v="893"/>
          <ac:inkMkLst>
            <pc:docMk/>
            <pc:sldMk cId="2303502608" sldId="331"/>
            <ac:inkMk id="1280" creationId="{9D4337DF-9776-91E0-CB60-DFDFC627ADA9}"/>
          </ac:inkMkLst>
        </pc:inkChg>
        <pc:inkChg chg="add mod">
          <ac:chgData name="Kokchun Giang" userId="67e2125d-ec8c-4323-9653-9824a2ad815f" providerId="ADAL" clId="{DCC54989-7FD2-5047-809B-27BA7E8DEEE2}" dt="2024-01-25T18:03:06.866" v="893"/>
          <ac:inkMkLst>
            <pc:docMk/>
            <pc:sldMk cId="2303502608" sldId="331"/>
            <ac:inkMk id="1282" creationId="{F000FF1E-BFFB-2087-14E2-5C10850CE1F9}"/>
          </ac:inkMkLst>
        </pc:inkChg>
        <pc:inkChg chg="add mod">
          <ac:chgData name="Kokchun Giang" userId="67e2125d-ec8c-4323-9653-9824a2ad815f" providerId="ADAL" clId="{DCC54989-7FD2-5047-809B-27BA7E8DEEE2}" dt="2024-01-25T18:03:06.866" v="893"/>
          <ac:inkMkLst>
            <pc:docMk/>
            <pc:sldMk cId="2303502608" sldId="331"/>
            <ac:inkMk id="1283" creationId="{D6E150F8-93E1-6592-70F3-9261C6F4915F}"/>
          </ac:inkMkLst>
        </pc:inkChg>
        <pc:inkChg chg="add mod">
          <ac:chgData name="Kokchun Giang" userId="67e2125d-ec8c-4323-9653-9824a2ad815f" providerId="ADAL" clId="{DCC54989-7FD2-5047-809B-27BA7E8DEEE2}" dt="2024-01-25T18:03:06.866" v="893"/>
          <ac:inkMkLst>
            <pc:docMk/>
            <pc:sldMk cId="2303502608" sldId="331"/>
            <ac:inkMk id="1284" creationId="{8C500E5A-C3A4-9D39-C243-6B9500A52B52}"/>
          </ac:inkMkLst>
        </pc:inkChg>
        <pc:inkChg chg="add mod">
          <ac:chgData name="Kokchun Giang" userId="67e2125d-ec8c-4323-9653-9824a2ad815f" providerId="ADAL" clId="{DCC54989-7FD2-5047-809B-27BA7E8DEEE2}" dt="2024-01-25T18:03:06.866" v="893"/>
          <ac:inkMkLst>
            <pc:docMk/>
            <pc:sldMk cId="2303502608" sldId="331"/>
            <ac:inkMk id="1285" creationId="{1566C5FC-B3B5-EB0E-9A2A-06545F779DF0}"/>
          </ac:inkMkLst>
        </pc:inkChg>
        <pc:inkChg chg="add mod">
          <ac:chgData name="Kokchun Giang" userId="67e2125d-ec8c-4323-9653-9824a2ad815f" providerId="ADAL" clId="{DCC54989-7FD2-5047-809B-27BA7E8DEEE2}" dt="2024-01-25T20:11:02.367" v="2189" actId="164"/>
          <ac:inkMkLst>
            <pc:docMk/>
            <pc:sldMk cId="2303502608" sldId="331"/>
            <ac:inkMk id="1287" creationId="{CD7A20C0-2ECE-0D70-3E16-A14A4585654D}"/>
          </ac:inkMkLst>
        </pc:inkChg>
      </pc:sldChg>
      <pc:sldChg chg="del">
        <pc:chgData name="Kokchun Giang" userId="67e2125d-ec8c-4323-9653-9824a2ad815f" providerId="ADAL" clId="{DCC54989-7FD2-5047-809B-27BA7E8DEEE2}" dt="2024-01-25T18:05:53.105" v="1031" actId="2696"/>
        <pc:sldMkLst>
          <pc:docMk/>
          <pc:sldMk cId="2374835458" sldId="332"/>
        </pc:sldMkLst>
      </pc:sldChg>
      <pc:sldChg chg="addSp delSp modSp mod delAnim modAnim">
        <pc:chgData name="Kokchun Giang" userId="67e2125d-ec8c-4323-9653-9824a2ad815f" providerId="ADAL" clId="{DCC54989-7FD2-5047-809B-27BA7E8DEEE2}" dt="2024-01-25T20:15:46.992" v="2238"/>
        <pc:sldMkLst>
          <pc:docMk/>
          <pc:sldMk cId="740354111" sldId="333"/>
        </pc:sldMkLst>
        <pc:spChg chg="mod">
          <ac:chgData name="Kokchun Giang" userId="67e2125d-ec8c-4323-9653-9824a2ad815f" providerId="ADAL" clId="{DCC54989-7FD2-5047-809B-27BA7E8DEEE2}" dt="2024-01-25T18:05:39.490" v="1027" actId="20577"/>
          <ac:spMkLst>
            <pc:docMk/>
            <pc:sldMk cId="740354111" sldId="333"/>
            <ac:spMk id="28" creationId="{240D861B-7F80-DF9C-31F0-E7AFBE0BAB19}"/>
          </ac:spMkLst>
        </pc:spChg>
        <pc:grpChg chg="mod">
          <ac:chgData name="Kokchun Giang" userId="67e2125d-ec8c-4323-9653-9824a2ad815f" providerId="ADAL" clId="{DCC54989-7FD2-5047-809B-27BA7E8DEEE2}" dt="2024-01-25T18:06:42.698" v="1041"/>
          <ac:grpSpMkLst>
            <pc:docMk/>
            <pc:sldMk cId="740354111" sldId="333"/>
            <ac:grpSpMk id="45" creationId="{8AA8B855-F3A0-31CE-E667-2BDE7BD66DB8}"/>
          </ac:grpSpMkLst>
        </pc:grpChg>
        <pc:grpChg chg="del mod">
          <ac:chgData name="Kokchun Giang" userId="67e2125d-ec8c-4323-9653-9824a2ad815f" providerId="ADAL" clId="{DCC54989-7FD2-5047-809B-27BA7E8DEEE2}" dt="2024-01-25T18:06:50.265" v="1055"/>
          <ac:grpSpMkLst>
            <pc:docMk/>
            <pc:sldMk cId="740354111" sldId="333"/>
            <ac:grpSpMk id="53" creationId="{E68F164C-476A-9C27-F08C-99125CA30696}"/>
          </ac:grpSpMkLst>
        </pc:grpChg>
        <pc:grpChg chg="mod">
          <ac:chgData name="Kokchun Giang" userId="67e2125d-ec8c-4323-9653-9824a2ad815f" providerId="ADAL" clId="{DCC54989-7FD2-5047-809B-27BA7E8DEEE2}" dt="2024-01-25T18:08:54.955" v="1178"/>
          <ac:grpSpMkLst>
            <pc:docMk/>
            <pc:sldMk cId="740354111" sldId="333"/>
            <ac:grpSpMk id="438" creationId="{ACD6E216-A42A-16D4-C9CC-F0FD782C6D15}"/>
          </ac:grpSpMkLst>
        </pc:grpChg>
        <pc:grpChg chg="mod">
          <ac:chgData name="Kokchun Giang" userId="67e2125d-ec8c-4323-9653-9824a2ad815f" providerId="ADAL" clId="{DCC54989-7FD2-5047-809B-27BA7E8DEEE2}" dt="2024-01-25T18:06:50.265" v="1055"/>
          <ac:grpSpMkLst>
            <pc:docMk/>
            <pc:sldMk cId="740354111" sldId="333"/>
            <ac:grpSpMk id="464" creationId="{DB459A5B-4BAD-3F17-AB4B-BD5C4ACC082A}"/>
          </ac:grpSpMkLst>
        </pc:grpChg>
        <pc:grpChg chg="mod">
          <ac:chgData name="Kokchun Giang" userId="67e2125d-ec8c-4323-9653-9824a2ad815f" providerId="ADAL" clId="{DCC54989-7FD2-5047-809B-27BA7E8DEEE2}" dt="2024-01-25T20:11:40.621" v="2193" actId="164"/>
          <ac:grpSpMkLst>
            <pc:docMk/>
            <pc:sldMk cId="740354111" sldId="333"/>
            <ac:grpSpMk id="493" creationId="{AADBA0CE-5BD3-F8DE-6C7D-D494F9DFB531}"/>
          </ac:grpSpMkLst>
        </pc:grpChg>
        <pc:grpChg chg="mod">
          <ac:chgData name="Kokchun Giang" userId="67e2125d-ec8c-4323-9653-9824a2ad815f" providerId="ADAL" clId="{DCC54989-7FD2-5047-809B-27BA7E8DEEE2}" dt="2024-01-25T20:11:40.621" v="2193" actId="164"/>
          <ac:grpSpMkLst>
            <pc:docMk/>
            <pc:sldMk cId="740354111" sldId="333"/>
            <ac:grpSpMk id="509" creationId="{2B321398-C887-E643-05C9-3B2D7DFDF3BC}"/>
          </ac:grpSpMkLst>
        </pc:grpChg>
        <pc:grpChg chg="del">
          <ac:chgData name="Kokchun Giang" userId="67e2125d-ec8c-4323-9653-9824a2ad815f" providerId="ADAL" clId="{DCC54989-7FD2-5047-809B-27BA7E8DEEE2}" dt="2024-01-25T18:05:42.115" v="1028" actId="478"/>
          <ac:grpSpMkLst>
            <pc:docMk/>
            <pc:sldMk cId="740354111" sldId="333"/>
            <ac:grpSpMk id="569" creationId="{FBD83E4A-F1EC-B08E-43D0-EBBCE90D5268}"/>
          </ac:grpSpMkLst>
        </pc:grpChg>
        <pc:grpChg chg="del">
          <ac:chgData name="Kokchun Giang" userId="67e2125d-ec8c-4323-9653-9824a2ad815f" providerId="ADAL" clId="{DCC54989-7FD2-5047-809B-27BA7E8DEEE2}" dt="2024-01-25T18:05:47.141" v="1030" actId="478"/>
          <ac:grpSpMkLst>
            <pc:docMk/>
            <pc:sldMk cId="740354111" sldId="333"/>
            <ac:grpSpMk id="570" creationId="{55132889-337A-DAA6-C3D9-CB7E92BAC0B6}"/>
          </ac:grpSpMkLst>
        </pc:grpChg>
        <pc:grpChg chg="del">
          <ac:chgData name="Kokchun Giang" userId="67e2125d-ec8c-4323-9653-9824a2ad815f" providerId="ADAL" clId="{DCC54989-7FD2-5047-809B-27BA7E8DEEE2}" dt="2024-01-25T18:05:47.141" v="1030" actId="478"/>
          <ac:grpSpMkLst>
            <pc:docMk/>
            <pc:sldMk cId="740354111" sldId="333"/>
            <ac:grpSpMk id="571" creationId="{DF5EFCAD-4601-A58B-D266-DD11EA696B03}"/>
          </ac:grpSpMkLst>
        </pc:grpChg>
        <pc:grpChg chg="mod">
          <ac:chgData name="Kokchun Giang" userId="67e2125d-ec8c-4323-9653-9824a2ad815f" providerId="ADAL" clId="{DCC54989-7FD2-5047-809B-27BA7E8DEEE2}" dt="2024-01-25T18:07:22.285" v="1084"/>
          <ac:grpSpMkLst>
            <pc:docMk/>
            <pc:sldMk cId="740354111" sldId="333"/>
            <ac:grpSpMk id="572" creationId="{4E0670F0-6E69-282B-3618-C567117D5F0B}"/>
          </ac:grpSpMkLst>
        </pc:grpChg>
        <pc:grpChg chg="mod">
          <ac:chgData name="Kokchun Giang" userId="67e2125d-ec8c-4323-9653-9824a2ad815f" providerId="ADAL" clId="{DCC54989-7FD2-5047-809B-27BA7E8DEEE2}" dt="2024-01-25T18:07:22.285" v="1084"/>
          <ac:grpSpMkLst>
            <pc:docMk/>
            <pc:sldMk cId="740354111" sldId="333"/>
            <ac:grpSpMk id="573" creationId="{90930AC4-3D50-5999-8B2A-AF5BDAD4B875}"/>
          </ac:grpSpMkLst>
        </pc:grpChg>
        <pc:grpChg chg="del mod">
          <ac:chgData name="Kokchun Giang" userId="67e2125d-ec8c-4323-9653-9824a2ad815f" providerId="ADAL" clId="{DCC54989-7FD2-5047-809B-27BA7E8DEEE2}" dt="2024-01-25T18:07:33.705" v="1107"/>
          <ac:grpSpMkLst>
            <pc:docMk/>
            <pc:sldMk cId="740354111" sldId="333"/>
            <ac:grpSpMk id="578" creationId="{80F61CB8-15E6-BF8F-9ACA-1CC35B23444F}"/>
          </ac:grpSpMkLst>
        </pc:grpChg>
        <pc:grpChg chg="del">
          <ac:chgData name="Kokchun Giang" userId="67e2125d-ec8c-4323-9653-9824a2ad815f" providerId="ADAL" clId="{DCC54989-7FD2-5047-809B-27BA7E8DEEE2}" dt="2024-01-25T18:05:44.881" v="1029" actId="478"/>
          <ac:grpSpMkLst>
            <pc:docMk/>
            <pc:sldMk cId="740354111" sldId="333"/>
            <ac:grpSpMk id="583" creationId="{37FFA505-4710-F844-70DA-4A63F4644A28}"/>
          </ac:grpSpMkLst>
        </pc:grpChg>
        <pc:grpChg chg="del">
          <ac:chgData name="Kokchun Giang" userId="67e2125d-ec8c-4323-9653-9824a2ad815f" providerId="ADAL" clId="{DCC54989-7FD2-5047-809B-27BA7E8DEEE2}" dt="2024-01-25T18:05:44.881" v="1029" actId="478"/>
          <ac:grpSpMkLst>
            <pc:docMk/>
            <pc:sldMk cId="740354111" sldId="333"/>
            <ac:grpSpMk id="584" creationId="{BDF6B3AA-F8E5-12D3-F165-5AA383032F4C}"/>
          </ac:grpSpMkLst>
        </pc:grpChg>
        <pc:grpChg chg="del">
          <ac:chgData name="Kokchun Giang" userId="67e2125d-ec8c-4323-9653-9824a2ad815f" providerId="ADAL" clId="{DCC54989-7FD2-5047-809B-27BA7E8DEEE2}" dt="2024-01-25T18:05:44.881" v="1029" actId="478"/>
          <ac:grpSpMkLst>
            <pc:docMk/>
            <pc:sldMk cId="740354111" sldId="333"/>
            <ac:grpSpMk id="585" creationId="{472D9F65-ECF2-216E-308D-4ED856215FC5}"/>
          </ac:grpSpMkLst>
        </pc:grpChg>
        <pc:grpChg chg="del">
          <ac:chgData name="Kokchun Giang" userId="67e2125d-ec8c-4323-9653-9824a2ad815f" providerId="ADAL" clId="{DCC54989-7FD2-5047-809B-27BA7E8DEEE2}" dt="2024-01-25T18:05:44.881" v="1029" actId="478"/>
          <ac:grpSpMkLst>
            <pc:docMk/>
            <pc:sldMk cId="740354111" sldId="333"/>
            <ac:grpSpMk id="586" creationId="{3049B7F7-B4E5-F134-F44C-76411A7761A8}"/>
          </ac:grpSpMkLst>
        </pc:grpChg>
        <pc:grpChg chg="mod">
          <ac:chgData name="Kokchun Giang" userId="67e2125d-ec8c-4323-9653-9824a2ad815f" providerId="ADAL" clId="{DCC54989-7FD2-5047-809B-27BA7E8DEEE2}" dt="2024-01-25T20:11:40.621" v="2193" actId="164"/>
          <ac:grpSpMkLst>
            <pc:docMk/>
            <pc:sldMk cId="740354111" sldId="333"/>
            <ac:grpSpMk id="590" creationId="{4D2612B1-189D-FE5E-2400-5CDEB29D426C}"/>
          </ac:grpSpMkLst>
        </pc:grpChg>
        <pc:grpChg chg="del mod">
          <ac:chgData name="Kokchun Giang" userId="67e2125d-ec8c-4323-9653-9824a2ad815f" providerId="ADAL" clId="{DCC54989-7FD2-5047-809B-27BA7E8DEEE2}" dt="2024-01-25T18:08:14.086" v="1125"/>
          <ac:grpSpMkLst>
            <pc:docMk/>
            <pc:sldMk cId="740354111" sldId="333"/>
            <ac:grpSpMk id="600" creationId="{B352B89B-D2C0-6D6D-3015-83FA390D6A69}"/>
          </ac:grpSpMkLst>
        </pc:grpChg>
        <pc:grpChg chg="mod">
          <ac:chgData name="Kokchun Giang" userId="67e2125d-ec8c-4323-9653-9824a2ad815f" providerId="ADAL" clId="{DCC54989-7FD2-5047-809B-27BA7E8DEEE2}" dt="2024-01-25T20:11:40.621" v="2193" actId="164"/>
          <ac:grpSpMkLst>
            <pc:docMk/>
            <pc:sldMk cId="740354111" sldId="333"/>
            <ac:grpSpMk id="609" creationId="{08AE39E8-DEC7-2AE6-EBDB-CF54508A770A}"/>
          </ac:grpSpMkLst>
        </pc:grpChg>
        <pc:grpChg chg="mod">
          <ac:chgData name="Kokchun Giang" userId="67e2125d-ec8c-4323-9653-9824a2ad815f" providerId="ADAL" clId="{DCC54989-7FD2-5047-809B-27BA7E8DEEE2}" dt="2024-01-25T20:11:40.621" v="2193" actId="164"/>
          <ac:grpSpMkLst>
            <pc:docMk/>
            <pc:sldMk cId="740354111" sldId="333"/>
            <ac:grpSpMk id="610" creationId="{49B744B0-A441-5479-15E9-15B0BE1FF0AB}"/>
          </ac:grpSpMkLst>
        </pc:grpChg>
        <pc:grpChg chg="mod">
          <ac:chgData name="Kokchun Giang" userId="67e2125d-ec8c-4323-9653-9824a2ad815f" providerId="ADAL" clId="{DCC54989-7FD2-5047-809B-27BA7E8DEEE2}" dt="2024-01-25T20:11:40.621" v="2193" actId="164"/>
          <ac:grpSpMkLst>
            <pc:docMk/>
            <pc:sldMk cId="740354111" sldId="333"/>
            <ac:grpSpMk id="618" creationId="{525779EE-1934-1B00-D147-8682DDBE22C8}"/>
          </ac:grpSpMkLst>
        </pc:grpChg>
        <pc:grpChg chg="mod">
          <ac:chgData name="Kokchun Giang" userId="67e2125d-ec8c-4323-9653-9824a2ad815f" providerId="ADAL" clId="{DCC54989-7FD2-5047-809B-27BA7E8DEEE2}" dt="2024-01-25T20:11:40.621" v="2193" actId="164"/>
          <ac:grpSpMkLst>
            <pc:docMk/>
            <pc:sldMk cId="740354111" sldId="333"/>
            <ac:grpSpMk id="624" creationId="{7B70EB22-5BA9-513C-E99B-5B6D70E7F6C1}"/>
          </ac:grpSpMkLst>
        </pc:grpChg>
        <pc:grpChg chg="add del mod">
          <ac:chgData name="Kokchun Giang" userId="67e2125d-ec8c-4323-9653-9824a2ad815f" providerId="ADAL" clId="{DCC54989-7FD2-5047-809B-27BA7E8DEEE2}" dt="2024-01-25T18:09:01.104" v="1188"/>
          <ac:grpSpMkLst>
            <pc:docMk/>
            <pc:sldMk cId="740354111" sldId="333"/>
            <ac:grpSpMk id="631" creationId="{A9FF947C-82B7-D16A-870C-1ACE8AF14615}"/>
          </ac:grpSpMkLst>
        </pc:grpChg>
        <pc:grpChg chg="add del mod">
          <ac:chgData name="Kokchun Giang" userId="67e2125d-ec8c-4323-9653-9824a2ad815f" providerId="ADAL" clId="{DCC54989-7FD2-5047-809B-27BA7E8DEEE2}" dt="2024-01-25T18:09:01.104" v="1188"/>
          <ac:grpSpMkLst>
            <pc:docMk/>
            <pc:sldMk cId="740354111" sldId="333"/>
            <ac:grpSpMk id="638" creationId="{A8E12DFD-75BA-993A-F6BF-0CD67B026B59}"/>
          </ac:grpSpMkLst>
        </pc:grpChg>
        <pc:grpChg chg="mod">
          <ac:chgData name="Kokchun Giang" userId="67e2125d-ec8c-4323-9653-9824a2ad815f" providerId="ADAL" clId="{DCC54989-7FD2-5047-809B-27BA7E8DEEE2}" dt="2024-01-25T20:11:40.621" v="2193" actId="164"/>
          <ac:grpSpMkLst>
            <pc:docMk/>
            <pc:sldMk cId="740354111" sldId="333"/>
            <ac:grpSpMk id="644" creationId="{61F42EB0-FC40-6759-60C8-36E3967C1AB6}"/>
          </ac:grpSpMkLst>
        </pc:grpChg>
        <pc:grpChg chg="mod">
          <ac:chgData name="Kokchun Giang" userId="67e2125d-ec8c-4323-9653-9824a2ad815f" providerId="ADAL" clId="{DCC54989-7FD2-5047-809B-27BA7E8DEEE2}" dt="2024-01-25T20:11:46.107" v="2194" actId="164"/>
          <ac:grpSpMkLst>
            <pc:docMk/>
            <pc:sldMk cId="740354111" sldId="333"/>
            <ac:grpSpMk id="649" creationId="{41FF08D8-1E11-ABD5-E224-F4AE133D4239}"/>
          </ac:grpSpMkLst>
        </pc:grpChg>
        <pc:grpChg chg="mod">
          <ac:chgData name="Kokchun Giang" userId="67e2125d-ec8c-4323-9653-9824a2ad815f" providerId="ADAL" clId="{DCC54989-7FD2-5047-809B-27BA7E8DEEE2}" dt="2024-01-25T20:11:47.981" v="2195" actId="164"/>
          <ac:grpSpMkLst>
            <pc:docMk/>
            <pc:sldMk cId="740354111" sldId="333"/>
            <ac:grpSpMk id="661" creationId="{ABD5BCBD-D7B9-575B-8A76-0B89C17E9733}"/>
          </ac:grpSpMkLst>
        </pc:grpChg>
        <pc:grpChg chg="mod">
          <ac:chgData name="Kokchun Giang" userId="67e2125d-ec8c-4323-9653-9824a2ad815f" providerId="ADAL" clId="{DCC54989-7FD2-5047-809B-27BA7E8DEEE2}" dt="2024-01-25T20:11:47.981" v="2195" actId="164"/>
          <ac:grpSpMkLst>
            <pc:docMk/>
            <pc:sldMk cId="740354111" sldId="333"/>
            <ac:grpSpMk id="662" creationId="{1A281E1B-14CB-677E-C0A0-A2A2DA79853F}"/>
          </ac:grpSpMkLst>
        </pc:grpChg>
        <pc:grpChg chg="mod">
          <ac:chgData name="Kokchun Giang" userId="67e2125d-ec8c-4323-9653-9824a2ad815f" providerId="ADAL" clId="{DCC54989-7FD2-5047-809B-27BA7E8DEEE2}" dt="2024-01-25T18:10:46.269" v="1218"/>
          <ac:grpSpMkLst>
            <pc:docMk/>
            <pc:sldMk cId="740354111" sldId="333"/>
            <ac:grpSpMk id="675" creationId="{EADDD8CF-E9DF-AA37-7EFB-AF12EC8CCC13}"/>
          </ac:grpSpMkLst>
        </pc:grpChg>
        <pc:grpChg chg="mod">
          <ac:chgData name="Kokchun Giang" userId="67e2125d-ec8c-4323-9653-9824a2ad815f" providerId="ADAL" clId="{DCC54989-7FD2-5047-809B-27BA7E8DEEE2}" dt="2024-01-25T18:10:57.006" v="1225"/>
          <ac:grpSpMkLst>
            <pc:docMk/>
            <pc:sldMk cId="740354111" sldId="333"/>
            <ac:grpSpMk id="680" creationId="{20E357D5-4D51-D697-0A1F-340C06AA89E3}"/>
          </ac:grpSpMkLst>
        </pc:grpChg>
        <pc:grpChg chg="mod">
          <ac:chgData name="Kokchun Giang" userId="67e2125d-ec8c-4323-9653-9824a2ad815f" providerId="ADAL" clId="{DCC54989-7FD2-5047-809B-27BA7E8DEEE2}" dt="2024-01-25T18:10:57.006" v="1225"/>
          <ac:grpSpMkLst>
            <pc:docMk/>
            <pc:sldMk cId="740354111" sldId="333"/>
            <ac:grpSpMk id="681" creationId="{C52D11DC-F5DF-B898-6E2A-EE5AF55E4473}"/>
          </ac:grpSpMkLst>
        </pc:grpChg>
        <pc:grpChg chg="mod">
          <ac:chgData name="Kokchun Giang" userId="67e2125d-ec8c-4323-9653-9824a2ad815f" providerId="ADAL" clId="{DCC54989-7FD2-5047-809B-27BA7E8DEEE2}" dt="2024-01-25T20:11:52.284" v="2196" actId="164"/>
          <ac:grpSpMkLst>
            <pc:docMk/>
            <pc:sldMk cId="740354111" sldId="333"/>
            <ac:grpSpMk id="692" creationId="{52A5824B-953D-5119-6315-E355D0A0B1B4}"/>
          </ac:grpSpMkLst>
        </pc:grpChg>
        <pc:grpChg chg="mod">
          <ac:chgData name="Kokchun Giang" userId="67e2125d-ec8c-4323-9653-9824a2ad815f" providerId="ADAL" clId="{DCC54989-7FD2-5047-809B-27BA7E8DEEE2}" dt="2024-01-25T20:11:52.284" v="2196" actId="164"/>
          <ac:grpSpMkLst>
            <pc:docMk/>
            <pc:sldMk cId="740354111" sldId="333"/>
            <ac:grpSpMk id="709" creationId="{A9C96991-18B0-F6D1-4A3B-A170B07E5463}"/>
          </ac:grpSpMkLst>
        </pc:grpChg>
        <pc:grpChg chg="mod">
          <ac:chgData name="Kokchun Giang" userId="67e2125d-ec8c-4323-9653-9824a2ad815f" providerId="ADAL" clId="{DCC54989-7FD2-5047-809B-27BA7E8DEEE2}" dt="2024-01-25T20:11:52.284" v="2196" actId="164"/>
          <ac:grpSpMkLst>
            <pc:docMk/>
            <pc:sldMk cId="740354111" sldId="333"/>
            <ac:grpSpMk id="710" creationId="{8CF84AF5-5AEE-427E-BAB1-376E50E6EEB6}"/>
          </ac:grpSpMkLst>
        </pc:grpChg>
        <pc:grpChg chg="del mod">
          <ac:chgData name="Kokchun Giang" userId="67e2125d-ec8c-4323-9653-9824a2ad815f" providerId="ADAL" clId="{DCC54989-7FD2-5047-809B-27BA7E8DEEE2}" dt="2024-01-25T18:11:42.178" v="1284"/>
          <ac:grpSpMkLst>
            <pc:docMk/>
            <pc:sldMk cId="740354111" sldId="333"/>
            <ac:grpSpMk id="713" creationId="{FD67A101-36BD-5DA9-EEEB-13F97F8BBD72}"/>
          </ac:grpSpMkLst>
        </pc:grpChg>
        <pc:grpChg chg="del mod">
          <ac:chgData name="Kokchun Giang" userId="67e2125d-ec8c-4323-9653-9824a2ad815f" providerId="ADAL" clId="{DCC54989-7FD2-5047-809B-27BA7E8DEEE2}" dt="2024-01-25T18:11:42.178" v="1284"/>
          <ac:grpSpMkLst>
            <pc:docMk/>
            <pc:sldMk cId="740354111" sldId="333"/>
            <ac:grpSpMk id="728" creationId="{5C5BF223-318A-745A-C047-6676E1ADE957}"/>
          </ac:grpSpMkLst>
        </pc:grpChg>
        <pc:grpChg chg="del mod">
          <ac:chgData name="Kokchun Giang" userId="67e2125d-ec8c-4323-9653-9824a2ad815f" providerId="ADAL" clId="{DCC54989-7FD2-5047-809B-27BA7E8DEEE2}" dt="2024-01-25T18:11:42.178" v="1284"/>
          <ac:grpSpMkLst>
            <pc:docMk/>
            <pc:sldMk cId="740354111" sldId="333"/>
            <ac:grpSpMk id="729" creationId="{A1C43129-6599-ED0C-586C-711BDEAB1885}"/>
          </ac:grpSpMkLst>
        </pc:grpChg>
        <pc:grpChg chg="del mod">
          <ac:chgData name="Kokchun Giang" userId="67e2125d-ec8c-4323-9653-9824a2ad815f" providerId="ADAL" clId="{DCC54989-7FD2-5047-809B-27BA7E8DEEE2}" dt="2024-01-25T18:11:42.178" v="1284"/>
          <ac:grpSpMkLst>
            <pc:docMk/>
            <pc:sldMk cId="740354111" sldId="333"/>
            <ac:grpSpMk id="741" creationId="{382DDD83-0C05-EF2D-3821-62524CF4EE24}"/>
          </ac:grpSpMkLst>
        </pc:grpChg>
        <pc:grpChg chg="mod">
          <ac:chgData name="Kokchun Giang" userId="67e2125d-ec8c-4323-9653-9824a2ad815f" providerId="ADAL" clId="{DCC54989-7FD2-5047-809B-27BA7E8DEEE2}" dt="2024-01-25T18:11:42.178" v="1284"/>
          <ac:grpSpMkLst>
            <pc:docMk/>
            <pc:sldMk cId="740354111" sldId="333"/>
            <ac:grpSpMk id="742" creationId="{2B3739E6-B31D-4F28-09B1-54CABC55221A}"/>
          </ac:grpSpMkLst>
        </pc:grpChg>
        <pc:grpChg chg="mod">
          <ac:chgData name="Kokchun Giang" userId="67e2125d-ec8c-4323-9653-9824a2ad815f" providerId="ADAL" clId="{DCC54989-7FD2-5047-809B-27BA7E8DEEE2}" dt="2024-01-25T18:11:52.148" v="1313"/>
          <ac:grpSpMkLst>
            <pc:docMk/>
            <pc:sldMk cId="740354111" sldId="333"/>
            <ac:grpSpMk id="753" creationId="{91055810-B9E6-3591-3B06-5F40890CD0AE}"/>
          </ac:grpSpMkLst>
        </pc:grpChg>
        <pc:grpChg chg="mod">
          <ac:chgData name="Kokchun Giang" userId="67e2125d-ec8c-4323-9653-9824a2ad815f" providerId="ADAL" clId="{DCC54989-7FD2-5047-809B-27BA7E8DEEE2}" dt="2024-01-25T18:11:52.148" v="1313"/>
          <ac:grpSpMkLst>
            <pc:docMk/>
            <pc:sldMk cId="740354111" sldId="333"/>
            <ac:grpSpMk id="754" creationId="{7241759F-9225-3097-5DC2-34BE03A41044}"/>
          </ac:grpSpMkLst>
        </pc:grpChg>
        <pc:grpChg chg="mod">
          <ac:chgData name="Kokchun Giang" userId="67e2125d-ec8c-4323-9653-9824a2ad815f" providerId="ADAL" clId="{DCC54989-7FD2-5047-809B-27BA7E8DEEE2}" dt="2024-01-25T18:11:50.986" v="1306"/>
          <ac:grpSpMkLst>
            <pc:docMk/>
            <pc:sldMk cId="740354111" sldId="333"/>
            <ac:grpSpMk id="762" creationId="{1DEA8C16-B60C-6B22-75F6-4AF632D7EB7D}"/>
          </ac:grpSpMkLst>
        </pc:grpChg>
        <pc:grpChg chg="mod">
          <ac:chgData name="Kokchun Giang" userId="67e2125d-ec8c-4323-9653-9824a2ad815f" providerId="ADAL" clId="{DCC54989-7FD2-5047-809B-27BA7E8DEEE2}" dt="2024-01-25T20:12:00.582" v="2197" actId="164"/>
          <ac:grpSpMkLst>
            <pc:docMk/>
            <pc:sldMk cId="740354111" sldId="333"/>
            <ac:grpSpMk id="765" creationId="{FD8FE868-C229-6955-5210-C23028CBB278}"/>
          </ac:grpSpMkLst>
        </pc:grpChg>
        <pc:grpChg chg="del mod">
          <ac:chgData name="Kokchun Giang" userId="67e2125d-ec8c-4323-9653-9824a2ad815f" providerId="ADAL" clId="{DCC54989-7FD2-5047-809B-27BA7E8DEEE2}" dt="2024-01-25T18:12:04.245" v="1337"/>
          <ac:grpSpMkLst>
            <pc:docMk/>
            <pc:sldMk cId="740354111" sldId="333"/>
            <ac:grpSpMk id="770" creationId="{36C35EA4-7F31-590C-F80E-A9E62567E86A}"/>
          </ac:grpSpMkLst>
        </pc:grpChg>
        <pc:grpChg chg="mod">
          <ac:chgData name="Kokchun Giang" userId="67e2125d-ec8c-4323-9653-9824a2ad815f" providerId="ADAL" clId="{DCC54989-7FD2-5047-809B-27BA7E8DEEE2}" dt="2024-01-25T20:12:00.582" v="2197" actId="164"/>
          <ac:grpSpMkLst>
            <pc:docMk/>
            <pc:sldMk cId="740354111" sldId="333"/>
            <ac:grpSpMk id="777" creationId="{FA345E3F-8E7F-DEB4-4862-D450139C8FB6}"/>
          </ac:grpSpMkLst>
        </pc:grpChg>
        <pc:grpChg chg="mod">
          <ac:chgData name="Kokchun Giang" userId="67e2125d-ec8c-4323-9653-9824a2ad815f" providerId="ADAL" clId="{DCC54989-7FD2-5047-809B-27BA7E8DEEE2}" dt="2024-01-25T20:12:00.582" v="2197" actId="164"/>
          <ac:grpSpMkLst>
            <pc:docMk/>
            <pc:sldMk cId="740354111" sldId="333"/>
            <ac:grpSpMk id="788" creationId="{F9FAF358-E60B-6625-7C74-B214C34528DA}"/>
          </ac:grpSpMkLst>
        </pc:grpChg>
        <pc:grpChg chg="mod">
          <ac:chgData name="Kokchun Giang" userId="67e2125d-ec8c-4323-9653-9824a2ad815f" providerId="ADAL" clId="{DCC54989-7FD2-5047-809B-27BA7E8DEEE2}" dt="2024-01-25T20:12:00.582" v="2197" actId="164"/>
          <ac:grpSpMkLst>
            <pc:docMk/>
            <pc:sldMk cId="740354111" sldId="333"/>
            <ac:grpSpMk id="789" creationId="{5E88E026-D40E-6289-0DD0-B667742D5834}"/>
          </ac:grpSpMkLst>
        </pc:grpChg>
        <pc:grpChg chg="mod">
          <ac:chgData name="Kokchun Giang" userId="67e2125d-ec8c-4323-9653-9824a2ad815f" providerId="ADAL" clId="{DCC54989-7FD2-5047-809B-27BA7E8DEEE2}" dt="2024-01-25T20:12:00.582" v="2197" actId="164"/>
          <ac:grpSpMkLst>
            <pc:docMk/>
            <pc:sldMk cId="740354111" sldId="333"/>
            <ac:grpSpMk id="790" creationId="{3D9BC2B5-B740-C53B-D3B8-CD5484B75DFD}"/>
          </ac:grpSpMkLst>
        </pc:grpChg>
        <pc:grpChg chg="mod">
          <ac:chgData name="Kokchun Giang" userId="67e2125d-ec8c-4323-9653-9824a2ad815f" providerId="ADAL" clId="{DCC54989-7FD2-5047-809B-27BA7E8DEEE2}" dt="2024-01-25T20:12:00.582" v="2197" actId="164"/>
          <ac:grpSpMkLst>
            <pc:docMk/>
            <pc:sldMk cId="740354111" sldId="333"/>
            <ac:grpSpMk id="798" creationId="{73160EB6-34C0-77A0-367D-67F65EDA5951}"/>
          </ac:grpSpMkLst>
        </pc:grpChg>
        <pc:grpChg chg="mod">
          <ac:chgData name="Kokchun Giang" userId="67e2125d-ec8c-4323-9653-9824a2ad815f" providerId="ADAL" clId="{DCC54989-7FD2-5047-809B-27BA7E8DEEE2}" dt="2024-01-25T20:12:00.582" v="2197" actId="164"/>
          <ac:grpSpMkLst>
            <pc:docMk/>
            <pc:sldMk cId="740354111" sldId="333"/>
            <ac:grpSpMk id="799" creationId="{9D993840-C521-7861-B437-79B9F1A0A030}"/>
          </ac:grpSpMkLst>
        </pc:grpChg>
        <pc:grpChg chg="mod">
          <ac:chgData name="Kokchun Giang" userId="67e2125d-ec8c-4323-9653-9824a2ad815f" providerId="ADAL" clId="{DCC54989-7FD2-5047-809B-27BA7E8DEEE2}" dt="2024-01-25T20:12:00.582" v="2197" actId="164"/>
          <ac:grpSpMkLst>
            <pc:docMk/>
            <pc:sldMk cId="740354111" sldId="333"/>
            <ac:grpSpMk id="810" creationId="{071AF7CC-83C4-C8E0-4D94-04AD8451BB3D}"/>
          </ac:grpSpMkLst>
        </pc:grpChg>
        <pc:grpChg chg="mod">
          <ac:chgData name="Kokchun Giang" userId="67e2125d-ec8c-4323-9653-9824a2ad815f" providerId="ADAL" clId="{DCC54989-7FD2-5047-809B-27BA7E8DEEE2}" dt="2024-01-25T18:12:33.232" v="1373"/>
          <ac:grpSpMkLst>
            <pc:docMk/>
            <pc:sldMk cId="740354111" sldId="333"/>
            <ac:grpSpMk id="814" creationId="{C803A05C-A1B8-8180-D8AE-99EF3E9095BC}"/>
          </ac:grpSpMkLst>
        </pc:grpChg>
        <pc:grpChg chg="del mod">
          <ac:chgData name="Kokchun Giang" userId="67e2125d-ec8c-4323-9653-9824a2ad815f" providerId="ADAL" clId="{DCC54989-7FD2-5047-809B-27BA7E8DEEE2}" dt="2024-01-25T18:12:42.271" v="1391"/>
          <ac:grpSpMkLst>
            <pc:docMk/>
            <pc:sldMk cId="740354111" sldId="333"/>
            <ac:grpSpMk id="828" creationId="{4E60DE39-02BF-8CD5-F1AD-B15A599B4A90}"/>
          </ac:grpSpMkLst>
        </pc:grpChg>
        <pc:grpChg chg="mod">
          <ac:chgData name="Kokchun Giang" userId="67e2125d-ec8c-4323-9653-9824a2ad815f" providerId="ADAL" clId="{DCC54989-7FD2-5047-809B-27BA7E8DEEE2}" dt="2024-01-25T20:12:00.582" v="2197" actId="164"/>
          <ac:grpSpMkLst>
            <pc:docMk/>
            <pc:sldMk cId="740354111" sldId="333"/>
            <ac:grpSpMk id="829" creationId="{FFDBDE95-E959-30DC-07E2-CE65D26698F6}"/>
          </ac:grpSpMkLst>
        </pc:grpChg>
        <pc:grpChg chg="mod">
          <ac:chgData name="Kokchun Giang" userId="67e2125d-ec8c-4323-9653-9824a2ad815f" providerId="ADAL" clId="{DCC54989-7FD2-5047-809B-27BA7E8DEEE2}" dt="2024-01-25T20:12:00.582" v="2197" actId="164"/>
          <ac:grpSpMkLst>
            <pc:docMk/>
            <pc:sldMk cId="740354111" sldId="333"/>
            <ac:grpSpMk id="831" creationId="{5AE825A8-C897-2852-1F4E-E365C1849EAF}"/>
          </ac:grpSpMkLst>
        </pc:grpChg>
        <pc:grpChg chg="mod">
          <ac:chgData name="Kokchun Giang" userId="67e2125d-ec8c-4323-9653-9824a2ad815f" providerId="ADAL" clId="{DCC54989-7FD2-5047-809B-27BA7E8DEEE2}" dt="2024-01-25T20:12:00.582" v="2197" actId="164"/>
          <ac:grpSpMkLst>
            <pc:docMk/>
            <pc:sldMk cId="740354111" sldId="333"/>
            <ac:grpSpMk id="838" creationId="{E7C763C7-B4E1-E144-3592-A5902B1923F0}"/>
          </ac:grpSpMkLst>
        </pc:grpChg>
        <pc:grpChg chg="mod">
          <ac:chgData name="Kokchun Giang" userId="67e2125d-ec8c-4323-9653-9824a2ad815f" providerId="ADAL" clId="{DCC54989-7FD2-5047-809B-27BA7E8DEEE2}" dt="2024-01-25T20:12:04.865" v="2198" actId="164"/>
          <ac:grpSpMkLst>
            <pc:docMk/>
            <pc:sldMk cId="740354111" sldId="333"/>
            <ac:grpSpMk id="852" creationId="{6786ED9F-3D52-2E89-5433-ED9D272EFAC5}"/>
          </ac:grpSpMkLst>
        </pc:grpChg>
        <pc:grpChg chg="mod">
          <ac:chgData name="Kokchun Giang" userId="67e2125d-ec8c-4323-9653-9824a2ad815f" providerId="ADAL" clId="{DCC54989-7FD2-5047-809B-27BA7E8DEEE2}" dt="2024-01-25T20:12:08.174" v="2199" actId="164"/>
          <ac:grpSpMkLst>
            <pc:docMk/>
            <pc:sldMk cId="740354111" sldId="333"/>
            <ac:grpSpMk id="859" creationId="{9EBA8404-2E12-632C-8D04-188FF22537B7}"/>
          </ac:grpSpMkLst>
        </pc:grpChg>
        <pc:grpChg chg="mod">
          <ac:chgData name="Kokchun Giang" userId="67e2125d-ec8c-4323-9653-9824a2ad815f" providerId="ADAL" clId="{DCC54989-7FD2-5047-809B-27BA7E8DEEE2}" dt="2024-01-25T20:12:08.174" v="2199" actId="164"/>
          <ac:grpSpMkLst>
            <pc:docMk/>
            <pc:sldMk cId="740354111" sldId="333"/>
            <ac:grpSpMk id="869" creationId="{67A29D55-2A53-CF5E-6EE6-561D962A23C1}"/>
          </ac:grpSpMkLst>
        </pc:grpChg>
        <pc:grpChg chg="mod">
          <ac:chgData name="Kokchun Giang" userId="67e2125d-ec8c-4323-9653-9824a2ad815f" providerId="ADAL" clId="{DCC54989-7FD2-5047-809B-27BA7E8DEEE2}" dt="2024-01-25T20:12:08.174" v="2199" actId="164"/>
          <ac:grpSpMkLst>
            <pc:docMk/>
            <pc:sldMk cId="740354111" sldId="333"/>
            <ac:grpSpMk id="876" creationId="{B536E15F-AFC3-70F4-00E9-FEC30CC17321}"/>
          </ac:grpSpMkLst>
        </pc:grpChg>
        <pc:grpChg chg="mod">
          <ac:chgData name="Kokchun Giang" userId="67e2125d-ec8c-4323-9653-9824a2ad815f" providerId="ADAL" clId="{DCC54989-7FD2-5047-809B-27BA7E8DEEE2}" dt="2024-01-25T18:13:41.912" v="1444"/>
          <ac:grpSpMkLst>
            <pc:docMk/>
            <pc:sldMk cId="740354111" sldId="333"/>
            <ac:grpSpMk id="881" creationId="{DAC43AD2-0F7B-E3DD-A533-AA3729189EB3}"/>
          </ac:grpSpMkLst>
        </pc:grpChg>
        <pc:grpChg chg="mod topLvl">
          <ac:chgData name="Kokchun Giang" userId="67e2125d-ec8c-4323-9653-9824a2ad815f" providerId="ADAL" clId="{DCC54989-7FD2-5047-809B-27BA7E8DEEE2}" dt="2024-01-25T20:12:35.283" v="2202" actId="164"/>
          <ac:grpSpMkLst>
            <pc:docMk/>
            <pc:sldMk cId="740354111" sldId="333"/>
            <ac:grpSpMk id="895" creationId="{C5BB9F67-D1B6-A628-F51B-8469FEA869AE}"/>
          </ac:grpSpMkLst>
        </pc:grpChg>
        <pc:grpChg chg="mod topLvl">
          <ac:chgData name="Kokchun Giang" userId="67e2125d-ec8c-4323-9653-9824a2ad815f" providerId="ADAL" clId="{DCC54989-7FD2-5047-809B-27BA7E8DEEE2}" dt="2024-01-25T20:12:35.283" v="2202" actId="164"/>
          <ac:grpSpMkLst>
            <pc:docMk/>
            <pc:sldMk cId="740354111" sldId="333"/>
            <ac:grpSpMk id="896" creationId="{BC0986B7-1925-6FCE-292F-5D0305707ABD}"/>
          </ac:grpSpMkLst>
        </pc:grpChg>
        <pc:grpChg chg="del mod">
          <ac:chgData name="Kokchun Giang" userId="67e2125d-ec8c-4323-9653-9824a2ad815f" providerId="ADAL" clId="{DCC54989-7FD2-5047-809B-27BA7E8DEEE2}" dt="2024-01-25T18:13:57.350" v="1475"/>
          <ac:grpSpMkLst>
            <pc:docMk/>
            <pc:sldMk cId="740354111" sldId="333"/>
            <ac:grpSpMk id="899" creationId="{03085787-C373-84EA-5893-4A259820B313}"/>
          </ac:grpSpMkLst>
        </pc:grpChg>
        <pc:grpChg chg="mod topLvl">
          <ac:chgData name="Kokchun Giang" userId="67e2125d-ec8c-4323-9653-9824a2ad815f" providerId="ADAL" clId="{DCC54989-7FD2-5047-809B-27BA7E8DEEE2}" dt="2024-01-25T20:12:41.907" v="2203" actId="164"/>
          <ac:grpSpMkLst>
            <pc:docMk/>
            <pc:sldMk cId="740354111" sldId="333"/>
            <ac:grpSpMk id="910" creationId="{C40EDF5A-3697-534F-82AE-6B708B6964B2}"/>
          </ac:grpSpMkLst>
        </pc:grpChg>
        <pc:grpChg chg="mod">
          <ac:chgData name="Kokchun Giang" userId="67e2125d-ec8c-4323-9653-9824a2ad815f" providerId="ADAL" clId="{DCC54989-7FD2-5047-809B-27BA7E8DEEE2}" dt="2024-01-25T18:14:02.267" v="1484"/>
          <ac:grpSpMkLst>
            <pc:docMk/>
            <pc:sldMk cId="740354111" sldId="333"/>
            <ac:grpSpMk id="915" creationId="{8282C434-115F-3F88-9835-DCE974519F10}"/>
          </ac:grpSpMkLst>
        </pc:grpChg>
        <pc:grpChg chg="mod">
          <ac:chgData name="Kokchun Giang" userId="67e2125d-ec8c-4323-9653-9824a2ad815f" providerId="ADAL" clId="{DCC54989-7FD2-5047-809B-27BA7E8DEEE2}" dt="2024-01-25T20:12:41.907" v="2203" actId="164"/>
          <ac:grpSpMkLst>
            <pc:docMk/>
            <pc:sldMk cId="740354111" sldId="333"/>
            <ac:grpSpMk id="918" creationId="{196BF37E-6A67-F61A-D7E0-8814B74D4CE4}"/>
          </ac:grpSpMkLst>
        </pc:grpChg>
        <pc:grpChg chg="mod">
          <ac:chgData name="Kokchun Giang" userId="67e2125d-ec8c-4323-9653-9824a2ad815f" providerId="ADAL" clId="{DCC54989-7FD2-5047-809B-27BA7E8DEEE2}" dt="2024-01-25T20:12:41.907" v="2203" actId="164"/>
          <ac:grpSpMkLst>
            <pc:docMk/>
            <pc:sldMk cId="740354111" sldId="333"/>
            <ac:grpSpMk id="923" creationId="{39F98BB6-A081-6B1B-3C36-77E049DC29D8}"/>
          </ac:grpSpMkLst>
        </pc:grpChg>
        <pc:grpChg chg="del mod">
          <ac:chgData name="Kokchun Giang" userId="67e2125d-ec8c-4323-9653-9824a2ad815f" providerId="ADAL" clId="{DCC54989-7FD2-5047-809B-27BA7E8DEEE2}" dt="2024-01-25T18:14:24.793" v="1508"/>
          <ac:grpSpMkLst>
            <pc:docMk/>
            <pc:sldMk cId="740354111" sldId="333"/>
            <ac:grpSpMk id="926" creationId="{02106870-85BF-ED72-DC58-4E7BFFC639A3}"/>
          </ac:grpSpMkLst>
        </pc:grpChg>
        <pc:grpChg chg="del mod">
          <ac:chgData name="Kokchun Giang" userId="67e2125d-ec8c-4323-9653-9824a2ad815f" providerId="ADAL" clId="{DCC54989-7FD2-5047-809B-27BA7E8DEEE2}" dt="2024-01-25T18:14:31.776" v="1524"/>
          <ac:grpSpMkLst>
            <pc:docMk/>
            <pc:sldMk cId="740354111" sldId="333"/>
            <ac:grpSpMk id="938" creationId="{C8E9F45E-6012-FE9D-5EE1-B361702F04FB}"/>
          </ac:grpSpMkLst>
        </pc:grpChg>
        <pc:grpChg chg="del mod">
          <ac:chgData name="Kokchun Giang" userId="67e2125d-ec8c-4323-9653-9824a2ad815f" providerId="ADAL" clId="{DCC54989-7FD2-5047-809B-27BA7E8DEEE2}" dt="2024-01-25T18:14:59.479" v="1543"/>
          <ac:grpSpMkLst>
            <pc:docMk/>
            <pc:sldMk cId="740354111" sldId="333"/>
            <ac:grpSpMk id="954" creationId="{72D8976D-DBEF-5DA7-FE49-B9E7D2FA1E07}"/>
          </ac:grpSpMkLst>
        </pc:grpChg>
        <pc:grpChg chg="mod">
          <ac:chgData name="Kokchun Giang" userId="67e2125d-ec8c-4323-9653-9824a2ad815f" providerId="ADAL" clId="{DCC54989-7FD2-5047-809B-27BA7E8DEEE2}" dt="2024-01-25T20:12:58.580" v="2207" actId="164"/>
          <ac:grpSpMkLst>
            <pc:docMk/>
            <pc:sldMk cId="740354111" sldId="333"/>
            <ac:grpSpMk id="970" creationId="{84774B02-3C61-9B53-8351-C097B4F73D80}"/>
          </ac:grpSpMkLst>
        </pc:grpChg>
        <pc:grpChg chg="del mod">
          <ac:chgData name="Kokchun Giang" userId="67e2125d-ec8c-4323-9653-9824a2ad815f" providerId="ADAL" clId="{DCC54989-7FD2-5047-809B-27BA7E8DEEE2}" dt="2024-01-25T20:12:51.245" v="2204" actId="165"/>
          <ac:grpSpMkLst>
            <pc:docMk/>
            <pc:sldMk cId="740354111" sldId="333"/>
            <ac:grpSpMk id="971" creationId="{7B14EB46-C9EA-7822-00C5-8298F81CB2CF}"/>
          </ac:grpSpMkLst>
        </pc:grpChg>
        <pc:grpChg chg="add mod">
          <ac:chgData name="Kokchun Giang" userId="67e2125d-ec8c-4323-9653-9824a2ad815f" providerId="ADAL" clId="{DCC54989-7FD2-5047-809B-27BA7E8DEEE2}" dt="2024-01-25T20:11:46.107" v="2194" actId="164"/>
          <ac:grpSpMkLst>
            <pc:docMk/>
            <pc:sldMk cId="740354111" sldId="333"/>
            <ac:grpSpMk id="973" creationId="{043A8B4E-FFCB-0706-E8D4-6FEA44D64A43}"/>
          </ac:grpSpMkLst>
        </pc:grpChg>
        <pc:grpChg chg="add mod">
          <ac:chgData name="Kokchun Giang" userId="67e2125d-ec8c-4323-9653-9824a2ad815f" providerId="ADAL" clId="{DCC54989-7FD2-5047-809B-27BA7E8DEEE2}" dt="2024-01-25T20:11:46.107" v="2194" actId="164"/>
          <ac:grpSpMkLst>
            <pc:docMk/>
            <pc:sldMk cId="740354111" sldId="333"/>
            <ac:grpSpMk id="974" creationId="{3E62CE26-16FE-3A10-BB61-0631850FCE4A}"/>
          </ac:grpSpMkLst>
        </pc:grpChg>
        <pc:grpChg chg="add mod">
          <ac:chgData name="Kokchun Giang" userId="67e2125d-ec8c-4323-9653-9824a2ad815f" providerId="ADAL" clId="{DCC54989-7FD2-5047-809B-27BA7E8DEEE2}" dt="2024-01-25T20:11:47.981" v="2195" actId="164"/>
          <ac:grpSpMkLst>
            <pc:docMk/>
            <pc:sldMk cId="740354111" sldId="333"/>
            <ac:grpSpMk id="975" creationId="{365ED1AB-06E9-69BF-42E2-3C1CAED8984F}"/>
          </ac:grpSpMkLst>
        </pc:grpChg>
        <pc:grpChg chg="add mod">
          <ac:chgData name="Kokchun Giang" userId="67e2125d-ec8c-4323-9653-9824a2ad815f" providerId="ADAL" clId="{DCC54989-7FD2-5047-809B-27BA7E8DEEE2}" dt="2024-01-25T20:11:52.284" v="2196" actId="164"/>
          <ac:grpSpMkLst>
            <pc:docMk/>
            <pc:sldMk cId="740354111" sldId="333"/>
            <ac:grpSpMk id="976" creationId="{DD506B2F-425A-8520-98FD-1D2BDD7621A2}"/>
          </ac:grpSpMkLst>
        </pc:grpChg>
        <pc:grpChg chg="add mod">
          <ac:chgData name="Kokchun Giang" userId="67e2125d-ec8c-4323-9653-9824a2ad815f" providerId="ADAL" clId="{DCC54989-7FD2-5047-809B-27BA7E8DEEE2}" dt="2024-01-25T20:12:00.582" v="2197" actId="164"/>
          <ac:grpSpMkLst>
            <pc:docMk/>
            <pc:sldMk cId="740354111" sldId="333"/>
            <ac:grpSpMk id="977" creationId="{8BCA3AE1-C5C3-F3AC-F353-AD2BFF622FFA}"/>
          </ac:grpSpMkLst>
        </pc:grpChg>
        <pc:grpChg chg="add mod">
          <ac:chgData name="Kokchun Giang" userId="67e2125d-ec8c-4323-9653-9824a2ad815f" providerId="ADAL" clId="{DCC54989-7FD2-5047-809B-27BA7E8DEEE2}" dt="2024-01-25T20:12:04.865" v="2198" actId="164"/>
          <ac:grpSpMkLst>
            <pc:docMk/>
            <pc:sldMk cId="740354111" sldId="333"/>
            <ac:grpSpMk id="978" creationId="{DB78E508-9119-2954-1D6C-5ABEF220D65C}"/>
          </ac:grpSpMkLst>
        </pc:grpChg>
        <pc:grpChg chg="add mod">
          <ac:chgData name="Kokchun Giang" userId="67e2125d-ec8c-4323-9653-9824a2ad815f" providerId="ADAL" clId="{DCC54989-7FD2-5047-809B-27BA7E8DEEE2}" dt="2024-01-25T20:12:08.174" v="2199" actId="164"/>
          <ac:grpSpMkLst>
            <pc:docMk/>
            <pc:sldMk cId="740354111" sldId="333"/>
            <ac:grpSpMk id="979" creationId="{D10825BA-B92B-12FE-6569-BBFCEA471143}"/>
          </ac:grpSpMkLst>
        </pc:grpChg>
        <pc:grpChg chg="add del mod">
          <ac:chgData name="Kokchun Giang" userId="67e2125d-ec8c-4323-9653-9824a2ad815f" providerId="ADAL" clId="{DCC54989-7FD2-5047-809B-27BA7E8DEEE2}" dt="2024-01-25T20:12:24.267" v="2201" actId="165"/>
          <ac:grpSpMkLst>
            <pc:docMk/>
            <pc:sldMk cId="740354111" sldId="333"/>
            <ac:grpSpMk id="980" creationId="{F8E4AFEC-3C65-B872-A6FE-52E88A48AD78}"/>
          </ac:grpSpMkLst>
        </pc:grpChg>
        <pc:grpChg chg="add mod">
          <ac:chgData name="Kokchun Giang" userId="67e2125d-ec8c-4323-9653-9824a2ad815f" providerId="ADAL" clId="{DCC54989-7FD2-5047-809B-27BA7E8DEEE2}" dt="2024-01-25T20:12:35.283" v="2202" actId="164"/>
          <ac:grpSpMkLst>
            <pc:docMk/>
            <pc:sldMk cId="740354111" sldId="333"/>
            <ac:grpSpMk id="981" creationId="{1A4E8228-7BAC-451B-6FDB-D3796A10E3BD}"/>
          </ac:grpSpMkLst>
        </pc:grpChg>
        <pc:grpChg chg="add mod">
          <ac:chgData name="Kokchun Giang" userId="67e2125d-ec8c-4323-9653-9824a2ad815f" providerId="ADAL" clId="{DCC54989-7FD2-5047-809B-27BA7E8DEEE2}" dt="2024-01-25T20:12:41.907" v="2203" actId="164"/>
          <ac:grpSpMkLst>
            <pc:docMk/>
            <pc:sldMk cId="740354111" sldId="333"/>
            <ac:grpSpMk id="982" creationId="{E00BB396-2BE0-B9BB-7903-55A368E7A791}"/>
          </ac:grpSpMkLst>
        </pc:grpChg>
        <pc:grpChg chg="add mod">
          <ac:chgData name="Kokchun Giang" userId="67e2125d-ec8c-4323-9653-9824a2ad815f" providerId="ADAL" clId="{DCC54989-7FD2-5047-809B-27BA7E8DEEE2}" dt="2024-01-25T20:12:53.835" v="2205" actId="164"/>
          <ac:grpSpMkLst>
            <pc:docMk/>
            <pc:sldMk cId="740354111" sldId="333"/>
            <ac:grpSpMk id="983" creationId="{A007E258-4BF6-4B38-B547-827876BFE999}"/>
          </ac:grpSpMkLst>
        </pc:grpChg>
        <pc:grpChg chg="add mod">
          <ac:chgData name="Kokchun Giang" userId="67e2125d-ec8c-4323-9653-9824a2ad815f" providerId="ADAL" clId="{DCC54989-7FD2-5047-809B-27BA7E8DEEE2}" dt="2024-01-25T20:15:42.494" v="2236" actId="164"/>
          <ac:grpSpMkLst>
            <pc:docMk/>
            <pc:sldMk cId="740354111" sldId="333"/>
            <ac:grpSpMk id="984" creationId="{4995E504-7833-FCDC-7C10-C4711BE82FDF}"/>
          </ac:grpSpMkLst>
        </pc:grpChg>
        <pc:grpChg chg="add mod">
          <ac:chgData name="Kokchun Giang" userId="67e2125d-ec8c-4323-9653-9824a2ad815f" providerId="ADAL" clId="{DCC54989-7FD2-5047-809B-27BA7E8DEEE2}" dt="2024-01-25T20:12:58.580" v="2207" actId="164"/>
          <ac:grpSpMkLst>
            <pc:docMk/>
            <pc:sldMk cId="740354111" sldId="333"/>
            <ac:grpSpMk id="985" creationId="{1A034A51-0D63-CA79-5AF4-A6B3C6220CEB}"/>
          </ac:grpSpMkLst>
        </pc:grpChg>
        <pc:grpChg chg="add mod">
          <ac:chgData name="Kokchun Giang" userId="67e2125d-ec8c-4323-9653-9824a2ad815f" providerId="ADAL" clId="{DCC54989-7FD2-5047-809B-27BA7E8DEEE2}" dt="2024-01-25T20:15:42.494" v="2236" actId="164"/>
          <ac:grpSpMkLst>
            <pc:docMk/>
            <pc:sldMk cId="740354111" sldId="333"/>
            <ac:grpSpMk id="986" creationId="{3C974582-3A8F-903F-FABD-327234054A01}"/>
          </ac:grpSpMkLst>
        </pc:grpChg>
        <pc:inkChg chg="add del mod">
          <ac:chgData name="Kokchun Giang" userId="67e2125d-ec8c-4323-9653-9824a2ad815f" providerId="ADAL" clId="{DCC54989-7FD2-5047-809B-27BA7E8DEEE2}" dt="2024-01-25T18:06:44.694" v="1046" actId="9405"/>
          <ac:inkMkLst>
            <pc:docMk/>
            <pc:sldMk cId="740354111" sldId="333"/>
            <ac:inkMk id="2" creationId="{EBA6CBAF-EED2-F810-B274-C6D922F48623}"/>
          </ac:inkMkLst>
        </pc:inkChg>
        <pc:inkChg chg="add del mod">
          <ac:chgData name="Kokchun Giang" userId="67e2125d-ec8c-4323-9653-9824a2ad815f" providerId="ADAL" clId="{DCC54989-7FD2-5047-809B-27BA7E8DEEE2}" dt="2024-01-25T18:06:44.276" v="1045" actId="9405"/>
          <ac:inkMkLst>
            <pc:docMk/>
            <pc:sldMk cId="740354111" sldId="333"/>
            <ac:inkMk id="40" creationId="{3B4FFBFC-F0FD-D9B7-4E70-2969ED197EFE}"/>
          </ac:inkMkLst>
        </pc:inkChg>
        <pc:inkChg chg="add del mod">
          <ac:chgData name="Kokchun Giang" userId="67e2125d-ec8c-4323-9653-9824a2ad815f" providerId="ADAL" clId="{DCC54989-7FD2-5047-809B-27BA7E8DEEE2}" dt="2024-01-25T18:06:43.862" v="1044" actId="9405"/>
          <ac:inkMkLst>
            <pc:docMk/>
            <pc:sldMk cId="740354111" sldId="333"/>
            <ac:inkMk id="41" creationId="{910198CF-166C-A45C-378F-A34F36D1D4E7}"/>
          </ac:inkMkLst>
        </pc:inkChg>
        <pc:inkChg chg="add del mod">
          <ac:chgData name="Kokchun Giang" userId="67e2125d-ec8c-4323-9653-9824a2ad815f" providerId="ADAL" clId="{DCC54989-7FD2-5047-809B-27BA7E8DEEE2}" dt="2024-01-25T18:06:43.443" v="1043" actId="9405"/>
          <ac:inkMkLst>
            <pc:docMk/>
            <pc:sldMk cId="740354111" sldId="333"/>
            <ac:inkMk id="42" creationId="{373D0327-EC6A-F7EA-F3DD-9BF3D667FB87}"/>
          </ac:inkMkLst>
        </pc:inkChg>
        <pc:inkChg chg="add del mod">
          <ac:chgData name="Kokchun Giang" userId="67e2125d-ec8c-4323-9653-9824a2ad815f" providerId="ADAL" clId="{DCC54989-7FD2-5047-809B-27BA7E8DEEE2}" dt="2024-01-25T18:06:42.955" v="1042" actId="9405"/>
          <ac:inkMkLst>
            <pc:docMk/>
            <pc:sldMk cId="740354111" sldId="333"/>
            <ac:inkMk id="43" creationId="{F0663E14-FEA3-FB9C-4D93-2FA9B45306C4}"/>
          </ac:inkMkLst>
        </pc:inkChg>
        <pc:inkChg chg="add del mod">
          <ac:chgData name="Kokchun Giang" userId="67e2125d-ec8c-4323-9653-9824a2ad815f" providerId="ADAL" clId="{DCC54989-7FD2-5047-809B-27BA7E8DEEE2}" dt="2024-01-25T18:06:42.698" v="1041"/>
          <ac:inkMkLst>
            <pc:docMk/>
            <pc:sldMk cId="740354111" sldId="333"/>
            <ac:inkMk id="44" creationId="{8EA7CC86-984A-AD43-658C-E130993AA206}"/>
          </ac:inkMkLst>
        </pc:inkChg>
        <pc:inkChg chg="add mod">
          <ac:chgData name="Kokchun Giang" userId="67e2125d-ec8c-4323-9653-9824a2ad815f" providerId="ADAL" clId="{DCC54989-7FD2-5047-809B-27BA7E8DEEE2}" dt="2024-01-25T18:06:50.265" v="1055"/>
          <ac:inkMkLst>
            <pc:docMk/>
            <pc:sldMk cId="740354111" sldId="333"/>
            <ac:inkMk id="46" creationId="{40A22400-9C00-B05A-298C-C9526CF8A9F0}"/>
          </ac:inkMkLst>
        </pc:inkChg>
        <pc:inkChg chg="add mod">
          <ac:chgData name="Kokchun Giang" userId="67e2125d-ec8c-4323-9653-9824a2ad815f" providerId="ADAL" clId="{DCC54989-7FD2-5047-809B-27BA7E8DEEE2}" dt="2024-01-25T18:06:50.265" v="1055"/>
          <ac:inkMkLst>
            <pc:docMk/>
            <pc:sldMk cId="740354111" sldId="333"/>
            <ac:inkMk id="47" creationId="{804FEC39-3020-C561-A0EF-8ADA1A55FBDB}"/>
          </ac:inkMkLst>
        </pc:inkChg>
        <pc:inkChg chg="add mod">
          <ac:chgData name="Kokchun Giang" userId="67e2125d-ec8c-4323-9653-9824a2ad815f" providerId="ADAL" clId="{DCC54989-7FD2-5047-809B-27BA7E8DEEE2}" dt="2024-01-25T18:06:50.265" v="1055"/>
          <ac:inkMkLst>
            <pc:docMk/>
            <pc:sldMk cId="740354111" sldId="333"/>
            <ac:inkMk id="48" creationId="{3D691F8B-0D27-C216-7462-42716EFF2950}"/>
          </ac:inkMkLst>
        </pc:inkChg>
        <pc:inkChg chg="add mod">
          <ac:chgData name="Kokchun Giang" userId="67e2125d-ec8c-4323-9653-9824a2ad815f" providerId="ADAL" clId="{DCC54989-7FD2-5047-809B-27BA7E8DEEE2}" dt="2024-01-25T18:06:50.265" v="1055"/>
          <ac:inkMkLst>
            <pc:docMk/>
            <pc:sldMk cId="740354111" sldId="333"/>
            <ac:inkMk id="49" creationId="{417E4532-A6EA-ACCF-34FD-5BCE0BEEC3B5}"/>
          </ac:inkMkLst>
        </pc:inkChg>
        <pc:inkChg chg="add mod">
          <ac:chgData name="Kokchun Giang" userId="67e2125d-ec8c-4323-9653-9824a2ad815f" providerId="ADAL" clId="{DCC54989-7FD2-5047-809B-27BA7E8DEEE2}" dt="2024-01-25T18:06:50.265" v="1055"/>
          <ac:inkMkLst>
            <pc:docMk/>
            <pc:sldMk cId="740354111" sldId="333"/>
            <ac:inkMk id="50" creationId="{583BDB76-D0FE-78AD-9E8D-552B8F07F947}"/>
          </ac:inkMkLst>
        </pc:inkChg>
        <pc:inkChg chg="add mod">
          <ac:chgData name="Kokchun Giang" userId="67e2125d-ec8c-4323-9653-9824a2ad815f" providerId="ADAL" clId="{DCC54989-7FD2-5047-809B-27BA7E8DEEE2}" dt="2024-01-25T18:06:50.265" v="1055"/>
          <ac:inkMkLst>
            <pc:docMk/>
            <pc:sldMk cId="740354111" sldId="333"/>
            <ac:inkMk id="51" creationId="{0F50B7FE-EEA2-16D4-D4CD-00CF53473EBF}"/>
          </ac:inkMkLst>
        </pc:inkChg>
        <pc:inkChg chg="add mod">
          <ac:chgData name="Kokchun Giang" userId="67e2125d-ec8c-4323-9653-9824a2ad815f" providerId="ADAL" clId="{DCC54989-7FD2-5047-809B-27BA7E8DEEE2}" dt="2024-01-25T18:09:01.104" v="1188"/>
          <ac:inkMkLst>
            <pc:docMk/>
            <pc:sldMk cId="740354111" sldId="333"/>
            <ac:inkMk id="413" creationId="{1B650886-952C-2E94-2006-FCEA5E5DF59B}"/>
          </ac:inkMkLst>
        </pc:inkChg>
        <pc:inkChg chg="add mod">
          <ac:chgData name="Kokchun Giang" userId="67e2125d-ec8c-4323-9653-9824a2ad815f" providerId="ADAL" clId="{DCC54989-7FD2-5047-809B-27BA7E8DEEE2}" dt="2024-01-25T18:09:01.104" v="1188"/>
          <ac:inkMkLst>
            <pc:docMk/>
            <pc:sldMk cId="740354111" sldId="333"/>
            <ac:inkMk id="414" creationId="{76CD8920-88C4-0F2B-96E7-F2C36964514E}"/>
          </ac:inkMkLst>
        </pc:inkChg>
        <pc:inkChg chg="add mod">
          <ac:chgData name="Kokchun Giang" userId="67e2125d-ec8c-4323-9653-9824a2ad815f" providerId="ADAL" clId="{DCC54989-7FD2-5047-809B-27BA7E8DEEE2}" dt="2024-01-25T18:09:01.104" v="1188"/>
          <ac:inkMkLst>
            <pc:docMk/>
            <pc:sldMk cId="740354111" sldId="333"/>
            <ac:inkMk id="415" creationId="{0AADC7CA-1627-2B0A-1F22-89C1520C9B9C}"/>
          </ac:inkMkLst>
        </pc:inkChg>
        <pc:inkChg chg="add mod">
          <ac:chgData name="Kokchun Giang" userId="67e2125d-ec8c-4323-9653-9824a2ad815f" providerId="ADAL" clId="{DCC54989-7FD2-5047-809B-27BA7E8DEEE2}" dt="2024-01-25T18:09:01.104" v="1188"/>
          <ac:inkMkLst>
            <pc:docMk/>
            <pc:sldMk cId="740354111" sldId="333"/>
            <ac:inkMk id="416" creationId="{51260F66-2B0F-364F-87D1-0E27860BCE24}"/>
          </ac:inkMkLst>
        </pc:inkChg>
        <pc:inkChg chg="add mod">
          <ac:chgData name="Kokchun Giang" userId="67e2125d-ec8c-4323-9653-9824a2ad815f" providerId="ADAL" clId="{DCC54989-7FD2-5047-809B-27BA7E8DEEE2}" dt="2024-01-25T18:09:01.104" v="1188"/>
          <ac:inkMkLst>
            <pc:docMk/>
            <pc:sldMk cId="740354111" sldId="333"/>
            <ac:inkMk id="417" creationId="{F970B867-A231-4DA8-EB16-5D0E12A35E88}"/>
          </ac:inkMkLst>
        </pc:inkChg>
        <pc:inkChg chg="add mod">
          <ac:chgData name="Kokchun Giang" userId="67e2125d-ec8c-4323-9653-9824a2ad815f" providerId="ADAL" clId="{DCC54989-7FD2-5047-809B-27BA7E8DEEE2}" dt="2024-01-25T18:09:01.104" v="1188"/>
          <ac:inkMkLst>
            <pc:docMk/>
            <pc:sldMk cId="740354111" sldId="333"/>
            <ac:inkMk id="418" creationId="{03C2E077-546C-9349-923F-43B24781D484}"/>
          </ac:inkMkLst>
        </pc:inkChg>
        <pc:inkChg chg="add del mod">
          <ac:chgData name="Kokchun Giang" userId="67e2125d-ec8c-4323-9653-9824a2ad815f" providerId="ADAL" clId="{DCC54989-7FD2-5047-809B-27BA7E8DEEE2}" dt="2024-01-25T18:08:56.263" v="1182" actId="9405"/>
          <ac:inkMkLst>
            <pc:docMk/>
            <pc:sldMk cId="740354111" sldId="333"/>
            <ac:inkMk id="419" creationId="{A49F21CA-A302-E317-8C82-AA7602DA0D13}"/>
          </ac:inkMkLst>
        </pc:inkChg>
        <pc:inkChg chg="add del mod">
          <ac:chgData name="Kokchun Giang" userId="67e2125d-ec8c-4323-9653-9824a2ad815f" providerId="ADAL" clId="{DCC54989-7FD2-5047-809B-27BA7E8DEEE2}" dt="2024-01-25T18:08:55.674" v="1181" actId="9405"/>
          <ac:inkMkLst>
            <pc:docMk/>
            <pc:sldMk cId="740354111" sldId="333"/>
            <ac:inkMk id="420" creationId="{67C05C3B-32FF-EF9B-7F3B-D342E5F4C9EB}"/>
          </ac:inkMkLst>
        </pc:inkChg>
        <pc:inkChg chg="add del mod">
          <ac:chgData name="Kokchun Giang" userId="67e2125d-ec8c-4323-9653-9824a2ad815f" providerId="ADAL" clId="{DCC54989-7FD2-5047-809B-27BA7E8DEEE2}" dt="2024-01-25T18:08:55.437" v="1180" actId="9405"/>
          <ac:inkMkLst>
            <pc:docMk/>
            <pc:sldMk cId="740354111" sldId="333"/>
            <ac:inkMk id="421" creationId="{10F2FB78-8572-0D8B-DE10-37549359C2EF}"/>
          </ac:inkMkLst>
        </pc:inkChg>
        <pc:inkChg chg="add del mod">
          <ac:chgData name="Kokchun Giang" userId="67e2125d-ec8c-4323-9653-9824a2ad815f" providerId="ADAL" clId="{DCC54989-7FD2-5047-809B-27BA7E8DEEE2}" dt="2024-01-25T18:08:55.203" v="1179" actId="9405"/>
          <ac:inkMkLst>
            <pc:docMk/>
            <pc:sldMk cId="740354111" sldId="333"/>
            <ac:inkMk id="422" creationId="{8A226807-F5B3-5E86-735B-0317AC31D761}"/>
          </ac:inkMkLst>
        </pc:inkChg>
        <pc:inkChg chg="add del mod">
          <ac:chgData name="Kokchun Giang" userId="67e2125d-ec8c-4323-9653-9824a2ad815f" providerId="ADAL" clId="{DCC54989-7FD2-5047-809B-27BA7E8DEEE2}" dt="2024-01-25T18:08:54.955" v="1178"/>
          <ac:inkMkLst>
            <pc:docMk/>
            <pc:sldMk cId="740354111" sldId="333"/>
            <ac:inkMk id="423" creationId="{78FC700E-E86F-83DD-1F67-B4A90A0D7CA4}"/>
          </ac:inkMkLst>
        </pc:inkChg>
        <pc:inkChg chg="add mod">
          <ac:chgData name="Kokchun Giang" userId="67e2125d-ec8c-4323-9653-9824a2ad815f" providerId="ADAL" clId="{DCC54989-7FD2-5047-809B-27BA7E8DEEE2}" dt="2024-01-25T18:09:01.104" v="1188"/>
          <ac:inkMkLst>
            <pc:docMk/>
            <pc:sldMk cId="740354111" sldId="333"/>
            <ac:inkMk id="439" creationId="{233328DE-B49F-7516-BDD1-77295F86219D}"/>
          </ac:inkMkLst>
        </pc:inkChg>
        <pc:inkChg chg="add mod">
          <ac:chgData name="Kokchun Giang" userId="67e2125d-ec8c-4323-9653-9824a2ad815f" providerId="ADAL" clId="{DCC54989-7FD2-5047-809B-27BA7E8DEEE2}" dt="2024-01-25T18:06:50.265" v="1055"/>
          <ac:inkMkLst>
            <pc:docMk/>
            <pc:sldMk cId="740354111" sldId="333"/>
            <ac:inkMk id="463" creationId="{D5748392-F3D9-0531-961E-EA475568BCEF}"/>
          </ac:inkMkLst>
        </pc:inkChg>
        <pc:inkChg chg="add mod">
          <ac:chgData name="Kokchun Giang" userId="67e2125d-ec8c-4323-9653-9824a2ad815f" providerId="ADAL" clId="{DCC54989-7FD2-5047-809B-27BA7E8DEEE2}" dt="2024-01-25T18:07:01.775" v="1070"/>
          <ac:inkMkLst>
            <pc:docMk/>
            <pc:sldMk cId="740354111" sldId="333"/>
            <ac:inkMk id="465" creationId="{F9C2896F-BC06-022B-E2DC-0EB9850798CA}"/>
          </ac:inkMkLst>
        </pc:inkChg>
        <pc:inkChg chg="add mod">
          <ac:chgData name="Kokchun Giang" userId="67e2125d-ec8c-4323-9653-9824a2ad815f" providerId="ADAL" clId="{DCC54989-7FD2-5047-809B-27BA7E8DEEE2}" dt="2024-01-25T18:07:01.775" v="1070"/>
          <ac:inkMkLst>
            <pc:docMk/>
            <pc:sldMk cId="740354111" sldId="333"/>
            <ac:inkMk id="466" creationId="{0FB49750-70AF-5401-EB0F-44948E7C55A5}"/>
          </ac:inkMkLst>
        </pc:inkChg>
        <pc:inkChg chg="add mod">
          <ac:chgData name="Kokchun Giang" userId="67e2125d-ec8c-4323-9653-9824a2ad815f" providerId="ADAL" clId="{DCC54989-7FD2-5047-809B-27BA7E8DEEE2}" dt="2024-01-25T18:07:01.775" v="1070"/>
          <ac:inkMkLst>
            <pc:docMk/>
            <pc:sldMk cId="740354111" sldId="333"/>
            <ac:inkMk id="467" creationId="{A672FBA3-0D6E-5D04-5D86-E9F18FB316E9}"/>
          </ac:inkMkLst>
        </pc:inkChg>
        <pc:inkChg chg="add mod">
          <ac:chgData name="Kokchun Giang" userId="67e2125d-ec8c-4323-9653-9824a2ad815f" providerId="ADAL" clId="{DCC54989-7FD2-5047-809B-27BA7E8DEEE2}" dt="2024-01-25T18:07:01.775" v="1070"/>
          <ac:inkMkLst>
            <pc:docMk/>
            <pc:sldMk cId="740354111" sldId="333"/>
            <ac:inkMk id="468" creationId="{9491CEBF-ACA2-A86A-5C9A-FA600871DDC1}"/>
          </ac:inkMkLst>
        </pc:inkChg>
        <pc:inkChg chg="add mod">
          <ac:chgData name="Kokchun Giang" userId="67e2125d-ec8c-4323-9653-9824a2ad815f" providerId="ADAL" clId="{DCC54989-7FD2-5047-809B-27BA7E8DEEE2}" dt="2024-01-25T18:07:01.775" v="1070"/>
          <ac:inkMkLst>
            <pc:docMk/>
            <pc:sldMk cId="740354111" sldId="333"/>
            <ac:inkMk id="469" creationId="{03DDB4ED-201A-8A26-1356-9CCDC1428FDC}"/>
          </ac:inkMkLst>
        </pc:inkChg>
        <pc:inkChg chg="add mod">
          <ac:chgData name="Kokchun Giang" userId="67e2125d-ec8c-4323-9653-9824a2ad815f" providerId="ADAL" clId="{DCC54989-7FD2-5047-809B-27BA7E8DEEE2}" dt="2024-01-25T18:07:01.775" v="1070"/>
          <ac:inkMkLst>
            <pc:docMk/>
            <pc:sldMk cId="740354111" sldId="333"/>
            <ac:inkMk id="470" creationId="{29AB178C-946B-A47D-4CD7-1A714844D2BD}"/>
          </ac:inkMkLst>
        </pc:inkChg>
        <pc:inkChg chg="add mod">
          <ac:chgData name="Kokchun Giang" userId="67e2125d-ec8c-4323-9653-9824a2ad815f" providerId="ADAL" clId="{DCC54989-7FD2-5047-809B-27BA7E8DEEE2}" dt="2024-01-25T18:07:01.775" v="1070"/>
          <ac:inkMkLst>
            <pc:docMk/>
            <pc:sldMk cId="740354111" sldId="333"/>
            <ac:inkMk id="471" creationId="{6CA52F31-0217-1D1C-F7DD-BE9F686EFAB3}"/>
          </ac:inkMkLst>
        </pc:inkChg>
        <pc:inkChg chg="add mod">
          <ac:chgData name="Kokchun Giang" userId="67e2125d-ec8c-4323-9653-9824a2ad815f" providerId="ADAL" clId="{DCC54989-7FD2-5047-809B-27BA7E8DEEE2}" dt="2024-01-25T18:07:01.775" v="1070"/>
          <ac:inkMkLst>
            <pc:docMk/>
            <pc:sldMk cId="740354111" sldId="333"/>
            <ac:inkMk id="484" creationId="{5D15DD71-5F09-452A-E59E-A437BEF3568F}"/>
          </ac:inkMkLst>
        </pc:inkChg>
        <pc:inkChg chg="add mod">
          <ac:chgData name="Kokchun Giang" userId="67e2125d-ec8c-4323-9653-9824a2ad815f" providerId="ADAL" clId="{DCC54989-7FD2-5047-809B-27BA7E8DEEE2}" dt="2024-01-25T18:07:01.775" v="1070"/>
          <ac:inkMkLst>
            <pc:docMk/>
            <pc:sldMk cId="740354111" sldId="333"/>
            <ac:inkMk id="485" creationId="{A032E730-D944-181F-3462-B119508FA30A}"/>
          </ac:inkMkLst>
        </pc:inkChg>
        <pc:inkChg chg="add mod">
          <ac:chgData name="Kokchun Giang" userId="67e2125d-ec8c-4323-9653-9824a2ad815f" providerId="ADAL" clId="{DCC54989-7FD2-5047-809B-27BA7E8DEEE2}" dt="2024-01-25T18:07:01.775" v="1070"/>
          <ac:inkMkLst>
            <pc:docMk/>
            <pc:sldMk cId="740354111" sldId="333"/>
            <ac:inkMk id="486" creationId="{0D35ECC2-ACD0-70E0-686C-93F096F66953}"/>
          </ac:inkMkLst>
        </pc:inkChg>
        <pc:inkChg chg="add mod">
          <ac:chgData name="Kokchun Giang" userId="67e2125d-ec8c-4323-9653-9824a2ad815f" providerId="ADAL" clId="{DCC54989-7FD2-5047-809B-27BA7E8DEEE2}" dt="2024-01-25T18:07:01.775" v="1070"/>
          <ac:inkMkLst>
            <pc:docMk/>
            <pc:sldMk cId="740354111" sldId="333"/>
            <ac:inkMk id="487" creationId="{8D23D513-FBE4-4F57-633A-6A75F39BB812}"/>
          </ac:inkMkLst>
        </pc:inkChg>
        <pc:inkChg chg="add mod">
          <ac:chgData name="Kokchun Giang" userId="67e2125d-ec8c-4323-9653-9824a2ad815f" providerId="ADAL" clId="{DCC54989-7FD2-5047-809B-27BA7E8DEEE2}" dt="2024-01-25T18:07:01.775" v="1070"/>
          <ac:inkMkLst>
            <pc:docMk/>
            <pc:sldMk cId="740354111" sldId="333"/>
            <ac:inkMk id="488" creationId="{6677B176-D15A-2C06-3BE7-F051576233B3}"/>
          </ac:inkMkLst>
        </pc:inkChg>
        <pc:inkChg chg="add mod">
          <ac:chgData name="Kokchun Giang" userId="67e2125d-ec8c-4323-9653-9824a2ad815f" providerId="ADAL" clId="{DCC54989-7FD2-5047-809B-27BA7E8DEEE2}" dt="2024-01-25T18:07:01.775" v="1070"/>
          <ac:inkMkLst>
            <pc:docMk/>
            <pc:sldMk cId="740354111" sldId="333"/>
            <ac:inkMk id="489" creationId="{0326CD82-5C0A-B0A0-4159-02C6C23AAE43}"/>
          </ac:inkMkLst>
        </pc:inkChg>
        <pc:inkChg chg="add mod">
          <ac:chgData name="Kokchun Giang" userId="67e2125d-ec8c-4323-9653-9824a2ad815f" providerId="ADAL" clId="{DCC54989-7FD2-5047-809B-27BA7E8DEEE2}" dt="2024-01-25T18:07:01.775" v="1070"/>
          <ac:inkMkLst>
            <pc:docMk/>
            <pc:sldMk cId="740354111" sldId="333"/>
            <ac:inkMk id="492" creationId="{575B054F-8B77-F423-6C67-F10CA082F292}"/>
          </ac:inkMkLst>
        </pc:inkChg>
        <pc:inkChg chg="add del">
          <ac:chgData name="Kokchun Giang" userId="67e2125d-ec8c-4323-9653-9824a2ad815f" providerId="ADAL" clId="{DCC54989-7FD2-5047-809B-27BA7E8DEEE2}" dt="2024-01-25T18:07:25.192" v="1094" actId="9405"/>
          <ac:inkMkLst>
            <pc:docMk/>
            <pc:sldMk cId="740354111" sldId="333"/>
            <ac:inkMk id="510" creationId="{0B7E8977-DB04-853B-8FD7-944590BBA3BD}"/>
          </ac:inkMkLst>
        </pc:inkChg>
        <pc:inkChg chg="add del mod">
          <ac:chgData name="Kokchun Giang" userId="67e2125d-ec8c-4323-9653-9824a2ad815f" providerId="ADAL" clId="{DCC54989-7FD2-5047-809B-27BA7E8DEEE2}" dt="2024-01-25T18:07:24.867" v="1093" actId="9405"/>
          <ac:inkMkLst>
            <pc:docMk/>
            <pc:sldMk cId="740354111" sldId="333"/>
            <ac:inkMk id="515" creationId="{8EAA4FF0-AD05-B9D7-27BE-440D2AFA36FD}"/>
          </ac:inkMkLst>
        </pc:inkChg>
        <pc:inkChg chg="add del mod">
          <ac:chgData name="Kokchun Giang" userId="67e2125d-ec8c-4323-9653-9824a2ad815f" providerId="ADAL" clId="{DCC54989-7FD2-5047-809B-27BA7E8DEEE2}" dt="2024-01-25T18:07:24.595" v="1092" actId="9405"/>
          <ac:inkMkLst>
            <pc:docMk/>
            <pc:sldMk cId="740354111" sldId="333"/>
            <ac:inkMk id="516" creationId="{0F14D5EF-5726-4C70-0894-DC78093BDCD1}"/>
          </ac:inkMkLst>
        </pc:inkChg>
        <pc:inkChg chg="add del mod">
          <ac:chgData name="Kokchun Giang" userId="67e2125d-ec8c-4323-9653-9824a2ad815f" providerId="ADAL" clId="{DCC54989-7FD2-5047-809B-27BA7E8DEEE2}" dt="2024-01-25T18:07:24.268" v="1091" actId="9405"/>
          <ac:inkMkLst>
            <pc:docMk/>
            <pc:sldMk cId="740354111" sldId="333"/>
            <ac:inkMk id="517" creationId="{EA135DA2-BF8F-5778-FCFF-75D87303AADD}"/>
          </ac:inkMkLst>
        </pc:inkChg>
        <pc:inkChg chg="add del mod">
          <ac:chgData name="Kokchun Giang" userId="67e2125d-ec8c-4323-9653-9824a2ad815f" providerId="ADAL" clId="{DCC54989-7FD2-5047-809B-27BA7E8DEEE2}" dt="2024-01-25T18:07:23.912" v="1090" actId="9405"/>
          <ac:inkMkLst>
            <pc:docMk/>
            <pc:sldMk cId="740354111" sldId="333"/>
            <ac:inkMk id="518" creationId="{120B5F88-3EE3-1E82-D605-7896CE3A819E}"/>
          </ac:inkMkLst>
        </pc:inkChg>
        <pc:inkChg chg="add del mod">
          <ac:chgData name="Kokchun Giang" userId="67e2125d-ec8c-4323-9653-9824a2ad815f" providerId="ADAL" clId="{DCC54989-7FD2-5047-809B-27BA7E8DEEE2}" dt="2024-01-25T18:07:23.582" v="1089" actId="9405"/>
          <ac:inkMkLst>
            <pc:docMk/>
            <pc:sldMk cId="740354111" sldId="333"/>
            <ac:inkMk id="529" creationId="{D84097C3-8A03-9F7A-D881-75BF8DCC9A44}"/>
          </ac:inkMkLst>
        </pc:inkChg>
        <pc:inkChg chg="add del mod">
          <ac:chgData name="Kokchun Giang" userId="67e2125d-ec8c-4323-9653-9824a2ad815f" providerId="ADAL" clId="{DCC54989-7FD2-5047-809B-27BA7E8DEEE2}" dt="2024-01-25T18:07:23.249" v="1088" actId="9405"/>
          <ac:inkMkLst>
            <pc:docMk/>
            <pc:sldMk cId="740354111" sldId="333"/>
            <ac:inkMk id="530" creationId="{21AC9B99-555B-C340-BCD3-C34C423E6377}"/>
          </ac:inkMkLst>
        </pc:inkChg>
        <pc:inkChg chg="add del mod">
          <ac:chgData name="Kokchun Giang" userId="67e2125d-ec8c-4323-9653-9824a2ad815f" providerId="ADAL" clId="{DCC54989-7FD2-5047-809B-27BA7E8DEEE2}" dt="2024-01-25T18:07:23.002" v="1087" actId="9405"/>
          <ac:inkMkLst>
            <pc:docMk/>
            <pc:sldMk cId="740354111" sldId="333"/>
            <ac:inkMk id="547" creationId="{512591FD-488A-A2E9-F7C0-3EE19FD14818}"/>
          </ac:inkMkLst>
        </pc:inkChg>
        <pc:inkChg chg="add del mod">
          <ac:chgData name="Kokchun Giang" userId="67e2125d-ec8c-4323-9653-9824a2ad815f" providerId="ADAL" clId="{DCC54989-7FD2-5047-809B-27BA7E8DEEE2}" dt="2024-01-25T18:07:22.798" v="1086" actId="9405"/>
          <ac:inkMkLst>
            <pc:docMk/>
            <pc:sldMk cId="740354111" sldId="333"/>
            <ac:inkMk id="556" creationId="{DF0F5F4B-9426-18F0-0964-22DCDD797028}"/>
          </ac:inkMkLst>
        </pc:inkChg>
        <pc:inkChg chg="add del mod">
          <ac:chgData name="Kokchun Giang" userId="67e2125d-ec8c-4323-9653-9824a2ad815f" providerId="ADAL" clId="{DCC54989-7FD2-5047-809B-27BA7E8DEEE2}" dt="2024-01-25T18:07:22.583" v="1085" actId="9405"/>
          <ac:inkMkLst>
            <pc:docMk/>
            <pc:sldMk cId="740354111" sldId="333"/>
            <ac:inkMk id="563" creationId="{1AB5FDC1-FBDF-0B20-2152-729B881CF214}"/>
          </ac:inkMkLst>
        </pc:inkChg>
        <pc:inkChg chg="add del mod">
          <ac:chgData name="Kokchun Giang" userId="67e2125d-ec8c-4323-9653-9824a2ad815f" providerId="ADAL" clId="{DCC54989-7FD2-5047-809B-27BA7E8DEEE2}" dt="2024-01-25T18:07:22.285" v="1084"/>
          <ac:inkMkLst>
            <pc:docMk/>
            <pc:sldMk cId="740354111" sldId="333"/>
            <ac:inkMk id="566" creationId="{B4A878F4-763E-77BF-1972-A2E21A418194}"/>
          </ac:inkMkLst>
        </pc:inkChg>
        <pc:inkChg chg="add mod">
          <ac:chgData name="Kokchun Giang" userId="67e2125d-ec8c-4323-9653-9824a2ad815f" providerId="ADAL" clId="{DCC54989-7FD2-5047-809B-27BA7E8DEEE2}" dt="2024-01-25T18:07:33.705" v="1107"/>
          <ac:inkMkLst>
            <pc:docMk/>
            <pc:sldMk cId="740354111" sldId="333"/>
            <ac:inkMk id="574" creationId="{04FC4FFE-5F69-59A6-2B98-37150869BB53}"/>
          </ac:inkMkLst>
        </pc:inkChg>
        <pc:inkChg chg="add mod">
          <ac:chgData name="Kokchun Giang" userId="67e2125d-ec8c-4323-9653-9824a2ad815f" providerId="ADAL" clId="{DCC54989-7FD2-5047-809B-27BA7E8DEEE2}" dt="2024-01-25T18:07:33.705" v="1107"/>
          <ac:inkMkLst>
            <pc:docMk/>
            <pc:sldMk cId="740354111" sldId="333"/>
            <ac:inkMk id="575" creationId="{C402A4FD-FDF0-A944-01C9-08A2CA3F8640}"/>
          </ac:inkMkLst>
        </pc:inkChg>
        <pc:inkChg chg="add mod">
          <ac:chgData name="Kokchun Giang" userId="67e2125d-ec8c-4323-9653-9824a2ad815f" providerId="ADAL" clId="{DCC54989-7FD2-5047-809B-27BA7E8DEEE2}" dt="2024-01-25T18:07:33.705" v="1107"/>
          <ac:inkMkLst>
            <pc:docMk/>
            <pc:sldMk cId="740354111" sldId="333"/>
            <ac:inkMk id="576" creationId="{727102E9-5B27-B7DD-6E48-BCF32AF50B00}"/>
          </ac:inkMkLst>
        </pc:inkChg>
        <pc:inkChg chg="add mod">
          <ac:chgData name="Kokchun Giang" userId="67e2125d-ec8c-4323-9653-9824a2ad815f" providerId="ADAL" clId="{DCC54989-7FD2-5047-809B-27BA7E8DEEE2}" dt="2024-01-25T18:07:33.705" v="1107"/>
          <ac:inkMkLst>
            <pc:docMk/>
            <pc:sldMk cId="740354111" sldId="333"/>
            <ac:inkMk id="577" creationId="{73FB7181-1D77-E4BF-F519-616570BFEFCE}"/>
          </ac:inkMkLst>
        </pc:inkChg>
        <pc:inkChg chg="add mod">
          <ac:chgData name="Kokchun Giang" userId="67e2125d-ec8c-4323-9653-9824a2ad815f" providerId="ADAL" clId="{DCC54989-7FD2-5047-809B-27BA7E8DEEE2}" dt="2024-01-25T18:07:33.705" v="1107"/>
          <ac:inkMkLst>
            <pc:docMk/>
            <pc:sldMk cId="740354111" sldId="333"/>
            <ac:inkMk id="579" creationId="{3CC9E465-8899-71C0-FAA5-05FB66EDA505}"/>
          </ac:inkMkLst>
        </pc:inkChg>
        <pc:inkChg chg="add mod">
          <ac:chgData name="Kokchun Giang" userId="67e2125d-ec8c-4323-9653-9824a2ad815f" providerId="ADAL" clId="{DCC54989-7FD2-5047-809B-27BA7E8DEEE2}" dt="2024-01-25T18:07:33.705" v="1107"/>
          <ac:inkMkLst>
            <pc:docMk/>
            <pc:sldMk cId="740354111" sldId="333"/>
            <ac:inkMk id="580" creationId="{8221D5C6-3566-044A-1330-8B063EA1DDD9}"/>
          </ac:inkMkLst>
        </pc:inkChg>
        <pc:inkChg chg="add mod">
          <ac:chgData name="Kokchun Giang" userId="67e2125d-ec8c-4323-9653-9824a2ad815f" providerId="ADAL" clId="{DCC54989-7FD2-5047-809B-27BA7E8DEEE2}" dt="2024-01-25T18:07:33.705" v="1107"/>
          <ac:inkMkLst>
            <pc:docMk/>
            <pc:sldMk cId="740354111" sldId="333"/>
            <ac:inkMk id="581" creationId="{4F08548E-6991-04A0-EEE1-503B1BCC28CF}"/>
          </ac:inkMkLst>
        </pc:inkChg>
        <pc:inkChg chg="add mod">
          <ac:chgData name="Kokchun Giang" userId="67e2125d-ec8c-4323-9653-9824a2ad815f" providerId="ADAL" clId="{DCC54989-7FD2-5047-809B-27BA7E8DEEE2}" dt="2024-01-25T18:07:33.705" v="1107"/>
          <ac:inkMkLst>
            <pc:docMk/>
            <pc:sldMk cId="740354111" sldId="333"/>
            <ac:inkMk id="582" creationId="{4FBE72A3-DB8C-821D-992F-239CDD6EBBA9}"/>
          </ac:inkMkLst>
        </pc:inkChg>
        <pc:inkChg chg="add mod">
          <ac:chgData name="Kokchun Giang" userId="67e2125d-ec8c-4323-9653-9824a2ad815f" providerId="ADAL" clId="{DCC54989-7FD2-5047-809B-27BA7E8DEEE2}" dt="2024-01-25T18:07:33.705" v="1107"/>
          <ac:inkMkLst>
            <pc:docMk/>
            <pc:sldMk cId="740354111" sldId="333"/>
            <ac:inkMk id="587" creationId="{74CCBA3C-432E-14AC-CF30-4E0C5C27821E}"/>
          </ac:inkMkLst>
        </pc:inkChg>
        <pc:inkChg chg="add mod">
          <ac:chgData name="Kokchun Giang" userId="67e2125d-ec8c-4323-9653-9824a2ad815f" providerId="ADAL" clId="{DCC54989-7FD2-5047-809B-27BA7E8DEEE2}" dt="2024-01-25T18:07:33.705" v="1107"/>
          <ac:inkMkLst>
            <pc:docMk/>
            <pc:sldMk cId="740354111" sldId="333"/>
            <ac:inkMk id="588" creationId="{0978F1A9-1D58-F6B3-2D2A-CC1D69B3F3B4}"/>
          </ac:inkMkLst>
        </pc:inkChg>
        <pc:inkChg chg="add mod">
          <ac:chgData name="Kokchun Giang" userId="67e2125d-ec8c-4323-9653-9824a2ad815f" providerId="ADAL" clId="{DCC54989-7FD2-5047-809B-27BA7E8DEEE2}" dt="2024-01-25T18:07:33.705" v="1107"/>
          <ac:inkMkLst>
            <pc:docMk/>
            <pc:sldMk cId="740354111" sldId="333"/>
            <ac:inkMk id="589" creationId="{E81E83A7-62EB-34AE-ECD3-2E8C579F1219}"/>
          </ac:inkMkLst>
        </pc:inkChg>
        <pc:inkChg chg="add del mod">
          <ac:chgData name="Kokchun Giang" userId="67e2125d-ec8c-4323-9653-9824a2ad815f" providerId="ADAL" clId="{DCC54989-7FD2-5047-809B-27BA7E8DEEE2}" dt="2024-01-25T18:08:14.086" v="1124"/>
          <ac:inkMkLst>
            <pc:docMk/>
            <pc:sldMk cId="740354111" sldId="333"/>
            <ac:inkMk id="591" creationId="{EB5A9202-B49F-07A8-E25F-56B80D3B8BC3}"/>
          </ac:inkMkLst>
        </pc:inkChg>
        <pc:inkChg chg="add del">
          <ac:chgData name="Kokchun Giang" userId="67e2125d-ec8c-4323-9653-9824a2ad815f" providerId="ADAL" clId="{DCC54989-7FD2-5047-809B-27BA7E8DEEE2}" dt="2024-01-25T18:08:14.081" v="1119"/>
          <ac:inkMkLst>
            <pc:docMk/>
            <pc:sldMk cId="740354111" sldId="333"/>
            <ac:inkMk id="592" creationId="{15AF6A20-44B2-852D-44AE-B3D118579C47}"/>
          </ac:inkMkLst>
        </pc:inkChg>
        <pc:inkChg chg="add del mod">
          <ac:chgData name="Kokchun Giang" userId="67e2125d-ec8c-4323-9653-9824a2ad815f" providerId="ADAL" clId="{DCC54989-7FD2-5047-809B-27BA7E8DEEE2}" dt="2024-01-25T18:08:14.085" v="1123"/>
          <ac:inkMkLst>
            <pc:docMk/>
            <pc:sldMk cId="740354111" sldId="333"/>
            <ac:inkMk id="593" creationId="{4256EE75-BC33-FE30-DF14-1952089E1DDD}"/>
          </ac:inkMkLst>
        </pc:inkChg>
        <pc:inkChg chg="add del mod">
          <ac:chgData name="Kokchun Giang" userId="67e2125d-ec8c-4323-9653-9824a2ad815f" providerId="ADAL" clId="{DCC54989-7FD2-5047-809B-27BA7E8DEEE2}" dt="2024-01-25T18:08:14.079" v="1118"/>
          <ac:inkMkLst>
            <pc:docMk/>
            <pc:sldMk cId="740354111" sldId="333"/>
            <ac:inkMk id="594" creationId="{4070A3C8-A2E0-1AAA-8492-A63536342485}"/>
          </ac:inkMkLst>
        </pc:inkChg>
        <pc:inkChg chg="add del mod">
          <ac:chgData name="Kokchun Giang" userId="67e2125d-ec8c-4323-9653-9824a2ad815f" providerId="ADAL" clId="{DCC54989-7FD2-5047-809B-27BA7E8DEEE2}" dt="2024-01-25T18:08:14.086" v="1125"/>
          <ac:inkMkLst>
            <pc:docMk/>
            <pc:sldMk cId="740354111" sldId="333"/>
            <ac:inkMk id="595" creationId="{DD7AB686-1865-BEB5-0B81-EC9FA2A77D2E}"/>
          </ac:inkMkLst>
        </pc:inkChg>
        <pc:inkChg chg="add del mod">
          <ac:chgData name="Kokchun Giang" userId="67e2125d-ec8c-4323-9653-9824a2ad815f" providerId="ADAL" clId="{DCC54989-7FD2-5047-809B-27BA7E8DEEE2}" dt="2024-01-25T18:08:14.084" v="1121"/>
          <ac:inkMkLst>
            <pc:docMk/>
            <pc:sldMk cId="740354111" sldId="333"/>
            <ac:inkMk id="596" creationId="{3A56C2BF-C516-875F-6FD0-47F6E5F8237C}"/>
          </ac:inkMkLst>
        </pc:inkChg>
        <pc:inkChg chg="add del mod">
          <ac:chgData name="Kokchun Giang" userId="67e2125d-ec8c-4323-9653-9824a2ad815f" providerId="ADAL" clId="{DCC54989-7FD2-5047-809B-27BA7E8DEEE2}" dt="2024-01-25T18:08:14.083" v="1120"/>
          <ac:inkMkLst>
            <pc:docMk/>
            <pc:sldMk cId="740354111" sldId="333"/>
            <ac:inkMk id="597" creationId="{D052AF67-7793-C8E8-FD10-05F86D7264C2}"/>
          </ac:inkMkLst>
        </pc:inkChg>
        <pc:inkChg chg="add del mod">
          <ac:chgData name="Kokchun Giang" userId="67e2125d-ec8c-4323-9653-9824a2ad815f" providerId="ADAL" clId="{DCC54989-7FD2-5047-809B-27BA7E8DEEE2}" dt="2024-01-25T18:08:14.085" v="1122"/>
          <ac:inkMkLst>
            <pc:docMk/>
            <pc:sldMk cId="740354111" sldId="333"/>
            <ac:inkMk id="598" creationId="{735E7DA5-30E1-4770-7B0A-6DC77E4B9AF5}"/>
          </ac:inkMkLst>
        </pc:inkChg>
        <pc:inkChg chg="add del mod">
          <ac:chgData name="Kokchun Giang" userId="67e2125d-ec8c-4323-9653-9824a2ad815f" providerId="ADAL" clId="{DCC54989-7FD2-5047-809B-27BA7E8DEEE2}" dt="2024-01-25T18:08:14.087" v="1126"/>
          <ac:inkMkLst>
            <pc:docMk/>
            <pc:sldMk cId="740354111" sldId="333"/>
            <ac:inkMk id="599" creationId="{E85A0208-C89A-0C4A-DBBB-35FD20C9764E}"/>
          </ac:inkMkLst>
        </pc:inkChg>
        <pc:inkChg chg="add mod">
          <ac:chgData name="Kokchun Giang" userId="67e2125d-ec8c-4323-9653-9824a2ad815f" providerId="ADAL" clId="{DCC54989-7FD2-5047-809B-27BA7E8DEEE2}" dt="2024-01-25T18:08:21.156" v="1135"/>
          <ac:inkMkLst>
            <pc:docMk/>
            <pc:sldMk cId="740354111" sldId="333"/>
            <ac:inkMk id="601" creationId="{56750EA7-858C-FDFB-177B-62ED057DB798}"/>
          </ac:inkMkLst>
        </pc:inkChg>
        <pc:inkChg chg="add mod">
          <ac:chgData name="Kokchun Giang" userId="67e2125d-ec8c-4323-9653-9824a2ad815f" providerId="ADAL" clId="{DCC54989-7FD2-5047-809B-27BA7E8DEEE2}" dt="2024-01-25T18:08:21.156" v="1135"/>
          <ac:inkMkLst>
            <pc:docMk/>
            <pc:sldMk cId="740354111" sldId="333"/>
            <ac:inkMk id="602" creationId="{02890845-5ED0-525D-DA64-B636F5DA65B8}"/>
          </ac:inkMkLst>
        </pc:inkChg>
        <pc:inkChg chg="add mod">
          <ac:chgData name="Kokchun Giang" userId="67e2125d-ec8c-4323-9653-9824a2ad815f" providerId="ADAL" clId="{DCC54989-7FD2-5047-809B-27BA7E8DEEE2}" dt="2024-01-25T18:08:21.156" v="1135"/>
          <ac:inkMkLst>
            <pc:docMk/>
            <pc:sldMk cId="740354111" sldId="333"/>
            <ac:inkMk id="603" creationId="{3D8E36B3-2638-3B76-5059-7D005EF67DD5}"/>
          </ac:inkMkLst>
        </pc:inkChg>
        <pc:inkChg chg="add mod">
          <ac:chgData name="Kokchun Giang" userId="67e2125d-ec8c-4323-9653-9824a2ad815f" providerId="ADAL" clId="{DCC54989-7FD2-5047-809B-27BA7E8DEEE2}" dt="2024-01-25T18:08:21.156" v="1135"/>
          <ac:inkMkLst>
            <pc:docMk/>
            <pc:sldMk cId="740354111" sldId="333"/>
            <ac:inkMk id="604" creationId="{47428E03-748D-8317-559C-45B32AB5FAAE}"/>
          </ac:inkMkLst>
        </pc:inkChg>
        <pc:inkChg chg="add mod">
          <ac:chgData name="Kokchun Giang" userId="67e2125d-ec8c-4323-9653-9824a2ad815f" providerId="ADAL" clId="{DCC54989-7FD2-5047-809B-27BA7E8DEEE2}" dt="2024-01-25T18:08:21.156" v="1135"/>
          <ac:inkMkLst>
            <pc:docMk/>
            <pc:sldMk cId="740354111" sldId="333"/>
            <ac:inkMk id="605" creationId="{E4DB5562-6F72-8B86-012B-EFB272F9D563}"/>
          </ac:inkMkLst>
        </pc:inkChg>
        <pc:inkChg chg="add mod">
          <ac:chgData name="Kokchun Giang" userId="67e2125d-ec8c-4323-9653-9824a2ad815f" providerId="ADAL" clId="{DCC54989-7FD2-5047-809B-27BA7E8DEEE2}" dt="2024-01-25T18:08:21.156" v="1135"/>
          <ac:inkMkLst>
            <pc:docMk/>
            <pc:sldMk cId="740354111" sldId="333"/>
            <ac:inkMk id="606" creationId="{E44849E1-5C68-EB24-CABC-CFA1962F2A8A}"/>
          </ac:inkMkLst>
        </pc:inkChg>
        <pc:inkChg chg="add mod">
          <ac:chgData name="Kokchun Giang" userId="67e2125d-ec8c-4323-9653-9824a2ad815f" providerId="ADAL" clId="{DCC54989-7FD2-5047-809B-27BA7E8DEEE2}" dt="2024-01-25T18:08:21.156" v="1135"/>
          <ac:inkMkLst>
            <pc:docMk/>
            <pc:sldMk cId="740354111" sldId="333"/>
            <ac:inkMk id="607" creationId="{278C35AF-68DA-8F2E-8F7B-008D64BADD60}"/>
          </ac:inkMkLst>
        </pc:inkChg>
        <pc:inkChg chg="add mod">
          <ac:chgData name="Kokchun Giang" userId="67e2125d-ec8c-4323-9653-9824a2ad815f" providerId="ADAL" clId="{DCC54989-7FD2-5047-809B-27BA7E8DEEE2}" dt="2024-01-25T18:08:21.156" v="1135"/>
          <ac:inkMkLst>
            <pc:docMk/>
            <pc:sldMk cId="740354111" sldId="333"/>
            <ac:inkMk id="608" creationId="{469BB4DC-299B-9668-6011-EA5C09B1ADE2}"/>
          </ac:inkMkLst>
        </pc:inkChg>
        <pc:inkChg chg="add mod">
          <ac:chgData name="Kokchun Giang" userId="67e2125d-ec8c-4323-9653-9824a2ad815f" providerId="ADAL" clId="{DCC54989-7FD2-5047-809B-27BA7E8DEEE2}" dt="2024-01-25T18:08:24.701" v="1143"/>
          <ac:inkMkLst>
            <pc:docMk/>
            <pc:sldMk cId="740354111" sldId="333"/>
            <ac:inkMk id="611" creationId="{583F4F28-9E84-DFBE-D555-FDA9393857F9}"/>
          </ac:inkMkLst>
        </pc:inkChg>
        <pc:inkChg chg="add mod">
          <ac:chgData name="Kokchun Giang" userId="67e2125d-ec8c-4323-9653-9824a2ad815f" providerId="ADAL" clId="{DCC54989-7FD2-5047-809B-27BA7E8DEEE2}" dt="2024-01-25T18:08:24.701" v="1143"/>
          <ac:inkMkLst>
            <pc:docMk/>
            <pc:sldMk cId="740354111" sldId="333"/>
            <ac:inkMk id="612" creationId="{55FADA68-7EDB-C726-2C9E-C007D13347F0}"/>
          </ac:inkMkLst>
        </pc:inkChg>
        <pc:inkChg chg="add mod">
          <ac:chgData name="Kokchun Giang" userId="67e2125d-ec8c-4323-9653-9824a2ad815f" providerId="ADAL" clId="{DCC54989-7FD2-5047-809B-27BA7E8DEEE2}" dt="2024-01-25T18:08:24.701" v="1143"/>
          <ac:inkMkLst>
            <pc:docMk/>
            <pc:sldMk cId="740354111" sldId="333"/>
            <ac:inkMk id="613" creationId="{03F3D6ED-9B8D-E6C9-A577-266C55CA4C7A}"/>
          </ac:inkMkLst>
        </pc:inkChg>
        <pc:inkChg chg="add mod">
          <ac:chgData name="Kokchun Giang" userId="67e2125d-ec8c-4323-9653-9824a2ad815f" providerId="ADAL" clId="{DCC54989-7FD2-5047-809B-27BA7E8DEEE2}" dt="2024-01-25T18:08:24.701" v="1143"/>
          <ac:inkMkLst>
            <pc:docMk/>
            <pc:sldMk cId="740354111" sldId="333"/>
            <ac:inkMk id="614" creationId="{C9D38959-DA09-8941-6498-DA8F2BEAA9FA}"/>
          </ac:inkMkLst>
        </pc:inkChg>
        <pc:inkChg chg="add mod">
          <ac:chgData name="Kokchun Giang" userId="67e2125d-ec8c-4323-9653-9824a2ad815f" providerId="ADAL" clId="{DCC54989-7FD2-5047-809B-27BA7E8DEEE2}" dt="2024-01-25T18:08:24.701" v="1143"/>
          <ac:inkMkLst>
            <pc:docMk/>
            <pc:sldMk cId="740354111" sldId="333"/>
            <ac:inkMk id="615" creationId="{D1A941EE-CFAC-3554-4181-875C07F3173C}"/>
          </ac:inkMkLst>
        </pc:inkChg>
        <pc:inkChg chg="add mod">
          <ac:chgData name="Kokchun Giang" userId="67e2125d-ec8c-4323-9653-9824a2ad815f" providerId="ADAL" clId="{DCC54989-7FD2-5047-809B-27BA7E8DEEE2}" dt="2024-01-25T18:08:24.701" v="1143"/>
          <ac:inkMkLst>
            <pc:docMk/>
            <pc:sldMk cId="740354111" sldId="333"/>
            <ac:inkMk id="616" creationId="{8CBD25D3-8E35-964A-8C9B-37B12ABADD05}"/>
          </ac:inkMkLst>
        </pc:inkChg>
        <pc:inkChg chg="add mod">
          <ac:chgData name="Kokchun Giang" userId="67e2125d-ec8c-4323-9653-9824a2ad815f" providerId="ADAL" clId="{DCC54989-7FD2-5047-809B-27BA7E8DEEE2}" dt="2024-01-25T18:08:24.701" v="1143"/>
          <ac:inkMkLst>
            <pc:docMk/>
            <pc:sldMk cId="740354111" sldId="333"/>
            <ac:inkMk id="617" creationId="{2413C8D6-C26E-FF24-7CA7-D1A7E8C54DD8}"/>
          </ac:inkMkLst>
        </pc:inkChg>
        <pc:inkChg chg="add mod">
          <ac:chgData name="Kokchun Giang" userId="67e2125d-ec8c-4323-9653-9824a2ad815f" providerId="ADAL" clId="{DCC54989-7FD2-5047-809B-27BA7E8DEEE2}" dt="2024-01-25T18:08:27.263" v="1149"/>
          <ac:inkMkLst>
            <pc:docMk/>
            <pc:sldMk cId="740354111" sldId="333"/>
            <ac:inkMk id="619" creationId="{49A89B85-E5DD-C10B-B3C9-CD90BE7C05D8}"/>
          </ac:inkMkLst>
        </pc:inkChg>
        <pc:inkChg chg="add mod">
          <ac:chgData name="Kokchun Giang" userId="67e2125d-ec8c-4323-9653-9824a2ad815f" providerId="ADAL" clId="{DCC54989-7FD2-5047-809B-27BA7E8DEEE2}" dt="2024-01-25T18:08:27.263" v="1149"/>
          <ac:inkMkLst>
            <pc:docMk/>
            <pc:sldMk cId="740354111" sldId="333"/>
            <ac:inkMk id="620" creationId="{93CB7685-662F-877B-DE39-30EE5752B8E5}"/>
          </ac:inkMkLst>
        </pc:inkChg>
        <pc:inkChg chg="add mod">
          <ac:chgData name="Kokchun Giang" userId="67e2125d-ec8c-4323-9653-9824a2ad815f" providerId="ADAL" clId="{DCC54989-7FD2-5047-809B-27BA7E8DEEE2}" dt="2024-01-25T18:08:27.263" v="1149"/>
          <ac:inkMkLst>
            <pc:docMk/>
            <pc:sldMk cId="740354111" sldId="333"/>
            <ac:inkMk id="621" creationId="{2244EB1F-C000-B02C-3DE9-736F67FC387B}"/>
          </ac:inkMkLst>
        </pc:inkChg>
        <pc:inkChg chg="add mod">
          <ac:chgData name="Kokchun Giang" userId="67e2125d-ec8c-4323-9653-9824a2ad815f" providerId="ADAL" clId="{DCC54989-7FD2-5047-809B-27BA7E8DEEE2}" dt="2024-01-25T18:08:27.263" v="1149"/>
          <ac:inkMkLst>
            <pc:docMk/>
            <pc:sldMk cId="740354111" sldId="333"/>
            <ac:inkMk id="622" creationId="{93BCD760-3F43-923F-8975-6C2BF966BC0B}"/>
          </ac:inkMkLst>
        </pc:inkChg>
        <pc:inkChg chg="add mod">
          <ac:chgData name="Kokchun Giang" userId="67e2125d-ec8c-4323-9653-9824a2ad815f" providerId="ADAL" clId="{DCC54989-7FD2-5047-809B-27BA7E8DEEE2}" dt="2024-01-25T18:08:27.263" v="1149"/>
          <ac:inkMkLst>
            <pc:docMk/>
            <pc:sldMk cId="740354111" sldId="333"/>
            <ac:inkMk id="623" creationId="{564DBC82-C15B-2B4F-58B4-BF2E74CB7EE1}"/>
          </ac:inkMkLst>
        </pc:inkChg>
        <pc:inkChg chg="add mod">
          <ac:chgData name="Kokchun Giang" userId="67e2125d-ec8c-4323-9653-9824a2ad815f" providerId="ADAL" clId="{DCC54989-7FD2-5047-809B-27BA7E8DEEE2}" dt="2024-01-25T18:09:01.104" v="1188"/>
          <ac:inkMkLst>
            <pc:docMk/>
            <pc:sldMk cId="740354111" sldId="333"/>
            <ac:inkMk id="625" creationId="{C300E3A2-0586-7D8A-26B4-6C325C95EC9B}"/>
          </ac:inkMkLst>
        </pc:inkChg>
        <pc:inkChg chg="add mod">
          <ac:chgData name="Kokchun Giang" userId="67e2125d-ec8c-4323-9653-9824a2ad815f" providerId="ADAL" clId="{DCC54989-7FD2-5047-809B-27BA7E8DEEE2}" dt="2024-01-25T18:09:01.104" v="1188"/>
          <ac:inkMkLst>
            <pc:docMk/>
            <pc:sldMk cId="740354111" sldId="333"/>
            <ac:inkMk id="626" creationId="{D5EF22AA-5495-F844-EC82-0A5DB7A0E3E6}"/>
          </ac:inkMkLst>
        </pc:inkChg>
        <pc:inkChg chg="add mod">
          <ac:chgData name="Kokchun Giang" userId="67e2125d-ec8c-4323-9653-9824a2ad815f" providerId="ADAL" clId="{DCC54989-7FD2-5047-809B-27BA7E8DEEE2}" dt="2024-01-25T18:09:01.104" v="1188"/>
          <ac:inkMkLst>
            <pc:docMk/>
            <pc:sldMk cId="740354111" sldId="333"/>
            <ac:inkMk id="627" creationId="{8BEB4E80-0100-D7E1-FCC1-60865850C351}"/>
          </ac:inkMkLst>
        </pc:inkChg>
        <pc:inkChg chg="add mod">
          <ac:chgData name="Kokchun Giang" userId="67e2125d-ec8c-4323-9653-9824a2ad815f" providerId="ADAL" clId="{DCC54989-7FD2-5047-809B-27BA7E8DEEE2}" dt="2024-01-25T18:09:01.104" v="1188"/>
          <ac:inkMkLst>
            <pc:docMk/>
            <pc:sldMk cId="740354111" sldId="333"/>
            <ac:inkMk id="628" creationId="{35189A4D-F788-D0C7-0C7C-33EAADAC6472}"/>
          </ac:inkMkLst>
        </pc:inkChg>
        <pc:inkChg chg="add mod">
          <ac:chgData name="Kokchun Giang" userId="67e2125d-ec8c-4323-9653-9824a2ad815f" providerId="ADAL" clId="{DCC54989-7FD2-5047-809B-27BA7E8DEEE2}" dt="2024-01-25T18:09:01.104" v="1188"/>
          <ac:inkMkLst>
            <pc:docMk/>
            <pc:sldMk cId="740354111" sldId="333"/>
            <ac:inkMk id="629" creationId="{B0902CF6-9219-E511-7F61-DF93D3D4D67E}"/>
          </ac:inkMkLst>
        </pc:inkChg>
        <pc:inkChg chg="add mod">
          <ac:chgData name="Kokchun Giang" userId="67e2125d-ec8c-4323-9653-9824a2ad815f" providerId="ADAL" clId="{DCC54989-7FD2-5047-809B-27BA7E8DEEE2}" dt="2024-01-25T18:09:01.104" v="1188"/>
          <ac:inkMkLst>
            <pc:docMk/>
            <pc:sldMk cId="740354111" sldId="333"/>
            <ac:inkMk id="630" creationId="{CE383A5C-7A34-BE54-3983-59571E2B2D26}"/>
          </ac:inkMkLst>
        </pc:inkChg>
        <pc:inkChg chg="add mod">
          <ac:chgData name="Kokchun Giang" userId="67e2125d-ec8c-4323-9653-9824a2ad815f" providerId="ADAL" clId="{DCC54989-7FD2-5047-809B-27BA7E8DEEE2}" dt="2024-01-25T18:09:01.104" v="1188"/>
          <ac:inkMkLst>
            <pc:docMk/>
            <pc:sldMk cId="740354111" sldId="333"/>
            <ac:inkMk id="632" creationId="{5CBD5E96-00EF-ADDE-DB85-DD57C432D525}"/>
          </ac:inkMkLst>
        </pc:inkChg>
        <pc:inkChg chg="add mod">
          <ac:chgData name="Kokchun Giang" userId="67e2125d-ec8c-4323-9653-9824a2ad815f" providerId="ADAL" clId="{DCC54989-7FD2-5047-809B-27BA7E8DEEE2}" dt="2024-01-25T18:09:01.104" v="1188"/>
          <ac:inkMkLst>
            <pc:docMk/>
            <pc:sldMk cId="740354111" sldId="333"/>
            <ac:inkMk id="633" creationId="{B8A8DA79-1A98-835F-D578-85090963FECB}"/>
          </ac:inkMkLst>
        </pc:inkChg>
        <pc:inkChg chg="add mod">
          <ac:chgData name="Kokchun Giang" userId="67e2125d-ec8c-4323-9653-9824a2ad815f" providerId="ADAL" clId="{DCC54989-7FD2-5047-809B-27BA7E8DEEE2}" dt="2024-01-25T18:09:01.104" v="1188"/>
          <ac:inkMkLst>
            <pc:docMk/>
            <pc:sldMk cId="740354111" sldId="333"/>
            <ac:inkMk id="634" creationId="{BE6BE486-7457-84FE-E2BF-B4D0653DE7CA}"/>
          </ac:inkMkLst>
        </pc:inkChg>
        <pc:inkChg chg="add mod">
          <ac:chgData name="Kokchun Giang" userId="67e2125d-ec8c-4323-9653-9824a2ad815f" providerId="ADAL" clId="{DCC54989-7FD2-5047-809B-27BA7E8DEEE2}" dt="2024-01-25T18:09:01.104" v="1188"/>
          <ac:inkMkLst>
            <pc:docMk/>
            <pc:sldMk cId="740354111" sldId="333"/>
            <ac:inkMk id="635" creationId="{DF85BDD7-9DD1-BCF5-03B0-13C77F1ED5EF}"/>
          </ac:inkMkLst>
        </pc:inkChg>
        <pc:inkChg chg="add mod">
          <ac:chgData name="Kokchun Giang" userId="67e2125d-ec8c-4323-9653-9824a2ad815f" providerId="ADAL" clId="{DCC54989-7FD2-5047-809B-27BA7E8DEEE2}" dt="2024-01-25T18:09:01.104" v="1188"/>
          <ac:inkMkLst>
            <pc:docMk/>
            <pc:sldMk cId="740354111" sldId="333"/>
            <ac:inkMk id="636" creationId="{8B9593EF-560D-EC3F-6E98-C75F4F259DCA}"/>
          </ac:inkMkLst>
        </pc:inkChg>
        <pc:inkChg chg="add mod">
          <ac:chgData name="Kokchun Giang" userId="67e2125d-ec8c-4323-9653-9824a2ad815f" providerId="ADAL" clId="{DCC54989-7FD2-5047-809B-27BA7E8DEEE2}" dt="2024-01-25T18:09:01.104" v="1188"/>
          <ac:inkMkLst>
            <pc:docMk/>
            <pc:sldMk cId="740354111" sldId="333"/>
            <ac:inkMk id="637" creationId="{FB2C94CF-F9F6-B0E3-9916-8804FEC0F12A}"/>
          </ac:inkMkLst>
        </pc:inkChg>
        <pc:inkChg chg="add mod">
          <ac:chgData name="Kokchun Giang" userId="67e2125d-ec8c-4323-9653-9824a2ad815f" providerId="ADAL" clId="{DCC54989-7FD2-5047-809B-27BA7E8DEEE2}" dt="2024-01-25T18:09:01.104" v="1188"/>
          <ac:inkMkLst>
            <pc:docMk/>
            <pc:sldMk cId="740354111" sldId="333"/>
            <ac:inkMk id="639" creationId="{6867216F-ACBF-4378-6395-5B8827D368A1}"/>
          </ac:inkMkLst>
        </pc:inkChg>
        <pc:inkChg chg="add mod">
          <ac:chgData name="Kokchun Giang" userId="67e2125d-ec8c-4323-9653-9824a2ad815f" providerId="ADAL" clId="{DCC54989-7FD2-5047-809B-27BA7E8DEEE2}" dt="2024-01-25T18:09:01.104" v="1188"/>
          <ac:inkMkLst>
            <pc:docMk/>
            <pc:sldMk cId="740354111" sldId="333"/>
            <ac:inkMk id="640" creationId="{E7F75075-6111-4A9B-C8C6-785F1BEEBFB4}"/>
          </ac:inkMkLst>
        </pc:inkChg>
        <pc:inkChg chg="add mod">
          <ac:chgData name="Kokchun Giang" userId="67e2125d-ec8c-4323-9653-9824a2ad815f" providerId="ADAL" clId="{DCC54989-7FD2-5047-809B-27BA7E8DEEE2}" dt="2024-01-25T18:09:01.104" v="1188"/>
          <ac:inkMkLst>
            <pc:docMk/>
            <pc:sldMk cId="740354111" sldId="333"/>
            <ac:inkMk id="641" creationId="{CA3EAC68-65A3-23DD-EA5C-45B3F7DF3D03}"/>
          </ac:inkMkLst>
        </pc:inkChg>
        <pc:inkChg chg="add mod">
          <ac:chgData name="Kokchun Giang" userId="67e2125d-ec8c-4323-9653-9824a2ad815f" providerId="ADAL" clId="{DCC54989-7FD2-5047-809B-27BA7E8DEEE2}" dt="2024-01-25T18:09:01.104" v="1188"/>
          <ac:inkMkLst>
            <pc:docMk/>
            <pc:sldMk cId="740354111" sldId="333"/>
            <ac:inkMk id="642" creationId="{64EA6CDC-2D8F-FF0E-5F01-010A13368D2B}"/>
          </ac:inkMkLst>
        </pc:inkChg>
        <pc:inkChg chg="add mod">
          <ac:chgData name="Kokchun Giang" userId="67e2125d-ec8c-4323-9653-9824a2ad815f" providerId="ADAL" clId="{DCC54989-7FD2-5047-809B-27BA7E8DEEE2}" dt="2024-01-25T18:09:01.104" v="1188"/>
          <ac:inkMkLst>
            <pc:docMk/>
            <pc:sldMk cId="740354111" sldId="333"/>
            <ac:inkMk id="643" creationId="{78CB8A9E-03BE-F55A-F8B3-6DE1E42E4AE4}"/>
          </ac:inkMkLst>
        </pc:inkChg>
        <pc:inkChg chg="add mod">
          <ac:chgData name="Kokchun Giang" userId="67e2125d-ec8c-4323-9653-9824a2ad815f" providerId="ADAL" clId="{DCC54989-7FD2-5047-809B-27BA7E8DEEE2}" dt="2024-01-25T18:09:03.666" v="1193"/>
          <ac:inkMkLst>
            <pc:docMk/>
            <pc:sldMk cId="740354111" sldId="333"/>
            <ac:inkMk id="645" creationId="{1778D8DF-982B-11A3-67D8-E2F717EFAAD8}"/>
          </ac:inkMkLst>
        </pc:inkChg>
        <pc:inkChg chg="add mod">
          <ac:chgData name="Kokchun Giang" userId="67e2125d-ec8c-4323-9653-9824a2ad815f" providerId="ADAL" clId="{DCC54989-7FD2-5047-809B-27BA7E8DEEE2}" dt="2024-01-25T18:09:03.666" v="1193"/>
          <ac:inkMkLst>
            <pc:docMk/>
            <pc:sldMk cId="740354111" sldId="333"/>
            <ac:inkMk id="646" creationId="{6237220C-935D-17C6-833B-CA9ABA503CFF}"/>
          </ac:inkMkLst>
        </pc:inkChg>
        <pc:inkChg chg="add mod">
          <ac:chgData name="Kokchun Giang" userId="67e2125d-ec8c-4323-9653-9824a2ad815f" providerId="ADAL" clId="{DCC54989-7FD2-5047-809B-27BA7E8DEEE2}" dt="2024-01-25T18:09:03.666" v="1193"/>
          <ac:inkMkLst>
            <pc:docMk/>
            <pc:sldMk cId="740354111" sldId="333"/>
            <ac:inkMk id="647" creationId="{36859459-31C1-F0C4-5FA3-38C43D0A65B0}"/>
          </ac:inkMkLst>
        </pc:inkChg>
        <pc:inkChg chg="add mod">
          <ac:chgData name="Kokchun Giang" userId="67e2125d-ec8c-4323-9653-9824a2ad815f" providerId="ADAL" clId="{DCC54989-7FD2-5047-809B-27BA7E8DEEE2}" dt="2024-01-25T18:09:03.666" v="1193"/>
          <ac:inkMkLst>
            <pc:docMk/>
            <pc:sldMk cId="740354111" sldId="333"/>
            <ac:inkMk id="648" creationId="{4C81EE0E-149F-C749-C97F-02165E2A209F}"/>
          </ac:inkMkLst>
        </pc:inkChg>
        <pc:inkChg chg="add mod">
          <ac:chgData name="Kokchun Giang" userId="67e2125d-ec8c-4323-9653-9824a2ad815f" providerId="ADAL" clId="{DCC54989-7FD2-5047-809B-27BA7E8DEEE2}" dt="2024-01-25T18:09:24.825" v="1205"/>
          <ac:inkMkLst>
            <pc:docMk/>
            <pc:sldMk cId="740354111" sldId="333"/>
            <ac:inkMk id="650" creationId="{E8FFFF3C-06E8-DCFB-6957-A39A6BA7286D}"/>
          </ac:inkMkLst>
        </pc:inkChg>
        <pc:inkChg chg="add mod">
          <ac:chgData name="Kokchun Giang" userId="67e2125d-ec8c-4323-9653-9824a2ad815f" providerId="ADAL" clId="{DCC54989-7FD2-5047-809B-27BA7E8DEEE2}" dt="2024-01-25T18:09:24.825" v="1205"/>
          <ac:inkMkLst>
            <pc:docMk/>
            <pc:sldMk cId="740354111" sldId="333"/>
            <ac:inkMk id="651" creationId="{2A76BDE2-BB51-AC31-4287-E35B407F5BA1}"/>
          </ac:inkMkLst>
        </pc:inkChg>
        <pc:inkChg chg="add mod">
          <ac:chgData name="Kokchun Giang" userId="67e2125d-ec8c-4323-9653-9824a2ad815f" providerId="ADAL" clId="{DCC54989-7FD2-5047-809B-27BA7E8DEEE2}" dt="2024-01-25T18:09:24.825" v="1205"/>
          <ac:inkMkLst>
            <pc:docMk/>
            <pc:sldMk cId="740354111" sldId="333"/>
            <ac:inkMk id="652" creationId="{3F35C055-61DD-9EFC-CD91-02C0FED209B8}"/>
          </ac:inkMkLst>
        </pc:inkChg>
        <pc:inkChg chg="add mod">
          <ac:chgData name="Kokchun Giang" userId="67e2125d-ec8c-4323-9653-9824a2ad815f" providerId="ADAL" clId="{DCC54989-7FD2-5047-809B-27BA7E8DEEE2}" dt="2024-01-25T18:09:24.825" v="1205"/>
          <ac:inkMkLst>
            <pc:docMk/>
            <pc:sldMk cId="740354111" sldId="333"/>
            <ac:inkMk id="653" creationId="{E91CA05D-C567-7F9B-8E6F-C800574466E6}"/>
          </ac:inkMkLst>
        </pc:inkChg>
        <pc:inkChg chg="add mod">
          <ac:chgData name="Kokchun Giang" userId="67e2125d-ec8c-4323-9653-9824a2ad815f" providerId="ADAL" clId="{DCC54989-7FD2-5047-809B-27BA7E8DEEE2}" dt="2024-01-25T18:09:24.825" v="1205"/>
          <ac:inkMkLst>
            <pc:docMk/>
            <pc:sldMk cId="740354111" sldId="333"/>
            <ac:inkMk id="654" creationId="{93772364-645B-1B5D-F05A-EE57813981ED}"/>
          </ac:inkMkLst>
        </pc:inkChg>
        <pc:inkChg chg="add mod">
          <ac:chgData name="Kokchun Giang" userId="67e2125d-ec8c-4323-9653-9824a2ad815f" providerId="ADAL" clId="{DCC54989-7FD2-5047-809B-27BA7E8DEEE2}" dt="2024-01-25T18:09:24.825" v="1205"/>
          <ac:inkMkLst>
            <pc:docMk/>
            <pc:sldMk cId="740354111" sldId="333"/>
            <ac:inkMk id="655" creationId="{3353B456-91F2-4F75-BB37-1310427848BC}"/>
          </ac:inkMkLst>
        </pc:inkChg>
        <pc:inkChg chg="add mod">
          <ac:chgData name="Kokchun Giang" userId="67e2125d-ec8c-4323-9653-9824a2ad815f" providerId="ADAL" clId="{DCC54989-7FD2-5047-809B-27BA7E8DEEE2}" dt="2024-01-25T18:09:24.825" v="1205"/>
          <ac:inkMkLst>
            <pc:docMk/>
            <pc:sldMk cId="740354111" sldId="333"/>
            <ac:inkMk id="656" creationId="{A8E1B7B6-6623-A3F1-BBE3-D875B153152E}"/>
          </ac:inkMkLst>
        </pc:inkChg>
        <pc:inkChg chg="add mod">
          <ac:chgData name="Kokchun Giang" userId="67e2125d-ec8c-4323-9653-9824a2ad815f" providerId="ADAL" clId="{DCC54989-7FD2-5047-809B-27BA7E8DEEE2}" dt="2024-01-25T18:09:24.825" v="1205"/>
          <ac:inkMkLst>
            <pc:docMk/>
            <pc:sldMk cId="740354111" sldId="333"/>
            <ac:inkMk id="657" creationId="{88D66360-B3DE-F9CE-7DF8-63335AC3C2EB}"/>
          </ac:inkMkLst>
        </pc:inkChg>
        <pc:inkChg chg="add mod">
          <ac:chgData name="Kokchun Giang" userId="67e2125d-ec8c-4323-9653-9824a2ad815f" providerId="ADAL" clId="{DCC54989-7FD2-5047-809B-27BA7E8DEEE2}" dt="2024-01-25T18:09:24.825" v="1205"/>
          <ac:inkMkLst>
            <pc:docMk/>
            <pc:sldMk cId="740354111" sldId="333"/>
            <ac:inkMk id="658" creationId="{08839BF4-A05C-61A6-301E-BBF51C435E98}"/>
          </ac:inkMkLst>
        </pc:inkChg>
        <pc:inkChg chg="add mod">
          <ac:chgData name="Kokchun Giang" userId="67e2125d-ec8c-4323-9653-9824a2ad815f" providerId="ADAL" clId="{DCC54989-7FD2-5047-809B-27BA7E8DEEE2}" dt="2024-01-25T18:09:24.825" v="1205"/>
          <ac:inkMkLst>
            <pc:docMk/>
            <pc:sldMk cId="740354111" sldId="333"/>
            <ac:inkMk id="659" creationId="{B09B6FC1-5CD2-FE3C-90D7-3033858F2192}"/>
          </ac:inkMkLst>
        </pc:inkChg>
        <pc:inkChg chg="add mod">
          <ac:chgData name="Kokchun Giang" userId="67e2125d-ec8c-4323-9653-9824a2ad815f" providerId="ADAL" clId="{DCC54989-7FD2-5047-809B-27BA7E8DEEE2}" dt="2024-01-25T18:09:24.825" v="1205"/>
          <ac:inkMkLst>
            <pc:docMk/>
            <pc:sldMk cId="740354111" sldId="333"/>
            <ac:inkMk id="660" creationId="{23E34ADD-524D-F41E-0352-D45ABD5659E1}"/>
          </ac:inkMkLst>
        </pc:inkChg>
        <pc:inkChg chg="add mod">
          <ac:chgData name="Kokchun Giang" userId="67e2125d-ec8c-4323-9653-9824a2ad815f" providerId="ADAL" clId="{DCC54989-7FD2-5047-809B-27BA7E8DEEE2}" dt="2024-01-25T18:10:46.269" v="1218"/>
          <ac:inkMkLst>
            <pc:docMk/>
            <pc:sldMk cId="740354111" sldId="333"/>
            <ac:inkMk id="663" creationId="{46FB159F-195E-EF12-43E7-0D57F943992C}"/>
          </ac:inkMkLst>
        </pc:inkChg>
        <pc:inkChg chg="add mod">
          <ac:chgData name="Kokchun Giang" userId="67e2125d-ec8c-4323-9653-9824a2ad815f" providerId="ADAL" clId="{DCC54989-7FD2-5047-809B-27BA7E8DEEE2}" dt="2024-01-25T18:10:46.269" v="1218"/>
          <ac:inkMkLst>
            <pc:docMk/>
            <pc:sldMk cId="740354111" sldId="333"/>
            <ac:inkMk id="664" creationId="{91092A9C-9CC9-444F-D9CA-8944EBD2EB5D}"/>
          </ac:inkMkLst>
        </pc:inkChg>
        <pc:inkChg chg="add mod">
          <ac:chgData name="Kokchun Giang" userId="67e2125d-ec8c-4323-9653-9824a2ad815f" providerId="ADAL" clId="{DCC54989-7FD2-5047-809B-27BA7E8DEEE2}" dt="2024-01-25T18:10:46.269" v="1218"/>
          <ac:inkMkLst>
            <pc:docMk/>
            <pc:sldMk cId="740354111" sldId="333"/>
            <ac:inkMk id="665" creationId="{411E26E8-3E5B-E449-71AE-E68B16A239BD}"/>
          </ac:inkMkLst>
        </pc:inkChg>
        <pc:inkChg chg="add mod">
          <ac:chgData name="Kokchun Giang" userId="67e2125d-ec8c-4323-9653-9824a2ad815f" providerId="ADAL" clId="{DCC54989-7FD2-5047-809B-27BA7E8DEEE2}" dt="2024-01-25T18:10:46.269" v="1218"/>
          <ac:inkMkLst>
            <pc:docMk/>
            <pc:sldMk cId="740354111" sldId="333"/>
            <ac:inkMk id="666" creationId="{3DDF72FD-0F51-0DC3-85F9-3694B646D49B}"/>
          </ac:inkMkLst>
        </pc:inkChg>
        <pc:inkChg chg="add mod">
          <ac:chgData name="Kokchun Giang" userId="67e2125d-ec8c-4323-9653-9824a2ad815f" providerId="ADAL" clId="{DCC54989-7FD2-5047-809B-27BA7E8DEEE2}" dt="2024-01-25T18:10:46.269" v="1218"/>
          <ac:inkMkLst>
            <pc:docMk/>
            <pc:sldMk cId="740354111" sldId="333"/>
            <ac:inkMk id="667" creationId="{91934A80-D537-3416-349E-1B5CC5D400CD}"/>
          </ac:inkMkLst>
        </pc:inkChg>
        <pc:inkChg chg="add mod">
          <ac:chgData name="Kokchun Giang" userId="67e2125d-ec8c-4323-9653-9824a2ad815f" providerId="ADAL" clId="{DCC54989-7FD2-5047-809B-27BA7E8DEEE2}" dt="2024-01-25T18:10:46.269" v="1218"/>
          <ac:inkMkLst>
            <pc:docMk/>
            <pc:sldMk cId="740354111" sldId="333"/>
            <ac:inkMk id="668" creationId="{6B0D1983-54A8-3CDE-D62C-B3C852B6030E}"/>
          </ac:inkMkLst>
        </pc:inkChg>
        <pc:inkChg chg="add mod">
          <ac:chgData name="Kokchun Giang" userId="67e2125d-ec8c-4323-9653-9824a2ad815f" providerId="ADAL" clId="{DCC54989-7FD2-5047-809B-27BA7E8DEEE2}" dt="2024-01-25T18:10:46.269" v="1218"/>
          <ac:inkMkLst>
            <pc:docMk/>
            <pc:sldMk cId="740354111" sldId="333"/>
            <ac:inkMk id="669" creationId="{BA6AC38F-9DC5-0596-6814-26CE076C6969}"/>
          </ac:inkMkLst>
        </pc:inkChg>
        <pc:inkChg chg="add mod">
          <ac:chgData name="Kokchun Giang" userId="67e2125d-ec8c-4323-9653-9824a2ad815f" providerId="ADAL" clId="{DCC54989-7FD2-5047-809B-27BA7E8DEEE2}" dt="2024-01-25T18:10:46.269" v="1218"/>
          <ac:inkMkLst>
            <pc:docMk/>
            <pc:sldMk cId="740354111" sldId="333"/>
            <ac:inkMk id="670" creationId="{006271F1-FEE1-6FD4-8983-2C21E4186214}"/>
          </ac:inkMkLst>
        </pc:inkChg>
        <pc:inkChg chg="add mod">
          <ac:chgData name="Kokchun Giang" userId="67e2125d-ec8c-4323-9653-9824a2ad815f" providerId="ADAL" clId="{DCC54989-7FD2-5047-809B-27BA7E8DEEE2}" dt="2024-01-25T18:10:46.269" v="1218"/>
          <ac:inkMkLst>
            <pc:docMk/>
            <pc:sldMk cId="740354111" sldId="333"/>
            <ac:inkMk id="671" creationId="{0D15B788-7591-C08D-6C95-66E0DB12ED93}"/>
          </ac:inkMkLst>
        </pc:inkChg>
        <pc:inkChg chg="add mod">
          <ac:chgData name="Kokchun Giang" userId="67e2125d-ec8c-4323-9653-9824a2ad815f" providerId="ADAL" clId="{DCC54989-7FD2-5047-809B-27BA7E8DEEE2}" dt="2024-01-25T18:10:46.269" v="1218"/>
          <ac:inkMkLst>
            <pc:docMk/>
            <pc:sldMk cId="740354111" sldId="333"/>
            <ac:inkMk id="672" creationId="{B9FE1C81-C083-69B1-42BE-C99EC28E3734}"/>
          </ac:inkMkLst>
        </pc:inkChg>
        <pc:inkChg chg="add mod">
          <ac:chgData name="Kokchun Giang" userId="67e2125d-ec8c-4323-9653-9824a2ad815f" providerId="ADAL" clId="{DCC54989-7FD2-5047-809B-27BA7E8DEEE2}" dt="2024-01-25T18:10:46.269" v="1218"/>
          <ac:inkMkLst>
            <pc:docMk/>
            <pc:sldMk cId="740354111" sldId="333"/>
            <ac:inkMk id="673" creationId="{7F771F46-88EC-6674-9C07-18EAB83BAB78}"/>
          </ac:inkMkLst>
        </pc:inkChg>
        <pc:inkChg chg="add mod">
          <ac:chgData name="Kokchun Giang" userId="67e2125d-ec8c-4323-9653-9824a2ad815f" providerId="ADAL" clId="{DCC54989-7FD2-5047-809B-27BA7E8DEEE2}" dt="2024-01-25T18:10:46.269" v="1218"/>
          <ac:inkMkLst>
            <pc:docMk/>
            <pc:sldMk cId="740354111" sldId="333"/>
            <ac:inkMk id="674" creationId="{855E7080-4484-CD8F-C357-DD34D00BE72E}"/>
          </ac:inkMkLst>
        </pc:inkChg>
        <pc:inkChg chg="add mod">
          <ac:chgData name="Kokchun Giang" userId="67e2125d-ec8c-4323-9653-9824a2ad815f" providerId="ADAL" clId="{DCC54989-7FD2-5047-809B-27BA7E8DEEE2}" dt="2024-01-25T20:11:52.284" v="2196" actId="164"/>
          <ac:inkMkLst>
            <pc:docMk/>
            <pc:sldMk cId="740354111" sldId="333"/>
            <ac:inkMk id="676" creationId="{622B2556-9E54-D8D8-641D-72956137F699}"/>
          </ac:inkMkLst>
        </pc:inkChg>
        <pc:inkChg chg="add mod">
          <ac:chgData name="Kokchun Giang" userId="67e2125d-ec8c-4323-9653-9824a2ad815f" providerId="ADAL" clId="{DCC54989-7FD2-5047-809B-27BA7E8DEEE2}" dt="2024-01-25T20:11:52.284" v="2196" actId="164"/>
          <ac:inkMkLst>
            <pc:docMk/>
            <pc:sldMk cId="740354111" sldId="333"/>
            <ac:inkMk id="677" creationId="{D689412C-B5C6-2745-9D2A-D4795D0962E4}"/>
          </ac:inkMkLst>
        </pc:inkChg>
        <pc:inkChg chg="add del mod">
          <ac:chgData name="Kokchun Giang" userId="67e2125d-ec8c-4323-9653-9824a2ad815f" providerId="ADAL" clId="{DCC54989-7FD2-5047-809B-27BA7E8DEEE2}" dt="2024-01-25T18:10:57.487" v="1226" actId="9405"/>
          <ac:inkMkLst>
            <pc:docMk/>
            <pc:sldMk cId="740354111" sldId="333"/>
            <ac:inkMk id="678" creationId="{90092670-5AA6-946C-5F53-C81378BB15F3}"/>
          </ac:inkMkLst>
        </pc:inkChg>
        <pc:inkChg chg="add del mod">
          <ac:chgData name="Kokchun Giang" userId="67e2125d-ec8c-4323-9653-9824a2ad815f" providerId="ADAL" clId="{DCC54989-7FD2-5047-809B-27BA7E8DEEE2}" dt="2024-01-25T18:10:57.006" v="1225"/>
          <ac:inkMkLst>
            <pc:docMk/>
            <pc:sldMk cId="740354111" sldId="333"/>
            <ac:inkMk id="679" creationId="{B5E2BE4E-AEB7-2B13-1431-6F97718B7098}"/>
          </ac:inkMkLst>
        </pc:inkChg>
        <pc:inkChg chg="add mod">
          <ac:chgData name="Kokchun Giang" userId="67e2125d-ec8c-4323-9653-9824a2ad815f" providerId="ADAL" clId="{DCC54989-7FD2-5047-809B-27BA7E8DEEE2}" dt="2024-01-25T18:11:02.788" v="1237"/>
          <ac:inkMkLst>
            <pc:docMk/>
            <pc:sldMk cId="740354111" sldId="333"/>
            <ac:inkMk id="682" creationId="{1DB411AB-18BC-222F-0CD4-63777B476396}"/>
          </ac:inkMkLst>
        </pc:inkChg>
        <pc:inkChg chg="add mod">
          <ac:chgData name="Kokchun Giang" userId="67e2125d-ec8c-4323-9653-9824a2ad815f" providerId="ADAL" clId="{DCC54989-7FD2-5047-809B-27BA7E8DEEE2}" dt="2024-01-25T18:11:02.788" v="1237"/>
          <ac:inkMkLst>
            <pc:docMk/>
            <pc:sldMk cId="740354111" sldId="333"/>
            <ac:inkMk id="683" creationId="{CA10B294-9470-28B8-DC91-A95BE3328E44}"/>
          </ac:inkMkLst>
        </pc:inkChg>
        <pc:inkChg chg="add mod">
          <ac:chgData name="Kokchun Giang" userId="67e2125d-ec8c-4323-9653-9824a2ad815f" providerId="ADAL" clId="{DCC54989-7FD2-5047-809B-27BA7E8DEEE2}" dt="2024-01-25T18:11:02.788" v="1237"/>
          <ac:inkMkLst>
            <pc:docMk/>
            <pc:sldMk cId="740354111" sldId="333"/>
            <ac:inkMk id="684" creationId="{840EA495-72EA-F5A9-E842-2D7987DBED96}"/>
          </ac:inkMkLst>
        </pc:inkChg>
        <pc:inkChg chg="add mod">
          <ac:chgData name="Kokchun Giang" userId="67e2125d-ec8c-4323-9653-9824a2ad815f" providerId="ADAL" clId="{DCC54989-7FD2-5047-809B-27BA7E8DEEE2}" dt="2024-01-25T18:11:02.788" v="1237"/>
          <ac:inkMkLst>
            <pc:docMk/>
            <pc:sldMk cId="740354111" sldId="333"/>
            <ac:inkMk id="685" creationId="{7DF081CE-EEBF-EFD0-F51E-DBF17F0D456F}"/>
          </ac:inkMkLst>
        </pc:inkChg>
        <pc:inkChg chg="add mod">
          <ac:chgData name="Kokchun Giang" userId="67e2125d-ec8c-4323-9653-9824a2ad815f" providerId="ADAL" clId="{DCC54989-7FD2-5047-809B-27BA7E8DEEE2}" dt="2024-01-25T18:11:02.788" v="1237"/>
          <ac:inkMkLst>
            <pc:docMk/>
            <pc:sldMk cId="740354111" sldId="333"/>
            <ac:inkMk id="686" creationId="{44D937AE-3CDC-FBBA-EA57-4081EB616450}"/>
          </ac:inkMkLst>
        </pc:inkChg>
        <pc:inkChg chg="add mod">
          <ac:chgData name="Kokchun Giang" userId="67e2125d-ec8c-4323-9653-9824a2ad815f" providerId="ADAL" clId="{DCC54989-7FD2-5047-809B-27BA7E8DEEE2}" dt="2024-01-25T18:11:02.788" v="1237"/>
          <ac:inkMkLst>
            <pc:docMk/>
            <pc:sldMk cId="740354111" sldId="333"/>
            <ac:inkMk id="687" creationId="{175BF5C3-16E6-C83B-A8C0-73188CBCD3B2}"/>
          </ac:inkMkLst>
        </pc:inkChg>
        <pc:inkChg chg="add mod">
          <ac:chgData name="Kokchun Giang" userId="67e2125d-ec8c-4323-9653-9824a2ad815f" providerId="ADAL" clId="{DCC54989-7FD2-5047-809B-27BA7E8DEEE2}" dt="2024-01-25T18:11:02.788" v="1237"/>
          <ac:inkMkLst>
            <pc:docMk/>
            <pc:sldMk cId="740354111" sldId="333"/>
            <ac:inkMk id="688" creationId="{69ADE14E-01B6-BAEA-6FD5-5D195510962A}"/>
          </ac:inkMkLst>
        </pc:inkChg>
        <pc:inkChg chg="add mod">
          <ac:chgData name="Kokchun Giang" userId="67e2125d-ec8c-4323-9653-9824a2ad815f" providerId="ADAL" clId="{DCC54989-7FD2-5047-809B-27BA7E8DEEE2}" dt="2024-01-25T18:11:02.788" v="1237"/>
          <ac:inkMkLst>
            <pc:docMk/>
            <pc:sldMk cId="740354111" sldId="333"/>
            <ac:inkMk id="689" creationId="{783F66D0-1B71-78E6-F929-9FA0156A5F3F}"/>
          </ac:inkMkLst>
        </pc:inkChg>
        <pc:inkChg chg="add mod">
          <ac:chgData name="Kokchun Giang" userId="67e2125d-ec8c-4323-9653-9824a2ad815f" providerId="ADAL" clId="{DCC54989-7FD2-5047-809B-27BA7E8DEEE2}" dt="2024-01-25T18:11:02.788" v="1237"/>
          <ac:inkMkLst>
            <pc:docMk/>
            <pc:sldMk cId="740354111" sldId="333"/>
            <ac:inkMk id="690" creationId="{E55D92A9-A941-6DAD-10B9-949FB1F46BF9}"/>
          </ac:inkMkLst>
        </pc:inkChg>
        <pc:inkChg chg="add mod">
          <ac:chgData name="Kokchun Giang" userId="67e2125d-ec8c-4323-9653-9824a2ad815f" providerId="ADAL" clId="{DCC54989-7FD2-5047-809B-27BA7E8DEEE2}" dt="2024-01-25T18:11:02.788" v="1237"/>
          <ac:inkMkLst>
            <pc:docMk/>
            <pc:sldMk cId="740354111" sldId="333"/>
            <ac:inkMk id="691" creationId="{3324C418-E60A-CD8C-EDA1-A32D3485D42A}"/>
          </ac:inkMkLst>
        </pc:inkChg>
        <pc:inkChg chg="add mod">
          <ac:chgData name="Kokchun Giang" userId="67e2125d-ec8c-4323-9653-9824a2ad815f" providerId="ADAL" clId="{DCC54989-7FD2-5047-809B-27BA7E8DEEE2}" dt="2024-01-25T18:11:11.688" v="1254"/>
          <ac:inkMkLst>
            <pc:docMk/>
            <pc:sldMk cId="740354111" sldId="333"/>
            <ac:inkMk id="693" creationId="{6B1FF5DA-514E-E9F6-8193-F8A33EFA8D5D}"/>
          </ac:inkMkLst>
        </pc:inkChg>
        <pc:inkChg chg="add mod">
          <ac:chgData name="Kokchun Giang" userId="67e2125d-ec8c-4323-9653-9824a2ad815f" providerId="ADAL" clId="{DCC54989-7FD2-5047-809B-27BA7E8DEEE2}" dt="2024-01-25T18:11:11.688" v="1254"/>
          <ac:inkMkLst>
            <pc:docMk/>
            <pc:sldMk cId="740354111" sldId="333"/>
            <ac:inkMk id="694" creationId="{FA104B95-5046-16B9-1D99-938EC8A47BF7}"/>
          </ac:inkMkLst>
        </pc:inkChg>
        <pc:inkChg chg="add mod">
          <ac:chgData name="Kokchun Giang" userId="67e2125d-ec8c-4323-9653-9824a2ad815f" providerId="ADAL" clId="{DCC54989-7FD2-5047-809B-27BA7E8DEEE2}" dt="2024-01-25T18:11:11.688" v="1254"/>
          <ac:inkMkLst>
            <pc:docMk/>
            <pc:sldMk cId="740354111" sldId="333"/>
            <ac:inkMk id="695" creationId="{06C381F8-FFCF-3E7F-9363-475EF8C3F07A}"/>
          </ac:inkMkLst>
        </pc:inkChg>
        <pc:inkChg chg="add mod">
          <ac:chgData name="Kokchun Giang" userId="67e2125d-ec8c-4323-9653-9824a2ad815f" providerId="ADAL" clId="{DCC54989-7FD2-5047-809B-27BA7E8DEEE2}" dt="2024-01-25T18:11:11.688" v="1254"/>
          <ac:inkMkLst>
            <pc:docMk/>
            <pc:sldMk cId="740354111" sldId="333"/>
            <ac:inkMk id="696" creationId="{1EFCAF76-43DA-0822-6C7B-681198D1BF35}"/>
          </ac:inkMkLst>
        </pc:inkChg>
        <pc:inkChg chg="add mod">
          <ac:chgData name="Kokchun Giang" userId="67e2125d-ec8c-4323-9653-9824a2ad815f" providerId="ADAL" clId="{DCC54989-7FD2-5047-809B-27BA7E8DEEE2}" dt="2024-01-25T18:11:11.688" v="1254"/>
          <ac:inkMkLst>
            <pc:docMk/>
            <pc:sldMk cId="740354111" sldId="333"/>
            <ac:inkMk id="697" creationId="{F27DB6A3-9477-8672-E48B-8B19B7B35DEF}"/>
          </ac:inkMkLst>
        </pc:inkChg>
        <pc:inkChg chg="add mod">
          <ac:chgData name="Kokchun Giang" userId="67e2125d-ec8c-4323-9653-9824a2ad815f" providerId="ADAL" clId="{DCC54989-7FD2-5047-809B-27BA7E8DEEE2}" dt="2024-01-25T18:11:11.688" v="1254"/>
          <ac:inkMkLst>
            <pc:docMk/>
            <pc:sldMk cId="740354111" sldId="333"/>
            <ac:inkMk id="698" creationId="{4FA79B97-49AC-852A-0C71-707B31A94A55}"/>
          </ac:inkMkLst>
        </pc:inkChg>
        <pc:inkChg chg="add mod">
          <ac:chgData name="Kokchun Giang" userId="67e2125d-ec8c-4323-9653-9824a2ad815f" providerId="ADAL" clId="{DCC54989-7FD2-5047-809B-27BA7E8DEEE2}" dt="2024-01-25T18:11:11.688" v="1254"/>
          <ac:inkMkLst>
            <pc:docMk/>
            <pc:sldMk cId="740354111" sldId="333"/>
            <ac:inkMk id="699" creationId="{FCD573B8-39B2-C20C-1D43-42FC45A274A9}"/>
          </ac:inkMkLst>
        </pc:inkChg>
        <pc:inkChg chg="add mod">
          <ac:chgData name="Kokchun Giang" userId="67e2125d-ec8c-4323-9653-9824a2ad815f" providerId="ADAL" clId="{DCC54989-7FD2-5047-809B-27BA7E8DEEE2}" dt="2024-01-25T18:11:11.688" v="1254"/>
          <ac:inkMkLst>
            <pc:docMk/>
            <pc:sldMk cId="740354111" sldId="333"/>
            <ac:inkMk id="700" creationId="{9575ED1E-30B5-EDC0-0211-9DE59D104D0C}"/>
          </ac:inkMkLst>
        </pc:inkChg>
        <pc:inkChg chg="add mod">
          <ac:chgData name="Kokchun Giang" userId="67e2125d-ec8c-4323-9653-9824a2ad815f" providerId="ADAL" clId="{DCC54989-7FD2-5047-809B-27BA7E8DEEE2}" dt="2024-01-25T18:11:11.688" v="1254"/>
          <ac:inkMkLst>
            <pc:docMk/>
            <pc:sldMk cId="740354111" sldId="333"/>
            <ac:inkMk id="701" creationId="{A5A9DF7A-1EA7-E17F-D9D9-5EDF00653BCC}"/>
          </ac:inkMkLst>
        </pc:inkChg>
        <pc:inkChg chg="add mod">
          <ac:chgData name="Kokchun Giang" userId="67e2125d-ec8c-4323-9653-9824a2ad815f" providerId="ADAL" clId="{DCC54989-7FD2-5047-809B-27BA7E8DEEE2}" dt="2024-01-25T18:11:11.688" v="1254"/>
          <ac:inkMkLst>
            <pc:docMk/>
            <pc:sldMk cId="740354111" sldId="333"/>
            <ac:inkMk id="702" creationId="{2F7A9446-3E51-1075-418A-5744531EDF15}"/>
          </ac:inkMkLst>
        </pc:inkChg>
        <pc:inkChg chg="add mod">
          <ac:chgData name="Kokchun Giang" userId="67e2125d-ec8c-4323-9653-9824a2ad815f" providerId="ADAL" clId="{DCC54989-7FD2-5047-809B-27BA7E8DEEE2}" dt="2024-01-25T18:11:11.688" v="1254"/>
          <ac:inkMkLst>
            <pc:docMk/>
            <pc:sldMk cId="740354111" sldId="333"/>
            <ac:inkMk id="703" creationId="{544D8A80-061B-AD82-59B1-3E7444E499CB}"/>
          </ac:inkMkLst>
        </pc:inkChg>
        <pc:inkChg chg="add mod">
          <ac:chgData name="Kokchun Giang" userId="67e2125d-ec8c-4323-9653-9824a2ad815f" providerId="ADAL" clId="{DCC54989-7FD2-5047-809B-27BA7E8DEEE2}" dt="2024-01-25T18:11:11.688" v="1254"/>
          <ac:inkMkLst>
            <pc:docMk/>
            <pc:sldMk cId="740354111" sldId="333"/>
            <ac:inkMk id="704" creationId="{5FD81273-040A-55CF-57E2-551348CA1C82}"/>
          </ac:inkMkLst>
        </pc:inkChg>
        <pc:inkChg chg="add mod">
          <ac:chgData name="Kokchun Giang" userId="67e2125d-ec8c-4323-9653-9824a2ad815f" providerId="ADAL" clId="{DCC54989-7FD2-5047-809B-27BA7E8DEEE2}" dt="2024-01-25T18:11:11.688" v="1254"/>
          <ac:inkMkLst>
            <pc:docMk/>
            <pc:sldMk cId="740354111" sldId="333"/>
            <ac:inkMk id="705" creationId="{D5DD7838-3B2A-A8FD-73F4-031308E7CC84}"/>
          </ac:inkMkLst>
        </pc:inkChg>
        <pc:inkChg chg="add mod">
          <ac:chgData name="Kokchun Giang" userId="67e2125d-ec8c-4323-9653-9824a2ad815f" providerId="ADAL" clId="{DCC54989-7FD2-5047-809B-27BA7E8DEEE2}" dt="2024-01-25T18:11:11.688" v="1254"/>
          <ac:inkMkLst>
            <pc:docMk/>
            <pc:sldMk cId="740354111" sldId="333"/>
            <ac:inkMk id="706" creationId="{D849AEF8-8CE9-7B83-2565-FACEBE3745F1}"/>
          </ac:inkMkLst>
        </pc:inkChg>
        <pc:inkChg chg="add mod">
          <ac:chgData name="Kokchun Giang" userId="67e2125d-ec8c-4323-9653-9824a2ad815f" providerId="ADAL" clId="{DCC54989-7FD2-5047-809B-27BA7E8DEEE2}" dt="2024-01-25T18:11:11.688" v="1254"/>
          <ac:inkMkLst>
            <pc:docMk/>
            <pc:sldMk cId="740354111" sldId="333"/>
            <ac:inkMk id="707" creationId="{F1E160A8-E595-D80B-46D2-B92CD4D5FE33}"/>
          </ac:inkMkLst>
        </pc:inkChg>
        <pc:inkChg chg="add mod">
          <ac:chgData name="Kokchun Giang" userId="67e2125d-ec8c-4323-9653-9824a2ad815f" providerId="ADAL" clId="{DCC54989-7FD2-5047-809B-27BA7E8DEEE2}" dt="2024-01-25T18:11:11.688" v="1254"/>
          <ac:inkMkLst>
            <pc:docMk/>
            <pc:sldMk cId="740354111" sldId="333"/>
            <ac:inkMk id="708" creationId="{EE4C1CEF-993E-925B-CB80-EF51869FA628}"/>
          </ac:inkMkLst>
        </pc:inkChg>
        <pc:inkChg chg="add mod">
          <ac:chgData name="Kokchun Giang" userId="67e2125d-ec8c-4323-9653-9824a2ad815f" providerId="ADAL" clId="{DCC54989-7FD2-5047-809B-27BA7E8DEEE2}" dt="2024-01-25T18:11:42.178" v="1284"/>
          <ac:inkMkLst>
            <pc:docMk/>
            <pc:sldMk cId="740354111" sldId="333"/>
            <ac:inkMk id="711" creationId="{ED8A730C-9B7D-677F-2F84-B49A5A330788}"/>
          </ac:inkMkLst>
        </pc:inkChg>
        <pc:inkChg chg="add mod">
          <ac:chgData name="Kokchun Giang" userId="67e2125d-ec8c-4323-9653-9824a2ad815f" providerId="ADAL" clId="{DCC54989-7FD2-5047-809B-27BA7E8DEEE2}" dt="2024-01-25T18:11:42.178" v="1284"/>
          <ac:inkMkLst>
            <pc:docMk/>
            <pc:sldMk cId="740354111" sldId="333"/>
            <ac:inkMk id="712" creationId="{35AB8498-F0E0-932F-7686-C17045C9283F}"/>
          </ac:inkMkLst>
        </pc:inkChg>
        <pc:inkChg chg="add mod">
          <ac:chgData name="Kokchun Giang" userId="67e2125d-ec8c-4323-9653-9824a2ad815f" providerId="ADAL" clId="{DCC54989-7FD2-5047-809B-27BA7E8DEEE2}" dt="2024-01-25T18:11:42.178" v="1284"/>
          <ac:inkMkLst>
            <pc:docMk/>
            <pc:sldMk cId="740354111" sldId="333"/>
            <ac:inkMk id="714" creationId="{04D2EC11-B0B5-9452-76AE-6845EE08D1DB}"/>
          </ac:inkMkLst>
        </pc:inkChg>
        <pc:inkChg chg="add mod">
          <ac:chgData name="Kokchun Giang" userId="67e2125d-ec8c-4323-9653-9824a2ad815f" providerId="ADAL" clId="{DCC54989-7FD2-5047-809B-27BA7E8DEEE2}" dt="2024-01-25T18:11:42.178" v="1284"/>
          <ac:inkMkLst>
            <pc:docMk/>
            <pc:sldMk cId="740354111" sldId="333"/>
            <ac:inkMk id="715" creationId="{3B74F2BF-845B-3834-7AB3-89289DEC0C75}"/>
          </ac:inkMkLst>
        </pc:inkChg>
        <pc:inkChg chg="add mod">
          <ac:chgData name="Kokchun Giang" userId="67e2125d-ec8c-4323-9653-9824a2ad815f" providerId="ADAL" clId="{DCC54989-7FD2-5047-809B-27BA7E8DEEE2}" dt="2024-01-25T18:11:42.178" v="1284"/>
          <ac:inkMkLst>
            <pc:docMk/>
            <pc:sldMk cId="740354111" sldId="333"/>
            <ac:inkMk id="716" creationId="{E719187D-D670-CF27-36F7-FC6728227259}"/>
          </ac:inkMkLst>
        </pc:inkChg>
        <pc:inkChg chg="add mod">
          <ac:chgData name="Kokchun Giang" userId="67e2125d-ec8c-4323-9653-9824a2ad815f" providerId="ADAL" clId="{DCC54989-7FD2-5047-809B-27BA7E8DEEE2}" dt="2024-01-25T18:11:42.178" v="1284"/>
          <ac:inkMkLst>
            <pc:docMk/>
            <pc:sldMk cId="740354111" sldId="333"/>
            <ac:inkMk id="717" creationId="{4F1FDE4B-BE5D-893F-62EC-FE6264220AAB}"/>
          </ac:inkMkLst>
        </pc:inkChg>
        <pc:inkChg chg="add mod">
          <ac:chgData name="Kokchun Giang" userId="67e2125d-ec8c-4323-9653-9824a2ad815f" providerId="ADAL" clId="{DCC54989-7FD2-5047-809B-27BA7E8DEEE2}" dt="2024-01-25T18:11:42.178" v="1284"/>
          <ac:inkMkLst>
            <pc:docMk/>
            <pc:sldMk cId="740354111" sldId="333"/>
            <ac:inkMk id="718" creationId="{A8F610F4-0CB8-4C24-5278-CD3D265A8162}"/>
          </ac:inkMkLst>
        </pc:inkChg>
        <pc:inkChg chg="add mod">
          <ac:chgData name="Kokchun Giang" userId="67e2125d-ec8c-4323-9653-9824a2ad815f" providerId="ADAL" clId="{DCC54989-7FD2-5047-809B-27BA7E8DEEE2}" dt="2024-01-25T18:11:42.178" v="1284"/>
          <ac:inkMkLst>
            <pc:docMk/>
            <pc:sldMk cId="740354111" sldId="333"/>
            <ac:inkMk id="719" creationId="{67AE8B87-9580-2748-8FC3-B7D581E4A1F2}"/>
          </ac:inkMkLst>
        </pc:inkChg>
        <pc:inkChg chg="add mod">
          <ac:chgData name="Kokchun Giang" userId="67e2125d-ec8c-4323-9653-9824a2ad815f" providerId="ADAL" clId="{DCC54989-7FD2-5047-809B-27BA7E8DEEE2}" dt="2024-01-25T18:11:42.178" v="1284"/>
          <ac:inkMkLst>
            <pc:docMk/>
            <pc:sldMk cId="740354111" sldId="333"/>
            <ac:inkMk id="720" creationId="{C9F80384-8534-81A0-58FE-C0BB9F8F4C86}"/>
          </ac:inkMkLst>
        </pc:inkChg>
        <pc:inkChg chg="add mod">
          <ac:chgData name="Kokchun Giang" userId="67e2125d-ec8c-4323-9653-9824a2ad815f" providerId="ADAL" clId="{DCC54989-7FD2-5047-809B-27BA7E8DEEE2}" dt="2024-01-25T18:11:42.178" v="1284"/>
          <ac:inkMkLst>
            <pc:docMk/>
            <pc:sldMk cId="740354111" sldId="333"/>
            <ac:inkMk id="721" creationId="{1BE20C7F-19E1-82E8-C3CF-1669649B08DF}"/>
          </ac:inkMkLst>
        </pc:inkChg>
        <pc:inkChg chg="add mod">
          <ac:chgData name="Kokchun Giang" userId="67e2125d-ec8c-4323-9653-9824a2ad815f" providerId="ADAL" clId="{DCC54989-7FD2-5047-809B-27BA7E8DEEE2}" dt="2024-01-25T18:11:42.178" v="1284"/>
          <ac:inkMkLst>
            <pc:docMk/>
            <pc:sldMk cId="740354111" sldId="333"/>
            <ac:inkMk id="722" creationId="{9BE8D025-777D-0B27-1987-C019D3C1473A}"/>
          </ac:inkMkLst>
        </pc:inkChg>
        <pc:inkChg chg="add mod">
          <ac:chgData name="Kokchun Giang" userId="67e2125d-ec8c-4323-9653-9824a2ad815f" providerId="ADAL" clId="{DCC54989-7FD2-5047-809B-27BA7E8DEEE2}" dt="2024-01-25T18:11:42.178" v="1284"/>
          <ac:inkMkLst>
            <pc:docMk/>
            <pc:sldMk cId="740354111" sldId="333"/>
            <ac:inkMk id="723" creationId="{23784619-3907-BD63-C18C-53D541EEEDF1}"/>
          </ac:inkMkLst>
        </pc:inkChg>
        <pc:inkChg chg="add mod">
          <ac:chgData name="Kokchun Giang" userId="67e2125d-ec8c-4323-9653-9824a2ad815f" providerId="ADAL" clId="{DCC54989-7FD2-5047-809B-27BA7E8DEEE2}" dt="2024-01-25T18:11:42.178" v="1284"/>
          <ac:inkMkLst>
            <pc:docMk/>
            <pc:sldMk cId="740354111" sldId="333"/>
            <ac:inkMk id="724" creationId="{700A9B25-51C7-05D3-C1C7-8797B69A5612}"/>
          </ac:inkMkLst>
        </pc:inkChg>
        <pc:inkChg chg="add mod">
          <ac:chgData name="Kokchun Giang" userId="67e2125d-ec8c-4323-9653-9824a2ad815f" providerId="ADAL" clId="{DCC54989-7FD2-5047-809B-27BA7E8DEEE2}" dt="2024-01-25T18:11:42.178" v="1284"/>
          <ac:inkMkLst>
            <pc:docMk/>
            <pc:sldMk cId="740354111" sldId="333"/>
            <ac:inkMk id="725" creationId="{2A43A362-B748-494D-A4F5-5F642270A0DA}"/>
          </ac:inkMkLst>
        </pc:inkChg>
        <pc:inkChg chg="add mod">
          <ac:chgData name="Kokchun Giang" userId="67e2125d-ec8c-4323-9653-9824a2ad815f" providerId="ADAL" clId="{DCC54989-7FD2-5047-809B-27BA7E8DEEE2}" dt="2024-01-25T18:11:42.178" v="1284"/>
          <ac:inkMkLst>
            <pc:docMk/>
            <pc:sldMk cId="740354111" sldId="333"/>
            <ac:inkMk id="726" creationId="{8097FD07-1986-24CF-1EAF-41CF611016C4}"/>
          </ac:inkMkLst>
        </pc:inkChg>
        <pc:inkChg chg="add mod">
          <ac:chgData name="Kokchun Giang" userId="67e2125d-ec8c-4323-9653-9824a2ad815f" providerId="ADAL" clId="{DCC54989-7FD2-5047-809B-27BA7E8DEEE2}" dt="2024-01-25T18:11:42.178" v="1284"/>
          <ac:inkMkLst>
            <pc:docMk/>
            <pc:sldMk cId="740354111" sldId="333"/>
            <ac:inkMk id="727" creationId="{52BC9B1F-36EE-9906-B4B6-39D566248F0F}"/>
          </ac:inkMkLst>
        </pc:inkChg>
        <pc:inkChg chg="add mod">
          <ac:chgData name="Kokchun Giang" userId="67e2125d-ec8c-4323-9653-9824a2ad815f" providerId="ADAL" clId="{DCC54989-7FD2-5047-809B-27BA7E8DEEE2}" dt="2024-01-25T18:11:42.178" v="1284"/>
          <ac:inkMkLst>
            <pc:docMk/>
            <pc:sldMk cId="740354111" sldId="333"/>
            <ac:inkMk id="730" creationId="{F3944D9C-72B5-DD93-BD72-58B02969A2C3}"/>
          </ac:inkMkLst>
        </pc:inkChg>
        <pc:inkChg chg="add mod">
          <ac:chgData name="Kokchun Giang" userId="67e2125d-ec8c-4323-9653-9824a2ad815f" providerId="ADAL" clId="{DCC54989-7FD2-5047-809B-27BA7E8DEEE2}" dt="2024-01-25T18:11:42.178" v="1284"/>
          <ac:inkMkLst>
            <pc:docMk/>
            <pc:sldMk cId="740354111" sldId="333"/>
            <ac:inkMk id="731" creationId="{DDA5B180-9D58-32EF-908C-6082F37EC100}"/>
          </ac:inkMkLst>
        </pc:inkChg>
        <pc:inkChg chg="add mod">
          <ac:chgData name="Kokchun Giang" userId="67e2125d-ec8c-4323-9653-9824a2ad815f" providerId="ADAL" clId="{DCC54989-7FD2-5047-809B-27BA7E8DEEE2}" dt="2024-01-25T18:11:42.178" v="1284"/>
          <ac:inkMkLst>
            <pc:docMk/>
            <pc:sldMk cId="740354111" sldId="333"/>
            <ac:inkMk id="732" creationId="{2AAC9074-5BBF-718F-F0A7-5114BBF4F492}"/>
          </ac:inkMkLst>
        </pc:inkChg>
        <pc:inkChg chg="add mod">
          <ac:chgData name="Kokchun Giang" userId="67e2125d-ec8c-4323-9653-9824a2ad815f" providerId="ADAL" clId="{DCC54989-7FD2-5047-809B-27BA7E8DEEE2}" dt="2024-01-25T18:11:42.178" v="1284"/>
          <ac:inkMkLst>
            <pc:docMk/>
            <pc:sldMk cId="740354111" sldId="333"/>
            <ac:inkMk id="733" creationId="{7417965D-DB6B-56AA-3B58-98D18E0A557B}"/>
          </ac:inkMkLst>
        </pc:inkChg>
        <pc:inkChg chg="add mod">
          <ac:chgData name="Kokchun Giang" userId="67e2125d-ec8c-4323-9653-9824a2ad815f" providerId="ADAL" clId="{DCC54989-7FD2-5047-809B-27BA7E8DEEE2}" dt="2024-01-25T18:11:42.178" v="1284"/>
          <ac:inkMkLst>
            <pc:docMk/>
            <pc:sldMk cId="740354111" sldId="333"/>
            <ac:inkMk id="734" creationId="{348F0BB9-22A8-B00C-8EE2-8532C6C9B0DD}"/>
          </ac:inkMkLst>
        </pc:inkChg>
        <pc:inkChg chg="add mod">
          <ac:chgData name="Kokchun Giang" userId="67e2125d-ec8c-4323-9653-9824a2ad815f" providerId="ADAL" clId="{DCC54989-7FD2-5047-809B-27BA7E8DEEE2}" dt="2024-01-25T18:11:42.178" v="1284"/>
          <ac:inkMkLst>
            <pc:docMk/>
            <pc:sldMk cId="740354111" sldId="333"/>
            <ac:inkMk id="735" creationId="{64FC5FA3-AB1F-455A-AB3A-3FC5A151FEE7}"/>
          </ac:inkMkLst>
        </pc:inkChg>
        <pc:inkChg chg="add mod">
          <ac:chgData name="Kokchun Giang" userId="67e2125d-ec8c-4323-9653-9824a2ad815f" providerId="ADAL" clId="{DCC54989-7FD2-5047-809B-27BA7E8DEEE2}" dt="2024-01-25T18:11:42.178" v="1284"/>
          <ac:inkMkLst>
            <pc:docMk/>
            <pc:sldMk cId="740354111" sldId="333"/>
            <ac:inkMk id="736" creationId="{4E13A7EB-0FAB-02FF-2AC2-F5A4CCE046E0}"/>
          </ac:inkMkLst>
        </pc:inkChg>
        <pc:inkChg chg="add mod">
          <ac:chgData name="Kokchun Giang" userId="67e2125d-ec8c-4323-9653-9824a2ad815f" providerId="ADAL" clId="{DCC54989-7FD2-5047-809B-27BA7E8DEEE2}" dt="2024-01-25T18:11:42.178" v="1284"/>
          <ac:inkMkLst>
            <pc:docMk/>
            <pc:sldMk cId="740354111" sldId="333"/>
            <ac:inkMk id="737" creationId="{649818C7-700D-B94D-C3B5-74B7DACA45D8}"/>
          </ac:inkMkLst>
        </pc:inkChg>
        <pc:inkChg chg="add mod">
          <ac:chgData name="Kokchun Giang" userId="67e2125d-ec8c-4323-9653-9824a2ad815f" providerId="ADAL" clId="{DCC54989-7FD2-5047-809B-27BA7E8DEEE2}" dt="2024-01-25T18:11:42.178" v="1284"/>
          <ac:inkMkLst>
            <pc:docMk/>
            <pc:sldMk cId="740354111" sldId="333"/>
            <ac:inkMk id="738" creationId="{1AA71C18-BF61-331E-8D23-1EA8D816BADD}"/>
          </ac:inkMkLst>
        </pc:inkChg>
        <pc:inkChg chg="add mod">
          <ac:chgData name="Kokchun Giang" userId="67e2125d-ec8c-4323-9653-9824a2ad815f" providerId="ADAL" clId="{DCC54989-7FD2-5047-809B-27BA7E8DEEE2}" dt="2024-01-25T18:11:42.178" v="1284"/>
          <ac:inkMkLst>
            <pc:docMk/>
            <pc:sldMk cId="740354111" sldId="333"/>
            <ac:inkMk id="739" creationId="{3747365D-4437-ACEC-8A58-6E0754ACE1CE}"/>
          </ac:inkMkLst>
        </pc:inkChg>
        <pc:inkChg chg="add mod">
          <ac:chgData name="Kokchun Giang" userId="67e2125d-ec8c-4323-9653-9824a2ad815f" providerId="ADAL" clId="{DCC54989-7FD2-5047-809B-27BA7E8DEEE2}" dt="2024-01-25T18:11:42.178" v="1284"/>
          <ac:inkMkLst>
            <pc:docMk/>
            <pc:sldMk cId="740354111" sldId="333"/>
            <ac:inkMk id="740" creationId="{826801B7-D100-10EC-772E-FD16814EF70E}"/>
          </ac:inkMkLst>
        </pc:inkChg>
        <pc:inkChg chg="add del mod">
          <ac:chgData name="Kokchun Giang" userId="67e2125d-ec8c-4323-9653-9824a2ad815f" providerId="ADAL" clId="{DCC54989-7FD2-5047-809B-27BA7E8DEEE2}" dt="2024-01-25T18:11:54.415" v="1322" actId="9405"/>
          <ac:inkMkLst>
            <pc:docMk/>
            <pc:sldMk cId="740354111" sldId="333"/>
            <ac:inkMk id="743" creationId="{14BA2B01-49B0-960C-999E-D754E5D3BA4F}"/>
          </ac:inkMkLst>
        </pc:inkChg>
        <pc:inkChg chg="add del mod">
          <ac:chgData name="Kokchun Giang" userId="67e2125d-ec8c-4323-9653-9824a2ad815f" providerId="ADAL" clId="{DCC54989-7FD2-5047-809B-27BA7E8DEEE2}" dt="2024-01-25T18:11:53.963" v="1321" actId="9405"/>
          <ac:inkMkLst>
            <pc:docMk/>
            <pc:sldMk cId="740354111" sldId="333"/>
            <ac:inkMk id="744" creationId="{65F3D195-1A12-1E04-D81F-4B21118CBF61}"/>
          </ac:inkMkLst>
        </pc:inkChg>
        <pc:inkChg chg="add del mod">
          <ac:chgData name="Kokchun Giang" userId="67e2125d-ec8c-4323-9653-9824a2ad815f" providerId="ADAL" clId="{DCC54989-7FD2-5047-809B-27BA7E8DEEE2}" dt="2024-01-25T18:11:53.740" v="1320" actId="9405"/>
          <ac:inkMkLst>
            <pc:docMk/>
            <pc:sldMk cId="740354111" sldId="333"/>
            <ac:inkMk id="745" creationId="{2F4CB1B8-0D49-529F-6DA2-B34C3FE657B9}"/>
          </ac:inkMkLst>
        </pc:inkChg>
        <pc:inkChg chg="add del mod">
          <ac:chgData name="Kokchun Giang" userId="67e2125d-ec8c-4323-9653-9824a2ad815f" providerId="ADAL" clId="{DCC54989-7FD2-5047-809B-27BA7E8DEEE2}" dt="2024-01-25T18:11:53.368" v="1319" actId="9405"/>
          <ac:inkMkLst>
            <pc:docMk/>
            <pc:sldMk cId="740354111" sldId="333"/>
            <ac:inkMk id="746" creationId="{67A714A7-6827-7BD5-86B7-ED1DF99694C2}"/>
          </ac:inkMkLst>
        </pc:inkChg>
        <pc:inkChg chg="add del">
          <ac:chgData name="Kokchun Giang" userId="67e2125d-ec8c-4323-9653-9824a2ad815f" providerId="ADAL" clId="{DCC54989-7FD2-5047-809B-27BA7E8DEEE2}" dt="2024-01-25T18:11:53.163" v="1318" actId="9405"/>
          <ac:inkMkLst>
            <pc:docMk/>
            <pc:sldMk cId="740354111" sldId="333"/>
            <ac:inkMk id="747" creationId="{E9A670FB-9165-663D-81FA-97F9F69760F4}"/>
          </ac:inkMkLst>
        </pc:inkChg>
        <pc:inkChg chg="add del mod">
          <ac:chgData name="Kokchun Giang" userId="67e2125d-ec8c-4323-9653-9824a2ad815f" providerId="ADAL" clId="{DCC54989-7FD2-5047-809B-27BA7E8DEEE2}" dt="2024-01-25T18:11:52.951" v="1317" actId="9405"/>
          <ac:inkMkLst>
            <pc:docMk/>
            <pc:sldMk cId="740354111" sldId="333"/>
            <ac:inkMk id="748" creationId="{D82927BC-C5B6-6CC0-48D0-32E57DAE2C56}"/>
          </ac:inkMkLst>
        </pc:inkChg>
        <pc:inkChg chg="add del mod">
          <ac:chgData name="Kokchun Giang" userId="67e2125d-ec8c-4323-9653-9824a2ad815f" providerId="ADAL" clId="{DCC54989-7FD2-5047-809B-27BA7E8DEEE2}" dt="2024-01-25T18:11:52.766" v="1316" actId="9405"/>
          <ac:inkMkLst>
            <pc:docMk/>
            <pc:sldMk cId="740354111" sldId="333"/>
            <ac:inkMk id="749" creationId="{259D3E84-5C6B-5FE3-5120-3C136E078FD9}"/>
          </ac:inkMkLst>
        </pc:inkChg>
        <pc:inkChg chg="add del mod">
          <ac:chgData name="Kokchun Giang" userId="67e2125d-ec8c-4323-9653-9824a2ad815f" providerId="ADAL" clId="{DCC54989-7FD2-5047-809B-27BA7E8DEEE2}" dt="2024-01-25T18:11:52.545" v="1315" actId="9405"/>
          <ac:inkMkLst>
            <pc:docMk/>
            <pc:sldMk cId="740354111" sldId="333"/>
            <ac:inkMk id="750" creationId="{78699A84-4216-7170-0158-74B7F3D97BF4}"/>
          </ac:inkMkLst>
        </pc:inkChg>
        <pc:inkChg chg="add del mod">
          <ac:chgData name="Kokchun Giang" userId="67e2125d-ec8c-4323-9653-9824a2ad815f" providerId="ADAL" clId="{DCC54989-7FD2-5047-809B-27BA7E8DEEE2}" dt="2024-01-25T18:11:52.352" v="1314" actId="9405"/>
          <ac:inkMkLst>
            <pc:docMk/>
            <pc:sldMk cId="740354111" sldId="333"/>
            <ac:inkMk id="751" creationId="{1204ABD2-D7E5-77EA-8AAD-6C3D77EE4119}"/>
          </ac:inkMkLst>
        </pc:inkChg>
        <pc:inkChg chg="add del mod">
          <ac:chgData name="Kokchun Giang" userId="67e2125d-ec8c-4323-9653-9824a2ad815f" providerId="ADAL" clId="{DCC54989-7FD2-5047-809B-27BA7E8DEEE2}" dt="2024-01-25T18:11:52.148" v="1313"/>
          <ac:inkMkLst>
            <pc:docMk/>
            <pc:sldMk cId="740354111" sldId="333"/>
            <ac:inkMk id="752" creationId="{9404A5F5-01D5-773B-7B6C-EBF11242D5AE}"/>
          </ac:inkMkLst>
        </pc:inkChg>
        <pc:inkChg chg="add del mod">
          <ac:chgData name="Kokchun Giang" userId="67e2125d-ec8c-4323-9653-9824a2ad815f" providerId="ADAL" clId="{DCC54989-7FD2-5047-809B-27BA7E8DEEE2}" dt="2024-01-25T18:11:51.948" v="1311" actId="9405"/>
          <ac:inkMkLst>
            <pc:docMk/>
            <pc:sldMk cId="740354111" sldId="333"/>
            <ac:inkMk id="755" creationId="{55E8873E-E321-ED08-6DFB-34AFFCB1D573}"/>
          </ac:inkMkLst>
        </pc:inkChg>
        <pc:inkChg chg="add del mod">
          <ac:chgData name="Kokchun Giang" userId="67e2125d-ec8c-4323-9653-9824a2ad815f" providerId="ADAL" clId="{DCC54989-7FD2-5047-809B-27BA7E8DEEE2}" dt="2024-01-25T18:11:51.752" v="1310" actId="9405"/>
          <ac:inkMkLst>
            <pc:docMk/>
            <pc:sldMk cId="740354111" sldId="333"/>
            <ac:inkMk id="756" creationId="{67DF97B2-D1AE-8FB5-FBC0-0912810AAB6C}"/>
          </ac:inkMkLst>
        </pc:inkChg>
        <pc:inkChg chg="add del mod">
          <ac:chgData name="Kokchun Giang" userId="67e2125d-ec8c-4323-9653-9824a2ad815f" providerId="ADAL" clId="{DCC54989-7FD2-5047-809B-27BA7E8DEEE2}" dt="2024-01-25T18:11:51.557" v="1309" actId="9405"/>
          <ac:inkMkLst>
            <pc:docMk/>
            <pc:sldMk cId="740354111" sldId="333"/>
            <ac:inkMk id="757" creationId="{7C61CCF6-17EE-07DA-E508-FC6AAE9AC618}"/>
          </ac:inkMkLst>
        </pc:inkChg>
        <pc:inkChg chg="add del mod">
          <ac:chgData name="Kokchun Giang" userId="67e2125d-ec8c-4323-9653-9824a2ad815f" providerId="ADAL" clId="{DCC54989-7FD2-5047-809B-27BA7E8DEEE2}" dt="2024-01-25T18:11:51.375" v="1308" actId="9405"/>
          <ac:inkMkLst>
            <pc:docMk/>
            <pc:sldMk cId="740354111" sldId="333"/>
            <ac:inkMk id="758" creationId="{14E63590-B479-6B4B-CC7A-25BE8B92B1DB}"/>
          </ac:inkMkLst>
        </pc:inkChg>
        <pc:inkChg chg="add del mod">
          <ac:chgData name="Kokchun Giang" userId="67e2125d-ec8c-4323-9653-9824a2ad815f" providerId="ADAL" clId="{DCC54989-7FD2-5047-809B-27BA7E8DEEE2}" dt="2024-01-25T18:11:51.181" v="1307" actId="9405"/>
          <ac:inkMkLst>
            <pc:docMk/>
            <pc:sldMk cId="740354111" sldId="333"/>
            <ac:inkMk id="759" creationId="{D4DCE6E0-5F77-71B8-BC2E-8464FC734BA5}"/>
          </ac:inkMkLst>
        </pc:inkChg>
        <pc:inkChg chg="add del mod">
          <ac:chgData name="Kokchun Giang" userId="67e2125d-ec8c-4323-9653-9824a2ad815f" providerId="ADAL" clId="{DCC54989-7FD2-5047-809B-27BA7E8DEEE2}" dt="2024-01-25T18:11:50.986" v="1306"/>
          <ac:inkMkLst>
            <pc:docMk/>
            <pc:sldMk cId="740354111" sldId="333"/>
            <ac:inkMk id="760" creationId="{E029B5F8-E678-EAB8-8932-286024BD0CEB}"/>
          </ac:inkMkLst>
        </pc:inkChg>
        <pc:inkChg chg="add del">
          <ac:chgData name="Kokchun Giang" userId="67e2125d-ec8c-4323-9653-9824a2ad815f" providerId="ADAL" clId="{DCC54989-7FD2-5047-809B-27BA7E8DEEE2}" dt="2024-01-25T18:11:50.708" v="1303" actId="9405"/>
          <ac:inkMkLst>
            <pc:docMk/>
            <pc:sldMk cId="740354111" sldId="333"/>
            <ac:inkMk id="761" creationId="{CC1AD2A8-CBB0-A35D-62C2-1E34D856562C}"/>
          </ac:inkMkLst>
        </pc:inkChg>
        <pc:inkChg chg="add mod">
          <ac:chgData name="Kokchun Giang" userId="67e2125d-ec8c-4323-9653-9824a2ad815f" providerId="ADAL" clId="{DCC54989-7FD2-5047-809B-27BA7E8DEEE2}" dt="2024-01-25T18:11:56.818" v="1325"/>
          <ac:inkMkLst>
            <pc:docMk/>
            <pc:sldMk cId="740354111" sldId="333"/>
            <ac:inkMk id="763" creationId="{FCAEC195-2550-16E6-84EB-FE463811F480}"/>
          </ac:inkMkLst>
        </pc:inkChg>
        <pc:inkChg chg="add mod">
          <ac:chgData name="Kokchun Giang" userId="67e2125d-ec8c-4323-9653-9824a2ad815f" providerId="ADAL" clId="{DCC54989-7FD2-5047-809B-27BA7E8DEEE2}" dt="2024-01-25T18:11:56.818" v="1325"/>
          <ac:inkMkLst>
            <pc:docMk/>
            <pc:sldMk cId="740354111" sldId="333"/>
            <ac:inkMk id="764" creationId="{EA79C46C-2974-FB18-C301-811980DB4456}"/>
          </ac:inkMkLst>
        </pc:inkChg>
        <pc:inkChg chg="add mod">
          <ac:chgData name="Kokchun Giang" userId="67e2125d-ec8c-4323-9653-9824a2ad815f" providerId="ADAL" clId="{DCC54989-7FD2-5047-809B-27BA7E8DEEE2}" dt="2024-01-25T18:12:04.245" v="1337"/>
          <ac:inkMkLst>
            <pc:docMk/>
            <pc:sldMk cId="740354111" sldId="333"/>
            <ac:inkMk id="766" creationId="{4BDFAAF3-C94E-3AD4-C0C4-7C4DFA562C6F}"/>
          </ac:inkMkLst>
        </pc:inkChg>
        <pc:inkChg chg="add mod">
          <ac:chgData name="Kokchun Giang" userId="67e2125d-ec8c-4323-9653-9824a2ad815f" providerId="ADAL" clId="{DCC54989-7FD2-5047-809B-27BA7E8DEEE2}" dt="2024-01-25T18:12:04.245" v="1337"/>
          <ac:inkMkLst>
            <pc:docMk/>
            <pc:sldMk cId="740354111" sldId="333"/>
            <ac:inkMk id="767" creationId="{7F97AC7A-91A8-E8D5-3658-5CFD62922063}"/>
          </ac:inkMkLst>
        </pc:inkChg>
        <pc:inkChg chg="add mod">
          <ac:chgData name="Kokchun Giang" userId="67e2125d-ec8c-4323-9653-9824a2ad815f" providerId="ADAL" clId="{DCC54989-7FD2-5047-809B-27BA7E8DEEE2}" dt="2024-01-25T18:12:04.245" v="1337"/>
          <ac:inkMkLst>
            <pc:docMk/>
            <pc:sldMk cId="740354111" sldId="333"/>
            <ac:inkMk id="768" creationId="{D04CC61C-5D06-FC97-E7D7-FD35F4F118C3}"/>
          </ac:inkMkLst>
        </pc:inkChg>
        <pc:inkChg chg="add mod">
          <ac:chgData name="Kokchun Giang" userId="67e2125d-ec8c-4323-9653-9824a2ad815f" providerId="ADAL" clId="{DCC54989-7FD2-5047-809B-27BA7E8DEEE2}" dt="2024-01-25T18:12:04.245" v="1337"/>
          <ac:inkMkLst>
            <pc:docMk/>
            <pc:sldMk cId="740354111" sldId="333"/>
            <ac:inkMk id="769" creationId="{DE24EAB5-AA88-C7BE-2F79-23BC62BB1B95}"/>
          </ac:inkMkLst>
        </pc:inkChg>
        <pc:inkChg chg="add mod">
          <ac:chgData name="Kokchun Giang" userId="67e2125d-ec8c-4323-9653-9824a2ad815f" providerId="ADAL" clId="{DCC54989-7FD2-5047-809B-27BA7E8DEEE2}" dt="2024-01-25T18:12:04.245" v="1337"/>
          <ac:inkMkLst>
            <pc:docMk/>
            <pc:sldMk cId="740354111" sldId="333"/>
            <ac:inkMk id="771" creationId="{2FC0C3CF-3739-3873-2C5D-6F3683BD3E29}"/>
          </ac:inkMkLst>
        </pc:inkChg>
        <pc:inkChg chg="add mod">
          <ac:chgData name="Kokchun Giang" userId="67e2125d-ec8c-4323-9653-9824a2ad815f" providerId="ADAL" clId="{DCC54989-7FD2-5047-809B-27BA7E8DEEE2}" dt="2024-01-25T18:12:04.245" v="1337"/>
          <ac:inkMkLst>
            <pc:docMk/>
            <pc:sldMk cId="740354111" sldId="333"/>
            <ac:inkMk id="772" creationId="{FDA70584-1B0A-781D-0872-8BCABF90A963}"/>
          </ac:inkMkLst>
        </pc:inkChg>
        <pc:inkChg chg="add mod">
          <ac:chgData name="Kokchun Giang" userId="67e2125d-ec8c-4323-9653-9824a2ad815f" providerId="ADAL" clId="{DCC54989-7FD2-5047-809B-27BA7E8DEEE2}" dt="2024-01-25T18:12:04.245" v="1337"/>
          <ac:inkMkLst>
            <pc:docMk/>
            <pc:sldMk cId="740354111" sldId="333"/>
            <ac:inkMk id="773" creationId="{59A40508-C442-602C-D13A-7902FDBD7224}"/>
          </ac:inkMkLst>
        </pc:inkChg>
        <pc:inkChg chg="add mod">
          <ac:chgData name="Kokchun Giang" userId="67e2125d-ec8c-4323-9653-9824a2ad815f" providerId="ADAL" clId="{DCC54989-7FD2-5047-809B-27BA7E8DEEE2}" dt="2024-01-25T18:12:04.245" v="1337"/>
          <ac:inkMkLst>
            <pc:docMk/>
            <pc:sldMk cId="740354111" sldId="333"/>
            <ac:inkMk id="774" creationId="{7691151D-3C82-445F-FD47-26D2772EA462}"/>
          </ac:inkMkLst>
        </pc:inkChg>
        <pc:inkChg chg="add mod">
          <ac:chgData name="Kokchun Giang" userId="67e2125d-ec8c-4323-9653-9824a2ad815f" providerId="ADAL" clId="{DCC54989-7FD2-5047-809B-27BA7E8DEEE2}" dt="2024-01-25T18:12:04.245" v="1337"/>
          <ac:inkMkLst>
            <pc:docMk/>
            <pc:sldMk cId="740354111" sldId="333"/>
            <ac:inkMk id="775" creationId="{B700CDBD-3E0B-21CE-CDE2-B6B19AD3FCE0}"/>
          </ac:inkMkLst>
        </pc:inkChg>
        <pc:inkChg chg="add mod">
          <ac:chgData name="Kokchun Giang" userId="67e2125d-ec8c-4323-9653-9824a2ad815f" providerId="ADAL" clId="{DCC54989-7FD2-5047-809B-27BA7E8DEEE2}" dt="2024-01-25T18:12:04.245" v="1337"/>
          <ac:inkMkLst>
            <pc:docMk/>
            <pc:sldMk cId="740354111" sldId="333"/>
            <ac:inkMk id="776" creationId="{FB08438C-10D4-2E99-5F37-1F3B37685FA0}"/>
          </ac:inkMkLst>
        </pc:inkChg>
        <pc:inkChg chg="add mod">
          <ac:chgData name="Kokchun Giang" userId="67e2125d-ec8c-4323-9653-9824a2ad815f" providerId="ADAL" clId="{DCC54989-7FD2-5047-809B-27BA7E8DEEE2}" dt="2024-01-25T20:12:00.582" v="2197" actId="164"/>
          <ac:inkMkLst>
            <pc:docMk/>
            <pc:sldMk cId="740354111" sldId="333"/>
            <ac:inkMk id="778" creationId="{6FBB224A-DB73-E2D8-E1EB-CD890AC31B5B}"/>
          </ac:inkMkLst>
        </pc:inkChg>
        <pc:inkChg chg="add mod">
          <ac:chgData name="Kokchun Giang" userId="67e2125d-ec8c-4323-9653-9824a2ad815f" providerId="ADAL" clId="{DCC54989-7FD2-5047-809B-27BA7E8DEEE2}" dt="2024-01-25T18:12:09.279" v="1348"/>
          <ac:inkMkLst>
            <pc:docMk/>
            <pc:sldMk cId="740354111" sldId="333"/>
            <ac:inkMk id="779" creationId="{6C8B7C19-51F8-C7A2-21A9-81474FF3C5AE}"/>
          </ac:inkMkLst>
        </pc:inkChg>
        <pc:inkChg chg="add mod">
          <ac:chgData name="Kokchun Giang" userId="67e2125d-ec8c-4323-9653-9824a2ad815f" providerId="ADAL" clId="{DCC54989-7FD2-5047-809B-27BA7E8DEEE2}" dt="2024-01-25T18:12:09.279" v="1348"/>
          <ac:inkMkLst>
            <pc:docMk/>
            <pc:sldMk cId="740354111" sldId="333"/>
            <ac:inkMk id="780" creationId="{C9667E77-4216-7195-F8B8-8F9EF69FC078}"/>
          </ac:inkMkLst>
        </pc:inkChg>
        <pc:inkChg chg="add mod">
          <ac:chgData name="Kokchun Giang" userId="67e2125d-ec8c-4323-9653-9824a2ad815f" providerId="ADAL" clId="{DCC54989-7FD2-5047-809B-27BA7E8DEEE2}" dt="2024-01-25T18:12:09.279" v="1348"/>
          <ac:inkMkLst>
            <pc:docMk/>
            <pc:sldMk cId="740354111" sldId="333"/>
            <ac:inkMk id="781" creationId="{A69DAD9F-A5DB-C7CD-3791-4787023A863D}"/>
          </ac:inkMkLst>
        </pc:inkChg>
        <pc:inkChg chg="add mod">
          <ac:chgData name="Kokchun Giang" userId="67e2125d-ec8c-4323-9653-9824a2ad815f" providerId="ADAL" clId="{DCC54989-7FD2-5047-809B-27BA7E8DEEE2}" dt="2024-01-25T18:12:09.279" v="1348"/>
          <ac:inkMkLst>
            <pc:docMk/>
            <pc:sldMk cId="740354111" sldId="333"/>
            <ac:inkMk id="782" creationId="{8CE37FDE-4D42-2C8E-4FCF-AD099355C570}"/>
          </ac:inkMkLst>
        </pc:inkChg>
        <pc:inkChg chg="add mod">
          <ac:chgData name="Kokchun Giang" userId="67e2125d-ec8c-4323-9653-9824a2ad815f" providerId="ADAL" clId="{DCC54989-7FD2-5047-809B-27BA7E8DEEE2}" dt="2024-01-25T18:12:09.279" v="1348"/>
          <ac:inkMkLst>
            <pc:docMk/>
            <pc:sldMk cId="740354111" sldId="333"/>
            <ac:inkMk id="783" creationId="{6FBFE3A0-05BE-71CC-3F17-0B2946D5C511}"/>
          </ac:inkMkLst>
        </pc:inkChg>
        <pc:inkChg chg="add mod">
          <ac:chgData name="Kokchun Giang" userId="67e2125d-ec8c-4323-9653-9824a2ad815f" providerId="ADAL" clId="{DCC54989-7FD2-5047-809B-27BA7E8DEEE2}" dt="2024-01-25T18:12:09.279" v="1348"/>
          <ac:inkMkLst>
            <pc:docMk/>
            <pc:sldMk cId="740354111" sldId="333"/>
            <ac:inkMk id="784" creationId="{D8E39DAD-85CA-688C-1287-312B2869434A}"/>
          </ac:inkMkLst>
        </pc:inkChg>
        <pc:inkChg chg="add mod">
          <ac:chgData name="Kokchun Giang" userId="67e2125d-ec8c-4323-9653-9824a2ad815f" providerId="ADAL" clId="{DCC54989-7FD2-5047-809B-27BA7E8DEEE2}" dt="2024-01-25T18:12:09.279" v="1348"/>
          <ac:inkMkLst>
            <pc:docMk/>
            <pc:sldMk cId="740354111" sldId="333"/>
            <ac:inkMk id="785" creationId="{ACCE483A-3574-E4F6-5949-F07781DEE2A9}"/>
          </ac:inkMkLst>
        </pc:inkChg>
        <pc:inkChg chg="add mod">
          <ac:chgData name="Kokchun Giang" userId="67e2125d-ec8c-4323-9653-9824a2ad815f" providerId="ADAL" clId="{DCC54989-7FD2-5047-809B-27BA7E8DEEE2}" dt="2024-01-25T18:12:09.279" v="1348"/>
          <ac:inkMkLst>
            <pc:docMk/>
            <pc:sldMk cId="740354111" sldId="333"/>
            <ac:inkMk id="786" creationId="{F6C84EDD-9FD9-5A7F-6027-164D81BDFA41}"/>
          </ac:inkMkLst>
        </pc:inkChg>
        <pc:inkChg chg="add mod">
          <ac:chgData name="Kokchun Giang" userId="67e2125d-ec8c-4323-9653-9824a2ad815f" providerId="ADAL" clId="{DCC54989-7FD2-5047-809B-27BA7E8DEEE2}" dt="2024-01-25T18:12:09.279" v="1348"/>
          <ac:inkMkLst>
            <pc:docMk/>
            <pc:sldMk cId="740354111" sldId="333"/>
            <ac:inkMk id="787" creationId="{FB312F73-B8B1-37E3-CC1B-8BB9F90250AF}"/>
          </ac:inkMkLst>
        </pc:inkChg>
        <pc:inkChg chg="add mod">
          <ac:chgData name="Kokchun Giang" userId="67e2125d-ec8c-4323-9653-9824a2ad815f" providerId="ADAL" clId="{DCC54989-7FD2-5047-809B-27BA7E8DEEE2}" dt="2024-01-25T18:12:16.379" v="1356"/>
          <ac:inkMkLst>
            <pc:docMk/>
            <pc:sldMk cId="740354111" sldId="333"/>
            <ac:inkMk id="791" creationId="{F23FB92D-7594-0192-5F9F-6A9DA3D5F6CA}"/>
          </ac:inkMkLst>
        </pc:inkChg>
        <pc:inkChg chg="add mod">
          <ac:chgData name="Kokchun Giang" userId="67e2125d-ec8c-4323-9653-9824a2ad815f" providerId="ADAL" clId="{DCC54989-7FD2-5047-809B-27BA7E8DEEE2}" dt="2024-01-25T18:12:16.379" v="1356"/>
          <ac:inkMkLst>
            <pc:docMk/>
            <pc:sldMk cId="740354111" sldId="333"/>
            <ac:inkMk id="792" creationId="{E9AB98D6-8F36-17CE-F4AD-AA83619EC9D0}"/>
          </ac:inkMkLst>
        </pc:inkChg>
        <pc:inkChg chg="add mod">
          <ac:chgData name="Kokchun Giang" userId="67e2125d-ec8c-4323-9653-9824a2ad815f" providerId="ADAL" clId="{DCC54989-7FD2-5047-809B-27BA7E8DEEE2}" dt="2024-01-25T18:12:16.379" v="1356"/>
          <ac:inkMkLst>
            <pc:docMk/>
            <pc:sldMk cId="740354111" sldId="333"/>
            <ac:inkMk id="793" creationId="{6BF7913D-6BE1-4D40-94C3-9E8975873183}"/>
          </ac:inkMkLst>
        </pc:inkChg>
        <pc:inkChg chg="add mod">
          <ac:chgData name="Kokchun Giang" userId="67e2125d-ec8c-4323-9653-9824a2ad815f" providerId="ADAL" clId="{DCC54989-7FD2-5047-809B-27BA7E8DEEE2}" dt="2024-01-25T18:12:16.379" v="1356"/>
          <ac:inkMkLst>
            <pc:docMk/>
            <pc:sldMk cId="740354111" sldId="333"/>
            <ac:inkMk id="794" creationId="{C7A8BBC4-29C3-3CBC-0662-1959AEF82C7C}"/>
          </ac:inkMkLst>
        </pc:inkChg>
        <pc:inkChg chg="add mod">
          <ac:chgData name="Kokchun Giang" userId="67e2125d-ec8c-4323-9653-9824a2ad815f" providerId="ADAL" clId="{DCC54989-7FD2-5047-809B-27BA7E8DEEE2}" dt="2024-01-25T18:12:16.379" v="1356"/>
          <ac:inkMkLst>
            <pc:docMk/>
            <pc:sldMk cId="740354111" sldId="333"/>
            <ac:inkMk id="795" creationId="{2C0A3F63-1C49-5520-4F91-0ADE2AF437A7}"/>
          </ac:inkMkLst>
        </pc:inkChg>
        <pc:inkChg chg="add mod">
          <ac:chgData name="Kokchun Giang" userId="67e2125d-ec8c-4323-9653-9824a2ad815f" providerId="ADAL" clId="{DCC54989-7FD2-5047-809B-27BA7E8DEEE2}" dt="2024-01-25T18:12:16.379" v="1356"/>
          <ac:inkMkLst>
            <pc:docMk/>
            <pc:sldMk cId="740354111" sldId="333"/>
            <ac:inkMk id="796" creationId="{F3978A63-E146-81C6-B46A-B70849B80A6A}"/>
          </ac:inkMkLst>
        </pc:inkChg>
        <pc:inkChg chg="add mod">
          <ac:chgData name="Kokchun Giang" userId="67e2125d-ec8c-4323-9653-9824a2ad815f" providerId="ADAL" clId="{DCC54989-7FD2-5047-809B-27BA7E8DEEE2}" dt="2024-01-25T18:12:16.379" v="1356"/>
          <ac:inkMkLst>
            <pc:docMk/>
            <pc:sldMk cId="740354111" sldId="333"/>
            <ac:inkMk id="797" creationId="{2224E9E5-0189-D92A-25E8-26DA8E263B79}"/>
          </ac:inkMkLst>
        </pc:inkChg>
        <pc:inkChg chg="add mod">
          <ac:chgData name="Kokchun Giang" userId="67e2125d-ec8c-4323-9653-9824a2ad815f" providerId="ADAL" clId="{DCC54989-7FD2-5047-809B-27BA7E8DEEE2}" dt="2024-01-25T18:12:20.059" v="1367"/>
          <ac:inkMkLst>
            <pc:docMk/>
            <pc:sldMk cId="740354111" sldId="333"/>
            <ac:inkMk id="800" creationId="{D50ECDB5-AAA9-2564-6445-7951B96CC7C0}"/>
          </ac:inkMkLst>
        </pc:inkChg>
        <pc:inkChg chg="add mod">
          <ac:chgData name="Kokchun Giang" userId="67e2125d-ec8c-4323-9653-9824a2ad815f" providerId="ADAL" clId="{DCC54989-7FD2-5047-809B-27BA7E8DEEE2}" dt="2024-01-25T18:12:20.059" v="1367"/>
          <ac:inkMkLst>
            <pc:docMk/>
            <pc:sldMk cId="740354111" sldId="333"/>
            <ac:inkMk id="801" creationId="{E75E78C4-5768-4DE9-E197-3EF31480BD41}"/>
          </ac:inkMkLst>
        </pc:inkChg>
        <pc:inkChg chg="add mod">
          <ac:chgData name="Kokchun Giang" userId="67e2125d-ec8c-4323-9653-9824a2ad815f" providerId="ADAL" clId="{DCC54989-7FD2-5047-809B-27BA7E8DEEE2}" dt="2024-01-25T18:12:20.059" v="1367"/>
          <ac:inkMkLst>
            <pc:docMk/>
            <pc:sldMk cId="740354111" sldId="333"/>
            <ac:inkMk id="802" creationId="{2B088EEE-5BA8-06D4-712D-7985A5C9DF04}"/>
          </ac:inkMkLst>
        </pc:inkChg>
        <pc:inkChg chg="add mod">
          <ac:chgData name="Kokchun Giang" userId="67e2125d-ec8c-4323-9653-9824a2ad815f" providerId="ADAL" clId="{DCC54989-7FD2-5047-809B-27BA7E8DEEE2}" dt="2024-01-25T18:12:20.059" v="1367"/>
          <ac:inkMkLst>
            <pc:docMk/>
            <pc:sldMk cId="740354111" sldId="333"/>
            <ac:inkMk id="803" creationId="{2A6DFF3D-013F-B2C3-DA8F-46200B821533}"/>
          </ac:inkMkLst>
        </pc:inkChg>
        <pc:inkChg chg="add mod">
          <ac:chgData name="Kokchun Giang" userId="67e2125d-ec8c-4323-9653-9824a2ad815f" providerId="ADAL" clId="{DCC54989-7FD2-5047-809B-27BA7E8DEEE2}" dt="2024-01-25T18:12:20.059" v="1367"/>
          <ac:inkMkLst>
            <pc:docMk/>
            <pc:sldMk cId="740354111" sldId="333"/>
            <ac:inkMk id="804" creationId="{F64BAB99-EAF5-BD69-9A2A-92BC58AB3E02}"/>
          </ac:inkMkLst>
        </pc:inkChg>
        <pc:inkChg chg="add mod">
          <ac:chgData name="Kokchun Giang" userId="67e2125d-ec8c-4323-9653-9824a2ad815f" providerId="ADAL" clId="{DCC54989-7FD2-5047-809B-27BA7E8DEEE2}" dt="2024-01-25T18:12:20.059" v="1367"/>
          <ac:inkMkLst>
            <pc:docMk/>
            <pc:sldMk cId="740354111" sldId="333"/>
            <ac:inkMk id="805" creationId="{ABB558F1-46C0-4D9F-3F17-A269607F31B2}"/>
          </ac:inkMkLst>
        </pc:inkChg>
        <pc:inkChg chg="add mod">
          <ac:chgData name="Kokchun Giang" userId="67e2125d-ec8c-4323-9653-9824a2ad815f" providerId="ADAL" clId="{DCC54989-7FD2-5047-809B-27BA7E8DEEE2}" dt="2024-01-25T18:12:20.059" v="1367"/>
          <ac:inkMkLst>
            <pc:docMk/>
            <pc:sldMk cId="740354111" sldId="333"/>
            <ac:inkMk id="806" creationId="{C3DF9E5A-3AA4-809A-EC39-F62C53F5E3BE}"/>
          </ac:inkMkLst>
        </pc:inkChg>
        <pc:inkChg chg="add mod">
          <ac:chgData name="Kokchun Giang" userId="67e2125d-ec8c-4323-9653-9824a2ad815f" providerId="ADAL" clId="{DCC54989-7FD2-5047-809B-27BA7E8DEEE2}" dt="2024-01-25T18:12:20.059" v="1367"/>
          <ac:inkMkLst>
            <pc:docMk/>
            <pc:sldMk cId="740354111" sldId="333"/>
            <ac:inkMk id="807" creationId="{52320C25-435B-2C62-F544-94D198D7B146}"/>
          </ac:inkMkLst>
        </pc:inkChg>
        <pc:inkChg chg="add mod">
          <ac:chgData name="Kokchun Giang" userId="67e2125d-ec8c-4323-9653-9824a2ad815f" providerId="ADAL" clId="{DCC54989-7FD2-5047-809B-27BA7E8DEEE2}" dt="2024-01-25T18:12:20.059" v="1367"/>
          <ac:inkMkLst>
            <pc:docMk/>
            <pc:sldMk cId="740354111" sldId="333"/>
            <ac:inkMk id="808" creationId="{4AA2C199-B61A-C3EB-3C9B-376DC149FC3A}"/>
          </ac:inkMkLst>
        </pc:inkChg>
        <pc:inkChg chg="add mod">
          <ac:chgData name="Kokchun Giang" userId="67e2125d-ec8c-4323-9653-9824a2ad815f" providerId="ADAL" clId="{DCC54989-7FD2-5047-809B-27BA7E8DEEE2}" dt="2024-01-25T18:12:20.059" v="1367"/>
          <ac:inkMkLst>
            <pc:docMk/>
            <pc:sldMk cId="740354111" sldId="333"/>
            <ac:inkMk id="809" creationId="{17005841-BB57-7A0B-9D35-2A897086944B}"/>
          </ac:inkMkLst>
        </pc:inkChg>
        <pc:inkChg chg="add del mod">
          <ac:chgData name="Kokchun Giang" userId="67e2125d-ec8c-4323-9653-9824a2ad815f" providerId="ADAL" clId="{DCC54989-7FD2-5047-809B-27BA7E8DEEE2}" dt="2024-01-25T18:12:34" v="1375" actId="9405"/>
          <ac:inkMkLst>
            <pc:docMk/>
            <pc:sldMk cId="740354111" sldId="333"/>
            <ac:inkMk id="811" creationId="{1CA3754C-1F78-DF55-CF10-34F02AA57FBF}"/>
          </ac:inkMkLst>
        </pc:inkChg>
        <pc:inkChg chg="add del mod">
          <ac:chgData name="Kokchun Giang" userId="67e2125d-ec8c-4323-9653-9824a2ad815f" providerId="ADAL" clId="{DCC54989-7FD2-5047-809B-27BA7E8DEEE2}" dt="2024-01-25T18:12:33.537" v="1374" actId="9405"/>
          <ac:inkMkLst>
            <pc:docMk/>
            <pc:sldMk cId="740354111" sldId="333"/>
            <ac:inkMk id="812" creationId="{AFE2458D-0E87-8FD8-5F77-78448172BB01}"/>
          </ac:inkMkLst>
        </pc:inkChg>
        <pc:inkChg chg="add del mod">
          <ac:chgData name="Kokchun Giang" userId="67e2125d-ec8c-4323-9653-9824a2ad815f" providerId="ADAL" clId="{DCC54989-7FD2-5047-809B-27BA7E8DEEE2}" dt="2024-01-25T18:12:33.232" v="1373"/>
          <ac:inkMkLst>
            <pc:docMk/>
            <pc:sldMk cId="740354111" sldId="333"/>
            <ac:inkMk id="813" creationId="{700A67EC-AB85-EB45-023E-941C62CABC05}"/>
          </ac:inkMkLst>
        </pc:inkChg>
        <pc:inkChg chg="add mod">
          <ac:chgData name="Kokchun Giang" userId="67e2125d-ec8c-4323-9653-9824a2ad815f" providerId="ADAL" clId="{DCC54989-7FD2-5047-809B-27BA7E8DEEE2}" dt="2024-01-25T18:12:41.033" v="1389"/>
          <ac:inkMkLst>
            <pc:docMk/>
            <pc:sldMk cId="740354111" sldId="333"/>
            <ac:inkMk id="815" creationId="{49F13F07-537E-ED13-7950-8A5ADD44AEE2}"/>
          </ac:inkMkLst>
        </pc:inkChg>
        <pc:inkChg chg="add mod">
          <ac:chgData name="Kokchun Giang" userId="67e2125d-ec8c-4323-9653-9824a2ad815f" providerId="ADAL" clId="{DCC54989-7FD2-5047-809B-27BA7E8DEEE2}" dt="2024-01-25T18:12:41.033" v="1389"/>
          <ac:inkMkLst>
            <pc:docMk/>
            <pc:sldMk cId="740354111" sldId="333"/>
            <ac:inkMk id="816" creationId="{0DCBDA98-3EC8-A44F-B414-431BFF1C9BBF}"/>
          </ac:inkMkLst>
        </pc:inkChg>
        <pc:inkChg chg="add mod">
          <ac:chgData name="Kokchun Giang" userId="67e2125d-ec8c-4323-9653-9824a2ad815f" providerId="ADAL" clId="{DCC54989-7FD2-5047-809B-27BA7E8DEEE2}" dt="2024-01-25T18:12:41.033" v="1389"/>
          <ac:inkMkLst>
            <pc:docMk/>
            <pc:sldMk cId="740354111" sldId="333"/>
            <ac:inkMk id="817" creationId="{9C2766EB-3ED0-E5D6-A4BE-6B80041B4889}"/>
          </ac:inkMkLst>
        </pc:inkChg>
        <pc:inkChg chg="add mod">
          <ac:chgData name="Kokchun Giang" userId="67e2125d-ec8c-4323-9653-9824a2ad815f" providerId="ADAL" clId="{DCC54989-7FD2-5047-809B-27BA7E8DEEE2}" dt="2024-01-25T18:12:41.033" v="1389"/>
          <ac:inkMkLst>
            <pc:docMk/>
            <pc:sldMk cId="740354111" sldId="333"/>
            <ac:inkMk id="818" creationId="{96B9BC40-0CAC-4548-DE42-CA082647117A}"/>
          </ac:inkMkLst>
        </pc:inkChg>
        <pc:inkChg chg="add mod">
          <ac:chgData name="Kokchun Giang" userId="67e2125d-ec8c-4323-9653-9824a2ad815f" providerId="ADAL" clId="{DCC54989-7FD2-5047-809B-27BA7E8DEEE2}" dt="2024-01-25T18:12:41.033" v="1389"/>
          <ac:inkMkLst>
            <pc:docMk/>
            <pc:sldMk cId="740354111" sldId="333"/>
            <ac:inkMk id="819" creationId="{5A03A930-297D-9871-49F5-D7F514ACDC93}"/>
          </ac:inkMkLst>
        </pc:inkChg>
        <pc:inkChg chg="add mod">
          <ac:chgData name="Kokchun Giang" userId="67e2125d-ec8c-4323-9653-9824a2ad815f" providerId="ADAL" clId="{DCC54989-7FD2-5047-809B-27BA7E8DEEE2}" dt="2024-01-25T18:12:42.271" v="1391"/>
          <ac:inkMkLst>
            <pc:docMk/>
            <pc:sldMk cId="740354111" sldId="333"/>
            <ac:inkMk id="820" creationId="{AF32BE51-AA6D-B235-5FA0-02D259EFF21F}"/>
          </ac:inkMkLst>
        </pc:inkChg>
        <pc:inkChg chg="add mod">
          <ac:chgData name="Kokchun Giang" userId="67e2125d-ec8c-4323-9653-9824a2ad815f" providerId="ADAL" clId="{DCC54989-7FD2-5047-809B-27BA7E8DEEE2}" dt="2024-01-25T18:12:42.271" v="1391"/>
          <ac:inkMkLst>
            <pc:docMk/>
            <pc:sldMk cId="740354111" sldId="333"/>
            <ac:inkMk id="821" creationId="{3DAF1E80-A87B-A5F2-A704-FA7C3576C2BD}"/>
          </ac:inkMkLst>
        </pc:inkChg>
        <pc:inkChg chg="add mod">
          <ac:chgData name="Kokchun Giang" userId="67e2125d-ec8c-4323-9653-9824a2ad815f" providerId="ADAL" clId="{DCC54989-7FD2-5047-809B-27BA7E8DEEE2}" dt="2024-01-25T18:12:42.271" v="1391"/>
          <ac:inkMkLst>
            <pc:docMk/>
            <pc:sldMk cId="740354111" sldId="333"/>
            <ac:inkMk id="822" creationId="{EF970877-1D67-E7BC-DEF4-7C3A3023AB9B}"/>
          </ac:inkMkLst>
        </pc:inkChg>
        <pc:inkChg chg="add mod">
          <ac:chgData name="Kokchun Giang" userId="67e2125d-ec8c-4323-9653-9824a2ad815f" providerId="ADAL" clId="{DCC54989-7FD2-5047-809B-27BA7E8DEEE2}" dt="2024-01-25T18:12:42.271" v="1391"/>
          <ac:inkMkLst>
            <pc:docMk/>
            <pc:sldMk cId="740354111" sldId="333"/>
            <ac:inkMk id="823" creationId="{23141BA1-6267-D1C8-BBB0-418EA1117449}"/>
          </ac:inkMkLst>
        </pc:inkChg>
        <pc:inkChg chg="add mod">
          <ac:chgData name="Kokchun Giang" userId="67e2125d-ec8c-4323-9653-9824a2ad815f" providerId="ADAL" clId="{DCC54989-7FD2-5047-809B-27BA7E8DEEE2}" dt="2024-01-25T18:12:42.271" v="1391"/>
          <ac:inkMkLst>
            <pc:docMk/>
            <pc:sldMk cId="740354111" sldId="333"/>
            <ac:inkMk id="824" creationId="{F9542E94-C1CA-169D-E62F-2B6EE79F4B80}"/>
          </ac:inkMkLst>
        </pc:inkChg>
        <pc:inkChg chg="add mod">
          <ac:chgData name="Kokchun Giang" userId="67e2125d-ec8c-4323-9653-9824a2ad815f" providerId="ADAL" clId="{DCC54989-7FD2-5047-809B-27BA7E8DEEE2}" dt="2024-01-25T18:12:42.271" v="1391"/>
          <ac:inkMkLst>
            <pc:docMk/>
            <pc:sldMk cId="740354111" sldId="333"/>
            <ac:inkMk id="825" creationId="{4A282D3E-C71B-5CD0-9043-995326073863}"/>
          </ac:inkMkLst>
        </pc:inkChg>
        <pc:inkChg chg="add mod">
          <ac:chgData name="Kokchun Giang" userId="67e2125d-ec8c-4323-9653-9824a2ad815f" providerId="ADAL" clId="{DCC54989-7FD2-5047-809B-27BA7E8DEEE2}" dt="2024-01-25T18:12:42.271" v="1391"/>
          <ac:inkMkLst>
            <pc:docMk/>
            <pc:sldMk cId="740354111" sldId="333"/>
            <ac:inkMk id="826" creationId="{895273F0-8B12-C3A6-531A-F013CE7F0C12}"/>
          </ac:inkMkLst>
        </pc:inkChg>
        <pc:inkChg chg="add mod">
          <ac:chgData name="Kokchun Giang" userId="67e2125d-ec8c-4323-9653-9824a2ad815f" providerId="ADAL" clId="{DCC54989-7FD2-5047-809B-27BA7E8DEEE2}" dt="2024-01-25T18:12:42.271" v="1391"/>
          <ac:inkMkLst>
            <pc:docMk/>
            <pc:sldMk cId="740354111" sldId="333"/>
            <ac:inkMk id="827" creationId="{765539A9-D0E1-D7B0-44A2-B28D5AD728A7}"/>
          </ac:inkMkLst>
        </pc:inkChg>
        <pc:inkChg chg="add mod">
          <ac:chgData name="Kokchun Giang" userId="67e2125d-ec8c-4323-9653-9824a2ad815f" providerId="ADAL" clId="{DCC54989-7FD2-5047-809B-27BA7E8DEEE2}" dt="2024-01-25T18:12:42.271" v="1391"/>
          <ac:inkMkLst>
            <pc:docMk/>
            <pc:sldMk cId="740354111" sldId="333"/>
            <ac:inkMk id="830" creationId="{D199E71A-10E6-3FEE-560D-F8E303E5A34D}"/>
          </ac:inkMkLst>
        </pc:inkChg>
        <pc:inkChg chg="add mod">
          <ac:chgData name="Kokchun Giang" userId="67e2125d-ec8c-4323-9653-9824a2ad815f" providerId="ADAL" clId="{DCC54989-7FD2-5047-809B-27BA7E8DEEE2}" dt="2024-01-25T18:12:46.113" v="1398"/>
          <ac:inkMkLst>
            <pc:docMk/>
            <pc:sldMk cId="740354111" sldId="333"/>
            <ac:inkMk id="832" creationId="{D0B03FBA-7618-E301-8E0F-C5066A99B4EF}"/>
          </ac:inkMkLst>
        </pc:inkChg>
        <pc:inkChg chg="add mod">
          <ac:chgData name="Kokchun Giang" userId="67e2125d-ec8c-4323-9653-9824a2ad815f" providerId="ADAL" clId="{DCC54989-7FD2-5047-809B-27BA7E8DEEE2}" dt="2024-01-25T18:12:46.113" v="1398"/>
          <ac:inkMkLst>
            <pc:docMk/>
            <pc:sldMk cId="740354111" sldId="333"/>
            <ac:inkMk id="833" creationId="{3E565A88-6F4E-654B-CD5C-C14DDA03BF6D}"/>
          </ac:inkMkLst>
        </pc:inkChg>
        <pc:inkChg chg="add mod">
          <ac:chgData name="Kokchun Giang" userId="67e2125d-ec8c-4323-9653-9824a2ad815f" providerId="ADAL" clId="{DCC54989-7FD2-5047-809B-27BA7E8DEEE2}" dt="2024-01-25T18:12:46.113" v="1398"/>
          <ac:inkMkLst>
            <pc:docMk/>
            <pc:sldMk cId="740354111" sldId="333"/>
            <ac:inkMk id="834" creationId="{0949B396-F975-4693-DEDA-04516193B320}"/>
          </ac:inkMkLst>
        </pc:inkChg>
        <pc:inkChg chg="add mod">
          <ac:chgData name="Kokchun Giang" userId="67e2125d-ec8c-4323-9653-9824a2ad815f" providerId="ADAL" clId="{DCC54989-7FD2-5047-809B-27BA7E8DEEE2}" dt="2024-01-25T18:12:46.113" v="1398"/>
          <ac:inkMkLst>
            <pc:docMk/>
            <pc:sldMk cId="740354111" sldId="333"/>
            <ac:inkMk id="835" creationId="{4462994C-8087-3F41-9928-FB58DA1FBD3C}"/>
          </ac:inkMkLst>
        </pc:inkChg>
        <pc:inkChg chg="add mod">
          <ac:chgData name="Kokchun Giang" userId="67e2125d-ec8c-4323-9653-9824a2ad815f" providerId="ADAL" clId="{DCC54989-7FD2-5047-809B-27BA7E8DEEE2}" dt="2024-01-25T18:12:46.113" v="1398"/>
          <ac:inkMkLst>
            <pc:docMk/>
            <pc:sldMk cId="740354111" sldId="333"/>
            <ac:inkMk id="836" creationId="{5CF3C2AF-3E48-985B-4D47-05D00D6AA075}"/>
          </ac:inkMkLst>
        </pc:inkChg>
        <pc:inkChg chg="add mod">
          <ac:chgData name="Kokchun Giang" userId="67e2125d-ec8c-4323-9653-9824a2ad815f" providerId="ADAL" clId="{DCC54989-7FD2-5047-809B-27BA7E8DEEE2}" dt="2024-01-25T18:12:46.113" v="1398"/>
          <ac:inkMkLst>
            <pc:docMk/>
            <pc:sldMk cId="740354111" sldId="333"/>
            <ac:inkMk id="837" creationId="{338ED971-513C-58E0-74A1-34092E7B86A8}"/>
          </ac:inkMkLst>
        </pc:inkChg>
        <pc:inkChg chg="add mod">
          <ac:chgData name="Kokchun Giang" userId="67e2125d-ec8c-4323-9653-9824a2ad815f" providerId="ADAL" clId="{DCC54989-7FD2-5047-809B-27BA7E8DEEE2}" dt="2024-01-25T18:13:04.907" v="1413"/>
          <ac:inkMkLst>
            <pc:docMk/>
            <pc:sldMk cId="740354111" sldId="333"/>
            <ac:inkMk id="840" creationId="{522330E3-2FF0-DCD6-7F7D-DD73404F8F6F}"/>
          </ac:inkMkLst>
        </pc:inkChg>
        <pc:inkChg chg="add mod">
          <ac:chgData name="Kokchun Giang" userId="67e2125d-ec8c-4323-9653-9824a2ad815f" providerId="ADAL" clId="{DCC54989-7FD2-5047-809B-27BA7E8DEEE2}" dt="2024-01-25T18:13:04.907" v="1413"/>
          <ac:inkMkLst>
            <pc:docMk/>
            <pc:sldMk cId="740354111" sldId="333"/>
            <ac:inkMk id="841" creationId="{8AA15949-8059-70C7-82AB-8FB680A390BB}"/>
          </ac:inkMkLst>
        </pc:inkChg>
        <pc:inkChg chg="add mod">
          <ac:chgData name="Kokchun Giang" userId="67e2125d-ec8c-4323-9653-9824a2ad815f" providerId="ADAL" clId="{DCC54989-7FD2-5047-809B-27BA7E8DEEE2}" dt="2024-01-25T18:13:04.907" v="1413"/>
          <ac:inkMkLst>
            <pc:docMk/>
            <pc:sldMk cId="740354111" sldId="333"/>
            <ac:inkMk id="842" creationId="{E11FD83D-ED5F-295B-2AE5-EE84AF7D81D4}"/>
          </ac:inkMkLst>
        </pc:inkChg>
        <pc:inkChg chg="add mod">
          <ac:chgData name="Kokchun Giang" userId="67e2125d-ec8c-4323-9653-9824a2ad815f" providerId="ADAL" clId="{DCC54989-7FD2-5047-809B-27BA7E8DEEE2}" dt="2024-01-25T18:13:04.907" v="1413"/>
          <ac:inkMkLst>
            <pc:docMk/>
            <pc:sldMk cId="740354111" sldId="333"/>
            <ac:inkMk id="843" creationId="{6C5C4C8F-F051-9E7D-5B1C-B1E0C0FABD16}"/>
          </ac:inkMkLst>
        </pc:inkChg>
        <pc:inkChg chg="add mod">
          <ac:chgData name="Kokchun Giang" userId="67e2125d-ec8c-4323-9653-9824a2ad815f" providerId="ADAL" clId="{DCC54989-7FD2-5047-809B-27BA7E8DEEE2}" dt="2024-01-25T18:13:04.907" v="1413"/>
          <ac:inkMkLst>
            <pc:docMk/>
            <pc:sldMk cId="740354111" sldId="333"/>
            <ac:inkMk id="844" creationId="{A2F17EB9-6CC1-0C6E-7A21-3C5073CD0DC1}"/>
          </ac:inkMkLst>
        </pc:inkChg>
        <pc:inkChg chg="add mod">
          <ac:chgData name="Kokchun Giang" userId="67e2125d-ec8c-4323-9653-9824a2ad815f" providerId="ADAL" clId="{DCC54989-7FD2-5047-809B-27BA7E8DEEE2}" dt="2024-01-25T18:13:04.907" v="1413"/>
          <ac:inkMkLst>
            <pc:docMk/>
            <pc:sldMk cId="740354111" sldId="333"/>
            <ac:inkMk id="845" creationId="{750B468E-4017-F4A3-A46D-F24DB2A75A26}"/>
          </ac:inkMkLst>
        </pc:inkChg>
        <pc:inkChg chg="add mod">
          <ac:chgData name="Kokchun Giang" userId="67e2125d-ec8c-4323-9653-9824a2ad815f" providerId="ADAL" clId="{DCC54989-7FD2-5047-809B-27BA7E8DEEE2}" dt="2024-01-25T18:13:04.907" v="1413"/>
          <ac:inkMkLst>
            <pc:docMk/>
            <pc:sldMk cId="740354111" sldId="333"/>
            <ac:inkMk id="846" creationId="{E7F84069-F75F-1FE7-131C-ACDFD6B63D33}"/>
          </ac:inkMkLst>
        </pc:inkChg>
        <pc:inkChg chg="add mod">
          <ac:chgData name="Kokchun Giang" userId="67e2125d-ec8c-4323-9653-9824a2ad815f" providerId="ADAL" clId="{DCC54989-7FD2-5047-809B-27BA7E8DEEE2}" dt="2024-01-25T18:13:04.907" v="1413"/>
          <ac:inkMkLst>
            <pc:docMk/>
            <pc:sldMk cId="740354111" sldId="333"/>
            <ac:inkMk id="847" creationId="{71AF16F8-5B31-F007-556A-60BD29D131D7}"/>
          </ac:inkMkLst>
        </pc:inkChg>
        <pc:inkChg chg="add mod">
          <ac:chgData name="Kokchun Giang" userId="67e2125d-ec8c-4323-9653-9824a2ad815f" providerId="ADAL" clId="{DCC54989-7FD2-5047-809B-27BA7E8DEEE2}" dt="2024-01-25T18:13:04.907" v="1413"/>
          <ac:inkMkLst>
            <pc:docMk/>
            <pc:sldMk cId="740354111" sldId="333"/>
            <ac:inkMk id="848" creationId="{1C23053D-5106-07B0-D574-B9B3A03E0DFA}"/>
          </ac:inkMkLst>
        </pc:inkChg>
        <pc:inkChg chg="add mod">
          <ac:chgData name="Kokchun Giang" userId="67e2125d-ec8c-4323-9653-9824a2ad815f" providerId="ADAL" clId="{DCC54989-7FD2-5047-809B-27BA7E8DEEE2}" dt="2024-01-25T18:13:04.907" v="1413"/>
          <ac:inkMkLst>
            <pc:docMk/>
            <pc:sldMk cId="740354111" sldId="333"/>
            <ac:inkMk id="849" creationId="{8DB7E34F-CE85-FCF8-E5AA-820F2779A7F9}"/>
          </ac:inkMkLst>
        </pc:inkChg>
        <pc:inkChg chg="add mod">
          <ac:chgData name="Kokchun Giang" userId="67e2125d-ec8c-4323-9653-9824a2ad815f" providerId="ADAL" clId="{DCC54989-7FD2-5047-809B-27BA7E8DEEE2}" dt="2024-01-25T18:13:04.907" v="1413"/>
          <ac:inkMkLst>
            <pc:docMk/>
            <pc:sldMk cId="740354111" sldId="333"/>
            <ac:inkMk id="850" creationId="{04D3B7B7-107B-059C-EB64-5DB651E4033D}"/>
          </ac:inkMkLst>
        </pc:inkChg>
        <pc:inkChg chg="add mod">
          <ac:chgData name="Kokchun Giang" userId="67e2125d-ec8c-4323-9653-9824a2ad815f" providerId="ADAL" clId="{DCC54989-7FD2-5047-809B-27BA7E8DEEE2}" dt="2024-01-25T20:12:04.865" v="2198" actId="164"/>
          <ac:inkMkLst>
            <pc:docMk/>
            <pc:sldMk cId="740354111" sldId="333"/>
            <ac:inkMk id="851" creationId="{BDB99BA7-B53A-4270-0ED1-CA08AC989936}"/>
          </ac:inkMkLst>
        </pc:inkChg>
        <pc:inkChg chg="add mod">
          <ac:chgData name="Kokchun Giang" userId="67e2125d-ec8c-4323-9653-9824a2ad815f" providerId="ADAL" clId="{DCC54989-7FD2-5047-809B-27BA7E8DEEE2}" dt="2024-01-25T18:13:19.171" v="1420"/>
          <ac:inkMkLst>
            <pc:docMk/>
            <pc:sldMk cId="740354111" sldId="333"/>
            <ac:inkMk id="853" creationId="{23819C2D-BBCF-51F2-D2CE-C50A6D1E10F1}"/>
          </ac:inkMkLst>
        </pc:inkChg>
        <pc:inkChg chg="add mod">
          <ac:chgData name="Kokchun Giang" userId="67e2125d-ec8c-4323-9653-9824a2ad815f" providerId="ADAL" clId="{DCC54989-7FD2-5047-809B-27BA7E8DEEE2}" dt="2024-01-25T18:13:19.171" v="1420"/>
          <ac:inkMkLst>
            <pc:docMk/>
            <pc:sldMk cId="740354111" sldId="333"/>
            <ac:inkMk id="854" creationId="{84502BDE-D120-CF2A-DA44-2600E3741DCA}"/>
          </ac:inkMkLst>
        </pc:inkChg>
        <pc:inkChg chg="add mod">
          <ac:chgData name="Kokchun Giang" userId="67e2125d-ec8c-4323-9653-9824a2ad815f" providerId="ADAL" clId="{DCC54989-7FD2-5047-809B-27BA7E8DEEE2}" dt="2024-01-25T18:13:19.171" v="1420"/>
          <ac:inkMkLst>
            <pc:docMk/>
            <pc:sldMk cId="740354111" sldId="333"/>
            <ac:inkMk id="855" creationId="{2349D506-D3C9-ED01-7261-EFD6382697DF}"/>
          </ac:inkMkLst>
        </pc:inkChg>
        <pc:inkChg chg="add mod">
          <ac:chgData name="Kokchun Giang" userId="67e2125d-ec8c-4323-9653-9824a2ad815f" providerId="ADAL" clId="{DCC54989-7FD2-5047-809B-27BA7E8DEEE2}" dt="2024-01-25T18:13:19.171" v="1420"/>
          <ac:inkMkLst>
            <pc:docMk/>
            <pc:sldMk cId="740354111" sldId="333"/>
            <ac:inkMk id="856" creationId="{EF4F59EF-6AA9-CA03-C522-E96C0FA54D57}"/>
          </ac:inkMkLst>
        </pc:inkChg>
        <pc:inkChg chg="add mod">
          <ac:chgData name="Kokchun Giang" userId="67e2125d-ec8c-4323-9653-9824a2ad815f" providerId="ADAL" clId="{DCC54989-7FD2-5047-809B-27BA7E8DEEE2}" dt="2024-01-25T18:13:19.171" v="1420"/>
          <ac:inkMkLst>
            <pc:docMk/>
            <pc:sldMk cId="740354111" sldId="333"/>
            <ac:inkMk id="857" creationId="{DFFE7FEA-D821-572A-2A51-F60EF8E57271}"/>
          </ac:inkMkLst>
        </pc:inkChg>
        <pc:inkChg chg="add mod">
          <ac:chgData name="Kokchun Giang" userId="67e2125d-ec8c-4323-9653-9824a2ad815f" providerId="ADAL" clId="{DCC54989-7FD2-5047-809B-27BA7E8DEEE2}" dt="2024-01-25T18:13:19.171" v="1420"/>
          <ac:inkMkLst>
            <pc:docMk/>
            <pc:sldMk cId="740354111" sldId="333"/>
            <ac:inkMk id="858" creationId="{C5DD1ED5-2711-0D53-BA7D-12C91E47C002}"/>
          </ac:inkMkLst>
        </pc:inkChg>
        <pc:inkChg chg="add mod">
          <ac:chgData name="Kokchun Giang" userId="67e2125d-ec8c-4323-9653-9824a2ad815f" providerId="ADAL" clId="{DCC54989-7FD2-5047-809B-27BA7E8DEEE2}" dt="2024-01-25T18:13:24.022" v="1430"/>
          <ac:inkMkLst>
            <pc:docMk/>
            <pc:sldMk cId="740354111" sldId="333"/>
            <ac:inkMk id="860" creationId="{C32CEDA1-038C-AACA-8E14-3E8832CE4874}"/>
          </ac:inkMkLst>
        </pc:inkChg>
        <pc:inkChg chg="add mod">
          <ac:chgData name="Kokchun Giang" userId="67e2125d-ec8c-4323-9653-9824a2ad815f" providerId="ADAL" clId="{DCC54989-7FD2-5047-809B-27BA7E8DEEE2}" dt="2024-01-25T18:13:24.022" v="1430"/>
          <ac:inkMkLst>
            <pc:docMk/>
            <pc:sldMk cId="740354111" sldId="333"/>
            <ac:inkMk id="861" creationId="{B2D8135C-CC7F-F03D-6994-9E0439568C50}"/>
          </ac:inkMkLst>
        </pc:inkChg>
        <pc:inkChg chg="add mod">
          <ac:chgData name="Kokchun Giang" userId="67e2125d-ec8c-4323-9653-9824a2ad815f" providerId="ADAL" clId="{DCC54989-7FD2-5047-809B-27BA7E8DEEE2}" dt="2024-01-25T18:13:24.022" v="1430"/>
          <ac:inkMkLst>
            <pc:docMk/>
            <pc:sldMk cId="740354111" sldId="333"/>
            <ac:inkMk id="862" creationId="{6A47DBB4-0AA1-BC44-FF00-BC88716BFF79}"/>
          </ac:inkMkLst>
        </pc:inkChg>
        <pc:inkChg chg="add mod">
          <ac:chgData name="Kokchun Giang" userId="67e2125d-ec8c-4323-9653-9824a2ad815f" providerId="ADAL" clId="{DCC54989-7FD2-5047-809B-27BA7E8DEEE2}" dt="2024-01-25T18:13:24.022" v="1430"/>
          <ac:inkMkLst>
            <pc:docMk/>
            <pc:sldMk cId="740354111" sldId="333"/>
            <ac:inkMk id="863" creationId="{2FA995E8-52E6-0AF9-7901-E194C6E4C1F2}"/>
          </ac:inkMkLst>
        </pc:inkChg>
        <pc:inkChg chg="add mod">
          <ac:chgData name="Kokchun Giang" userId="67e2125d-ec8c-4323-9653-9824a2ad815f" providerId="ADAL" clId="{DCC54989-7FD2-5047-809B-27BA7E8DEEE2}" dt="2024-01-25T18:13:24.022" v="1430"/>
          <ac:inkMkLst>
            <pc:docMk/>
            <pc:sldMk cId="740354111" sldId="333"/>
            <ac:inkMk id="864" creationId="{1F4E2721-13E9-DF3E-3EA1-65CD332A1B40}"/>
          </ac:inkMkLst>
        </pc:inkChg>
        <pc:inkChg chg="add mod">
          <ac:chgData name="Kokchun Giang" userId="67e2125d-ec8c-4323-9653-9824a2ad815f" providerId="ADAL" clId="{DCC54989-7FD2-5047-809B-27BA7E8DEEE2}" dt="2024-01-25T18:13:24.022" v="1430"/>
          <ac:inkMkLst>
            <pc:docMk/>
            <pc:sldMk cId="740354111" sldId="333"/>
            <ac:inkMk id="865" creationId="{A8F08050-D1E5-0F8C-89ED-1461270F88C5}"/>
          </ac:inkMkLst>
        </pc:inkChg>
        <pc:inkChg chg="add mod">
          <ac:chgData name="Kokchun Giang" userId="67e2125d-ec8c-4323-9653-9824a2ad815f" providerId="ADAL" clId="{DCC54989-7FD2-5047-809B-27BA7E8DEEE2}" dt="2024-01-25T18:13:24.022" v="1430"/>
          <ac:inkMkLst>
            <pc:docMk/>
            <pc:sldMk cId="740354111" sldId="333"/>
            <ac:inkMk id="866" creationId="{E13DFE36-3C5B-FF29-7629-5DA6B7A66065}"/>
          </ac:inkMkLst>
        </pc:inkChg>
        <pc:inkChg chg="add mod">
          <ac:chgData name="Kokchun Giang" userId="67e2125d-ec8c-4323-9653-9824a2ad815f" providerId="ADAL" clId="{DCC54989-7FD2-5047-809B-27BA7E8DEEE2}" dt="2024-01-25T18:13:24.022" v="1430"/>
          <ac:inkMkLst>
            <pc:docMk/>
            <pc:sldMk cId="740354111" sldId="333"/>
            <ac:inkMk id="867" creationId="{D6C1F60A-7560-127B-3B7F-2C8EB64A3C49}"/>
          </ac:inkMkLst>
        </pc:inkChg>
        <pc:inkChg chg="add mod">
          <ac:chgData name="Kokchun Giang" userId="67e2125d-ec8c-4323-9653-9824a2ad815f" providerId="ADAL" clId="{DCC54989-7FD2-5047-809B-27BA7E8DEEE2}" dt="2024-01-25T18:13:24.022" v="1430"/>
          <ac:inkMkLst>
            <pc:docMk/>
            <pc:sldMk cId="740354111" sldId="333"/>
            <ac:inkMk id="868" creationId="{B4170CBB-C537-2BA6-6097-769CD7D994BE}"/>
          </ac:inkMkLst>
        </pc:inkChg>
        <pc:inkChg chg="add mod">
          <ac:chgData name="Kokchun Giang" userId="67e2125d-ec8c-4323-9653-9824a2ad815f" providerId="ADAL" clId="{DCC54989-7FD2-5047-809B-27BA7E8DEEE2}" dt="2024-01-25T18:13:27.244" v="1437"/>
          <ac:inkMkLst>
            <pc:docMk/>
            <pc:sldMk cId="740354111" sldId="333"/>
            <ac:inkMk id="870" creationId="{01B70D4F-1829-227C-0690-B2D8C1B471DA}"/>
          </ac:inkMkLst>
        </pc:inkChg>
        <pc:inkChg chg="add mod">
          <ac:chgData name="Kokchun Giang" userId="67e2125d-ec8c-4323-9653-9824a2ad815f" providerId="ADAL" clId="{DCC54989-7FD2-5047-809B-27BA7E8DEEE2}" dt="2024-01-25T18:13:27.244" v="1437"/>
          <ac:inkMkLst>
            <pc:docMk/>
            <pc:sldMk cId="740354111" sldId="333"/>
            <ac:inkMk id="871" creationId="{C7736E56-D67D-990E-982C-3CC41BD6E09D}"/>
          </ac:inkMkLst>
        </pc:inkChg>
        <pc:inkChg chg="add mod">
          <ac:chgData name="Kokchun Giang" userId="67e2125d-ec8c-4323-9653-9824a2ad815f" providerId="ADAL" clId="{DCC54989-7FD2-5047-809B-27BA7E8DEEE2}" dt="2024-01-25T18:13:27.244" v="1437"/>
          <ac:inkMkLst>
            <pc:docMk/>
            <pc:sldMk cId="740354111" sldId="333"/>
            <ac:inkMk id="872" creationId="{A8960751-1C17-1C2F-A9D5-0CEB2CEFD503}"/>
          </ac:inkMkLst>
        </pc:inkChg>
        <pc:inkChg chg="add mod">
          <ac:chgData name="Kokchun Giang" userId="67e2125d-ec8c-4323-9653-9824a2ad815f" providerId="ADAL" clId="{DCC54989-7FD2-5047-809B-27BA7E8DEEE2}" dt="2024-01-25T18:13:27.244" v="1437"/>
          <ac:inkMkLst>
            <pc:docMk/>
            <pc:sldMk cId="740354111" sldId="333"/>
            <ac:inkMk id="873" creationId="{DDB5FFA9-2BBC-14AA-169D-699038EB3636}"/>
          </ac:inkMkLst>
        </pc:inkChg>
        <pc:inkChg chg="add mod">
          <ac:chgData name="Kokchun Giang" userId="67e2125d-ec8c-4323-9653-9824a2ad815f" providerId="ADAL" clId="{DCC54989-7FD2-5047-809B-27BA7E8DEEE2}" dt="2024-01-25T18:13:27.244" v="1437"/>
          <ac:inkMkLst>
            <pc:docMk/>
            <pc:sldMk cId="740354111" sldId="333"/>
            <ac:inkMk id="874" creationId="{F1078233-C6C5-2D7C-A4C8-9A2E9BDFF875}"/>
          </ac:inkMkLst>
        </pc:inkChg>
        <pc:inkChg chg="add mod">
          <ac:chgData name="Kokchun Giang" userId="67e2125d-ec8c-4323-9653-9824a2ad815f" providerId="ADAL" clId="{DCC54989-7FD2-5047-809B-27BA7E8DEEE2}" dt="2024-01-25T18:13:27.244" v="1437"/>
          <ac:inkMkLst>
            <pc:docMk/>
            <pc:sldMk cId="740354111" sldId="333"/>
            <ac:inkMk id="875" creationId="{83EEE702-AD25-82DA-8E55-D56ABB0DBB6A}"/>
          </ac:inkMkLst>
        </pc:inkChg>
        <pc:inkChg chg="add del mod">
          <ac:chgData name="Kokchun Giang" userId="67e2125d-ec8c-4323-9653-9824a2ad815f" providerId="ADAL" clId="{DCC54989-7FD2-5047-809B-27BA7E8DEEE2}" dt="2024-01-25T18:13:42.928" v="1447" actId="9405"/>
          <ac:inkMkLst>
            <pc:docMk/>
            <pc:sldMk cId="740354111" sldId="333"/>
            <ac:inkMk id="877" creationId="{8961FAFC-F813-BCBA-6206-9A7A44DFB6A5}"/>
          </ac:inkMkLst>
        </pc:inkChg>
        <pc:inkChg chg="add del mod">
          <ac:chgData name="Kokchun Giang" userId="67e2125d-ec8c-4323-9653-9824a2ad815f" providerId="ADAL" clId="{DCC54989-7FD2-5047-809B-27BA7E8DEEE2}" dt="2024-01-25T18:13:42.592" v="1446" actId="9405"/>
          <ac:inkMkLst>
            <pc:docMk/>
            <pc:sldMk cId="740354111" sldId="333"/>
            <ac:inkMk id="878" creationId="{93C3A094-550A-A7A7-A1D6-E305CDCB6DAE}"/>
          </ac:inkMkLst>
        </pc:inkChg>
        <pc:inkChg chg="add del mod">
          <ac:chgData name="Kokchun Giang" userId="67e2125d-ec8c-4323-9653-9824a2ad815f" providerId="ADAL" clId="{DCC54989-7FD2-5047-809B-27BA7E8DEEE2}" dt="2024-01-25T18:13:42.246" v="1445" actId="9405"/>
          <ac:inkMkLst>
            <pc:docMk/>
            <pc:sldMk cId="740354111" sldId="333"/>
            <ac:inkMk id="879" creationId="{8EE53AA0-812C-39AA-7252-2766DD4B1730}"/>
          </ac:inkMkLst>
        </pc:inkChg>
        <pc:inkChg chg="add del mod">
          <ac:chgData name="Kokchun Giang" userId="67e2125d-ec8c-4323-9653-9824a2ad815f" providerId="ADAL" clId="{DCC54989-7FD2-5047-809B-27BA7E8DEEE2}" dt="2024-01-25T18:13:41.912" v="1444"/>
          <ac:inkMkLst>
            <pc:docMk/>
            <pc:sldMk cId="740354111" sldId="333"/>
            <ac:inkMk id="880" creationId="{81348139-C31B-AA7B-D770-2C9F4176BF80}"/>
          </ac:inkMkLst>
        </pc:inkChg>
        <pc:inkChg chg="add mod">
          <ac:chgData name="Kokchun Giang" userId="67e2125d-ec8c-4323-9653-9824a2ad815f" providerId="ADAL" clId="{DCC54989-7FD2-5047-809B-27BA7E8DEEE2}" dt="2024-01-25T20:12:24.267" v="2201" actId="165"/>
          <ac:inkMkLst>
            <pc:docMk/>
            <pc:sldMk cId="740354111" sldId="333"/>
            <ac:inkMk id="882" creationId="{0FC6CB90-E339-30D4-48E3-0514C37863E4}"/>
          </ac:inkMkLst>
        </pc:inkChg>
        <pc:inkChg chg="add mod">
          <ac:chgData name="Kokchun Giang" userId="67e2125d-ec8c-4323-9653-9824a2ad815f" providerId="ADAL" clId="{DCC54989-7FD2-5047-809B-27BA7E8DEEE2}" dt="2024-01-25T20:12:24.267" v="2201" actId="165"/>
          <ac:inkMkLst>
            <pc:docMk/>
            <pc:sldMk cId="740354111" sldId="333"/>
            <ac:inkMk id="883" creationId="{49971EB6-8177-981F-5557-610FD71E12B4}"/>
          </ac:inkMkLst>
        </pc:inkChg>
        <pc:inkChg chg="add mod">
          <ac:chgData name="Kokchun Giang" userId="67e2125d-ec8c-4323-9653-9824a2ad815f" providerId="ADAL" clId="{DCC54989-7FD2-5047-809B-27BA7E8DEEE2}" dt="2024-01-25T20:12:24.267" v="2201" actId="165"/>
          <ac:inkMkLst>
            <pc:docMk/>
            <pc:sldMk cId="740354111" sldId="333"/>
            <ac:inkMk id="884" creationId="{840BCBEE-209A-CBEC-2A7C-66A68CAD0C03}"/>
          </ac:inkMkLst>
        </pc:inkChg>
        <pc:inkChg chg="add mod">
          <ac:chgData name="Kokchun Giang" userId="67e2125d-ec8c-4323-9653-9824a2ad815f" providerId="ADAL" clId="{DCC54989-7FD2-5047-809B-27BA7E8DEEE2}" dt="2024-01-25T20:12:24.267" v="2201" actId="165"/>
          <ac:inkMkLst>
            <pc:docMk/>
            <pc:sldMk cId="740354111" sldId="333"/>
            <ac:inkMk id="885" creationId="{A7B8CDD5-7DE9-73CD-47C2-0ADA7FCBEB00}"/>
          </ac:inkMkLst>
        </pc:inkChg>
        <pc:inkChg chg="add mod">
          <ac:chgData name="Kokchun Giang" userId="67e2125d-ec8c-4323-9653-9824a2ad815f" providerId="ADAL" clId="{DCC54989-7FD2-5047-809B-27BA7E8DEEE2}" dt="2024-01-25T20:12:24.267" v="2201" actId="165"/>
          <ac:inkMkLst>
            <pc:docMk/>
            <pc:sldMk cId="740354111" sldId="333"/>
            <ac:inkMk id="886" creationId="{74D29C8D-D36C-FF9A-53C7-A317D846B730}"/>
          </ac:inkMkLst>
        </pc:inkChg>
        <pc:inkChg chg="add mod">
          <ac:chgData name="Kokchun Giang" userId="67e2125d-ec8c-4323-9653-9824a2ad815f" providerId="ADAL" clId="{DCC54989-7FD2-5047-809B-27BA7E8DEEE2}" dt="2024-01-25T20:12:24.267" v="2201" actId="165"/>
          <ac:inkMkLst>
            <pc:docMk/>
            <pc:sldMk cId="740354111" sldId="333"/>
            <ac:inkMk id="887" creationId="{EF5F9F3B-75C2-E18B-C406-C92F4C6F22EC}"/>
          </ac:inkMkLst>
        </pc:inkChg>
        <pc:inkChg chg="add mod">
          <ac:chgData name="Kokchun Giang" userId="67e2125d-ec8c-4323-9653-9824a2ad815f" providerId="ADAL" clId="{DCC54989-7FD2-5047-809B-27BA7E8DEEE2}" dt="2024-01-25T20:12:24.267" v="2201" actId="165"/>
          <ac:inkMkLst>
            <pc:docMk/>
            <pc:sldMk cId="740354111" sldId="333"/>
            <ac:inkMk id="888" creationId="{DECC2B69-86DF-E7DD-A297-202B86C88DF2}"/>
          </ac:inkMkLst>
        </pc:inkChg>
        <pc:inkChg chg="add mod">
          <ac:chgData name="Kokchun Giang" userId="67e2125d-ec8c-4323-9653-9824a2ad815f" providerId="ADAL" clId="{DCC54989-7FD2-5047-809B-27BA7E8DEEE2}" dt="2024-01-25T20:12:24.267" v="2201" actId="165"/>
          <ac:inkMkLst>
            <pc:docMk/>
            <pc:sldMk cId="740354111" sldId="333"/>
            <ac:inkMk id="889" creationId="{4267A2C5-E220-EB00-E3C0-74DBB37DFAF8}"/>
          </ac:inkMkLst>
        </pc:inkChg>
        <pc:inkChg chg="add mod">
          <ac:chgData name="Kokchun Giang" userId="67e2125d-ec8c-4323-9653-9824a2ad815f" providerId="ADAL" clId="{DCC54989-7FD2-5047-809B-27BA7E8DEEE2}" dt="2024-01-25T20:12:24.267" v="2201" actId="165"/>
          <ac:inkMkLst>
            <pc:docMk/>
            <pc:sldMk cId="740354111" sldId="333"/>
            <ac:inkMk id="890" creationId="{D5E53AD8-5820-BF1F-03F8-B9223EDBF256}"/>
          </ac:inkMkLst>
        </pc:inkChg>
        <pc:inkChg chg="add mod">
          <ac:chgData name="Kokchun Giang" userId="67e2125d-ec8c-4323-9653-9824a2ad815f" providerId="ADAL" clId="{DCC54989-7FD2-5047-809B-27BA7E8DEEE2}" dt="2024-01-25T20:12:24.267" v="2201" actId="165"/>
          <ac:inkMkLst>
            <pc:docMk/>
            <pc:sldMk cId="740354111" sldId="333"/>
            <ac:inkMk id="891" creationId="{8826C6CC-FBE3-4533-D3DE-AB4CE147C287}"/>
          </ac:inkMkLst>
        </pc:inkChg>
        <pc:inkChg chg="add mod">
          <ac:chgData name="Kokchun Giang" userId="67e2125d-ec8c-4323-9653-9824a2ad815f" providerId="ADAL" clId="{DCC54989-7FD2-5047-809B-27BA7E8DEEE2}" dt="2024-01-25T20:12:24.267" v="2201" actId="165"/>
          <ac:inkMkLst>
            <pc:docMk/>
            <pc:sldMk cId="740354111" sldId="333"/>
            <ac:inkMk id="892" creationId="{16ABE9CC-2BA4-609C-5A07-064CF62FA7BA}"/>
          </ac:inkMkLst>
        </pc:inkChg>
        <pc:inkChg chg="add mod">
          <ac:chgData name="Kokchun Giang" userId="67e2125d-ec8c-4323-9653-9824a2ad815f" providerId="ADAL" clId="{DCC54989-7FD2-5047-809B-27BA7E8DEEE2}" dt="2024-01-25T20:12:24.267" v="2201" actId="165"/>
          <ac:inkMkLst>
            <pc:docMk/>
            <pc:sldMk cId="740354111" sldId="333"/>
            <ac:inkMk id="893" creationId="{11EFBC72-3184-F663-0501-6A77BE56BF94}"/>
          </ac:inkMkLst>
        </pc:inkChg>
        <pc:inkChg chg="add mod">
          <ac:chgData name="Kokchun Giang" userId="67e2125d-ec8c-4323-9653-9824a2ad815f" providerId="ADAL" clId="{DCC54989-7FD2-5047-809B-27BA7E8DEEE2}" dt="2024-01-25T20:12:24.267" v="2201" actId="165"/>
          <ac:inkMkLst>
            <pc:docMk/>
            <pc:sldMk cId="740354111" sldId="333"/>
            <ac:inkMk id="894" creationId="{D708518E-0BDD-52BA-BDF1-26F60C55FDF5}"/>
          </ac:inkMkLst>
        </pc:inkChg>
        <pc:inkChg chg="add mod">
          <ac:chgData name="Kokchun Giang" userId="67e2125d-ec8c-4323-9653-9824a2ad815f" providerId="ADAL" clId="{DCC54989-7FD2-5047-809B-27BA7E8DEEE2}" dt="2024-01-25T20:12:24.267" v="2201" actId="165"/>
          <ac:inkMkLst>
            <pc:docMk/>
            <pc:sldMk cId="740354111" sldId="333"/>
            <ac:inkMk id="897" creationId="{EF18C4A6-E1D7-9080-E6E6-A05395AA5419}"/>
          </ac:inkMkLst>
        </pc:inkChg>
        <pc:inkChg chg="add mod">
          <ac:chgData name="Kokchun Giang" userId="67e2125d-ec8c-4323-9653-9824a2ad815f" providerId="ADAL" clId="{DCC54989-7FD2-5047-809B-27BA7E8DEEE2}" dt="2024-01-25T20:12:24.267" v="2201" actId="165"/>
          <ac:inkMkLst>
            <pc:docMk/>
            <pc:sldMk cId="740354111" sldId="333"/>
            <ac:inkMk id="898" creationId="{4A559CF0-46C3-4629-47FA-815851850503}"/>
          </ac:inkMkLst>
        </pc:inkChg>
        <pc:inkChg chg="add mod">
          <ac:chgData name="Kokchun Giang" userId="67e2125d-ec8c-4323-9653-9824a2ad815f" providerId="ADAL" clId="{DCC54989-7FD2-5047-809B-27BA7E8DEEE2}" dt="2024-01-25T20:12:24.267" v="2201" actId="165"/>
          <ac:inkMkLst>
            <pc:docMk/>
            <pc:sldMk cId="740354111" sldId="333"/>
            <ac:inkMk id="900" creationId="{3FA3FBCE-C3A7-8AC2-399D-EB176BED894F}"/>
          </ac:inkMkLst>
        </pc:inkChg>
        <pc:inkChg chg="add mod">
          <ac:chgData name="Kokchun Giang" userId="67e2125d-ec8c-4323-9653-9824a2ad815f" providerId="ADAL" clId="{DCC54989-7FD2-5047-809B-27BA7E8DEEE2}" dt="2024-01-25T20:12:24.267" v="2201" actId="165"/>
          <ac:inkMkLst>
            <pc:docMk/>
            <pc:sldMk cId="740354111" sldId="333"/>
            <ac:inkMk id="901" creationId="{EAAC908C-A382-A2CA-15ED-75A13477D5D1}"/>
          </ac:inkMkLst>
        </pc:inkChg>
        <pc:inkChg chg="add mod">
          <ac:chgData name="Kokchun Giang" userId="67e2125d-ec8c-4323-9653-9824a2ad815f" providerId="ADAL" clId="{DCC54989-7FD2-5047-809B-27BA7E8DEEE2}" dt="2024-01-25T20:12:24.267" v="2201" actId="165"/>
          <ac:inkMkLst>
            <pc:docMk/>
            <pc:sldMk cId="740354111" sldId="333"/>
            <ac:inkMk id="902" creationId="{86F4C65F-32A2-C71B-F017-45BA12DE2E03}"/>
          </ac:inkMkLst>
        </pc:inkChg>
        <pc:inkChg chg="add mod">
          <ac:chgData name="Kokchun Giang" userId="67e2125d-ec8c-4323-9653-9824a2ad815f" providerId="ADAL" clId="{DCC54989-7FD2-5047-809B-27BA7E8DEEE2}" dt="2024-01-25T20:12:24.267" v="2201" actId="165"/>
          <ac:inkMkLst>
            <pc:docMk/>
            <pc:sldMk cId="740354111" sldId="333"/>
            <ac:inkMk id="903" creationId="{77665080-71A9-471F-55D9-B170ED478571}"/>
          </ac:inkMkLst>
        </pc:inkChg>
        <pc:inkChg chg="add mod">
          <ac:chgData name="Kokchun Giang" userId="67e2125d-ec8c-4323-9653-9824a2ad815f" providerId="ADAL" clId="{DCC54989-7FD2-5047-809B-27BA7E8DEEE2}" dt="2024-01-25T20:12:24.267" v="2201" actId="165"/>
          <ac:inkMkLst>
            <pc:docMk/>
            <pc:sldMk cId="740354111" sldId="333"/>
            <ac:inkMk id="904" creationId="{A27DD8C0-53E3-B92E-CD9B-A12AA81661F8}"/>
          </ac:inkMkLst>
        </pc:inkChg>
        <pc:inkChg chg="add mod">
          <ac:chgData name="Kokchun Giang" userId="67e2125d-ec8c-4323-9653-9824a2ad815f" providerId="ADAL" clId="{DCC54989-7FD2-5047-809B-27BA7E8DEEE2}" dt="2024-01-25T20:12:24.267" v="2201" actId="165"/>
          <ac:inkMkLst>
            <pc:docMk/>
            <pc:sldMk cId="740354111" sldId="333"/>
            <ac:inkMk id="905" creationId="{70B341C5-2D60-F81F-AE72-142723C77400}"/>
          </ac:inkMkLst>
        </pc:inkChg>
        <pc:inkChg chg="add mod">
          <ac:chgData name="Kokchun Giang" userId="67e2125d-ec8c-4323-9653-9824a2ad815f" providerId="ADAL" clId="{DCC54989-7FD2-5047-809B-27BA7E8DEEE2}" dt="2024-01-25T20:12:24.267" v="2201" actId="165"/>
          <ac:inkMkLst>
            <pc:docMk/>
            <pc:sldMk cId="740354111" sldId="333"/>
            <ac:inkMk id="906" creationId="{664E83F0-FEDF-EBE2-243B-A86AF4AB86E3}"/>
          </ac:inkMkLst>
        </pc:inkChg>
        <pc:inkChg chg="add mod">
          <ac:chgData name="Kokchun Giang" userId="67e2125d-ec8c-4323-9653-9824a2ad815f" providerId="ADAL" clId="{DCC54989-7FD2-5047-809B-27BA7E8DEEE2}" dt="2024-01-25T20:12:24.267" v="2201" actId="165"/>
          <ac:inkMkLst>
            <pc:docMk/>
            <pc:sldMk cId="740354111" sldId="333"/>
            <ac:inkMk id="907" creationId="{D5FD5067-44F1-C38C-4110-151CDA0EE4CC}"/>
          </ac:inkMkLst>
        </pc:inkChg>
        <pc:inkChg chg="add mod">
          <ac:chgData name="Kokchun Giang" userId="67e2125d-ec8c-4323-9653-9824a2ad815f" providerId="ADAL" clId="{DCC54989-7FD2-5047-809B-27BA7E8DEEE2}" dt="2024-01-25T20:12:24.267" v="2201" actId="165"/>
          <ac:inkMkLst>
            <pc:docMk/>
            <pc:sldMk cId="740354111" sldId="333"/>
            <ac:inkMk id="908" creationId="{2EC9A27D-1F83-52AD-62D7-1F37A0B3799E}"/>
          </ac:inkMkLst>
        </pc:inkChg>
        <pc:inkChg chg="add mod">
          <ac:chgData name="Kokchun Giang" userId="67e2125d-ec8c-4323-9653-9824a2ad815f" providerId="ADAL" clId="{DCC54989-7FD2-5047-809B-27BA7E8DEEE2}" dt="2024-01-25T20:12:24.267" v="2201" actId="165"/>
          <ac:inkMkLst>
            <pc:docMk/>
            <pc:sldMk cId="740354111" sldId="333"/>
            <ac:inkMk id="909" creationId="{27400CA2-9E7B-25BA-F11E-4891AE682BCD}"/>
          </ac:inkMkLst>
        </pc:inkChg>
        <pc:inkChg chg="add del">
          <ac:chgData name="Kokchun Giang" userId="67e2125d-ec8c-4323-9653-9824a2ad815f" providerId="ADAL" clId="{DCC54989-7FD2-5047-809B-27BA7E8DEEE2}" dt="2024-01-25T18:13:59.316" v="1477" actId="9405"/>
          <ac:inkMkLst>
            <pc:docMk/>
            <pc:sldMk cId="740354111" sldId="333"/>
            <ac:inkMk id="911" creationId="{426BB78C-43C4-E7EC-C9BF-8112E0145B38}"/>
          </ac:inkMkLst>
        </pc:inkChg>
        <pc:inkChg chg="add del mod">
          <ac:chgData name="Kokchun Giang" userId="67e2125d-ec8c-4323-9653-9824a2ad815f" providerId="ADAL" clId="{DCC54989-7FD2-5047-809B-27BA7E8DEEE2}" dt="2024-01-25T18:14:02.484" v="1485" actId="9405"/>
          <ac:inkMkLst>
            <pc:docMk/>
            <pc:sldMk cId="740354111" sldId="333"/>
            <ac:inkMk id="912" creationId="{BD3FC1B7-0036-F2E6-2D1C-282956B30583}"/>
          </ac:inkMkLst>
        </pc:inkChg>
        <pc:inkChg chg="add del mod">
          <ac:chgData name="Kokchun Giang" userId="67e2125d-ec8c-4323-9653-9824a2ad815f" providerId="ADAL" clId="{DCC54989-7FD2-5047-809B-27BA7E8DEEE2}" dt="2024-01-25T18:14:02.267" v="1484"/>
          <ac:inkMkLst>
            <pc:docMk/>
            <pc:sldMk cId="740354111" sldId="333"/>
            <ac:inkMk id="913" creationId="{3C2FF7EF-A968-A10A-EE19-098948AE4AA9}"/>
          </ac:inkMkLst>
        </pc:inkChg>
        <pc:inkChg chg="add del">
          <ac:chgData name="Kokchun Giang" userId="67e2125d-ec8c-4323-9653-9824a2ad815f" providerId="ADAL" clId="{DCC54989-7FD2-5047-809B-27BA7E8DEEE2}" dt="2024-01-25T18:14:02.013" v="1481" actId="9405"/>
          <ac:inkMkLst>
            <pc:docMk/>
            <pc:sldMk cId="740354111" sldId="333"/>
            <ac:inkMk id="914" creationId="{06DDE551-D7C2-BE0E-51A4-3B996CF1CCDF}"/>
          </ac:inkMkLst>
        </pc:inkChg>
        <pc:inkChg chg="add mod">
          <ac:chgData name="Kokchun Giang" userId="67e2125d-ec8c-4323-9653-9824a2ad815f" providerId="ADAL" clId="{DCC54989-7FD2-5047-809B-27BA7E8DEEE2}" dt="2024-01-25T18:14:04.888" v="1488"/>
          <ac:inkMkLst>
            <pc:docMk/>
            <pc:sldMk cId="740354111" sldId="333"/>
            <ac:inkMk id="916" creationId="{4C6094F8-6204-8D25-5CFA-502A6E3F7768}"/>
          </ac:inkMkLst>
        </pc:inkChg>
        <pc:inkChg chg="add mod">
          <ac:chgData name="Kokchun Giang" userId="67e2125d-ec8c-4323-9653-9824a2ad815f" providerId="ADAL" clId="{DCC54989-7FD2-5047-809B-27BA7E8DEEE2}" dt="2024-01-25T18:14:04.888" v="1488"/>
          <ac:inkMkLst>
            <pc:docMk/>
            <pc:sldMk cId="740354111" sldId="333"/>
            <ac:inkMk id="917" creationId="{EADFD973-7ED8-6A5C-892B-45D55EC456D8}"/>
          </ac:inkMkLst>
        </pc:inkChg>
        <pc:inkChg chg="add mod">
          <ac:chgData name="Kokchun Giang" userId="67e2125d-ec8c-4323-9653-9824a2ad815f" providerId="ADAL" clId="{DCC54989-7FD2-5047-809B-27BA7E8DEEE2}" dt="2024-01-25T18:14:08.208" v="1493"/>
          <ac:inkMkLst>
            <pc:docMk/>
            <pc:sldMk cId="740354111" sldId="333"/>
            <ac:inkMk id="919" creationId="{29AA43D7-D8E9-29E5-4086-A9C222DCF57C}"/>
          </ac:inkMkLst>
        </pc:inkChg>
        <pc:inkChg chg="add mod">
          <ac:chgData name="Kokchun Giang" userId="67e2125d-ec8c-4323-9653-9824a2ad815f" providerId="ADAL" clId="{DCC54989-7FD2-5047-809B-27BA7E8DEEE2}" dt="2024-01-25T18:14:08.208" v="1493"/>
          <ac:inkMkLst>
            <pc:docMk/>
            <pc:sldMk cId="740354111" sldId="333"/>
            <ac:inkMk id="920" creationId="{676D9075-8E3B-21A8-459A-1AD8040A7060}"/>
          </ac:inkMkLst>
        </pc:inkChg>
        <pc:inkChg chg="add mod">
          <ac:chgData name="Kokchun Giang" userId="67e2125d-ec8c-4323-9653-9824a2ad815f" providerId="ADAL" clId="{DCC54989-7FD2-5047-809B-27BA7E8DEEE2}" dt="2024-01-25T18:14:08.208" v="1493"/>
          <ac:inkMkLst>
            <pc:docMk/>
            <pc:sldMk cId="740354111" sldId="333"/>
            <ac:inkMk id="921" creationId="{05927DCD-1613-23BC-229C-55DC55B40B19}"/>
          </ac:inkMkLst>
        </pc:inkChg>
        <pc:inkChg chg="add mod">
          <ac:chgData name="Kokchun Giang" userId="67e2125d-ec8c-4323-9653-9824a2ad815f" providerId="ADAL" clId="{DCC54989-7FD2-5047-809B-27BA7E8DEEE2}" dt="2024-01-25T20:12:53.835" v="2205" actId="164"/>
          <ac:inkMkLst>
            <pc:docMk/>
            <pc:sldMk cId="740354111" sldId="333"/>
            <ac:inkMk id="922" creationId="{F32DE4E3-96D1-5C72-A2F5-4B4505F048ED}"/>
          </ac:inkMkLst>
        </pc:inkChg>
        <pc:inkChg chg="add mod topLvl">
          <ac:chgData name="Kokchun Giang" userId="67e2125d-ec8c-4323-9653-9824a2ad815f" providerId="ADAL" clId="{DCC54989-7FD2-5047-809B-27BA7E8DEEE2}" dt="2024-01-25T20:12:53.835" v="2205" actId="164"/>
          <ac:inkMkLst>
            <pc:docMk/>
            <pc:sldMk cId="740354111" sldId="333"/>
            <ac:inkMk id="924" creationId="{0625464C-18FF-1B05-ECFB-9A13618D513F}"/>
          </ac:inkMkLst>
        </pc:inkChg>
        <pc:inkChg chg="add mod topLvl">
          <ac:chgData name="Kokchun Giang" userId="67e2125d-ec8c-4323-9653-9824a2ad815f" providerId="ADAL" clId="{DCC54989-7FD2-5047-809B-27BA7E8DEEE2}" dt="2024-01-25T20:12:53.835" v="2205" actId="164"/>
          <ac:inkMkLst>
            <pc:docMk/>
            <pc:sldMk cId="740354111" sldId="333"/>
            <ac:inkMk id="925" creationId="{735D28C3-927D-08CA-A0D5-ADEB5AE437F2}"/>
          </ac:inkMkLst>
        </pc:inkChg>
        <pc:inkChg chg="add mod topLvl">
          <ac:chgData name="Kokchun Giang" userId="67e2125d-ec8c-4323-9653-9824a2ad815f" providerId="ADAL" clId="{DCC54989-7FD2-5047-809B-27BA7E8DEEE2}" dt="2024-01-25T20:12:53.835" v="2205" actId="164"/>
          <ac:inkMkLst>
            <pc:docMk/>
            <pc:sldMk cId="740354111" sldId="333"/>
            <ac:inkMk id="927" creationId="{55BD1CFD-EA06-B396-98D4-01FD759B91A8}"/>
          </ac:inkMkLst>
        </pc:inkChg>
        <pc:inkChg chg="add mod topLvl">
          <ac:chgData name="Kokchun Giang" userId="67e2125d-ec8c-4323-9653-9824a2ad815f" providerId="ADAL" clId="{DCC54989-7FD2-5047-809B-27BA7E8DEEE2}" dt="2024-01-25T20:12:53.835" v="2205" actId="164"/>
          <ac:inkMkLst>
            <pc:docMk/>
            <pc:sldMk cId="740354111" sldId="333"/>
            <ac:inkMk id="928" creationId="{05194FC5-9D12-4C7B-C6FD-D66833222C41}"/>
          </ac:inkMkLst>
        </pc:inkChg>
        <pc:inkChg chg="add mod topLvl">
          <ac:chgData name="Kokchun Giang" userId="67e2125d-ec8c-4323-9653-9824a2ad815f" providerId="ADAL" clId="{DCC54989-7FD2-5047-809B-27BA7E8DEEE2}" dt="2024-01-25T20:12:53.835" v="2205" actId="164"/>
          <ac:inkMkLst>
            <pc:docMk/>
            <pc:sldMk cId="740354111" sldId="333"/>
            <ac:inkMk id="929" creationId="{B3E3CAC6-1992-4886-CC8A-9069A94B30BD}"/>
          </ac:inkMkLst>
        </pc:inkChg>
        <pc:inkChg chg="add mod topLvl">
          <ac:chgData name="Kokchun Giang" userId="67e2125d-ec8c-4323-9653-9824a2ad815f" providerId="ADAL" clId="{DCC54989-7FD2-5047-809B-27BA7E8DEEE2}" dt="2024-01-25T20:12:53.835" v="2205" actId="164"/>
          <ac:inkMkLst>
            <pc:docMk/>
            <pc:sldMk cId="740354111" sldId="333"/>
            <ac:inkMk id="930" creationId="{CC5FBDAE-2B46-A219-AF22-AF6F576C9B49}"/>
          </ac:inkMkLst>
        </pc:inkChg>
        <pc:inkChg chg="add mod topLvl">
          <ac:chgData name="Kokchun Giang" userId="67e2125d-ec8c-4323-9653-9824a2ad815f" providerId="ADAL" clId="{DCC54989-7FD2-5047-809B-27BA7E8DEEE2}" dt="2024-01-25T20:12:53.835" v="2205" actId="164"/>
          <ac:inkMkLst>
            <pc:docMk/>
            <pc:sldMk cId="740354111" sldId="333"/>
            <ac:inkMk id="931" creationId="{864B6F0C-76F0-95C7-E31C-83A2AC56AE2A}"/>
          </ac:inkMkLst>
        </pc:inkChg>
        <pc:inkChg chg="add mod topLvl">
          <ac:chgData name="Kokchun Giang" userId="67e2125d-ec8c-4323-9653-9824a2ad815f" providerId="ADAL" clId="{DCC54989-7FD2-5047-809B-27BA7E8DEEE2}" dt="2024-01-25T20:12:53.835" v="2205" actId="164"/>
          <ac:inkMkLst>
            <pc:docMk/>
            <pc:sldMk cId="740354111" sldId="333"/>
            <ac:inkMk id="932" creationId="{57DAF469-4820-CDAF-03BC-E954DCD5B98C}"/>
          </ac:inkMkLst>
        </pc:inkChg>
        <pc:inkChg chg="add mod topLvl">
          <ac:chgData name="Kokchun Giang" userId="67e2125d-ec8c-4323-9653-9824a2ad815f" providerId="ADAL" clId="{DCC54989-7FD2-5047-809B-27BA7E8DEEE2}" dt="2024-01-25T20:12:53.835" v="2205" actId="164"/>
          <ac:inkMkLst>
            <pc:docMk/>
            <pc:sldMk cId="740354111" sldId="333"/>
            <ac:inkMk id="933" creationId="{89C54A5F-F48B-F731-8BA0-58F12CC0C906}"/>
          </ac:inkMkLst>
        </pc:inkChg>
        <pc:inkChg chg="add mod topLvl">
          <ac:chgData name="Kokchun Giang" userId="67e2125d-ec8c-4323-9653-9824a2ad815f" providerId="ADAL" clId="{DCC54989-7FD2-5047-809B-27BA7E8DEEE2}" dt="2024-01-25T20:12:53.835" v="2205" actId="164"/>
          <ac:inkMkLst>
            <pc:docMk/>
            <pc:sldMk cId="740354111" sldId="333"/>
            <ac:inkMk id="934" creationId="{56882BB7-BCEF-3575-1F08-437D4351C7CE}"/>
          </ac:inkMkLst>
        </pc:inkChg>
        <pc:inkChg chg="add mod topLvl">
          <ac:chgData name="Kokchun Giang" userId="67e2125d-ec8c-4323-9653-9824a2ad815f" providerId="ADAL" clId="{DCC54989-7FD2-5047-809B-27BA7E8DEEE2}" dt="2024-01-25T20:12:53.835" v="2205" actId="164"/>
          <ac:inkMkLst>
            <pc:docMk/>
            <pc:sldMk cId="740354111" sldId="333"/>
            <ac:inkMk id="935" creationId="{9FEBBB5C-30CF-F190-8224-7066DDC2A94A}"/>
          </ac:inkMkLst>
        </pc:inkChg>
        <pc:inkChg chg="add mod topLvl">
          <ac:chgData name="Kokchun Giang" userId="67e2125d-ec8c-4323-9653-9824a2ad815f" providerId="ADAL" clId="{DCC54989-7FD2-5047-809B-27BA7E8DEEE2}" dt="2024-01-25T20:12:53.835" v="2205" actId="164"/>
          <ac:inkMkLst>
            <pc:docMk/>
            <pc:sldMk cId="740354111" sldId="333"/>
            <ac:inkMk id="936" creationId="{4BE865AF-0431-6A2E-E701-705D50564D6D}"/>
          </ac:inkMkLst>
        </pc:inkChg>
        <pc:inkChg chg="add mod topLvl">
          <ac:chgData name="Kokchun Giang" userId="67e2125d-ec8c-4323-9653-9824a2ad815f" providerId="ADAL" clId="{DCC54989-7FD2-5047-809B-27BA7E8DEEE2}" dt="2024-01-25T20:12:53.835" v="2205" actId="164"/>
          <ac:inkMkLst>
            <pc:docMk/>
            <pc:sldMk cId="740354111" sldId="333"/>
            <ac:inkMk id="937" creationId="{F58844D5-42A5-7AB5-C006-1DE41B3B6325}"/>
          </ac:inkMkLst>
        </pc:inkChg>
        <pc:inkChg chg="add mod topLvl">
          <ac:chgData name="Kokchun Giang" userId="67e2125d-ec8c-4323-9653-9824a2ad815f" providerId="ADAL" clId="{DCC54989-7FD2-5047-809B-27BA7E8DEEE2}" dt="2024-01-25T20:12:56.326" v="2206" actId="164"/>
          <ac:inkMkLst>
            <pc:docMk/>
            <pc:sldMk cId="740354111" sldId="333"/>
            <ac:inkMk id="939" creationId="{2B20ED52-7ED0-84C3-067E-088259F3943C}"/>
          </ac:inkMkLst>
        </pc:inkChg>
        <pc:inkChg chg="add mod topLvl">
          <ac:chgData name="Kokchun Giang" userId="67e2125d-ec8c-4323-9653-9824a2ad815f" providerId="ADAL" clId="{DCC54989-7FD2-5047-809B-27BA7E8DEEE2}" dt="2024-01-25T20:12:56.326" v="2206" actId="164"/>
          <ac:inkMkLst>
            <pc:docMk/>
            <pc:sldMk cId="740354111" sldId="333"/>
            <ac:inkMk id="940" creationId="{BBAB8E0A-BD14-55CB-C79D-E3F5D7530257}"/>
          </ac:inkMkLst>
        </pc:inkChg>
        <pc:inkChg chg="add mod topLvl">
          <ac:chgData name="Kokchun Giang" userId="67e2125d-ec8c-4323-9653-9824a2ad815f" providerId="ADAL" clId="{DCC54989-7FD2-5047-809B-27BA7E8DEEE2}" dt="2024-01-25T20:12:56.326" v="2206" actId="164"/>
          <ac:inkMkLst>
            <pc:docMk/>
            <pc:sldMk cId="740354111" sldId="333"/>
            <ac:inkMk id="941" creationId="{ECE8E655-2406-BBE1-1A88-BADA98A7B719}"/>
          </ac:inkMkLst>
        </pc:inkChg>
        <pc:inkChg chg="add mod topLvl">
          <ac:chgData name="Kokchun Giang" userId="67e2125d-ec8c-4323-9653-9824a2ad815f" providerId="ADAL" clId="{DCC54989-7FD2-5047-809B-27BA7E8DEEE2}" dt="2024-01-25T20:12:56.326" v="2206" actId="164"/>
          <ac:inkMkLst>
            <pc:docMk/>
            <pc:sldMk cId="740354111" sldId="333"/>
            <ac:inkMk id="942" creationId="{B175AD5F-3828-4D49-870D-9D869F212FFD}"/>
          </ac:inkMkLst>
        </pc:inkChg>
        <pc:inkChg chg="add mod topLvl">
          <ac:chgData name="Kokchun Giang" userId="67e2125d-ec8c-4323-9653-9824a2ad815f" providerId="ADAL" clId="{DCC54989-7FD2-5047-809B-27BA7E8DEEE2}" dt="2024-01-25T20:12:56.326" v="2206" actId="164"/>
          <ac:inkMkLst>
            <pc:docMk/>
            <pc:sldMk cId="740354111" sldId="333"/>
            <ac:inkMk id="943" creationId="{B71806D3-69D4-BC98-EE06-71C6F34007A4}"/>
          </ac:inkMkLst>
        </pc:inkChg>
        <pc:inkChg chg="add mod topLvl">
          <ac:chgData name="Kokchun Giang" userId="67e2125d-ec8c-4323-9653-9824a2ad815f" providerId="ADAL" clId="{DCC54989-7FD2-5047-809B-27BA7E8DEEE2}" dt="2024-01-25T20:12:56.326" v="2206" actId="164"/>
          <ac:inkMkLst>
            <pc:docMk/>
            <pc:sldMk cId="740354111" sldId="333"/>
            <ac:inkMk id="944" creationId="{D861D6DA-36B0-C3A8-F82D-0B4B63EBA945}"/>
          </ac:inkMkLst>
        </pc:inkChg>
        <pc:inkChg chg="add mod topLvl">
          <ac:chgData name="Kokchun Giang" userId="67e2125d-ec8c-4323-9653-9824a2ad815f" providerId="ADAL" clId="{DCC54989-7FD2-5047-809B-27BA7E8DEEE2}" dt="2024-01-25T20:12:56.326" v="2206" actId="164"/>
          <ac:inkMkLst>
            <pc:docMk/>
            <pc:sldMk cId="740354111" sldId="333"/>
            <ac:inkMk id="945" creationId="{E1E9A2BD-AA34-5B85-02F4-FA7E5BA30B49}"/>
          </ac:inkMkLst>
        </pc:inkChg>
        <pc:inkChg chg="add mod topLvl">
          <ac:chgData name="Kokchun Giang" userId="67e2125d-ec8c-4323-9653-9824a2ad815f" providerId="ADAL" clId="{DCC54989-7FD2-5047-809B-27BA7E8DEEE2}" dt="2024-01-25T20:12:56.326" v="2206" actId="164"/>
          <ac:inkMkLst>
            <pc:docMk/>
            <pc:sldMk cId="740354111" sldId="333"/>
            <ac:inkMk id="946" creationId="{DC72E7BE-CD6D-B119-F131-2304EC0D019F}"/>
          </ac:inkMkLst>
        </pc:inkChg>
        <pc:inkChg chg="add mod topLvl">
          <ac:chgData name="Kokchun Giang" userId="67e2125d-ec8c-4323-9653-9824a2ad815f" providerId="ADAL" clId="{DCC54989-7FD2-5047-809B-27BA7E8DEEE2}" dt="2024-01-25T20:15:42.494" v="2236" actId="164"/>
          <ac:inkMkLst>
            <pc:docMk/>
            <pc:sldMk cId="740354111" sldId="333"/>
            <ac:inkMk id="947" creationId="{0467D385-0F98-4A79-5AA3-E06F47CB5096}"/>
          </ac:inkMkLst>
        </pc:inkChg>
        <pc:inkChg chg="add mod topLvl">
          <ac:chgData name="Kokchun Giang" userId="67e2125d-ec8c-4323-9653-9824a2ad815f" providerId="ADAL" clId="{DCC54989-7FD2-5047-809B-27BA7E8DEEE2}" dt="2024-01-25T20:12:56.326" v="2206" actId="164"/>
          <ac:inkMkLst>
            <pc:docMk/>
            <pc:sldMk cId="740354111" sldId="333"/>
            <ac:inkMk id="948" creationId="{E3016B02-A27C-BB0B-6056-3A09EEE04E64}"/>
          </ac:inkMkLst>
        </pc:inkChg>
        <pc:inkChg chg="add mod topLvl">
          <ac:chgData name="Kokchun Giang" userId="67e2125d-ec8c-4323-9653-9824a2ad815f" providerId="ADAL" clId="{DCC54989-7FD2-5047-809B-27BA7E8DEEE2}" dt="2024-01-25T20:12:56.326" v="2206" actId="164"/>
          <ac:inkMkLst>
            <pc:docMk/>
            <pc:sldMk cId="740354111" sldId="333"/>
            <ac:inkMk id="949" creationId="{A835ACB1-1CD5-AA2E-88CA-15B65E548777}"/>
          </ac:inkMkLst>
        </pc:inkChg>
        <pc:inkChg chg="add mod topLvl">
          <ac:chgData name="Kokchun Giang" userId="67e2125d-ec8c-4323-9653-9824a2ad815f" providerId="ADAL" clId="{DCC54989-7FD2-5047-809B-27BA7E8DEEE2}" dt="2024-01-25T20:12:56.326" v="2206" actId="164"/>
          <ac:inkMkLst>
            <pc:docMk/>
            <pc:sldMk cId="740354111" sldId="333"/>
            <ac:inkMk id="950" creationId="{141AF1C6-82D3-9B23-7239-7CFAF96CF1BD}"/>
          </ac:inkMkLst>
        </pc:inkChg>
        <pc:inkChg chg="add mod topLvl">
          <ac:chgData name="Kokchun Giang" userId="67e2125d-ec8c-4323-9653-9824a2ad815f" providerId="ADAL" clId="{DCC54989-7FD2-5047-809B-27BA7E8DEEE2}" dt="2024-01-25T20:12:56.326" v="2206" actId="164"/>
          <ac:inkMkLst>
            <pc:docMk/>
            <pc:sldMk cId="740354111" sldId="333"/>
            <ac:inkMk id="951" creationId="{C1EC169C-4E09-4309-B568-AB613F7CC356}"/>
          </ac:inkMkLst>
        </pc:inkChg>
        <pc:inkChg chg="add mod topLvl">
          <ac:chgData name="Kokchun Giang" userId="67e2125d-ec8c-4323-9653-9824a2ad815f" providerId="ADAL" clId="{DCC54989-7FD2-5047-809B-27BA7E8DEEE2}" dt="2024-01-25T20:12:56.326" v="2206" actId="164"/>
          <ac:inkMkLst>
            <pc:docMk/>
            <pc:sldMk cId="740354111" sldId="333"/>
            <ac:inkMk id="952" creationId="{ECFC5253-71DF-01CB-4268-DEC0FC725ACE}"/>
          </ac:inkMkLst>
        </pc:inkChg>
        <pc:inkChg chg="add mod topLvl">
          <ac:chgData name="Kokchun Giang" userId="67e2125d-ec8c-4323-9653-9824a2ad815f" providerId="ADAL" clId="{DCC54989-7FD2-5047-809B-27BA7E8DEEE2}" dt="2024-01-25T20:12:56.326" v="2206" actId="164"/>
          <ac:inkMkLst>
            <pc:docMk/>
            <pc:sldMk cId="740354111" sldId="333"/>
            <ac:inkMk id="953" creationId="{D700D7BD-A1EF-7313-40AC-59914C8D9048}"/>
          </ac:inkMkLst>
        </pc:inkChg>
        <pc:inkChg chg="add mod">
          <ac:chgData name="Kokchun Giang" userId="67e2125d-ec8c-4323-9653-9824a2ad815f" providerId="ADAL" clId="{DCC54989-7FD2-5047-809B-27BA7E8DEEE2}" dt="2024-01-25T20:12:58.580" v="2207" actId="164"/>
          <ac:inkMkLst>
            <pc:docMk/>
            <pc:sldMk cId="740354111" sldId="333"/>
            <ac:inkMk id="955" creationId="{95C53095-0E2E-296F-8D4B-D8C5C193151B}"/>
          </ac:inkMkLst>
        </pc:inkChg>
        <pc:inkChg chg="add del">
          <ac:chgData name="Kokchun Giang" userId="67e2125d-ec8c-4323-9653-9824a2ad815f" providerId="ADAL" clId="{DCC54989-7FD2-5047-809B-27BA7E8DEEE2}" dt="2024-01-25T18:14:43.572" v="1531" actId="9405"/>
          <ac:inkMkLst>
            <pc:docMk/>
            <pc:sldMk cId="740354111" sldId="333"/>
            <ac:inkMk id="956" creationId="{CECD00A6-CDD7-8D35-4A51-CE2CFD1691E3}"/>
          </ac:inkMkLst>
        </pc:inkChg>
        <pc:inkChg chg="add del">
          <ac:chgData name="Kokchun Giang" userId="67e2125d-ec8c-4323-9653-9824a2ad815f" providerId="ADAL" clId="{DCC54989-7FD2-5047-809B-27BA7E8DEEE2}" dt="2024-01-25T18:14:42.680" v="1530" actId="9405"/>
          <ac:inkMkLst>
            <pc:docMk/>
            <pc:sldMk cId="740354111" sldId="333"/>
            <ac:inkMk id="957" creationId="{40C6C75E-06E9-C9CA-AAC6-34BEFD3D3E40}"/>
          </ac:inkMkLst>
        </pc:inkChg>
        <pc:inkChg chg="add del">
          <ac:chgData name="Kokchun Giang" userId="67e2125d-ec8c-4323-9653-9824a2ad815f" providerId="ADAL" clId="{DCC54989-7FD2-5047-809B-27BA7E8DEEE2}" dt="2024-01-25T18:14:42.381" v="1529" actId="9405"/>
          <ac:inkMkLst>
            <pc:docMk/>
            <pc:sldMk cId="740354111" sldId="333"/>
            <ac:inkMk id="958" creationId="{F49C4305-ECA9-14C5-06CA-2968DDDC303E}"/>
          </ac:inkMkLst>
        </pc:inkChg>
        <pc:inkChg chg="add mod topLvl">
          <ac:chgData name="Kokchun Giang" userId="67e2125d-ec8c-4323-9653-9824a2ad815f" providerId="ADAL" clId="{DCC54989-7FD2-5047-809B-27BA7E8DEEE2}" dt="2024-01-25T20:12:58.580" v="2207" actId="164"/>
          <ac:inkMkLst>
            <pc:docMk/>
            <pc:sldMk cId="740354111" sldId="333"/>
            <ac:inkMk id="959" creationId="{1C5EB4C2-7280-D9C2-9321-2F067457D05D}"/>
          </ac:inkMkLst>
        </pc:inkChg>
        <pc:inkChg chg="add mod topLvl">
          <ac:chgData name="Kokchun Giang" userId="67e2125d-ec8c-4323-9653-9824a2ad815f" providerId="ADAL" clId="{DCC54989-7FD2-5047-809B-27BA7E8DEEE2}" dt="2024-01-25T20:12:58.580" v="2207" actId="164"/>
          <ac:inkMkLst>
            <pc:docMk/>
            <pc:sldMk cId="740354111" sldId="333"/>
            <ac:inkMk id="960" creationId="{B62FD42D-3864-D6AA-1522-D97F8479F575}"/>
          </ac:inkMkLst>
        </pc:inkChg>
        <pc:inkChg chg="add mod topLvl">
          <ac:chgData name="Kokchun Giang" userId="67e2125d-ec8c-4323-9653-9824a2ad815f" providerId="ADAL" clId="{DCC54989-7FD2-5047-809B-27BA7E8DEEE2}" dt="2024-01-25T20:12:58.580" v="2207" actId="164"/>
          <ac:inkMkLst>
            <pc:docMk/>
            <pc:sldMk cId="740354111" sldId="333"/>
            <ac:inkMk id="961" creationId="{135ED8CC-1154-9ECC-C2E4-FAB22CD3BC9E}"/>
          </ac:inkMkLst>
        </pc:inkChg>
        <pc:inkChg chg="add mod topLvl">
          <ac:chgData name="Kokchun Giang" userId="67e2125d-ec8c-4323-9653-9824a2ad815f" providerId="ADAL" clId="{DCC54989-7FD2-5047-809B-27BA7E8DEEE2}" dt="2024-01-25T20:12:58.580" v="2207" actId="164"/>
          <ac:inkMkLst>
            <pc:docMk/>
            <pc:sldMk cId="740354111" sldId="333"/>
            <ac:inkMk id="962" creationId="{1B779D4A-32BA-175E-0F82-9218476EED60}"/>
          </ac:inkMkLst>
        </pc:inkChg>
        <pc:inkChg chg="add mod topLvl">
          <ac:chgData name="Kokchun Giang" userId="67e2125d-ec8c-4323-9653-9824a2ad815f" providerId="ADAL" clId="{DCC54989-7FD2-5047-809B-27BA7E8DEEE2}" dt="2024-01-25T20:12:58.580" v="2207" actId="164"/>
          <ac:inkMkLst>
            <pc:docMk/>
            <pc:sldMk cId="740354111" sldId="333"/>
            <ac:inkMk id="963" creationId="{3D08324B-1370-42A5-0135-F8C01CD24698}"/>
          </ac:inkMkLst>
        </pc:inkChg>
        <pc:inkChg chg="add mod topLvl">
          <ac:chgData name="Kokchun Giang" userId="67e2125d-ec8c-4323-9653-9824a2ad815f" providerId="ADAL" clId="{DCC54989-7FD2-5047-809B-27BA7E8DEEE2}" dt="2024-01-25T20:12:58.580" v="2207" actId="164"/>
          <ac:inkMkLst>
            <pc:docMk/>
            <pc:sldMk cId="740354111" sldId="333"/>
            <ac:inkMk id="964" creationId="{1841E493-AC02-9E63-44A5-3BEDC69082BB}"/>
          </ac:inkMkLst>
        </pc:inkChg>
        <pc:inkChg chg="add mod topLvl">
          <ac:chgData name="Kokchun Giang" userId="67e2125d-ec8c-4323-9653-9824a2ad815f" providerId="ADAL" clId="{DCC54989-7FD2-5047-809B-27BA7E8DEEE2}" dt="2024-01-25T20:12:58.580" v="2207" actId="164"/>
          <ac:inkMkLst>
            <pc:docMk/>
            <pc:sldMk cId="740354111" sldId="333"/>
            <ac:inkMk id="965" creationId="{0817B4A7-A21E-DCF4-BACF-B5E0725F2547}"/>
          </ac:inkMkLst>
        </pc:inkChg>
        <pc:inkChg chg="add mod topLvl">
          <ac:chgData name="Kokchun Giang" userId="67e2125d-ec8c-4323-9653-9824a2ad815f" providerId="ADAL" clId="{DCC54989-7FD2-5047-809B-27BA7E8DEEE2}" dt="2024-01-25T20:12:58.580" v="2207" actId="164"/>
          <ac:inkMkLst>
            <pc:docMk/>
            <pc:sldMk cId="740354111" sldId="333"/>
            <ac:inkMk id="966" creationId="{73D214E0-3F63-0E1B-ED25-306D9F7850D9}"/>
          </ac:inkMkLst>
        </pc:inkChg>
        <pc:inkChg chg="add mod topLvl">
          <ac:chgData name="Kokchun Giang" userId="67e2125d-ec8c-4323-9653-9824a2ad815f" providerId="ADAL" clId="{DCC54989-7FD2-5047-809B-27BA7E8DEEE2}" dt="2024-01-25T20:12:58.580" v="2207" actId="164"/>
          <ac:inkMkLst>
            <pc:docMk/>
            <pc:sldMk cId="740354111" sldId="333"/>
            <ac:inkMk id="967" creationId="{DC4A51B2-C6C3-FB26-A94E-562394CE61AF}"/>
          </ac:inkMkLst>
        </pc:inkChg>
        <pc:inkChg chg="add mod">
          <ac:chgData name="Kokchun Giang" userId="67e2125d-ec8c-4323-9653-9824a2ad815f" providerId="ADAL" clId="{DCC54989-7FD2-5047-809B-27BA7E8DEEE2}" dt="2024-01-25T18:14:59.479" v="1543"/>
          <ac:inkMkLst>
            <pc:docMk/>
            <pc:sldMk cId="740354111" sldId="333"/>
            <ac:inkMk id="968" creationId="{9ED9CFAB-411A-66A0-A064-E2B55852CF9B}"/>
          </ac:inkMkLst>
        </pc:inkChg>
        <pc:inkChg chg="add mod">
          <ac:chgData name="Kokchun Giang" userId="67e2125d-ec8c-4323-9653-9824a2ad815f" providerId="ADAL" clId="{DCC54989-7FD2-5047-809B-27BA7E8DEEE2}" dt="2024-01-25T18:14:59.479" v="1543"/>
          <ac:inkMkLst>
            <pc:docMk/>
            <pc:sldMk cId="740354111" sldId="333"/>
            <ac:inkMk id="969" creationId="{DAEA81B9-018D-253D-B6F0-32DDE85C33AF}"/>
          </ac:inkMkLst>
        </pc:inkChg>
        <pc:inkChg chg="add del">
          <ac:chgData name="Kokchun Giang" userId="67e2125d-ec8c-4323-9653-9824a2ad815f" providerId="ADAL" clId="{DCC54989-7FD2-5047-809B-27BA7E8DEEE2}" dt="2024-01-25T20:03:42.522" v="1669" actId="478"/>
          <ac:inkMkLst>
            <pc:docMk/>
            <pc:sldMk cId="740354111" sldId="333"/>
            <ac:inkMk id="972" creationId="{128B263E-55D6-150A-CC64-217B5FDE1B56}"/>
          </ac:inkMkLst>
        </pc:inkChg>
        <pc:cxnChg chg="mod">
          <ac:chgData name="Kokchun Giang" userId="67e2125d-ec8c-4323-9653-9824a2ad815f" providerId="ADAL" clId="{DCC54989-7FD2-5047-809B-27BA7E8DEEE2}" dt="2024-01-25T18:06:00.814" v="1032" actId="1076"/>
          <ac:cxnSpMkLst>
            <pc:docMk/>
            <pc:sldMk cId="740354111" sldId="333"/>
            <ac:cxnSpMk id="392" creationId="{1ACB2AC6-FC27-9A24-207D-6E252DEBCCCB}"/>
          </ac:cxnSpMkLst>
        </pc:cxnChg>
        <pc:cxnChg chg="add mod">
          <ac:chgData name="Kokchun Giang" userId="67e2125d-ec8c-4323-9653-9824a2ad815f" providerId="ADAL" clId="{DCC54989-7FD2-5047-809B-27BA7E8DEEE2}" dt="2024-01-25T18:12:53.417" v="1400" actId="1076"/>
          <ac:cxnSpMkLst>
            <pc:docMk/>
            <pc:sldMk cId="740354111" sldId="333"/>
            <ac:cxnSpMk id="839" creationId="{7D00FF58-8229-5483-51BF-EB3ECB34A7AA}"/>
          </ac:cxnSpMkLst>
        </pc:cxnChg>
      </pc:sldChg>
      <pc:sldChg chg="addSp delSp modSp add mod delAnim modAnim">
        <pc:chgData name="Kokchun Giang" userId="67e2125d-ec8c-4323-9653-9824a2ad815f" providerId="ADAL" clId="{DCC54989-7FD2-5047-809B-27BA7E8DEEE2}" dt="2024-01-25T20:14:06.646" v="2219"/>
        <pc:sldMkLst>
          <pc:docMk/>
          <pc:sldMk cId="3308498511" sldId="334"/>
        </pc:sldMkLst>
        <pc:spChg chg="mod">
          <ac:chgData name="Kokchun Giang" userId="67e2125d-ec8c-4323-9653-9824a2ad815f" providerId="ADAL" clId="{DCC54989-7FD2-5047-809B-27BA7E8DEEE2}" dt="2024-01-25T20:13:22.096" v="2211" actId="1076"/>
          <ac:spMkLst>
            <pc:docMk/>
            <pc:sldMk cId="3308498511" sldId="334"/>
            <ac:spMk id="28" creationId="{9D8D3C13-76D9-F889-FC97-C3B4D8DF8166}"/>
          </ac:spMkLst>
        </pc:spChg>
        <pc:grpChg chg="mod">
          <ac:chgData name="Kokchun Giang" userId="67e2125d-ec8c-4323-9653-9824a2ad815f" providerId="ADAL" clId="{DCC54989-7FD2-5047-809B-27BA7E8DEEE2}" dt="2024-01-25T20:13:06.198" v="2208" actId="164"/>
          <ac:grpSpMkLst>
            <pc:docMk/>
            <pc:sldMk cId="3308498511" sldId="334"/>
            <ac:grpSpMk id="12" creationId="{81DA7909-01D4-7BB4-57DE-9E20CB86C38B}"/>
          </ac:grpSpMkLst>
        </pc:grpChg>
        <pc:grpChg chg="del mod">
          <ac:chgData name="Kokchun Giang" userId="67e2125d-ec8c-4323-9653-9824a2ad815f" providerId="ADAL" clId="{DCC54989-7FD2-5047-809B-27BA7E8DEEE2}" dt="2024-01-25T18:16:04.917" v="1601"/>
          <ac:grpSpMkLst>
            <pc:docMk/>
            <pc:sldMk cId="3308498511" sldId="334"/>
            <ac:grpSpMk id="16" creationId="{77006770-6952-89F8-90E2-51CD58D66F73}"/>
          </ac:grpSpMkLst>
        </pc:grpChg>
        <pc:grpChg chg="mod">
          <ac:chgData name="Kokchun Giang" userId="67e2125d-ec8c-4323-9653-9824a2ad815f" providerId="ADAL" clId="{DCC54989-7FD2-5047-809B-27BA7E8DEEE2}" dt="2024-01-25T20:13:06.198" v="2208" actId="164"/>
          <ac:grpSpMkLst>
            <pc:docMk/>
            <pc:sldMk cId="3308498511" sldId="334"/>
            <ac:grpSpMk id="19" creationId="{1F1C0758-594E-4C0C-5F2C-DAF3C80F2E30}"/>
          </ac:grpSpMkLst>
        </pc:grpChg>
        <pc:grpChg chg="mod">
          <ac:chgData name="Kokchun Giang" userId="67e2125d-ec8c-4323-9653-9824a2ad815f" providerId="ADAL" clId="{DCC54989-7FD2-5047-809B-27BA7E8DEEE2}" dt="2024-01-25T20:13:06.198" v="2208" actId="164"/>
          <ac:grpSpMkLst>
            <pc:docMk/>
            <pc:sldMk cId="3308498511" sldId="334"/>
            <ac:grpSpMk id="35" creationId="{60B44398-EFAD-6488-FBC3-A4910A3F940D}"/>
          </ac:grpSpMkLst>
        </pc:grpChg>
        <pc:grpChg chg="mod">
          <ac:chgData name="Kokchun Giang" userId="67e2125d-ec8c-4323-9653-9824a2ad815f" providerId="ADAL" clId="{DCC54989-7FD2-5047-809B-27BA7E8DEEE2}" dt="2024-01-25T20:13:06.198" v="2208" actId="164"/>
          <ac:grpSpMkLst>
            <pc:docMk/>
            <pc:sldMk cId="3308498511" sldId="334"/>
            <ac:grpSpMk id="39" creationId="{E874B08F-05CF-647A-0215-F41879F153C7}"/>
          </ac:grpSpMkLst>
        </pc:grpChg>
        <pc:grpChg chg="mod">
          <ac:chgData name="Kokchun Giang" userId="67e2125d-ec8c-4323-9653-9824a2ad815f" providerId="ADAL" clId="{DCC54989-7FD2-5047-809B-27BA7E8DEEE2}" dt="2024-01-25T20:13:06.198" v="2208" actId="164"/>
          <ac:grpSpMkLst>
            <pc:docMk/>
            <pc:sldMk cId="3308498511" sldId="334"/>
            <ac:grpSpMk id="61" creationId="{8E391445-4938-E7CC-32F3-07B02B50DDA5}"/>
          </ac:grpSpMkLst>
        </pc:grpChg>
        <pc:grpChg chg="mod">
          <ac:chgData name="Kokchun Giang" userId="67e2125d-ec8c-4323-9653-9824a2ad815f" providerId="ADAL" clId="{DCC54989-7FD2-5047-809B-27BA7E8DEEE2}" dt="2024-01-25T20:13:06.198" v="2208" actId="164"/>
          <ac:grpSpMkLst>
            <pc:docMk/>
            <pc:sldMk cId="3308498511" sldId="334"/>
            <ac:grpSpMk id="62" creationId="{047CB13B-E819-816B-3748-4E6994B64FDD}"/>
          </ac:grpSpMkLst>
        </pc:grpChg>
        <pc:grpChg chg="mod">
          <ac:chgData name="Kokchun Giang" userId="67e2125d-ec8c-4323-9653-9824a2ad815f" providerId="ADAL" clId="{DCC54989-7FD2-5047-809B-27BA7E8DEEE2}" dt="2024-01-25T20:07:57.280" v="1909"/>
          <ac:grpSpMkLst>
            <pc:docMk/>
            <pc:sldMk cId="3308498511" sldId="334"/>
            <ac:grpSpMk id="393" creationId="{1976BC76-4E18-ADDE-C90C-D691BC73531E}"/>
          </ac:grpSpMkLst>
        </pc:grpChg>
        <pc:grpChg chg="mod">
          <ac:chgData name="Kokchun Giang" userId="67e2125d-ec8c-4323-9653-9824a2ad815f" providerId="ADAL" clId="{DCC54989-7FD2-5047-809B-27BA7E8DEEE2}" dt="2024-01-25T20:07:57.280" v="1909"/>
          <ac:grpSpMkLst>
            <pc:docMk/>
            <pc:sldMk cId="3308498511" sldId="334"/>
            <ac:grpSpMk id="394" creationId="{43A09824-6749-249A-70A3-B2AC7C268BEB}"/>
          </ac:grpSpMkLst>
        </pc:grpChg>
        <pc:grpChg chg="mod">
          <ac:chgData name="Kokchun Giang" userId="67e2125d-ec8c-4323-9653-9824a2ad815f" providerId="ADAL" clId="{DCC54989-7FD2-5047-809B-27BA7E8DEEE2}" dt="2024-01-25T20:07:57.280" v="1909"/>
          <ac:grpSpMkLst>
            <pc:docMk/>
            <pc:sldMk cId="3308498511" sldId="334"/>
            <ac:grpSpMk id="395" creationId="{DFD3A7DF-D409-27B4-98AD-7A39EE1E5949}"/>
          </ac:grpSpMkLst>
        </pc:grpChg>
        <pc:grpChg chg="mod">
          <ac:chgData name="Kokchun Giang" userId="67e2125d-ec8c-4323-9653-9824a2ad815f" providerId="ADAL" clId="{DCC54989-7FD2-5047-809B-27BA7E8DEEE2}" dt="2024-01-25T20:07:57.280" v="1909"/>
          <ac:grpSpMkLst>
            <pc:docMk/>
            <pc:sldMk cId="3308498511" sldId="334"/>
            <ac:grpSpMk id="396" creationId="{C21B1C94-376E-BF7B-C94E-B3D985C63538}"/>
          </ac:grpSpMkLst>
        </pc:grpChg>
        <pc:grpChg chg="del mod">
          <ac:chgData name="Kokchun Giang" userId="67e2125d-ec8c-4323-9653-9824a2ad815f" providerId="ADAL" clId="{DCC54989-7FD2-5047-809B-27BA7E8DEEE2}" dt="2024-01-25T20:08:52.246" v="2049"/>
          <ac:grpSpMkLst>
            <pc:docMk/>
            <pc:sldMk cId="3308498511" sldId="334"/>
            <ac:grpSpMk id="406" creationId="{FE6B9304-06F4-DC82-ED5C-D69A17A6F1B9}"/>
          </ac:grpSpMkLst>
        </pc:grpChg>
        <pc:grpChg chg="mod">
          <ac:chgData name="Kokchun Giang" userId="67e2125d-ec8c-4323-9653-9824a2ad815f" providerId="ADAL" clId="{DCC54989-7FD2-5047-809B-27BA7E8DEEE2}" dt="2024-01-25T20:08:06.888" v="1933"/>
          <ac:grpSpMkLst>
            <pc:docMk/>
            <pc:sldMk cId="3308498511" sldId="334"/>
            <ac:grpSpMk id="423" creationId="{579100B9-2D14-3417-4D9F-6665EDF5F20A}"/>
          </ac:grpSpMkLst>
        </pc:grpChg>
        <pc:grpChg chg="mod">
          <ac:chgData name="Kokchun Giang" userId="67e2125d-ec8c-4323-9653-9824a2ad815f" providerId="ADAL" clId="{DCC54989-7FD2-5047-809B-27BA7E8DEEE2}" dt="2024-01-25T20:08:06.888" v="1933"/>
          <ac:grpSpMkLst>
            <pc:docMk/>
            <pc:sldMk cId="3308498511" sldId="334"/>
            <ac:grpSpMk id="424" creationId="{8DB48F46-116A-5466-7F8E-83BAA570A74B}"/>
          </ac:grpSpMkLst>
        </pc:grpChg>
        <pc:grpChg chg="del mod">
          <ac:chgData name="Kokchun Giang" userId="67e2125d-ec8c-4323-9653-9824a2ad815f" providerId="ADAL" clId="{DCC54989-7FD2-5047-809B-27BA7E8DEEE2}" dt="2024-01-25T20:08:51.231" v="1987"/>
          <ac:grpSpMkLst>
            <pc:docMk/>
            <pc:sldMk cId="3308498511" sldId="334"/>
            <ac:grpSpMk id="430" creationId="{ABD2459C-5191-95FE-7612-92AF813013A5}"/>
          </ac:grpSpMkLst>
        </pc:grpChg>
        <pc:grpChg chg="del mod">
          <ac:chgData name="Kokchun Giang" userId="67e2125d-ec8c-4323-9653-9824a2ad815f" providerId="ADAL" clId="{DCC54989-7FD2-5047-809B-27BA7E8DEEE2}" dt="2024-01-25T20:08:51.244" v="2011"/>
          <ac:grpSpMkLst>
            <pc:docMk/>
            <pc:sldMk cId="3308498511" sldId="334"/>
            <ac:grpSpMk id="445" creationId="{0DACCBA4-DA58-582B-F420-2BD2C353FF59}"/>
          </ac:grpSpMkLst>
        </pc:grpChg>
        <pc:grpChg chg="mod">
          <ac:chgData name="Kokchun Giang" userId="67e2125d-ec8c-4323-9653-9824a2ad815f" providerId="ADAL" clId="{DCC54989-7FD2-5047-809B-27BA7E8DEEE2}" dt="2024-01-25T20:13:09.511" v="2209" actId="164"/>
          <ac:grpSpMkLst>
            <pc:docMk/>
            <pc:sldMk cId="3308498511" sldId="334"/>
            <ac:grpSpMk id="448" creationId="{0DBC9E69-C8CD-2239-D269-EE0E74BFD960}"/>
          </ac:grpSpMkLst>
        </pc:grpChg>
        <pc:grpChg chg="del mod">
          <ac:chgData name="Kokchun Giang" userId="67e2125d-ec8c-4323-9653-9824a2ad815f" providerId="ADAL" clId="{DCC54989-7FD2-5047-809B-27BA7E8DEEE2}" dt="2024-01-25T18:16:44.107" v="1667"/>
          <ac:grpSpMkLst>
            <pc:docMk/>
            <pc:sldMk cId="3308498511" sldId="334"/>
            <ac:grpSpMk id="452" creationId="{B2BF228C-B1E4-D024-F24A-F2B176ACBCE8}"/>
          </ac:grpSpMkLst>
        </pc:grpChg>
        <pc:grpChg chg="del">
          <ac:chgData name="Kokchun Giang" userId="67e2125d-ec8c-4323-9653-9824a2ad815f" providerId="ADAL" clId="{DCC54989-7FD2-5047-809B-27BA7E8DEEE2}" dt="2024-01-25T18:15:50.390" v="1584" actId="478"/>
          <ac:grpSpMkLst>
            <pc:docMk/>
            <pc:sldMk cId="3308498511" sldId="334"/>
            <ac:grpSpMk id="464" creationId="{6534641B-8234-348D-96D0-94F921007283}"/>
          </ac:grpSpMkLst>
        </pc:grpChg>
        <pc:grpChg chg="mod">
          <ac:chgData name="Kokchun Giang" userId="67e2125d-ec8c-4323-9653-9824a2ad815f" providerId="ADAL" clId="{DCC54989-7FD2-5047-809B-27BA7E8DEEE2}" dt="2024-01-25T20:13:09.511" v="2209" actId="164"/>
          <ac:grpSpMkLst>
            <pc:docMk/>
            <pc:sldMk cId="3308498511" sldId="334"/>
            <ac:grpSpMk id="474" creationId="{7BF182FE-B93B-C8E2-CC5B-0CD5813EC9D5}"/>
          </ac:grpSpMkLst>
        </pc:grpChg>
        <pc:grpChg chg="mod">
          <ac:chgData name="Kokchun Giang" userId="67e2125d-ec8c-4323-9653-9824a2ad815f" providerId="ADAL" clId="{DCC54989-7FD2-5047-809B-27BA7E8DEEE2}" dt="2024-01-25T20:13:09.511" v="2209" actId="164"/>
          <ac:grpSpMkLst>
            <pc:docMk/>
            <pc:sldMk cId="3308498511" sldId="334"/>
            <ac:grpSpMk id="475" creationId="{26AB740B-599E-284D-09E8-04701F0AF788}"/>
          </ac:grpSpMkLst>
        </pc:grpChg>
        <pc:grpChg chg="mod">
          <ac:chgData name="Kokchun Giang" userId="67e2125d-ec8c-4323-9653-9824a2ad815f" providerId="ADAL" clId="{DCC54989-7FD2-5047-809B-27BA7E8DEEE2}" dt="2024-01-25T20:05:17.691" v="1683"/>
          <ac:grpSpMkLst>
            <pc:docMk/>
            <pc:sldMk cId="3308498511" sldId="334"/>
            <ac:grpSpMk id="490" creationId="{E470FD5D-21D7-0EE8-340A-E7C1EE6FE96C}"/>
          </ac:grpSpMkLst>
        </pc:grpChg>
        <pc:grpChg chg="del">
          <ac:chgData name="Kokchun Giang" userId="67e2125d-ec8c-4323-9653-9824a2ad815f" providerId="ADAL" clId="{DCC54989-7FD2-5047-809B-27BA7E8DEEE2}" dt="2024-01-25T18:15:50.390" v="1584" actId="478"/>
          <ac:grpSpMkLst>
            <pc:docMk/>
            <pc:sldMk cId="3308498511" sldId="334"/>
            <ac:grpSpMk id="493" creationId="{B9212CA3-D08C-7447-4212-1AE293DE40FE}"/>
          </ac:grpSpMkLst>
        </pc:grpChg>
        <pc:grpChg chg="mod">
          <ac:chgData name="Kokchun Giang" userId="67e2125d-ec8c-4323-9653-9824a2ad815f" providerId="ADAL" clId="{DCC54989-7FD2-5047-809B-27BA7E8DEEE2}" dt="2024-01-25T20:13:09.511" v="2209" actId="164"/>
          <ac:grpSpMkLst>
            <pc:docMk/>
            <pc:sldMk cId="3308498511" sldId="334"/>
            <ac:grpSpMk id="495" creationId="{00CDA30A-C968-8151-2E1F-8FA69C5812FA}"/>
          </ac:grpSpMkLst>
        </pc:grpChg>
        <pc:grpChg chg="add del mod">
          <ac:chgData name="Kokchun Giang" userId="67e2125d-ec8c-4323-9653-9824a2ad815f" providerId="ADAL" clId="{DCC54989-7FD2-5047-809B-27BA7E8DEEE2}" dt="2024-01-25T20:05:48.145" v="1704"/>
          <ac:grpSpMkLst>
            <pc:docMk/>
            <pc:sldMk cId="3308498511" sldId="334"/>
            <ac:grpSpMk id="498" creationId="{E302C7B4-1FAC-ECD9-C0A6-283A799C5586}"/>
          </ac:grpSpMkLst>
        </pc:grpChg>
        <pc:grpChg chg="mod">
          <ac:chgData name="Kokchun Giang" userId="67e2125d-ec8c-4323-9653-9824a2ad815f" providerId="ADAL" clId="{DCC54989-7FD2-5047-809B-27BA7E8DEEE2}" dt="2024-01-25T20:05:47.330" v="1700"/>
          <ac:grpSpMkLst>
            <pc:docMk/>
            <pc:sldMk cId="3308498511" sldId="334"/>
            <ac:grpSpMk id="502" creationId="{8C7E5394-028F-03DB-44B8-EA316135271E}"/>
          </ac:grpSpMkLst>
        </pc:grpChg>
        <pc:grpChg chg="del">
          <ac:chgData name="Kokchun Giang" userId="67e2125d-ec8c-4323-9653-9824a2ad815f" providerId="ADAL" clId="{DCC54989-7FD2-5047-809B-27BA7E8DEEE2}" dt="2024-01-25T18:15:50.390" v="1584" actId="478"/>
          <ac:grpSpMkLst>
            <pc:docMk/>
            <pc:sldMk cId="3308498511" sldId="334"/>
            <ac:grpSpMk id="509" creationId="{1C7713FA-1BBB-C0D7-F4FE-CEB3486030C1}"/>
          </ac:grpSpMkLst>
        </pc:grpChg>
        <pc:grpChg chg="mod">
          <ac:chgData name="Kokchun Giang" userId="67e2125d-ec8c-4323-9653-9824a2ad815f" providerId="ADAL" clId="{DCC54989-7FD2-5047-809B-27BA7E8DEEE2}" dt="2024-01-25T20:13:09.511" v="2209" actId="164"/>
          <ac:grpSpMkLst>
            <pc:docMk/>
            <pc:sldMk cId="3308498511" sldId="334"/>
            <ac:grpSpMk id="514" creationId="{5ADBD110-C7E3-099D-B2C8-A9B95E7B4875}"/>
          </ac:grpSpMkLst>
        </pc:grpChg>
        <pc:grpChg chg="mod">
          <ac:chgData name="Kokchun Giang" userId="67e2125d-ec8c-4323-9653-9824a2ad815f" providerId="ADAL" clId="{DCC54989-7FD2-5047-809B-27BA7E8DEEE2}" dt="2024-01-25T20:13:09.511" v="2209" actId="164"/>
          <ac:grpSpMkLst>
            <pc:docMk/>
            <pc:sldMk cId="3308498511" sldId="334"/>
            <ac:grpSpMk id="532" creationId="{9A93DE69-A322-D8C8-2950-17D98BF02242}"/>
          </ac:grpSpMkLst>
        </pc:grpChg>
        <pc:grpChg chg="mod">
          <ac:chgData name="Kokchun Giang" userId="67e2125d-ec8c-4323-9653-9824a2ad815f" providerId="ADAL" clId="{DCC54989-7FD2-5047-809B-27BA7E8DEEE2}" dt="2024-01-25T20:13:09.511" v="2209" actId="164"/>
          <ac:grpSpMkLst>
            <pc:docMk/>
            <pc:sldMk cId="3308498511" sldId="334"/>
            <ac:grpSpMk id="533" creationId="{92E9F066-6C30-6D48-3286-59A8B7F03982}"/>
          </ac:grpSpMkLst>
        </pc:grpChg>
        <pc:grpChg chg="mod">
          <ac:chgData name="Kokchun Giang" userId="67e2125d-ec8c-4323-9653-9824a2ad815f" providerId="ADAL" clId="{DCC54989-7FD2-5047-809B-27BA7E8DEEE2}" dt="2024-01-25T20:13:09.511" v="2209" actId="164"/>
          <ac:grpSpMkLst>
            <pc:docMk/>
            <pc:sldMk cId="3308498511" sldId="334"/>
            <ac:grpSpMk id="534" creationId="{524B30D1-0D31-6923-ECBB-442D450C9D1C}"/>
          </ac:grpSpMkLst>
        </pc:grpChg>
        <pc:grpChg chg="del mod">
          <ac:chgData name="Kokchun Giang" userId="67e2125d-ec8c-4323-9653-9824a2ad815f" providerId="ADAL" clId="{DCC54989-7FD2-5047-809B-27BA7E8DEEE2}" dt="2024-01-25T20:06:05.690" v="1749"/>
          <ac:grpSpMkLst>
            <pc:docMk/>
            <pc:sldMk cId="3308498511" sldId="334"/>
            <ac:grpSpMk id="547" creationId="{FC7AE012-897A-703B-7915-A45536B3AF24}"/>
          </ac:grpSpMkLst>
        </pc:grpChg>
        <pc:grpChg chg="mod">
          <ac:chgData name="Kokchun Giang" userId="67e2125d-ec8c-4323-9653-9824a2ad815f" providerId="ADAL" clId="{DCC54989-7FD2-5047-809B-27BA7E8DEEE2}" dt="2024-01-25T20:13:09.511" v="2209" actId="164"/>
          <ac:grpSpMkLst>
            <pc:docMk/>
            <pc:sldMk cId="3308498511" sldId="334"/>
            <ac:grpSpMk id="549" creationId="{6364EC8C-8865-136A-B3F6-073C5FEEF771}"/>
          </ac:grpSpMkLst>
        </pc:grpChg>
        <pc:grpChg chg="mod">
          <ac:chgData name="Kokchun Giang" userId="67e2125d-ec8c-4323-9653-9824a2ad815f" providerId="ADAL" clId="{DCC54989-7FD2-5047-809B-27BA7E8DEEE2}" dt="2024-01-25T20:06:42.078" v="1771"/>
          <ac:grpSpMkLst>
            <pc:docMk/>
            <pc:sldMk cId="3308498511" sldId="334"/>
            <ac:grpSpMk id="559" creationId="{DC3B7949-651D-A200-E7DE-EDCEA15A7A48}"/>
          </ac:grpSpMkLst>
        </pc:grpChg>
        <pc:grpChg chg="mod">
          <ac:chgData name="Kokchun Giang" userId="67e2125d-ec8c-4323-9653-9824a2ad815f" providerId="ADAL" clId="{DCC54989-7FD2-5047-809B-27BA7E8DEEE2}" dt="2024-01-25T20:06:24.054" v="1766"/>
          <ac:grpSpMkLst>
            <pc:docMk/>
            <pc:sldMk cId="3308498511" sldId="334"/>
            <ac:grpSpMk id="564" creationId="{D959FB4B-C91F-EEEA-88D7-FB3EECF6A2D5}"/>
          </ac:grpSpMkLst>
        </pc:grpChg>
        <pc:grpChg chg="mod">
          <ac:chgData name="Kokchun Giang" userId="67e2125d-ec8c-4323-9653-9824a2ad815f" providerId="ADAL" clId="{DCC54989-7FD2-5047-809B-27BA7E8DEEE2}" dt="2024-01-25T20:06:24.054" v="1766"/>
          <ac:grpSpMkLst>
            <pc:docMk/>
            <pc:sldMk cId="3308498511" sldId="334"/>
            <ac:grpSpMk id="565" creationId="{851F1272-9C1E-7E88-3A92-0E0E491D8DBC}"/>
          </ac:grpSpMkLst>
        </pc:grpChg>
        <pc:grpChg chg="mod">
          <ac:chgData name="Kokchun Giang" userId="67e2125d-ec8c-4323-9653-9824a2ad815f" providerId="ADAL" clId="{DCC54989-7FD2-5047-809B-27BA7E8DEEE2}" dt="2024-01-25T20:06:50.710" v="1786"/>
          <ac:grpSpMkLst>
            <pc:docMk/>
            <pc:sldMk cId="3308498511" sldId="334"/>
            <ac:grpSpMk id="570" creationId="{2E1971FC-1557-EFBF-C78E-9E56FC867266}"/>
          </ac:grpSpMkLst>
        </pc:grpChg>
        <pc:grpChg chg="del mod">
          <ac:chgData name="Kokchun Giang" userId="67e2125d-ec8c-4323-9653-9824a2ad815f" providerId="ADAL" clId="{DCC54989-7FD2-5047-809B-27BA7E8DEEE2}" dt="2024-01-25T20:08:51.242" v="2007"/>
          <ac:grpSpMkLst>
            <pc:docMk/>
            <pc:sldMk cId="3308498511" sldId="334"/>
            <ac:grpSpMk id="584" creationId="{161639C2-511D-FD5E-4638-24BFFAC67C54}"/>
          </ac:grpSpMkLst>
        </pc:grpChg>
        <pc:grpChg chg="del mod">
          <ac:chgData name="Kokchun Giang" userId="67e2125d-ec8c-4323-9653-9824a2ad815f" providerId="ADAL" clId="{DCC54989-7FD2-5047-809B-27BA7E8DEEE2}" dt="2024-01-25T20:08:56.755" v="2064"/>
          <ac:grpSpMkLst>
            <pc:docMk/>
            <pc:sldMk cId="3308498511" sldId="334"/>
            <ac:grpSpMk id="585" creationId="{0A35189C-9775-E59A-FD28-0A4ABF6719F9}"/>
          </ac:grpSpMkLst>
        </pc:grpChg>
        <pc:grpChg chg="del">
          <ac:chgData name="Kokchun Giang" userId="67e2125d-ec8c-4323-9653-9824a2ad815f" providerId="ADAL" clId="{DCC54989-7FD2-5047-809B-27BA7E8DEEE2}" dt="2024-01-25T18:15:50.390" v="1584" actId="478"/>
          <ac:grpSpMkLst>
            <pc:docMk/>
            <pc:sldMk cId="3308498511" sldId="334"/>
            <ac:grpSpMk id="590" creationId="{00A06330-574E-A3FF-018B-5D2235C698F2}"/>
          </ac:grpSpMkLst>
        </pc:grpChg>
        <pc:grpChg chg="del mod">
          <ac:chgData name="Kokchun Giang" userId="67e2125d-ec8c-4323-9653-9824a2ad815f" providerId="ADAL" clId="{DCC54989-7FD2-5047-809B-27BA7E8DEEE2}" dt="2024-01-25T20:08:51.230" v="1985"/>
          <ac:grpSpMkLst>
            <pc:docMk/>
            <pc:sldMk cId="3308498511" sldId="334"/>
            <ac:grpSpMk id="593" creationId="{217A1E3C-47A0-6EE6-3751-58C03BD136F2}"/>
          </ac:grpSpMkLst>
        </pc:grpChg>
        <pc:grpChg chg="del">
          <ac:chgData name="Kokchun Giang" userId="67e2125d-ec8c-4323-9653-9824a2ad815f" providerId="ADAL" clId="{DCC54989-7FD2-5047-809B-27BA7E8DEEE2}" dt="2024-01-25T18:15:50.390" v="1584" actId="478"/>
          <ac:grpSpMkLst>
            <pc:docMk/>
            <pc:sldMk cId="3308498511" sldId="334"/>
            <ac:grpSpMk id="609" creationId="{76973C88-03CE-AEE0-F0EE-BB88279EA893}"/>
          </ac:grpSpMkLst>
        </pc:grpChg>
        <pc:grpChg chg="del">
          <ac:chgData name="Kokchun Giang" userId="67e2125d-ec8c-4323-9653-9824a2ad815f" providerId="ADAL" clId="{DCC54989-7FD2-5047-809B-27BA7E8DEEE2}" dt="2024-01-25T18:15:50.390" v="1584" actId="478"/>
          <ac:grpSpMkLst>
            <pc:docMk/>
            <pc:sldMk cId="3308498511" sldId="334"/>
            <ac:grpSpMk id="610" creationId="{B8689054-7216-7CCD-6C1B-324A2EAC9599}"/>
          </ac:grpSpMkLst>
        </pc:grpChg>
        <pc:grpChg chg="del">
          <ac:chgData name="Kokchun Giang" userId="67e2125d-ec8c-4323-9653-9824a2ad815f" providerId="ADAL" clId="{DCC54989-7FD2-5047-809B-27BA7E8DEEE2}" dt="2024-01-25T18:15:50.390" v="1584" actId="478"/>
          <ac:grpSpMkLst>
            <pc:docMk/>
            <pc:sldMk cId="3308498511" sldId="334"/>
            <ac:grpSpMk id="618" creationId="{A21B2FAB-4F4D-02CE-C677-506A21778A87}"/>
          </ac:grpSpMkLst>
        </pc:grpChg>
        <pc:grpChg chg="del">
          <ac:chgData name="Kokchun Giang" userId="67e2125d-ec8c-4323-9653-9824a2ad815f" providerId="ADAL" clId="{DCC54989-7FD2-5047-809B-27BA7E8DEEE2}" dt="2024-01-25T18:15:50.390" v="1584" actId="478"/>
          <ac:grpSpMkLst>
            <pc:docMk/>
            <pc:sldMk cId="3308498511" sldId="334"/>
            <ac:grpSpMk id="624" creationId="{36B1284B-C98D-B5C0-5064-33E4EED4E9FF}"/>
          </ac:grpSpMkLst>
        </pc:grpChg>
        <pc:grpChg chg="del">
          <ac:chgData name="Kokchun Giang" userId="67e2125d-ec8c-4323-9653-9824a2ad815f" providerId="ADAL" clId="{DCC54989-7FD2-5047-809B-27BA7E8DEEE2}" dt="2024-01-25T18:15:50.390" v="1584" actId="478"/>
          <ac:grpSpMkLst>
            <pc:docMk/>
            <pc:sldMk cId="3308498511" sldId="334"/>
            <ac:grpSpMk id="644" creationId="{9620B11C-C1B5-EEBC-B2FA-25D2989C6F0D}"/>
          </ac:grpSpMkLst>
        </pc:grpChg>
        <pc:grpChg chg="del">
          <ac:chgData name="Kokchun Giang" userId="67e2125d-ec8c-4323-9653-9824a2ad815f" providerId="ADAL" clId="{DCC54989-7FD2-5047-809B-27BA7E8DEEE2}" dt="2024-01-25T18:15:50.390" v="1584" actId="478"/>
          <ac:grpSpMkLst>
            <pc:docMk/>
            <pc:sldMk cId="3308498511" sldId="334"/>
            <ac:grpSpMk id="649" creationId="{5ED03F24-18B9-FAED-4F6E-DD2B1FC2CA11}"/>
          </ac:grpSpMkLst>
        </pc:grpChg>
        <pc:grpChg chg="del">
          <ac:chgData name="Kokchun Giang" userId="67e2125d-ec8c-4323-9653-9824a2ad815f" providerId="ADAL" clId="{DCC54989-7FD2-5047-809B-27BA7E8DEEE2}" dt="2024-01-25T18:15:50.390" v="1584" actId="478"/>
          <ac:grpSpMkLst>
            <pc:docMk/>
            <pc:sldMk cId="3308498511" sldId="334"/>
            <ac:grpSpMk id="661" creationId="{5A12F86F-31C6-2AC2-D9B9-89E666AD37A0}"/>
          </ac:grpSpMkLst>
        </pc:grpChg>
        <pc:grpChg chg="del">
          <ac:chgData name="Kokchun Giang" userId="67e2125d-ec8c-4323-9653-9824a2ad815f" providerId="ADAL" clId="{DCC54989-7FD2-5047-809B-27BA7E8DEEE2}" dt="2024-01-25T18:15:50.390" v="1584" actId="478"/>
          <ac:grpSpMkLst>
            <pc:docMk/>
            <pc:sldMk cId="3308498511" sldId="334"/>
            <ac:grpSpMk id="662" creationId="{CD7083A6-B0B8-3B57-40F3-A0AE9540B912}"/>
          </ac:grpSpMkLst>
        </pc:grpChg>
        <pc:grpChg chg="del">
          <ac:chgData name="Kokchun Giang" userId="67e2125d-ec8c-4323-9653-9824a2ad815f" providerId="ADAL" clId="{DCC54989-7FD2-5047-809B-27BA7E8DEEE2}" dt="2024-01-25T18:15:50.390" v="1584" actId="478"/>
          <ac:grpSpMkLst>
            <pc:docMk/>
            <pc:sldMk cId="3308498511" sldId="334"/>
            <ac:grpSpMk id="675" creationId="{61174588-5995-A300-760F-F0CA74770D8A}"/>
          </ac:grpSpMkLst>
        </pc:grpChg>
        <pc:grpChg chg="del">
          <ac:chgData name="Kokchun Giang" userId="67e2125d-ec8c-4323-9653-9824a2ad815f" providerId="ADAL" clId="{DCC54989-7FD2-5047-809B-27BA7E8DEEE2}" dt="2024-01-25T18:15:50.390" v="1584" actId="478"/>
          <ac:grpSpMkLst>
            <pc:docMk/>
            <pc:sldMk cId="3308498511" sldId="334"/>
            <ac:grpSpMk id="692" creationId="{ED42AF23-90A4-18D9-860F-60A68176FF28}"/>
          </ac:grpSpMkLst>
        </pc:grpChg>
        <pc:grpChg chg="del">
          <ac:chgData name="Kokchun Giang" userId="67e2125d-ec8c-4323-9653-9824a2ad815f" providerId="ADAL" clId="{DCC54989-7FD2-5047-809B-27BA7E8DEEE2}" dt="2024-01-25T18:15:50.390" v="1584" actId="478"/>
          <ac:grpSpMkLst>
            <pc:docMk/>
            <pc:sldMk cId="3308498511" sldId="334"/>
            <ac:grpSpMk id="709" creationId="{D5F9E6FD-7EB0-F119-82FC-72DD0E25E345}"/>
          </ac:grpSpMkLst>
        </pc:grpChg>
        <pc:grpChg chg="del">
          <ac:chgData name="Kokchun Giang" userId="67e2125d-ec8c-4323-9653-9824a2ad815f" providerId="ADAL" clId="{DCC54989-7FD2-5047-809B-27BA7E8DEEE2}" dt="2024-01-25T18:15:50.390" v="1584" actId="478"/>
          <ac:grpSpMkLst>
            <pc:docMk/>
            <pc:sldMk cId="3308498511" sldId="334"/>
            <ac:grpSpMk id="710" creationId="{006437F4-FE65-588C-32E4-73C2D20674B2}"/>
          </ac:grpSpMkLst>
        </pc:grpChg>
        <pc:grpChg chg="del mod">
          <ac:chgData name="Kokchun Giang" userId="67e2125d-ec8c-4323-9653-9824a2ad815f" providerId="ADAL" clId="{DCC54989-7FD2-5047-809B-27BA7E8DEEE2}" dt="2024-01-25T20:08:56.749" v="2058"/>
          <ac:grpSpMkLst>
            <pc:docMk/>
            <pc:sldMk cId="3308498511" sldId="334"/>
            <ac:grpSpMk id="728" creationId="{B08165C1-B860-D5C0-03A7-B78C86723F50}"/>
          </ac:grpSpMkLst>
        </pc:grpChg>
        <pc:grpChg chg="del mod">
          <ac:chgData name="Kokchun Giang" userId="67e2125d-ec8c-4323-9653-9824a2ad815f" providerId="ADAL" clId="{DCC54989-7FD2-5047-809B-27BA7E8DEEE2}" dt="2024-01-25T20:08:56.758" v="2068"/>
          <ac:grpSpMkLst>
            <pc:docMk/>
            <pc:sldMk cId="3308498511" sldId="334"/>
            <ac:grpSpMk id="729" creationId="{E3933286-162C-E910-F2DE-CAE5EE1F978B}"/>
          </ac:grpSpMkLst>
        </pc:grpChg>
        <pc:grpChg chg="del mod">
          <ac:chgData name="Kokchun Giang" userId="67e2125d-ec8c-4323-9653-9824a2ad815f" providerId="ADAL" clId="{DCC54989-7FD2-5047-809B-27BA7E8DEEE2}" dt="2024-01-25T20:08:56.757" v="2066"/>
          <ac:grpSpMkLst>
            <pc:docMk/>
            <pc:sldMk cId="3308498511" sldId="334"/>
            <ac:grpSpMk id="741" creationId="{89BAE42D-FC39-84EF-C8CB-921677C152DE}"/>
          </ac:grpSpMkLst>
        </pc:grpChg>
        <pc:grpChg chg="del">
          <ac:chgData name="Kokchun Giang" userId="67e2125d-ec8c-4323-9653-9824a2ad815f" providerId="ADAL" clId="{DCC54989-7FD2-5047-809B-27BA7E8DEEE2}" dt="2024-01-25T18:15:50.390" v="1584" actId="478"/>
          <ac:grpSpMkLst>
            <pc:docMk/>
            <pc:sldMk cId="3308498511" sldId="334"/>
            <ac:grpSpMk id="742" creationId="{24377F0B-72EC-23B6-01E2-22E2CAC9F849}"/>
          </ac:grpSpMkLst>
        </pc:grpChg>
        <pc:grpChg chg="mod">
          <ac:chgData name="Kokchun Giang" userId="67e2125d-ec8c-4323-9653-9824a2ad815f" providerId="ADAL" clId="{DCC54989-7FD2-5047-809B-27BA7E8DEEE2}" dt="2024-01-25T20:07:41.270" v="1873"/>
          <ac:grpSpMkLst>
            <pc:docMk/>
            <pc:sldMk cId="3308498511" sldId="334"/>
            <ac:grpSpMk id="747" creationId="{07FC0375-A047-03CC-1950-6526B57898AC}"/>
          </ac:grpSpMkLst>
        </pc:grpChg>
        <pc:grpChg chg="mod">
          <ac:chgData name="Kokchun Giang" userId="67e2125d-ec8c-4323-9653-9824a2ad815f" providerId="ADAL" clId="{DCC54989-7FD2-5047-809B-27BA7E8DEEE2}" dt="2024-01-25T20:07:49.491" v="1888"/>
          <ac:grpSpMkLst>
            <pc:docMk/>
            <pc:sldMk cId="3308498511" sldId="334"/>
            <ac:grpSpMk id="757" creationId="{40C1CEDF-EA7A-FE29-B3B2-37B77154C573}"/>
          </ac:grpSpMkLst>
        </pc:grpChg>
        <pc:grpChg chg="mod">
          <ac:chgData name="Kokchun Giang" userId="67e2125d-ec8c-4323-9653-9824a2ad815f" providerId="ADAL" clId="{DCC54989-7FD2-5047-809B-27BA7E8DEEE2}" dt="2024-01-25T20:07:49.491" v="1888"/>
          <ac:grpSpMkLst>
            <pc:docMk/>
            <pc:sldMk cId="3308498511" sldId="334"/>
            <ac:grpSpMk id="758" creationId="{7C404B36-883B-E709-3AA4-3C3D70FC38E5}"/>
          </ac:grpSpMkLst>
        </pc:grpChg>
        <pc:grpChg chg="del">
          <ac:chgData name="Kokchun Giang" userId="67e2125d-ec8c-4323-9653-9824a2ad815f" providerId="ADAL" clId="{DCC54989-7FD2-5047-809B-27BA7E8DEEE2}" dt="2024-01-25T18:15:50.390" v="1584" actId="478"/>
          <ac:grpSpMkLst>
            <pc:docMk/>
            <pc:sldMk cId="3308498511" sldId="334"/>
            <ac:grpSpMk id="765" creationId="{D50AA54E-F15D-0114-3CC6-B1A1AF8D90AA}"/>
          </ac:grpSpMkLst>
        </pc:grpChg>
        <pc:grpChg chg="del">
          <ac:chgData name="Kokchun Giang" userId="67e2125d-ec8c-4323-9653-9824a2ad815f" providerId="ADAL" clId="{DCC54989-7FD2-5047-809B-27BA7E8DEEE2}" dt="2024-01-25T18:15:50.390" v="1584" actId="478"/>
          <ac:grpSpMkLst>
            <pc:docMk/>
            <pc:sldMk cId="3308498511" sldId="334"/>
            <ac:grpSpMk id="777" creationId="{68FD7A45-30F3-63D5-41F5-7882168F2D8C}"/>
          </ac:grpSpMkLst>
        </pc:grpChg>
        <pc:grpChg chg="del">
          <ac:chgData name="Kokchun Giang" userId="67e2125d-ec8c-4323-9653-9824a2ad815f" providerId="ADAL" clId="{DCC54989-7FD2-5047-809B-27BA7E8DEEE2}" dt="2024-01-25T18:15:50.390" v="1584" actId="478"/>
          <ac:grpSpMkLst>
            <pc:docMk/>
            <pc:sldMk cId="3308498511" sldId="334"/>
            <ac:grpSpMk id="788" creationId="{1636408C-E4CA-CD33-6958-BC821D8367A2}"/>
          </ac:grpSpMkLst>
        </pc:grpChg>
        <pc:grpChg chg="del">
          <ac:chgData name="Kokchun Giang" userId="67e2125d-ec8c-4323-9653-9824a2ad815f" providerId="ADAL" clId="{DCC54989-7FD2-5047-809B-27BA7E8DEEE2}" dt="2024-01-25T18:15:50.390" v="1584" actId="478"/>
          <ac:grpSpMkLst>
            <pc:docMk/>
            <pc:sldMk cId="3308498511" sldId="334"/>
            <ac:grpSpMk id="789" creationId="{FB767E78-A775-32D3-433B-E9600E38EE5A}"/>
          </ac:grpSpMkLst>
        </pc:grpChg>
        <pc:grpChg chg="del">
          <ac:chgData name="Kokchun Giang" userId="67e2125d-ec8c-4323-9653-9824a2ad815f" providerId="ADAL" clId="{DCC54989-7FD2-5047-809B-27BA7E8DEEE2}" dt="2024-01-25T18:15:50.390" v="1584" actId="478"/>
          <ac:grpSpMkLst>
            <pc:docMk/>
            <pc:sldMk cId="3308498511" sldId="334"/>
            <ac:grpSpMk id="790" creationId="{0C1235A2-DCD6-5210-4A46-49643DF051AA}"/>
          </ac:grpSpMkLst>
        </pc:grpChg>
        <pc:grpChg chg="del">
          <ac:chgData name="Kokchun Giang" userId="67e2125d-ec8c-4323-9653-9824a2ad815f" providerId="ADAL" clId="{DCC54989-7FD2-5047-809B-27BA7E8DEEE2}" dt="2024-01-25T18:15:50.390" v="1584" actId="478"/>
          <ac:grpSpMkLst>
            <pc:docMk/>
            <pc:sldMk cId="3308498511" sldId="334"/>
            <ac:grpSpMk id="798" creationId="{42FE9167-2BB7-9F7E-F77E-DE0BECE40E13}"/>
          </ac:grpSpMkLst>
        </pc:grpChg>
        <pc:grpChg chg="del">
          <ac:chgData name="Kokchun Giang" userId="67e2125d-ec8c-4323-9653-9824a2ad815f" providerId="ADAL" clId="{DCC54989-7FD2-5047-809B-27BA7E8DEEE2}" dt="2024-01-25T18:15:50.390" v="1584" actId="478"/>
          <ac:grpSpMkLst>
            <pc:docMk/>
            <pc:sldMk cId="3308498511" sldId="334"/>
            <ac:grpSpMk id="799" creationId="{4BBB678C-CFBF-5A5E-C8D8-1FC4F4BCD814}"/>
          </ac:grpSpMkLst>
        </pc:grpChg>
        <pc:grpChg chg="del">
          <ac:chgData name="Kokchun Giang" userId="67e2125d-ec8c-4323-9653-9824a2ad815f" providerId="ADAL" clId="{DCC54989-7FD2-5047-809B-27BA7E8DEEE2}" dt="2024-01-25T18:15:50.390" v="1584" actId="478"/>
          <ac:grpSpMkLst>
            <pc:docMk/>
            <pc:sldMk cId="3308498511" sldId="334"/>
            <ac:grpSpMk id="810" creationId="{CEDDF945-8332-DD67-8231-00EDCC785965}"/>
          </ac:grpSpMkLst>
        </pc:grpChg>
        <pc:grpChg chg="del">
          <ac:chgData name="Kokchun Giang" userId="67e2125d-ec8c-4323-9653-9824a2ad815f" providerId="ADAL" clId="{DCC54989-7FD2-5047-809B-27BA7E8DEEE2}" dt="2024-01-25T18:15:50.390" v="1584" actId="478"/>
          <ac:grpSpMkLst>
            <pc:docMk/>
            <pc:sldMk cId="3308498511" sldId="334"/>
            <ac:grpSpMk id="829" creationId="{15CB0899-9640-7CC0-A2C8-D8A85E8EE000}"/>
          </ac:grpSpMkLst>
        </pc:grpChg>
        <pc:grpChg chg="del">
          <ac:chgData name="Kokchun Giang" userId="67e2125d-ec8c-4323-9653-9824a2ad815f" providerId="ADAL" clId="{DCC54989-7FD2-5047-809B-27BA7E8DEEE2}" dt="2024-01-25T18:15:50.390" v="1584" actId="478"/>
          <ac:grpSpMkLst>
            <pc:docMk/>
            <pc:sldMk cId="3308498511" sldId="334"/>
            <ac:grpSpMk id="831" creationId="{A5C98277-668D-8F23-7E6E-AAE85DB6CDA3}"/>
          </ac:grpSpMkLst>
        </pc:grpChg>
        <pc:grpChg chg="del">
          <ac:chgData name="Kokchun Giang" userId="67e2125d-ec8c-4323-9653-9824a2ad815f" providerId="ADAL" clId="{DCC54989-7FD2-5047-809B-27BA7E8DEEE2}" dt="2024-01-25T18:15:50.390" v="1584" actId="478"/>
          <ac:grpSpMkLst>
            <pc:docMk/>
            <pc:sldMk cId="3308498511" sldId="334"/>
            <ac:grpSpMk id="838" creationId="{446A8D7A-8F15-6DC9-A102-8014E37CB186}"/>
          </ac:grpSpMkLst>
        </pc:grpChg>
        <pc:grpChg chg="del">
          <ac:chgData name="Kokchun Giang" userId="67e2125d-ec8c-4323-9653-9824a2ad815f" providerId="ADAL" clId="{DCC54989-7FD2-5047-809B-27BA7E8DEEE2}" dt="2024-01-25T18:15:50.390" v="1584" actId="478"/>
          <ac:grpSpMkLst>
            <pc:docMk/>
            <pc:sldMk cId="3308498511" sldId="334"/>
            <ac:grpSpMk id="852" creationId="{715B1D43-9B4E-EEFD-40A0-7AA28FE6A793}"/>
          </ac:grpSpMkLst>
        </pc:grpChg>
        <pc:grpChg chg="del">
          <ac:chgData name="Kokchun Giang" userId="67e2125d-ec8c-4323-9653-9824a2ad815f" providerId="ADAL" clId="{DCC54989-7FD2-5047-809B-27BA7E8DEEE2}" dt="2024-01-25T18:15:50.390" v="1584" actId="478"/>
          <ac:grpSpMkLst>
            <pc:docMk/>
            <pc:sldMk cId="3308498511" sldId="334"/>
            <ac:grpSpMk id="859" creationId="{7802067D-8E0C-67F7-98DA-DA68D6381999}"/>
          </ac:grpSpMkLst>
        </pc:grpChg>
        <pc:grpChg chg="del">
          <ac:chgData name="Kokchun Giang" userId="67e2125d-ec8c-4323-9653-9824a2ad815f" providerId="ADAL" clId="{DCC54989-7FD2-5047-809B-27BA7E8DEEE2}" dt="2024-01-25T18:15:50.390" v="1584" actId="478"/>
          <ac:grpSpMkLst>
            <pc:docMk/>
            <pc:sldMk cId="3308498511" sldId="334"/>
            <ac:grpSpMk id="869" creationId="{02128E3D-510D-BF23-A844-975F7D44D9F5}"/>
          </ac:grpSpMkLst>
        </pc:grpChg>
        <pc:grpChg chg="del">
          <ac:chgData name="Kokchun Giang" userId="67e2125d-ec8c-4323-9653-9824a2ad815f" providerId="ADAL" clId="{DCC54989-7FD2-5047-809B-27BA7E8DEEE2}" dt="2024-01-25T18:15:50.390" v="1584" actId="478"/>
          <ac:grpSpMkLst>
            <pc:docMk/>
            <pc:sldMk cId="3308498511" sldId="334"/>
            <ac:grpSpMk id="876" creationId="{54D3831E-F448-EEF8-B0B3-6EAA9BDCD47C}"/>
          </ac:grpSpMkLst>
        </pc:grpChg>
        <pc:grpChg chg="del">
          <ac:chgData name="Kokchun Giang" userId="67e2125d-ec8c-4323-9653-9824a2ad815f" providerId="ADAL" clId="{DCC54989-7FD2-5047-809B-27BA7E8DEEE2}" dt="2024-01-25T18:15:50.390" v="1584" actId="478"/>
          <ac:grpSpMkLst>
            <pc:docMk/>
            <pc:sldMk cId="3308498511" sldId="334"/>
            <ac:grpSpMk id="895" creationId="{6ED518D9-311A-3949-0440-D8B69B455041}"/>
          </ac:grpSpMkLst>
        </pc:grpChg>
        <pc:grpChg chg="del">
          <ac:chgData name="Kokchun Giang" userId="67e2125d-ec8c-4323-9653-9824a2ad815f" providerId="ADAL" clId="{DCC54989-7FD2-5047-809B-27BA7E8DEEE2}" dt="2024-01-25T18:15:50.390" v="1584" actId="478"/>
          <ac:grpSpMkLst>
            <pc:docMk/>
            <pc:sldMk cId="3308498511" sldId="334"/>
            <ac:grpSpMk id="896" creationId="{1EACFA11-E95D-97A2-B3EE-65A7EA71AFC0}"/>
          </ac:grpSpMkLst>
        </pc:grpChg>
        <pc:grpChg chg="del">
          <ac:chgData name="Kokchun Giang" userId="67e2125d-ec8c-4323-9653-9824a2ad815f" providerId="ADAL" clId="{DCC54989-7FD2-5047-809B-27BA7E8DEEE2}" dt="2024-01-25T18:15:50.390" v="1584" actId="478"/>
          <ac:grpSpMkLst>
            <pc:docMk/>
            <pc:sldMk cId="3308498511" sldId="334"/>
            <ac:grpSpMk id="910" creationId="{158298B8-694E-4C2E-0C9C-0D4972183AAF}"/>
          </ac:grpSpMkLst>
        </pc:grpChg>
        <pc:grpChg chg="del">
          <ac:chgData name="Kokchun Giang" userId="67e2125d-ec8c-4323-9653-9824a2ad815f" providerId="ADAL" clId="{DCC54989-7FD2-5047-809B-27BA7E8DEEE2}" dt="2024-01-25T18:15:50.390" v="1584" actId="478"/>
          <ac:grpSpMkLst>
            <pc:docMk/>
            <pc:sldMk cId="3308498511" sldId="334"/>
            <ac:grpSpMk id="918" creationId="{0E97EF0A-0D76-A941-E3A9-35C1008C168E}"/>
          </ac:grpSpMkLst>
        </pc:grpChg>
        <pc:grpChg chg="del">
          <ac:chgData name="Kokchun Giang" userId="67e2125d-ec8c-4323-9653-9824a2ad815f" providerId="ADAL" clId="{DCC54989-7FD2-5047-809B-27BA7E8DEEE2}" dt="2024-01-25T18:15:50.390" v="1584" actId="478"/>
          <ac:grpSpMkLst>
            <pc:docMk/>
            <pc:sldMk cId="3308498511" sldId="334"/>
            <ac:grpSpMk id="923" creationId="{FC0A394F-046C-5B69-C8D4-C1283C064AE3}"/>
          </ac:grpSpMkLst>
        </pc:grpChg>
        <pc:grpChg chg="del mod">
          <ac:chgData name="Kokchun Giang" userId="67e2125d-ec8c-4323-9653-9824a2ad815f" providerId="ADAL" clId="{DCC54989-7FD2-5047-809B-27BA7E8DEEE2}" dt="2024-01-25T18:16:29.299" v="1650"/>
          <ac:grpSpMkLst>
            <pc:docMk/>
            <pc:sldMk cId="3308498511" sldId="334"/>
            <ac:grpSpMk id="957" creationId="{68FF6D7E-D7D7-AB08-70AA-BCBA5DA48826}"/>
          </ac:grpSpMkLst>
        </pc:grpChg>
        <pc:grpChg chg="del">
          <ac:chgData name="Kokchun Giang" userId="67e2125d-ec8c-4323-9653-9824a2ad815f" providerId="ADAL" clId="{DCC54989-7FD2-5047-809B-27BA7E8DEEE2}" dt="2024-01-25T18:15:50.390" v="1584" actId="478"/>
          <ac:grpSpMkLst>
            <pc:docMk/>
            <pc:sldMk cId="3308498511" sldId="334"/>
            <ac:grpSpMk id="970" creationId="{A4FDB3DB-6496-155B-45C4-F48FE5509428}"/>
          </ac:grpSpMkLst>
        </pc:grpChg>
        <pc:grpChg chg="del">
          <ac:chgData name="Kokchun Giang" userId="67e2125d-ec8c-4323-9653-9824a2ad815f" providerId="ADAL" clId="{DCC54989-7FD2-5047-809B-27BA7E8DEEE2}" dt="2024-01-25T18:15:50.390" v="1584" actId="478"/>
          <ac:grpSpMkLst>
            <pc:docMk/>
            <pc:sldMk cId="3308498511" sldId="334"/>
            <ac:grpSpMk id="971" creationId="{833E52BC-0827-1238-26C0-DA5DFDEE2E96}"/>
          </ac:grpSpMkLst>
        </pc:grpChg>
        <pc:grpChg chg="del mod">
          <ac:chgData name="Kokchun Giang" userId="67e2125d-ec8c-4323-9653-9824a2ad815f" providerId="ADAL" clId="{DCC54989-7FD2-5047-809B-27BA7E8DEEE2}" dt="2024-01-25T20:08:51.244" v="2012"/>
          <ac:grpSpMkLst>
            <pc:docMk/>
            <pc:sldMk cId="3308498511" sldId="334"/>
            <ac:grpSpMk id="975" creationId="{67E82539-A21F-2118-4A7D-BA392D56F946}"/>
          </ac:grpSpMkLst>
        </pc:grpChg>
        <pc:grpChg chg="del mod">
          <ac:chgData name="Kokchun Giang" userId="67e2125d-ec8c-4323-9653-9824a2ad815f" providerId="ADAL" clId="{DCC54989-7FD2-5047-809B-27BA7E8DEEE2}" dt="2024-01-25T20:08:51.247" v="2017"/>
          <ac:grpSpMkLst>
            <pc:docMk/>
            <pc:sldMk cId="3308498511" sldId="334"/>
            <ac:grpSpMk id="984" creationId="{40B10AAB-9EFD-8BCF-5D9A-242858364078}"/>
          </ac:grpSpMkLst>
        </pc:grpChg>
        <pc:grpChg chg="del mod">
          <ac:chgData name="Kokchun Giang" userId="67e2125d-ec8c-4323-9653-9824a2ad815f" providerId="ADAL" clId="{DCC54989-7FD2-5047-809B-27BA7E8DEEE2}" dt="2024-01-25T20:08:51.248" v="2019"/>
          <ac:grpSpMkLst>
            <pc:docMk/>
            <pc:sldMk cId="3308498511" sldId="334"/>
            <ac:grpSpMk id="996" creationId="{E3FA17FE-C97E-28A2-9D01-69EFEA09403E}"/>
          </ac:grpSpMkLst>
        </pc:grpChg>
        <pc:grpChg chg="del mod">
          <ac:chgData name="Kokchun Giang" userId="67e2125d-ec8c-4323-9653-9824a2ad815f" providerId="ADAL" clId="{DCC54989-7FD2-5047-809B-27BA7E8DEEE2}" dt="2024-01-25T20:08:51.242" v="2008"/>
          <ac:grpSpMkLst>
            <pc:docMk/>
            <pc:sldMk cId="3308498511" sldId="334"/>
            <ac:grpSpMk id="997" creationId="{6A6437A5-FA09-2E3E-34B5-A38FBFBC0EE5}"/>
          </ac:grpSpMkLst>
        </pc:grpChg>
        <pc:grpChg chg="del mod">
          <ac:chgData name="Kokchun Giang" userId="67e2125d-ec8c-4323-9653-9824a2ad815f" providerId="ADAL" clId="{DCC54989-7FD2-5047-809B-27BA7E8DEEE2}" dt="2024-01-25T20:08:51.246" v="2015"/>
          <ac:grpSpMkLst>
            <pc:docMk/>
            <pc:sldMk cId="3308498511" sldId="334"/>
            <ac:grpSpMk id="998" creationId="{8B4144A7-AF98-34A9-A69A-16BACAEC93AA}"/>
          </ac:grpSpMkLst>
        </pc:grpChg>
        <pc:grpChg chg="del mod">
          <ac:chgData name="Kokchun Giang" userId="67e2125d-ec8c-4323-9653-9824a2ad815f" providerId="ADAL" clId="{DCC54989-7FD2-5047-809B-27BA7E8DEEE2}" dt="2024-01-25T20:08:51.245" v="2013"/>
          <ac:grpSpMkLst>
            <pc:docMk/>
            <pc:sldMk cId="3308498511" sldId="334"/>
            <ac:grpSpMk id="1014" creationId="{719E3275-5CCA-F0F2-5FB2-4D492AAAC78D}"/>
          </ac:grpSpMkLst>
        </pc:grpChg>
        <pc:grpChg chg="del mod">
          <ac:chgData name="Kokchun Giang" userId="67e2125d-ec8c-4323-9653-9824a2ad815f" providerId="ADAL" clId="{DCC54989-7FD2-5047-809B-27BA7E8DEEE2}" dt="2024-01-25T20:08:51.250" v="2022"/>
          <ac:grpSpMkLst>
            <pc:docMk/>
            <pc:sldMk cId="3308498511" sldId="334"/>
            <ac:grpSpMk id="1015" creationId="{01B0C378-C35A-EA18-27CA-83F9BC736AFE}"/>
          </ac:grpSpMkLst>
        </pc:grpChg>
        <pc:grpChg chg="mod">
          <ac:chgData name="Kokchun Giang" userId="67e2125d-ec8c-4323-9653-9824a2ad815f" providerId="ADAL" clId="{DCC54989-7FD2-5047-809B-27BA7E8DEEE2}" dt="2024-01-25T20:13:30.263" v="2212" actId="164"/>
          <ac:grpSpMkLst>
            <pc:docMk/>
            <pc:sldMk cId="3308498511" sldId="334"/>
            <ac:grpSpMk id="1024" creationId="{30660EDD-2971-29A5-66DE-41A65261903F}"/>
          </ac:grpSpMkLst>
        </pc:grpChg>
        <pc:grpChg chg="del mod">
          <ac:chgData name="Kokchun Giang" userId="67e2125d-ec8c-4323-9653-9824a2ad815f" providerId="ADAL" clId="{DCC54989-7FD2-5047-809B-27BA7E8DEEE2}" dt="2024-01-25T20:09:24.063" v="2119"/>
          <ac:grpSpMkLst>
            <pc:docMk/>
            <pc:sldMk cId="3308498511" sldId="334"/>
            <ac:grpSpMk id="1039" creationId="{A980A097-7260-FFD6-5E5A-4EFDB68445D2}"/>
          </ac:grpSpMkLst>
        </pc:grpChg>
        <pc:grpChg chg="del mod">
          <ac:chgData name="Kokchun Giang" userId="67e2125d-ec8c-4323-9653-9824a2ad815f" providerId="ADAL" clId="{DCC54989-7FD2-5047-809B-27BA7E8DEEE2}" dt="2024-01-25T20:09:24.063" v="2119"/>
          <ac:grpSpMkLst>
            <pc:docMk/>
            <pc:sldMk cId="3308498511" sldId="334"/>
            <ac:grpSpMk id="1040" creationId="{A311207B-FBD4-FEF2-C291-2E0AD9A5448D}"/>
          </ac:grpSpMkLst>
        </pc:grpChg>
        <pc:grpChg chg="del mod">
          <ac:chgData name="Kokchun Giang" userId="67e2125d-ec8c-4323-9653-9824a2ad815f" providerId="ADAL" clId="{DCC54989-7FD2-5047-809B-27BA7E8DEEE2}" dt="2024-01-25T20:09:24.063" v="2119"/>
          <ac:grpSpMkLst>
            <pc:docMk/>
            <pc:sldMk cId="3308498511" sldId="334"/>
            <ac:grpSpMk id="1041" creationId="{91E9D407-C7E9-C419-9D59-A71F9295EEFC}"/>
          </ac:grpSpMkLst>
        </pc:grpChg>
        <pc:grpChg chg="mod">
          <ac:chgData name="Kokchun Giang" userId="67e2125d-ec8c-4323-9653-9824a2ad815f" providerId="ADAL" clId="{DCC54989-7FD2-5047-809B-27BA7E8DEEE2}" dt="2024-01-25T20:13:30.263" v="2212" actId="164"/>
          <ac:grpSpMkLst>
            <pc:docMk/>
            <pc:sldMk cId="3308498511" sldId="334"/>
            <ac:grpSpMk id="1060" creationId="{FEA8AD54-9CFD-C6B2-73A5-7C17CA8A78A6}"/>
          </ac:grpSpMkLst>
        </pc:grpChg>
        <pc:grpChg chg="mod">
          <ac:chgData name="Kokchun Giang" userId="67e2125d-ec8c-4323-9653-9824a2ad815f" providerId="ADAL" clId="{DCC54989-7FD2-5047-809B-27BA7E8DEEE2}" dt="2024-01-25T20:13:30.263" v="2212" actId="164"/>
          <ac:grpSpMkLst>
            <pc:docMk/>
            <pc:sldMk cId="3308498511" sldId="334"/>
            <ac:grpSpMk id="1071" creationId="{CFA01B7E-7570-13E3-04B1-8E214C012310}"/>
          </ac:grpSpMkLst>
        </pc:grpChg>
        <pc:grpChg chg="mod">
          <ac:chgData name="Kokchun Giang" userId="67e2125d-ec8c-4323-9653-9824a2ad815f" providerId="ADAL" clId="{DCC54989-7FD2-5047-809B-27BA7E8DEEE2}" dt="2024-01-25T20:13:30.263" v="2212" actId="164"/>
          <ac:grpSpMkLst>
            <pc:docMk/>
            <pc:sldMk cId="3308498511" sldId="334"/>
            <ac:grpSpMk id="1072" creationId="{CD885B3C-9BD7-D8CD-EF02-2EFF1AD106DA}"/>
          </ac:grpSpMkLst>
        </pc:grpChg>
        <pc:grpChg chg="mod">
          <ac:chgData name="Kokchun Giang" userId="67e2125d-ec8c-4323-9653-9824a2ad815f" providerId="ADAL" clId="{DCC54989-7FD2-5047-809B-27BA7E8DEEE2}" dt="2024-01-25T20:13:37.757" v="2213" actId="164"/>
          <ac:grpSpMkLst>
            <pc:docMk/>
            <pc:sldMk cId="3308498511" sldId="334"/>
            <ac:grpSpMk id="1076" creationId="{D031E3C8-D530-77DB-CB21-CD7077BE6482}"/>
          </ac:grpSpMkLst>
        </pc:grpChg>
        <pc:grpChg chg="mod">
          <ac:chgData name="Kokchun Giang" userId="67e2125d-ec8c-4323-9653-9824a2ad815f" providerId="ADAL" clId="{DCC54989-7FD2-5047-809B-27BA7E8DEEE2}" dt="2024-01-25T20:13:37.757" v="2213" actId="164"/>
          <ac:grpSpMkLst>
            <pc:docMk/>
            <pc:sldMk cId="3308498511" sldId="334"/>
            <ac:grpSpMk id="1087" creationId="{7AC14D6A-2D32-C8F6-93A7-C2891DB42D8A}"/>
          </ac:grpSpMkLst>
        </pc:grpChg>
        <pc:grpChg chg="mod">
          <ac:chgData name="Kokchun Giang" userId="67e2125d-ec8c-4323-9653-9824a2ad815f" providerId="ADAL" clId="{DCC54989-7FD2-5047-809B-27BA7E8DEEE2}" dt="2024-01-25T20:13:37.757" v="2213" actId="164"/>
          <ac:grpSpMkLst>
            <pc:docMk/>
            <pc:sldMk cId="3308498511" sldId="334"/>
            <ac:grpSpMk id="1088" creationId="{4FFDB34E-BB94-D5A6-B7E5-19F13FE88AA2}"/>
          </ac:grpSpMkLst>
        </pc:grpChg>
        <pc:grpChg chg="del mod">
          <ac:chgData name="Kokchun Giang" userId="67e2125d-ec8c-4323-9653-9824a2ad815f" providerId="ADAL" clId="{DCC54989-7FD2-5047-809B-27BA7E8DEEE2}" dt="2024-01-25T20:09:55.145" v="2167"/>
          <ac:grpSpMkLst>
            <pc:docMk/>
            <pc:sldMk cId="3308498511" sldId="334"/>
            <ac:grpSpMk id="1100" creationId="{D938A107-8B89-7F54-8095-FC52D4AA564C}"/>
          </ac:grpSpMkLst>
        </pc:grpChg>
        <pc:grpChg chg="del mod">
          <ac:chgData name="Kokchun Giang" userId="67e2125d-ec8c-4323-9653-9824a2ad815f" providerId="ADAL" clId="{DCC54989-7FD2-5047-809B-27BA7E8DEEE2}" dt="2024-01-25T20:09:55.145" v="2167"/>
          <ac:grpSpMkLst>
            <pc:docMk/>
            <pc:sldMk cId="3308498511" sldId="334"/>
            <ac:grpSpMk id="1101" creationId="{B7ECC65F-1473-001F-97BE-55D59ABBED61}"/>
          </ac:grpSpMkLst>
        </pc:grpChg>
        <pc:grpChg chg="mod">
          <ac:chgData name="Kokchun Giang" userId="67e2125d-ec8c-4323-9653-9824a2ad815f" providerId="ADAL" clId="{DCC54989-7FD2-5047-809B-27BA7E8DEEE2}" dt="2024-01-25T20:13:37.757" v="2213" actId="164"/>
          <ac:grpSpMkLst>
            <pc:docMk/>
            <pc:sldMk cId="3308498511" sldId="334"/>
            <ac:grpSpMk id="1111" creationId="{25141FF5-30C1-18F9-9617-072818E302BA}"/>
          </ac:grpSpMkLst>
        </pc:grpChg>
        <pc:grpChg chg="mod">
          <ac:chgData name="Kokchun Giang" userId="67e2125d-ec8c-4323-9653-9824a2ad815f" providerId="ADAL" clId="{DCC54989-7FD2-5047-809B-27BA7E8DEEE2}" dt="2024-01-25T20:13:37.757" v="2213" actId="164"/>
          <ac:grpSpMkLst>
            <pc:docMk/>
            <pc:sldMk cId="3308498511" sldId="334"/>
            <ac:grpSpMk id="1123" creationId="{48A93781-39E4-D5D0-05DA-EADFA0423854}"/>
          </ac:grpSpMkLst>
        </pc:grpChg>
        <pc:grpChg chg="add mod">
          <ac:chgData name="Kokchun Giang" userId="67e2125d-ec8c-4323-9653-9824a2ad815f" providerId="ADAL" clId="{DCC54989-7FD2-5047-809B-27BA7E8DEEE2}" dt="2024-01-25T20:13:06.198" v="2208" actId="164"/>
          <ac:grpSpMkLst>
            <pc:docMk/>
            <pc:sldMk cId="3308498511" sldId="334"/>
            <ac:grpSpMk id="1124" creationId="{12B0C7C7-31DF-6529-D3B6-1F338ADDD4B4}"/>
          </ac:grpSpMkLst>
        </pc:grpChg>
        <pc:grpChg chg="add mod">
          <ac:chgData name="Kokchun Giang" userId="67e2125d-ec8c-4323-9653-9824a2ad815f" providerId="ADAL" clId="{DCC54989-7FD2-5047-809B-27BA7E8DEEE2}" dt="2024-01-25T20:13:09.511" v="2209" actId="164"/>
          <ac:grpSpMkLst>
            <pc:docMk/>
            <pc:sldMk cId="3308498511" sldId="334"/>
            <ac:grpSpMk id="1125" creationId="{28982053-F945-2FAB-A104-9B3AA855236C}"/>
          </ac:grpSpMkLst>
        </pc:grpChg>
        <pc:grpChg chg="add mod">
          <ac:chgData name="Kokchun Giang" userId="67e2125d-ec8c-4323-9653-9824a2ad815f" providerId="ADAL" clId="{DCC54989-7FD2-5047-809B-27BA7E8DEEE2}" dt="2024-01-25T20:13:30.263" v="2212" actId="164"/>
          <ac:grpSpMkLst>
            <pc:docMk/>
            <pc:sldMk cId="3308498511" sldId="334"/>
            <ac:grpSpMk id="1126" creationId="{7F460CC4-28AB-A6D5-E9D5-50039179425A}"/>
          </ac:grpSpMkLst>
        </pc:grpChg>
        <pc:grpChg chg="add mod">
          <ac:chgData name="Kokchun Giang" userId="67e2125d-ec8c-4323-9653-9824a2ad815f" providerId="ADAL" clId="{DCC54989-7FD2-5047-809B-27BA7E8DEEE2}" dt="2024-01-25T20:13:37.757" v="2213" actId="164"/>
          <ac:grpSpMkLst>
            <pc:docMk/>
            <pc:sldMk cId="3308498511" sldId="334"/>
            <ac:grpSpMk id="1127" creationId="{C441D0B0-1D7F-4248-F0CF-A46D1DD232F1}"/>
          </ac:grpSpMkLst>
        </pc:grpChg>
        <pc:inkChg chg="add mod">
          <ac:chgData name="Kokchun Giang" userId="67e2125d-ec8c-4323-9653-9824a2ad815f" providerId="ADAL" clId="{DCC54989-7FD2-5047-809B-27BA7E8DEEE2}" dt="2024-01-25T20:13:06.198" v="2208" actId="164"/>
          <ac:inkMkLst>
            <pc:docMk/>
            <pc:sldMk cId="3308498511" sldId="334"/>
            <ac:inkMk id="2" creationId="{175D037C-2FD3-214F-F85B-B19CC30B0671}"/>
          </ac:inkMkLst>
        </pc:inkChg>
        <pc:inkChg chg="add mod">
          <ac:chgData name="Kokchun Giang" userId="67e2125d-ec8c-4323-9653-9824a2ad815f" providerId="ADAL" clId="{DCC54989-7FD2-5047-809B-27BA7E8DEEE2}" dt="2024-01-25T18:16:00.051" v="1594"/>
          <ac:inkMkLst>
            <pc:docMk/>
            <pc:sldMk cId="3308498511" sldId="334"/>
            <ac:inkMk id="3" creationId="{ADFE1AF6-AB02-EA03-D101-793E133C5EDE}"/>
          </ac:inkMkLst>
        </pc:inkChg>
        <pc:inkChg chg="add mod">
          <ac:chgData name="Kokchun Giang" userId="67e2125d-ec8c-4323-9653-9824a2ad815f" providerId="ADAL" clId="{DCC54989-7FD2-5047-809B-27BA7E8DEEE2}" dt="2024-01-25T18:16:00.051" v="1594"/>
          <ac:inkMkLst>
            <pc:docMk/>
            <pc:sldMk cId="3308498511" sldId="334"/>
            <ac:inkMk id="4" creationId="{52956BEE-E1D3-8A13-1F8F-ED3B8E05C0AF}"/>
          </ac:inkMkLst>
        </pc:inkChg>
        <pc:inkChg chg="add mod">
          <ac:chgData name="Kokchun Giang" userId="67e2125d-ec8c-4323-9653-9824a2ad815f" providerId="ADAL" clId="{DCC54989-7FD2-5047-809B-27BA7E8DEEE2}" dt="2024-01-25T18:16:00.051" v="1594"/>
          <ac:inkMkLst>
            <pc:docMk/>
            <pc:sldMk cId="3308498511" sldId="334"/>
            <ac:inkMk id="5" creationId="{6C2B81B4-E5F2-29B8-4F09-9648D5227BC1}"/>
          </ac:inkMkLst>
        </pc:inkChg>
        <pc:inkChg chg="add mod">
          <ac:chgData name="Kokchun Giang" userId="67e2125d-ec8c-4323-9653-9824a2ad815f" providerId="ADAL" clId="{DCC54989-7FD2-5047-809B-27BA7E8DEEE2}" dt="2024-01-25T18:16:00.051" v="1594"/>
          <ac:inkMkLst>
            <pc:docMk/>
            <pc:sldMk cId="3308498511" sldId="334"/>
            <ac:inkMk id="6" creationId="{F25067FE-834A-4B9D-4F4A-77BA125FDF19}"/>
          </ac:inkMkLst>
        </pc:inkChg>
        <pc:inkChg chg="add mod">
          <ac:chgData name="Kokchun Giang" userId="67e2125d-ec8c-4323-9653-9824a2ad815f" providerId="ADAL" clId="{DCC54989-7FD2-5047-809B-27BA7E8DEEE2}" dt="2024-01-25T18:16:00.051" v="1594"/>
          <ac:inkMkLst>
            <pc:docMk/>
            <pc:sldMk cId="3308498511" sldId="334"/>
            <ac:inkMk id="7" creationId="{31A0FB4F-6FC3-817E-9E9F-B732D1A0169D}"/>
          </ac:inkMkLst>
        </pc:inkChg>
        <pc:inkChg chg="add mod">
          <ac:chgData name="Kokchun Giang" userId="67e2125d-ec8c-4323-9653-9824a2ad815f" providerId="ADAL" clId="{DCC54989-7FD2-5047-809B-27BA7E8DEEE2}" dt="2024-01-25T18:16:00.051" v="1594"/>
          <ac:inkMkLst>
            <pc:docMk/>
            <pc:sldMk cId="3308498511" sldId="334"/>
            <ac:inkMk id="8" creationId="{6C4DADA7-A743-E859-ACE6-ABEBFFB23B44}"/>
          </ac:inkMkLst>
        </pc:inkChg>
        <pc:inkChg chg="add mod">
          <ac:chgData name="Kokchun Giang" userId="67e2125d-ec8c-4323-9653-9824a2ad815f" providerId="ADAL" clId="{DCC54989-7FD2-5047-809B-27BA7E8DEEE2}" dt="2024-01-25T18:16:00.051" v="1594"/>
          <ac:inkMkLst>
            <pc:docMk/>
            <pc:sldMk cId="3308498511" sldId="334"/>
            <ac:inkMk id="9" creationId="{9088C97E-6F02-DB3E-0A7C-A3349CA4C796}"/>
          </ac:inkMkLst>
        </pc:inkChg>
        <pc:inkChg chg="add mod">
          <ac:chgData name="Kokchun Giang" userId="67e2125d-ec8c-4323-9653-9824a2ad815f" providerId="ADAL" clId="{DCC54989-7FD2-5047-809B-27BA7E8DEEE2}" dt="2024-01-25T18:16:00.051" v="1594"/>
          <ac:inkMkLst>
            <pc:docMk/>
            <pc:sldMk cId="3308498511" sldId="334"/>
            <ac:inkMk id="10" creationId="{ACC8FF3A-1C43-2AB7-6CB5-621ED7F12E29}"/>
          </ac:inkMkLst>
        </pc:inkChg>
        <pc:inkChg chg="add mod">
          <ac:chgData name="Kokchun Giang" userId="67e2125d-ec8c-4323-9653-9824a2ad815f" providerId="ADAL" clId="{DCC54989-7FD2-5047-809B-27BA7E8DEEE2}" dt="2024-01-25T18:16:00.051" v="1594"/>
          <ac:inkMkLst>
            <pc:docMk/>
            <pc:sldMk cId="3308498511" sldId="334"/>
            <ac:inkMk id="11" creationId="{2D8E9F1F-6277-FFFC-197E-EA4B4E4278E6}"/>
          </ac:inkMkLst>
        </pc:inkChg>
        <pc:inkChg chg="add mod">
          <ac:chgData name="Kokchun Giang" userId="67e2125d-ec8c-4323-9653-9824a2ad815f" providerId="ADAL" clId="{DCC54989-7FD2-5047-809B-27BA7E8DEEE2}" dt="2024-01-25T18:16:04.917" v="1601"/>
          <ac:inkMkLst>
            <pc:docMk/>
            <pc:sldMk cId="3308498511" sldId="334"/>
            <ac:inkMk id="13" creationId="{E93AE6B9-9381-D6BD-9071-D20746E18072}"/>
          </ac:inkMkLst>
        </pc:inkChg>
        <pc:inkChg chg="add mod">
          <ac:chgData name="Kokchun Giang" userId="67e2125d-ec8c-4323-9653-9824a2ad815f" providerId="ADAL" clId="{DCC54989-7FD2-5047-809B-27BA7E8DEEE2}" dt="2024-01-25T18:16:04.917" v="1601"/>
          <ac:inkMkLst>
            <pc:docMk/>
            <pc:sldMk cId="3308498511" sldId="334"/>
            <ac:inkMk id="14" creationId="{9344B855-AC72-9337-97BE-83EADE861744}"/>
          </ac:inkMkLst>
        </pc:inkChg>
        <pc:inkChg chg="add mod">
          <ac:chgData name="Kokchun Giang" userId="67e2125d-ec8c-4323-9653-9824a2ad815f" providerId="ADAL" clId="{DCC54989-7FD2-5047-809B-27BA7E8DEEE2}" dt="2024-01-25T18:16:04.917" v="1601"/>
          <ac:inkMkLst>
            <pc:docMk/>
            <pc:sldMk cId="3308498511" sldId="334"/>
            <ac:inkMk id="15" creationId="{EA661867-00E6-D43A-7010-4E4CD0B214EB}"/>
          </ac:inkMkLst>
        </pc:inkChg>
        <pc:inkChg chg="add mod">
          <ac:chgData name="Kokchun Giang" userId="67e2125d-ec8c-4323-9653-9824a2ad815f" providerId="ADAL" clId="{DCC54989-7FD2-5047-809B-27BA7E8DEEE2}" dt="2024-01-25T18:16:04.917" v="1601"/>
          <ac:inkMkLst>
            <pc:docMk/>
            <pc:sldMk cId="3308498511" sldId="334"/>
            <ac:inkMk id="17" creationId="{FB90BBF9-7402-E2E9-BC0A-E9D4B01AB230}"/>
          </ac:inkMkLst>
        </pc:inkChg>
        <pc:inkChg chg="add mod">
          <ac:chgData name="Kokchun Giang" userId="67e2125d-ec8c-4323-9653-9824a2ad815f" providerId="ADAL" clId="{DCC54989-7FD2-5047-809B-27BA7E8DEEE2}" dt="2024-01-25T20:13:06.198" v="2208" actId="164"/>
          <ac:inkMkLst>
            <pc:docMk/>
            <pc:sldMk cId="3308498511" sldId="334"/>
            <ac:inkMk id="18" creationId="{D2EE8598-B12A-5D6E-C8A5-AF3512933B4A}"/>
          </ac:inkMkLst>
        </pc:inkChg>
        <pc:inkChg chg="add mod">
          <ac:chgData name="Kokchun Giang" userId="67e2125d-ec8c-4323-9653-9824a2ad815f" providerId="ADAL" clId="{DCC54989-7FD2-5047-809B-27BA7E8DEEE2}" dt="2024-01-25T18:16:10.041" v="1616"/>
          <ac:inkMkLst>
            <pc:docMk/>
            <pc:sldMk cId="3308498511" sldId="334"/>
            <ac:inkMk id="20" creationId="{A30E8412-DFB4-CA49-8F89-5C97E8DF117B}"/>
          </ac:inkMkLst>
        </pc:inkChg>
        <pc:inkChg chg="add mod">
          <ac:chgData name="Kokchun Giang" userId="67e2125d-ec8c-4323-9653-9824a2ad815f" providerId="ADAL" clId="{DCC54989-7FD2-5047-809B-27BA7E8DEEE2}" dt="2024-01-25T18:16:10.041" v="1616"/>
          <ac:inkMkLst>
            <pc:docMk/>
            <pc:sldMk cId="3308498511" sldId="334"/>
            <ac:inkMk id="21" creationId="{D567914C-A4E3-9166-D154-4BA09119FB61}"/>
          </ac:inkMkLst>
        </pc:inkChg>
        <pc:inkChg chg="add mod">
          <ac:chgData name="Kokchun Giang" userId="67e2125d-ec8c-4323-9653-9824a2ad815f" providerId="ADAL" clId="{DCC54989-7FD2-5047-809B-27BA7E8DEEE2}" dt="2024-01-25T18:16:10.041" v="1616"/>
          <ac:inkMkLst>
            <pc:docMk/>
            <pc:sldMk cId="3308498511" sldId="334"/>
            <ac:inkMk id="22" creationId="{B9FDAD6A-F775-3D6A-49BA-F15405FA6F3B}"/>
          </ac:inkMkLst>
        </pc:inkChg>
        <pc:inkChg chg="add mod">
          <ac:chgData name="Kokchun Giang" userId="67e2125d-ec8c-4323-9653-9824a2ad815f" providerId="ADAL" clId="{DCC54989-7FD2-5047-809B-27BA7E8DEEE2}" dt="2024-01-25T18:16:10.041" v="1616"/>
          <ac:inkMkLst>
            <pc:docMk/>
            <pc:sldMk cId="3308498511" sldId="334"/>
            <ac:inkMk id="23" creationId="{A25CAC1B-9D89-7485-71DB-6D437F793D63}"/>
          </ac:inkMkLst>
        </pc:inkChg>
        <pc:inkChg chg="add mod">
          <ac:chgData name="Kokchun Giang" userId="67e2125d-ec8c-4323-9653-9824a2ad815f" providerId="ADAL" clId="{DCC54989-7FD2-5047-809B-27BA7E8DEEE2}" dt="2024-01-25T18:16:10.041" v="1616"/>
          <ac:inkMkLst>
            <pc:docMk/>
            <pc:sldMk cId="3308498511" sldId="334"/>
            <ac:inkMk id="24" creationId="{D55B55F3-AD3E-ABE7-4D16-6948E533CA48}"/>
          </ac:inkMkLst>
        </pc:inkChg>
        <pc:inkChg chg="add mod">
          <ac:chgData name="Kokchun Giang" userId="67e2125d-ec8c-4323-9653-9824a2ad815f" providerId="ADAL" clId="{DCC54989-7FD2-5047-809B-27BA7E8DEEE2}" dt="2024-01-25T18:16:10.041" v="1616"/>
          <ac:inkMkLst>
            <pc:docMk/>
            <pc:sldMk cId="3308498511" sldId="334"/>
            <ac:inkMk id="25" creationId="{1D44B9BA-4D83-37AA-F5EA-2A5443E70994}"/>
          </ac:inkMkLst>
        </pc:inkChg>
        <pc:inkChg chg="add mod">
          <ac:chgData name="Kokchun Giang" userId="67e2125d-ec8c-4323-9653-9824a2ad815f" providerId="ADAL" clId="{DCC54989-7FD2-5047-809B-27BA7E8DEEE2}" dt="2024-01-25T18:16:10.041" v="1616"/>
          <ac:inkMkLst>
            <pc:docMk/>
            <pc:sldMk cId="3308498511" sldId="334"/>
            <ac:inkMk id="26" creationId="{E8DE40E4-5A85-BF06-3AD4-CA7F79858760}"/>
          </ac:inkMkLst>
        </pc:inkChg>
        <pc:inkChg chg="add mod">
          <ac:chgData name="Kokchun Giang" userId="67e2125d-ec8c-4323-9653-9824a2ad815f" providerId="ADAL" clId="{DCC54989-7FD2-5047-809B-27BA7E8DEEE2}" dt="2024-01-25T18:16:10.041" v="1616"/>
          <ac:inkMkLst>
            <pc:docMk/>
            <pc:sldMk cId="3308498511" sldId="334"/>
            <ac:inkMk id="27" creationId="{6C2EA8DD-065E-D629-D3E7-BA2BBF50DC90}"/>
          </ac:inkMkLst>
        </pc:inkChg>
        <pc:inkChg chg="add mod">
          <ac:chgData name="Kokchun Giang" userId="67e2125d-ec8c-4323-9653-9824a2ad815f" providerId="ADAL" clId="{DCC54989-7FD2-5047-809B-27BA7E8DEEE2}" dt="2024-01-25T18:16:10.041" v="1616"/>
          <ac:inkMkLst>
            <pc:docMk/>
            <pc:sldMk cId="3308498511" sldId="334"/>
            <ac:inkMk id="29" creationId="{02962152-3CB1-B2D9-5059-9AB6D7D4EA24}"/>
          </ac:inkMkLst>
        </pc:inkChg>
        <pc:inkChg chg="add mod">
          <ac:chgData name="Kokchun Giang" userId="67e2125d-ec8c-4323-9653-9824a2ad815f" providerId="ADAL" clId="{DCC54989-7FD2-5047-809B-27BA7E8DEEE2}" dt="2024-01-25T18:16:10.041" v="1616"/>
          <ac:inkMkLst>
            <pc:docMk/>
            <pc:sldMk cId="3308498511" sldId="334"/>
            <ac:inkMk id="30" creationId="{D93BD42A-BBBE-029E-68E1-3C76D90CF237}"/>
          </ac:inkMkLst>
        </pc:inkChg>
        <pc:inkChg chg="add mod">
          <ac:chgData name="Kokchun Giang" userId="67e2125d-ec8c-4323-9653-9824a2ad815f" providerId="ADAL" clId="{DCC54989-7FD2-5047-809B-27BA7E8DEEE2}" dt="2024-01-25T18:16:10.041" v="1616"/>
          <ac:inkMkLst>
            <pc:docMk/>
            <pc:sldMk cId="3308498511" sldId="334"/>
            <ac:inkMk id="31" creationId="{78BD07F7-FA2A-6EBD-CBC3-1B9695FBA258}"/>
          </ac:inkMkLst>
        </pc:inkChg>
        <pc:inkChg chg="add mod">
          <ac:chgData name="Kokchun Giang" userId="67e2125d-ec8c-4323-9653-9824a2ad815f" providerId="ADAL" clId="{DCC54989-7FD2-5047-809B-27BA7E8DEEE2}" dt="2024-01-25T18:16:10.041" v="1616"/>
          <ac:inkMkLst>
            <pc:docMk/>
            <pc:sldMk cId="3308498511" sldId="334"/>
            <ac:inkMk id="32" creationId="{92C07947-FFA4-ABB9-2F59-B7ED621E8E2D}"/>
          </ac:inkMkLst>
        </pc:inkChg>
        <pc:inkChg chg="add mod">
          <ac:chgData name="Kokchun Giang" userId="67e2125d-ec8c-4323-9653-9824a2ad815f" providerId="ADAL" clId="{DCC54989-7FD2-5047-809B-27BA7E8DEEE2}" dt="2024-01-25T18:16:10.041" v="1616"/>
          <ac:inkMkLst>
            <pc:docMk/>
            <pc:sldMk cId="3308498511" sldId="334"/>
            <ac:inkMk id="33" creationId="{95CEC32A-7032-FDAC-179F-CF5E5FE699FE}"/>
          </ac:inkMkLst>
        </pc:inkChg>
        <pc:inkChg chg="add mod">
          <ac:chgData name="Kokchun Giang" userId="67e2125d-ec8c-4323-9653-9824a2ad815f" providerId="ADAL" clId="{DCC54989-7FD2-5047-809B-27BA7E8DEEE2}" dt="2024-01-25T18:16:10.041" v="1616"/>
          <ac:inkMkLst>
            <pc:docMk/>
            <pc:sldMk cId="3308498511" sldId="334"/>
            <ac:inkMk id="34" creationId="{1FDA5E28-B82C-0D05-A6F1-715B1C94DFC9}"/>
          </ac:inkMkLst>
        </pc:inkChg>
        <pc:inkChg chg="add mod">
          <ac:chgData name="Kokchun Giang" userId="67e2125d-ec8c-4323-9653-9824a2ad815f" providerId="ADAL" clId="{DCC54989-7FD2-5047-809B-27BA7E8DEEE2}" dt="2024-01-25T18:16:13.106" v="1620"/>
          <ac:inkMkLst>
            <pc:docMk/>
            <pc:sldMk cId="3308498511" sldId="334"/>
            <ac:inkMk id="36" creationId="{6F1F9EC0-AE1E-EBCD-D2F4-17AE4439CDA1}"/>
          </ac:inkMkLst>
        </pc:inkChg>
        <pc:inkChg chg="add mod">
          <ac:chgData name="Kokchun Giang" userId="67e2125d-ec8c-4323-9653-9824a2ad815f" providerId="ADAL" clId="{DCC54989-7FD2-5047-809B-27BA7E8DEEE2}" dt="2024-01-25T18:16:13.106" v="1620"/>
          <ac:inkMkLst>
            <pc:docMk/>
            <pc:sldMk cId="3308498511" sldId="334"/>
            <ac:inkMk id="37" creationId="{0AF73772-624D-020B-2AB5-A328A6792C70}"/>
          </ac:inkMkLst>
        </pc:inkChg>
        <pc:inkChg chg="add mod">
          <ac:chgData name="Kokchun Giang" userId="67e2125d-ec8c-4323-9653-9824a2ad815f" providerId="ADAL" clId="{DCC54989-7FD2-5047-809B-27BA7E8DEEE2}" dt="2024-01-25T18:16:13.106" v="1620"/>
          <ac:inkMkLst>
            <pc:docMk/>
            <pc:sldMk cId="3308498511" sldId="334"/>
            <ac:inkMk id="38" creationId="{24BBA2A0-BFA0-8248-44FF-6B8E1E57FB0F}"/>
          </ac:inkMkLst>
        </pc:inkChg>
        <pc:inkChg chg="add mod">
          <ac:chgData name="Kokchun Giang" userId="67e2125d-ec8c-4323-9653-9824a2ad815f" providerId="ADAL" clId="{DCC54989-7FD2-5047-809B-27BA7E8DEEE2}" dt="2024-01-25T18:16:19.905" v="1636"/>
          <ac:inkMkLst>
            <pc:docMk/>
            <pc:sldMk cId="3308498511" sldId="334"/>
            <ac:inkMk id="40" creationId="{701CDD08-98E5-736B-0493-53A4C2AD76D9}"/>
          </ac:inkMkLst>
        </pc:inkChg>
        <pc:inkChg chg="add mod">
          <ac:chgData name="Kokchun Giang" userId="67e2125d-ec8c-4323-9653-9824a2ad815f" providerId="ADAL" clId="{DCC54989-7FD2-5047-809B-27BA7E8DEEE2}" dt="2024-01-25T18:16:19.905" v="1636"/>
          <ac:inkMkLst>
            <pc:docMk/>
            <pc:sldMk cId="3308498511" sldId="334"/>
            <ac:inkMk id="41" creationId="{71C1D226-78C9-5DD3-2587-7621187E5BC7}"/>
          </ac:inkMkLst>
        </pc:inkChg>
        <pc:inkChg chg="add mod">
          <ac:chgData name="Kokchun Giang" userId="67e2125d-ec8c-4323-9653-9824a2ad815f" providerId="ADAL" clId="{DCC54989-7FD2-5047-809B-27BA7E8DEEE2}" dt="2024-01-25T18:16:19.905" v="1636"/>
          <ac:inkMkLst>
            <pc:docMk/>
            <pc:sldMk cId="3308498511" sldId="334"/>
            <ac:inkMk id="42" creationId="{148A601E-7C0E-087B-0052-B498657D5973}"/>
          </ac:inkMkLst>
        </pc:inkChg>
        <pc:inkChg chg="add mod">
          <ac:chgData name="Kokchun Giang" userId="67e2125d-ec8c-4323-9653-9824a2ad815f" providerId="ADAL" clId="{DCC54989-7FD2-5047-809B-27BA7E8DEEE2}" dt="2024-01-25T18:16:19.905" v="1636"/>
          <ac:inkMkLst>
            <pc:docMk/>
            <pc:sldMk cId="3308498511" sldId="334"/>
            <ac:inkMk id="43" creationId="{E72CC87C-A84E-2204-964B-63B9E1D9B324}"/>
          </ac:inkMkLst>
        </pc:inkChg>
        <pc:inkChg chg="add mod">
          <ac:chgData name="Kokchun Giang" userId="67e2125d-ec8c-4323-9653-9824a2ad815f" providerId="ADAL" clId="{DCC54989-7FD2-5047-809B-27BA7E8DEEE2}" dt="2024-01-25T18:16:19.905" v="1636"/>
          <ac:inkMkLst>
            <pc:docMk/>
            <pc:sldMk cId="3308498511" sldId="334"/>
            <ac:inkMk id="44" creationId="{46342CA8-4EB0-C4C8-0570-42142EAC01C6}"/>
          </ac:inkMkLst>
        </pc:inkChg>
        <pc:inkChg chg="add mod">
          <ac:chgData name="Kokchun Giang" userId="67e2125d-ec8c-4323-9653-9824a2ad815f" providerId="ADAL" clId="{DCC54989-7FD2-5047-809B-27BA7E8DEEE2}" dt="2024-01-25T18:16:19.905" v="1636"/>
          <ac:inkMkLst>
            <pc:docMk/>
            <pc:sldMk cId="3308498511" sldId="334"/>
            <ac:inkMk id="45" creationId="{8764E115-8FC6-D89D-E6D4-E570E58FB29E}"/>
          </ac:inkMkLst>
        </pc:inkChg>
        <pc:inkChg chg="add mod">
          <ac:chgData name="Kokchun Giang" userId="67e2125d-ec8c-4323-9653-9824a2ad815f" providerId="ADAL" clId="{DCC54989-7FD2-5047-809B-27BA7E8DEEE2}" dt="2024-01-25T18:16:19.905" v="1636"/>
          <ac:inkMkLst>
            <pc:docMk/>
            <pc:sldMk cId="3308498511" sldId="334"/>
            <ac:inkMk id="52" creationId="{CC4835DB-5CE7-2D0E-FBCA-F0E87F371422}"/>
          </ac:inkMkLst>
        </pc:inkChg>
        <pc:inkChg chg="add mod">
          <ac:chgData name="Kokchun Giang" userId="67e2125d-ec8c-4323-9653-9824a2ad815f" providerId="ADAL" clId="{DCC54989-7FD2-5047-809B-27BA7E8DEEE2}" dt="2024-01-25T18:16:19.905" v="1636"/>
          <ac:inkMkLst>
            <pc:docMk/>
            <pc:sldMk cId="3308498511" sldId="334"/>
            <ac:inkMk id="53" creationId="{E862B03C-F9A1-B20E-DAC0-91373A2436FC}"/>
          </ac:inkMkLst>
        </pc:inkChg>
        <pc:inkChg chg="add mod">
          <ac:chgData name="Kokchun Giang" userId="67e2125d-ec8c-4323-9653-9824a2ad815f" providerId="ADAL" clId="{DCC54989-7FD2-5047-809B-27BA7E8DEEE2}" dt="2024-01-25T18:16:19.905" v="1636"/>
          <ac:inkMkLst>
            <pc:docMk/>
            <pc:sldMk cId="3308498511" sldId="334"/>
            <ac:inkMk id="54" creationId="{8BF4A819-333D-D384-4398-F2076BE853ED}"/>
          </ac:inkMkLst>
        </pc:inkChg>
        <pc:inkChg chg="add mod">
          <ac:chgData name="Kokchun Giang" userId="67e2125d-ec8c-4323-9653-9824a2ad815f" providerId="ADAL" clId="{DCC54989-7FD2-5047-809B-27BA7E8DEEE2}" dt="2024-01-25T18:16:19.905" v="1636"/>
          <ac:inkMkLst>
            <pc:docMk/>
            <pc:sldMk cId="3308498511" sldId="334"/>
            <ac:inkMk id="55" creationId="{68FFF1B4-0778-F217-9D31-B46A50E6CB52}"/>
          </ac:inkMkLst>
        </pc:inkChg>
        <pc:inkChg chg="add mod">
          <ac:chgData name="Kokchun Giang" userId="67e2125d-ec8c-4323-9653-9824a2ad815f" providerId="ADAL" clId="{DCC54989-7FD2-5047-809B-27BA7E8DEEE2}" dt="2024-01-25T18:16:19.905" v="1636"/>
          <ac:inkMkLst>
            <pc:docMk/>
            <pc:sldMk cId="3308498511" sldId="334"/>
            <ac:inkMk id="56" creationId="{C381A98D-89DB-EF5B-B771-5E35DEEEFEA1}"/>
          </ac:inkMkLst>
        </pc:inkChg>
        <pc:inkChg chg="add mod">
          <ac:chgData name="Kokchun Giang" userId="67e2125d-ec8c-4323-9653-9824a2ad815f" providerId="ADAL" clId="{DCC54989-7FD2-5047-809B-27BA7E8DEEE2}" dt="2024-01-25T18:16:19.905" v="1636"/>
          <ac:inkMkLst>
            <pc:docMk/>
            <pc:sldMk cId="3308498511" sldId="334"/>
            <ac:inkMk id="57" creationId="{FA0B53EC-4339-D6AD-E8CF-879E67B6C9FA}"/>
          </ac:inkMkLst>
        </pc:inkChg>
        <pc:inkChg chg="add mod">
          <ac:chgData name="Kokchun Giang" userId="67e2125d-ec8c-4323-9653-9824a2ad815f" providerId="ADAL" clId="{DCC54989-7FD2-5047-809B-27BA7E8DEEE2}" dt="2024-01-25T18:16:19.905" v="1636"/>
          <ac:inkMkLst>
            <pc:docMk/>
            <pc:sldMk cId="3308498511" sldId="334"/>
            <ac:inkMk id="58" creationId="{9D6C46A6-7C89-DAC2-4AE3-113260328F82}"/>
          </ac:inkMkLst>
        </pc:inkChg>
        <pc:inkChg chg="add mod">
          <ac:chgData name="Kokchun Giang" userId="67e2125d-ec8c-4323-9653-9824a2ad815f" providerId="ADAL" clId="{DCC54989-7FD2-5047-809B-27BA7E8DEEE2}" dt="2024-01-25T18:16:19.905" v="1636"/>
          <ac:inkMkLst>
            <pc:docMk/>
            <pc:sldMk cId="3308498511" sldId="334"/>
            <ac:inkMk id="59" creationId="{2DF830FD-74B3-C011-5096-F1B5E76FAC72}"/>
          </ac:inkMkLst>
        </pc:inkChg>
        <pc:inkChg chg="add mod">
          <ac:chgData name="Kokchun Giang" userId="67e2125d-ec8c-4323-9653-9824a2ad815f" providerId="ADAL" clId="{DCC54989-7FD2-5047-809B-27BA7E8DEEE2}" dt="2024-01-25T18:16:19.905" v="1636"/>
          <ac:inkMkLst>
            <pc:docMk/>
            <pc:sldMk cId="3308498511" sldId="334"/>
            <ac:inkMk id="60" creationId="{97FFA5C9-B7A1-B8FB-8732-84C68958AC33}"/>
          </ac:inkMkLst>
        </pc:inkChg>
        <pc:inkChg chg="add mod">
          <ac:chgData name="Kokchun Giang" userId="67e2125d-ec8c-4323-9653-9824a2ad815f" providerId="ADAL" clId="{DCC54989-7FD2-5047-809B-27BA7E8DEEE2}" dt="2024-01-25T18:16:29.299" v="1650"/>
          <ac:inkMkLst>
            <pc:docMk/>
            <pc:sldMk cId="3308498511" sldId="334"/>
            <ac:inkMk id="63" creationId="{C5072052-74D7-2E3F-1F0C-F9C4A2CC5B5F}"/>
          </ac:inkMkLst>
        </pc:inkChg>
        <pc:inkChg chg="add del mod">
          <ac:chgData name="Kokchun Giang" userId="67e2125d-ec8c-4323-9653-9824a2ad815f" providerId="ADAL" clId="{DCC54989-7FD2-5047-809B-27BA7E8DEEE2}" dt="2024-01-25T20:08:51.253" v="2025"/>
          <ac:inkMkLst>
            <pc:docMk/>
            <pc:sldMk cId="3308498511" sldId="334"/>
            <ac:inkMk id="384" creationId="{0E06F336-FFB7-ED7A-A0EC-3568BB336E91}"/>
          </ac:inkMkLst>
        </pc:inkChg>
        <pc:inkChg chg="add del mod">
          <ac:chgData name="Kokchun Giang" userId="67e2125d-ec8c-4323-9653-9824a2ad815f" providerId="ADAL" clId="{DCC54989-7FD2-5047-809B-27BA7E8DEEE2}" dt="2024-01-25T20:08:51.234" v="1994"/>
          <ac:inkMkLst>
            <pc:docMk/>
            <pc:sldMk cId="3308498511" sldId="334"/>
            <ac:inkMk id="385" creationId="{7774B7C2-0923-ADA5-DFEA-9FAB47CCF025}"/>
          </ac:inkMkLst>
        </pc:inkChg>
        <pc:inkChg chg="add del mod">
          <ac:chgData name="Kokchun Giang" userId="67e2125d-ec8c-4323-9653-9824a2ad815f" providerId="ADAL" clId="{DCC54989-7FD2-5047-809B-27BA7E8DEEE2}" dt="2024-01-25T20:08:51.225" v="1975"/>
          <ac:inkMkLst>
            <pc:docMk/>
            <pc:sldMk cId="3308498511" sldId="334"/>
            <ac:inkMk id="386" creationId="{98E316CF-2FF1-7238-0C95-B4EB51D8D554}"/>
          </ac:inkMkLst>
        </pc:inkChg>
        <pc:inkChg chg="add del mod">
          <ac:chgData name="Kokchun Giang" userId="67e2125d-ec8c-4323-9653-9824a2ad815f" providerId="ADAL" clId="{DCC54989-7FD2-5047-809B-27BA7E8DEEE2}" dt="2024-01-25T20:08:56.761" v="2073"/>
          <ac:inkMkLst>
            <pc:docMk/>
            <pc:sldMk cId="3308498511" sldId="334"/>
            <ac:inkMk id="387" creationId="{C68BF94F-BD56-1ED6-68D0-CC7919A4ACF7}"/>
          </ac:inkMkLst>
        </pc:inkChg>
        <pc:inkChg chg="add del mod">
          <ac:chgData name="Kokchun Giang" userId="67e2125d-ec8c-4323-9653-9824a2ad815f" providerId="ADAL" clId="{DCC54989-7FD2-5047-809B-27BA7E8DEEE2}" dt="2024-01-25T20:08:56.760" v="2071"/>
          <ac:inkMkLst>
            <pc:docMk/>
            <pc:sldMk cId="3308498511" sldId="334"/>
            <ac:inkMk id="388" creationId="{25C2C7F3-174A-DB98-F4AC-C78DB2CA5079}"/>
          </ac:inkMkLst>
        </pc:inkChg>
        <pc:inkChg chg="add del mod">
          <ac:chgData name="Kokchun Giang" userId="67e2125d-ec8c-4323-9653-9824a2ad815f" providerId="ADAL" clId="{DCC54989-7FD2-5047-809B-27BA7E8DEEE2}" dt="2024-01-25T20:08:52.760" v="2055"/>
          <ac:inkMkLst>
            <pc:docMk/>
            <pc:sldMk cId="3308498511" sldId="334"/>
            <ac:inkMk id="389" creationId="{307C28EF-BBBF-D5C9-B3B8-5484F7586F0C}"/>
          </ac:inkMkLst>
        </pc:inkChg>
        <pc:inkChg chg="add del mod">
          <ac:chgData name="Kokchun Giang" userId="67e2125d-ec8c-4323-9653-9824a2ad815f" providerId="ADAL" clId="{DCC54989-7FD2-5047-809B-27BA7E8DEEE2}" dt="2024-01-25T20:07:57.526" v="1910" actId="9405"/>
          <ac:inkMkLst>
            <pc:docMk/>
            <pc:sldMk cId="3308498511" sldId="334"/>
            <ac:inkMk id="390" creationId="{009CFDC1-754B-03C8-E059-7B7D5152F836}"/>
          </ac:inkMkLst>
        </pc:inkChg>
        <pc:inkChg chg="add del mod">
          <ac:chgData name="Kokchun Giang" userId="67e2125d-ec8c-4323-9653-9824a2ad815f" providerId="ADAL" clId="{DCC54989-7FD2-5047-809B-27BA7E8DEEE2}" dt="2024-01-25T20:07:57.280" v="1909"/>
          <ac:inkMkLst>
            <pc:docMk/>
            <pc:sldMk cId="3308498511" sldId="334"/>
            <ac:inkMk id="391" creationId="{6847607D-417A-09E5-8AED-F025B3497593}"/>
          </ac:inkMkLst>
        </pc:inkChg>
        <pc:inkChg chg="add del mod">
          <ac:chgData name="Kokchun Giang" userId="67e2125d-ec8c-4323-9653-9824a2ad815f" providerId="ADAL" clId="{DCC54989-7FD2-5047-809B-27BA7E8DEEE2}" dt="2024-01-25T20:08:52.247" v="2051"/>
          <ac:inkMkLst>
            <pc:docMk/>
            <pc:sldMk cId="3308498511" sldId="334"/>
            <ac:inkMk id="397" creationId="{36C62A79-280A-0ED5-B742-ECAABC9B1E39}"/>
          </ac:inkMkLst>
        </pc:inkChg>
        <pc:inkChg chg="add del mod">
          <ac:chgData name="Kokchun Giang" userId="67e2125d-ec8c-4323-9653-9824a2ad815f" providerId="ADAL" clId="{DCC54989-7FD2-5047-809B-27BA7E8DEEE2}" dt="2024-01-25T20:08:52.246" v="2049"/>
          <ac:inkMkLst>
            <pc:docMk/>
            <pc:sldMk cId="3308498511" sldId="334"/>
            <ac:inkMk id="398" creationId="{5E3BDC11-5555-F29E-D610-27323FE0C5D5}"/>
          </ac:inkMkLst>
        </pc:inkChg>
        <pc:inkChg chg="add del mod">
          <ac:chgData name="Kokchun Giang" userId="67e2125d-ec8c-4323-9653-9824a2ad815f" providerId="ADAL" clId="{DCC54989-7FD2-5047-809B-27BA7E8DEEE2}" dt="2024-01-25T20:08:51.714" v="2041"/>
          <ac:inkMkLst>
            <pc:docMk/>
            <pc:sldMk cId="3308498511" sldId="334"/>
            <ac:inkMk id="399" creationId="{B6C4098A-974A-D3DE-27EF-43B506FF5EA5}"/>
          </ac:inkMkLst>
        </pc:inkChg>
        <pc:inkChg chg="add del mod">
          <ac:chgData name="Kokchun Giang" userId="67e2125d-ec8c-4323-9653-9824a2ad815f" providerId="ADAL" clId="{DCC54989-7FD2-5047-809B-27BA7E8DEEE2}" dt="2024-01-25T20:08:51.449" v="2036"/>
          <ac:inkMkLst>
            <pc:docMk/>
            <pc:sldMk cId="3308498511" sldId="334"/>
            <ac:inkMk id="400" creationId="{89A6EFB4-DAFE-4E74-3833-EC5D87C6BA31}"/>
          </ac:inkMkLst>
        </pc:inkChg>
        <pc:inkChg chg="add del mod">
          <ac:chgData name="Kokchun Giang" userId="67e2125d-ec8c-4323-9653-9824a2ad815f" providerId="ADAL" clId="{DCC54989-7FD2-5047-809B-27BA7E8DEEE2}" dt="2024-01-25T20:08:51.714" v="2040"/>
          <ac:inkMkLst>
            <pc:docMk/>
            <pc:sldMk cId="3308498511" sldId="334"/>
            <ac:inkMk id="401" creationId="{349FCB92-1DFD-137D-5A68-E7826E3884C1}"/>
          </ac:inkMkLst>
        </pc:inkChg>
        <pc:inkChg chg="add del mod">
          <ac:chgData name="Kokchun Giang" userId="67e2125d-ec8c-4323-9653-9824a2ad815f" providerId="ADAL" clId="{DCC54989-7FD2-5047-809B-27BA7E8DEEE2}" dt="2024-01-25T20:08:51.448" v="2034"/>
          <ac:inkMkLst>
            <pc:docMk/>
            <pc:sldMk cId="3308498511" sldId="334"/>
            <ac:inkMk id="402" creationId="{72CF4D85-02F5-6308-BA68-6818104D8A77}"/>
          </ac:inkMkLst>
        </pc:inkChg>
        <pc:inkChg chg="add del mod">
          <ac:chgData name="Kokchun Giang" userId="67e2125d-ec8c-4323-9653-9824a2ad815f" providerId="ADAL" clId="{DCC54989-7FD2-5047-809B-27BA7E8DEEE2}" dt="2024-01-25T20:08:51.447" v="2032"/>
          <ac:inkMkLst>
            <pc:docMk/>
            <pc:sldMk cId="3308498511" sldId="334"/>
            <ac:inkMk id="403" creationId="{95007858-B8D1-9734-B4B6-AE132CEA5B6A}"/>
          </ac:inkMkLst>
        </pc:inkChg>
        <pc:inkChg chg="add del mod">
          <ac:chgData name="Kokchun Giang" userId="67e2125d-ec8c-4323-9653-9824a2ad815f" providerId="ADAL" clId="{DCC54989-7FD2-5047-809B-27BA7E8DEEE2}" dt="2024-01-25T20:08:51.368" v="2030"/>
          <ac:inkMkLst>
            <pc:docMk/>
            <pc:sldMk cId="3308498511" sldId="334"/>
            <ac:inkMk id="404" creationId="{49105378-9048-55EE-FF3D-76B073A2DE6A}"/>
          </ac:inkMkLst>
        </pc:inkChg>
        <pc:inkChg chg="add del mod">
          <ac:chgData name="Kokchun Giang" userId="67e2125d-ec8c-4323-9653-9824a2ad815f" providerId="ADAL" clId="{DCC54989-7FD2-5047-809B-27BA7E8DEEE2}" dt="2024-01-25T20:08:51.228" v="1982"/>
          <ac:inkMkLst>
            <pc:docMk/>
            <pc:sldMk cId="3308498511" sldId="334"/>
            <ac:inkMk id="405" creationId="{1443DA65-C85D-2ACA-A376-F06D0EDBD243}"/>
          </ac:inkMkLst>
        </pc:inkChg>
        <pc:inkChg chg="add del mod">
          <ac:chgData name="Kokchun Giang" userId="67e2125d-ec8c-4323-9653-9824a2ad815f" providerId="ADAL" clId="{DCC54989-7FD2-5047-809B-27BA7E8DEEE2}" dt="2024-01-25T20:08:52.498" v="2053"/>
          <ac:inkMkLst>
            <pc:docMk/>
            <pc:sldMk cId="3308498511" sldId="334"/>
            <ac:inkMk id="407" creationId="{5C26C8B1-2C97-4559-5A70-E6C5BCFF9E10}"/>
          </ac:inkMkLst>
        </pc:inkChg>
        <pc:inkChg chg="add del mod">
          <ac:chgData name="Kokchun Giang" userId="67e2125d-ec8c-4323-9653-9824a2ad815f" providerId="ADAL" clId="{DCC54989-7FD2-5047-809B-27BA7E8DEEE2}" dt="2024-01-25T20:08:52.244" v="2046"/>
          <ac:inkMkLst>
            <pc:docMk/>
            <pc:sldMk cId="3308498511" sldId="334"/>
            <ac:inkMk id="408" creationId="{A803EA9C-71D7-7254-3C98-55CDCB049F37}"/>
          </ac:inkMkLst>
        </pc:inkChg>
        <pc:inkChg chg="add del mod">
          <ac:chgData name="Kokchun Giang" userId="67e2125d-ec8c-4323-9653-9824a2ad815f" providerId="ADAL" clId="{DCC54989-7FD2-5047-809B-27BA7E8DEEE2}" dt="2024-01-25T20:08:51.976" v="2044"/>
          <ac:inkMkLst>
            <pc:docMk/>
            <pc:sldMk cId="3308498511" sldId="334"/>
            <ac:inkMk id="409" creationId="{A01BF4F8-4C03-7D2B-0879-34DE5C65C074}"/>
          </ac:inkMkLst>
        </pc:inkChg>
        <pc:inkChg chg="add del mod">
          <ac:chgData name="Kokchun Giang" userId="67e2125d-ec8c-4323-9653-9824a2ad815f" providerId="ADAL" clId="{DCC54989-7FD2-5047-809B-27BA7E8DEEE2}" dt="2024-01-25T20:08:51.713" v="2038"/>
          <ac:inkMkLst>
            <pc:docMk/>
            <pc:sldMk cId="3308498511" sldId="334"/>
            <ac:inkMk id="410" creationId="{EE8502B8-A122-CB69-4768-68BAF8754C01}"/>
          </ac:inkMkLst>
        </pc:inkChg>
        <pc:inkChg chg="add del mod">
          <ac:chgData name="Kokchun Giang" userId="67e2125d-ec8c-4323-9653-9824a2ad815f" providerId="ADAL" clId="{DCC54989-7FD2-5047-809B-27BA7E8DEEE2}" dt="2024-01-25T20:08:51.712" v="2037"/>
          <ac:inkMkLst>
            <pc:docMk/>
            <pc:sldMk cId="3308498511" sldId="334"/>
            <ac:inkMk id="411" creationId="{1B2CE5E1-B01C-B25E-2CD5-2E6BCB6AD9EA}"/>
          </ac:inkMkLst>
        </pc:inkChg>
        <pc:inkChg chg="add del mod">
          <ac:chgData name="Kokchun Giang" userId="67e2125d-ec8c-4323-9653-9824a2ad815f" providerId="ADAL" clId="{DCC54989-7FD2-5047-809B-27BA7E8DEEE2}" dt="2024-01-25T20:08:51.449" v="2035"/>
          <ac:inkMkLst>
            <pc:docMk/>
            <pc:sldMk cId="3308498511" sldId="334"/>
            <ac:inkMk id="412" creationId="{2DAC47AD-F86A-C5E0-CA2E-EAB3E4F78EA0}"/>
          </ac:inkMkLst>
        </pc:inkChg>
        <pc:inkChg chg="add del mod">
          <ac:chgData name="Kokchun Giang" userId="67e2125d-ec8c-4323-9653-9824a2ad815f" providerId="ADAL" clId="{DCC54989-7FD2-5047-809B-27BA7E8DEEE2}" dt="2024-01-25T20:08:51.448" v="2033"/>
          <ac:inkMkLst>
            <pc:docMk/>
            <pc:sldMk cId="3308498511" sldId="334"/>
            <ac:inkMk id="419" creationId="{F92A1EF7-D219-8647-53AD-5D757F3257D0}"/>
          </ac:inkMkLst>
        </pc:inkChg>
        <pc:inkChg chg="add del mod">
          <ac:chgData name="Kokchun Giang" userId="67e2125d-ec8c-4323-9653-9824a2ad815f" providerId="ADAL" clId="{DCC54989-7FD2-5047-809B-27BA7E8DEEE2}" dt="2024-01-25T20:08:07.451" v="1935" actId="9405"/>
          <ac:inkMkLst>
            <pc:docMk/>
            <pc:sldMk cId="3308498511" sldId="334"/>
            <ac:inkMk id="420" creationId="{B833799D-74BF-965D-CBB5-B4BDDB3EE2B1}"/>
          </ac:inkMkLst>
        </pc:inkChg>
        <pc:inkChg chg="add del mod">
          <ac:chgData name="Kokchun Giang" userId="67e2125d-ec8c-4323-9653-9824a2ad815f" providerId="ADAL" clId="{DCC54989-7FD2-5047-809B-27BA7E8DEEE2}" dt="2024-01-25T20:08:07.127" v="1934" actId="9405"/>
          <ac:inkMkLst>
            <pc:docMk/>
            <pc:sldMk cId="3308498511" sldId="334"/>
            <ac:inkMk id="421" creationId="{B055EFBE-ACE6-ED4A-E0D4-2A746ACCD53B}"/>
          </ac:inkMkLst>
        </pc:inkChg>
        <pc:inkChg chg="add del mod">
          <ac:chgData name="Kokchun Giang" userId="67e2125d-ec8c-4323-9653-9824a2ad815f" providerId="ADAL" clId="{DCC54989-7FD2-5047-809B-27BA7E8DEEE2}" dt="2024-01-25T20:08:06.888" v="1933"/>
          <ac:inkMkLst>
            <pc:docMk/>
            <pc:sldMk cId="3308498511" sldId="334"/>
            <ac:inkMk id="422" creationId="{700D773C-BA5F-22AA-F5AB-48D93B01CA57}"/>
          </ac:inkMkLst>
        </pc:inkChg>
        <pc:inkChg chg="add del mod">
          <ac:chgData name="Kokchun Giang" userId="67e2125d-ec8c-4323-9653-9824a2ad815f" providerId="ADAL" clId="{DCC54989-7FD2-5047-809B-27BA7E8DEEE2}" dt="2024-01-25T20:08:51.254" v="2027"/>
          <ac:inkMkLst>
            <pc:docMk/>
            <pc:sldMk cId="3308498511" sldId="334"/>
            <ac:inkMk id="425" creationId="{91FE65E5-2653-A81B-5AE5-2C3BFF66DBD8}"/>
          </ac:inkMkLst>
        </pc:inkChg>
        <pc:inkChg chg="add del mod">
          <ac:chgData name="Kokchun Giang" userId="67e2125d-ec8c-4323-9653-9824a2ad815f" providerId="ADAL" clId="{DCC54989-7FD2-5047-809B-27BA7E8DEEE2}" dt="2024-01-25T20:08:51.231" v="1987"/>
          <ac:inkMkLst>
            <pc:docMk/>
            <pc:sldMk cId="3308498511" sldId="334"/>
            <ac:inkMk id="426" creationId="{2DF737FC-0EAC-D564-B978-DBDAD14443A5}"/>
          </ac:inkMkLst>
        </pc:inkChg>
        <pc:inkChg chg="add del mod">
          <ac:chgData name="Kokchun Giang" userId="67e2125d-ec8c-4323-9653-9824a2ad815f" providerId="ADAL" clId="{DCC54989-7FD2-5047-809B-27BA7E8DEEE2}" dt="2024-01-25T20:08:51.219" v="1965"/>
          <ac:inkMkLst>
            <pc:docMk/>
            <pc:sldMk cId="3308498511" sldId="334"/>
            <ac:inkMk id="427" creationId="{284C05B5-B4FF-AB88-CE47-F879B115B9CE}"/>
          </ac:inkMkLst>
        </pc:inkChg>
        <pc:inkChg chg="add del mod">
          <ac:chgData name="Kokchun Giang" userId="67e2125d-ec8c-4323-9653-9824a2ad815f" providerId="ADAL" clId="{DCC54989-7FD2-5047-809B-27BA7E8DEEE2}" dt="2024-01-25T20:08:51.213" v="1956"/>
          <ac:inkMkLst>
            <pc:docMk/>
            <pc:sldMk cId="3308498511" sldId="334"/>
            <ac:inkMk id="428" creationId="{37EF63D4-8B5B-4731-C31F-EB34455DD2C9}"/>
          </ac:inkMkLst>
        </pc:inkChg>
        <pc:inkChg chg="add del mod">
          <ac:chgData name="Kokchun Giang" userId="67e2125d-ec8c-4323-9653-9824a2ad815f" providerId="ADAL" clId="{DCC54989-7FD2-5047-809B-27BA7E8DEEE2}" dt="2024-01-25T20:08:51.227" v="1979"/>
          <ac:inkMkLst>
            <pc:docMk/>
            <pc:sldMk cId="3308498511" sldId="334"/>
            <ac:inkMk id="429" creationId="{17334704-7611-8892-026C-C9F304225AF3}"/>
          </ac:inkMkLst>
        </pc:inkChg>
        <pc:inkChg chg="add del mod">
          <ac:chgData name="Kokchun Giang" userId="67e2125d-ec8c-4323-9653-9824a2ad815f" providerId="ADAL" clId="{DCC54989-7FD2-5047-809B-27BA7E8DEEE2}" dt="2024-01-25T20:08:51.235" v="1995"/>
          <ac:inkMkLst>
            <pc:docMk/>
            <pc:sldMk cId="3308498511" sldId="334"/>
            <ac:inkMk id="431" creationId="{E5011A25-909D-8349-3E84-3B539ACFF88E}"/>
          </ac:inkMkLst>
        </pc:inkChg>
        <pc:inkChg chg="add del mod">
          <ac:chgData name="Kokchun Giang" userId="67e2125d-ec8c-4323-9653-9824a2ad815f" providerId="ADAL" clId="{DCC54989-7FD2-5047-809B-27BA7E8DEEE2}" dt="2024-01-25T20:08:51.222" v="1970"/>
          <ac:inkMkLst>
            <pc:docMk/>
            <pc:sldMk cId="3308498511" sldId="334"/>
            <ac:inkMk id="432" creationId="{ADCC210E-B4A2-6FCC-6DFB-9586E9A1C231}"/>
          </ac:inkMkLst>
        </pc:inkChg>
        <pc:inkChg chg="add del mod">
          <ac:chgData name="Kokchun Giang" userId="67e2125d-ec8c-4323-9653-9824a2ad815f" providerId="ADAL" clId="{DCC54989-7FD2-5047-809B-27BA7E8DEEE2}" dt="2024-01-25T20:08:51.239" v="2002"/>
          <ac:inkMkLst>
            <pc:docMk/>
            <pc:sldMk cId="3308498511" sldId="334"/>
            <ac:inkMk id="433" creationId="{6F23EB93-91ED-DEFF-2979-F0E41F7315E3}"/>
          </ac:inkMkLst>
        </pc:inkChg>
        <pc:inkChg chg="add del mod">
          <ac:chgData name="Kokchun Giang" userId="67e2125d-ec8c-4323-9653-9824a2ad815f" providerId="ADAL" clId="{DCC54989-7FD2-5047-809B-27BA7E8DEEE2}" dt="2024-01-25T20:08:51.234" v="1993"/>
          <ac:inkMkLst>
            <pc:docMk/>
            <pc:sldMk cId="3308498511" sldId="334"/>
            <ac:inkMk id="434" creationId="{D7AB7FC8-8D66-6F6F-9209-8F1F2C42DA1A}"/>
          </ac:inkMkLst>
        </pc:inkChg>
        <pc:inkChg chg="add del mod">
          <ac:chgData name="Kokchun Giang" userId="67e2125d-ec8c-4323-9653-9824a2ad815f" providerId="ADAL" clId="{DCC54989-7FD2-5047-809B-27BA7E8DEEE2}" dt="2024-01-25T20:08:51.238" v="2000"/>
          <ac:inkMkLst>
            <pc:docMk/>
            <pc:sldMk cId="3308498511" sldId="334"/>
            <ac:inkMk id="435" creationId="{37593019-E238-6337-2EA2-B084B5A2A232}"/>
          </ac:inkMkLst>
        </pc:inkChg>
        <pc:inkChg chg="add del mod">
          <ac:chgData name="Kokchun Giang" userId="67e2125d-ec8c-4323-9653-9824a2ad815f" providerId="ADAL" clId="{DCC54989-7FD2-5047-809B-27BA7E8DEEE2}" dt="2024-01-25T20:08:51.232" v="1989"/>
          <ac:inkMkLst>
            <pc:docMk/>
            <pc:sldMk cId="3308498511" sldId="334"/>
            <ac:inkMk id="436" creationId="{E74FFACE-F69B-350C-0A92-F43763283BBD}"/>
          </ac:inkMkLst>
        </pc:inkChg>
        <pc:inkChg chg="add del mod">
          <ac:chgData name="Kokchun Giang" userId="67e2125d-ec8c-4323-9653-9824a2ad815f" providerId="ADAL" clId="{DCC54989-7FD2-5047-809B-27BA7E8DEEE2}" dt="2024-01-25T20:08:51.221" v="1969"/>
          <ac:inkMkLst>
            <pc:docMk/>
            <pc:sldMk cId="3308498511" sldId="334"/>
            <ac:inkMk id="437" creationId="{CD203FB1-91E5-9068-7BF9-858E596770BA}"/>
          </ac:inkMkLst>
        </pc:inkChg>
        <pc:inkChg chg="add del mod">
          <ac:chgData name="Kokchun Giang" userId="67e2125d-ec8c-4323-9653-9824a2ad815f" providerId="ADAL" clId="{DCC54989-7FD2-5047-809B-27BA7E8DEEE2}" dt="2024-01-25T20:08:51.216" v="1960"/>
          <ac:inkMkLst>
            <pc:docMk/>
            <pc:sldMk cId="3308498511" sldId="334"/>
            <ac:inkMk id="438" creationId="{A4848FE2-72CC-2AAF-5078-88DF382A84DD}"/>
          </ac:inkMkLst>
        </pc:inkChg>
        <pc:inkChg chg="add del mod">
          <ac:chgData name="Kokchun Giang" userId="67e2125d-ec8c-4323-9653-9824a2ad815f" providerId="ADAL" clId="{DCC54989-7FD2-5047-809B-27BA7E8DEEE2}" dt="2024-01-25T20:08:51.220" v="1967"/>
          <ac:inkMkLst>
            <pc:docMk/>
            <pc:sldMk cId="3308498511" sldId="334"/>
            <ac:inkMk id="440" creationId="{BF81727D-C0C6-59B9-C17D-466B418DED97}"/>
          </ac:inkMkLst>
        </pc:inkChg>
        <pc:inkChg chg="add del mod">
          <ac:chgData name="Kokchun Giang" userId="67e2125d-ec8c-4323-9653-9824a2ad815f" providerId="ADAL" clId="{DCC54989-7FD2-5047-809B-27BA7E8DEEE2}" dt="2024-01-25T20:08:51.217" v="1962"/>
          <ac:inkMkLst>
            <pc:docMk/>
            <pc:sldMk cId="3308498511" sldId="334"/>
            <ac:inkMk id="441" creationId="{99C9E353-C2C5-0D7D-6F66-BA3FB58FE7E5}"/>
          </ac:inkMkLst>
        </pc:inkChg>
        <pc:inkChg chg="add del mod">
          <ac:chgData name="Kokchun Giang" userId="67e2125d-ec8c-4323-9653-9824a2ad815f" providerId="ADAL" clId="{DCC54989-7FD2-5047-809B-27BA7E8DEEE2}" dt="2024-01-25T20:08:51.255" v="2029"/>
          <ac:inkMkLst>
            <pc:docMk/>
            <pc:sldMk cId="3308498511" sldId="334"/>
            <ac:inkMk id="442" creationId="{FC0B16B6-9FD4-7721-2844-BBA2B72AAB53}"/>
          </ac:inkMkLst>
        </pc:inkChg>
        <pc:inkChg chg="add del mod">
          <ac:chgData name="Kokchun Giang" userId="67e2125d-ec8c-4323-9653-9824a2ad815f" providerId="ADAL" clId="{DCC54989-7FD2-5047-809B-27BA7E8DEEE2}" dt="2024-01-25T20:08:51.244" v="2011"/>
          <ac:inkMkLst>
            <pc:docMk/>
            <pc:sldMk cId="3308498511" sldId="334"/>
            <ac:inkMk id="443" creationId="{28AC10A7-BAE9-6D28-9126-639E1B54505B}"/>
          </ac:inkMkLst>
        </pc:inkChg>
        <pc:inkChg chg="add del mod">
          <ac:chgData name="Kokchun Giang" userId="67e2125d-ec8c-4323-9653-9824a2ad815f" providerId="ADAL" clId="{DCC54989-7FD2-5047-809B-27BA7E8DEEE2}" dt="2024-01-25T20:08:51.223" v="1972"/>
          <ac:inkMkLst>
            <pc:docMk/>
            <pc:sldMk cId="3308498511" sldId="334"/>
            <ac:inkMk id="444" creationId="{2EDF04B8-D89D-004E-364E-4D015D6E457F}"/>
          </ac:inkMkLst>
        </pc:inkChg>
        <pc:inkChg chg="add mod">
          <ac:chgData name="Kokchun Giang" userId="67e2125d-ec8c-4323-9653-9824a2ad815f" providerId="ADAL" clId="{DCC54989-7FD2-5047-809B-27BA7E8DEEE2}" dt="2024-01-25T20:09:05.729" v="2085"/>
          <ac:inkMkLst>
            <pc:docMk/>
            <pc:sldMk cId="3308498511" sldId="334"/>
            <ac:inkMk id="446" creationId="{9252CD85-EF71-A8A3-A548-6E1DF447BC35}"/>
          </ac:inkMkLst>
        </pc:inkChg>
        <pc:inkChg chg="add mod">
          <ac:chgData name="Kokchun Giang" userId="67e2125d-ec8c-4323-9653-9824a2ad815f" providerId="ADAL" clId="{DCC54989-7FD2-5047-809B-27BA7E8DEEE2}" dt="2024-01-25T20:09:05.729" v="2085"/>
          <ac:inkMkLst>
            <pc:docMk/>
            <pc:sldMk cId="3308498511" sldId="334"/>
            <ac:inkMk id="447" creationId="{B7FE65C3-7329-0197-2750-BDD2FB4B93EC}"/>
          </ac:inkMkLst>
        </pc:inkChg>
        <pc:inkChg chg="add mod">
          <ac:chgData name="Kokchun Giang" userId="67e2125d-ec8c-4323-9653-9824a2ad815f" providerId="ADAL" clId="{DCC54989-7FD2-5047-809B-27BA7E8DEEE2}" dt="2024-01-25T20:13:09.511" v="2209" actId="164"/>
          <ac:inkMkLst>
            <pc:docMk/>
            <pc:sldMk cId="3308498511" sldId="334"/>
            <ac:inkMk id="449" creationId="{8A93F51E-5EA6-C055-809F-5F892336AFFC}"/>
          </ac:inkMkLst>
        </pc:inkChg>
        <pc:inkChg chg="add mod">
          <ac:chgData name="Kokchun Giang" userId="67e2125d-ec8c-4323-9653-9824a2ad815f" providerId="ADAL" clId="{DCC54989-7FD2-5047-809B-27BA7E8DEEE2}" dt="2024-01-25T18:16:44.107" v="1667"/>
          <ac:inkMkLst>
            <pc:docMk/>
            <pc:sldMk cId="3308498511" sldId="334"/>
            <ac:inkMk id="450" creationId="{ACBF59AD-372F-7B10-35AB-1CD3652199C2}"/>
          </ac:inkMkLst>
        </pc:inkChg>
        <pc:inkChg chg="add mod">
          <ac:chgData name="Kokchun Giang" userId="67e2125d-ec8c-4323-9653-9824a2ad815f" providerId="ADAL" clId="{DCC54989-7FD2-5047-809B-27BA7E8DEEE2}" dt="2024-01-25T18:16:44.107" v="1667"/>
          <ac:inkMkLst>
            <pc:docMk/>
            <pc:sldMk cId="3308498511" sldId="334"/>
            <ac:inkMk id="451" creationId="{B11ABCAE-8A15-4147-C95B-5C28D491B533}"/>
          </ac:inkMkLst>
        </pc:inkChg>
        <pc:inkChg chg="add mod">
          <ac:chgData name="Kokchun Giang" userId="67e2125d-ec8c-4323-9653-9824a2ad815f" providerId="ADAL" clId="{DCC54989-7FD2-5047-809B-27BA7E8DEEE2}" dt="2024-01-25T18:16:44.107" v="1667"/>
          <ac:inkMkLst>
            <pc:docMk/>
            <pc:sldMk cId="3308498511" sldId="334"/>
            <ac:inkMk id="453" creationId="{290A36B6-FDB8-0B34-3403-93D1AC12D8F2}"/>
          </ac:inkMkLst>
        </pc:inkChg>
        <pc:inkChg chg="add mod">
          <ac:chgData name="Kokchun Giang" userId="67e2125d-ec8c-4323-9653-9824a2ad815f" providerId="ADAL" clId="{DCC54989-7FD2-5047-809B-27BA7E8DEEE2}" dt="2024-01-25T18:16:44.107" v="1667"/>
          <ac:inkMkLst>
            <pc:docMk/>
            <pc:sldMk cId="3308498511" sldId="334"/>
            <ac:inkMk id="454" creationId="{94DB1273-19EF-9298-12C7-ACADA5165448}"/>
          </ac:inkMkLst>
        </pc:inkChg>
        <pc:inkChg chg="add mod">
          <ac:chgData name="Kokchun Giang" userId="67e2125d-ec8c-4323-9653-9824a2ad815f" providerId="ADAL" clId="{DCC54989-7FD2-5047-809B-27BA7E8DEEE2}" dt="2024-01-25T18:16:44.107" v="1667"/>
          <ac:inkMkLst>
            <pc:docMk/>
            <pc:sldMk cId="3308498511" sldId="334"/>
            <ac:inkMk id="455" creationId="{0183C4CA-3A0B-E2E3-2366-92C8FE800559}"/>
          </ac:inkMkLst>
        </pc:inkChg>
        <pc:inkChg chg="add mod">
          <ac:chgData name="Kokchun Giang" userId="67e2125d-ec8c-4323-9653-9824a2ad815f" providerId="ADAL" clId="{DCC54989-7FD2-5047-809B-27BA7E8DEEE2}" dt="2024-01-25T18:16:44.107" v="1667"/>
          <ac:inkMkLst>
            <pc:docMk/>
            <pc:sldMk cId="3308498511" sldId="334"/>
            <ac:inkMk id="456" creationId="{EF33DE69-E5E8-0EF7-7254-FE860E802A85}"/>
          </ac:inkMkLst>
        </pc:inkChg>
        <pc:inkChg chg="add mod">
          <ac:chgData name="Kokchun Giang" userId="67e2125d-ec8c-4323-9653-9824a2ad815f" providerId="ADAL" clId="{DCC54989-7FD2-5047-809B-27BA7E8DEEE2}" dt="2024-01-25T18:16:44.107" v="1667"/>
          <ac:inkMkLst>
            <pc:docMk/>
            <pc:sldMk cId="3308498511" sldId="334"/>
            <ac:inkMk id="457" creationId="{960AAC48-AE2C-670D-35C9-A4DB348AFAB5}"/>
          </ac:inkMkLst>
        </pc:inkChg>
        <pc:inkChg chg="add mod">
          <ac:chgData name="Kokchun Giang" userId="67e2125d-ec8c-4323-9653-9824a2ad815f" providerId="ADAL" clId="{DCC54989-7FD2-5047-809B-27BA7E8DEEE2}" dt="2024-01-25T18:16:44.107" v="1667"/>
          <ac:inkMkLst>
            <pc:docMk/>
            <pc:sldMk cId="3308498511" sldId="334"/>
            <ac:inkMk id="458" creationId="{A73F1856-093F-F3FD-6702-7BC8E00FB740}"/>
          </ac:inkMkLst>
        </pc:inkChg>
        <pc:inkChg chg="add mod">
          <ac:chgData name="Kokchun Giang" userId="67e2125d-ec8c-4323-9653-9824a2ad815f" providerId="ADAL" clId="{DCC54989-7FD2-5047-809B-27BA7E8DEEE2}" dt="2024-01-25T18:16:44.107" v="1667"/>
          <ac:inkMkLst>
            <pc:docMk/>
            <pc:sldMk cId="3308498511" sldId="334"/>
            <ac:inkMk id="459" creationId="{2787FBCF-936F-4412-3CD7-87A9599CDCB7}"/>
          </ac:inkMkLst>
        </pc:inkChg>
        <pc:inkChg chg="add mod">
          <ac:chgData name="Kokchun Giang" userId="67e2125d-ec8c-4323-9653-9824a2ad815f" providerId="ADAL" clId="{DCC54989-7FD2-5047-809B-27BA7E8DEEE2}" dt="2024-01-25T18:16:44.107" v="1667"/>
          <ac:inkMkLst>
            <pc:docMk/>
            <pc:sldMk cId="3308498511" sldId="334"/>
            <ac:inkMk id="460" creationId="{1E9BB82C-EB20-A2F3-D266-74371359A587}"/>
          </ac:inkMkLst>
        </pc:inkChg>
        <pc:inkChg chg="add mod">
          <ac:chgData name="Kokchun Giang" userId="67e2125d-ec8c-4323-9653-9824a2ad815f" providerId="ADAL" clId="{DCC54989-7FD2-5047-809B-27BA7E8DEEE2}" dt="2024-01-25T18:16:44.107" v="1667"/>
          <ac:inkMkLst>
            <pc:docMk/>
            <pc:sldMk cId="3308498511" sldId="334"/>
            <ac:inkMk id="461" creationId="{FAE38C22-1101-3F6A-FF07-ADC9E239E8A3}"/>
          </ac:inkMkLst>
        </pc:inkChg>
        <pc:inkChg chg="add mod">
          <ac:chgData name="Kokchun Giang" userId="67e2125d-ec8c-4323-9653-9824a2ad815f" providerId="ADAL" clId="{DCC54989-7FD2-5047-809B-27BA7E8DEEE2}" dt="2024-01-25T18:16:44.107" v="1667"/>
          <ac:inkMkLst>
            <pc:docMk/>
            <pc:sldMk cId="3308498511" sldId="334"/>
            <ac:inkMk id="462" creationId="{BEF5CF16-14B2-5F5F-BB41-BF027937D940}"/>
          </ac:inkMkLst>
        </pc:inkChg>
        <pc:inkChg chg="add mod">
          <ac:chgData name="Kokchun Giang" userId="67e2125d-ec8c-4323-9653-9824a2ad815f" providerId="ADAL" clId="{DCC54989-7FD2-5047-809B-27BA7E8DEEE2}" dt="2024-01-25T18:16:44.107" v="1667"/>
          <ac:inkMkLst>
            <pc:docMk/>
            <pc:sldMk cId="3308498511" sldId="334"/>
            <ac:inkMk id="472" creationId="{4F76227C-EF24-5F18-203F-0BAAA9D6CF2D}"/>
          </ac:inkMkLst>
        </pc:inkChg>
        <pc:inkChg chg="add mod">
          <ac:chgData name="Kokchun Giang" userId="67e2125d-ec8c-4323-9653-9824a2ad815f" providerId="ADAL" clId="{DCC54989-7FD2-5047-809B-27BA7E8DEEE2}" dt="2024-01-25T18:16:44.107" v="1667"/>
          <ac:inkMkLst>
            <pc:docMk/>
            <pc:sldMk cId="3308498511" sldId="334"/>
            <ac:inkMk id="473" creationId="{E5997B3A-A54F-D16C-7C90-D24EB3CDE0A4}"/>
          </ac:inkMkLst>
        </pc:inkChg>
        <pc:inkChg chg="add del mod">
          <ac:chgData name="Kokchun Giang" userId="67e2125d-ec8c-4323-9653-9824a2ad815f" providerId="ADAL" clId="{DCC54989-7FD2-5047-809B-27BA7E8DEEE2}" dt="2024-01-25T20:05:18.833" v="1687" actId="9405"/>
          <ac:inkMkLst>
            <pc:docMk/>
            <pc:sldMk cId="3308498511" sldId="334"/>
            <ac:inkMk id="479" creationId="{4B4D2938-F8E5-11E3-A6B2-95792BB1BC20}"/>
          </ac:inkMkLst>
        </pc:inkChg>
        <pc:inkChg chg="add del mod">
          <ac:chgData name="Kokchun Giang" userId="67e2125d-ec8c-4323-9653-9824a2ad815f" providerId="ADAL" clId="{DCC54989-7FD2-5047-809B-27BA7E8DEEE2}" dt="2024-01-25T20:05:18.572" v="1686" actId="9405"/>
          <ac:inkMkLst>
            <pc:docMk/>
            <pc:sldMk cId="3308498511" sldId="334"/>
            <ac:inkMk id="480" creationId="{4D3C31ED-5E1B-9650-363E-B9F713C0FF1D}"/>
          </ac:inkMkLst>
        </pc:inkChg>
        <pc:inkChg chg="add del mod">
          <ac:chgData name="Kokchun Giang" userId="67e2125d-ec8c-4323-9653-9824a2ad815f" providerId="ADAL" clId="{DCC54989-7FD2-5047-809B-27BA7E8DEEE2}" dt="2024-01-25T20:05:18.345" v="1685" actId="9405"/>
          <ac:inkMkLst>
            <pc:docMk/>
            <pc:sldMk cId="3308498511" sldId="334"/>
            <ac:inkMk id="481" creationId="{D9B19163-8448-2F26-1791-F2679818EBFB}"/>
          </ac:inkMkLst>
        </pc:inkChg>
        <pc:inkChg chg="add del mod">
          <ac:chgData name="Kokchun Giang" userId="67e2125d-ec8c-4323-9653-9824a2ad815f" providerId="ADAL" clId="{DCC54989-7FD2-5047-809B-27BA7E8DEEE2}" dt="2024-01-25T20:05:18.091" v="1684" actId="9405"/>
          <ac:inkMkLst>
            <pc:docMk/>
            <pc:sldMk cId="3308498511" sldId="334"/>
            <ac:inkMk id="482" creationId="{9591A708-DFFF-7954-CD7F-2FAB753B96FD}"/>
          </ac:inkMkLst>
        </pc:inkChg>
        <pc:inkChg chg="add del mod">
          <ac:chgData name="Kokchun Giang" userId="67e2125d-ec8c-4323-9653-9824a2ad815f" providerId="ADAL" clId="{DCC54989-7FD2-5047-809B-27BA7E8DEEE2}" dt="2024-01-25T20:05:17.691" v="1683"/>
          <ac:inkMkLst>
            <pc:docMk/>
            <pc:sldMk cId="3308498511" sldId="334"/>
            <ac:inkMk id="483" creationId="{AE992AF5-B253-DF29-80FB-9A2A63789EEA}"/>
          </ac:inkMkLst>
        </pc:inkChg>
        <pc:inkChg chg="add mod">
          <ac:chgData name="Kokchun Giang" userId="67e2125d-ec8c-4323-9653-9824a2ad815f" providerId="ADAL" clId="{DCC54989-7FD2-5047-809B-27BA7E8DEEE2}" dt="2024-01-25T20:05:29.428" v="1691"/>
          <ac:inkMkLst>
            <pc:docMk/>
            <pc:sldMk cId="3308498511" sldId="334"/>
            <ac:inkMk id="491" creationId="{3CC66613-1535-CA44-4435-2011DC8D0F8A}"/>
          </ac:inkMkLst>
        </pc:inkChg>
        <pc:inkChg chg="add mod">
          <ac:chgData name="Kokchun Giang" userId="67e2125d-ec8c-4323-9653-9824a2ad815f" providerId="ADAL" clId="{DCC54989-7FD2-5047-809B-27BA7E8DEEE2}" dt="2024-01-25T20:05:29.428" v="1691"/>
          <ac:inkMkLst>
            <pc:docMk/>
            <pc:sldMk cId="3308498511" sldId="334"/>
            <ac:inkMk id="494" creationId="{EBEC262C-EDD1-E03C-B59B-160053A3D07F}"/>
          </ac:inkMkLst>
        </pc:inkChg>
        <pc:inkChg chg="add del mod">
          <ac:chgData name="Kokchun Giang" userId="67e2125d-ec8c-4323-9653-9824a2ad815f" providerId="ADAL" clId="{DCC54989-7FD2-5047-809B-27BA7E8DEEE2}" dt="2024-01-25T20:05:48.735" v="1705" actId="9405"/>
          <ac:inkMkLst>
            <pc:docMk/>
            <pc:sldMk cId="3308498511" sldId="334"/>
            <ac:inkMk id="496" creationId="{EF632C19-56E9-66C8-4090-8558619F8C32}"/>
          </ac:inkMkLst>
        </pc:inkChg>
        <pc:inkChg chg="add del mod">
          <ac:chgData name="Kokchun Giang" userId="67e2125d-ec8c-4323-9653-9824a2ad815f" providerId="ADAL" clId="{DCC54989-7FD2-5047-809B-27BA7E8DEEE2}" dt="2024-01-25T20:05:48.145" v="1704"/>
          <ac:inkMkLst>
            <pc:docMk/>
            <pc:sldMk cId="3308498511" sldId="334"/>
            <ac:inkMk id="497" creationId="{ED5E84B1-3396-A46B-ECDA-B4CD0F140B71}"/>
          </ac:inkMkLst>
        </pc:inkChg>
        <pc:inkChg chg="add del mod">
          <ac:chgData name="Kokchun Giang" userId="67e2125d-ec8c-4323-9653-9824a2ad815f" providerId="ADAL" clId="{DCC54989-7FD2-5047-809B-27BA7E8DEEE2}" dt="2024-01-25T20:05:47.755" v="1702" actId="9405"/>
          <ac:inkMkLst>
            <pc:docMk/>
            <pc:sldMk cId="3308498511" sldId="334"/>
            <ac:inkMk id="499" creationId="{897EDB12-9E21-3027-7081-D284E23CC7E0}"/>
          </ac:inkMkLst>
        </pc:inkChg>
        <pc:inkChg chg="add del mod">
          <ac:chgData name="Kokchun Giang" userId="67e2125d-ec8c-4323-9653-9824a2ad815f" providerId="ADAL" clId="{DCC54989-7FD2-5047-809B-27BA7E8DEEE2}" dt="2024-01-25T20:05:47.529" v="1701" actId="9405"/>
          <ac:inkMkLst>
            <pc:docMk/>
            <pc:sldMk cId="3308498511" sldId="334"/>
            <ac:inkMk id="500" creationId="{AB0A7CFF-EA38-A507-AE24-5EAEB344E363}"/>
          </ac:inkMkLst>
        </pc:inkChg>
        <pc:inkChg chg="add del mod">
          <ac:chgData name="Kokchun Giang" userId="67e2125d-ec8c-4323-9653-9824a2ad815f" providerId="ADAL" clId="{DCC54989-7FD2-5047-809B-27BA7E8DEEE2}" dt="2024-01-25T20:05:47.330" v="1700"/>
          <ac:inkMkLst>
            <pc:docMk/>
            <pc:sldMk cId="3308498511" sldId="334"/>
            <ac:inkMk id="501" creationId="{F780C2C0-1B75-24F1-D795-021ECC776E43}"/>
          </ac:inkMkLst>
        </pc:inkChg>
        <pc:inkChg chg="add mod">
          <ac:chgData name="Kokchun Giang" userId="67e2125d-ec8c-4323-9653-9824a2ad815f" providerId="ADAL" clId="{DCC54989-7FD2-5047-809B-27BA7E8DEEE2}" dt="2024-01-25T20:05:52.001" v="1716"/>
          <ac:inkMkLst>
            <pc:docMk/>
            <pc:sldMk cId="3308498511" sldId="334"/>
            <ac:inkMk id="503" creationId="{E1C719B9-BC49-981C-7B21-E7FFB4192A41}"/>
          </ac:inkMkLst>
        </pc:inkChg>
        <pc:inkChg chg="add mod">
          <ac:chgData name="Kokchun Giang" userId="67e2125d-ec8c-4323-9653-9824a2ad815f" providerId="ADAL" clId="{DCC54989-7FD2-5047-809B-27BA7E8DEEE2}" dt="2024-01-25T20:05:52.001" v="1716"/>
          <ac:inkMkLst>
            <pc:docMk/>
            <pc:sldMk cId="3308498511" sldId="334"/>
            <ac:inkMk id="504" creationId="{FB42FFC2-4BB5-277F-F624-A025AADC65B9}"/>
          </ac:inkMkLst>
        </pc:inkChg>
        <pc:inkChg chg="add mod">
          <ac:chgData name="Kokchun Giang" userId="67e2125d-ec8c-4323-9653-9824a2ad815f" providerId="ADAL" clId="{DCC54989-7FD2-5047-809B-27BA7E8DEEE2}" dt="2024-01-25T20:05:52.001" v="1716"/>
          <ac:inkMkLst>
            <pc:docMk/>
            <pc:sldMk cId="3308498511" sldId="334"/>
            <ac:inkMk id="505" creationId="{1E30FE23-13B7-BD50-246E-70CEA6F232D3}"/>
          </ac:inkMkLst>
        </pc:inkChg>
        <pc:inkChg chg="add mod">
          <ac:chgData name="Kokchun Giang" userId="67e2125d-ec8c-4323-9653-9824a2ad815f" providerId="ADAL" clId="{DCC54989-7FD2-5047-809B-27BA7E8DEEE2}" dt="2024-01-25T20:05:52.001" v="1716"/>
          <ac:inkMkLst>
            <pc:docMk/>
            <pc:sldMk cId="3308498511" sldId="334"/>
            <ac:inkMk id="506" creationId="{DC66B2F6-A91B-343A-9D04-C005A9E99406}"/>
          </ac:inkMkLst>
        </pc:inkChg>
        <pc:inkChg chg="add mod">
          <ac:chgData name="Kokchun Giang" userId="67e2125d-ec8c-4323-9653-9824a2ad815f" providerId="ADAL" clId="{DCC54989-7FD2-5047-809B-27BA7E8DEEE2}" dt="2024-01-25T20:05:52.001" v="1716"/>
          <ac:inkMkLst>
            <pc:docMk/>
            <pc:sldMk cId="3308498511" sldId="334"/>
            <ac:inkMk id="507" creationId="{32237F35-FB6A-116A-7AE4-FEFC00A3647E}"/>
          </ac:inkMkLst>
        </pc:inkChg>
        <pc:inkChg chg="add mod">
          <ac:chgData name="Kokchun Giang" userId="67e2125d-ec8c-4323-9653-9824a2ad815f" providerId="ADAL" clId="{DCC54989-7FD2-5047-809B-27BA7E8DEEE2}" dt="2024-01-25T20:05:52.001" v="1716"/>
          <ac:inkMkLst>
            <pc:docMk/>
            <pc:sldMk cId="3308498511" sldId="334"/>
            <ac:inkMk id="508" creationId="{5DFD3170-055B-5B66-95DC-FA1FCCAEA2B6}"/>
          </ac:inkMkLst>
        </pc:inkChg>
        <pc:inkChg chg="add mod">
          <ac:chgData name="Kokchun Giang" userId="67e2125d-ec8c-4323-9653-9824a2ad815f" providerId="ADAL" clId="{DCC54989-7FD2-5047-809B-27BA7E8DEEE2}" dt="2024-01-25T20:05:52.001" v="1716"/>
          <ac:inkMkLst>
            <pc:docMk/>
            <pc:sldMk cId="3308498511" sldId="334"/>
            <ac:inkMk id="510" creationId="{68F9C5A2-EE6C-7AA4-C254-5460DD23DB88}"/>
          </ac:inkMkLst>
        </pc:inkChg>
        <pc:inkChg chg="add mod">
          <ac:chgData name="Kokchun Giang" userId="67e2125d-ec8c-4323-9653-9824a2ad815f" providerId="ADAL" clId="{DCC54989-7FD2-5047-809B-27BA7E8DEEE2}" dt="2024-01-25T20:05:52.001" v="1716"/>
          <ac:inkMkLst>
            <pc:docMk/>
            <pc:sldMk cId="3308498511" sldId="334"/>
            <ac:inkMk id="511" creationId="{21D3CE17-9081-94E7-D222-11DE0706B3D1}"/>
          </ac:inkMkLst>
        </pc:inkChg>
        <pc:inkChg chg="add mod">
          <ac:chgData name="Kokchun Giang" userId="67e2125d-ec8c-4323-9653-9824a2ad815f" providerId="ADAL" clId="{DCC54989-7FD2-5047-809B-27BA7E8DEEE2}" dt="2024-01-25T20:05:52.001" v="1716"/>
          <ac:inkMkLst>
            <pc:docMk/>
            <pc:sldMk cId="3308498511" sldId="334"/>
            <ac:inkMk id="512" creationId="{FD1F977A-416D-9CE2-E16D-E4E82AA941F4}"/>
          </ac:inkMkLst>
        </pc:inkChg>
        <pc:inkChg chg="add mod">
          <ac:chgData name="Kokchun Giang" userId="67e2125d-ec8c-4323-9653-9824a2ad815f" providerId="ADAL" clId="{DCC54989-7FD2-5047-809B-27BA7E8DEEE2}" dt="2024-01-25T20:05:52.001" v="1716"/>
          <ac:inkMkLst>
            <pc:docMk/>
            <pc:sldMk cId="3308498511" sldId="334"/>
            <ac:inkMk id="513" creationId="{AEE383AF-947A-452E-BBBD-ACDF610C868A}"/>
          </ac:inkMkLst>
        </pc:inkChg>
        <pc:inkChg chg="add mod">
          <ac:chgData name="Kokchun Giang" userId="67e2125d-ec8c-4323-9653-9824a2ad815f" providerId="ADAL" clId="{DCC54989-7FD2-5047-809B-27BA7E8DEEE2}" dt="2024-01-25T20:05:58.015" v="1734"/>
          <ac:inkMkLst>
            <pc:docMk/>
            <pc:sldMk cId="3308498511" sldId="334"/>
            <ac:inkMk id="515" creationId="{C40F464F-B736-E4B7-D87E-3EBA47F8E65D}"/>
          </ac:inkMkLst>
        </pc:inkChg>
        <pc:inkChg chg="add mod">
          <ac:chgData name="Kokchun Giang" userId="67e2125d-ec8c-4323-9653-9824a2ad815f" providerId="ADAL" clId="{DCC54989-7FD2-5047-809B-27BA7E8DEEE2}" dt="2024-01-25T20:05:58.015" v="1734"/>
          <ac:inkMkLst>
            <pc:docMk/>
            <pc:sldMk cId="3308498511" sldId="334"/>
            <ac:inkMk id="516" creationId="{B1D6D348-B898-6F3E-3C6D-89CDA9B72005}"/>
          </ac:inkMkLst>
        </pc:inkChg>
        <pc:inkChg chg="add mod">
          <ac:chgData name="Kokchun Giang" userId="67e2125d-ec8c-4323-9653-9824a2ad815f" providerId="ADAL" clId="{DCC54989-7FD2-5047-809B-27BA7E8DEEE2}" dt="2024-01-25T20:05:58.015" v="1734"/>
          <ac:inkMkLst>
            <pc:docMk/>
            <pc:sldMk cId="3308498511" sldId="334"/>
            <ac:inkMk id="517" creationId="{72E24319-463F-A9B9-FD47-3A0B8B1C3A9D}"/>
          </ac:inkMkLst>
        </pc:inkChg>
        <pc:inkChg chg="add mod">
          <ac:chgData name="Kokchun Giang" userId="67e2125d-ec8c-4323-9653-9824a2ad815f" providerId="ADAL" clId="{DCC54989-7FD2-5047-809B-27BA7E8DEEE2}" dt="2024-01-25T20:05:58.015" v="1734"/>
          <ac:inkMkLst>
            <pc:docMk/>
            <pc:sldMk cId="3308498511" sldId="334"/>
            <ac:inkMk id="518" creationId="{343BE54A-8E02-2B53-0DB2-90212FC46338}"/>
          </ac:inkMkLst>
        </pc:inkChg>
        <pc:inkChg chg="add mod">
          <ac:chgData name="Kokchun Giang" userId="67e2125d-ec8c-4323-9653-9824a2ad815f" providerId="ADAL" clId="{DCC54989-7FD2-5047-809B-27BA7E8DEEE2}" dt="2024-01-25T20:05:58.015" v="1734"/>
          <ac:inkMkLst>
            <pc:docMk/>
            <pc:sldMk cId="3308498511" sldId="334"/>
            <ac:inkMk id="519" creationId="{8CB97516-D9D4-5060-3B63-27F1A47A4594}"/>
          </ac:inkMkLst>
        </pc:inkChg>
        <pc:inkChg chg="add mod">
          <ac:chgData name="Kokchun Giang" userId="67e2125d-ec8c-4323-9653-9824a2ad815f" providerId="ADAL" clId="{DCC54989-7FD2-5047-809B-27BA7E8DEEE2}" dt="2024-01-25T20:05:58.015" v="1734"/>
          <ac:inkMkLst>
            <pc:docMk/>
            <pc:sldMk cId="3308498511" sldId="334"/>
            <ac:inkMk id="520" creationId="{A28BE7EC-C7FB-BDAE-8C4E-A793D8D14420}"/>
          </ac:inkMkLst>
        </pc:inkChg>
        <pc:inkChg chg="add mod">
          <ac:chgData name="Kokchun Giang" userId="67e2125d-ec8c-4323-9653-9824a2ad815f" providerId="ADAL" clId="{DCC54989-7FD2-5047-809B-27BA7E8DEEE2}" dt="2024-01-25T20:05:58.015" v="1734"/>
          <ac:inkMkLst>
            <pc:docMk/>
            <pc:sldMk cId="3308498511" sldId="334"/>
            <ac:inkMk id="521" creationId="{0C050E2F-26C1-B1B4-2934-E16ACB45B171}"/>
          </ac:inkMkLst>
        </pc:inkChg>
        <pc:inkChg chg="add mod">
          <ac:chgData name="Kokchun Giang" userId="67e2125d-ec8c-4323-9653-9824a2ad815f" providerId="ADAL" clId="{DCC54989-7FD2-5047-809B-27BA7E8DEEE2}" dt="2024-01-25T20:05:58.015" v="1734"/>
          <ac:inkMkLst>
            <pc:docMk/>
            <pc:sldMk cId="3308498511" sldId="334"/>
            <ac:inkMk id="522" creationId="{3982D345-0E50-704A-45C4-B068BD35611F}"/>
          </ac:inkMkLst>
        </pc:inkChg>
        <pc:inkChg chg="add mod">
          <ac:chgData name="Kokchun Giang" userId="67e2125d-ec8c-4323-9653-9824a2ad815f" providerId="ADAL" clId="{DCC54989-7FD2-5047-809B-27BA7E8DEEE2}" dt="2024-01-25T20:05:58.015" v="1734"/>
          <ac:inkMkLst>
            <pc:docMk/>
            <pc:sldMk cId="3308498511" sldId="334"/>
            <ac:inkMk id="523" creationId="{3BA49E3C-0A6E-3F6F-30D9-048BD789028B}"/>
          </ac:inkMkLst>
        </pc:inkChg>
        <pc:inkChg chg="add mod">
          <ac:chgData name="Kokchun Giang" userId="67e2125d-ec8c-4323-9653-9824a2ad815f" providerId="ADAL" clId="{DCC54989-7FD2-5047-809B-27BA7E8DEEE2}" dt="2024-01-25T20:05:58.015" v="1734"/>
          <ac:inkMkLst>
            <pc:docMk/>
            <pc:sldMk cId="3308498511" sldId="334"/>
            <ac:inkMk id="524" creationId="{9F5CD073-48D6-0A7F-12B3-61ED863BB947}"/>
          </ac:inkMkLst>
        </pc:inkChg>
        <pc:inkChg chg="add mod">
          <ac:chgData name="Kokchun Giang" userId="67e2125d-ec8c-4323-9653-9824a2ad815f" providerId="ADAL" clId="{DCC54989-7FD2-5047-809B-27BA7E8DEEE2}" dt="2024-01-25T20:05:58.015" v="1734"/>
          <ac:inkMkLst>
            <pc:docMk/>
            <pc:sldMk cId="3308498511" sldId="334"/>
            <ac:inkMk id="525" creationId="{A18B4052-5E27-E27E-3E7E-1CBF55D4AF78}"/>
          </ac:inkMkLst>
        </pc:inkChg>
        <pc:inkChg chg="add mod">
          <ac:chgData name="Kokchun Giang" userId="67e2125d-ec8c-4323-9653-9824a2ad815f" providerId="ADAL" clId="{DCC54989-7FD2-5047-809B-27BA7E8DEEE2}" dt="2024-01-25T20:05:58.015" v="1734"/>
          <ac:inkMkLst>
            <pc:docMk/>
            <pc:sldMk cId="3308498511" sldId="334"/>
            <ac:inkMk id="526" creationId="{4951F0A2-A41B-2811-C3E1-89A43A6C5492}"/>
          </ac:inkMkLst>
        </pc:inkChg>
        <pc:inkChg chg="add mod">
          <ac:chgData name="Kokchun Giang" userId="67e2125d-ec8c-4323-9653-9824a2ad815f" providerId="ADAL" clId="{DCC54989-7FD2-5047-809B-27BA7E8DEEE2}" dt="2024-01-25T20:05:58.015" v="1734"/>
          <ac:inkMkLst>
            <pc:docMk/>
            <pc:sldMk cId="3308498511" sldId="334"/>
            <ac:inkMk id="527" creationId="{54D986C0-03A5-ECC5-8443-201126DD4CAD}"/>
          </ac:inkMkLst>
        </pc:inkChg>
        <pc:inkChg chg="add mod">
          <ac:chgData name="Kokchun Giang" userId="67e2125d-ec8c-4323-9653-9824a2ad815f" providerId="ADAL" clId="{DCC54989-7FD2-5047-809B-27BA7E8DEEE2}" dt="2024-01-25T20:05:58.015" v="1734"/>
          <ac:inkMkLst>
            <pc:docMk/>
            <pc:sldMk cId="3308498511" sldId="334"/>
            <ac:inkMk id="528" creationId="{447D6F61-D8D5-F5F4-5D09-D191325CDCB4}"/>
          </ac:inkMkLst>
        </pc:inkChg>
        <pc:inkChg chg="add mod">
          <ac:chgData name="Kokchun Giang" userId="67e2125d-ec8c-4323-9653-9824a2ad815f" providerId="ADAL" clId="{DCC54989-7FD2-5047-809B-27BA7E8DEEE2}" dt="2024-01-25T20:05:58.015" v="1734"/>
          <ac:inkMkLst>
            <pc:docMk/>
            <pc:sldMk cId="3308498511" sldId="334"/>
            <ac:inkMk id="529" creationId="{79BAD205-F891-ABDE-A58E-F08C7FCECA78}"/>
          </ac:inkMkLst>
        </pc:inkChg>
        <pc:inkChg chg="add mod">
          <ac:chgData name="Kokchun Giang" userId="67e2125d-ec8c-4323-9653-9824a2ad815f" providerId="ADAL" clId="{DCC54989-7FD2-5047-809B-27BA7E8DEEE2}" dt="2024-01-25T20:05:58.015" v="1734"/>
          <ac:inkMkLst>
            <pc:docMk/>
            <pc:sldMk cId="3308498511" sldId="334"/>
            <ac:inkMk id="530" creationId="{22F6AF56-CBD6-C811-B85E-47BC48E3CAB3}"/>
          </ac:inkMkLst>
        </pc:inkChg>
        <pc:inkChg chg="add mod">
          <ac:chgData name="Kokchun Giang" userId="67e2125d-ec8c-4323-9653-9824a2ad815f" providerId="ADAL" clId="{DCC54989-7FD2-5047-809B-27BA7E8DEEE2}" dt="2024-01-25T20:05:58.015" v="1734"/>
          <ac:inkMkLst>
            <pc:docMk/>
            <pc:sldMk cId="3308498511" sldId="334"/>
            <ac:inkMk id="531" creationId="{F0A37327-B4E3-4B7E-00D2-0E3AFA6AEEF1}"/>
          </ac:inkMkLst>
        </pc:inkChg>
        <pc:inkChg chg="add mod">
          <ac:chgData name="Kokchun Giang" userId="67e2125d-ec8c-4323-9653-9824a2ad815f" providerId="ADAL" clId="{DCC54989-7FD2-5047-809B-27BA7E8DEEE2}" dt="2024-01-25T20:06:05.690" v="1749"/>
          <ac:inkMkLst>
            <pc:docMk/>
            <pc:sldMk cId="3308498511" sldId="334"/>
            <ac:inkMk id="535" creationId="{A88CD393-64B7-FED4-E010-0264C359656A}"/>
          </ac:inkMkLst>
        </pc:inkChg>
        <pc:inkChg chg="add mod">
          <ac:chgData name="Kokchun Giang" userId="67e2125d-ec8c-4323-9653-9824a2ad815f" providerId="ADAL" clId="{DCC54989-7FD2-5047-809B-27BA7E8DEEE2}" dt="2024-01-25T20:06:05.690" v="1749"/>
          <ac:inkMkLst>
            <pc:docMk/>
            <pc:sldMk cId="3308498511" sldId="334"/>
            <ac:inkMk id="536" creationId="{158FCE42-C234-56C3-8F15-8C40CF8BF557}"/>
          </ac:inkMkLst>
        </pc:inkChg>
        <pc:inkChg chg="add mod">
          <ac:chgData name="Kokchun Giang" userId="67e2125d-ec8c-4323-9653-9824a2ad815f" providerId="ADAL" clId="{DCC54989-7FD2-5047-809B-27BA7E8DEEE2}" dt="2024-01-25T20:06:05.690" v="1749"/>
          <ac:inkMkLst>
            <pc:docMk/>
            <pc:sldMk cId="3308498511" sldId="334"/>
            <ac:inkMk id="537" creationId="{E287AE83-3C05-B478-8219-8D11F7347361}"/>
          </ac:inkMkLst>
        </pc:inkChg>
        <pc:inkChg chg="add mod">
          <ac:chgData name="Kokchun Giang" userId="67e2125d-ec8c-4323-9653-9824a2ad815f" providerId="ADAL" clId="{DCC54989-7FD2-5047-809B-27BA7E8DEEE2}" dt="2024-01-25T20:06:05.690" v="1749"/>
          <ac:inkMkLst>
            <pc:docMk/>
            <pc:sldMk cId="3308498511" sldId="334"/>
            <ac:inkMk id="538" creationId="{F62891C4-6747-F08D-A268-ECB102868375}"/>
          </ac:inkMkLst>
        </pc:inkChg>
        <pc:inkChg chg="add mod">
          <ac:chgData name="Kokchun Giang" userId="67e2125d-ec8c-4323-9653-9824a2ad815f" providerId="ADAL" clId="{DCC54989-7FD2-5047-809B-27BA7E8DEEE2}" dt="2024-01-25T20:06:05.690" v="1749"/>
          <ac:inkMkLst>
            <pc:docMk/>
            <pc:sldMk cId="3308498511" sldId="334"/>
            <ac:inkMk id="539" creationId="{FABEF318-72DF-8C01-24E4-9813EAAD168C}"/>
          </ac:inkMkLst>
        </pc:inkChg>
        <pc:inkChg chg="add mod">
          <ac:chgData name="Kokchun Giang" userId="67e2125d-ec8c-4323-9653-9824a2ad815f" providerId="ADAL" clId="{DCC54989-7FD2-5047-809B-27BA7E8DEEE2}" dt="2024-01-25T20:06:05.690" v="1749"/>
          <ac:inkMkLst>
            <pc:docMk/>
            <pc:sldMk cId="3308498511" sldId="334"/>
            <ac:inkMk id="540" creationId="{B56BD45C-6F62-BC61-64F0-B50C221DF9E1}"/>
          </ac:inkMkLst>
        </pc:inkChg>
        <pc:inkChg chg="add mod">
          <ac:chgData name="Kokchun Giang" userId="67e2125d-ec8c-4323-9653-9824a2ad815f" providerId="ADAL" clId="{DCC54989-7FD2-5047-809B-27BA7E8DEEE2}" dt="2024-01-25T20:06:05.690" v="1749"/>
          <ac:inkMkLst>
            <pc:docMk/>
            <pc:sldMk cId="3308498511" sldId="334"/>
            <ac:inkMk id="541" creationId="{0DDAE2F5-2E57-C352-CEEF-1B6AE088518B}"/>
          </ac:inkMkLst>
        </pc:inkChg>
        <pc:inkChg chg="add mod">
          <ac:chgData name="Kokchun Giang" userId="67e2125d-ec8c-4323-9653-9824a2ad815f" providerId="ADAL" clId="{DCC54989-7FD2-5047-809B-27BA7E8DEEE2}" dt="2024-01-25T20:06:05.690" v="1749"/>
          <ac:inkMkLst>
            <pc:docMk/>
            <pc:sldMk cId="3308498511" sldId="334"/>
            <ac:inkMk id="542" creationId="{3828C3C5-FA3B-868B-A8F9-B50B36A4B995}"/>
          </ac:inkMkLst>
        </pc:inkChg>
        <pc:inkChg chg="add mod">
          <ac:chgData name="Kokchun Giang" userId="67e2125d-ec8c-4323-9653-9824a2ad815f" providerId="ADAL" clId="{DCC54989-7FD2-5047-809B-27BA7E8DEEE2}" dt="2024-01-25T20:06:05.690" v="1749"/>
          <ac:inkMkLst>
            <pc:docMk/>
            <pc:sldMk cId="3308498511" sldId="334"/>
            <ac:inkMk id="543" creationId="{6705C795-E662-C4AE-79DD-9843E3E03F29}"/>
          </ac:inkMkLst>
        </pc:inkChg>
        <pc:inkChg chg="add mod">
          <ac:chgData name="Kokchun Giang" userId="67e2125d-ec8c-4323-9653-9824a2ad815f" providerId="ADAL" clId="{DCC54989-7FD2-5047-809B-27BA7E8DEEE2}" dt="2024-01-25T20:06:05.690" v="1749"/>
          <ac:inkMkLst>
            <pc:docMk/>
            <pc:sldMk cId="3308498511" sldId="334"/>
            <ac:inkMk id="544" creationId="{2B6EF9DD-EA72-5000-3719-449B456914EC}"/>
          </ac:inkMkLst>
        </pc:inkChg>
        <pc:inkChg chg="add mod">
          <ac:chgData name="Kokchun Giang" userId="67e2125d-ec8c-4323-9653-9824a2ad815f" providerId="ADAL" clId="{DCC54989-7FD2-5047-809B-27BA7E8DEEE2}" dt="2024-01-25T20:06:05.690" v="1749"/>
          <ac:inkMkLst>
            <pc:docMk/>
            <pc:sldMk cId="3308498511" sldId="334"/>
            <ac:inkMk id="545" creationId="{10E0659D-5722-949D-2D57-58BE7B30CD55}"/>
          </ac:inkMkLst>
        </pc:inkChg>
        <pc:inkChg chg="add mod">
          <ac:chgData name="Kokchun Giang" userId="67e2125d-ec8c-4323-9653-9824a2ad815f" providerId="ADAL" clId="{DCC54989-7FD2-5047-809B-27BA7E8DEEE2}" dt="2024-01-25T20:06:05.690" v="1749"/>
          <ac:inkMkLst>
            <pc:docMk/>
            <pc:sldMk cId="3308498511" sldId="334"/>
            <ac:inkMk id="546" creationId="{98036E02-61EC-07AE-F2BE-AC0EFDBB2403}"/>
          </ac:inkMkLst>
        </pc:inkChg>
        <pc:inkChg chg="add mod">
          <ac:chgData name="Kokchun Giang" userId="67e2125d-ec8c-4323-9653-9824a2ad815f" providerId="ADAL" clId="{DCC54989-7FD2-5047-809B-27BA7E8DEEE2}" dt="2024-01-25T20:06:05.690" v="1749"/>
          <ac:inkMkLst>
            <pc:docMk/>
            <pc:sldMk cId="3308498511" sldId="334"/>
            <ac:inkMk id="548" creationId="{818783E9-3E9A-579B-74F4-8F8509E3861D}"/>
          </ac:inkMkLst>
        </pc:inkChg>
        <pc:inkChg chg="add del mod">
          <ac:chgData name="Kokchun Giang" userId="67e2125d-ec8c-4323-9653-9824a2ad815f" providerId="ADAL" clId="{DCC54989-7FD2-5047-809B-27BA7E8DEEE2}" dt="2024-01-25T20:06:44.325" v="1779" actId="9405"/>
          <ac:inkMkLst>
            <pc:docMk/>
            <pc:sldMk cId="3308498511" sldId="334"/>
            <ac:inkMk id="550" creationId="{1E511C7B-07E0-F06B-5858-BE8F8B7E4CEC}"/>
          </ac:inkMkLst>
        </pc:inkChg>
        <pc:inkChg chg="add del mod">
          <ac:chgData name="Kokchun Giang" userId="67e2125d-ec8c-4323-9653-9824a2ad815f" providerId="ADAL" clId="{DCC54989-7FD2-5047-809B-27BA7E8DEEE2}" dt="2024-01-25T20:06:43.816" v="1778" actId="9405"/>
          <ac:inkMkLst>
            <pc:docMk/>
            <pc:sldMk cId="3308498511" sldId="334"/>
            <ac:inkMk id="551" creationId="{F1DBD49A-11AE-B2FB-4A87-33AEBDCC55DC}"/>
          </ac:inkMkLst>
        </pc:inkChg>
        <pc:inkChg chg="add del mod">
          <ac:chgData name="Kokchun Giang" userId="67e2125d-ec8c-4323-9653-9824a2ad815f" providerId="ADAL" clId="{DCC54989-7FD2-5047-809B-27BA7E8DEEE2}" dt="2024-01-25T20:06:43.532" v="1777" actId="9405"/>
          <ac:inkMkLst>
            <pc:docMk/>
            <pc:sldMk cId="3308498511" sldId="334"/>
            <ac:inkMk id="552" creationId="{7551EDCF-FD9C-9AA1-A29C-FA5DD5ED9DE2}"/>
          </ac:inkMkLst>
        </pc:inkChg>
        <pc:inkChg chg="add del mod">
          <ac:chgData name="Kokchun Giang" userId="67e2125d-ec8c-4323-9653-9824a2ad815f" providerId="ADAL" clId="{DCC54989-7FD2-5047-809B-27BA7E8DEEE2}" dt="2024-01-25T20:06:43.330" v="1776" actId="9405"/>
          <ac:inkMkLst>
            <pc:docMk/>
            <pc:sldMk cId="3308498511" sldId="334"/>
            <ac:inkMk id="553" creationId="{F1C86404-839A-BF20-D833-E64891A1223C}"/>
          </ac:inkMkLst>
        </pc:inkChg>
        <pc:inkChg chg="add del mod">
          <ac:chgData name="Kokchun Giang" userId="67e2125d-ec8c-4323-9653-9824a2ad815f" providerId="ADAL" clId="{DCC54989-7FD2-5047-809B-27BA7E8DEEE2}" dt="2024-01-25T20:06:43.068" v="1775" actId="9405"/>
          <ac:inkMkLst>
            <pc:docMk/>
            <pc:sldMk cId="3308498511" sldId="334"/>
            <ac:inkMk id="554" creationId="{A6F40E4B-A893-2B30-5212-E4BE00C7F3D4}"/>
          </ac:inkMkLst>
        </pc:inkChg>
        <pc:inkChg chg="add del mod">
          <ac:chgData name="Kokchun Giang" userId="67e2125d-ec8c-4323-9653-9824a2ad815f" providerId="ADAL" clId="{DCC54989-7FD2-5047-809B-27BA7E8DEEE2}" dt="2024-01-25T20:06:42.845" v="1774" actId="9405"/>
          <ac:inkMkLst>
            <pc:docMk/>
            <pc:sldMk cId="3308498511" sldId="334"/>
            <ac:inkMk id="555" creationId="{92C23560-DA6A-BD30-FA2A-F0FFF7C9C9C8}"/>
          </ac:inkMkLst>
        </pc:inkChg>
        <pc:inkChg chg="add del mod">
          <ac:chgData name="Kokchun Giang" userId="67e2125d-ec8c-4323-9653-9824a2ad815f" providerId="ADAL" clId="{DCC54989-7FD2-5047-809B-27BA7E8DEEE2}" dt="2024-01-25T20:06:42.623" v="1773" actId="9405"/>
          <ac:inkMkLst>
            <pc:docMk/>
            <pc:sldMk cId="3308498511" sldId="334"/>
            <ac:inkMk id="556" creationId="{4A606E8F-B5A1-B979-BCF4-5CBEE25F5445}"/>
          </ac:inkMkLst>
        </pc:inkChg>
        <pc:inkChg chg="add del mod">
          <ac:chgData name="Kokchun Giang" userId="67e2125d-ec8c-4323-9653-9824a2ad815f" providerId="ADAL" clId="{DCC54989-7FD2-5047-809B-27BA7E8DEEE2}" dt="2024-01-25T20:06:42.364" v="1772" actId="9405"/>
          <ac:inkMkLst>
            <pc:docMk/>
            <pc:sldMk cId="3308498511" sldId="334"/>
            <ac:inkMk id="557" creationId="{499A9EFE-5418-A9B2-592B-04E908870732}"/>
          </ac:inkMkLst>
        </pc:inkChg>
        <pc:inkChg chg="add del mod">
          <ac:chgData name="Kokchun Giang" userId="67e2125d-ec8c-4323-9653-9824a2ad815f" providerId="ADAL" clId="{DCC54989-7FD2-5047-809B-27BA7E8DEEE2}" dt="2024-01-25T20:06:42.078" v="1771"/>
          <ac:inkMkLst>
            <pc:docMk/>
            <pc:sldMk cId="3308498511" sldId="334"/>
            <ac:inkMk id="558" creationId="{8707805C-67AE-478A-2ABF-3BC53D2AF939}"/>
          </ac:inkMkLst>
        </pc:inkChg>
        <pc:inkChg chg="add del mod">
          <ac:chgData name="Kokchun Giang" userId="67e2125d-ec8c-4323-9653-9824a2ad815f" providerId="ADAL" clId="{DCC54989-7FD2-5047-809B-27BA7E8DEEE2}" dt="2024-01-25T20:06:24.990" v="1769" actId="9405"/>
          <ac:inkMkLst>
            <pc:docMk/>
            <pc:sldMk cId="3308498511" sldId="334"/>
            <ac:inkMk id="560" creationId="{B7718221-597F-3FDB-F06B-AEF62EA1EA71}"/>
          </ac:inkMkLst>
        </pc:inkChg>
        <pc:inkChg chg="add del mod">
          <ac:chgData name="Kokchun Giang" userId="67e2125d-ec8c-4323-9653-9824a2ad815f" providerId="ADAL" clId="{DCC54989-7FD2-5047-809B-27BA7E8DEEE2}" dt="2024-01-25T20:06:24.534" v="1768" actId="9405"/>
          <ac:inkMkLst>
            <pc:docMk/>
            <pc:sldMk cId="3308498511" sldId="334"/>
            <ac:inkMk id="561" creationId="{363C5786-98EE-026B-42D7-975E634956EA}"/>
          </ac:inkMkLst>
        </pc:inkChg>
        <pc:inkChg chg="add del mod">
          <ac:chgData name="Kokchun Giang" userId="67e2125d-ec8c-4323-9653-9824a2ad815f" providerId="ADAL" clId="{DCC54989-7FD2-5047-809B-27BA7E8DEEE2}" dt="2024-01-25T20:06:24.308" v="1767" actId="9405"/>
          <ac:inkMkLst>
            <pc:docMk/>
            <pc:sldMk cId="3308498511" sldId="334"/>
            <ac:inkMk id="562" creationId="{F2B1114D-3731-50AE-68F5-FEC5E4D1114E}"/>
          </ac:inkMkLst>
        </pc:inkChg>
        <pc:inkChg chg="add del mod">
          <ac:chgData name="Kokchun Giang" userId="67e2125d-ec8c-4323-9653-9824a2ad815f" providerId="ADAL" clId="{DCC54989-7FD2-5047-809B-27BA7E8DEEE2}" dt="2024-01-25T20:06:24.054" v="1766"/>
          <ac:inkMkLst>
            <pc:docMk/>
            <pc:sldMk cId="3308498511" sldId="334"/>
            <ac:inkMk id="563" creationId="{949BBB6C-BEEE-EA39-9DEC-380CDE66193D}"/>
          </ac:inkMkLst>
        </pc:inkChg>
        <pc:inkChg chg="add del mod">
          <ac:chgData name="Kokchun Giang" userId="67e2125d-ec8c-4323-9653-9824a2ad815f" providerId="ADAL" clId="{DCC54989-7FD2-5047-809B-27BA7E8DEEE2}" dt="2024-01-25T20:06:51.500" v="1789" actId="9405"/>
          <ac:inkMkLst>
            <pc:docMk/>
            <pc:sldMk cId="3308498511" sldId="334"/>
            <ac:inkMk id="566" creationId="{81978CCA-B524-47D5-3324-EE461AA7EE93}"/>
          </ac:inkMkLst>
        </pc:inkChg>
        <pc:inkChg chg="add del">
          <ac:chgData name="Kokchun Giang" userId="67e2125d-ec8c-4323-9653-9824a2ad815f" providerId="ADAL" clId="{DCC54989-7FD2-5047-809B-27BA7E8DEEE2}" dt="2024-01-25T20:06:51.159" v="1788" actId="9405"/>
          <ac:inkMkLst>
            <pc:docMk/>
            <pc:sldMk cId="3308498511" sldId="334"/>
            <ac:inkMk id="567" creationId="{D5A97AFA-210E-B293-A6CB-A99376ED4ABB}"/>
          </ac:inkMkLst>
        </pc:inkChg>
        <pc:inkChg chg="add del mod">
          <ac:chgData name="Kokchun Giang" userId="67e2125d-ec8c-4323-9653-9824a2ad815f" providerId="ADAL" clId="{DCC54989-7FD2-5047-809B-27BA7E8DEEE2}" dt="2024-01-25T20:06:50.942" v="1787" actId="9405"/>
          <ac:inkMkLst>
            <pc:docMk/>
            <pc:sldMk cId="3308498511" sldId="334"/>
            <ac:inkMk id="568" creationId="{264EF4F3-3D55-D717-E226-711E9C1C39C3}"/>
          </ac:inkMkLst>
        </pc:inkChg>
        <pc:inkChg chg="add del">
          <ac:chgData name="Kokchun Giang" userId="67e2125d-ec8c-4323-9653-9824a2ad815f" providerId="ADAL" clId="{DCC54989-7FD2-5047-809B-27BA7E8DEEE2}" dt="2024-01-25T20:06:50.710" v="1786"/>
          <ac:inkMkLst>
            <pc:docMk/>
            <pc:sldMk cId="3308498511" sldId="334"/>
            <ac:inkMk id="569" creationId="{0F2F62E7-DC39-65B0-9ACC-13FED6530C2E}"/>
          </ac:inkMkLst>
        </pc:inkChg>
        <pc:inkChg chg="add del mod">
          <ac:chgData name="Kokchun Giang" userId="67e2125d-ec8c-4323-9653-9824a2ad815f" providerId="ADAL" clId="{DCC54989-7FD2-5047-809B-27BA7E8DEEE2}" dt="2024-01-25T20:08:51.249" v="2021"/>
          <ac:inkMkLst>
            <pc:docMk/>
            <pc:sldMk cId="3308498511" sldId="334"/>
            <ac:inkMk id="571" creationId="{1E57257E-D054-18D2-27D0-79EBB3A16924}"/>
          </ac:inkMkLst>
        </pc:inkChg>
        <pc:inkChg chg="add del mod">
          <ac:chgData name="Kokchun Giang" userId="67e2125d-ec8c-4323-9653-9824a2ad815f" providerId="ADAL" clId="{DCC54989-7FD2-5047-809B-27BA7E8DEEE2}" dt="2024-01-25T20:08:51.228" v="1981"/>
          <ac:inkMkLst>
            <pc:docMk/>
            <pc:sldMk cId="3308498511" sldId="334"/>
            <ac:inkMk id="572" creationId="{CD44EAA9-8C4B-B980-83FC-61BF460C3949}"/>
          </ac:inkMkLst>
        </pc:inkChg>
        <pc:inkChg chg="add del mod">
          <ac:chgData name="Kokchun Giang" userId="67e2125d-ec8c-4323-9653-9824a2ad815f" providerId="ADAL" clId="{DCC54989-7FD2-5047-809B-27BA7E8DEEE2}" dt="2024-01-25T20:08:51.240" v="2005"/>
          <ac:inkMkLst>
            <pc:docMk/>
            <pc:sldMk cId="3308498511" sldId="334"/>
            <ac:inkMk id="573" creationId="{95A701AC-E5DC-F7D2-F3B9-8D4468516D48}"/>
          </ac:inkMkLst>
        </pc:inkChg>
        <pc:inkChg chg="add del mod">
          <ac:chgData name="Kokchun Giang" userId="67e2125d-ec8c-4323-9653-9824a2ad815f" providerId="ADAL" clId="{DCC54989-7FD2-5047-809B-27BA7E8DEEE2}" dt="2024-01-25T20:08:51.220" v="1966"/>
          <ac:inkMkLst>
            <pc:docMk/>
            <pc:sldMk cId="3308498511" sldId="334"/>
            <ac:inkMk id="578" creationId="{7EBEBFD0-C669-79F3-6157-630FC0822DE6}"/>
          </ac:inkMkLst>
        </pc:inkChg>
        <pc:inkChg chg="add del mod">
          <ac:chgData name="Kokchun Giang" userId="67e2125d-ec8c-4323-9653-9824a2ad815f" providerId="ADAL" clId="{DCC54989-7FD2-5047-809B-27BA7E8DEEE2}" dt="2024-01-25T20:08:51.240" v="2004"/>
          <ac:inkMkLst>
            <pc:docMk/>
            <pc:sldMk cId="3308498511" sldId="334"/>
            <ac:inkMk id="583" creationId="{84247435-28C4-E817-93C7-F83D99741F6C}"/>
          </ac:inkMkLst>
        </pc:inkChg>
        <pc:inkChg chg="add del mod">
          <ac:chgData name="Kokchun Giang" userId="67e2125d-ec8c-4323-9653-9824a2ad815f" providerId="ADAL" clId="{DCC54989-7FD2-5047-809B-27BA7E8DEEE2}" dt="2024-01-25T20:08:51.230" v="1985"/>
          <ac:inkMkLst>
            <pc:docMk/>
            <pc:sldMk cId="3308498511" sldId="334"/>
            <ac:inkMk id="586" creationId="{4712C5AA-F864-42D8-ABFF-1049A607A60C}"/>
          </ac:inkMkLst>
        </pc:inkChg>
        <pc:inkChg chg="add del mod">
          <ac:chgData name="Kokchun Giang" userId="67e2125d-ec8c-4323-9653-9824a2ad815f" providerId="ADAL" clId="{DCC54989-7FD2-5047-809B-27BA7E8DEEE2}" dt="2024-01-25T20:08:51.225" v="1977"/>
          <ac:inkMkLst>
            <pc:docMk/>
            <pc:sldMk cId="3308498511" sldId="334"/>
            <ac:inkMk id="591" creationId="{B7A682D3-584D-B380-AEC6-B503EB75FBED}"/>
          </ac:inkMkLst>
        </pc:inkChg>
        <pc:inkChg chg="add del mod">
          <ac:chgData name="Kokchun Giang" userId="67e2125d-ec8c-4323-9653-9824a2ad815f" providerId="ADAL" clId="{DCC54989-7FD2-5047-809B-27BA7E8DEEE2}" dt="2024-01-25T20:08:51.239" v="2003"/>
          <ac:inkMkLst>
            <pc:docMk/>
            <pc:sldMk cId="3308498511" sldId="334"/>
            <ac:inkMk id="592" creationId="{AE0BC412-0F95-741D-2FAD-3B57A4B43E03}"/>
          </ac:inkMkLst>
        </pc:inkChg>
        <pc:inkChg chg="add del mod">
          <ac:chgData name="Kokchun Giang" userId="67e2125d-ec8c-4323-9653-9824a2ad815f" providerId="ADAL" clId="{DCC54989-7FD2-5047-809B-27BA7E8DEEE2}" dt="2024-01-25T20:08:56.748" v="2057"/>
          <ac:inkMkLst>
            <pc:docMk/>
            <pc:sldMk cId="3308498511" sldId="334"/>
            <ac:inkMk id="594" creationId="{158F9E99-BAB6-3DB1-7955-4412A9827815}"/>
          </ac:inkMkLst>
        </pc:inkChg>
        <pc:inkChg chg="add del mod">
          <ac:chgData name="Kokchun Giang" userId="67e2125d-ec8c-4323-9653-9824a2ad815f" providerId="ADAL" clId="{DCC54989-7FD2-5047-809B-27BA7E8DEEE2}" dt="2024-01-25T20:08:56.758" v="2067"/>
          <ac:inkMkLst>
            <pc:docMk/>
            <pc:sldMk cId="3308498511" sldId="334"/>
            <ac:inkMk id="595" creationId="{6CADBE5C-06C6-9076-F41D-06F82413CC0E}"/>
          </ac:inkMkLst>
        </pc:inkChg>
        <pc:inkChg chg="add del mod">
          <ac:chgData name="Kokchun Giang" userId="67e2125d-ec8c-4323-9653-9824a2ad815f" providerId="ADAL" clId="{DCC54989-7FD2-5047-809B-27BA7E8DEEE2}" dt="2024-01-25T20:08:56.757" v="2066"/>
          <ac:inkMkLst>
            <pc:docMk/>
            <pc:sldMk cId="3308498511" sldId="334"/>
            <ac:inkMk id="596" creationId="{9294A9DF-4A88-C112-7BB4-43AA3F4A9BA1}"/>
          </ac:inkMkLst>
        </pc:inkChg>
        <pc:inkChg chg="add del mod">
          <ac:chgData name="Kokchun Giang" userId="67e2125d-ec8c-4323-9653-9824a2ad815f" providerId="ADAL" clId="{DCC54989-7FD2-5047-809B-27BA7E8DEEE2}" dt="2024-01-25T20:08:56.754" v="2063"/>
          <ac:inkMkLst>
            <pc:docMk/>
            <pc:sldMk cId="3308498511" sldId="334"/>
            <ac:inkMk id="597" creationId="{12E3E29C-90E7-6A3E-063C-F22E59192C8B}"/>
          </ac:inkMkLst>
        </pc:inkChg>
        <pc:inkChg chg="add del mod">
          <ac:chgData name="Kokchun Giang" userId="67e2125d-ec8c-4323-9653-9824a2ad815f" providerId="ADAL" clId="{DCC54989-7FD2-5047-809B-27BA7E8DEEE2}" dt="2024-01-25T20:08:56.759" v="2069"/>
          <ac:inkMkLst>
            <pc:docMk/>
            <pc:sldMk cId="3308498511" sldId="334"/>
            <ac:inkMk id="598" creationId="{29185AA1-7771-BF17-BEA3-1FCF06FD333D}"/>
          </ac:inkMkLst>
        </pc:inkChg>
        <pc:inkChg chg="add del mod">
          <ac:chgData name="Kokchun Giang" userId="67e2125d-ec8c-4323-9653-9824a2ad815f" providerId="ADAL" clId="{DCC54989-7FD2-5047-809B-27BA7E8DEEE2}" dt="2024-01-25T20:08:56.756" v="2065"/>
          <ac:inkMkLst>
            <pc:docMk/>
            <pc:sldMk cId="3308498511" sldId="334"/>
            <ac:inkMk id="599" creationId="{947E4A5A-4D71-E8D8-BE0E-6E214DE3B8CE}"/>
          </ac:inkMkLst>
        </pc:inkChg>
        <pc:inkChg chg="add del mod">
          <ac:chgData name="Kokchun Giang" userId="67e2125d-ec8c-4323-9653-9824a2ad815f" providerId="ADAL" clId="{DCC54989-7FD2-5047-809B-27BA7E8DEEE2}" dt="2024-01-25T20:08:56.750" v="2059"/>
          <ac:inkMkLst>
            <pc:docMk/>
            <pc:sldMk cId="3308498511" sldId="334"/>
            <ac:inkMk id="600" creationId="{B0CFCB21-A2CB-4664-E0CD-868D97D36173}"/>
          </ac:inkMkLst>
        </pc:inkChg>
        <pc:inkChg chg="add del mod">
          <ac:chgData name="Kokchun Giang" userId="67e2125d-ec8c-4323-9653-9824a2ad815f" providerId="ADAL" clId="{DCC54989-7FD2-5047-809B-27BA7E8DEEE2}" dt="2024-01-25T20:08:56.758" v="2068"/>
          <ac:inkMkLst>
            <pc:docMk/>
            <pc:sldMk cId="3308498511" sldId="334"/>
            <ac:inkMk id="631" creationId="{07B2F063-5B07-0F86-442E-3E2A08B69E68}"/>
          </ac:inkMkLst>
        </pc:inkChg>
        <pc:inkChg chg="add del mod">
          <ac:chgData name="Kokchun Giang" userId="67e2125d-ec8c-4323-9653-9824a2ad815f" providerId="ADAL" clId="{DCC54989-7FD2-5047-809B-27BA7E8DEEE2}" dt="2024-01-25T20:08:56.747" v="2056"/>
          <ac:inkMkLst>
            <pc:docMk/>
            <pc:sldMk cId="3308498511" sldId="334"/>
            <ac:inkMk id="638" creationId="{4ADE8F32-604E-4450-3382-1CB9A8FA7389}"/>
          </ac:inkMkLst>
        </pc:inkChg>
        <pc:inkChg chg="del">
          <ac:chgData name="Kokchun Giang" userId="67e2125d-ec8c-4323-9653-9824a2ad815f" providerId="ADAL" clId="{DCC54989-7FD2-5047-809B-27BA7E8DEEE2}" dt="2024-01-25T18:15:50.390" v="1584" actId="478"/>
          <ac:inkMkLst>
            <pc:docMk/>
            <pc:sldMk cId="3308498511" sldId="334"/>
            <ac:inkMk id="676" creationId="{20963F50-1193-E22B-EA75-304C7A79A8E7}"/>
          </ac:inkMkLst>
        </pc:inkChg>
        <pc:inkChg chg="del">
          <ac:chgData name="Kokchun Giang" userId="67e2125d-ec8c-4323-9653-9824a2ad815f" providerId="ADAL" clId="{DCC54989-7FD2-5047-809B-27BA7E8DEEE2}" dt="2024-01-25T18:15:50.390" v="1584" actId="478"/>
          <ac:inkMkLst>
            <pc:docMk/>
            <pc:sldMk cId="3308498511" sldId="334"/>
            <ac:inkMk id="677" creationId="{676CAE08-820B-DB67-55B6-14DAFA282E04}"/>
          </ac:inkMkLst>
        </pc:inkChg>
        <pc:inkChg chg="add del mod">
          <ac:chgData name="Kokchun Giang" userId="67e2125d-ec8c-4323-9653-9824a2ad815f" providerId="ADAL" clId="{DCC54989-7FD2-5047-809B-27BA7E8DEEE2}" dt="2024-01-25T20:08:56.751" v="2062"/>
          <ac:inkMkLst>
            <pc:docMk/>
            <pc:sldMk cId="3308498511" sldId="334"/>
            <ac:inkMk id="678" creationId="{99B7428B-3461-A8C6-1516-36A12C696840}"/>
          </ac:inkMkLst>
        </pc:inkChg>
        <pc:inkChg chg="add del mod">
          <ac:chgData name="Kokchun Giang" userId="67e2125d-ec8c-4323-9653-9824a2ad815f" providerId="ADAL" clId="{DCC54989-7FD2-5047-809B-27BA7E8DEEE2}" dt="2024-01-25T20:08:56.749" v="2058"/>
          <ac:inkMkLst>
            <pc:docMk/>
            <pc:sldMk cId="3308498511" sldId="334"/>
            <ac:inkMk id="679" creationId="{C82527FA-2847-4D32-E553-C8DF1BE684B5}"/>
          </ac:inkMkLst>
        </pc:inkChg>
        <pc:inkChg chg="add del mod">
          <ac:chgData name="Kokchun Giang" userId="67e2125d-ec8c-4323-9653-9824a2ad815f" providerId="ADAL" clId="{DCC54989-7FD2-5047-809B-27BA7E8DEEE2}" dt="2024-01-25T20:08:56.760" v="2072"/>
          <ac:inkMkLst>
            <pc:docMk/>
            <pc:sldMk cId="3308498511" sldId="334"/>
            <ac:inkMk id="680" creationId="{48293949-DBC0-D058-B9E8-7EA0FA423EE9}"/>
          </ac:inkMkLst>
        </pc:inkChg>
        <pc:inkChg chg="add del mod">
          <ac:chgData name="Kokchun Giang" userId="67e2125d-ec8c-4323-9653-9824a2ad815f" providerId="ADAL" clId="{DCC54989-7FD2-5047-809B-27BA7E8DEEE2}" dt="2024-01-25T20:08:51.215" v="1959"/>
          <ac:inkMkLst>
            <pc:docMk/>
            <pc:sldMk cId="3308498511" sldId="334"/>
            <ac:inkMk id="681" creationId="{B859552C-D83E-607E-9DD1-D5252D86364C}"/>
          </ac:inkMkLst>
        </pc:inkChg>
        <pc:inkChg chg="add del mod">
          <ac:chgData name="Kokchun Giang" userId="67e2125d-ec8c-4323-9653-9824a2ad815f" providerId="ADAL" clId="{DCC54989-7FD2-5047-809B-27BA7E8DEEE2}" dt="2024-01-25T20:08:51.235" v="1996"/>
          <ac:inkMkLst>
            <pc:docMk/>
            <pc:sldMk cId="3308498511" sldId="334"/>
            <ac:inkMk id="713" creationId="{A875660D-B226-C914-4D0E-0EE6E6BF7A9B}"/>
          </ac:inkMkLst>
        </pc:inkChg>
        <pc:inkChg chg="add del mod">
          <ac:chgData name="Kokchun Giang" userId="67e2125d-ec8c-4323-9653-9824a2ad815f" providerId="ADAL" clId="{DCC54989-7FD2-5047-809B-27BA7E8DEEE2}" dt="2024-01-25T20:07:42.084" v="1876" actId="9405"/>
          <ac:inkMkLst>
            <pc:docMk/>
            <pc:sldMk cId="3308498511" sldId="334"/>
            <ac:inkMk id="743" creationId="{6F964B30-DA6A-57C8-1228-F2E38E944B1F}"/>
          </ac:inkMkLst>
        </pc:inkChg>
        <pc:inkChg chg="add del mod">
          <ac:chgData name="Kokchun Giang" userId="67e2125d-ec8c-4323-9653-9824a2ad815f" providerId="ADAL" clId="{DCC54989-7FD2-5047-809B-27BA7E8DEEE2}" dt="2024-01-25T20:07:41.774" v="1875" actId="9405"/>
          <ac:inkMkLst>
            <pc:docMk/>
            <pc:sldMk cId="3308498511" sldId="334"/>
            <ac:inkMk id="744" creationId="{89F9907A-5546-42CE-B4C5-EBD8D6DA9F16}"/>
          </ac:inkMkLst>
        </pc:inkChg>
        <pc:inkChg chg="add del mod">
          <ac:chgData name="Kokchun Giang" userId="67e2125d-ec8c-4323-9653-9824a2ad815f" providerId="ADAL" clId="{DCC54989-7FD2-5047-809B-27BA7E8DEEE2}" dt="2024-01-25T20:07:41.516" v="1874" actId="9405"/>
          <ac:inkMkLst>
            <pc:docMk/>
            <pc:sldMk cId="3308498511" sldId="334"/>
            <ac:inkMk id="745" creationId="{5605B09E-4F3F-B464-6C86-F91FBF38BCEB}"/>
          </ac:inkMkLst>
        </pc:inkChg>
        <pc:inkChg chg="add del mod">
          <ac:chgData name="Kokchun Giang" userId="67e2125d-ec8c-4323-9653-9824a2ad815f" providerId="ADAL" clId="{DCC54989-7FD2-5047-809B-27BA7E8DEEE2}" dt="2024-01-25T20:07:41.270" v="1873"/>
          <ac:inkMkLst>
            <pc:docMk/>
            <pc:sldMk cId="3308498511" sldId="334"/>
            <ac:inkMk id="746" creationId="{812C87C2-3E3E-2FBF-CE96-6C3B7BC8D7C1}"/>
          </ac:inkMkLst>
        </pc:inkChg>
        <pc:inkChg chg="add del">
          <ac:chgData name="Kokchun Giang" userId="67e2125d-ec8c-4323-9653-9824a2ad815f" providerId="ADAL" clId="{DCC54989-7FD2-5047-809B-27BA7E8DEEE2}" dt="2024-01-25T20:08:51.232" v="1990"/>
          <ac:inkMkLst>
            <pc:docMk/>
            <pc:sldMk cId="3308498511" sldId="334"/>
            <ac:inkMk id="748" creationId="{5B44664B-B235-177A-87AA-6ACC853F1D8B}"/>
          </ac:inkMkLst>
        </pc:inkChg>
        <pc:inkChg chg="add del mod">
          <ac:chgData name="Kokchun Giang" userId="67e2125d-ec8c-4323-9653-9824a2ad815f" providerId="ADAL" clId="{DCC54989-7FD2-5047-809B-27BA7E8DEEE2}" dt="2024-01-25T20:08:56.761" v="2074"/>
          <ac:inkMkLst>
            <pc:docMk/>
            <pc:sldMk cId="3308498511" sldId="334"/>
            <ac:inkMk id="749" creationId="{1457E205-399E-3072-C85C-5F62C386F60E}"/>
          </ac:inkMkLst>
        </pc:inkChg>
        <pc:inkChg chg="add del mod">
          <ac:chgData name="Kokchun Giang" userId="67e2125d-ec8c-4323-9653-9824a2ad815f" providerId="ADAL" clId="{DCC54989-7FD2-5047-809B-27BA7E8DEEE2}" dt="2024-01-25T20:08:56.750" v="2060"/>
          <ac:inkMkLst>
            <pc:docMk/>
            <pc:sldMk cId="3308498511" sldId="334"/>
            <ac:inkMk id="750" creationId="{5B7497D4-B8DF-24BA-E704-6435CB0B49BE}"/>
          </ac:inkMkLst>
        </pc:inkChg>
        <pc:inkChg chg="add del mod">
          <ac:chgData name="Kokchun Giang" userId="67e2125d-ec8c-4323-9653-9824a2ad815f" providerId="ADAL" clId="{DCC54989-7FD2-5047-809B-27BA7E8DEEE2}" dt="2024-01-25T20:08:56.762" v="2075"/>
          <ac:inkMkLst>
            <pc:docMk/>
            <pc:sldMk cId="3308498511" sldId="334"/>
            <ac:inkMk id="751" creationId="{99AB7AA3-916B-DE28-9E26-05FD804A17A7}"/>
          </ac:inkMkLst>
        </pc:inkChg>
        <pc:inkChg chg="add del mod">
          <ac:chgData name="Kokchun Giang" userId="67e2125d-ec8c-4323-9653-9824a2ad815f" providerId="ADAL" clId="{DCC54989-7FD2-5047-809B-27BA7E8DEEE2}" dt="2024-01-25T20:08:56.762" v="2076"/>
          <ac:inkMkLst>
            <pc:docMk/>
            <pc:sldMk cId="3308498511" sldId="334"/>
            <ac:inkMk id="752" creationId="{249369F1-2277-CE85-14BB-5F962CC9DCB0}"/>
          </ac:inkMkLst>
        </pc:inkChg>
        <pc:inkChg chg="add del mod">
          <ac:chgData name="Kokchun Giang" userId="67e2125d-ec8c-4323-9653-9824a2ad815f" providerId="ADAL" clId="{DCC54989-7FD2-5047-809B-27BA7E8DEEE2}" dt="2024-01-25T20:08:52.759" v="2054"/>
          <ac:inkMkLst>
            <pc:docMk/>
            <pc:sldMk cId="3308498511" sldId="334"/>
            <ac:inkMk id="753" creationId="{1E0C258D-8AA0-1934-A5EC-8D4EDED40824}"/>
          </ac:inkMkLst>
        </pc:inkChg>
        <pc:inkChg chg="add del mod">
          <ac:chgData name="Kokchun Giang" userId="67e2125d-ec8c-4323-9653-9824a2ad815f" providerId="ADAL" clId="{DCC54989-7FD2-5047-809B-27BA7E8DEEE2}" dt="2024-01-25T20:08:52.498" v="2052"/>
          <ac:inkMkLst>
            <pc:docMk/>
            <pc:sldMk cId="3308498511" sldId="334"/>
            <ac:inkMk id="754" creationId="{AE456F1C-1D98-A79F-E445-24F7F9CFF932}"/>
          </ac:inkMkLst>
        </pc:inkChg>
        <pc:inkChg chg="add del mod">
          <ac:chgData name="Kokchun Giang" userId="67e2125d-ec8c-4323-9653-9824a2ad815f" providerId="ADAL" clId="{DCC54989-7FD2-5047-809B-27BA7E8DEEE2}" dt="2024-01-25T20:08:52.245" v="2048"/>
          <ac:inkMkLst>
            <pc:docMk/>
            <pc:sldMk cId="3308498511" sldId="334"/>
            <ac:inkMk id="755" creationId="{C4E2884F-C530-B4CB-D5EA-6B40D032EFAB}"/>
          </ac:inkMkLst>
        </pc:inkChg>
        <pc:inkChg chg="add del mod">
          <ac:chgData name="Kokchun Giang" userId="67e2125d-ec8c-4323-9653-9824a2ad815f" providerId="ADAL" clId="{DCC54989-7FD2-5047-809B-27BA7E8DEEE2}" dt="2024-01-25T20:07:49.491" v="1888"/>
          <ac:inkMkLst>
            <pc:docMk/>
            <pc:sldMk cId="3308498511" sldId="334"/>
            <ac:inkMk id="756" creationId="{2BD47ECB-D40A-CF08-8C7C-EBC1DF201A21}"/>
          </ac:inkMkLst>
        </pc:inkChg>
        <pc:inkChg chg="add del mod">
          <ac:chgData name="Kokchun Giang" userId="67e2125d-ec8c-4323-9653-9824a2ad815f" providerId="ADAL" clId="{DCC54989-7FD2-5047-809B-27BA7E8DEEE2}" dt="2024-01-25T20:08:52.244" v="2047"/>
          <ac:inkMkLst>
            <pc:docMk/>
            <pc:sldMk cId="3308498511" sldId="334"/>
            <ac:inkMk id="759" creationId="{503F1C42-AE0A-6915-1920-CC7784488943}"/>
          </ac:inkMkLst>
        </pc:inkChg>
        <pc:inkChg chg="add del mod">
          <ac:chgData name="Kokchun Giang" userId="67e2125d-ec8c-4323-9653-9824a2ad815f" providerId="ADAL" clId="{DCC54989-7FD2-5047-809B-27BA7E8DEEE2}" dt="2024-01-25T20:08:52.246" v="2050"/>
          <ac:inkMkLst>
            <pc:docMk/>
            <pc:sldMk cId="3308498511" sldId="334"/>
            <ac:inkMk id="760" creationId="{73A936FB-0195-DE81-ED09-74C7C2492B19}"/>
          </ac:inkMkLst>
        </pc:inkChg>
        <pc:inkChg chg="add del mod">
          <ac:chgData name="Kokchun Giang" userId="67e2125d-ec8c-4323-9653-9824a2ad815f" providerId="ADAL" clId="{DCC54989-7FD2-5047-809B-27BA7E8DEEE2}" dt="2024-01-25T20:08:51.977" v="2045"/>
          <ac:inkMkLst>
            <pc:docMk/>
            <pc:sldMk cId="3308498511" sldId="334"/>
            <ac:inkMk id="761" creationId="{F5627F0C-E31B-001D-DDB3-5FEAC1ABEDB3}"/>
          </ac:inkMkLst>
        </pc:inkChg>
        <pc:inkChg chg="add del mod">
          <ac:chgData name="Kokchun Giang" userId="67e2125d-ec8c-4323-9653-9824a2ad815f" providerId="ADAL" clId="{DCC54989-7FD2-5047-809B-27BA7E8DEEE2}" dt="2024-01-25T20:08:51.713" v="2039"/>
          <ac:inkMkLst>
            <pc:docMk/>
            <pc:sldMk cId="3308498511" sldId="334"/>
            <ac:inkMk id="762" creationId="{A730F188-5A4A-737F-8679-C988B30D9A95}"/>
          </ac:inkMkLst>
        </pc:inkChg>
        <pc:inkChg chg="add del mod">
          <ac:chgData name="Kokchun Giang" userId="67e2125d-ec8c-4323-9653-9824a2ad815f" providerId="ADAL" clId="{DCC54989-7FD2-5047-809B-27BA7E8DEEE2}" dt="2024-01-25T20:08:51.715" v="2042"/>
          <ac:inkMkLst>
            <pc:docMk/>
            <pc:sldMk cId="3308498511" sldId="334"/>
            <ac:inkMk id="770" creationId="{1ADFCFEC-9C31-1490-E67F-704D9FF7DFFA}"/>
          </ac:inkMkLst>
        </pc:inkChg>
        <pc:inkChg chg="del">
          <ac:chgData name="Kokchun Giang" userId="67e2125d-ec8c-4323-9653-9824a2ad815f" providerId="ADAL" clId="{DCC54989-7FD2-5047-809B-27BA7E8DEEE2}" dt="2024-01-25T18:15:50.390" v="1584" actId="478"/>
          <ac:inkMkLst>
            <pc:docMk/>
            <pc:sldMk cId="3308498511" sldId="334"/>
            <ac:inkMk id="778" creationId="{F4210404-9AEC-5369-C82D-C3CC18F49DF5}"/>
          </ac:inkMkLst>
        </pc:inkChg>
        <pc:inkChg chg="add del mod">
          <ac:chgData name="Kokchun Giang" userId="67e2125d-ec8c-4323-9653-9824a2ad815f" providerId="ADAL" clId="{DCC54989-7FD2-5047-809B-27BA7E8DEEE2}" dt="2024-01-25T20:08:51.369" v="2031"/>
          <ac:inkMkLst>
            <pc:docMk/>
            <pc:sldMk cId="3308498511" sldId="334"/>
            <ac:inkMk id="811" creationId="{C757BDF8-5A3F-208C-3794-14FBE14CBBEC}"/>
          </ac:inkMkLst>
        </pc:inkChg>
        <pc:inkChg chg="add del mod">
          <ac:chgData name="Kokchun Giang" userId="67e2125d-ec8c-4323-9653-9824a2ad815f" providerId="ADAL" clId="{DCC54989-7FD2-5047-809B-27BA7E8DEEE2}" dt="2024-01-25T20:08:51.715" v="2043"/>
          <ac:inkMkLst>
            <pc:docMk/>
            <pc:sldMk cId="3308498511" sldId="334"/>
            <ac:inkMk id="812" creationId="{342246F6-F043-8E98-AEAE-F73F293CA93D}"/>
          </ac:inkMkLst>
        </pc:inkChg>
        <pc:inkChg chg="add del mod">
          <ac:chgData name="Kokchun Giang" userId="67e2125d-ec8c-4323-9653-9824a2ad815f" providerId="ADAL" clId="{DCC54989-7FD2-5047-809B-27BA7E8DEEE2}" dt="2024-01-25T20:08:51.225" v="1976"/>
          <ac:inkMkLst>
            <pc:docMk/>
            <pc:sldMk cId="3308498511" sldId="334"/>
            <ac:inkMk id="813" creationId="{34DA6BCF-1831-E204-D002-317904D0C6E2}"/>
          </ac:inkMkLst>
        </pc:inkChg>
        <pc:inkChg chg="add del mod">
          <ac:chgData name="Kokchun Giang" userId="67e2125d-ec8c-4323-9653-9824a2ad815f" providerId="ADAL" clId="{DCC54989-7FD2-5047-809B-27BA7E8DEEE2}" dt="2024-01-25T20:08:51.238" v="2001"/>
          <ac:inkMkLst>
            <pc:docMk/>
            <pc:sldMk cId="3308498511" sldId="334"/>
            <ac:inkMk id="814" creationId="{105124AB-8B64-B8B8-2517-D1AB93379F5B}"/>
          </ac:inkMkLst>
        </pc:inkChg>
        <pc:inkChg chg="add del mod">
          <ac:chgData name="Kokchun Giang" userId="67e2125d-ec8c-4323-9653-9824a2ad815f" providerId="ADAL" clId="{DCC54989-7FD2-5047-809B-27BA7E8DEEE2}" dt="2024-01-25T20:08:51.249" v="2020"/>
          <ac:inkMkLst>
            <pc:docMk/>
            <pc:sldMk cId="3308498511" sldId="334"/>
            <ac:inkMk id="828" creationId="{02733E8E-7301-B582-05B0-C10626A68C7F}"/>
          </ac:inkMkLst>
        </pc:inkChg>
        <pc:inkChg chg="del">
          <ac:chgData name="Kokchun Giang" userId="67e2125d-ec8c-4323-9653-9824a2ad815f" providerId="ADAL" clId="{DCC54989-7FD2-5047-809B-27BA7E8DEEE2}" dt="2024-01-25T18:15:50.390" v="1584" actId="478"/>
          <ac:inkMkLst>
            <pc:docMk/>
            <pc:sldMk cId="3308498511" sldId="334"/>
            <ac:inkMk id="851" creationId="{F69B5198-6C22-939F-C50B-F405E5922A9D}"/>
          </ac:inkMkLst>
        </pc:inkChg>
        <pc:inkChg chg="add mod">
          <ac:chgData name="Kokchun Giang" userId="67e2125d-ec8c-4323-9653-9824a2ad815f" providerId="ADAL" clId="{DCC54989-7FD2-5047-809B-27BA7E8DEEE2}" dt="2024-01-25T20:09:05.729" v="2085"/>
          <ac:inkMkLst>
            <pc:docMk/>
            <pc:sldMk cId="3308498511" sldId="334"/>
            <ac:inkMk id="877" creationId="{4BBF6867-EDDE-A4EB-1F35-94538009BCD4}"/>
          </ac:inkMkLst>
        </pc:inkChg>
        <pc:inkChg chg="add mod">
          <ac:chgData name="Kokchun Giang" userId="67e2125d-ec8c-4323-9653-9824a2ad815f" providerId="ADAL" clId="{DCC54989-7FD2-5047-809B-27BA7E8DEEE2}" dt="2024-01-25T20:09:05.729" v="2085"/>
          <ac:inkMkLst>
            <pc:docMk/>
            <pc:sldMk cId="3308498511" sldId="334"/>
            <ac:inkMk id="878" creationId="{F31298E2-F56E-6A7C-A311-015E5F1D44F6}"/>
          </ac:inkMkLst>
        </pc:inkChg>
        <pc:inkChg chg="add mod">
          <ac:chgData name="Kokchun Giang" userId="67e2125d-ec8c-4323-9653-9824a2ad815f" providerId="ADAL" clId="{DCC54989-7FD2-5047-809B-27BA7E8DEEE2}" dt="2024-01-25T20:09:05.729" v="2085"/>
          <ac:inkMkLst>
            <pc:docMk/>
            <pc:sldMk cId="3308498511" sldId="334"/>
            <ac:inkMk id="879" creationId="{C9C0E1A2-A2A6-61FD-17BB-716B99B573A3}"/>
          </ac:inkMkLst>
        </pc:inkChg>
        <pc:inkChg chg="add mod">
          <ac:chgData name="Kokchun Giang" userId="67e2125d-ec8c-4323-9653-9824a2ad815f" providerId="ADAL" clId="{DCC54989-7FD2-5047-809B-27BA7E8DEEE2}" dt="2024-01-25T20:09:05.729" v="2085"/>
          <ac:inkMkLst>
            <pc:docMk/>
            <pc:sldMk cId="3308498511" sldId="334"/>
            <ac:inkMk id="880" creationId="{54A98C53-BEBB-9B0A-CE96-C49747A74BC9}"/>
          </ac:inkMkLst>
        </pc:inkChg>
        <pc:inkChg chg="add mod">
          <ac:chgData name="Kokchun Giang" userId="67e2125d-ec8c-4323-9653-9824a2ad815f" providerId="ADAL" clId="{DCC54989-7FD2-5047-809B-27BA7E8DEEE2}" dt="2024-01-25T20:09:05.729" v="2085"/>
          <ac:inkMkLst>
            <pc:docMk/>
            <pc:sldMk cId="3308498511" sldId="334"/>
            <ac:inkMk id="881" creationId="{2C81A436-1BE6-7F98-1381-772771372EFA}"/>
          </ac:inkMkLst>
        </pc:inkChg>
        <pc:inkChg chg="add mod">
          <ac:chgData name="Kokchun Giang" userId="67e2125d-ec8c-4323-9653-9824a2ad815f" providerId="ADAL" clId="{DCC54989-7FD2-5047-809B-27BA7E8DEEE2}" dt="2024-01-25T18:16:29.299" v="1650"/>
          <ac:inkMkLst>
            <pc:docMk/>
            <pc:sldMk cId="3308498511" sldId="334"/>
            <ac:inkMk id="899" creationId="{1182EE1A-4015-E7DE-279A-FE918CC64839}"/>
          </ac:inkMkLst>
        </pc:inkChg>
        <pc:inkChg chg="add mod">
          <ac:chgData name="Kokchun Giang" userId="67e2125d-ec8c-4323-9653-9824a2ad815f" providerId="ADAL" clId="{DCC54989-7FD2-5047-809B-27BA7E8DEEE2}" dt="2024-01-25T18:16:29.299" v="1650"/>
          <ac:inkMkLst>
            <pc:docMk/>
            <pc:sldMk cId="3308498511" sldId="334"/>
            <ac:inkMk id="911" creationId="{40541C0E-DAC5-8964-7777-BE486196A0F1}"/>
          </ac:inkMkLst>
        </pc:inkChg>
        <pc:inkChg chg="add mod">
          <ac:chgData name="Kokchun Giang" userId="67e2125d-ec8c-4323-9653-9824a2ad815f" providerId="ADAL" clId="{DCC54989-7FD2-5047-809B-27BA7E8DEEE2}" dt="2024-01-25T18:16:29.299" v="1650"/>
          <ac:inkMkLst>
            <pc:docMk/>
            <pc:sldMk cId="3308498511" sldId="334"/>
            <ac:inkMk id="912" creationId="{F48DA7E8-83B0-B8CC-5048-47351A09057F}"/>
          </ac:inkMkLst>
        </pc:inkChg>
        <pc:inkChg chg="add mod">
          <ac:chgData name="Kokchun Giang" userId="67e2125d-ec8c-4323-9653-9824a2ad815f" providerId="ADAL" clId="{DCC54989-7FD2-5047-809B-27BA7E8DEEE2}" dt="2024-01-25T18:16:29.299" v="1650"/>
          <ac:inkMkLst>
            <pc:docMk/>
            <pc:sldMk cId="3308498511" sldId="334"/>
            <ac:inkMk id="913" creationId="{0825970E-461D-9E7F-721F-9E191484CE4B}"/>
          </ac:inkMkLst>
        </pc:inkChg>
        <pc:inkChg chg="add mod">
          <ac:chgData name="Kokchun Giang" userId="67e2125d-ec8c-4323-9653-9824a2ad815f" providerId="ADAL" clId="{DCC54989-7FD2-5047-809B-27BA7E8DEEE2}" dt="2024-01-25T18:16:29.299" v="1650"/>
          <ac:inkMkLst>
            <pc:docMk/>
            <pc:sldMk cId="3308498511" sldId="334"/>
            <ac:inkMk id="914" creationId="{A98880DA-23DE-A44D-1F72-43377DE0EDD9}"/>
          </ac:inkMkLst>
        </pc:inkChg>
        <pc:inkChg chg="add mod">
          <ac:chgData name="Kokchun Giang" userId="67e2125d-ec8c-4323-9653-9824a2ad815f" providerId="ADAL" clId="{DCC54989-7FD2-5047-809B-27BA7E8DEEE2}" dt="2024-01-25T18:16:29.299" v="1650"/>
          <ac:inkMkLst>
            <pc:docMk/>
            <pc:sldMk cId="3308498511" sldId="334"/>
            <ac:inkMk id="915" creationId="{589C710D-3723-F7DD-7C77-9F9AC21DE8B7}"/>
          </ac:inkMkLst>
        </pc:inkChg>
        <pc:inkChg chg="del">
          <ac:chgData name="Kokchun Giang" userId="67e2125d-ec8c-4323-9653-9824a2ad815f" providerId="ADAL" clId="{DCC54989-7FD2-5047-809B-27BA7E8DEEE2}" dt="2024-01-25T18:15:50.390" v="1584" actId="478"/>
          <ac:inkMkLst>
            <pc:docMk/>
            <pc:sldMk cId="3308498511" sldId="334"/>
            <ac:inkMk id="922" creationId="{D7EBAFBD-EBEC-8A53-E9BB-AF91A0418425}"/>
          </ac:inkMkLst>
        </pc:inkChg>
        <pc:inkChg chg="add mod">
          <ac:chgData name="Kokchun Giang" userId="67e2125d-ec8c-4323-9653-9824a2ad815f" providerId="ADAL" clId="{DCC54989-7FD2-5047-809B-27BA7E8DEEE2}" dt="2024-01-25T18:16:29.299" v="1650"/>
          <ac:inkMkLst>
            <pc:docMk/>
            <pc:sldMk cId="3308498511" sldId="334"/>
            <ac:inkMk id="926" creationId="{153E8164-1EE6-AE52-0177-19741F0EF0AC}"/>
          </ac:inkMkLst>
        </pc:inkChg>
        <pc:inkChg chg="add mod">
          <ac:chgData name="Kokchun Giang" userId="67e2125d-ec8c-4323-9653-9824a2ad815f" providerId="ADAL" clId="{DCC54989-7FD2-5047-809B-27BA7E8DEEE2}" dt="2024-01-25T18:16:29.299" v="1650"/>
          <ac:inkMkLst>
            <pc:docMk/>
            <pc:sldMk cId="3308498511" sldId="334"/>
            <ac:inkMk id="938" creationId="{CA052F79-11CF-F69F-9833-0DB220352266}"/>
          </ac:inkMkLst>
        </pc:inkChg>
        <pc:inkChg chg="add mod">
          <ac:chgData name="Kokchun Giang" userId="67e2125d-ec8c-4323-9653-9824a2ad815f" providerId="ADAL" clId="{DCC54989-7FD2-5047-809B-27BA7E8DEEE2}" dt="2024-01-25T18:16:29.299" v="1650"/>
          <ac:inkMkLst>
            <pc:docMk/>
            <pc:sldMk cId="3308498511" sldId="334"/>
            <ac:inkMk id="954" creationId="{2F786402-7D71-FB1A-BF24-BECC3D0928DC}"/>
          </ac:inkMkLst>
        </pc:inkChg>
        <pc:inkChg chg="del">
          <ac:chgData name="Kokchun Giang" userId="67e2125d-ec8c-4323-9653-9824a2ad815f" providerId="ADAL" clId="{DCC54989-7FD2-5047-809B-27BA7E8DEEE2}" dt="2024-01-25T18:15:50.390" v="1584" actId="478"/>
          <ac:inkMkLst>
            <pc:docMk/>
            <pc:sldMk cId="3308498511" sldId="334"/>
            <ac:inkMk id="955" creationId="{4CB9BF4E-0C44-C94F-726C-BBC17B1EF589}"/>
          </ac:inkMkLst>
        </pc:inkChg>
        <pc:inkChg chg="add mod">
          <ac:chgData name="Kokchun Giang" userId="67e2125d-ec8c-4323-9653-9824a2ad815f" providerId="ADAL" clId="{DCC54989-7FD2-5047-809B-27BA7E8DEEE2}" dt="2024-01-25T18:16:29.299" v="1650"/>
          <ac:inkMkLst>
            <pc:docMk/>
            <pc:sldMk cId="3308498511" sldId="334"/>
            <ac:inkMk id="956" creationId="{9A599AC8-D4F5-1B26-A564-A47644B13AA0}"/>
          </ac:inkMkLst>
        </pc:inkChg>
        <pc:inkChg chg="add mod">
          <ac:chgData name="Kokchun Giang" userId="67e2125d-ec8c-4323-9653-9824a2ad815f" providerId="ADAL" clId="{DCC54989-7FD2-5047-809B-27BA7E8DEEE2}" dt="2024-01-25T18:16:29.299" v="1650"/>
          <ac:inkMkLst>
            <pc:docMk/>
            <pc:sldMk cId="3308498511" sldId="334"/>
            <ac:inkMk id="958" creationId="{AFE850AB-6B13-290C-6B55-6D25E59DA7B3}"/>
          </ac:inkMkLst>
        </pc:inkChg>
        <pc:inkChg chg="add del mod">
          <ac:chgData name="Kokchun Giang" userId="67e2125d-ec8c-4323-9653-9824a2ad815f" providerId="ADAL" clId="{DCC54989-7FD2-5047-809B-27BA7E8DEEE2}" dt="2024-01-25T20:08:51.244" v="2012"/>
          <ac:inkMkLst>
            <pc:docMk/>
            <pc:sldMk cId="3308498511" sldId="334"/>
            <ac:inkMk id="972" creationId="{564890DB-82D7-917D-B474-77073F6B1C3F}"/>
          </ac:inkMkLst>
        </pc:inkChg>
        <pc:inkChg chg="add del mod">
          <ac:chgData name="Kokchun Giang" userId="67e2125d-ec8c-4323-9653-9824a2ad815f" providerId="ADAL" clId="{DCC54989-7FD2-5047-809B-27BA7E8DEEE2}" dt="2024-01-25T20:08:51.237" v="1999"/>
          <ac:inkMkLst>
            <pc:docMk/>
            <pc:sldMk cId="3308498511" sldId="334"/>
            <ac:inkMk id="973" creationId="{DA4290FE-47ED-95CA-32C4-C90A1A592E65}"/>
          </ac:inkMkLst>
        </pc:inkChg>
        <pc:inkChg chg="add del mod">
          <ac:chgData name="Kokchun Giang" userId="67e2125d-ec8c-4323-9653-9824a2ad815f" providerId="ADAL" clId="{DCC54989-7FD2-5047-809B-27BA7E8DEEE2}" dt="2024-01-25T20:08:51.229" v="1983"/>
          <ac:inkMkLst>
            <pc:docMk/>
            <pc:sldMk cId="3308498511" sldId="334"/>
            <ac:inkMk id="974" creationId="{181B4FA4-A6F4-B8A3-252D-153CEB96DF6B}"/>
          </ac:inkMkLst>
        </pc:inkChg>
        <pc:inkChg chg="add del mod">
          <ac:chgData name="Kokchun Giang" userId="67e2125d-ec8c-4323-9653-9824a2ad815f" providerId="ADAL" clId="{DCC54989-7FD2-5047-809B-27BA7E8DEEE2}" dt="2024-01-25T20:08:51.224" v="1973"/>
          <ac:inkMkLst>
            <pc:docMk/>
            <pc:sldMk cId="3308498511" sldId="334"/>
            <ac:inkMk id="976" creationId="{20129D00-7B90-84FD-1BB7-CE58BE8C9D85}"/>
          </ac:inkMkLst>
        </pc:inkChg>
        <pc:inkChg chg="add del mod">
          <ac:chgData name="Kokchun Giang" userId="67e2125d-ec8c-4323-9653-9824a2ad815f" providerId="ADAL" clId="{DCC54989-7FD2-5047-809B-27BA7E8DEEE2}" dt="2024-01-25T20:08:51.250" v="2024"/>
          <ac:inkMkLst>
            <pc:docMk/>
            <pc:sldMk cId="3308498511" sldId="334"/>
            <ac:inkMk id="977" creationId="{2DB24755-0B36-89F7-D2D7-88F190704D21}"/>
          </ac:inkMkLst>
        </pc:inkChg>
        <pc:inkChg chg="add del mod">
          <ac:chgData name="Kokchun Giang" userId="67e2125d-ec8c-4323-9653-9824a2ad815f" providerId="ADAL" clId="{DCC54989-7FD2-5047-809B-27BA7E8DEEE2}" dt="2024-01-25T20:08:51.222" v="1971"/>
          <ac:inkMkLst>
            <pc:docMk/>
            <pc:sldMk cId="3308498511" sldId="334"/>
            <ac:inkMk id="978" creationId="{4EEA0151-94A2-5676-C711-FA7F90E74BAA}"/>
          </ac:inkMkLst>
        </pc:inkChg>
        <pc:inkChg chg="add del mod">
          <ac:chgData name="Kokchun Giang" userId="67e2125d-ec8c-4323-9653-9824a2ad815f" providerId="ADAL" clId="{DCC54989-7FD2-5047-809B-27BA7E8DEEE2}" dt="2024-01-25T20:08:51.224" v="1974"/>
          <ac:inkMkLst>
            <pc:docMk/>
            <pc:sldMk cId="3308498511" sldId="334"/>
            <ac:inkMk id="979" creationId="{B931A518-EE76-DE76-E7B3-C12CD1701ACE}"/>
          </ac:inkMkLst>
        </pc:inkChg>
        <pc:inkChg chg="add del mod">
          <ac:chgData name="Kokchun Giang" userId="67e2125d-ec8c-4323-9653-9824a2ad815f" providerId="ADAL" clId="{DCC54989-7FD2-5047-809B-27BA7E8DEEE2}" dt="2024-01-25T20:08:51.243" v="2010"/>
          <ac:inkMkLst>
            <pc:docMk/>
            <pc:sldMk cId="3308498511" sldId="334"/>
            <ac:inkMk id="980" creationId="{C58D7ED5-A547-47EE-9B0C-763BBA72352A}"/>
          </ac:inkMkLst>
        </pc:inkChg>
        <pc:inkChg chg="add del mod">
          <ac:chgData name="Kokchun Giang" userId="67e2125d-ec8c-4323-9653-9824a2ad815f" providerId="ADAL" clId="{DCC54989-7FD2-5047-809B-27BA7E8DEEE2}" dt="2024-01-25T20:08:51.247" v="2017"/>
          <ac:inkMkLst>
            <pc:docMk/>
            <pc:sldMk cId="3308498511" sldId="334"/>
            <ac:inkMk id="981" creationId="{A29A2078-0D5F-2C4C-629B-134BED489972}"/>
          </ac:inkMkLst>
        </pc:inkChg>
        <pc:inkChg chg="add del mod">
          <ac:chgData name="Kokchun Giang" userId="67e2125d-ec8c-4323-9653-9824a2ad815f" providerId="ADAL" clId="{DCC54989-7FD2-5047-809B-27BA7E8DEEE2}" dt="2024-01-25T20:08:51.230" v="1986"/>
          <ac:inkMkLst>
            <pc:docMk/>
            <pc:sldMk cId="3308498511" sldId="334"/>
            <ac:inkMk id="982" creationId="{B5ACD39B-CAB3-B70B-6EB2-FE9039E4B0C0}"/>
          </ac:inkMkLst>
        </pc:inkChg>
        <pc:inkChg chg="add del mod">
          <ac:chgData name="Kokchun Giang" userId="67e2125d-ec8c-4323-9653-9824a2ad815f" providerId="ADAL" clId="{DCC54989-7FD2-5047-809B-27BA7E8DEEE2}" dt="2024-01-25T20:08:51.243" v="2009"/>
          <ac:inkMkLst>
            <pc:docMk/>
            <pc:sldMk cId="3308498511" sldId="334"/>
            <ac:inkMk id="983" creationId="{43C47122-4EE5-6DAC-01C1-16750D4287B4}"/>
          </ac:inkMkLst>
        </pc:inkChg>
        <pc:inkChg chg="add del mod">
          <ac:chgData name="Kokchun Giang" userId="67e2125d-ec8c-4323-9653-9824a2ad815f" providerId="ADAL" clId="{DCC54989-7FD2-5047-809B-27BA7E8DEEE2}" dt="2024-01-25T20:08:51.215" v="1958"/>
          <ac:inkMkLst>
            <pc:docMk/>
            <pc:sldMk cId="3308498511" sldId="334"/>
            <ac:inkMk id="985" creationId="{CBB4813D-7C59-1E19-60BB-2FBA74EC259B}"/>
          </ac:inkMkLst>
        </pc:inkChg>
        <pc:inkChg chg="add del mod">
          <ac:chgData name="Kokchun Giang" userId="67e2125d-ec8c-4323-9653-9824a2ad815f" providerId="ADAL" clId="{DCC54989-7FD2-5047-809B-27BA7E8DEEE2}" dt="2024-01-25T20:08:57.237" v="2077"/>
          <ac:inkMkLst>
            <pc:docMk/>
            <pc:sldMk cId="3308498511" sldId="334"/>
            <ac:inkMk id="986" creationId="{4CC83713-0EB3-9483-84DB-2AA680DA4E49}"/>
          </ac:inkMkLst>
        </pc:inkChg>
        <pc:inkChg chg="add del mod">
          <ac:chgData name="Kokchun Giang" userId="67e2125d-ec8c-4323-9653-9824a2ad815f" providerId="ADAL" clId="{DCC54989-7FD2-5047-809B-27BA7E8DEEE2}" dt="2024-01-25T20:08:51.246" v="2015"/>
          <ac:inkMkLst>
            <pc:docMk/>
            <pc:sldMk cId="3308498511" sldId="334"/>
            <ac:inkMk id="987" creationId="{1AA33FA8-C6FE-2B36-BA29-0061A8A449A1}"/>
          </ac:inkMkLst>
        </pc:inkChg>
        <pc:inkChg chg="add del mod">
          <ac:chgData name="Kokchun Giang" userId="67e2125d-ec8c-4323-9653-9824a2ad815f" providerId="ADAL" clId="{DCC54989-7FD2-5047-809B-27BA7E8DEEE2}" dt="2024-01-25T20:08:51.242" v="2008"/>
          <ac:inkMkLst>
            <pc:docMk/>
            <pc:sldMk cId="3308498511" sldId="334"/>
            <ac:inkMk id="988" creationId="{AF54C14D-2779-1C3C-71E0-9B944E846585}"/>
          </ac:inkMkLst>
        </pc:inkChg>
        <pc:inkChg chg="add del mod">
          <ac:chgData name="Kokchun Giang" userId="67e2125d-ec8c-4323-9653-9824a2ad815f" providerId="ADAL" clId="{DCC54989-7FD2-5047-809B-27BA7E8DEEE2}" dt="2024-01-25T20:08:51.246" v="2016"/>
          <ac:inkMkLst>
            <pc:docMk/>
            <pc:sldMk cId="3308498511" sldId="334"/>
            <ac:inkMk id="989" creationId="{DE84E17C-49AC-5FEE-8DAE-65E1ED66AE5D}"/>
          </ac:inkMkLst>
        </pc:inkChg>
        <pc:inkChg chg="add del mod">
          <ac:chgData name="Kokchun Giang" userId="67e2125d-ec8c-4323-9653-9824a2ad815f" providerId="ADAL" clId="{DCC54989-7FD2-5047-809B-27BA7E8DEEE2}" dt="2024-01-25T20:08:51.214" v="1957"/>
          <ac:inkMkLst>
            <pc:docMk/>
            <pc:sldMk cId="3308498511" sldId="334"/>
            <ac:inkMk id="990" creationId="{7F5B9D2E-9983-5099-F45D-6C006D197E97}"/>
          </ac:inkMkLst>
        </pc:inkChg>
        <pc:inkChg chg="add del mod">
          <ac:chgData name="Kokchun Giang" userId="67e2125d-ec8c-4323-9653-9824a2ad815f" providerId="ADAL" clId="{DCC54989-7FD2-5047-809B-27BA7E8DEEE2}" dt="2024-01-25T20:08:51.236" v="1997"/>
          <ac:inkMkLst>
            <pc:docMk/>
            <pc:sldMk cId="3308498511" sldId="334"/>
            <ac:inkMk id="991" creationId="{69F25FDB-CE30-7E32-74FB-F9729007E878}"/>
          </ac:inkMkLst>
        </pc:inkChg>
        <pc:inkChg chg="add del mod">
          <ac:chgData name="Kokchun Giang" userId="67e2125d-ec8c-4323-9653-9824a2ad815f" providerId="ADAL" clId="{DCC54989-7FD2-5047-809B-27BA7E8DEEE2}" dt="2024-01-25T20:08:51.248" v="2019"/>
          <ac:inkMkLst>
            <pc:docMk/>
            <pc:sldMk cId="3308498511" sldId="334"/>
            <ac:inkMk id="992" creationId="{88DF459D-71C7-0E59-EF05-5BC5D4568C46}"/>
          </ac:inkMkLst>
        </pc:inkChg>
        <pc:inkChg chg="add del mod">
          <ac:chgData name="Kokchun Giang" userId="67e2125d-ec8c-4323-9653-9824a2ad815f" providerId="ADAL" clId="{DCC54989-7FD2-5047-809B-27BA7E8DEEE2}" dt="2024-01-25T20:08:51.221" v="1968"/>
          <ac:inkMkLst>
            <pc:docMk/>
            <pc:sldMk cId="3308498511" sldId="334"/>
            <ac:inkMk id="993" creationId="{A57365B2-B0BE-51A6-19E1-EB5375C194F2}"/>
          </ac:inkMkLst>
        </pc:inkChg>
        <pc:inkChg chg="add del mod">
          <ac:chgData name="Kokchun Giang" userId="67e2125d-ec8c-4323-9653-9824a2ad815f" providerId="ADAL" clId="{DCC54989-7FD2-5047-809B-27BA7E8DEEE2}" dt="2024-01-25T20:08:51.253" v="2026"/>
          <ac:inkMkLst>
            <pc:docMk/>
            <pc:sldMk cId="3308498511" sldId="334"/>
            <ac:inkMk id="994" creationId="{807C9C50-696C-AF74-FCBB-973FE3E451AA}"/>
          </ac:inkMkLst>
        </pc:inkChg>
        <pc:inkChg chg="add del mod">
          <ac:chgData name="Kokchun Giang" userId="67e2125d-ec8c-4323-9653-9824a2ad815f" providerId="ADAL" clId="{DCC54989-7FD2-5047-809B-27BA7E8DEEE2}" dt="2024-01-25T20:08:51.217" v="1963"/>
          <ac:inkMkLst>
            <pc:docMk/>
            <pc:sldMk cId="3308498511" sldId="334"/>
            <ac:inkMk id="995" creationId="{092C521D-E45A-880C-E373-3666AD2BA2C9}"/>
          </ac:inkMkLst>
        </pc:inkChg>
        <pc:inkChg chg="add del">
          <ac:chgData name="Kokchun Giang" userId="67e2125d-ec8c-4323-9653-9824a2ad815f" providerId="ADAL" clId="{DCC54989-7FD2-5047-809B-27BA7E8DEEE2}" dt="2024-01-25T20:07:07.572" v="1823" actId="9405"/>
          <ac:inkMkLst>
            <pc:docMk/>
            <pc:sldMk cId="3308498511" sldId="334"/>
            <ac:inkMk id="999" creationId="{D592B4D6-B478-1378-F8FD-B3AFD8EDBD34}"/>
          </ac:inkMkLst>
        </pc:inkChg>
        <pc:inkChg chg="add del">
          <ac:chgData name="Kokchun Giang" userId="67e2125d-ec8c-4323-9653-9824a2ad815f" providerId="ADAL" clId="{DCC54989-7FD2-5047-809B-27BA7E8DEEE2}" dt="2024-01-25T20:07:07.109" v="1822" actId="9405"/>
          <ac:inkMkLst>
            <pc:docMk/>
            <pc:sldMk cId="3308498511" sldId="334"/>
            <ac:inkMk id="1000" creationId="{3C4B7466-8F4B-98F3-2982-8DCF9D6DB4DB}"/>
          </ac:inkMkLst>
        </pc:inkChg>
        <pc:inkChg chg="add del">
          <ac:chgData name="Kokchun Giang" userId="67e2125d-ec8c-4323-9653-9824a2ad815f" providerId="ADAL" clId="{DCC54989-7FD2-5047-809B-27BA7E8DEEE2}" dt="2024-01-25T20:07:06.851" v="1821" actId="9405"/>
          <ac:inkMkLst>
            <pc:docMk/>
            <pc:sldMk cId="3308498511" sldId="334"/>
            <ac:inkMk id="1001" creationId="{D9B14D72-CC7E-CE76-4F8E-B89681468AE1}"/>
          </ac:inkMkLst>
        </pc:inkChg>
        <pc:inkChg chg="add del mod">
          <ac:chgData name="Kokchun Giang" userId="67e2125d-ec8c-4323-9653-9824a2ad815f" providerId="ADAL" clId="{DCC54989-7FD2-5047-809B-27BA7E8DEEE2}" dt="2024-01-25T20:08:51.218" v="1964"/>
          <ac:inkMkLst>
            <pc:docMk/>
            <pc:sldMk cId="3308498511" sldId="334"/>
            <ac:inkMk id="1002" creationId="{5F69479A-6D04-E470-F295-4D326E0156BE}"/>
          </ac:inkMkLst>
        </pc:inkChg>
        <pc:inkChg chg="add del mod">
          <ac:chgData name="Kokchun Giang" userId="67e2125d-ec8c-4323-9653-9824a2ad815f" providerId="ADAL" clId="{DCC54989-7FD2-5047-809B-27BA7E8DEEE2}" dt="2024-01-25T20:08:51.250" v="2022"/>
          <ac:inkMkLst>
            <pc:docMk/>
            <pc:sldMk cId="3308498511" sldId="334"/>
            <ac:inkMk id="1003" creationId="{BFCA17CC-33CF-3B8C-A347-1B5C26CC4811}"/>
          </ac:inkMkLst>
        </pc:inkChg>
        <pc:inkChg chg="add del mod">
          <ac:chgData name="Kokchun Giang" userId="67e2125d-ec8c-4323-9653-9824a2ad815f" providerId="ADAL" clId="{DCC54989-7FD2-5047-809B-27BA7E8DEEE2}" dt="2024-01-25T20:08:51.233" v="1991"/>
          <ac:inkMkLst>
            <pc:docMk/>
            <pc:sldMk cId="3308498511" sldId="334"/>
            <ac:inkMk id="1004" creationId="{B474EC4C-356E-279E-34F0-17AB3F856A6E}"/>
          </ac:inkMkLst>
        </pc:inkChg>
        <pc:inkChg chg="add del mod">
          <ac:chgData name="Kokchun Giang" userId="67e2125d-ec8c-4323-9653-9824a2ad815f" providerId="ADAL" clId="{DCC54989-7FD2-5047-809B-27BA7E8DEEE2}" dt="2024-01-25T20:08:51.250" v="2023"/>
          <ac:inkMkLst>
            <pc:docMk/>
            <pc:sldMk cId="3308498511" sldId="334"/>
            <ac:inkMk id="1005" creationId="{B5173682-C39C-9717-0548-9F5981ADF655}"/>
          </ac:inkMkLst>
        </pc:inkChg>
        <pc:inkChg chg="add del mod">
          <ac:chgData name="Kokchun Giang" userId="67e2125d-ec8c-4323-9653-9824a2ad815f" providerId="ADAL" clId="{DCC54989-7FD2-5047-809B-27BA7E8DEEE2}" dt="2024-01-25T20:08:51.216" v="1961"/>
          <ac:inkMkLst>
            <pc:docMk/>
            <pc:sldMk cId="3308498511" sldId="334"/>
            <ac:inkMk id="1006" creationId="{B7CB1C2A-57F2-B219-FFB2-C8E959AC5419}"/>
          </ac:inkMkLst>
        </pc:inkChg>
        <pc:inkChg chg="add del mod">
          <ac:chgData name="Kokchun Giang" userId="67e2125d-ec8c-4323-9653-9824a2ad815f" providerId="ADAL" clId="{DCC54989-7FD2-5047-809B-27BA7E8DEEE2}" dt="2024-01-25T20:08:51.233" v="1992"/>
          <ac:inkMkLst>
            <pc:docMk/>
            <pc:sldMk cId="3308498511" sldId="334"/>
            <ac:inkMk id="1007" creationId="{B6FD8025-4E6F-72D8-FBCB-B4990450C59D}"/>
          </ac:inkMkLst>
        </pc:inkChg>
        <pc:inkChg chg="add del mod">
          <ac:chgData name="Kokchun Giang" userId="67e2125d-ec8c-4323-9653-9824a2ad815f" providerId="ADAL" clId="{DCC54989-7FD2-5047-809B-27BA7E8DEEE2}" dt="2024-01-25T20:08:51.231" v="1988"/>
          <ac:inkMkLst>
            <pc:docMk/>
            <pc:sldMk cId="3308498511" sldId="334"/>
            <ac:inkMk id="1008" creationId="{C4F0022D-DEA3-4388-BBE0-97578BAC1688}"/>
          </ac:inkMkLst>
        </pc:inkChg>
        <pc:inkChg chg="add del mod">
          <ac:chgData name="Kokchun Giang" userId="67e2125d-ec8c-4323-9653-9824a2ad815f" providerId="ADAL" clId="{DCC54989-7FD2-5047-809B-27BA7E8DEEE2}" dt="2024-01-25T20:08:51.227" v="1980"/>
          <ac:inkMkLst>
            <pc:docMk/>
            <pc:sldMk cId="3308498511" sldId="334"/>
            <ac:inkMk id="1009" creationId="{3F05617F-D89A-4F0D-5F97-B909E276072C}"/>
          </ac:inkMkLst>
        </pc:inkChg>
        <pc:inkChg chg="add del mod">
          <ac:chgData name="Kokchun Giang" userId="67e2125d-ec8c-4323-9653-9824a2ad815f" providerId="ADAL" clId="{DCC54989-7FD2-5047-809B-27BA7E8DEEE2}" dt="2024-01-25T20:08:51.229" v="1984"/>
          <ac:inkMkLst>
            <pc:docMk/>
            <pc:sldMk cId="3308498511" sldId="334"/>
            <ac:inkMk id="1010" creationId="{903D73F8-F1C3-0B7E-701D-B29067E1A4F3}"/>
          </ac:inkMkLst>
        </pc:inkChg>
        <pc:inkChg chg="add del mod">
          <ac:chgData name="Kokchun Giang" userId="67e2125d-ec8c-4323-9653-9824a2ad815f" providerId="ADAL" clId="{DCC54989-7FD2-5047-809B-27BA7E8DEEE2}" dt="2024-01-25T20:08:51.226" v="1978"/>
          <ac:inkMkLst>
            <pc:docMk/>
            <pc:sldMk cId="3308498511" sldId="334"/>
            <ac:inkMk id="1011" creationId="{471ED9AA-5DED-2C41-7CF8-045BFD6BB2F0}"/>
          </ac:inkMkLst>
        </pc:inkChg>
        <pc:inkChg chg="add del mod">
          <ac:chgData name="Kokchun Giang" userId="67e2125d-ec8c-4323-9653-9824a2ad815f" providerId="ADAL" clId="{DCC54989-7FD2-5047-809B-27BA7E8DEEE2}" dt="2024-01-25T20:08:51.245" v="2014"/>
          <ac:inkMkLst>
            <pc:docMk/>
            <pc:sldMk cId="3308498511" sldId="334"/>
            <ac:inkMk id="1012" creationId="{C849FD79-BA35-3701-3401-E0675134F876}"/>
          </ac:inkMkLst>
        </pc:inkChg>
        <pc:inkChg chg="add del mod">
          <ac:chgData name="Kokchun Giang" userId="67e2125d-ec8c-4323-9653-9824a2ad815f" providerId="ADAL" clId="{DCC54989-7FD2-5047-809B-27BA7E8DEEE2}" dt="2024-01-25T20:08:51.245" v="2013"/>
          <ac:inkMkLst>
            <pc:docMk/>
            <pc:sldMk cId="3308498511" sldId="334"/>
            <ac:inkMk id="1013" creationId="{5152FA09-40FC-EEE2-69B9-C67E10DD6C31}"/>
          </ac:inkMkLst>
        </pc:inkChg>
        <pc:inkChg chg="add del mod">
          <ac:chgData name="Kokchun Giang" userId="67e2125d-ec8c-4323-9653-9824a2ad815f" providerId="ADAL" clId="{DCC54989-7FD2-5047-809B-27BA7E8DEEE2}" dt="2024-01-25T20:08:56.759" v="2070"/>
          <ac:inkMkLst>
            <pc:docMk/>
            <pc:sldMk cId="3308498511" sldId="334"/>
            <ac:inkMk id="1016" creationId="{F9286CB4-5EEE-F0FF-2325-6A99E4D4820E}"/>
          </ac:inkMkLst>
        </pc:inkChg>
        <pc:inkChg chg="add del mod">
          <ac:chgData name="Kokchun Giang" userId="67e2125d-ec8c-4323-9653-9824a2ad815f" providerId="ADAL" clId="{DCC54989-7FD2-5047-809B-27BA7E8DEEE2}" dt="2024-01-25T20:08:56.755" v="2064"/>
          <ac:inkMkLst>
            <pc:docMk/>
            <pc:sldMk cId="3308498511" sldId="334"/>
            <ac:inkMk id="1017" creationId="{0297AEBF-6A99-C1F0-A7A9-1E564F60288B}"/>
          </ac:inkMkLst>
        </pc:inkChg>
        <pc:inkChg chg="add del mod">
          <ac:chgData name="Kokchun Giang" userId="67e2125d-ec8c-4323-9653-9824a2ad815f" providerId="ADAL" clId="{DCC54989-7FD2-5047-809B-27BA7E8DEEE2}" dt="2024-01-25T20:08:51.237" v="1998"/>
          <ac:inkMkLst>
            <pc:docMk/>
            <pc:sldMk cId="3308498511" sldId="334"/>
            <ac:inkMk id="1018" creationId="{1FF54A50-75AD-D79F-DA92-D2CDE8964FEB}"/>
          </ac:inkMkLst>
        </pc:inkChg>
        <pc:inkChg chg="add del mod">
          <ac:chgData name="Kokchun Giang" userId="67e2125d-ec8c-4323-9653-9824a2ad815f" providerId="ADAL" clId="{DCC54989-7FD2-5047-809B-27BA7E8DEEE2}" dt="2024-01-25T20:08:51.241" v="2006"/>
          <ac:inkMkLst>
            <pc:docMk/>
            <pc:sldMk cId="3308498511" sldId="334"/>
            <ac:inkMk id="1019" creationId="{9F3788C5-FD89-353D-B4D0-1D419C9374F6}"/>
          </ac:inkMkLst>
        </pc:inkChg>
        <pc:inkChg chg="add del mod">
          <ac:chgData name="Kokchun Giang" userId="67e2125d-ec8c-4323-9653-9824a2ad815f" providerId="ADAL" clId="{DCC54989-7FD2-5047-809B-27BA7E8DEEE2}" dt="2024-01-25T20:08:51.254" v="2028"/>
          <ac:inkMkLst>
            <pc:docMk/>
            <pc:sldMk cId="3308498511" sldId="334"/>
            <ac:inkMk id="1020" creationId="{C9E3AA81-97EA-0BD2-F54F-74731A163446}"/>
          </ac:inkMkLst>
        </pc:inkChg>
        <pc:inkChg chg="add del mod">
          <ac:chgData name="Kokchun Giang" userId="67e2125d-ec8c-4323-9653-9824a2ad815f" providerId="ADAL" clId="{DCC54989-7FD2-5047-809B-27BA7E8DEEE2}" dt="2024-01-25T20:08:56.750" v="2061"/>
          <ac:inkMkLst>
            <pc:docMk/>
            <pc:sldMk cId="3308498511" sldId="334"/>
            <ac:inkMk id="1021" creationId="{B5A931D9-6BEF-814D-84F5-0A68C5329016}"/>
          </ac:inkMkLst>
        </pc:inkChg>
        <pc:inkChg chg="add del mod">
          <ac:chgData name="Kokchun Giang" userId="67e2125d-ec8c-4323-9653-9824a2ad815f" providerId="ADAL" clId="{DCC54989-7FD2-5047-809B-27BA7E8DEEE2}" dt="2024-01-25T20:08:51.242" v="2007"/>
          <ac:inkMkLst>
            <pc:docMk/>
            <pc:sldMk cId="3308498511" sldId="334"/>
            <ac:inkMk id="1022" creationId="{A6504FE3-2F91-9739-7787-9F7413F74CC7}"/>
          </ac:inkMkLst>
        </pc:inkChg>
        <pc:inkChg chg="add del mod">
          <ac:chgData name="Kokchun Giang" userId="67e2125d-ec8c-4323-9653-9824a2ad815f" providerId="ADAL" clId="{DCC54989-7FD2-5047-809B-27BA7E8DEEE2}" dt="2024-01-25T20:08:51.248" v="2018"/>
          <ac:inkMkLst>
            <pc:docMk/>
            <pc:sldMk cId="3308498511" sldId="334"/>
            <ac:inkMk id="1023" creationId="{EF75D593-7EC2-AD08-3922-81F31570FC72}"/>
          </ac:inkMkLst>
        </pc:inkChg>
        <pc:inkChg chg="add mod">
          <ac:chgData name="Kokchun Giang" userId="67e2125d-ec8c-4323-9653-9824a2ad815f" providerId="ADAL" clId="{DCC54989-7FD2-5047-809B-27BA7E8DEEE2}" dt="2024-01-25T20:09:24.063" v="2119"/>
          <ac:inkMkLst>
            <pc:docMk/>
            <pc:sldMk cId="3308498511" sldId="334"/>
            <ac:inkMk id="1025" creationId="{C3156BA2-4C4F-EAD6-1806-6CECDE263F04}"/>
          </ac:inkMkLst>
        </pc:inkChg>
        <pc:inkChg chg="add mod">
          <ac:chgData name="Kokchun Giang" userId="67e2125d-ec8c-4323-9653-9824a2ad815f" providerId="ADAL" clId="{DCC54989-7FD2-5047-809B-27BA7E8DEEE2}" dt="2024-01-25T20:09:24.063" v="2119"/>
          <ac:inkMkLst>
            <pc:docMk/>
            <pc:sldMk cId="3308498511" sldId="334"/>
            <ac:inkMk id="1026" creationId="{BD57975E-715E-41AC-A4F2-0E3CBA432C09}"/>
          </ac:inkMkLst>
        </pc:inkChg>
        <pc:inkChg chg="add mod">
          <ac:chgData name="Kokchun Giang" userId="67e2125d-ec8c-4323-9653-9824a2ad815f" providerId="ADAL" clId="{DCC54989-7FD2-5047-809B-27BA7E8DEEE2}" dt="2024-01-25T20:09:24.063" v="2119"/>
          <ac:inkMkLst>
            <pc:docMk/>
            <pc:sldMk cId="3308498511" sldId="334"/>
            <ac:inkMk id="1027" creationId="{C575CBD8-B841-A175-3F65-525B2024DBD0}"/>
          </ac:inkMkLst>
        </pc:inkChg>
        <pc:inkChg chg="add mod">
          <ac:chgData name="Kokchun Giang" userId="67e2125d-ec8c-4323-9653-9824a2ad815f" providerId="ADAL" clId="{DCC54989-7FD2-5047-809B-27BA7E8DEEE2}" dt="2024-01-25T20:09:24.063" v="2119"/>
          <ac:inkMkLst>
            <pc:docMk/>
            <pc:sldMk cId="3308498511" sldId="334"/>
            <ac:inkMk id="1028" creationId="{F7E6D14F-0767-4520-6D01-75E9A6FC4DD9}"/>
          </ac:inkMkLst>
        </pc:inkChg>
        <pc:inkChg chg="add mod">
          <ac:chgData name="Kokchun Giang" userId="67e2125d-ec8c-4323-9653-9824a2ad815f" providerId="ADAL" clId="{DCC54989-7FD2-5047-809B-27BA7E8DEEE2}" dt="2024-01-25T20:09:24.063" v="2119"/>
          <ac:inkMkLst>
            <pc:docMk/>
            <pc:sldMk cId="3308498511" sldId="334"/>
            <ac:inkMk id="1029" creationId="{9555A5D5-FC8E-3513-FDF9-F075A5EB136E}"/>
          </ac:inkMkLst>
        </pc:inkChg>
        <pc:inkChg chg="add mod">
          <ac:chgData name="Kokchun Giang" userId="67e2125d-ec8c-4323-9653-9824a2ad815f" providerId="ADAL" clId="{DCC54989-7FD2-5047-809B-27BA7E8DEEE2}" dt="2024-01-25T20:09:24.063" v="2119"/>
          <ac:inkMkLst>
            <pc:docMk/>
            <pc:sldMk cId="3308498511" sldId="334"/>
            <ac:inkMk id="1030" creationId="{A509F6B6-592B-9DBA-B250-B8BC603F8BF2}"/>
          </ac:inkMkLst>
        </pc:inkChg>
        <pc:inkChg chg="add mod">
          <ac:chgData name="Kokchun Giang" userId="67e2125d-ec8c-4323-9653-9824a2ad815f" providerId="ADAL" clId="{DCC54989-7FD2-5047-809B-27BA7E8DEEE2}" dt="2024-01-25T20:09:24.063" v="2119"/>
          <ac:inkMkLst>
            <pc:docMk/>
            <pc:sldMk cId="3308498511" sldId="334"/>
            <ac:inkMk id="1031" creationId="{85006267-AB85-CB9C-9532-39361C43839F}"/>
          </ac:inkMkLst>
        </pc:inkChg>
        <pc:inkChg chg="add mod">
          <ac:chgData name="Kokchun Giang" userId="67e2125d-ec8c-4323-9653-9824a2ad815f" providerId="ADAL" clId="{DCC54989-7FD2-5047-809B-27BA7E8DEEE2}" dt="2024-01-25T20:09:24.063" v="2119"/>
          <ac:inkMkLst>
            <pc:docMk/>
            <pc:sldMk cId="3308498511" sldId="334"/>
            <ac:inkMk id="1032" creationId="{95941DAD-A668-A7E9-BB8C-03D396DFC147}"/>
          </ac:inkMkLst>
        </pc:inkChg>
        <pc:inkChg chg="add mod">
          <ac:chgData name="Kokchun Giang" userId="67e2125d-ec8c-4323-9653-9824a2ad815f" providerId="ADAL" clId="{DCC54989-7FD2-5047-809B-27BA7E8DEEE2}" dt="2024-01-25T20:09:24.063" v="2119"/>
          <ac:inkMkLst>
            <pc:docMk/>
            <pc:sldMk cId="3308498511" sldId="334"/>
            <ac:inkMk id="1033" creationId="{E87962B0-C76A-1583-7108-476921B40CCC}"/>
          </ac:inkMkLst>
        </pc:inkChg>
        <pc:inkChg chg="add mod">
          <ac:chgData name="Kokchun Giang" userId="67e2125d-ec8c-4323-9653-9824a2ad815f" providerId="ADAL" clId="{DCC54989-7FD2-5047-809B-27BA7E8DEEE2}" dt="2024-01-25T20:09:24.063" v="2119"/>
          <ac:inkMkLst>
            <pc:docMk/>
            <pc:sldMk cId="3308498511" sldId="334"/>
            <ac:inkMk id="1034" creationId="{F28C4668-4272-8494-8549-413B74AA2077}"/>
          </ac:inkMkLst>
        </pc:inkChg>
        <pc:inkChg chg="add mod">
          <ac:chgData name="Kokchun Giang" userId="67e2125d-ec8c-4323-9653-9824a2ad815f" providerId="ADAL" clId="{DCC54989-7FD2-5047-809B-27BA7E8DEEE2}" dt="2024-01-25T20:09:24.063" v="2119"/>
          <ac:inkMkLst>
            <pc:docMk/>
            <pc:sldMk cId="3308498511" sldId="334"/>
            <ac:inkMk id="1035" creationId="{3B7FC35E-3460-FC0A-E5A4-1B6311BD766F}"/>
          </ac:inkMkLst>
        </pc:inkChg>
        <pc:inkChg chg="add mod">
          <ac:chgData name="Kokchun Giang" userId="67e2125d-ec8c-4323-9653-9824a2ad815f" providerId="ADAL" clId="{DCC54989-7FD2-5047-809B-27BA7E8DEEE2}" dt="2024-01-25T20:09:24.063" v="2119"/>
          <ac:inkMkLst>
            <pc:docMk/>
            <pc:sldMk cId="3308498511" sldId="334"/>
            <ac:inkMk id="1036" creationId="{0E1F82EB-A36D-E130-0DA2-CA7D3EB9A828}"/>
          </ac:inkMkLst>
        </pc:inkChg>
        <pc:inkChg chg="add mod">
          <ac:chgData name="Kokchun Giang" userId="67e2125d-ec8c-4323-9653-9824a2ad815f" providerId="ADAL" clId="{DCC54989-7FD2-5047-809B-27BA7E8DEEE2}" dt="2024-01-25T20:09:24.063" v="2119"/>
          <ac:inkMkLst>
            <pc:docMk/>
            <pc:sldMk cId="3308498511" sldId="334"/>
            <ac:inkMk id="1037" creationId="{26EE2B95-2EB9-D967-A299-7A25E8D102DD}"/>
          </ac:inkMkLst>
        </pc:inkChg>
        <pc:inkChg chg="add mod">
          <ac:chgData name="Kokchun Giang" userId="67e2125d-ec8c-4323-9653-9824a2ad815f" providerId="ADAL" clId="{DCC54989-7FD2-5047-809B-27BA7E8DEEE2}" dt="2024-01-25T20:09:24.063" v="2119"/>
          <ac:inkMkLst>
            <pc:docMk/>
            <pc:sldMk cId="3308498511" sldId="334"/>
            <ac:inkMk id="1038" creationId="{D960ECB5-8B93-8162-A0A5-584B53CBFB85}"/>
          </ac:inkMkLst>
        </pc:inkChg>
        <pc:inkChg chg="add mod">
          <ac:chgData name="Kokchun Giang" userId="67e2125d-ec8c-4323-9653-9824a2ad815f" providerId="ADAL" clId="{DCC54989-7FD2-5047-809B-27BA7E8DEEE2}" dt="2024-01-25T20:09:24.063" v="2119"/>
          <ac:inkMkLst>
            <pc:docMk/>
            <pc:sldMk cId="3308498511" sldId="334"/>
            <ac:inkMk id="1042" creationId="{599193CD-808F-6DB0-1540-E02D08EAD52B}"/>
          </ac:inkMkLst>
        </pc:inkChg>
        <pc:inkChg chg="add mod">
          <ac:chgData name="Kokchun Giang" userId="67e2125d-ec8c-4323-9653-9824a2ad815f" providerId="ADAL" clId="{DCC54989-7FD2-5047-809B-27BA7E8DEEE2}" dt="2024-01-25T20:09:24.063" v="2119"/>
          <ac:inkMkLst>
            <pc:docMk/>
            <pc:sldMk cId="3308498511" sldId="334"/>
            <ac:inkMk id="1043" creationId="{2C9BDFEC-C374-BB41-BC9C-E9BD597238ED}"/>
          </ac:inkMkLst>
        </pc:inkChg>
        <pc:inkChg chg="add mod">
          <ac:chgData name="Kokchun Giang" userId="67e2125d-ec8c-4323-9653-9824a2ad815f" providerId="ADAL" clId="{DCC54989-7FD2-5047-809B-27BA7E8DEEE2}" dt="2024-01-25T20:09:24.063" v="2119"/>
          <ac:inkMkLst>
            <pc:docMk/>
            <pc:sldMk cId="3308498511" sldId="334"/>
            <ac:inkMk id="1044" creationId="{4881AB8A-CE06-866D-1AF3-DDADA32D7CD2}"/>
          </ac:inkMkLst>
        </pc:inkChg>
        <pc:inkChg chg="add mod">
          <ac:chgData name="Kokchun Giang" userId="67e2125d-ec8c-4323-9653-9824a2ad815f" providerId="ADAL" clId="{DCC54989-7FD2-5047-809B-27BA7E8DEEE2}" dt="2024-01-25T20:09:24.063" v="2119"/>
          <ac:inkMkLst>
            <pc:docMk/>
            <pc:sldMk cId="3308498511" sldId="334"/>
            <ac:inkMk id="1045" creationId="{68DACD94-A92F-1FA5-B26B-951F2EE80E43}"/>
          </ac:inkMkLst>
        </pc:inkChg>
        <pc:inkChg chg="add mod">
          <ac:chgData name="Kokchun Giang" userId="67e2125d-ec8c-4323-9653-9824a2ad815f" providerId="ADAL" clId="{DCC54989-7FD2-5047-809B-27BA7E8DEEE2}" dt="2024-01-25T20:09:24.063" v="2119"/>
          <ac:inkMkLst>
            <pc:docMk/>
            <pc:sldMk cId="3308498511" sldId="334"/>
            <ac:inkMk id="1046" creationId="{9C10787D-014B-E690-FE83-B29C8196B8CE}"/>
          </ac:inkMkLst>
        </pc:inkChg>
        <pc:inkChg chg="add mod">
          <ac:chgData name="Kokchun Giang" userId="67e2125d-ec8c-4323-9653-9824a2ad815f" providerId="ADAL" clId="{DCC54989-7FD2-5047-809B-27BA7E8DEEE2}" dt="2024-01-25T20:09:24.063" v="2119"/>
          <ac:inkMkLst>
            <pc:docMk/>
            <pc:sldMk cId="3308498511" sldId="334"/>
            <ac:inkMk id="1047" creationId="{7D2BE845-2519-CFA4-CC4F-173BB8153EA3}"/>
          </ac:inkMkLst>
        </pc:inkChg>
        <pc:inkChg chg="add mod">
          <ac:chgData name="Kokchun Giang" userId="67e2125d-ec8c-4323-9653-9824a2ad815f" providerId="ADAL" clId="{DCC54989-7FD2-5047-809B-27BA7E8DEEE2}" dt="2024-01-25T20:09:24.063" v="2119"/>
          <ac:inkMkLst>
            <pc:docMk/>
            <pc:sldMk cId="3308498511" sldId="334"/>
            <ac:inkMk id="1048" creationId="{AEADFEF0-33B1-A44A-4DAE-D7FDF686761D}"/>
          </ac:inkMkLst>
        </pc:inkChg>
        <pc:inkChg chg="add mod">
          <ac:chgData name="Kokchun Giang" userId="67e2125d-ec8c-4323-9653-9824a2ad815f" providerId="ADAL" clId="{DCC54989-7FD2-5047-809B-27BA7E8DEEE2}" dt="2024-01-25T20:09:24.063" v="2119"/>
          <ac:inkMkLst>
            <pc:docMk/>
            <pc:sldMk cId="3308498511" sldId="334"/>
            <ac:inkMk id="1049" creationId="{EFAD604B-65DD-CA4B-D0B6-4CA641F9871F}"/>
          </ac:inkMkLst>
        </pc:inkChg>
        <pc:inkChg chg="add mod">
          <ac:chgData name="Kokchun Giang" userId="67e2125d-ec8c-4323-9653-9824a2ad815f" providerId="ADAL" clId="{DCC54989-7FD2-5047-809B-27BA7E8DEEE2}" dt="2024-01-25T20:09:24.063" v="2119"/>
          <ac:inkMkLst>
            <pc:docMk/>
            <pc:sldMk cId="3308498511" sldId="334"/>
            <ac:inkMk id="1050" creationId="{CCCCBE9C-1A2C-D04A-2370-20FD8471F353}"/>
          </ac:inkMkLst>
        </pc:inkChg>
        <pc:inkChg chg="add mod">
          <ac:chgData name="Kokchun Giang" userId="67e2125d-ec8c-4323-9653-9824a2ad815f" providerId="ADAL" clId="{DCC54989-7FD2-5047-809B-27BA7E8DEEE2}" dt="2024-01-25T20:09:24.063" v="2119"/>
          <ac:inkMkLst>
            <pc:docMk/>
            <pc:sldMk cId="3308498511" sldId="334"/>
            <ac:inkMk id="1051" creationId="{F3A34968-C74C-0403-F0C0-53C7CB8E3234}"/>
          </ac:inkMkLst>
        </pc:inkChg>
        <pc:inkChg chg="add mod">
          <ac:chgData name="Kokchun Giang" userId="67e2125d-ec8c-4323-9653-9824a2ad815f" providerId="ADAL" clId="{DCC54989-7FD2-5047-809B-27BA7E8DEEE2}" dt="2024-01-25T20:09:24.063" v="2119"/>
          <ac:inkMkLst>
            <pc:docMk/>
            <pc:sldMk cId="3308498511" sldId="334"/>
            <ac:inkMk id="1052" creationId="{3E20DFEE-9CA0-B3E8-2238-C730EDFC52BD}"/>
          </ac:inkMkLst>
        </pc:inkChg>
        <pc:inkChg chg="add mod">
          <ac:chgData name="Kokchun Giang" userId="67e2125d-ec8c-4323-9653-9824a2ad815f" providerId="ADAL" clId="{DCC54989-7FD2-5047-809B-27BA7E8DEEE2}" dt="2024-01-25T20:09:24.063" v="2119"/>
          <ac:inkMkLst>
            <pc:docMk/>
            <pc:sldMk cId="3308498511" sldId="334"/>
            <ac:inkMk id="1053" creationId="{173C6623-DF15-93EF-D196-B61915065EE3}"/>
          </ac:inkMkLst>
        </pc:inkChg>
        <pc:inkChg chg="add mod">
          <ac:chgData name="Kokchun Giang" userId="67e2125d-ec8c-4323-9653-9824a2ad815f" providerId="ADAL" clId="{DCC54989-7FD2-5047-809B-27BA7E8DEEE2}" dt="2024-01-25T20:09:24.063" v="2119"/>
          <ac:inkMkLst>
            <pc:docMk/>
            <pc:sldMk cId="3308498511" sldId="334"/>
            <ac:inkMk id="1054" creationId="{A4D7A7A8-DE28-AF14-B391-F386BC47BC89}"/>
          </ac:inkMkLst>
        </pc:inkChg>
        <pc:inkChg chg="add mod">
          <ac:chgData name="Kokchun Giang" userId="67e2125d-ec8c-4323-9653-9824a2ad815f" providerId="ADAL" clId="{DCC54989-7FD2-5047-809B-27BA7E8DEEE2}" dt="2024-01-25T20:09:24.063" v="2119"/>
          <ac:inkMkLst>
            <pc:docMk/>
            <pc:sldMk cId="3308498511" sldId="334"/>
            <ac:inkMk id="1055" creationId="{24320172-0AC6-CA58-4501-2402941A1123}"/>
          </ac:inkMkLst>
        </pc:inkChg>
        <pc:inkChg chg="add mod">
          <ac:chgData name="Kokchun Giang" userId="67e2125d-ec8c-4323-9653-9824a2ad815f" providerId="ADAL" clId="{DCC54989-7FD2-5047-809B-27BA7E8DEEE2}" dt="2024-01-25T20:09:24.063" v="2119"/>
          <ac:inkMkLst>
            <pc:docMk/>
            <pc:sldMk cId="3308498511" sldId="334"/>
            <ac:inkMk id="1056" creationId="{0D2C07CB-670E-C874-69E4-56A25CED7795}"/>
          </ac:inkMkLst>
        </pc:inkChg>
        <pc:inkChg chg="add mod">
          <ac:chgData name="Kokchun Giang" userId="67e2125d-ec8c-4323-9653-9824a2ad815f" providerId="ADAL" clId="{DCC54989-7FD2-5047-809B-27BA7E8DEEE2}" dt="2024-01-25T20:09:24.063" v="2119"/>
          <ac:inkMkLst>
            <pc:docMk/>
            <pc:sldMk cId="3308498511" sldId="334"/>
            <ac:inkMk id="1057" creationId="{D8451E4C-29F1-7AA5-64C2-89E58A4FA48A}"/>
          </ac:inkMkLst>
        </pc:inkChg>
        <pc:inkChg chg="add mod">
          <ac:chgData name="Kokchun Giang" userId="67e2125d-ec8c-4323-9653-9824a2ad815f" providerId="ADAL" clId="{DCC54989-7FD2-5047-809B-27BA7E8DEEE2}" dt="2024-01-25T20:09:24.063" v="2119"/>
          <ac:inkMkLst>
            <pc:docMk/>
            <pc:sldMk cId="3308498511" sldId="334"/>
            <ac:inkMk id="1058" creationId="{304F8CC3-0F3B-42A8-B19C-A818DA892830}"/>
          </ac:inkMkLst>
        </pc:inkChg>
        <pc:inkChg chg="add mod">
          <ac:chgData name="Kokchun Giang" userId="67e2125d-ec8c-4323-9653-9824a2ad815f" providerId="ADAL" clId="{DCC54989-7FD2-5047-809B-27BA7E8DEEE2}" dt="2024-01-25T20:09:24.063" v="2119"/>
          <ac:inkMkLst>
            <pc:docMk/>
            <pc:sldMk cId="3308498511" sldId="334"/>
            <ac:inkMk id="1059" creationId="{F2167B0F-8548-ADC1-06A7-4CA192572CFE}"/>
          </ac:inkMkLst>
        </pc:inkChg>
        <pc:inkChg chg="add mod">
          <ac:chgData name="Kokchun Giang" userId="67e2125d-ec8c-4323-9653-9824a2ad815f" providerId="ADAL" clId="{DCC54989-7FD2-5047-809B-27BA7E8DEEE2}" dt="2024-01-25T20:09:30.267" v="2130"/>
          <ac:inkMkLst>
            <pc:docMk/>
            <pc:sldMk cId="3308498511" sldId="334"/>
            <ac:inkMk id="1061" creationId="{ECF9B8FE-0C48-358C-25C3-BBBCFB4F0609}"/>
          </ac:inkMkLst>
        </pc:inkChg>
        <pc:inkChg chg="add mod">
          <ac:chgData name="Kokchun Giang" userId="67e2125d-ec8c-4323-9653-9824a2ad815f" providerId="ADAL" clId="{DCC54989-7FD2-5047-809B-27BA7E8DEEE2}" dt="2024-01-25T20:09:30.267" v="2130"/>
          <ac:inkMkLst>
            <pc:docMk/>
            <pc:sldMk cId="3308498511" sldId="334"/>
            <ac:inkMk id="1062" creationId="{58211DF6-8E01-81A3-D527-3E0F1452CED6}"/>
          </ac:inkMkLst>
        </pc:inkChg>
        <pc:inkChg chg="add mod">
          <ac:chgData name="Kokchun Giang" userId="67e2125d-ec8c-4323-9653-9824a2ad815f" providerId="ADAL" clId="{DCC54989-7FD2-5047-809B-27BA7E8DEEE2}" dt="2024-01-25T20:09:30.267" v="2130"/>
          <ac:inkMkLst>
            <pc:docMk/>
            <pc:sldMk cId="3308498511" sldId="334"/>
            <ac:inkMk id="1063" creationId="{2014611E-A997-3C5B-C4EB-399F482E41EB}"/>
          </ac:inkMkLst>
        </pc:inkChg>
        <pc:inkChg chg="add mod">
          <ac:chgData name="Kokchun Giang" userId="67e2125d-ec8c-4323-9653-9824a2ad815f" providerId="ADAL" clId="{DCC54989-7FD2-5047-809B-27BA7E8DEEE2}" dt="2024-01-25T20:09:30.267" v="2130"/>
          <ac:inkMkLst>
            <pc:docMk/>
            <pc:sldMk cId="3308498511" sldId="334"/>
            <ac:inkMk id="1064" creationId="{07D07AB8-EFA9-5C2B-F92C-AECCD356613F}"/>
          </ac:inkMkLst>
        </pc:inkChg>
        <pc:inkChg chg="add mod">
          <ac:chgData name="Kokchun Giang" userId="67e2125d-ec8c-4323-9653-9824a2ad815f" providerId="ADAL" clId="{DCC54989-7FD2-5047-809B-27BA7E8DEEE2}" dt="2024-01-25T20:09:30.267" v="2130"/>
          <ac:inkMkLst>
            <pc:docMk/>
            <pc:sldMk cId="3308498511" sldId="334"/>
            <ac:inkMk id="1065" creationId="{21A814CF-AA2F-DBC7-32AC-0B63F0126236}"/>
          </ac:inkMkLst>
        </pc:inkChg>
        <pc:inkChg chg="add mod">
          <ac:chgData name="Kokchun Giang" userId="67e2125d-ec8c-4323-9653-9824a2ad815f" providerId="ADAL" clId="{DCC54989-7FD2-5047-809B-27BA7E8DEEE2}" dt="2024-01-25T20:09:30.267" v="2130"/>
          <ac:inkMkLst>
            <pc:docMk/>
            <pc:sldMk cId="3308498511" sldId="334"/>
            <ac:inkMk id="1066" creationId="{B687ED65-6694-984C-38C3-93E716B44CE4}"/>
          </ac:inkMkLst>
        </pc:inkChg>
        <pc:inkChg chg="add mod">
          <ac:chgData name="Kokchun Giang" userId="67e2125d-ec8c-4323-9653-9824a2ad815f" providerId="ADAL" clId="{DCC54989-7FD2-5047-809B-27BA7E8DEEE2}" dt="2024-01-25T20:09:30.267" v="2130"/>
          <ac:inkMkLst>
            <pc:docMk/>
            <pc:sldMk cId="3308498511" sldId="334"/>
            <ac:inkMk id="1067" creationId="{FBB15C3F-22CA-FFB8-683F-7AFFB1B6DB2A}"/>
          </ac:inkMkLst>
        </pc:inkChg>
        <pc:inkChg chg="add mod">
          <ac:chgData name="Kokchun Giang" userId="67e2125d-ec8c-4323-9653-9824a2ad815f" providerId="ADAL" clId="{DCC54989-7FD2-5047-809B-27BA7E8DEEE2}" dt="2024-01-25T20:09:30.267" v="2130"/>
          <ac:inkMkLst>
            <pc:docMk/>
            <pc:sldMk cId="3308498511" sldId="334"/>
            <ac:inkMk id="1068" creationId="{55EE4982-ECD2-1903-4447-1D6F3EAA9624}"/>
          </ac:inkMkLst>
        </pc:inkChg>
        <pc:inkChg chg="add mod">
          <ac:chgData name="Kokchun Giang" userId="67e2125d-ec8c-4323-9653-9824a2ad815f" providerId="ADAL" clId="{DCC54989-7FD2-5047-809B-27BA7E8DEEE2}" dt="2024-01-25T20:09:30.267" v="2130"/>
          <ac:inkMkLst>
            <pc:docMk/>
            <pc:sldMk cId="3308498511" sldId="334"/>
            <ac:inkMk id="1069" creationId="{7F616D14-091A-1414-30EB-698111042FC4}"/>
          </ac:inkMkLst>
        </pc:inkChg>
        <pc:inkChg chg="add mod">
          <ac:chgData name="Kokchun Giang" userId="67e2125d-ec8c-4323-9653-9824a2ad815f" providerId="ADAL" clId="{DCC54989-7FD2-5047-809B-27BA7E8DEEE2}" dt="2024-01-25T20:09:30.267" v="2130"/>
          <ac:inkMkLst>
            <pc:docMk/>
            <pc:sldMk cId="3308498511" sldId="334"/>
            <ac:inkMk id="1070" creationId="{06533860-EF2A-70E5-8A89-462D50A8FA6A}"/>
          </ac:inkMkLst>
        </pc:inkChg>
        <pc:inkChg chg="add mod">
          <ac:chgData name="Kokchun Giang" userId="67e2125d-ec8c-4323-9653-9824a2ad815f" providerId="ADAL" clId="{DCC54989-7FD2-5047-809B-27BA7E8DEEE2}" dt="2024-01-25T20:09:33.946" v="2134"/>
          <ac:inkMkLst>
            <pc:docMk/>
            <pc:sldMk cId="3308498511" sldId="334"/>
            <ac:inkMk id="1073" creationId="{38B9800E-87F8-08D6-C1B8-4198FAD58AFC}"/>
          </ac:inkMkLst>
        </pc:inkChg>
        <pc:inkChg chg="add mod">
          <ac:chgData name="Kokchun Giang" userId="67e2125d-ec8c-4323-9653-9824a2ad815f" providerId="ADAL" clId="{DCC54989-7FD2-5047-809B-27BA7E8DEEE2}" dt="2024-01-25T20:09:33.946" v="2134"/>
          <ac:inkMkLst>
            <pc:docMk/>
            <pc:sldMk cId="3308498511" sldId="334"/>
            <ac:inkMk id="1074" creationId="{7593BA01-0CC8-C8EC-26D8-95BF1223E160}"/>
          </ac:inkMkLst>
        </pc:inkChg>
        <pc:inkChg chg="add mod">
          <ac:chgData name="Kokchun Giang" userId="67e2125d-ec8c-4323-9653-9824a2ad815f" providerId="ADAL" clId="{DCC54989-7FD2-5047-809B-27BA7E8DEEE2}" dt="2024-01-25T20:09:33.946" v="2134"/>
          <ac:inkMkLst>
            <pc:docMk/>
            <pc:sldMk cId="3308498511" sldId="334"/>
            <ac:inkMk id="1075" creationId="{271CA126-8C2F-6702-22D2-3175C2BA86B9}"/>
          </ac:inkMkLst>
        </pc:inkChg>
        <pc:inkChg chg="add mod">
          <ac:chgData name="Kokchun Giang" userId="67e2125d-ec8c-4323-9653-9824a2ad815f" providerId="ADAL" clId="{DCC54989-7FD2-5047-809B-27BA7E8DEEE2}" dt="2024-01-25T20:09:38.312" v="2145"/>
          <ac:inkMkLst>
            <pc:docMk/>
            <pc:sldMk cId="3308498511" sldId="334"/>
            <ac:inkMk id="1077" creationId="{6579F02C-C20C-08E1-5C0E-E0D27975D022}"/>
          </ac:inkMkLst>
        </pc:inkChg>
        <pc:inkChg chg="add mod">
          <ac:chgData name="Kokchun Giang" userId="67e2125d-ec8c-4323-9653-9824a2ad815f" providerId="ADAL" clId="{DCC54989-7FD2-5047-809B-27BA7E8DEEE2}" dt="2024-01-25T20:09:38.312" v="2145"/>
          <ac:inkMkLst>
            <pc:docMk/>
            <pc:sldMk cId="3308498511" sldId="334"/>
            <ac:inkMk id="1078" creationId="{076EE6D3-DA92-B7B4-10B0-064488A67D79}"/>
          </ac:inkMkLst>
        </pc:inkChg>
        <pc:inkChg chg="add mod">
          <ac:chgData name="Kokchun Giang" userId="67e2125d-ec8c-4323-9653-9824a2ad815f" providerId="ADAL" clId="{DCC54989-7FD2-5047-809B-27BA7E8DEEE2}" dt="2024-01-25T20:09:38.312" v="2145"/>
          <ac:inkMkLst>
            <pc:docMk/>
            <pc:sldMk cId="3308498511" sldId="334"/>
            <ac:inkMk id="1079" creationId="{1621B678-B56E-68F4-75DE-5BE9244B7884}"/>
          </ac:inkMkLst>
        </pc:inkChg>
        <pc:inkChg chg="add mod">
          <ac:chgData name="Kokchun Giang" userId="67e2125d-ec8c-4323-9653-9824a2ad815f" providerId="ADAL" clId="{DCC54989-7FD2-5047-809B-27BA7E8DEEE2}" dt="2024-01-25T20:09:38.312" v="2145"/>
          <ac:inkMkLst>
            <pc:docMk/>
            <pc:sldMk cId="3308498511" sldId="334"/>
            <ac:inkMk id="1080" creationId="{3E96D2BC-CCBC-E163-34A5-810FF7D5C98F}"/>
          </ac:inkMkLst>
        </pc:inkChg>
        <pc:inkChg chg="add mod">
          <ac:chgData name="Kokchun Giang" userId="67e2125d-ec8c-4323-9653-9824a2ad815f" providerId="ADAL" clId="{DCC54989-7FD2-5047-809B-27BA7E8DEEE2}" dt="2024-01-25T20:09:38.312" v="2145"/>
          <ac:inkMkLst>
            <pc:docMk/>
            <pc:sldMk cId="3308498511" sldId="334"/>
            <ac:inkMk id="1081" creationId="{AECDCB47-3EB4-0760-BA89-F9B9CFAB4824}"/>
          </ac:inkMkLst>
        </pc:inkChg>
        <pc:inkChg chg="add mod">
          <ac:chgData name="Kokchun Giang" userId="67e2125d-ec8c-4323-9653-9824a2ad815f" providerId="ADAL" clId="{DCC54989-7FD2-5047-809B-27BA7E8DEEE2}" dt="2024-01-25T20:09:38.312" v="2145"/>
          <ac:inkMkLst>
            <pc:docMk/>
            <pc:sldMk cId="3308498511" sldId="334"/>
            <ac:inkMk id="1082" creationId="{97D0470B-5215-2069-F64B-797D37604C7F}"/>
          </ac:inkMkLst>
        </pc:inkChg>
        <pc:inkChg chg="add mod">
          <ac:chgData name="Kokchun Giang" userId="67e2125d-ec8c-4323-9653-9824a2ad815f" providerId="ADAL" clId="{DCC54989-7FD2-5047-809B-27BA7E8DEEE2}" dt="2024-01-25T20:09:38.312" v="2145"/>
          <ac:inkMkLst>
            <pc:docMk/>
            <pc:sldMk cId="3308498511" sldId="334"/>
            <ac:inkMk id="1083" creationId="{191E91BD-BC7A-F11B-DFE5-1D460E502EB1}"/>
          </ac:inkMkLst>
        </pc:inkChg>
        <pc:inkChg chg="add mod">
          <ac:chgData name="Kokchun Giang" userId="67e2125d-ec8c-4323-9653-9824a2ad815f" providerId="ADAL" clId="{DCC54989-7FD2-5047-809B-27BA7E8DEEE2}" dt="2024-01-25T20:09:38.312" v="2145"/>
          <ac:inkMkLst>
            <pc:docMk/>
            <pc:sldMk cId="3308498511" sldId="334"/>
            <ac:inkMk id="1084" creationId="{34609D5F-EF3F-8EEE-0B00-0FDA5F2734AF}"/>
          </ac:inkMkLst>
        </pc:inkChg>
        <pc:inkChg chg="add mod">
          <ac:chgData name="Kokchun Giang" userId="67e2125d-ec8c-4323-9653-9824a2ad815f" providerId="ADAL" clId="{DCC54989-7FD2-5047-809B-27BA7E8DEEE2}" dt="2024-01-25T20:09:38.312" v="2145"/>
          <ac:inkMkLst>
            <pc:docMk/>
            <pc:sldMk cId="3308498511" sldId="334"/>
            <ac:inkMk id="1085" creationId="{C1ACAFC7-BD2A-470B-76AB-310576FAEBD5}"/>
          </ac:inkMkLst>
        </pc:inkChg>
        <pc:inkChg chg="add mod">
          <ac:chgData name="Kokchun Giang" userId="67e2125d-ec8c-4323-9653-9824a2ad815f" providerId="ADAL" clId="{DCC54989-7FD2-5047-809B-27BA7E8DEEE2}" dt="2024-01-25T20:09:38.312" v="2145"/>
          <ac:inkMkLst>
            <pc:docMk/>
            <pc:sldMk cId="3308498511" sldId="334"/>
            <ac:inkMk id="1086" creationId="{FB3B397B-60E9-BC9F-D1A9-48DEC3DAE532}"/>
          </ac:inkMkLst>
        </pc:inkChg>
        <pc:inkChg chg="add mod">
          <ac:chgData name="Kokchun Giang" userId="67e2125d-ec8c-4323-9653-9824a2ad815f" providerId="ADAL" clId="{DCC54989-7FD2-5047-809B-27BA7E8DEEE2}" dt="2024-01-25T20:09:55.145" v="2167"/>
          <ac:inkMkLst>
            <pc:docMk/>
            <pc:sldMk cId="3308498511" sldId="334"/>
            <ac:inkMk id="1089" creationId="{CCB6BC41-7EA1-2EFF-5731-4275774865B9}"/>
          </ac:inkMkLst>
        </pc:inkChg>
        <pc:inkChg chg="add mod">
          <ac:chgData name="Kokchun Giang" userId="67e2125d-ec8c-4323-9653-9824a2ad815f" providerId="ADAL" clId="{DCC54989-7FD2-5047-809B-27BA7E8DEEE2}" dt="2024-01-25T20:09:55.145" v="2167"/>
          <ac:inkMkLst>
            <pc:docMk/>
            <pc:sldMk cId="3308498511" sldId="334"/>
            <ac:inkMk id="1090" creationId="{4CC1DDD4-244A-29E3-CB07-0E23A6D13C59}"/>
          </ac:inkMkLst>
        </pc:inkChg>
        <pc:inkChg chg="add mod">
          <ac:chgData name="Kokchun Giang" userId="67e2125d-ec8c-4323-9653-9824a2ad815f" providerId="ADAL" clId="{DCC54989-7FD2-5047-809B-27BA7E8DEEE2}" dt="2024-01-25T20:09:55.145" v="2167"/>
          <ac:inkMkLst>
            <pc:docMk/>
            <pc:sldMk cId="3308498511" sldId="334"/>
            <ac:inkMk id="1091" creationId="{B3674EEA-CE6A-B7F8-9594-3798EE43F95A}"/>
          </ac:inkMkLst>
        </pc:inkChg>
        <pc:inkChg chg="add mod">
          <ac:chgData name="Kokchun Giang" userId="67e2125d-ec8c-4323-9653-9824a2ad815f" providerId="ADAL" clId="{DCC54989-7FD2-5047-809B-27BA7E8DEEE2}" dt="2024-01-25T20:09:55.145" v="2167"/>
          <ac:inkMkLst>
            <pc:docMk/>
            <pc:sldMk cId="3308498511" sldId="334"/>
            <ac:inkMk id="1092" creationId="{C36E9A8C-EAAD-419A-DCB6-D2206CB0EA99}"/>
          </ac:inkMkLst>
        </pc:inkChg>
        <pc:inkChg chg="add mod">
          <ac:chgData name="Kokchun Giang" userId="67e2125d-ec8c-4323-9653-9824a2ad815f" providerId="ADAL" clId="{DCC54989-7FD2-5047-809B-27BA7E8DEEE2}" dt="2024-01-25T20:09:55.145" v="2167"/>
          <ac:inkMkLst>
            <pc:docMk/>
            <pc:sldMk cId="3308498511" sldId="334"/>
            <ac:inkMk id="1093" creationId="{694C9CC4-0553-C2BE-4C04-6A843A0015DD}"/>
          </ac:inkMkLst>
        </pc:inkChg>
        <pc:inkChg chg="add mod">
          <ac:chgData name="Kokchun Giang" userId="67e2125d-ec8c-4323-9653-9824a2ad815f" providerId="ADAL" clId="{DCC54989-7FD2-5047-809B-27BA7E8DEEE2}" dt="2024-01-25T20:09:55.145" v="2167"/>
          <ac:inkMkLst>
            <pc:docMk/>
            <pc:sldMk cId="3308498511" sldId="334"/>
            <ac:inkMk id="1094" creationId="{1E1EA4EE-205E-57D1-D761-B7885896CDF5}"/>
          </ac:inkMkLst>
        </pc:inkChg>
        <pc:inkChg chg="add mod">
          <ac:chgData name="Kokchun Giang" userId="67e2125d-ec8c-4323-9653-9824a2ad815f" providerId="ADAL" clId="{DCC54989-7FD2-5047-809B-27BA7E8DEEE2}" dt="2024-01-25T20:09:55.145" v="2167"/>
          <ac:inkMkLst>
            <pc:docMk/>
            <pc:sldMk cId="3308498511" sldId="334"/>
            <ac:inkMk id="1095" creationId="{E66EA675-0E1D-1E8F-04B1-4B63918C1BA0}"/>
          </ac:inkMkLst>
        </pc:inkChg>
        <pc:inkChg chg="add mod">
          <ac:chgData name="Kokchun Giang" userId="67e2125d-ec8c-4323-9653-9824a2ad815f" providerId="ADAL" clId="{DCC54989-7FD2-5047-809B-27BA7E8DEEE2}" dt="2024-01-25T20:09:55.145" v="2167"/>
          <ac:inkMkLst>
            <pc:docMk/>
            <pc:sldMk cId="3308498511" sldId="334"/>
            <ac:inkMk id="1096" creationId="{01C0B124-A160-BC73-65DC-DE0DC805A553}"/>
          </ac:inkMkLst>
        </pc:inkChg>
        <pc:inkChg chg="add mod">
          <ac:chgData name="Kokchun Giang" userId="67e2125d-ec8c-4323-9653-9824a2ad815f" providerId="ADAL" clId="{DCC54989-7FD2-5047-809B-27BA7E8DEEE2}" dt="2024-01-25T20:09:55.145" v="2167"/>
          <ac:inkMkLst>
            <pc:docMk/>
            <pc:sldMk cId="3308498511" sldId="334"/>
            <ac:inkMk id="1097" creationId="{5AE045AB-0E7F-FC34-A580-054DFEBDDC41}"/>
          </ac:inkMkLst>
        </pc:inkChg>
        <pc:inkChg chg="add mod">
          <ac:chgData name="Kokchun Giang" userId="67e2125d-ec8c-4323-9653-9824a2ad815f" providerId="ADAL" clId="{DCC54989-7FD2-5047-809B-27BA7E8DEEE2}" dt="2024-01-25T20:09:55.145" v="2167"/>
          <ac:inkMkLst>
            <pc:docMk/>
            <pc:sldMk cId="3308498511" sldId="334"/>
            <ac:inkMk id="1098" creationId="{CFDC462B-D2F1-9A0E-456E-B32F87F05F90}"/>
          </ac:inkMkLst>
        </pc:inkChg>
        <pc:inkChg chg="add mod">
          <ac:chgData name="Kokchun Giang" userId="67e2125d-ec8c-4323-9653-9824a2ad815f" providerId="ADAL" clId="{DCC54989-7FD2-5047-809B-27BA7E8DEEE2}" dt="2024-01-25T20:09:55.145" v="2167"/>
          <ac:inkMkLst>
            <pc:docMk/>
            <pc:sldMk cId="3308498511" sldId="334"/>
            <ac:inkMk id="1099" creationId="{D3C06E9C-7906-CE23-A696-172B0C5CB7A8}"/>
          </ac:inkMkLst>
        </pc:inkChg>
        <pc:inkChg chg="add mod">
          <ac:chgData name="Kokchun Giang" userId="67e2125d-ec8c-4323-9653-9824a2ad815f" providerId="ADAL" clId="{DCC54989-7FD2-5047-809B-27BA7E8DEEE2}" dt="2024-01-25T20:09:55.145" v="2167"/>
          <ac:inkMkLst>
            <pc:docMk/>
            <pc:sldMk cId="3308498511" sldId="334"/>
            <ac:inkMk id="1102" creationId="{6DBDA937-241F-BDA4-4E47-1CC74B6F9AA2}"/>
          </ac:inkMkLst>
        </pc:inkChg>
        <pc:inkChg chg="add mod">
          <ac:chgData name="Kokchun Giang" userId="67e2125d-ec8c-4323-9653-9824a2ad815f" providerId="ADAL" clId="{DCC54989-7FD2-5047-809B-27BA7E8DEEE2}" dt="2024-01-25T20:09:55.145" v="2167"/>
          <ac:inkMkLst>
            <pc:docMk/>
            <pc:sldMk cId="3308498511" sldId="334"/>
            <ac:inkMk id="1103" creationId="{989FE933-8303-F935-7C94-2A9A23D7E90F}"/>
          </ac:inkMkLst>
        </pc:inkChg>
        <pc:inkChg chg="add mod">
          <ac:chgData name="Kokchun Giang" userId="67e2125d-ec8c-4323-9653-9824a2ad815f" providerId="ADAL" clId="{DCC54989-7FD2-5047-809B-27BA7E8DEEE2}" dt="2024-01-25T20:09:55.145" v="2167"/>
          <ac:inkMkLst>
            <pc:docMk/>
            <pc:sldMk cId="3308498511" sldId="334"/>
            <ac:inkMk id="1104" creationId="{4A2290B6-7B83-ED32-D0A6-532C4D985416}"/>
          </ac:inkMkLst>
        </pc:inkChg>
        <pc:inkChg chg="add mod">
          <ac:chgData name="Kokchun Giang" userId="67e2125d-ec8c-4323-9653-9824a2ad815f" providerId="ADAL" clId="{DCC54989-7FD2-5047-809B-27BA7E8DEEE2}" dt="2024-01-25T20:09:55.145" v="2167"/>
          <ac:inkMkLst>
            <pc:docMk/>
            <pc:sldMk cId="3308498511" sldId="334"/>
            <ac:inkMk id="1105" creationId="{D4F41EA1-7C97-B3ED-CF0D-0D7015A7377D}"/>
          </ac:inkMkLst>
        </pc:inkChg>
        <pc:inkChg chg="add mod">
          <ac:chgData name="Kokchun Giang" userId="67e2125d-ec8c-4323-9653-9824a2ad815f" providerId="ADAL" clId="{DCC54989-7FD2-5047-809B-27BA7E8DEEE2}" dt="2024-01-25T20:09:55.145" v="2167"/>
          <ac:inkMkLst>
            <pc:docMk/>
            <pc:sldMk cId="3308498511" sldId="334"/>
            <ac:inkMk id="1106" creationId="{DC604C2B-E8D3-7F14-4F7E-3AC56D2A2A0F}"/>
          </ac:inkMkLst>
        </pc:inkChg>
        <pc:inkChg chg="add mod">
          <ac:chgData name="Kokchun Giang" userId="67e2125d-ec8c-4323-9653-9824a2ad815f" providerId="ADAL" clId="{DCC54989-7FD2-5047-809B-27BA7E8DEEE2}" dt="2024-01-25T20:09:55.145" v="2167"/>
          <ac:inkMkLst>
            <pc:docMk/>
            <pc:sldMk cId="3308498511" sldId="334"/>
            <ac:inkMk id="1107" creationId="{E54E3F13-E919-2923-8015-3CF03AA96E9E}"/>
          </ac:inkMkLst>
        </pc:inkChg>
        <pc:inkChg chg="add mod">
          <ac:chgData name="Kokchun Giang" userId="67e2125d-ec8c-4323-9653-9824a2ad815f" providerId="ADAL" clId="{DCC54989-7FD2-5047-809B-27BA7E8DEEE2}" dt="2024-01-25T20:09:55.145" v="2167"/>
          <ac:inkMkLst>
            <pc:docMk/>
            <pc:sldMk cId="3308498511" sldId="334"/>
            <ac:inkMk id="1108" creationId="{9F9D3BDC-E916-8243-4D12-3F2EC1D37EB6}"/>
          </ac:inkMkLst>
        </pc:inkChg>
        <pc:inkChg chg="add mod">
          <ac:chgData name="Kokchun Giang" userId="67e2125d-ec8c-4323-9653-9824a2ad815f" providerId="ADAL" clId="{DCC54989-7FD2-5047-809B-27BA7E8DEEE2}" dt="2024-01-25T20:09:55.145" v="2167"/>
          <ac:inkMkLst>
            <pc:docMk/>
            <pc:sldMk cId="3308498511" sldId="334"/>
            <ac:inkMk id="1109" creationId="{6009E81A-C367-802B-D7AB-2ADDFB909158}"/>
          </ac:inkMkLst>
        </pc:inkChg>
        <pc:inkChg chg="add mod">
          <ac:chgData name="Kokchun Giang" userId="67e2125d-ec8c-4323-9653-9824a2ad815f" providerId="ADAL" clId="{DCC54989-7FD2-5047-809B-27BA7E8DEEE2}" dt="2024-01-25T20:09:55.145" v="2167"/>
          <ac:inkMkLst>
            <pc:docMk/>
            <pc:sldMk cId="3308498511" sldId="334"/>
            <ac:inkMk id="1110" creationId="{4B9B9BB3-FFE4-3E14-B12E-64192C47C595}"/>
          </ac:inkMkLst>
        </pc:inkChg>
        <pc:inkChg chg="add mod">
          <ac:chgData name="Kokchun Giang" userId="67e2125d-ec8c-4323-9653-9824a2ad815f" providerId="ADAL" clId="{DCC54989-7FD2-5047-809B-27BA7E8DEEE2}" dt="2024-01-25T20:10:00.261" v="2179"/>
          <ac:inkMkLst>
            <pc:docMk/>
            <pc:sldMk cId="3308498511" sldId="334"/>
            <ac:inkMk id="1112" creationId="{FB9281DF-EAC5-D893-971C-FEC3DD6E0952}"/>
          </ac:inkMkLst>
        </pc:inkChg>
        <pc:inkChg chg="add mod">
          <ac:chgData name="Kokchun Giang" userId="67e2125d-ec8c-4323-9653-9824a2ad815f" providerId="ADAL" clId="{DCC54989-7FD2-5047-809B-27BA7E8DEEE2}" dt="2024-01-25T20:10:00.261" v="2179"/>
          <ac:inkMkLst>
            <pc:docMk/>
            <pc:sldMk cId="3308498511" sldId="334"/>
            <ac:inkMk id="1113" creationId="{91BDB40B-B12A-6220-B554-B45CF81A4158}"/>
          </ac:inkMkLst>
        </pc:inkChg>
        <pc:inkChg chg="add mod">
          <ac:chgData name="Kokchun Giang" userId="67e2125d-ec8c-4323-9653-9824a2ad815f" providerId="ADAL" clId="{DCC54989-7FD2-5047-809B-27BA7E8DEEE2}" dt="2024-01-25T20:10:00.261" v="2179"/>
          <ac:inkMkLst>
            <pc:docMk/>
            <pc:sldMk cId="3308498511" sldId="334"/>
            <ac:inkMk id="1114" creationId="{97B97358-8B5D-11F6-5B58-4C08EDA89178}"/>
          </ac:inkMkLst>
        </pc:inkChg>
        <pc:inkChg chg="add mod">
          <ac:chgData name="Kokchun Giang" userId="67e2125d-ec8c-4323-9653-9824a2ad815f" providerId="ADAL" clId="{DCC54989-7FD2-5047-809B-27BA7E8DEEE2}" dt="2024-01-25T20:10:00.261" v="2179"/>
          <ac:inkMkLst>
            <pc:docMk/>
            <pc:sldMk cId="3308498511" sldId="334"/>
            <ac:inkMk id="1115" creationId="{A8C5233F-1DE7-23D4-AA9F-9CB827EAE16F}"/>
          </ac:inkMkLst>
        </pc:inkChg>
        <pc:inkChg chg="add mod">
          <ac:chgData name="Kokchun Giang" userId="67e2125d-ec8c-4323-9653-9824a2ad815f" providerId="ADAL" clId="{DCC54989-7FD2-5047-809B-27BA7E8DEEE2}" dt="2024-01-25T20:10:00.261" v="2179"/>
          <ac:inkMkLst>
            <pc:docMk/>
            <pc:sldMk cId="3308498511" sldId="334"/>
            <ac:inkMk id="1116" creationId="{18E2BA9D-F6CC-91E3-FE7F-58505CF90BC2}"/>
          </ac:inkMkLst>
        </pc:inkChg>
        <pc:inkChg chg="add mod">
          <ac:chgData name="Kokchun Giang" userId="67e2125d-ec8c-4323-9653-9824a2ad815f" providerId="ADAL" clId="{DCC54989-7FD2-5047-809B-27BA7E8DEEE2}" dt="2024-01-25T20:10:00.261" v="2179"/>
          <ac:inkMkLst>
            <pc:docMk/>
            <pc:sldMk cId="3308498511" sldId="334"/>
            <ac:inkMk id="1117" creationId="{8B7EC528-3D2F-146A-C5EE-B263C4A62D6A}"/>
          </ac:inkMkLst>
        </pc:inkChg>
        <pc:inkChg chg="add mod">
          <ac:chgData name="Kokchun Giang" userId="67e2125d-ec8c-4323-9653-9824a2ad815f" providerId="ADAL" clId="{DCC54989-7FD2-5047-809B-27BA7E8DEEE2}" dt="2024-01-25T20:10:00.261" v="2179"/>
          <ac:inkMkLst>
            <pc:docMk/>
            <pc:sldMk cId="3308498511" sldId="334"/>
            <ac:inkMk id="1118" creationId="{C0F483E4-1240-6AD1-610D-C056CBA5485A}"/>
          </ac:inkMkLst>
        </pc:inkChg>
        <pc:inkChg chg="add mod">
          <ac:chgData name="Kokchun Giang" userId="67e2125d-ec8c-4323-9653-9824a2ad815f" providerId="ADAL" clId="{DCC54989-7FD2-5047-809B-27BA7E8DEEE2}" dt="2024-01-25T20:10:00.261" v="2179"/>
          <ac:inkMkLst>
            <pc:docMk/>
            <pc:sldMk cId="3308498511" sldId="334"/>
            <ac:inkMk id="1119" creationId="{A50A79DA-F87D-B7AB-40AD-BDFD62B4EAF2}"/>
          </ac:inkMkLst>
        </pc:inkChg>
        <pc:inkChg chg="add mod">
          <ac:chgData name="Kokchun Giang" userId="67e2125d-ec8c-4323-9653-9824a2ad815f" providerId="ADAL" clId="{DCC54989-7FD2-5047-809B-27BA7E8DEEE2}" dt="2024-01-25T20:10:00.261" v="2179"/>
          <ac:inkMkLst>
            <pc:docMk/>
            <pc:sldMk cId="3308498511" sldId="334"/>
            <ac:inkMk id="1120" creationId="{18DAD9EE-0E15-E5A0-BDF4-2975FC74FE9B}"/>
          </ac:inkMkLst>
        </pc:inkChg>
        <pc:inkChg chg="add mod">
          <ac:chgData name="Kokchun Giang" userId="67e2125d-ec8c-4323-9653-9824a2ad815f" providerId="ADAL" clId="{DCC54989-7FD2-5047-809B-27BA7E8DEEE2}" dt="2024-01-25T20:10:00.261" v="2179"/>
          <ac:inkMkLst>
            <pc:docMk/>
            <pc:sldMk cId="3308498511" sldId="334"/>
            <ac:inkMk id="1121" creationId="{939138C0-61E4-2CAA-C93F-97798116E378}"/>
          </ac:inkMkLst>
        </pc:inkChg>
        <pc:inkChg chg="add mod">
          <ac:chgData name="Kokchun Giang" userId="67e2125d-ec8c-4323-9653-9824a2ad815f" providerId="ADAL" clId="{DCC54989-7FD2-5047-809B-27BA7E8DEEE2}" dt="2024-01-25T20:10:00.261" v="2179"/>
          <ac:inkMkLst>
            <pc:docMk/>
            <pc:sldMk cId="3308498511" sldId="334"/>
            <ac:inkMk id="1122" creationId="{0E9C19A4-8B39-BC1F-7E24-31B7069FE45A}"/>
          </ac:inkMkLst>
        </pc:inkChg>
        <pc:cxnChg chg="del">
          <ac:chgData name="Kokchun Giang" userId="67e2125d-ec8c-4323-9653-9824a2ad815f" providerId="ADAL" clId="{DCC54989-7FD2-5047-809B-27BA7E8DEEE2}" dt="2024-01-25T18:15:50.390" v="1584" actId="478"/>
          <ac:cxnSpMkLst>
            <pc:docMk/>
            <pc:sldMk cId="3308498511" sldId="334"/>
            <ac:cxnSpMk id="392" creationId="{9FC22917-FC6B-583B-154A-40C2CEF11A79}"/>
          </ac:cxnSpMkLst>
        </pc:cxnChg>
        <pc:cxnChg chg="add mod">
          <ac:chgData name="Kokchun Giang" userId="67e2125d-ec8c-4323-9653-9824a2ad815f" providerId="ADAL" clId="{DCC54989-7FD2-5047-809B-27BA7E8DEEE2}" dt="2024-01-25T20:03:50.656" v="1672" actId="1076"/>
          <ac:cxnSpMkLst>
            <pc:docMk/>
            <pc:sldMk cId="3308498511" sldId="334"/>
            <ac:cxnSpMk id="476" creationId="{29F3A650-D025-D907-0F63-B83DC712AE30}"/>
          </ac:cxnSpMkLst>
        </pc:cxnChg>
        <pc:cxnChg chg="add del mod">
          <ac:chgData name="Kokchun Giang" userId="67e2125d-ec8c-4323-9653-9824a2ad815f" providerId="ADAL" clId="{DCC54989-7FD2-5047-809B-27BA7E8DEEE2}" dt="2024-01-25T20:13:59.925" v="2216" actId="478"/>
          <ac:cxnSpMkLst>
            <pc:docMk/>
            <pc:sldMk cId="3308498511" sldId="334"/>
            <ac:cxnSpMk id="478" creationId="{732C69BB-08DB-13A9-1D90-787D70190327}"/>
          </ac:cxnSpMkLst>
        </pc:cxnChg>
        <pc:cxnChg chg="del">
          <ac:chgData name="Kokchun Giang" userId="67e2125d-ec8c-4323-9653-9824a2ad815f" providerId="ADAL" clId="{DCC54989-7FD2-5047-809B-27BA7E8DEEE2}" dt="2024-01-25T18:15:50.390" v="1584" actId="478"/>
          <ac:cxnSpMkLst>
            <pc:docMk/>
            <pc:sldMk cId="3308498511" sldId="334"/>
            <ac:cxnSpMk id="839" creationId="{0B2E7361-19C6-B2DB-EABC-D7B66BD31E61}"/>
          </ac:cxnSpMkLst>
        </pc:cxnChg>
      </pc:sldChg>
    </pc:docChg>
  </pc:docChgLst>
  <pc:docChgLst>
    <pc:chgData name="Kokchun Giang" userId="67e2125d-ec8c-4323-9653-9824a2ad815f" providerId="ADAL" clId="{921897F3-359D-1445-86D7-2193B5F6F394}"/>
    <pc:docChg chg="undo custSel modSld">
      <pc:chgData name="Kokchun Giang" userId="67e2125d-ec8c-4323-9653-9824a2ad815f" providerId="ADAL" clId="{921897F3-359D-1445-86D7-2193B5F6F394}" dt="2024-01-14T12:32:09.088" v="932"/>
      <pc:docMkLst>
        <pc:docMk/>
      </pc:docMkLst>
      <pc:sldChg chg="addSp delSp modSp mod">
        <pc:chgData name="Kokchun Giang" userId="67e2125d-ec8c-4323-9653-9824a2ad815f" providerId="ADAL" clId="{921897F3-359D-1445-86D7-2193B5F6F394}" dt="2024-01-14T12:14:19.144" v="127" actId="1076"/>
        <pc:sldMkLst>
          <pc:docMk/>
          <pc:sldMk cId="2807130090" sldId="256"/>
        </pc:sldMkLst>
        <pc:spChg chg="mod">
          <ac:chgData name="Kokchun Giang" userId="67e2125d-ec8c-4323-9653-9824a2ad815f" providerId="ADAL" clId="{921897F3-359D-1445-86D7-2193B5F6F394}" dt="2024-01-14T12:14:03.696" v="126" actId="20577"/>
          <ac:spMkLst>
            <pc:docMk/>
            <pc:sldMk cId="2807130090" sldId="256"/>
            <ac:spMk id="4" creationId="{A491F632-0683-CE4A-A015-93F47CEEB6DE}"/>
          </ac:spMkLst>
        </pc:spChg>
        <pc:picChg chg="add mod">
          <ac:chgData name="Kokchun Giang" userId="67e2125d-ec8c-4323-9653-9824a2ad815f" providerId="ADAL" clId="{921897F3-359D-1445-86D7-2193B5F6F394}" dt="2024-01-14T12:14:19.144" v="127" actId="1076"/>
          <ac:picMkLst>
            <pc:docMk/>
            <pc:sldMk cId="2807130090" sldId="256"/>
            <ac:picMk id="2" creationId="{653C555F-AE57-6A7D-2AB3-E54AB21BCF4B}"/>
          </ac:picMkLst>
        </pc:picChg>
        <pc:picChg chg="del">
          <ac:chgData name="Kokchun Giang" userId="67e2125d-ec8c-4323-9653-9824a2ad815f" providerId="ADAL" clId="{921897F3-359D-1445-86D7-2193B5F6F394}" dt="2024-01-14T12:13:12.036" v="0" actId="478"/>
          <ac:picMkLst>
            <pc:docMk/>
            <pc:sldMk cId="2807130090" sldId="256"/>
            <ac:picMk id="1026" creationId="{308D1A49-77C7-3AD0-D3E5-709147F1FA65}"/>
          </ac:picMkLst>
        </pc:picChg>
      </pc:sldChg>
      <pc:sldChg chg="addSp delSp modSp mod delAnim modAnim">
        <pc:chgData name="Kokchun Giang" userId="67e2125d-ec8c-4323-9653-9824a2ad815f" providerId="ADAL" clId="{921897F3-359D-1445-86D7-2193B5F6F394}" dt="2024-01-14T12:32:09.088" v="932"/>
        <pc:sldMkLst>
          <pc:docMk/>
          <pc:sldMk cId="2303502608" sldId="331"/>
        </pc:sldMkLst>
        <pc:spChg chg="mod">
          <ac:chgData name="Kokchun Giang" userId="67e2125d-ec8c-4323-9653-9824a2ad815f" providerId="ADAL" clId="{921897F3-359D-1445-86D7-2193B5F6F394}" dt="2024-01-14T12:18:37.479" v="250" actId="14100"/>
          <ac:spMkLst>
            <pc:docMk/>
            <pc:sldMk cId="2303502608" sldId="331"/>
            <ac:spMk id="28" creationId="{7E8C0D03-019A-279A-6AD5-A5E7BD2580DB}"/>
          </ac:spMkLst>
        </pc:spChg>
        <pc:grpChg chg="del">
          <ac:chgData name="Kokchun Giang" userId="67e2125d-ec8c-4323-9653-9824a2ad815f" providerId="ADAL" clId="{921897F3-359D-1445-86D7-2193B5F6F394}" dt="2024-01-14T12:17:09.851" v="129" actId="478"/>
          <ac:grpSpMkLst>
            <pc:docMk/>
            <pc:sldMk cId="2303502608" sldId="331"/>
            <ac:grpSpMk id="517" creationId="{3E532F0E-0837-B231-9538-53EBAB72A154}"/>
          </ac:grpSpMkLst>
        </pc:grpChg>
        <pc:grpChg chg="mod">
          <ac:chgData name="Kokchun Giang" userId="67e2125d-ec8c-4323-9653-9824a2ad815f" providerId="ADAL" clId="{921897F3-359D-1445-86D7-2193B5F6F394}" dt="2024-01-14T12:29:52.679" v="903" actId="164"/>
          <ac:grpSpMkLst>
            <pc:docMk/>
            <pc:sldMk cId="2303502608" sldId="331"/>
            <ac:grpSpMk id="525" creationId="{0D0A9AB7-DDC6-EB8E-14C7-02211004670F}"/>
          </ac:grpSpMkLst>
        </pc:grpChg>
        <pc:grpChg chg="mod">
          <ac:chgData name="Kokchun Giang" userId="67e2125d-ec8c-4323-9653-9824a2ad815f" providerId="ADAL" clId="{921897F3-359D-1445-86D7-2193B5F6F394}" dt="2024-01-14T12:29:52.679" v="903" actId="164"/>
          <ac:grpSpMkLst>
            <pc:docMk/>
            <pc:sldMk cId="2303502608" sldId="331"/>
            <ac:grpSpMk id="530" creationId="{AF26F6E3-42A6-BD46-A81A-D1A20D9C0601}"/>
          </ac:grpSpMkLst>
        </pc:grpChg>
        <pc:grpChg chg="del">
          <ac:chgData name="Kokchun Giang" userId="67e2125d-ec8c-4323-9653-9824a2ad815f" providerId="ADAL" clId="{921897F3-359D-1445-86D7-2193B5F6F394}" dt="2024-01-14T12:17:09.851" v="129" actId="478"/>
          <ac:grpSpMkLst>
            <pc:docMk/>
            <pc:sldMk cId="2303502608" sldId="331"/>
            <ac:grpSpMk id="536" creationId="{972999E7-5AA2-FC5D-2C0F-F73340E7FF11}"/>
          </ac:grpSpMkLst>
        </pc:grpChg>
        <pc:grpChg chg="del">
          <ac:chgData name="Kokchun Giang" userId="67e2125d-ec8c-4323-9653-9824a2ad815f" providerId="ADAL" clId="{921897F3-359D-1445-86D7-2193B5F6F394}" dt="2024-01-14T12:17:09.851" v="129" actId="478"/>
          <ac:grpSpMkLst>
            <pc:docMk/>
            <pc:sldMk cId="2303502608" sldId="331"/>
            <ac:grpSpMk id="549" creationId="{4471E43F-189A-34E8-0C79-916FD250491B}"/>
          </ac:grpSpMkLst>
        </pc:grpChg>
        <pc:grpChg chg="del">
          <ac:chgData name="Kokchun Giang" userId="67e2125d-ec8c-4323-9653-9824a2ad815f" providerId="ADAL" clId="{921897F3-359D-1445-86D7-2193B5F6F394}" dt="2024-01-14T12:17:05.652" v="128" actId="478"/>
          <ac:grpSpMkLst>
            <pc:docMk/>
            <pc:sldMk cId="2303502608" sldId="331"/>
            <ac:grpSpMk id="642" creationId="{394AFA69-A47D-1BBE-FA37-5D5217AC59AD}"/>
          </ac:grpSpMkLst>
        </pc:grpChg>
        <pc:grpChg chg="del">
          <ac:chgData name="Kokchun Giang" userId="67e2125d-ec8c-4323-9653-9824a2ad815f" providerId="ADAL" clId="{921897F3-359D-1445-86D7-2193B5F6F394}" dt="2024-01-14T12:17:05.652" v="128" actId="478"/>
          <ac:grpSpMkLst>
            <pc:docMk/>
            <pc:sldMk cId="2303502608" sldId="331"/>
            <ac:grpSpMk id="643" creationId="{4657C4C4-044A-C4A5-3622-28032575F88B}"/>
          </ac:grpSpMkLst>
        </pc:grpChg>
        <pc:grpChg chg="del">
          <ac:chgData name="Kokchun Giang" userId="67e2125d-ec8c-4323-9653-9824a2ad815f" providerId="ADAL" clId="{921897F3-359D-1445-86D7-2193B5F6F394}" dt="2024-01-14T12:17:05.652" v="128" actId="478"/>
          <ac:grpSpMkLst>
            <pc:docMk/>
            <pc:sldMk cId="2303502608" sldId="331"/>
            <ac:grpSpMk id="644" creationId="{D13C14AA-7FD3-1DA6-1911-23B39CA395E7}"/>
          </ac:grpSpMkLst>
        </pc:grpChg>
        <pc:grpChg chg="del">
          <ac:chgData name="Kokchun Giang" userId="67e2125d-ec8c-4323-9653-9824a2ad815f" providerId="ADAL" clId="{921897F3-359D-1445-86D7-2193B5F6F394}" dt="2024-01-14T12:17:05.652" v="128" actId="478"/>
          <ac:grpSpMkLst>
            <pc:docMk/>
            <pc:sldMk cId="2303502608" sldId="331"/>
            <ac:grpSpMk id="645" creationId="{853A5E85-0305-52D2-2292-72C7A5DBB0C3}"/>
          </ac:grpSpMkLst>
        </pc:grpChg>
        <pc:grpChg chg="del">
          <ac:chgData name="Kokchun Giang" userId="67e2125d-ec8c-4323-9653-9824a2ad815f" providerId="ADAL" clId="{921897F3-359D-1445-86D7-2193B5F6F394}" dt="2024-01-14T12:17:05.652" v="128" actId="478"/>
          <ac:grpSpMkLst>
            <pc:docMk/>
            <pc:sldMk cId="2303502608" sldId="331"/>
            <ac:grpSpMk id="646" creationId="{68BC283F-07E0-726E-5290-2BB4AE1688F7}"/>
          </ac:grpSpMkLst>
        </pc:grpChg>
        <pc:grpChg chg="del">
          <ac:chgData name="Kokchun Giang" userId="67e2125d-ec8c-4323-9653-9824a2ad815f" providerId="ADAL" clId="{921897F3-359D-1445-86D7-2193B5F6F394}" dt="2024-01-14T12:17:05.652" v="128" actId="478"/>
          <ac:grpSpMkLst>
            <pc:docMk/>
            <pc:sldMk cId="2303502608" sldId="331"/>
            <ac:grpSpMk id="647" creationId="{1146D225-BF9B-7ED5-B897-D74F49453016}"/>
          </ac:grpSpMkLst>
        </pc:grpChg>
        <pc:grpChg chg="del">
          <ac:chgData name="Kokchun Giang" userId="67e2125d-ec8c-4323-9653-9824a2ad815f" providerId="ADAL" clId="{921897F3-359D-1445-86D7-2193B5F6F394}" dt="2024-01-14T12:17:09.851" v="129" actId="478"/>
          <ac:grpSpMkLst>
            <pc:docMk/>
            <pc:sldMk cId="2303502608" sldId="331"/>
            <ac:grpSpMk id="648" creationId="{2B0FADD0-4CCC-2F82-4143-6D37DC1D41FB}"/>
          </ac:grpSpMkLst>
        </pc:grpChg>
        <pc:grpChg chg="del">
          <ac:chgData name="Kokchun Giang" userId="67e2125d-ec8c-4323-9653-9824a2ad815f" providerId="ADAL" clId="{921897F3-359D-1445-86D7-2193B5F6F394}" dt="2024-01-14T12:17:11.768" v="130" actId="478"/>
          <ac:grpSpMkLst>
            <pc:docMk/>
            <pc:sldMk cId="2303502608" sldId="331"/>
            <ac:grpSpMk id="649" creationId="{68223F43-420D-3556-8EFA-C4CBEA3F9D7A}"/>
          </ac:grpSpMkLst>
        </pc:grpChg>
        <pc:grpChg chg="mod">
          <ac:chgData name="Kokchun Giang" userId="67e2125d-ec8c-4323-9653-9824a2ad815f" providerId="ADAL" clId="{921897F3-359D-1445-86D7-2193B5F6F394}" dt="2024-01-14T12:29:52.679" v="903" actId="164"/>
          <ac:grpSpMkLst>
            <pc:docMk/>
            <pc:sldMk cId="2303502608" sldId="331"/>
            <ac:grpSpMk id="654" creationId="{A755A803-E0EA-A2B9-B99F-5C09DCF51DA3}"/>
          </ac:grpSpMkLst>
        </pc:grpChg>
        <pc:grpChg chg="mod">
          <ac:chgData name="Kokchun Giang" userId="67e2125d-ec8c-4323-9653-9824a2ad815f" providerId="ADAL" clId="{921897F3-359D-1445-86D7-2193B5F6F394}" dt="2024-01-14T12:29:52.679" v="903" actId="164"/>
          <ac:grpSpMkLst>
            <pc:docMk/>
            <pc:sldMk cId="2303502608" sldId="331"/>
            <ac:grpSpMk id="655" creationId="{DA98CE70-DD71-F146-0923-CA8E2DAF2BC5}"/>
          </ac:grpSpMkLst>
        </pc:grpChg>
        <pc:grpChg chg="mod">
          <ac:chgData name="Kokchun Giang" userId="67e2125d-ec8c-4323-9653-9824a2ad815f" providerId="ADAL" clId="{921897F3-359D-1445-86D7-2193B5F6F394}" dt="2024-01-14T12:29:52.679" v="903" actId="164"/>
          <ac:grpSpMkLst>
            <pc:docMk/>
            <pc:sldMk cId="2303502608" sldId="331"/>
            <ac:grpSpMk id="656" creationId="{46E86D01-F215-2335-8F86-ECA721146CAE}"/>
          </ac:grpSpMkLst>
        </pc:grpChg>
        <pc:grpChg chg="mod">
          <ac:chgData name="Kokchun Giang" userId="67e2125d-ec8c-4323-9653-9824a2ad815f" providerId="ADAL" clId="{921897F3-359D-1445-86D7-2193B5F6F394}" dt="2024-01-14T12:29:52.679" v="903" actId="164"/>
          <ac:grpSpMkLst>
            <pc:docMk/>
            <pc:sldMk cId="2303502608" sldId="331"/>
            <ac:grpSpMk id="670" creationId="{5FE77F4E-6A58-8DDA-7F94-55D54F6CD4A8}"/>
          </ac:grpSpMkLst>
        </pc:grpChg>
        <pc:grpChg chg="mod">
          <ac:chgData name="Kokchun Giang" userId="67e2125d-ec8c-4323-9653-9824a2ad815f" providerId="ADAL" clId="{921897F3-359D-1445-86D7-2193B5F6F394}" dt="2024-01-14T12:29:52.679" v="903" actId="164"/>
          <ac:grpSpMkLst>
            <pc:docMk/>
            <pc:sldMk cId="2303502608" sldId="331"/>
            <ac:grpSpMk id="671" creationId="{5D459BC7-6020-43A8-A2F2-A4B970ACF578}"/>
          </ac:grpSpMkLst>
        </pc:grpChg>
        <pc:grpChg chg="mod">
          <ac:chgData name="Kokchun Giang" userId="67e2125d-ec8c-4323-9653-9824a2ad815f" providerId="ADAL" clId="{921897F3-359D-1445-86D7-2193B5F6F394}" dt="2024-01-14T12:30:01.521" v="905" actId="164"/>
          <ac:grpSpMkLst>
            <pc:docMk/>
            <pc:sldMk cId="2303502608" sldId="331"/>
            <ac:grpSpMk id="676" creationId="{3D3945C6-B49A-AC2D-C703-AF6BF9B8277F}"/>
          </ac:grpSpMkLst>
        </pc:grpChg>
        <pc:grpChg chg="mod">
          <ac:chgData name="Kokchun Giang" userId="67e2125d-ec8c-4323-9653-9824a2ad815f" providerId="ADAL" clId="{921897F3-359D-1445-86D7-2193B5F6F394}" dt="2024-01-14T12:30:01.521" v="905" actId="164"/>
          <ac:grpSpMkLst>
            <pc:docMk/>
            <pc:sldMk cId="2303502608" sldId="331"/>
            <ac:grpSpMk id="683" creationId="{F9C14908-CD34-1CD6-F1F8-B8ED53CE006F}"/>
          </ac:grpSpMkLst>
        </pc:grpChg>
        <pc:grpChg chg="mod">
          <ac:chgData name="Kokchun Giang" userId="67e2125d-ec8c-4323-9653-9824a2ad815f" providerId="ADAL" clId="{921897F3-359D-1445-86D7-2193B5F6F394}" dt="2024-01-14T12:30:01.521" v="905" actId="164"/>
          <ac:grpSpMkLst>
            <pc:docMk/>
            <pc:sldMk cId="2303502608" sldId="331"/>
            <ac:grpSpMk id="689" creationId="{852B6125-2E3B-BE09-ED24-E51853008682}"/>
          </ac:grpSpMkLst>
        </pc:grpChg>
        <pc:grpChg chg="mod">
          <ac:chgData name="Kokchun Giang" userId="67e2125d-ec8c-4323-9653-9824a2ad815f" providerId="ADAL" clId="{921897F3-359D-1445-86D7-2193B5F6F394}" dt="2024-01-14T12:30:01.521" v="905" actId="164"/>
          <ac:grpSpMkLst>
            <pc:docMk/>
            <pc:sldMk cId="2303502608" sldId="331"/>
            <ac:grpSpMk id="700" creationId="{56C0FFD4-E7DF-ADFF-46CB-2F88441536FB}"/>
          </ac:grpSpMkLst>
        </pc:grpChg>
        <pc:grpChg chg="mod">
          <ac:chgData name="Kokchun Giang" userId="67e2125d-ec8c-4323-9653-9824a2ad815f" providerId="ADAL" clId="{921897F3-359D-1445-86D7-2193B5F6F394}" dt="2024-01-14T12:30:01.521" v="905" actId="164"/>
          <ac:grpSpMkLst>
            <pc:docMk/>
            <pc:sldMk cId="2303502608" sldId="331"/>
            <ac:grpSpMk id="705" creationId="{2AA56012-C3F4-665D-A307-307748A7B0BB}"/>
          </ac:grpSpMkLst>
        </pc:grpChg>
        <pc:grpChg chg="mod">
          <ac:chgData name="Kokchun Giang" userId="67e2125d-ec8c-4323-9653-9824a2ad815f" providerId="ADAL" clId="{921897F3-359D-1445-86D7-2193B5F6F394}" dt="2024-01-14T12:30:01.521" v="905" actId="164"/>
          <ac:grpSpMkLst>
            <pc:docMk/>
            <pc:sldMk cId="2303502608" sldId="331"/>
            <ac:grpSpMk id="709" creationId="{35C817C6-17A2-E128-A783-0945809A495C}"/>
          </ac:grpSpMkLst>
        </pc:grpChg>
        <pc:grpChg chg="mod">
          <ac:chgData name="Kokchun Giang" userId="67e2125d-ec8c-4323-9653-9824a2ad815f" providerId="ADAL" clId="{921897F3-359D-1445-86D7-2193B5F6F394}" dt="2024-01-14T12:30:06.919" v="907" actId="164"/>
          <ac:grpSpMkLst>
            <pc:docMk/>
            <pc:sldMk cId="2303502608" sldId="331"/>
            <ac:grpSpMk id="714" creationId="{A0BEF5F9-3D9F-1B2C-614D-2DD3FA218A7B}"/>
          </ac:grpSpMkLst>
        </pc:grpChg>
        <pc:grpChg chg="mod">
          <ac:chgData name="Kokchun Giang" userId="67e2125d-ec8c-4323-9653-9824a2ad815f" providerId="ADAL" clId="{921897F3-359D-1445-86D7-2193B5F6F394}" dt="2024-01-14T12:30:06.919" v="907" actId="164"/>
          <ac:grpSpMkLst>
            <pc:docMk/>
            <pc:sldMk cId="2303502608" sldId="331"/>
            <ac:grpSpMk id="723" creationId="{BF648DB1-3F5E-A1A4-0797-F3841EA6516B}"/>
          </ac:grpSpMkLst>
        </pc:grpChg>
        <pc:grpChg chg="mod">
          <ac:chgData name="Kokchun Giang" userId="67e2125d-ec8c-4323-9653-9824a2ad815f" providerId="ADAL" clId="{921897F3-359D-1445-86D7-2193B5F6F394}" dt="2024-01-14T12:30:06.919" v="907" actId="164"/>
          <ac:grpSpMkLst>
            <pc:docMk/>
            <pc:sldMk cId="2303502608" sldId="331"/>
            <ac:grpSpMk id="724" creationId="{0E3B0A8C-772C-B1C0-4D2A-60FA1FF4037D}"/>
          </ac:grpSpMkLst>
        </pc:grpChg>
        <pc:grpChg chg="mod">
          <ac:chgData name="Kokchun Giang" userId="67e2125d-ec8c-4323-9653-9824a2ad815f" providerId="ADAL" clId="{921897F3-359D-1445-86D7-2193B5F6F394}" dt="2024-01-14T12:30:06.919" v="907" actId="164"/>
          <ac:grpSpMkLst>
            <pc:docMk/>
            <pc:sldMk cId="2303502608" sldId="331"/>
            <ac:grpSpMk id="733" creationId="{1CC7896C-9187-62CB-B4B5-4234EACC5123}"/>
          </ac:grpSpMkLst>
        </pc:grpChg>
        <pc:grpChg chg="mod">
          <ac:chgData name="Kokchun Giang" userId="67e2125d-ec8c-4323-9653-9824a2ad815f" providerId="ADAL" clId="{921897F3-359D-1445-86D7-2193B5F6F394}" dt="2024-01-14T12:30:06.919" v="907" actId="164"/>
          <ac:grpSpMkLst>
            <pc:docMk/>
            <pc:sldMk cId="2303502608" sldId="331"/>
            <ac:grpSpMk id="734" creationId="{11EACF37-A80A-E2E0-59E6-44620D89CC9E}"/>
          </ac:grpSpMkLst>
        </pc:grpChg>
        <pc:grpChg chg="del mod">
          <ac:chgData name="Kokchun Giang" userId="67e2125d-ec8c-4323-9653-9824a2ad815f" providerId="ADAL" clId="{921897F3-359D-1445-86D7-2193B5F6F394}" dt="2024-01-14T12:21:37.146" v="430"/>
          <ac:grpSpMkLst>
            <pc:docMk/>
            <pc:sldMk cId="2303502608" sldId="331"/>
            <ac:grpSpMk id="748" creationId="{6F52111C-EDD3-D565-DEAC-BE7D40EFC7CB}"/>
          </ac:grpSpMkLst>
        </pc:grpChg>
        <pc:grpChg chg="del mod">
          <ac:chgData name="Kokchun Giang" userId="67e2125d-ec8c-4323-9653-9824a2ad815f" providerId="ADAL" clId="{921897F3-359D-1445-86D7-2193B5F6F394}" dt="2024-01-14T12:21:37.146" v="430"/>
          <ac:grpSpMkLst>
            <pc:docMk/>
            <pc:sldMk cId="2303502608" sldId="331"/>
            <ac:grpSpMk id="755" creationId="{3C54F88D-A53E-0600-4C34-80ABB8C54E89}"/>
          </ac:grpSpMkLst>
        </pc:grpChg>
        <pc:grpChg chg="del mod">
          <ac:chgData name="Kokchun Giang" userId="67e2125d-ec8c-4323-9653-9824a2ad815f" providerId="ADAL" clId="{921897F3-359D-1445-86D7-2193B5F6F394}" dt="2024-01-14T12:21:37.146" v="430"/>
          <ac:grpSpMkLst>
            <pc:docMk/>
            <pc:sldMk cId="2303502608" sldId="331"/>
            <ac:grpSpMk id="768" creationId="{4ED23961-73B7-D932-E35F-1F1ABC0CF804}"/>
          </ac:grpSpMkLst>
        </pc:grpChg>
        <pc:grpChg chg="del mod">
          <ac:chgData name="Kokchun Giang" userId="67e2125d-ec8c-4323-9653-9824a2ad815f" providerId="ADAL" clId="{921897F3-359D-1445-86D7-2193B5F6F394}" dt="2024-01-14T12:21:37.146" v="430"/>
          <ac:grpSpMkLst>
            <pc:docMk/>
            <pc:sldMk cId="2303502608" sldId="331"/>
            <ac:grpSpMk id="769" creationId="{9B198AC3-3666-9472-2D7D-71B68F8652C6}"/>
          </ac:grpSpMkLst>
        </pc:grpChg>
        <pc:grpChg chg="del mod">
          <ac:chgData name="Kokchun Giang" userId="67e2125d-ec8c-4323-9653-9824a2ad815f" providerId="ADAL" clId="{921897F3-359D-1445-86D7-2193B5F6F394}" dt="2024-01-14T12:21:37.146" v="430"/>
          <ac:grpSpMkLst>
            <pc:docMk/>
            <pc:sldMk cId="2303502608" sldId="331"/>
            <ac:grpSpMk id="781" creationId="{32B5E38D-64A5-BEBF-F48E-72E6FAEB37FE}"/>
          </ac:grpSpMkLst>
        </pc:grpChg>
        <pc:grpChg chg="del mod">
          <ac:chgData name="Kokchun Giang" userId="67e2125d-ec8c-4323-9653-9824a2ad815f" providerId="ADAL" clId="{921897F3-359D-1445-86D7-2193B5F6F394}" dt="2024-01-14T12:21:37.146" v="430"/>
          <ac:grpSpMkLst>
            <pc:docMk/>
            <pc:sldMk cId="2303502608" sldId="331"/>
            <ac:grpSpMk id="793" creationId="{9EEFA1F1-4D8B-4073-839E-136BE81573F2}"/>
          </ac:grpSpMkLst>
        </pc:grpChg>
        <pc:grpChg chg="mod">
          <ac:chgData name="Kokchun Giang" userId="67e2125d-ec8c-4323-9653-9824a2ad815f" providerId="ADAL" clId="{921897F3-359D-1445-86D7-2193B5F6F394}" dt="2024-01-14T12:21:37.146" v="430"/>
          <ac:grpSpMkLst>
            <pc:docMk/>
            <pc:sldMk cId="2303502608" sldId="331"/>
            <ac:grpSpMk id="802" creationId="{1D3CCE38-07C2-BF20-AD6C-18809CCB40D9}"/>
          </ac:grpSpMkLst>
        </pc:grpChg>
        <pc:grpChg chg="mod">
          <ac:chgData name="Kokchun Giang" userId="67e2125d-ec8c-4323-9653-9824a2ad815f" providerId="ADAL" clId="{921897F3-359D-1445-86D7-2193B5F6F394}" dt="2024-01-14T12:22:10.496" v="474"/>
          <ac:grpSpMkLst>
            <pc:docMk/>
            <pc:sldMk cId="2303502608" sldId="331"/>
            <ac:grpSpMk id="806" creationId="{76BFDDA1-AAAA-757A-5B9D-29077D5DA4B7}"/>
          </ac:grpSpMkLst>
        </pc:grpChg>
        <pc:grpChg chg="mod">
          <ac:chgData name="Kokchun Giang" userId="67e2125d-ec8c-4323-9653-9824a2ad815f" providerId="ADAL" clId="{921897F3-359D-1445-86D7-2193B5F6F394}" dt="2024-01-14T12:22:08.485" v="464"/>
          <ac:grpSpMkLst>
            <pc:docMk/>
            <pc:sldMk cId="2303502608" sldId="331"/>
            <ac:grpSpMk id="816" creationId="{BB2B5B18-0380-D508-B135-6B177B699964}"/>
          </ac:grpSpMkLst>
        </pc:grpChg>
        <pc:grpChg chg="mod">
          <ac:chgData name="Kokchun Giang" userId="67e2125d-ec8c-4323-9653-9824a2ad815f" providerId="ADAL" clId="{921897F3-359D-1445-86D7-2193B5F6F394}" dt="2024-01-14T12:22:08.485" v="464"/>
          <ac:grpSpMkLst>
            <pc:docMk/>
            <pc:sldMk cId="2303502608" sldId="331"/>
            <ac:grpSpMk id="817" creationId="{29D14E3A-819C-F434-3B67-0EB6C8293C8D}"/>
          </ac:grpSpMkLst>
        </pc:grpChg>
        <pc:grpChg chg="mod">
          <ac:chgData name="Kokchun Giang" userId="67e2125d-ec8c-4323-9653-9824a2ad815f" providerId="ADAL" clId="{921897F3-359D-1445-86D7-2193B5F6F394}" dt="2024-01-14T12:22:08.485" v="464"/>
          <ac:grpSpMkLst>
            <pc:docMk/>
            <pc:sldMk cId="2303502608" sldId="331"/>
            <ac:grpSpMk id="818" creationId="{DB05B9CC-12BA-369B-FBB0-EC55299C31B1}"/>
          </ac:grpSpMkLst>
        </pc:grpChg>
        <pc:grpChg chg="mod">
          <ac:chgData name="Kokchun Giang" userId="67e2125d-ec8c-4323-9653-9824a2ad815f" providerId="ADAL" clId="{921897F3-359D-1445-86D7-2193B5F6F394}" dt="2024-01-14T12:22:06.805" v="455"/>
          <ac:grpSpMkLst>
            <pc:docMk/>
            <pc:sldMk cId="2303502608" sldId="331"/>
            <ac:grpSpMk id="827" creationId="{AFB4E580-4E24-FD5A-A7D0-54084078B5E8}"/>
          </ac:grpSpMkLst>
        </pc:grpChg>
        <pc:grpChg chg="mod">
          <ac:chgData name="Kokchun Giang" userId="67e2125d-ec8c-4323-9653-9824a2ad815f" providerId="ADAL" clId="{921897F3-359D-1445-86D7-2193B5F6F394}" dt="2024-01-14T12:22:06.805" v="455"/>
          <ac:grpSpMkLst>
            <pc:docMk/>
            <pc:sldMk cId="2303502608" sldId="331"/>
            <ac:grpSpMk id="828" creationId="{9AD61645-B666-677A-3306-F457739898EB}"/>
          </ac:grpSpMkLst>
        </pc:grpChg>
        <pc:grpChg chg="mod">
          <ac:chgData name="Kokchun Giang" userId="67e2125d-ec8c-4323-9653-9824a2ad815f" providerId="ADAL" clId="{921897F3-359D-1445-86D7-2193B5F6F394}" dt="2024-01-14T12:22:06.805" v="455"/>
          <ac:grpSpMkLst>
            <pc:docMk/>
            <pc:sldMk cId="2303502608" sldId="331"/>
            <ac:grpSpMk id="829" creationId="{EABE2AC3-478B-A1F6-94F6-A092C20B176D}"/>
          </ac:grpSpMkLst>
        </pc:grpChg>
        <pc:grpChg chg="del mod">
          <ac:chgData name="Kokchun Giang" userId="67e2125d-ec8c-4323-9653-9824a2ad815f" providerId="ADAL" clId="{921897F3-359D-1445-86D7-2193B5F6F394}" dt="2024-01-14T12:24:08.865" v="538"/>
          <ac:grpSpMkLst>
            <pc:docMk/>
            <pc:sldMk cId="2303502608" sldId="331"/>
            <ac:grpSpMk id="842" creationId="{031ECBE7-A095-8C1A-6267-5BB44559DDC8}"/>
          </ac:grpSpMkLst>
        </pc:grpChg>
        <pc:grpChg chg="del mod">
          <ac:chgData name="Kokchun Giang" userId="67e2125d-ec8c-4323-9653-9824a2ad815f" providerId="ADAL" clId="{921897F3-359D-1445-86D7-2193B5F6F394}" dt="2024-01-14T12:23:11.366" v="496"/>
          <ac:grpSpMkLst>
            <pc:docMk/>
            <pc:sldMk cId="2303502608" sldId="331"/>
            <ac:grpSpMk id="846" creationId="{71569110-726D-1193-1236-8209DD97FB6F}"/>
          </ac:grpSpMkLst>
        </pc:grpChg>
        <pc:grpChg chg="del mod">
          <ac:chgData name="Kokchun Giang" userId="67e2125d-ec8c-4323-9653-9824a2ad815f" providerId="ADAL" clId="{921897F3-359D-1445-86D7-2193B5F6F394}" dt="2024-01-14T12:23:11.997" v="498"/>
          <ac:grpSpMkLst>
            <pc:docMk/>
            <pc:sldMk cId="2303502608" sldId="331"/>
            <ac:grpSpMk id="848" creationId="{02831196-85C5-ACC1-F386-FF5CFDDF8254}"/>
          </ac:grpSpMkLst>
        </pc:grpChg>
        <pc:grpChg chg="del mod">
          <ac:chgData name="Kokchun Giang" userId="67e2125d-ec8c-4323-9653-9824a2ad815f" providerId="ADAL" clId="{921897F3-359D-1445-86D7-2193B5F6F394}" dt="2024-01-14T12:23:14.769" v="500"/>
          <ac:grpSpMkLst>
            <pc:docMk/>
            <pc:sldMk cId="2303502608" sldId="331"/>
            <ac:grpSpMk id="850" creationId="{6E3A8BD4-C24F-7193-CACF-BD9E8FB50E99}"/>
          </ac:grpSpMkLst>
        </pc:grpChg>
        <pc:grpChg chg="del mod">
          <ac:chgData name="Kokchun Giang" userId="67e2125d-ec8c-4323-9653-9824a2ad815f" providerId="ADAL" clId="{921897F3-359D-1445-86D7-2193B5F6F394}" dt="2024-01-14T12:23:36.811" v="509"/>
          <ac:grpSpMkLst>
            <pc:docMk/>
            <pc:sldMk cId="2303502608" sldId="331"/>
            <ac:grpSpMk id="852" creationId="{2140A9AE-AF28-5503-4BF0-6284D0764324}"/>
          </ac:grpSpMkLst>
        </pc:grpChg>
        <pc:grpChg chg="del mod">
          <ac:chgData name="Kokchun Giang" userId="67e2125d-ec8c-4323-9653-9824a2ad815f" providerId="ADAL" clId="{921897F3-359D-1445-86D7-2193B5F6F394}" dt="2024-01-14T12:24:08.865" v="538"/>
          <ac:grpSpMkLst>
            <pc:docMk/>
            <pc:sldMk cId="2303502608" sldId="331"/>
            <ac:grpSpMk id="861" creationId="{88D23D85-DC2B-EA4B-F00D-87C5E0C258F1}"/>
          </ac:grpSpMkLst>
        </pc:grpChg>
        <pc:grpChg chg="del mod">
          <ac:chgData name="Kokchun Giang" userId="67e2125d-ec8c-4323-9653-9824a2ad815f" providerId="ADAL" clId="{921897F3-359D-1445-86D7-2193B5F6F394}" dt="2024-01-14T12:23:51.333" v="516"/>
          <ac:grpSpMkLst>
            <pc:docMk/>
            <pc:sldMk cId="2303502608" sldId="331"/>
            <ac:grpSpMk id="866" creationId="{4CC68674-31AD-50EF-3639-6853472CA6F5}"/>
          </ac:grpSpMkLst>
        </pc:grpChg>
        <pc:grpChg chg="add del mod">
          <ac:chgData name="Kokchun Giang" userId="67e2125d-ec8c-4323-9653-9824a2ad815f" providerId="ADAL" clId="{921897F3-359D-1445-86D7-2193B5F6F394}" dt="2024-01-14T12:24:08.865" v="538"/>
          <ac:grpSpMkLst>
            <pc:docMk/>
            <pc:sldMk cId="2303502608" sldId="331"/>
            <ac:grpSpMk id="868" creationId="{9DC984F2-5D67-FF36-1149-E79B2E49451D}"/>
          </ac:grpSpMkLst>
        </pc:grpChg>
        <pc:grpChg chg="mod">
          <ac:chgData name="Kokchun Giang" userId="67e2125d-ec8c-4323-9653-9824a2ad815f" providerId="ADAL" clId="{921897F3-359D-1445-86D7-2193B5F6F394}" dt="2024-01-14T12:23:57.721" v="521"/>
          <ac:grpSpMkLst>
            <pc:docMk/>
            <pc:sldMk cId="2303502608" sldId="331"/>
            <ac:grpSpMk id="871" creationId="{FCFEF430-65E2-CA52-E872-8707A10AC6A7}"/>
          </ac:grpSpMkLst>
        </pc:grpChg>
        <pc:grpChg chg="del mod">
          <ac:chgData name="Kokchun Giang" userId="67e2125d-ec8c-4323-9653-9824a2ad815f" providerId="ADAL" clId="{921897F3-359D-1445-86D7-2193B5F6F394}" dt="2024-01-14T12:24:09.926" v="540"/>
          <ac:grpSpMkLst>
            <pc:docMk/>
            <pc:sldMk cId="2303502608" sldId="331"/>
            <ac:grpSpMk id="887" creationId="{E188263E-69CE-5708-E414-7D87EEC2AECB}"/>
          </ac:grpSpMkLst>
        </pc:grpChg>
        <pc:grpChg chg="del mod">
          <ac:chgData name="Kokchun Giang" userId="67e2125d-ec8c-4323-9653-9824a2ad815f" providerId="ADAL" clId="{921897F3-359D-1445-86D7-2193B5F6F394}" dt="2024-01-14T12:24:43.103" v="572"/>
          <ac:grpSpMkLst>
            <pc:docMk/>
            <pc:sldMk cId="2303502608" sldId="331"/>
            <ac:grpSpMk id="889" creationId="{8A14745D-9893-4B2A-C0EE-E598626E8580}"/>
          </ac:grpSpMkLst>
        </pc:grpChg>
        <pc:grpChg chg="mod">
          <ac:chgData name="Kokchun Giang" userId="67e2125d-ec8c-4323-9653-9824a2ad815f" providerId="ADAL" clId="{921897F3-359D-1445-86D7-2193B5F6F394}" dt="2024-01-14T12:24:38.411" v="567"/>
          <ac:grpSpMkLst>
            <pc:docMk/>
            <pc:sldMk cId="2303502608" sldId="331"/>
            <ac:grpSpMk id="892" creationId="{20B71D3E-87BB-9860-6ACA-7504B0452F91}"/>
          </ac:grpSpMkLst>
        </pc:grpChg>
        <pc:grpChg chg="mod">
          <ac:chgData name="Kokchun Giang" userId="67e2125d-ec8c-4323-9653-9824a2ad815f" providerId="ADAL" clId="{921897F3-359D-1445-86D7-2193B5F6F394}" dt="2024-01-14T12:24:35.527" v="556"/>
          <ac:grpSpMkLst>
            <pc:docMk/>
            <pc:sldMk cId="2303502608" sldId="331"/>
            <ac:grpSpMk id="903" creationId="{F8764138-8B07-945C-1A6D-BAF9C2CD26D6}"/>
          </ac:grpSpMkLst>
        </pc:grpChg>
        <pc:grpChg chg="mod">
          <ac:chgData name="Kokchun Giang" userId="67e2125d-ec8c-4323-9653-9824a2ad815f" providerId="ADAL" clId="{921897F3-359D-1445-86D7-2193B5F6F394}" dt="2024-01-14T12:25:06.167" v="607"/>
          <ac:grpSpMkLst>
            <pc:docMk/>
            <pc:sldMk cId="2303502608" sldId="331"/>
            <ac:grpSpMk id="907" creationId="{15C33887-F40B-059F-7B83-7F972F152602}"/>
          </ac:grpSpMkLst>
        </pc:grpChg>
        <pc:grpChg chg="mod">
          <ac:chgData name="Kokchun Giang" userId="67e2125d-ec8c-4323-9653-9824a2ad815f" providerId="ADAL" clId="{921897F3-359D-1445-86D7-2193B5F6F394}" dt="2024-01-14T12:24:46.026" v="577"/>
          <ac:grpSpMkLst>
            <pc:docMk/>
            <pc:sldMk cId="2303502608" sldId="331"/>
            <ac:grpSpMk id="910" creationId="{80E1F1A1-C44F-764A-D4B9-012226757255}"/>
          </ac:grpSpMkLst>
        </pc:grpChg>
        <pc:grpChg chg="add mod">
          <ac:chgData name="Kokchun Giang" userId="67e2125d-ec8c-4323-9653-9824a2ad815f" providerId="ADAL" clId="{921897F3-359D-1445-86D7-2193B5F6F394}" dt="2024-01-14T12:25:06.167" v="607"/>
          <ac:grpSpMkLst>
            <pc:docMk/>
            <pc:sldMk cId="2303502608" sldId="331"/>
            <ac:grpSpMk id="911" creationId="{889E9641-AF50-FF18-80EE-2939BC019AA4}"/>
          </ac:grpSpMkLst>
        </pc:grpChg>
        <pc:grpChg chg="add mod">
          <ac:chgData name="Kokchun Giang" userId="67e2125d-ec8c-4323-9653-9824a2ad815f" providerId="ADAL" clId="{921897F3-359D-1445-86D7-2193B5F6F394}" dt="2024-01-14T12:30:45.098" v="916" actId="164"/>
          <ac:grpSpMkLst>
            <pc:docMk/>
            <pc:sldMk cId="2303502608" sldId="331"/>
            <ac:grpSpMk id="912" creationId="{DD077BA0-889A-CF4D-03AA-46F0BF065249}"/>
          </ac:grpSpMkLst>
        </pc:grpChg>
        <pc:grpChg chg="mod">
          <ac:chgData name="Kokchun Giang" userId="67e2125d-ec8c-4323-9653-9824a2ad815f" providerId="ADAL" clId="{921897F3-359D-1445-86D7-2193B5F6F394}" dt="2024-01-14T12:25:19.664" v="611"/>
          <ac:grpSpMkLst>
            <pc:docMk/>
            <pc:sldMk cId="2303502608" sldId="331"/>
            <ac:grpSpMk id="939" creationId="{7126419B-AFB8-2EED-8587-BEDA7198A5FC}"/>
          </ac:grpSpMkLst>
        </pc:grpChg>
        <pc:grpChg chg="mod">
          <ac:chgData name="Kokchun Giang" userId="67e2125d-ec8c-4323-9653-9824a2ad815f" providerId="ADAL" clId="{921897F3-359D-1445-86D7-2193B5F6F394}" dt="2024-01-14T12:25:25.533" v="617"/>
          <ac:grpSpMkLst>
            <pc:docMk/>
            <pc:sldMk cId="2303502608" sldId="331"/>
            <ac:grpSpMk id="952" creationId="{C33101FC-87CF-303B-794B-C19872FE629D}"/>
          </ac:grpSpMkLst>
        </pc:grpChg>
        <pc:grpChg chg="del mod">
          <ac:chgData name="Kokchun Giang" userId="67e2125d-ec8c-4323-9653-9824a2ad815f" providerId="ADAL" clId="{921897F3-359D-1445-86D7-2193B5F6F394}" dt="2024-01-14T12:25:45.894" v="625"/>
          <ac:grpSpMkLst>
            <pc:docMk/>
            <pc:sldMk cId="2303502608" sldId="331"/>
            <ac:grpSpMk id="956" creationId="{A38383D1-9765-D9B1-3DD8-3526B5B91B5A}"/>
          </ac:grpSpMkLst>
        </pc:grpChg>
        <pc:grpChg chg="del mod">
          <ac:chgData name="Kokchun Giang" userId="67e2125d-ec8c-4323-9653-9824a2ad815f" providerId="ADAL" clId="{921897F3-359D-1445-86D7-2193B5F6F394}" dt="2024-01-14T12:25:47.442" v="627"/>
          <ac:grpSpMkLst>
            <pc:docMk/>
            <pc:sldMk cId="2303502608" sldId="331"/>
            <ac:grpSpMk id="960" creationId="{D45970A3-C520-A0DC-384E-4B9D7DAA16B8}"/>
          </ac:grpSpMkLst>
        </pc:grpChg>
        <pc:grpChg chg="del mod">
          <ac:chgData name="Kokchun Giang" userId="67e2125d-ec8c-4323-9653-9824a2ad815f" providerId="ADAL" clId="{921897F3-359D-1445-86D7-2193B5F6F394}" dt="2024-01-14T12:25:48.153" v="629"/>
          <ac:grpSpMkLst>
            <pc:docMk/>
            <pc:sldMk cId="2303502608" sldId="331"/>
            <ac:grpSpMk id="962" creationId="{4405B246-E87B-3A28-4F0F-7B5D435CBFB3}"/>
          </ac:grpSpMkLst>
        </pc:grpChg>
        <pc:grpChg chg="add del mod">
          <ac:chgData name="Kokchun Giang" userId="67e2125d-ec8c-4323-9653-9824a2ad815f" providerId="ADAL" clId="{921897F3-359D-1445-86D7-2193B5F6F394}" dt="2024-01-14T12:26:46.784" v="674"/>
          <ac:grpSpMkLst>
            <pc:docMk/>
            <pc:sldMk cId="2303502608" sldId="331"/>
            <ac:grpSpMk id="964" creationId="{7FE227AD-BEF9-6ADD-4032-161E17C77E46}"/>
          </ac:grpSpMkLst>
        </pc:grpChg>
        <pc:grpChg chg="add del mod">
          <ac:chgData name="Kokchun Giang" userId="67e2125d-ec8c-4323-9653-9824a2ad815f" providerId="ADAL" clId="{921897F3-359D-1445-86D7-2193B5F6F394}" dt="2024-01-14T12:26:46.784" v="674"/>
          <ac:grpSpMkLst>
            <pc:docMk/>
            <pc:sldMk cId="2303502608" sldId="331"/>
            <ac:grpSpMk id="967" creationId="{21FC13A9-4439-5088-CD9E-03879E98AB0F}"/>
          </ac:grpSpMkLst>
        </pc:grpChg>
        <pc:grpChg chg="add del mod">
          <ac:chgData name="Kokchun Giang" userId="67e2125d-ec8c-4323-9653-9824a2ad815f" providerId="ADAL" clId="{921897F3-359D-1445-86D7-2193B5F6F394}" dt="2024-01-14T12:26:31.420" v="652"/>
          <ac:grpSpMkLst>
            <pc:docMk/>
            <pc:sldMk cId="2303502608" sldId="331"/>
            <ac:grpSpMk id="969" creationId="{96B412BB-0D14-325B-2267-1EE4F6CA2479}"/>
          </ac:grpSpMkLst>
        </pc:grpChg>
        <pc:grpChg chg="add del mod">
          <ac:chgData name="Kokchun Giang" userId="67e2125d-ec8c-4323-9653-9824a2ad815f" providerId="ADAL" clId="{921897F3-359D-1445-86D7-2193B5F6F394}" dt="2024-01-14T12:26:31.092" v="650"/>
          <ac:grpSpMkLst>
            <pc:docMk/>
            <pc:sldMk cId="2303502608" sldId="331"/>
            <ac:grpSpMk id="971" creationId="{E933E8A8-AB19-01D5-7B02-F9FFC3744210}"/>
          </ac:grpSpMkLst>
        </pc:grpChg>
        <pc:grpChg chg="mod">
          <ac:chgData name="Kokchun Giang" userId="67e2125d-ec8c-4323-9653-9824a2ad815f" providerId="ADAL" clId="{921897F3-359D-1445-86D7-2193B5F6F394}" dt="2024-01-14T12:26:28.737" v="644"/>
          <ac:grpSpMkLst>
            <pc:docMk/>
            <pc:sldMk cId="2303502608" sldId="331"/>
            <ac:grpSpMk id="977" creationId="{91F9E8A2-751C-F9F5-321D-BD414348E711}"/>
          </ac:grpSpMkLst>
        </pc:grpChg>
        <pc:grpChg chg="del mod">
          <ac:chgData name="Kokchun Giang" userId="67e2125d-ec8c-4323-9653-9824a2ad815f" providerId="ADAL" clId="{921897F3-359D-1445-86D7-2193B5F6F394}" dt="2024-01-14T12:26:40.331" v="668"/>
          <ac:grpSpMkLst>
            <pc:docMk/>
            <pc:sldMk cId="2303502608" sldId="331"/>
            <ac:grpSpMk id="985" creationId="{E47A2967-D45F-F09B-493C-E75199B58441}"/>
          </ac:grpSpMkLst>
        </pc:grpChg>
        <pc:grpChg chg="del mod">
          <ac:chgData name="Kokchun Giang" userId="67e2125d-ec8c-4323-9653-9824a2ad815f" providerId="ADAL" clId="{921897F3-359D-1445-86D7-2193B5F6F394}" dt="2024-01-14T12:26:43.210" v="670"/>
          <ac:grpSpMkLst>
            <pc:docMk/>
            <pc:sldMk cId="2303502608" sldId="331"/>
            <ac:grpSpMk id="993" creationId="{2A57C379-01FD-452B-0E6E-954B839645FB}"/>
          </ac:grpSpMkLst>
        </pc:grpChg>
        <pc:grpChg chg="del mod">
          <ac:chgData name="Kokchun Giang" userId="67e2125d-ec8c-4323-9653-9824a2ad815f" providerId="ADAL" clId="{921897F3-359D-1445-86D7-2193B5F6F394}" dt="2024-01-14T12:26:44.398" v="672"/>
          <ac:grpSpMkLst>
            <pc:docMk/>
            <pc:sldMk cId="2303502608" sldId="331"/>
            <ac:grpSpMk id="995" creationId="{7F722918-A690-CE63-2182-F050B0F7159E}"/>
          </ac:grpSpMkLst>
        </pc:grpChg>
        <pc:grpChg chg="del mod">
          <ac:chgData name="Kokchun Giang" userId="67e2125d-ec8c-4323-9653-9824a2ad815f" providerId="ADAL" clId="{921897F3-359D-1445-86D7-2193B5F6F394}" dt="2024-01-14T12:26:46.784" v="674"/>
          <ac:grpSpMkLst>
            <pc:docMk/>
            <pc:sldMk cId="2303502608" sldId="331"/>
            <ac:grpSpMk id="997" creationId="{2C7C41FA-4868-9770-6136-9D9E564EDD7B}"/>
          </ac:grpSpMkLst>
        </pc:grpChg>
        <pc:grpChg chg="del mod">
          <ac:chgData name="Kokchun Giang" userId="67e2125d-ec8c-4323-9653-9824a2ad815f" providerId="ADAL" clId="{921897F3-359D-1445-86D7-2193B5F6F394}" dt="2024-01-14T12:26:48.922" v="676"/>
          <ac:grpSpMkLst>
            <pc:docMk/>
            <pc:sldMk cId="2303502608" sldId="331"/>
            <ac:grpSpMk id="999" creationId="{4A31C31A-109E-4AEF-CE8D-61F132331095}"/>
          </ac:grpSpMkLst>
        </pc:grpChg>
        <pc:grpChg chg="del mod">
          <ac:chgData name="Kokchun Giang" userId="67e2125d-ec8c-4323-9653-9824a2ad815f" providerId="ADAL" clId="{921897F3-359D-1445-86D7-2193B5F6F394}" dt="2024-01-14T12:26:59.918" v="689"/>
          <ac:grpSpMkLst>
            <pc:docMk/>
            <pc:sldMk cId="2303502608" sldId="331"/>
            <ac:grpSpMk id="1001" creationId="{1324C330-3C33-E506-1C2F-04D0430ED0D5}"/>
          </ac:grpSpMkLst>
        </pc:grpChg>
        <pc:grpChg chg="del mod">
          <ac:chgData name="Kokchun Giang" userId="67e2125d-ec8c-4323-9653-9824a2ad815f" providerId="ADAL" clId="{921897F3-359D-1445-86D7-2193B5F6F394}" dt="2024-01-14T12:27:27.128" v="707"/>
          <ac:grpSpMkLst>
            <pc:docMk/>
            <pc:sldMk cId="2303502608" sldId="331"/>
            <ac:grpSpMk id="1014" creationId="{226369B0-764E-BB6A-7397-CFAF2CCD6189}"/>
          </ac:grpSpMkLst>
        </pc:grpChg>
        <pc:grpChg chg="mod">
          <ac:chgData name="Kokchun Giang" userId="67e2125d-ec8c-4323-9653-9824a2ad815f" providerId="ADAL" clId="{921897F3-359D-1445-86D7-2193B5F6F394}" dt="2024-01-14T12:27:08.988" v="700"/>
          <ac:grpSpMkLst>
            <pc:docMk/>
            <pc:sldMk cId="2303502608" sldId="331"/>
            <ac:grpSpMk id="1025" creationId="{C1E00A59-B481-429E-EEE4-8FFDC32271C2}"/>
          </ac:grpSpMkLst>
        </pc:grpChg>
        <pc:grpChg chg="mod">
          <ac:chgData name="Kokchun Giang" userId="67e2125d-ec8c-4323-9653-9824a2ad815f" providerId="ADAL" clId="{921897F3-359D-1445-86D7-2193B5F6F394}" dt="2024-01-14T12:27:27.128" v="707"/>
          <ac:grpSpMkLst>
            <pc:docMk/>
            <pc:sldMk cId="2303502608" sldId="331"/>
            <ac:grpSpMk id="1032" creationId="{11997E55-BA3C-2A73-EBEA-AE1D2769B846}"/>
          </ac:grpSpMkLst>
        </pc:grpChg>
        <pc:grpChg chg="mod">
          <ac:chgData name="Kokchun Giang" userId="67e2125d-ec8c-4323-9653-9824a2ad815f" providerId="ADAL" clId="{921897F3-359D-1445-86D7-2193B5F6F394}" dt="2024-01-14T12:27:37.130" v="718"/>
          <ac:grpSpMkLst>
            <pc:docMk/>
            <pc:sldMk cId="2303502608" sldId="331"/>
            <ac:grpSpMk id="1041" creationId="{1BCDC90A-9E2A-380C-B4D0-5EF9B3C66D8F}"/>
          </ac:grpSpMkLst>
        </pc:grpChg>
        <pc:grpChg chg="mod">
          <ac:chgData name="Kokchun Giang" userId="67e2125d-ec8c-4323-9653-9824a2ad815f" providerId="ADAL" clId="{921897F3-359D-1445-86D7-2193B5F6F394}" dt="2024-01-14T12:27:37.130" v="718"/>
          <ac:grpSpMkLst>
            <pc:docMk/>
            <pc:sldMk cId="2303502608" sldId="331"/>
            <ac:grpSpMk id="1042" creationId="{B67DE3A9-FEFA-2DBC-D1F5-B7D6C1CC9245}"/>
          </ac:grpSpMkLst>
        </pc:grpChg>
        <pc:grpChg chg="mod">
          <ac:chgData name="Kokchun Giang" userId="67e2125d-ec8c-4323-9653-9824a2ad815f" providerId="ADAL" clId="{921897F3-359D-1445-86D7-2193B5F6F394}" dt="2024-01-14T12:27:37.130" v="718"/>
          <ac:grpSpMkLst>
            <pc:docMk/>
            <pc:sldMk cId="2303502608" sldId="331"/>
            <ac:grpSpMk id="1043" creationId="{C23E76AF-D838-8BCB-9EFA-312CEB11E714}"/>
          </ac:grpSpMkLst>
        </pc:grpChg>
        <pc:grpChg chg="mod">
          <ac:chgData name="Kokchun Giang" userId="67e2125d-ec8c-4323-9653-9824a2ad815f" providerId="ADAL" clId="{921897F3-359D-1445-86D7-2193B5F6F394}" dt="2024-01-14T12:31:14.556" v="923" actId="164"/>
          <ac:grpSpMkLst>
            <pc:docMk/>
            <pc:sldMk cId="2303502608" sldId="331"/>
            <ac:grpSpMk id="1055" creationId="{CCE7449E-AB1C-462C-49DE-A5E915D71890}"/>
          </ac:grpSpMkLst>
        </pc:grpChg>
        <pc:grpChg chg="mod">
          <ac:chgData name="Kokchun Giang" userId="67e2125d-ec8c-4323-9653-9824a2ad815f" providerId="ADAL" clId="{921897F3-359D-1445-86D7-2193B5F6F394}" dt="2024-01-14T12:31:14.556" v="923" actId="164"/>
          <ac:grpSpMkLst>
            <pc:docMk/>
            <pc:sldMk cId="2303502608" sldId="331"/>
            <ac:grpSpMk id="1059" creationId="{ED8F997B-3089-D01E-EAAA-770B819DC2CA}"/>
          </ac:grpSpMkLst>
        </pc:grpChg>
        <pc:grpChg chg="mod">
          <ac:chgData name="Kokchun Giang" userId="67e2125d-ec8c-4323-9653-9824a2ad815f" providerId="ADAL" clId="{921897F3-359D-1445-86D7-2193B5F6F394}" dt="2024-01-14T12:31:14.556" v="923" actId="164"/>
          <ac:grpSpMkLst>
            <pc:docMk/>
            <pc:sldMk cId="2303502608" sldId="331"/>
            <ac:grpSpMk id="1068" creationId="{C72E6996-FC7D-849D-918E-253B9D3068E0}"/>
          </ac:grpSpMkLst>
        </pc:grpChg>
        <pc:grpChg chg="mod">
          <ac:chgData name="Kokchun Giang" userId="67e2125d-ec8c-4323-9653-9824a2ad815f" providerId="ADAL" clId="{921897F3-359D-1445-86D7-2193B5F6F394}" dt="2024-01-14T12:28:04.784" v="750"/>
          <ac:grpSpMkLst>
            <pc:docMk/>
            <pc:sldMk cId="2303502608" sldId="331"/>
            <ac:grpSpMk id="1072" creationId="{219BD28B-1007-F9A1-DAD8-A153E1A61A4E}"/>
          </ac:grpSpMkLst>
        </pc:grpChg>
        <pc:grpChg chg="del mod">
          <ac:chgData name="Kokchun Giang" userId="67e2125d-ec8c-4323-9653-9824a2ad815f" providerId="ADAL" clId="{921897F3-359D-1445-86D7-2193B5F6F394}" dt="2024-01-14T12:28:39.025" v="814"/>
          <ac:grpSpMkLst>
            <pc:docMk/>
            <pc:sldMk cId="2303502608" sldId="331"/>
            <ac:grpSpMk id="1076" creationId="{51F755C5-AF41-B0D4-7BB2-9916F9DC0017}"/>
          </ac:grpSpMkLst>
        </pc:grpChg>
        <pc:grpChg chg="add del mod">
          <ac:chgData name="Kokchun Giang" userId="67e2125d-ec8c-4323-9653-9824a2ad815f" providerId="ADAL" clId="{921897F3-359D-1445-86D7-2193B5F6F394}" dt="2024-01-14T12:28:33.888" v="804"/>
          <ac:grpSpMkLst>
            <pc:docMk/>
            <pc:sldMk cId="2303502608" sldId="331"/>
            <ac:grpSpMk id="1090" creationId="{7255F997-3D6F-E62C-0A40-D19A2A764B64}"/>
          </ac:grpSpMkLst>
        </pc:grpChg>
        <pc:grpChg chg="mod">
          <ac:chgData name="Kokchun Giang" userId="67e2125d-ec8c-4323-9653-9824a2ad815f" providerId="ADAL" clId="{921897F3-359D-1445-86D7-2193B5F6F394}" dt="2024-01-14T12:28:33.888" v="804"/>
          <ac:grpSpMkLst>
            <pc:docMk/>
            <pc:sldMk cId="2303502608" sldId="331"/>
            <ac:grpSpMk id="1091" creationId="{A8721E0C-E609-09A3-45D9-AFF2BB5BF2C2}"/>
          </ac:grpSpMkLst>
        </pc:grpChg>
        <pc:grpChg chg="mod">
          <ac:chgData name="Kokchun Giang" userId="67e2125d-ec8c-4323-9653-9824a2ad815f" providerId="ADAL" clId="{921897F3-359D-1445-86D7-2193B5F6F394}" dt="2024-01-14T12:28:33.888" v="804"/>
          <ac:grpSpMkLst>
            <pc:docMk/>
            <pc:sldMk cId="2303502608" sldId="331"/>
            <ac:grpSpMk id="1092" creationId="{79991EB8-C56F-5161-40B3-1787453B66EE}"/>
          </ac:grpSpMkLst>
        </pc:grpChg>
        <pc:grpChg chg="mod">
          <ac:chgData name="Kokchun Giang" userId="67e2125d-ec8c-4323-9653-9824a2ad815f" providerId="ADAL" clId="{921897F3-359D-1445-86D7-2193B5F6F394}" dt="2024-01-14T12:28:33.268" v="801"/>
          <ac:grpSpMkLst>
            <pc:docMk/>
            <pc:sldMk cId="2303502608" sldId="331"/>
            <ac:grpSpMk id="1095" creationId="{6B525E60-9FA7-C147-EC51-0DE4952DB413}"/>
          </ac:grpSpMkLst>
        </pc:grpChg>
        <pc:grpChg chg="mod">
          <ac:chgData name="Kokchun Giang" userId="67e2125d-ec8c-4323-9653-9824a2ad815f" providerId="ADAL" clId="{921897F3-359D-1445-86D7-2193B5F6F394}" dt="2024-01-14T12:28:32.166" v="796"/>
          <ac:grpSpMkLst>
            <pc:docMk/>
            <pc:sldMk cId="2303502608" sldId="331"/>
            <ac:grpSpMk id="1100" creationId="{AB82FDF2-3D87-576B-C40F-25BB71EA1A34}"/>
          </ac:grpSpMkLst>
        </pc:grpChg>
        <pc:grpChg chg="mod">
          <ac:chgData name="Kokchun Giang" userId="67e2125d-ec8c-4323-9653-9824a2ad815f" providerId="ADAL" clId="{921897F3-359D-1445-86D7-2193B5F6F394}" dt="2024-01-14T12:28:28.274" v="788"/>
          <ac:grpSpMkLst>
            <pc:docMk/>
            <pc:sldMk cId="2303502608" sldId="331"/>
            <ac:grpSpMk id="1108" creationId="{3508C818-4342-B6F4-B1ED-12F7E0B676D6}"/>
          </ac:grpSpMkLst>
        </pc:grpChg>
        <pc:grpChg chg="mod">
          <ac:chgData name="Kokchun Giang" userId="67e2125d-ec8c-4323-9653-9824a2ad815f" providerId="ADAL" clId="{921897F3-359D-1445-86D7-2193B5F6F394}" dt="2024-01-14T12:28:43.599" v="828"/>
          <ac:grpSpMkLst>
            <pc:docMk/>
            <pc:sldMk cId="2303502608" sldId="331"/>
            <ac:grpSpMk id="1115" creationId="{184953BD-4080-7B15-FF72-E3505F939E14}"/>
          </ac:grpSpMkLst>
        </pc:grpChg>
        <pc:grpChg chg="mod">
          <ac:chgData name="Kokchun Giang" userId="67e2125d-ec8c-4323-9653-9824a2ad815f" providerId="ADAL" clId="{921897F3-359D-1445-86D7-2193B5F6F394}" dt="2024-01-14T12:31:14.556" v="923" actId="164"/>
          <ac:grpSpMkLst>
            <pc:docMk/>
            <pc:sldMk cId="2303502608" sldId="331"/>
            <ac:grpSpMk id="1128" creationId="{F29DADCA-0F09-FF51-9AB0-143817576D6A}"/>
          </ac:grpSpMkLst>
        </pc:grpChg>
        <pc:grpChg chg="mod">
          <ac:chgData name="Kokchun Giang" userId="67e2125d-ec8c-4323-9653-9824a2ad815f" providerId="ADAL" clId="{921897F3-359D-1445-86D7-2193B5F6F394}" dt="2024-01-14T12:31:14.556" v="923" actId="164"/>
          <ac:grpSpMkLst>
            <pc:docMk/>
            <pc:sldMk cId="2303502608" sldId="331"/>
            <ac:grpSpMk id="1133" creationId="{6010829D-1554-C391-7210-22A4354611C8}"/>
          </ac:grpSpMkLst>
        </pc:grpChg>
        <pc:grpChg chg="mod">
          <ac:chgData name="Kokchun Giang" userId="67e2125d-ec8c-4323-9653-9824a2ad815f" providerId="ADAL" clId="{921897F3-359D-1445-86D7-2193B5F6F394}" dt="2024-01-14T12:31:14.556" v="923" actId="164"/>
          <ac:grpSpMkLst>
            <pc:docMk/>
            <pc:sldMk cId="2303502608" sldId="331"/>
            <ac:grpSpMk id="1137" creationId="{7B16581B-9234-E15F-E892-E20D65A511B7}"/>
          </ac:grpSpMkLst>
        </pc:grpChg>
        <pc:grpChg chg="mod">
          <ac:chgData name="Kokchun Giang" userId="67e2125d-ec8c-4323-9653-9824a2ad815f" providerId="ADAL" clId="{921897F3-359D-1445-86D7-2193B5F6F394}" dt="2024-01-14T12:29:00.020" v="862"/>
          <ac:grpSpMkLst>
            <pc:docMk/>
            <pc:sldMk cId="2303502608" sldId="331"/>
            <ac:grpSpMk id="1141" creationId="{5002B25E-68D5-EDB9-E6A3-B9E7C1465D5B}"/>
          </ac:grpSpMkLst>
        </pc:grpChg>
        <pc:grpChg chg="mod">
          <ac:chgData name="Kokchun Giang" userId="67e2125d-ec8c-4323-9653-9824a2ad815f" providerId="ADAL" clId="{921897F3-359D-1445-86D7-2193B5F6F394}" dt="2024-01-14T12:31:14.556" v="923" actId="164"/>
          <ac:grpSpMkLst>
            <pc:docMk/>
            <pc:sldMk cId="2303502608" sldId="331"/>
            <ac:grpSpMk id="1148" creationId="{98FABF86-6297-995F-0DF7-F3EC5EAA08A4}"/>
          </ac:grpSpMkLst>
        </pc:grpChg>
        <pc:grpChg chg="mod">
          <ac:chgData name="Kokchun Giang" userId="67e2125d-ec8c-4323-9653-9824a2ad815f" providerId="ADAL" clId="{921897F3-359D-1445-86D7-2193B5F6F394}" dt="2024-01-14T12:29:06.521" v="878"/>
          <ac:grpSpMkLst>
            <pc:docMk/>
            <pc:sldMk cId="2303502608" sldId="331"/>
            <ac:grpSpMk id="1154" creationId="{DC328104-9450-53C7-0BDF-D32FF95DFCC2}"/>
          </ac:grpSpMkLst>
        </pc:grpChg>
        <pc:grpChg chg="mod">
          <ac:chgData name="Kokchun Giang" userId="67e2125d-ec8c-4323-9653-9824a2ad815f" providerId="ADAL" clId="{921897F3-359D-1445-86D7-2193B5F6F394}" dt="2024-01-14T12:31:14.556" v="923" actId="164"/>
          <ac:grpSpMkLst>
            <pc:docMk/>
            <pc:sldMk cId="2303502608" sldId="331"/>
            <ac:grpSpMk id="1165" creationId="{C135ABD1-9863-EF0A-33C7-31F0E0BD3E75}"/>
          </ac:grpSpMkLst>
        </pc:grpChg>
        <pc:grpChg chg="mod">
          <ac:chgData name="Kokchun Giang" userId="67e2125d-ec8c-4323-9653-9824a2ad815f" providerId="ADAL" clId="{921897F3-359D-1445-86D7-2193B5F6F394}" dt="2024-01-14T12:31:20.362" v="925" actId="164"/>
          <ac:grpSpMkLst>
            <pc:docMk/>
            <pc:sldMk cId="2303502608" sldId="331"/>
            <ac:grpSpMk id="1178" creationId="{0633F84E-E389-7B45-BFBE-41AA9C1AAD2E}"/>
          </ac:grpSpMkLst>
        </pc:grpChg>
        <pc:grpChg chg="mod">
          <ac:chgData name="Kokchun Giang" userId="67e2125d-ec8c-4323-9653-9824a2ad815f" providerId="ADAL" clId="{921897F3-359D-1445-86D7-2193B5F6F394}" dt="2024-01-14T12:31:20.362" v="925" actId="164"/>
          <ac:grpSpMkLst>
            <pc:docMk/>
            <pc:sldMk cId="2303502608" sldId="331"/>
            <ac:grpSpMk id="1179" creationId="{AB63DCBB-5510-1C8F-27CE-18D9A6B6C53C}"/>
          </ac:grpSpMkLst>
        </pc:grpChg>
        <pc:grpChg chg="add mod">
          <ac:chgData name="Kokchun Giang" userId="67e2125d-ec8c-4323-9653-9824a2ad815f" providerId="ADAL" clId="{921897F3-359D-1445-86D7-2193B5F6F394}" dt="2024-01-14T12:29:52.679" v="903" actId="164"/>
          <ac:grpSpMkLst>
            <pc:docMk/>
            <pc:sldMk cId="2303502608" sldId="331"/>
            <ac:grpSpMk id="1180" creationId="{86BE86ED-D4A5-1146-4DB3-61F3FBD1AD73}"/>
          </ac:grpSpMkLst>
        </pc:grpChg>
        <pc:grpChg chg="add mod">
          <ac:chgData name="Kokchun Giang" userId="67e2125d-ec8c-4323-9653-9824a2ad815f" providerId="ADAL" clId="{921897F3-359D-1445-86D7-2193B5F6F394}" dt="2024-01-14T12:30:01.521" v="905" actId="164"/>
          <ac:grpSpMkLst>
            <pc:docMk/>
            <pc:sldMk cId="2303502608" sldId="331"/>
            <ac:grpSpMk id="1181" creationId="{75A5E2C8-BC75-4E93-9709-9E455E5CDF6C}"/>
          </ac:grpSpMkLst>
        </pc:grpChg>
        <pc:grpChg chg="add mod">
          <ac:chgData name="Kokchun Giang" userId="67e2125d-ec8c-4323-9653-9824a2ad815f" providerId="ADAL" clId="{921897F3-359D-1445-86D7-2193B5F6F394}" dt="2024-01-14T12:30:06.919" v="907" actId="164"/>
          <ac:grpSpMkLst>
            <pc:docMk/>
            <pc:sldMk cId="2303502608" sldId="331"/>
            <ac:grpSpMk id="1182" creationId="{BA2F354C-1461-F9E6-005B-35BD079CD083}"/>
          </ac:grpSpMkLst>
        </pc:grpChg>
        <pc:grpChg chg="add mod">
          <ac:chgData name="Kokchun Giang" userId="67e2125d-ec8c-4323-9653-9824a2ad815f" providerId="ADAL" clId="{921897F3-359D-1445-86D7-2193B5F6F394}" dt="2024-01-14T12:30:19.441" v="910" actId="164"/>
          <ac:grpSpMkLst>
            <pc:docMk/>
            <pc:sldMk cId="2303502608" sldId="331"/>
            <ac:grpSpMk id="1183" creationId="{07E2F2AC-98B7-C24D-8AFC-97284533DE15}"/>
          </ac:grpSpMkLst>
        </pc:grpChg>
        <pc:grpChg chg="add mod">
          <ac:chgData name="Kokchun Giang" userId="67e2125d-ec8c-4323-9653-9824a2ad815f" providerId="ADAL" clId="{921897F3-359D-1445-86D7-2193B5F6F394}" dt="2024-01-14T12:30:45.098" v="916" actId="164"/>
          <ac:grpSpMkLst>
            <pc:docMk/>
            <pc:sldMk cId="2303502608" sldId="331"/>
            <ac:grpSpMk id="1184" creationId="{891FE3F7-B07D-1627-4747-2D17FF92419B}"/>
          </ac:grpSpMkLst>
        </pc:grpChg>
        <pc:grpChg chg="add mod">
          <ac:chgData name="Kokchun Giang" userId="67e2125d-ec8c-4323-9653-9824a2ad815f" providerId="ADAL" clId="{921897F3-359D-1445-86D7-2193B5F6F394}" dt="2024-01-14T12:31:00.272" v="920" actId="164"/>
          <ac:grpSpMkLst>
            <pc:docMk/>
            <pc:sldMk cId="2303502608" sldId="331"/>
            <ac:grpSpMk id="1185" creationId="{C77D534F-9EE1-B73C-D7AD-BA6D84B8252D}"/>
          </ac:grpSpMkLst>
        </pc:grpChg>
        <pc:grpChg chg="add mod">
          <ac:chgData name="Kokchun Giang" userId="67e2125d-ec8c-4323-9653-9824a2ad815f" providerId="ADAL" clId="{921897F3-359D-1445-86D7-2193B5F6F394}" dt="2024-01-14T12:31:14.556" v="923" actId="164"/>
          <ac:grpSpMkLst>
            <pc:docMk/>
            <pc:sldMk cId="2303502608" sldId="331"/>
            <ac:grpSpMk id="1186" creationId="{36FD1336-54DC-5836-5532-B80196FA34FA}"/>
          </ac:grpSpMkLst>
        </pc:grpChg>
        <pc:grpChg chg="add mod">
          <ac:chgData name="Kokchun Giang" userId="67e2125d-ec8c-4323-9653-9824a2ad815f" providerId="ADAL" clId="{921897F3-359D-1445-86D7-2193B5F6F394}" dt="2024-01-14T12:31:20.362" v="925" actId="164"/>
          <ac:grpSpMkLst>
            <pc:docMk/>
            <pc:sldMk cId="2303502608" sldId="331"/>
            <ac:grpSpMk id="1187" creationId="{1501F5A4-CD77-E70E-33CD-CE26C9F566C2}"/>
          </ac:grpSpMkLst>
        </pc:grpChg>
        <pc:inkChg chg="add mod">
          <ac:chgData name="Kokchun Giang" userId="67e2125d-ec8c-4323-9653-9824a2ad815f" providerId="ADAL" clId="{921897F3-359D-1445-86D7-2193B5F6F394}" dt="2024-01-14T12:19:29.347" v="270"/>
          <ac:inkMkLst>
            <pc:docMk/>
            <pc:sldMk cId="2303502608" sldId="331"/>
            <ac:inkMk id="5" creationId="{96EA5EB8-EF8D-1368-C774-2F550E9386E1}"/>
          </ac:inkMkLst>
        </pc:inkChg>
        <pc:inkChg chg="add mod">
          <ac:chgData name="Kokchun Giang" userId="67e2125d-ec8c-4323-9653-9824a2ad815f" providerId="ADAL" clId="{921897F3-359D-1445-86D7-2193B5F6F394}" dt="2024-01-14T12:19:29.347" v="270"/>
          <ac:inkMkLst>
            <pc:docMk/>
            <pc:sldMk cId="2303502608" sldId="331"/>
            <ac:inkMk id="7" creationId="{661BBA0D-E6D4-5F37-5F4B-F800E6CA2F09}"/>
          </ac:inkMkLst>
        </pc:inkChg>
        <pc:inkChg chg="add mod">
          <ac:chgData name="Kokchun Giang" userId="67e2125d-ec8c-4323-9653-9824a2ad815f" providerId="ADAL" clId="{921897F3-359D-1445-86D7-2193B5F6F394}" dt="2024-01-14T12:19:29.347" v="270"/>
          <ac:inkMkLst>
            <pc:docMk/>
            <pc:sldMk cId="2303502608" sldId="331"/>
            <ac:inkMk id="10" creationId="{A229DA7D-AA1A-5326-50B5-73B911A84237}"/>
          </ac:inkMkLst>
        </pc:inkChg>
        <pc:inkChg chg="add mod">
          <ac:chgData name="Kokchun Giang" userId="67e2125d-ec8c-4323-9653-9824a2ad815f" providerId="ADAL" clId="{921897F3-359D-1445-86D7-2193B5F6F394}" dt="2024-01-14T12:19:29.347" v="270"/>
          <ac:inkMkLst>
            <pc:docMk/>
            <pc:sldMk cId="2303502608" sldId="331"/>
            <ac:inkMk id="15" creationId="{1E0606F3-6C64-2747-CF46-D6C66664F481}"/>
          </ac:inkMkLst>
        </pc:inkChg>
        <pc:inkChg chg="add mod">
          <ac:chgData name="Kokchun Giang" userId="67e2125d-ec8c-4323-9653-9824a2ad815f" providerId="ADAL" clId="{921897F3-359D-1445-86D7-2193B5F6F394}" dt="2024-01-14T12:19:29.347" v="270"/>
          <ac:inkMkLst>
            <pc:docMk/>
            <pc:sldMk cId="2303502608" sldId="331"/>
            <ac:inkMk id="21" creationId="{7889803B-FCEE-314A-74C0-905A0F902899}"/>
          </ac:inkMkLst>
        </pc:inkChg>
        <pc:inkChg chg="add mod">
          <ac:chgData name="Kokchun Giang" userId="67e2125d-ec8c-4323-9653-9824a2ad815f" providerId="ADAL" clId="{921897F3-359D-1445-86D7-2193B5F6F394}" dt="2024-01-14T12:19:29.347" v="270"/>
          <ac:inkMkLst>
            <pc:docMk/>
            <pc:sldMk cId="2303502608" sldId="331"/>
            <ac:inkMk id="29" creationId="{8CF37C8B-A464-5F2D-864C-578A35C9E9DA}"/>
          </ac:inkMkLst>
        </pc:inkChg>
        <pc:inkChg chg="del">
          <ac:chgData name="Kokchun Giang" userId="67e2125d-ec8c-4323-9653-9824a2ad815f" providerId="ADAL" clId="{921897F3-359D-1445-86D7-2193B5F6F394}" dt="2024-01-14T12:17:05.652" v="128" actId="478"/>
          <ac:inkMkLst>
            <pc:docMk/>
            <pc:sldMk cId="2303502608" sldId="331"/>
            <ac:inkMk id="30" creationId="{EC130061-E7F3-3FF6-8F7C-8AD56B650155}"/>
          </ac:inkMkLst>
        </pc:inkChg>
        <pc:inkChg chg="add mod">
          <ac:chgData name="Kokchun Giang" userId="67e2125d-ec8c-4323-9653-9824a2ad815f" providerId="ADAL" clId="{921897F3-359D-1445-86D7-2193B5F6F394}" dt="2024-01-14T12:19:29.347" v="270"/>
          <ac:inkMkLst>
            <pc:docMk/>
            <pc:sldMk cId="2303502608" sldId="331"/>
            <ac:inkMk id="31" creationId="{92B8730C-FC60-0278-5E7A-557D381F3737}"/>
          </ac:inkMkLst>
        </pc:inkChg>
        <pc:inkChg chg="add mod">
          <ac:chgData name="Kokchun Giang" userId="67e2125d-ec8c-4323-9653-9824a2ad815f" providerId="ADAL" clId="{921897F3-359D-1445-86D7-2193B5F6F394}" dt="2024-01-14T12:19:29.347" v="270"/>
          <ac:inkMkLst>
            <pc:docMk/>
            <pc:sldMk cId="2303502608" sldId="331"/>
            <ac:inkMk id="37" creationId="{015FAFD5-9386-E822-6C5C-CD4BDC2364EB}"/>
          </ac:inkMkLst>
        </pc:inkChg>
        <pc:inkChg chg="add mod">
          <ac:chgData name="Kokchun Giang" userId="67e2125d-ec8c-4323-9653-9824a2ad815f" providerId="ADAL" clId="{921897F3-359D-1445-86D7-2193B5F6F394}" dt="2024-01-14T12:19:29.347" v="270"/>
          <ac:inkMkLst>
            <pc:docMk/>
            <pc:sldMk cId="2303502608" sldId="331"/>
            <ac:inkMk id="45" creationId="{A4BEC1C8-84DF-819D-335F-B874D7DE5103}"/>
          </ac:inkMkLst>
        </pc:inkChg>
        <pc:inkChg chg="add mod">
          <ac:chgData name="Kokchun Giang" userId="67e2125d-ec8c-4323-9653-9824a2ad815f" providerId="ADAL" clId="{921897F3-359D-1445-86D7-2193B5F6F394}" dt="2024-01-14T12:19:29.347" v="270"/>
          <ac:inkMkLst>
            <pc:docMk/>
            <pc:sldMk cId="2303502608" sldId="331"/>
            <ac:inkMk id="46" creationId="{87E4CC89-A9BF-9FAA-3D07-70803C1C8B2B}"/>
          </ac:inkMkLst>
        </pc:inkChg>
        <pc:inkChg chg="add mod">
          <ac:chgData name="Kokchun Giang" userId="67e2125d-ec8c-4323-9653-9824a2ad815f" providerId="ADAL" clId="{921897F3-359D-1445-86D7-2193B5F6F394}" dt="2024-01-14T12:19:29.347" v="270"/>
          <ac:inkMkLst>
            <pc:docMk/>
            <pc:sldMk cId="2303502608" sldId="331"/>
            <ac:inkMk id="55" creationId="{45ECB14C-616A-0FEB-2A61-70E0A35D386D}"/>
          </ac:inkMkLst>
        </pc:inkChg>
        <pc:inkChg chg="add mod">
          <ac:chgData name="Kokchun Giang" userId="67e2125d-ec8c-4323-9653-9824a2ad815f" providerId="ADAL" clId="{921897F3-359D-1445-86D7-2193B5F6F394}" dt="2024-01-14T12:19:29.347" v="270"/>
          <ac:inkMkLst>
            <pc:docMk/>
            <pc:sldMk cId="2303502608" sldId="331"/>
            <ac:inkMk id="56" creationId="{923F40B7-B9A8-F351-1D9C-01FC8FAA055D}"/>
          </ac:inkMkLst>
        </pc:inkChg>
        <pc:inkChg chg="add mod">
          <ac:chgData name="Kokchun Giang" userId="67e2125d-ec8c-4323-9653-9824a2ad815f" providerId="ADAL" clId="{921897F3-359D-1445-86D7-2193B5F6F394}" dt="2024-01-14T12:19:29.347" v="270"/>
          <ac:inkMkLst>
            <pc:docMk/>
            <pc:sldMk cId="2303502608" sldId="331"/>
            <ac:inkMk id="57" creationId="{86020268-77F3-646F-3469-4F546345EBAB}"/>
          </ac:inkMkLst>
        </pc:inkChg>
        <pc:inkChg chg="add mod">
          <ac:chgData name="Kokchun Giang" userId="67e2125d-ec8c-4323-9653-9824a2ad815f" providerId="ADAL" clId="{921897F3-359D-1445-86D7-2193B5F6F394}" dt="2024-01-14T12:19:29.347" v="270"/>
          <ac:inkMkLst>
            <pc:docMk/>
            <pc:sldMk cId="2303502608" sldId="331"/>
            <ac:inkMk id="58" creationId="{22110F2B-F117-2A82-9CC7-53F7EE6A4A67}"/>
          </ac:inkMkLst>
        </pc:inkChg>
        <pc:inkChg chg="add mod">
          <ac:chgData name="Kokchun Giang" userId="67e2125d-ec8c-4323-9653-9824a2ad815f" providerId="ADAL" clId="{921897F3-359D-1445-86D7-2193B5F6F394}" dt="2024-01-14T12:19:29.347" v="270"/>
          <ac:inkMkLst>
            <pc:docMk/>
            <pc:sldMk cId="2303502608" sldId="331"/>
            <ac:inkMk id="59" creationId="{9DE4C197-A0F2-2664-557F-5C694AF28584}"/>
          </ac:inkMkLst>
        </pc:inkChg>
        <pc:inkChg chg="add mod">
          <ac:chgData name="Kokchun Giang" userId="67e2125d-ec8c-4323-9653-9824a2ad815f" providerId="ADAL" clId="{921897F3-359D-1445-86D7-2193B5F6F394}" dt="2024-01-14T12:20:34.090" v="335"/>
          <ac:inkMkLst>
            <pc:docMk/>
            <pc:sldMk cId="2303502608" sldId="331"/>
            <ac:inkMk id="387" creationId="{13B6C207-B917-9B2E-8446-FDD990CD2501}"/>
          </ac:inkMkLst>
        </pc:inkChg>
        <pc:inkChg chg="add mod">
          <ac:chgData name="Kokchun Giang" userId="67e2125d-ec8c-4323-9653-9824a2ad815f" providerId="ADAL" clId="{921897F3-359D-1445-86D7-2193B5F6F394}" dt="2024-01-14T12:20:34.090" v="335"/>
          <ac:inkMkLst>
            <pc:docMk/>
            <pc:sldMk cId="2303502608" sldId="331"/>
            <ac:inkMk id="389" creationId="{81693355-5AE1-07E7-CE9E-332AE1FBC923}"/>
          </ac:inkMkLst>
        </pc:inkChg>
        <pc:inkChg chg="add mod">
          <ac:chgData name="Kokchun Giang" userId="67e2125d-ec8c-4323-9653-9824a2ad815f" providerId="ADAL" clId="{921897F3-359D-1445-86D7-2193B5F6F394}" dt="2024-01-14T12:20:34.090" v="335"/>
          <ac:inkMkLst>
            <pc:docMk/>
            <pc:sldMk cId="2303502608" sldId="331"/>
            <ac:inkMk id="391" creationId="{2057FD81-D3CD-1943-E56C-943DAF551F1E}"/>
          </ac:inkMkLst>
        </pc:inkChg>
        <pc:inkChg chg="add mod">
          <ac:chgData name="Kokchun Giang" userId="67e2125d-ec8c-4323-9653-9824a2ad815f" providerId="ADAL" clId="{921897F3-359D-1445-86D7-2193B5F6F394}" dt="2024-01-14T12:20:34.090" v="335"/>
          <ac:inkMkLst>
            <pc:docMk/>
            <pc:sldMk cId="2303502608" sldId="331"/>
            <ac:inkMk id="394" creationId="{74A6EEDC-FFF3-7FEB-05C7-667703282C95}"/>
          </ac:inkMkLst>
        </pc:inkChg>
        <pc:inkChg chg="add mod">
          <ac:chgData name="Kokchun Giang" userId="67e2125d-ec8c-4323-9653-9824a2ad815f" providerId="ADAL" clId="{921897F3-359D-1445-86D7-2193B5F6F394}" dt="2024-01-14T12:20:34.090" v="335"/>
          <ac:inkMkLst>
            <pc:docMk/>
            <pc:sldMk cId="2303502608" sldId="331"/>
            <ac:inkMk id="403" creationId="{88E4DDCC-6EEA-5067-674B-C6176C01FE99}"/>
          </ac:inkMkLst>
        </pc:inkChg>
        <pc:inkChg chg="add mod">
          <ac:chgData name="Kokchun Giang" userId="67e2125d-ec8c-4323-9653-9824a2ad815f" providerId="ADAL" clId="{921897F3-359D-1445-86D7-2193B5F6F394}" dt="2024-01-14T12:19:29.347" v="270"/>
          <ac:inkMkLst>
            <pc:docMk/>
            <pc:sldMk cId="2303502608" sldId="331"/>
            <ac:inkMk id="481" creationId="{842BD223-1230-7E61-2F10-CCB525D5F9E6}"/>
          </ac:inkMkLst>
        </pc:inkChg>
        <pc:inkChg chg="add mod">
          <ac:chgData name="Kokchun Giang" userId="67e2125d-ec8c-4323-9653-9824a2ad815f" providerId="ADAL" clId="{921897F3-359D-1445-86D7-2193B5F6F394}" dt="2024-01-14T12:19:29.347" v="270"/>
          <ac:inkMkLst>
            <pc:docMk/>
            <pc:sldMk cId="2303502608" sldId="331"/>
            <ac:inkMk id="514" creationId="{1105BBAB-7B95-87C9-BFCB-EFC1501F31D5}"/>
          </ac:inkMkLst>
        </pc:inkChg>
        <pc:inkChg chg="add mod">
          <ac:chgData name="Kokchun Giang" userId="67e2125d-ec8c-4323-9653-9824a2ad815f" providerId="ADAL" clId="{921897F3-359D-1445-86D7-2193B5F6F394}" dt="2024-01-14T12:19:29.347" v="270"/>
          <ac:inkMkLst>
            <pc:docMk/>
            <pc:sldMk cId="2303502608" sldId="331"/>
            <ac:inkMk id="515" creationId="{EC714037-A125-8BE0-1820-B48DF62C891E}"/>
          </ac:inkMkLst>
        </pc:inkChg>
        <pc:inkChg chg="add mod">
          <ac:chgData name="Kokchun Giang" userId="67e2125d-ec8c-4323-9653-9824a2ad815f" providerId="ADAL" clId="{921897F3-359D-1445-86D7-2193B5F6F394}" dt="2024-01-14T12:19:29.347" v="270"/>
          <ac:inkMkLst>
            <pc:docMk/>
            <pc:sldMk cId="2303502608" sldId="331"/>
            <ac:inkMk id="520" creationId="{CE5049DA-12E9-9598-B497-A1AFF5A6E6C7}"/>
          </ac:inkMkLst>
        </pc:inkChg>
        <pc:inkChg chg="add mod">
          <ac:chgData name="Kokchun Giang" userId="67e2125d-ec8c-4323-9653-9824a2ad815f" providerId="ADAL" clId="{921897F3-359D-1445-86D7-2193B5F6F394}" dt="2024-01-14T12:19:40.153" v="280"/>
          <ac:inkMkLst>
            <pc:docMk/>
            <pc:sldMk cId="2303502608" sldId="331"/>
            <ac:inkMk id="539" creationId="{A71EF33D-23BA-8BCB-88ED-750B9A8CEEDA}"/>
          </ac:inkMkLst>
        </pc:inkChg>
        <pc:inkChg chg="add mod">
          <ac:chgData name="Kokchun Giang" userId="67e2125d-ec8c-4323-9653-9824a2ad815f" providerId="ADAL" clId="{921897F3-359D-1445-86D7-2193B5F6F394}" dt="2024-01-14T12:19:40.153" v="280"/>
          <ac:inkMkLst>
            <pc:docMk/>
            <pc:sldMk cId="2303502608" sldId="331"/>
            <ac:inkMk id="566" creationId="{7B9E080F-B285-6C0B-463A-AB2A4AD11389}"/>
          </ac:inkMkLst>
        </pc:inkChg>
        <pc:inkChg chg="add mod">
          <ac:chgData name="Kokchun Giang" userId="67e2125d-ec8c-4323-9653-9824a2ad815f" providerId="ADAL" clId="{921897F3-359D-1445-86D7-2193B5F6F394}" dt="2024-01-14T12:19:40.153" v="280"/>
          <ac:inkMkLst>
            <pc:docMk/>
            <pc:sldMk cId="2303502608" sldId="331"/>
            <ac:inkMk id="567" creationId="{921F8584-566B-C9A4-003B-1D33BE701990}"/>
          </ac:inkMkLst>
        </pc:inkChg>
        <pc:inkChg chg="add mod">
          <ac:chgData name="Kokchun Giang" userId="67e2125d-ec8c-4323-9653-9824a2ad815f" providerId="ADAL" clId="{921897F3-359D-1445-86D7-2193B5F6F394}" dt="2024-01-14T12:19:40.153" v="280"/>
          <ac:inkMkLst>
            <pc:docMk/>
            <pc:sldMk cId="2303502608" sldId="331"/>
            <ac:inkMk id="568" creationId="{61B5170E-DE0F-BC68-0F9D-F5CC18E2E363}"/>
          </ac:inkMkLst>
        </pc:inkChg>
        <pc:inkChg chg="add mod">
          <ac:chgData name="Kokchun Giang" userId="67e2125d-ec8c-4323-9653-9824a2ad815f" providerId="ADAL" clId="{921897F3-359D-1445-86D7-2193B5F6F394}" dt="2024-01-14T12:19:40.153" v="280"/>
          <ac:inkMkLst>
            <pc:docMk/>
            <pc:sldMk cId="2303502608" sldId="331"/>
            <ac:inkMk id="616" creationId="{3898734E-21CB-A631-BFB8-F9BFF88CF739}"/>
          </ac:inkMkLst>
        </pc:inkChg>
        <pc:inkChg chg="add mod">
          <ac:chgData name="Kokchun Giang" userId="67e2125d-ec8c-4323-9653-9824a2ad815f" providerId="ADAL" clId="{921897F3-359D-1445-86D7-2193B5F6F394}" dt="2024-01-14T12:19:40.153" v="280"/>
          <ac:inkMkLst>
            <pc:docMk/>
            <pc:sldMk cId="2303502608" sldId="331"/>
            <ac:inkMk id="650" creationId="{33AF6B21-D1CA-014A-34EB-C51D8AF2B716}"/>
          </ac:inkMkLst>
        </pc:inkChg>
        <pc:inkChg chg="add mod">
          <ac:chgData name="Kokchun Giang" userId="67e2125d-ec8c-4323-9653-9824a2ad815f" providerId="ADAL" clId="{921897F3-359D-1445-86D7-2193B5F6F394}" dt="2024-01-14T12:19:40.153" v="280"/>
          <ac:inkMkLst>
            <pc:docMk/>
            <pc:sldMk cId="2303502608" sldId="331"/>
            <ac:inkMk id="651" creationId="{2D90849E-5DA5-9F11-D5C1-A0EFC2C2F549}"/>
          </ac:inkMkLst>
        </pc:inkChg>
        <pc:inkChg chg="add mod">
          <ac:chgData name="Kokchun Giang" userId="67e2125d-ec8c-4323-9653-9824a2ad815f" providerId="ADAL" clId="{921897F3-359D-1445-86D7-2193B5F6F394}" dt="2024-01-14T12:19:40.153" v="280"/>
          <ac:inkMkLst>
            <pc:docMk/>
            <pc:sldMk cId="2303502608" sldId="331"/>
            <ac:inkMk id="652" creationId="{F9C355C9-20E5-8934-9CFD-624148495783}"/>
          </ac:inkMkLst>
        </pc:inkChg>
        <pc:inkChg chg="add mod">
          <ac:chgData name="Kokchun Giang" userId="67e2125d-ec8c-4323-9653-9824a2ad815f" providerId="ADAL" clId="{921897F3-359D-1445-86D7-2193B5F6F394}" dt="2024-01-14T12:19:40.153" v="280"/>
          <ac:inkMkLst>
            <pc:docMk/>
            <pc:sldMk cId="2303502608" sldId="331"/>
            <ac:inkMk id="653" creationId="{94F49EF2-404B-A308-1742-DEA72F7D6621}"/>
          </ac:inkMkLst>
        </pc:inkChg>
        <pc:inkChg chg="add mod">
          <ac:chgData name="Kokchun Giang" userId="67e2125d-ec8c-4323-9653-9824a2ad815f" providerId="ADAL" clId="{921897F3-359D-1445-86D7-2193B5F6F394}" dt="2024-01-14T12:19:47.163" v="294"/>
          <ac:inkMkLst>
            <pc:docMk/>
            <pc:sldMk cId="2303502608" sldId="331"/>
            <ac:inkMk id="657" creationId="{B213FBDC-E51F-BD4F-9CDB-BA1284D84D78}"/>
          </ac:inkMkLst>
        </pc:inkChg>
        <pc:inkChg chg="add mod">
          <ac:chgData name="Kokchun Giang" userId="67e2125d-ec8c-4323-9653-9824a2ad815f" providerId="ADAL" clId="{921897F3-359D-1445-86D7-2193B5F6F394}" dt="2024-01-14T12:19:47.163" v="294"/>
          <ac:inkMkLst>
            <pc:docMk/>
            <pc:sldMk cId="2303502608" sldId="331"/>
            <ac:inkMk id="658" creationId="{BBED1D8B-9B48-48C8-9EC5-1C610ACDEFD2}"/>
          </ac:inkMkLst>
        </pc:inkChg>
        <pc:inkChg chg="add mod">
          <ac:chgData name="Kokchun Giang" userId="67e2125d-ec8c-4323-9653-9824a2ad815f" providerId="ADAL" clId="{921897F3-359D-1445-86D7-2193B5F6F394}" dt="2024-01-14T12:19:47.163" v="294"/>
          <ac:inkMkLst>
            <pc:docMk/>
            <pc:sldMk cId="2303502608" sldId="331"/>
            <ac:inkMk id="659" creationId="{8CDCB856-0751-8924-9E25-E76255CAA119}"/>
          </ac:inkMkLst>
        </pc:inkChg>
        <pc:inkChg chg="add mod">
          <ac:chgData name="Kokchun Giang" userId="67e2125d-ec8c-4323-9653-9824a2ad815f" providerId="ADAL" clId="{921897F3-359D-1445-86D7-2193B5F6F394}" dt="2024-01-14T12:19:47.163" v="294"/>
          <ac:inkMkLst>
            <pc:docMk/>
            <pc:sldMk cId="2303502608" sldId="331"/>
            <ac:inkMk id="660" creationId="{0E91AF91-AF4C-017D-BEBE-784E1E7F3612}"/>
          </ac:inkMkLst>
        </pc:inkChg>
        <pc:inkChg chg="add mod">
          <ac:chgData name="Kokchun Giang" userId="67e2125d-ec8c-4323-9653-9824a2ad815f" providerId="ADAL" clId="{921897F3-359D-1445-86D7-2193B5F6F394}" dt="2024-01-14T12:19:47.163" v="294"/>
          <ac:inkMkLst>
            <pc:docMk/>
            <pc:sldMk cId="2303502608" sldId="331"/>
            <ac:inkMk id="661" creationId="{C430191F-C3DB-BE6B-371F-05EE53BFE14E}"/>
          </ac:inkMkLst>
        </pc:inkChg>
        <pc:inkChg chg="add mod">
          <ac:chgData name="Kokchun Giang" userId="67e2125d-ec8c-4323-9653-9824a2ad815f" providerId="ADAL" clId="{921897F3-359D-1445-86D7-2193B5F6F394}" dt="2024-01-14T12:19:47.163" v="294"/>
          <ac:inkMkLst>
            <pc:docMk/>
            <pc:sldMk cId="2303502608" sldId="331"/>
            <ac:inkMk id="662" creationId="{AFC67B87-2ACD-514C-044D-75CD62B0ABD3}"/>
          </ac:inkMkLst>
        </pc:inkChg>
        <pc:inkChg chg="add mod">
          <ac:chgData name="Kokchun Giang" userId="67e2125d-ec8c-4323-9653-9824a2ad815f" providerId="ADAL" clId="{921897F3-359D-1445-86D7-2193B5F6F394}" dt="2024-01-14T12:19:47.163" v="294"/>
          <ac:inkMkLst>
            <pc:docMk/>
            <pc:sldMk cId="2303502608" sldId="331"/>
            <ac:inkMk id="663" creationId="{E4272BFD-BE50-D608-6B04-AED25D57D0A8}"/>
          </ac:inkMkLst>
        </pc:inkChg>
        <pc:inkChg chg="add mod">
          <ac:chgData name="Kokchun Giang" userId="67e2125d-ec8c-4323-9653-9824a2ad815f" providerId="ADAL" clId="{921897F3-359D-1445-86D7-2193B5F6F394}" dt="2024-01-14T12:19:47.163" v="294"/>
          <ac:inkMkLst>
            <pc:docMk/>
            <pc:sldMk cId="2303502608" sldId="331"/>
            <ac:inkMk id="664" creationId="{68892823-9ED8-5E5E-9D42-0D2DD870E40A}"/>
          </ac:inkMkLst>
        </pc:inkChg>
        <pc:inkChg chg="add mod">
          <ac:chgData name="Kokchun Giang" userId="67e2125d-ec8c-4323-9653-9824a2ad815f" providerId="ADAL" clId="{921897F3-359D-1445-86D7-2193B5F6F394}" dt="2024-01-14T12:19:47.163" v="294"/>
          <ac:inkMkLst>
            <pc:docMk/>
            <pc:sldMk cId="2303502608" sldId="331"/>
            <ac:inkMk id="665" creationId="{5F42FD14-0EA5-719A-B6A7-6E2EB4E5C6BE}"/>
          </ac:inkMkLst>
        </pc:inkChg>
        <pc:inkChg chg="add mod">
          <ac:chgData name="Kokchun Giang" userId="67e2125d-ec8c-4323-9653-9824a2ad815f" providerId="ADAL" clId="{921897F3-359D-1445-86D7-2193B5F6F394}" dt="2024-01-14T12:19:47.163" v="294"/>
          <ac:inkMkLst>
            <pc:docMk/>
            <pc:sldMk cId="2303502608" sldId="331"/>
            <ac:inkMk id="666" creationId="{3FC88F58-74C5-EC41-F4D7-1A04F62D6C59}"/>
          </ac:inkMkLst>
        </pc:inkChg>
        <pc:inkChg chg="add mod">
          <ac:chgData name="Kokchun Giang" userId="67e2125d-ec8c-4323-9653-9824a2ad815f" providerId="ADAL" clId="{921897F3-359D-1445-86D7-2193B5F6F394}" dt="2024-01-14T12:19:47.163" v="294"/>
          <ac:inkMkLst>
            <pc:docMk/>
            <pc:sldMk cId="2303502608" sldId="331"/>
            <ac:inkMk id="667" creationId="{17648653-A20C-5970-985C-AABACF87CE87}"/>
          </ac:inkMkLst>
        </pc:inkChg>
        <pc:inkChg chg="add mod">
          <ac:chgData name="Kokchun Giang" userId="67e2125d-ec8c-4323-9653-9824a2ad815f" providerId="ADAL" clId="{921897F3-359D-1445-86D7-2193B5F6F394}" dt="2024-01-14T12:19:47.163" v="294"/>
          <ac:inkMkLst>
            <pc:docMk/>
            <pc:sldMk cId="2303502608" sldId="331"/>
            <ac:inkMk id="668" creationId="{1E27836C-E71A-6691-A5CC-FB1EE49A638D}"/>
          </ac:inkMkLst>
        </pc:inkChg>
        <pc:inkChg chg="add mod">
          <ac:chgData name="Kokchun Giang" userId="67e2125d-ec8c-4323-9653-9824a2ad815f" providerId="ADAL" clId="{921897F3-359D-1445-86D7-2193B5F6F394}" dt="2024-01-14T12:19:47.163" v="294"/>
          <ac:inkMkLst>
            <pc:docMk/>
            <pc:sldMk cId="2303502608" sldId="331"/>
            <ac:inkMk id="669" creationId="{0A7454F0-9723-6E0F-D81D-2F3DD8E7BB53}"/>
          </ac:inkMkLst>
        </pc:inkChg>
        <pc:inkChg chg="add mod">
          <ac:chgData name="Kokchun Giang" userId="67e2125d-ec8c-4323-9653-9824a2ad815f" providerId="ADAL" clId="{921897F3-359D-1445-86D7-2193B5F6F394}" dt="2024-01-14T12:19:52.828" v="299"/>
          <ac:inkMkLst>
            <pc:docMk/>
            <pc:sldMk cId="2303502608" sldId="331"/>
            <ac:inkMk id="672" creationId="{AA0BA4BA-4CEF-13F2-731A-1250BE63B799}"/>
          </ac:inkMkLst>
        </pc:inkChg>
        <pc:inkChg chg="add mod">
          <ac:chgData name="Kokchun Giang" userId="67e2125d-ec8c-4323-9653-9824a2ad815f" providerId="ADAL" clId="{921897F3-359D-1445-86D7-2193B5F6F394}" dt="2024-01-14T12:19:52.828" v="299"/>
          <ac:inkMkLst>
            <pc:docMk/>
            <pc:sldMk cId="2303502608" sldId="331"/>
            <ac:inkMk id="673" creationId="{D63B69C8-AFD7-59A9-26B6-D8C40188A4B5}"/>
          </ac:inkMkLst>
        </pc:inkChg>
        <pc:inkChg chg="add mod">
          <ac:chgData name="Kokchun Giang" userId="67e2125d-ec8c-4323-9653-9824a2ad815f" providerId="ADAL" clId="{921897F3-359D-1445-86D7-2193B5F6F394}" dt="2024-01-14T12:19:52.828" v="299"/>
          <ac:inkMkLst>
            <pc:docMk/>
            <pc:sldMk cId="2303502608" sldId="331"/>
            <ac:inkMk id="674" creationId="{3E6E5A6D-7981-BA62-95DC-61F35EABC151}"/>
          </ac:inkMkLst>
        </pc:inkChg>
        <pc:inkChg chg="add mod">
          <ac:chgData name="Kokchun Giang" userId="67e2125d-ec8c-4323-9653-9824a2ad815f" providerId="ADAL" clId="{921897F3-359D-1445-86D7-2193B5F6F394}" dt="2024-01-14T12:19:52.828" v="299"/>
          <ac:inkMkLst>
            <pc:docMk/>
            <pc:sldMk cId="2303502608" sldId="331"/>
            <ac:inkMk id="675" creationId="{535CB522-BC9F-57D7-4F9D-37E3FAA3DC82}"/>
          </ac:inkMkLst>
        </pc:inkChg>
        <pc:inkChg chg="add mod">
          <ac:chgData name="Kokchun Giang" userId="67e2125d-ec8c-4323-9653-9824a2ad815f" providerId="ADAL" clId="{921897F3-359D-1445-86D7-2193B5F6F394}" dt="2024-01-14T12:19:57.053" v="306"/>
          <ac:inkMkLst>
            <pc:docMk/>
            <pc:sldMk cId="2303502608" sldId="331"/>
            <ac:inkMk id="677" creationId="{CF094FA5-F470-6B86-42D7-3ADAE2C89792}"/>
          </ac:inkMkLst>
        </pc:inkChg>
        <pc:inkChg chg="add mod">
          <ac:chgData name="Kokchun Giang" userId="67e2125d-ec8c-4323-9653-9824a2ad815f" providerId="ADAL" clId="{921897F3-359D-1445-86D7-2193B5F6F394}" dt="2024-01-14T12:19:57.053" v="306"/>
          <ac:inkMkLst>
            <pc:docMk/>
            <pc:sldMk cId="2303502608" sldId="331"/>
            <ac:inkMk id="678" creationId="{E9B2FD64-321B-7352-83AD-049AE6675B57}"/>
          </ac:inkMkLst>
        </pc:inkChg>
        <pc:inkChg chg="add mod">
          <ac:chgData name="Kokchun Giang" userId="67e2125d-ec8c-4323-9653-9824a2ad815f" providerId="ADAL" clId="{921897F3-359D-1445-86D7-2193B5F6F394}" dt="2024-01-14T12:19:57.053" v="306"/>
          <ac:inkMkLst>
            <pc:docMk/>
            <pc:sldMk cId="2303502608" sldId="331"/>
            <ac:inkMk id="679" creationId="{8BB721D4-DBD5-630D-6A3A-89346EFB076A}"/>
          </ac:inkMkLst>
        </pc:inkChg>
        <pc:inkChg chg="add mod">
          <ac:chgData name="Kokchun Giang" userId="67e2125d-ec8c-4323-9653-9824a2ad815f" providerId="ADAL" clId="{921897F3-359D-1445-86D7-2193B5F6F394}" dt="2024-01-14T12:19:57.053" v="306"/>
          <ac:inkMkLst>
            <pc:docMk/>
            <pc:sldMk cId="2303502608" sldId="331"/>
            <ac:inkMk id="680" creationId="{AE819917-DFC4-8E29-4FB5-4770C636EF64}"/>
          </ac:inkMkLst>
        </pc:inkChg>
        <pc:inkChg chg="add mod">
          <ac:chgData name="Kokchun Giang" userId="67e2125d-ec8c-4323-9653-9824a2ad815f" providerId="ADAL" clId="{921897F3-359D-1445-86D7-2193B5F6F394}" dt="2024-01-14T12:19:57.053" v="306"/>
          <ac:inkMkLst>
            <pc:docMk/>
            <pc:sldMk cId="2303502608" sldId="331"/>
            <ac:inkMk id="681" creationId="{27BDD377-3EC1-DFE0-4A73-2670205AB238}"/>
          </ac:inkMkLst>
        </pc:inkChg>
        <pc:inkChg chg="add mod">
          <ac:chgData name="Kokchun Giang" userId="67e2125d-ec8c-4323-9653-9824a2ad815f" providerId="ADAL" clId="{921897F3-359D-1445-86D7-2193B5F6F394}" dt="2024-01-14T12:19:57.053" v="306"/>
          <ac:inkMkLst>
            <pc:docMk/>
            <pc:sldMk cId="2303502608" sldId="331"/>
            <ac:inkMk id="682" creationId="{BDF1E351-ADC3-3BB7-E286-243C34E379DF}"/>
          </ac:inkMkLst>
        </pc:inkChg>
        <pc:inkChg chg="add del">
          <ac:chgData name="Kokchun Giang" userId="67e2125d-ec8c-4323-9653-9824a2ad815f" providerId="ADAL" clId="{921897F3-359D-1445-86D7-2193B5F6F394}" dt="2024-01-14T12:20:01.663" v="310" actId="9405"/>
          <ac:inkMkLst>
            <pc:docMk/>
            <pc:sldMk cId="2303502608" sldId="331"/>
            <ac:inkMk id="684" creationId="{4E47C026-712F-EF64-08F6-F016B98F4181}"/>
          </ac:inkMkLst>
        </pc:inkChg>
        <pc:inkChg chg="add del">
          <ac:chgData name="Kokchun Giang" userId="67e2125d-ec8c-4323-9653-9824a2ad815f" providerId="ADAL" clId="{921897F3-359D-1445-86D7-2193B5F6F394}" dt="2024-01-14T12:20:01.216" v="309" actId="9405"/>
          <ac:inkMkLst>
            <pc:docMk/>
            <pc:sldMk cId="2303502608" sldId="331"/>
            <ac:inkMk id="685" creationId="{C499631F-C281-E4BA-0B94-ECCDD89737D1}"/>
          </ac:inkMkLst>
        </pc:inkChg>
        <pc:inkChg chg="add mod">
          <ac:chgData name="Kokchun Giang" userId="67e2125d-ec8c-4323-9653-9824a2ad815f" providerId="ADAL" clId="{921897F3-359D-1445-86D7-2193B5F6F394}" dt="2024-01-14T12:20:16.458" v="314"/>
          <ac:inkMkLst>
            <pc:docMk/>
            <pc:sldMk cId="2303502608" sldId="331"/>
            <ac:inkMk id="686" creationId="{FE040234-AA96-98B9-A82D-FC6B2C700A15}"/>
          </ac:inkMkLst>
        </pc:inkChg>
        <pc:inkChg chg="add mod">
          <ac:chgData name="Kokchun Giang" userId="67e2125d-ec8c-4323-9653-9824a2ad815f" providerId="ADAL" clId="{921897F3-359D-1445-86D7-2193B5F6F394}" dt="2024-01-14T12:20:16.458" v="314"/>
          <ac:inkMkLst>
            <pc:docMk/>
            <pc:sldMk cId="2303502608" sldId="331"/>
            <ac:inkMk id="687" creationId="{151C9B0B-4CA3-BA9F-9C3E-30B17BE44EC7}"/>
          </ac:inkMkLst>
        </pc:inkChg>
        <pc:inkChg chg="add mod">
          <ac:chgData name="Kokchun Giang" userId="67e2125d-ec8c-4323-9653-9824a2ad815f" providerId="ADAL" clId="{921897F3-359D-1445-86D7-2193B5F6F394}" dt="2024-01-14T12:20:16.458" v="314"/>
          <ac:inkMkLst>
            <pc:docMk/>
            <pc:sldMk cId="2303502608" sldId="331"/>
            <ac:inkMk id="688" creationId="{594B6D69-4C0C-DACA-1B0E-81636B8FAD9F}"/>
          </ac:inkMkLst>
        </pc:inkChg>
        <pc:inkChg chg="add mod">
          <ac:chgData name="Kokchun Giang" userId="67e2125d-ec8c-4323-9653-9824a2ad815f" providerId="ADAL" clId="{921897F3-359D-1445-86D7-2193B5F6F394}" dt="2024-01-14T12:20:26.850" v="325"/>
          <ac:inkMkLst>
            <pc:docMk/>
            <pc:sldMk cId="2303502608" sldId="331"/>
            <ac:inkMk id="690" creationId="{390C4B27-65BF-5DEF-BA7F-891CCE12AE69}"/>
          </ac:inkMkLst>
        </pc:inkChg>
        <pc:inkChg chg="add mod">
          <ac:chgData name="Kokchun Giang" userId="67e2125d-ec8c-4323-9653-9824a2ad815f" providerId="ADAL" clId="{921897F3-359D-1445-86D7-2193B5F6F394}" dt="2024-01-14T12:20:26.850" v="325"/>
          <ac:inkMkLst>
            <pc:docMk/>
            <pc:sldMk cId="2303502608" sldId="331"/>
            <ac:inkMk id="691" creationId="{61A7692D-27C3-C09C-7ACF-4EE91FB2C514}"/>
          </ac:inkMkLst>
        </pc:inkChg>
        <pc:inkChg chg="add mod">
          <ac:chgData name="Kokchun Giang" userId="67e2125d-ec8c-4323-9653-9824a2ad815f" providerId="ADAL" clId="{921897F3-359D-1445-86D7-2193B5F6F394}" dt="2024-01-14T12:20:26.850" v="325"/>
          <ac:inkMkLst>
            <pc:docMk/>
            <pc:sldMk cId="2303502608" sldId="331"/>
            <ac:inkMk id="692" creationId="{255C5741-B191-B036-6B98-1E6D581EE2F5}"/>
          </ac:inkMkLst>
        </pc:inkChg>
        <pc:inkChg chg="add mod">
          <ac:chgData name="Kokchun Giang" userId="67e2125d-ec8c-4323-9653-9824a2ad815f" providerId="ADAL" clId="{921897F3-359D-1445-86D7-2193B5F6F394}" dt="2024-01-14T12:20:26.850" v="325"/>
          <ac:inkMkLst>
            <pc:docMk/>
            <pc:sldMk cId="2303502608" sldId="331"/>
            <ac:inkMk id="693" creationId="{157D7A20-7BEA-3D06-CC56-17D4F947CAF4}"/>
          </ac:inkMkLst>
        </pc:inkChg>
        <pc:inkChg chg="add mod">
          <ac:chgData name="Kokchun Giang" userId="67e2125d-ec8c-4323-9653-9824a2ad815f" providerId="ADAL" clId="{921897F3-359D-1445-86D7-2193B5F6F394}" dt="2024-01-14T12:20:26.850" v="325"/>
          <ac:inkMkLst>
            <pc:docMk/>
            <pc:sldMk cId="2303502608" sldId="331"/>
            <ac:inkMk id="694" creationId="{7E1A343E-A3C0-9197-6E4B-70DE503A6E51}"/>
          </ac:inkMkLst>
        </pc:inkChg>
        <pc:inkChg chg="add mod">
          <ac:chgData name="Kokchun Giang" userId="67e2125d-ec8c-4323-9653-9824a2ad815f" providerId="ADAL" clId="{921897F3-359D-1445-86D7-2193B5F6F394}" dt="2024-01-14T12:20:26.850" v="325"/>
          <ac:inkMkLst>
            <pc:docMk/>
            <pc:sldMk cId="2303502608" sldId="331"/>
            <ac:inkMk id="695" creationId="{0BACECF4-A37E-68C4-5AFA-7A411CD75FBC}"/>
          </ac:inkMkLst>
        </pc:inkChg>
        <pc:inkChg chg="add mod">
          <ac:chgData name="Kokchun Giang" userId="67e2125d-ec8c-4323-9653-9824a2ad815f" providerId="ADAL" clId="{921897F3-359D-1445-86D7-2193B5F6F394}" dt="2024-01-14T12:20:26.850" v="325"/>
          <ac:inkMkLst>
            <pc:docMk/>
            <pc:sldMk cId="2303502608" sldId="331"/>
            <ac:inkMk id="696" creationId="{E740A28B-5207-F023-0A77-F2449B437267}"/>
          </ac:inkMkLst>
        </pc:inkChg>
        <pc:inkChg chg="add mod">
          <ac:chgData name="Kokchun Giang" userId="67e2125d-ec8c-4323-9653-9824a2ad815f" providerId="ADAL" clId="{921897F3-359D-1445-86D7-2193B5F6F394}" dt="2024-01-14T12:20:26.850" v="325"/>
          <ac:inkMkLst>
            <pc:docMk/>
            <pc:sldMk cId="2303502608" sldId="331"/>
            <ac:inkMk id="697" creationId="{7AB16262-3859-7D0E-40FE-CD41642DC6FE}"/>
          </ac:inkMkLst>
        </pc:inkChg>
        <pc:inkChg chg="add mod">
          <ac:chgData name="Kokchun Giang" userId="67e2125d-ec8c-4323-9653-9824a2ad815f" providerId="ADAL" clId="{921897F3-359D-1445-86D7-2193B5F6F394}" dt="2024-01-14T12:20:26.850" v="325"/>
          <ac:inkMkLst>
            <pc:docMk/>
            <pc:sldMk cId="2303502608" sldId="331"/>
            <ac:inkMk id="698" creationId="{B9F0CA6E-DE74-031B-67B5-B887923599DA}"/>
          </ac:inkMkLst>
        </pc:inkChg>
        <pc:inkChg chg="add mod">
          <ac:chgData name="Kokchun Giang" userId="67e2125d-ec8c-4323-9653-9824a2ad815f" providerId="ADAL" clId="{921897F3-359D-1445-86D7-2193B5F6F394}" dt="2024-01-14T12:20:26.850" v="325"/>
          <ac:inkMkLst>
            <pc:docMk/>
            <pc:sldMk cId="2303502608" sldId="331"/>
            <ac:inkMk id="699" creationId="{46AF66EC-0586-5C32-E372-1C2919E03538}"/>
          </ac:inkMkLst>
        </pc:inkChg>
        <pc:inkChg chg="add mod">
          <ac:chgData name="Kokchun Giang" userId="67e2125d-ec8c-4323-9653-9824a2ad815f" providerId="ADAL" clId="{921897F3-359D-1445-86D7-2193B5F6F394}" dt="2024-01-14T12:20:34.090" v="335"/>
          <ac:inkMkLst>
            <pc:docMk/>
            <pc:sldMk cId="2303502608" sldId="331"/>
            <ac:inkMk id="701" creationId="{F5C211B6-B088-358D-EDE5-ABD1805FB943}"/>
          </ac:inkMkLst>
        </pc:inkChg>
        <pc:inkChg chg="add mod">
          <ac:chgData name="Kokchun Giang" userId="67e2125d-ec8c-4323-9653-9824a2ad815f" providerId="ADAL" clId="{921897F3-359D-1445-86D7-2193B5F6F394}" dt="2024-01-14T12:20:34.090" v="335"/>
          <ac:inkMkLst>
            <pc:docMk/>
            <pc:sldMk cId="2303502608" sldId="331"/>
            <ac:inkMk id="702" creationId="{9ECB1D86-39B3-9172-5141-648F39CB2ADB}"/>
          </ac:inkMkLst>
        </pc:inkChg>
        <pc:inkChg chg="add mod">
          <ac:chgData name="Kokchun Giang" userId="67e2125d-ec8c-4323-9653-9824a2ad815f" providerId="ADAL" clId="{921897F3-359D-1445-86D7-2193B5F6F394}" dt="2024-01-14T12:20:34.090" v="335"/>
          <ac:inkMkLst>
            <pc:docMk/>
            <pc:sldMk cId="2303502608" sldId="331"/>
            <ac:inkMk id="703" creationId="{E7FF8BD0-5F9F-A9BD-BABA-32B62383AFD8}"/>
          </ac:inkMkLst>
        </pc:inkChg>
        <pc:inkChg chg="add mod">
          <ac:chgData name="Kokchun Giang" userId="67e2125d-ec8c-4323-9653-9824a2ad815f" providerId="ADAL" clId="{921897F3-359D-1445-86D7-2193B5F6F394}" dt="2024-01-14T12:20:34.090" v="335"/>
          <ac:inkMkLst>
            <pc:docMk/>
            <pc:sldMk cId="2303502608" sldId="331"/>
            <ac:inkMk id="704" creationId="{FDAD9846-DB25-6855-E252-E8CD54798E30}"/>
          </ac:inkMkLst>
        </pc:inkChg>
        <pc:inkChg chg="add mod">
          <ac:chgData name="Kokchun Giang" userId="67e2125d-ec8c-4323-9653-9824a2ad815f" providerId="ADAL" clId="{921897F3-359D-1445-86D7-2193B5F6F394}" dt="2024-01-14T12:20:36.298" v="339"/>
          <ac:inkMkLst>
            <pc:docMk/>
            <pc:sldMk cId="2303502608" sldId="331"/>
            <ac:inkMk id="706" creationId="{374961EB-1A01-594A-2974-828E5CB38192}"/>
          </ac:inkMkLst>
        </pc:inkChg>
        <pc:inkChg chg="add mod">
          <ac:chgData name="Kokchun Giang" userId="67e2125d-ec8c-4323-9653-9824a2ad815f" providerId="ADAL" clId="{921897F3-359D-1445-86D7-2193B5F6F394}" dt="2024-01-14T12:20:36.298" v="339"/>
          <ac:inkMkLst>
            <pc:docMk/>
            <pc:sldMk cId="2303502608" sldId="331"/>
            <ac:inkMk id="707" creationId="{F9D1ADDD-FFDA-4DC7-49AD-26DEC22F811A}"/>
          </ac:inkMkLst>
        </pc:inkChg>
        <pc:inkChg chg="add mod">
          <ac:chgData name="Kokchun Giang" userId="67e2125d-ec8c-4323-9653-9824a2ad815f" providerId="ADAL" clId="{921897F3-359D-1445-86D7-2193B5F6F394}" dt="2024-01-14T12:20:36.298" v="339"/>
          <ac:inkMkLst>
            <pc:docMk/>
            <pc:sldMk cId="2303502608" sldId="331"/>
            <ac:inkMk id="708" creationId="{A8416D88-6CA0-0792-94FF-33FBEF2E0E71}"/>
          </ac:inkMkLst>
        </pc:inkChg>
        <pc:inkChg chg="add mod">
          <ac:chgData name="Kokchun Giang" userId="67e2125d-ec8c-4323-9653-9824a2ad815f" providerId="ADAL" clId="{921897F3-359D-1445-86D7-2193B5F6F394}" dt="2024-01-14T12:20:44.277" v="344"/>
          <ac:inkMkLst>
            <pc:docMk/>
            <pc:sldMk cId="2303502608" sldId="331"/>
            <ac:inkMk id="710" creationId="{A670FDAB-52B4-694A-968D-A8591899A92D}"/>
          </ac:inkMkLst>
        </pc:inkChg>
        <pc:inkChg chg="add mod">
          <ac:chgData name="Kokchun Giang" userId="67e2125d-ec8c-4323-9653-9824a2ad815f" providerId="ADAL" clId="{921897F3-359D-1445-86D7-2193B5F6F394}" dt="2024-01-14T12:20:44.277" v="344"/>
          <ac:inkMkLst>
            <pc:docMk/>
            <pc:sldMk cId="2303502608" sldId="331"/>
            <ac:inkMk id="711" creationId="{5AAE5EC8-6D29-7F03-A9DE-A4377A500B05}"/>
          </ac:inkMkLst>
        </pc:inkChg>
        <pc:inkChg chg="add mod">
          <ac:chgData name="Kokchun Giang" userId="67e2125d-ec8c-4323-9653-9824a2ad815f" providerId="ADAL" clId="{921897F3-359D-1445-86D7-2193B5F6F394}" dt="2024-01-14T12:20:44.277" v="344"/>
          <ac:inkMkLst>
            <pc:docMk/>
            <pc:sldMk cId="2303502608" sldId="331"/>
            <ac:inkMk id="712" creationId="{5D89DF64-0727-2784-8C3F-B5B004F34AE4}"/>
          </ac:inkMkLst>
        </pc:inkChg>
        <pc:inkChg chg="add mod">
          <ac:chgData name="Kokchun Giang" userId="67e2125d-ec8c-4323-9653-9824a2ad815f" providerId="ADAL" clId="{921897F3-359D-1445-86D7-2193B5F6F394}" dt="2024-01-14T12:20:44.277" v="344"/>
          <ac:inkMkLst>
            <pc:docMk/>
            <pc:sldMk cId="2303502608" sldId="331"/>
            <ac:inkMk id="713" creationId="{F098B1B8-4AE3-6162-5E39-78AEE579B333}"/>
          </ac:inkMkLst>
        </pc:inkChg>
        <pc:inkChg chg="add mod">
          <ac:chgData name="Kokchun Giang" userId="67e2125d-ec8c-4323-9653-9824a2ad815f" providerId="ADAL" clId="{921897F3-359D-1445-86D7-2193B5F6F394}" dt="2024-01-14T12:20:48.239" v="353"/>
          <ac:inkMkLst>
            <pc:docMk/>
            <pc:sldMk cId="2303502608" sldId="331"/>
            <ac:inkMk id="715" creationId="{78275D86-53C1-71ED-18E3-CD330BC6463F}"/>
          </ac:inkMkLst>
        </pc:inkChg>
        <pc:inkChg chg="add mod">
          <ac:chgData name="Kokchun Giang" userId="67e2125d-ec8c-4323-9653-9824a2ad815f" providerId="ADAL" clId="{921897F3-359D-1445-86D7-2193B5F6F394}" dt="2024-01-14T12:20:48.239" v="353"/>
          <ac:inkMkLst>
            <pc:docMk/>
            <pc:sldMk cId="2303502608" sldId="331"/>
            <ac:inkMk id="716" creationId="{C63B902B-FC71-C1E5-969D-2AC0FFBF986A}"/>
          </ac:inkMkLst>
        </pc:inkChg>
        <pc:inkChg chg="add mod">
          <ac:chgData name="Kokchun Giang" userId="67e2125d-ec8c-4323-9653-9824a2ad815f" providerId="ADAL" clId="{921897F3-359D-1445-86D7-2193B5F6F394}" dt="2024-01-14T12:20:48.239" v="353"/>
          <ac:inkMkLst>
            <pc:docMk/>
            <pc:sldMk cId="2303502608" sldId="331"/>
            <ac:inkMk id="717" creationId="{C4987485-F670-BDFD-75BE-AD78138B43E6}"/>
          </ac:inkMkLst>
        </pc:inkChg>
        <pc:inkChg chg="add mod">
          <ac:chgData name="Kokchun Giang" userId="67e2125d-ec8c-4323-9653-9824a2ad815f" providerId="ADAL" clId="{921897F3-359D-1445-86D7-2193B5F6F394}" dt="2024-01-14T12:20:48.239" v="353"/>
          <ac:inkMkLst>
            <pc:docMk/>
            <pc:sldMk cId="2303502608" sldId="331"/>
            <ac:inkMk id="718" creationId="{C6A06462-2EC9-8265-0AEE-013C20F7F74D}"/>
          </ac:inkMkLst>
        </pc:inkChg>
        <pc:inkChg chg="add mod">
          <ac:chgData name="Kokchun Giang" userId="67e2125d-ec8c-4323-9653-9824a2ad815f" providerId="ADAL" clId="{921897F3-359D-1445-86D7-2193B5F6F394}" dt="2024-01-14T12:20:48.239" v="353"/>
          <ac:inkMkLst>
            <pc:docMk/>
            <pc:sldMk cId="2303502608" sldId="331"/>
            <ac:inkMk id="719" creationId="{D6F27024-D183-B583-D6CD-552AB7E41D79}"/>
          </ac:inkMkLst>
        </pc:inkChg>
        <pc:inkChg chg="add mod">
          <ac:chgData name="Kokchun Giang" userId="67e2125d-ec8c-4323-9653-9824a2ad815f" providerId="ADAL" clId="{921897F3-359D-1445-86D7-2193B5F6F394}" dt="2024-01-14T12:20:48.239" v="353"/>
          <ac:inkMkLst>
            <pc:docMk/>
            <pc:sldMk cId="2303502608" sldId="331"/>
            <ac:inkMk id="720" creationId="{F152DB05-D699-B322-E47C-85241CAA670D}"/>
          </ac:inkMkLst>
        </pc:inkChg>
        <pc:inkChg chg="add mod">
          <ac:chgData name="Kokchun Giang" userId="67e2125d-ec8c-4323-9653-9824a2ad815f" providerId="ADAL" clId="{921897F3-359D-1445-86D7-2193B5F6F394}" dt="2024-01-14T12:20:48.239" v="353"/>
          <ac:inkMkLst>
            <pc:docMk/>
            <pc:sldMk cId="2303502608" sldId="331"/>
            <ac:inkMk id="721" creationId="{29B0868A-DB3C-D268-AA90-FB48D6CCA1AD}"/>
          </ac:inkMkLst>
        </pc:inkChg>
        <pc:inkChg chg="add mod">
          <ac:chgData name="Kokchun Giang" userId="67e2125d-ec8c-4323-9653-9824a2ad815f" providerId="ADAL" clId="{921897F3-359D-1445-86D7-2193B5F6F394}" dt="2024-01-14T12:20:48.239" v="353"/>
          <ac:inkMkLst>
            <pc:docMk/>
            <pc:sldMk cId="2303502608" sldId="331"/>
            <ac:inkMk id="722" creationId="{C8465D4A-9F29-68DE-C836-758934DF0881}"/>
          </ac:inkMkLst>
        </pc:inkChg>
        <pc:inkChg chg="add mod">
          <ac:chgData name="Kokchun Giang" userId="67e2125d-ec8c-4323-9653-9824a2ad815f" providerId="ADAL" clId="{921897F3-359D-1445-86D7-2193B5F6F394}" dt="2024-01-14T12:20:52.804" v="362"/>
          <ac:inkMkLst>
            <pc:docMk/>
            <pc:sldMk cId="2303502608" sldId="331"/>
            <ac:inkMk id="725" creationId="{ED6ED996-425B-AA2B-BB48-77F03B05F291}"/>
          </ac:inkMkLst>
        </pc:inkChg>
        <pc:inkChg chg="add mod">
          <ac:chgData name="Kokchun Giang" userId="67e2125d-ec8c-4323-9653-9824a2ad815f" providerId="ADAL" clId="{921897F3-359D-1445-86D7-2193B5F6F394}" dt="2024-01-14T12:20:52.804" v="362"/>
          <ac:inkMkLst>
            <pc:docMk/>
            <pc:sldMk cId="2303502608" sldId="331"/>
            <ac:inkMk id="726" creationId="{DFC61E16-5211-8301-71FA-DB3A4DE2D10E}"/>
          </ac:inkMkLst>
        </pc:inkChg>
        <pc:inkChg chg="add mod">
          <ac:chgData name="Kokchun Giang" userId="67e2125d-ec8c-4323-9653-9824a2ad815f" providerId="ADAL" clId="{921897F3-359D-1445-86D7-2193B5F6F394}" dt="2024-01-14T12:20:52.804" v="362"/>
          <ac:inkMkLst>
            <pc:docMk/>
            <pc:sldMk cId="2303502608" sldId="331"/>
            <ac:inkMk id="727" creationId="{2E57EF68-CBBE-DE00-28D8-7233D1E0E5C3}"/>
          </ac:inkMkLst>
        </pc:inkChg>
        <pc:inkChg chg="add mod">
          <ac:chgData name="Kokchun Giang" userId="67e2125d-ec8c-4323-9653-9824a2ad815f" providerId="ADAL" clId="{921897F3-359D-1445-86D7-2193B5F6F394}" dt="2024-01-14T12:30:06.919" v="907" actId="164"/>
          <ac:inkMkLst>
            <pc:docMk/>
            <pc:sldMk cId="2303502608" sldId="331"/>
            <ac:inkMk id="728" creationId="{6DBAE869-0272-F1A1-30B8-5B79E7E4479C}"/>
          </ac:inkMkLst>
        </pc:inkChg>
        <pc:inkChg chg="add mod">
          <ac:chgData name="Kokchun Giang" userId="67e2125d-ec8c-4323-9653-9824a2ad815f" providerId="ADAL" clId="{921897F3-359D-1445-86D7-2193B5F6F394}" dt="2024-01-14T12:20:52.804" v="362"/>
          <ac:inkMkLst>
            <pc:docMk/>
            <pc:sldMk cId="2303502608" sldId="331"/>
            <ac:inkMk id="729" creationId="{464254DE-696D-EF05-FC84-586620B8BEDB}"/>
          </ac:inkMkLst>
        </pc:inkChg>
        <pc:inkChg chg="add mod">
          <ac:chgData name="Kokchun Giang" userId="67e2125d-ec8c-4323-9653-9824a2ad815f" providerId="ADAL" clId="{921897F3-359D-1445-86D7-2193B5F6F394}" dt="2024-01-14T12:20:52.804" v="362"/>
          <ac:inkMkLst>
            <pc:docMk/>
            <pc:sldMk cId="2303502608" sldId="331"/>
            <ac:inkMk id="730" creationId="{7506B4F8-78EA-CB3B-3246-02ECF921378D}"/>
          </ac:inkMkLst>
        </pc:inkChg>
        <pc:inkChg chg="add mod">
          <ac:chgData name="Kokchun Giang" userId="67e2125d-ec8c-4323-9653-9824a2ad815f" providerId="ADAL" clId="{921897F3-359D-1445-86D7-2193B5F6F394}" dt="2024-01-14T12:20:52.804" v="362"/>
          <ac:inkMkLst>
            <pc:docMk/>
            <pc:sldMk cId="2303502608" sldId="331"/>
            <ac:inkMk id="731" creationId="{E250B50F-DB9E-B8E2-2E5B-6ACE521C017F}"/>
          </ac:inkMkLst>
        </pc:inkChg>
        <pc:inkChg chg="add mod">
          <ac:chgData name="Kokchun Giang" userId="67e2125d-ec8c-4323-9653-9824a2ad815f" providerId="ADAL" clId="{921897F3-359D-1445-86D7-2193B5F6F394}" dt="2024-01-14T12:30:06.919" v="907" actId="164"/>
          <ac:inkMkLst>
            <pc:docMk/>
            <pc:sldMk cId="2303502608" sldId="331"/>
            <ac:inkMk id="732" creationId="{D953EAA5-0291-A192-B62B-9BDD422946CD}"/>
          </ac:inkMkLst>
        </pc:inkChg>
        <pc:inkChg chg="add mod">
          <ac:chgData name="Kokchun Giang" userId="67e2125d-ec8c-4323-9653-9824a2ad815f" providerId="ADAL" clId="{921897F3-359D-1445-86D7-2193B5F6F394}" dt="2024-01-14T12:21:37.146" v="430"/>
          <ac:inkMkLst>
            <pc:docMk/>
            <pc:sldMk cId="2303502608" sldId="331"/>
            <ac:inkMk id="735" creationId="{CCF5C9C0-CE96-AF99-120F-D2AB36E3241F}"/>
          </ac:inkMkLst>
        </pc:inkChg>
        <pc:inkChg chg="add mod">
          <ac:chgData name="Kokchun Giang" userId="67e2125d-ec8c-4323-9653-9824a2ad815f" providerId="ADAL" clId="{921897F3-359D-1445-86D7-2193B5F6F394}" dt="2024-01-14T12:21:37.146" v="430"/>
          <ac:inkMkLst>
            <pc:docMk/>
            <pc:sldMk cId="2303502608" sldId="331"/>
            <ac:inkMk id="736" creationId="{C7DEC8F4-9F7F-FE71-36E0-DF3D95E59FF7}"/>
          </ac:inkMkLst>
        </pc:inkChg>
        <pc:inkChg chg="add mod">
          <ac:chgData name="Kokchun Giang" userId="67e2125d-ec8c-4323-9653-9824a2ad815f" providerId="ADAL" clId="{921897F3-359D-1445-86D7-2193B5F6F394}" dt="2024-01-14T12:21:37.146" v="430"/>
          <ac:inkMkLst>
            <pc:docMk/>
            <pc:sldMk cId="2303502608" sldId="331"/>
            <ac:inkMk id="737" creationId="{AF23B392-B709-1FE7-6DFB-198CEFE3CE79}"/>
          </ac:inkMkLst>
        </pc:inkChg>
        <pc:inkChg chg="add mod">
          <ac:chgData name="Kokchun Giang" userId="67e2125d-ec8c-4323-9653-9824a2ad815f" providerId="ADAL" clId="{921897F3-359D-1445-86D7-2193B5F6F394}" dt="2024-01-14T12:21:37.146" v="430"/>
          <ac:inkMkLst>
            <pc:docMk/>
            <pc:sldMk cId="2303502608" sldId="331"/>
            <ac:inkMk id="738" creationId="{F84D399C-EAD9-13B7-0E21-25A1E45DB659}"/>
          </ac:inkMkLst>
        </pc:inkChg>
        <pc:inkChg chg="add mod">
          <ac:chgData name="Kokchun Giang" userId="67e2125d-ec8c-4323-9653-9824a2ad815f" providerId="ADAL" clId="{921897F3-359D-1445-86D7-2193B5F6F394}" dt="2024-01-14T12:21:37.146" v="430"/>
          <ac:inkMkLst>
            <pc:docMk/>
            <pc:sldMk cId="2303502608" sldId="331"/>
            <ac:inkMk id="739" creationId="{EF15C2DD-5D7C-96A6-D0B8-B059819B328D}"/>
          </ac:inkMkLst>
        </pc:inkChg>
        <pc:inkChg chg="add mod">
          <ac:chgData name="Kokchun Giang" userId="67e2125d-ec8c-4323-9653-9824a2ad815f" providerId="ADAL" clId="{921897F3-359D-1445-86D7-2193B5F6F394}" dt="2024-01-14T12:21:37.146" v="430"/>
          <ac:inkMkLst>
            <pc:docMk/>
            <pc:sldMk cId="2303502608" sldId="331"/>
            <ac:inkMk id="740" creationId="{E7A71B96-EA6C-C260-9D15-463911D734E3}"/>
          </ac:inkMkLst>
        </pc:inkChg>
        <pc:inkChg chg="add mod">
          <ac:chgData name="Kokchun Giang" userId="67e2125d-ec8c-4323-9653-9824a2ad815f" providerId="ADAL" clId="{921897F3-359D-1445-86D7-2193B5F6F394}" dt="2024-01-14T12:21:37.146" v="430"/>
          <ac:inkMkLst>
            <pc:docMk/>
            <pc:sldMk cId="2303502608" sldId="331"/>
            <ac:inkMk id="741" creationId="{5494BB00-B1A0-4F43-7F88-F536C6E2765C}"/>
          </ac:inkMkLst>
        </pc:inkChg>
        <pc:inkChg chg="add mod">
          <ac:chgData name="Kokchun Giang" userId="67e2125d-ec8c-4323-9653-9824a2ad815f" providerId="ADAL" clId="{921897F3-359D-1445-86D7-2193B5F6F394}" dt="2024-01-14T12:21:37.146" v="430"/>
          <ac:inkMkLst>
            <pc:docMk/>
            <pc:sldMk cId="2303502608" sldId="331"/>
            <ac:inkMk id="742" creationId="{6862C2FC-B2B5-72A3-0473-D402B4F2179C}"/>
          </ac:inkMkLst>
        </pc:inkChg>
        <pc:inkChg chg="add mod">
          <ac:chgData name="Kokchun Giang" userId="67e2125d-ec8c-4323-9653-9824a2ad815f" providerId="ADAL" clId="{921897F3-359D-1445-86D7-2193B5F6F394}" dt="2024-01-14T12:21:37.146" v="430"/>
          <ac:inkMkLst>
            <pc:docMk/>
            <pc:sldMk cId="2303502608" sldId="331"/>
            <ac:inkMk id="743" creationId="{2EB12322-563F-418C-AD21-E6E2CBCBB228}"/>
          </ac:inkMkLst>
        </pc:inkChg>
        <pc:inkChg chg="add mod">
          <ac:chgData name="Kokchun Giang" userId="67e2125d-ec8c-4323-9653-9824a2ad815f" providerId="ADAL" clId="{921897F3-359D-1445-86D7-2193B5F6F394}" dt="2024-01-14T12:21:37.146" v="430"/>
          <ac:inkMkLst>
            <pc:docMk/>
            <pc:sldMk cId="2303502608" sldId="331"/>
            <ac:inkMk id="744" creationId="{326A34A7-43C2-B702-1462-796523FF7057}"/>
          </ac:inkMkLst>
        </pc:inkChg>
        <pc:inkChg chg="add mod">
          <ac:chgData name="Kokchun Giang" userId="67e2125d-ec8c-4323-9653-9824a2ad815f" providerId="ADAL" clId="{921897F3-359D-1445-86D7-2193B5F6F394}" dt="2024-01-14T12:21:37.146" v="430"/>
          <ac:inkMkLst>
            <pc:docMk/>
            <pc:sldMk cId="2303502608" sldId="331"/>
            <ac:inkMk id="745" creationId="{B34F74AF-C0C5-E6AB-E6FB-E2C4F54347FD}"/>
          </ac:inkMkLst>
        </pc:inkChg>
        <pc:inkChg chg="add mod">
          <ac:chgData name="Kokchun Giang" userId="67e2125d-ec8c-4323-9653-9824a2ad815f" providerId="ADAL" clId="{921897F3-359D-1445-86D7-2193B5F6F394}" dt="2024-01-14T12:21:37.146" v="430"/>
          <ac:inkMkLst>
            <pc:docMk/>
            <pc:sldMk cId="2303502608" sldId="331"/>
            <ac:inkMk id="746" creationId="{76AF119F-D049-6197-7B9E-77BD3A3E62FD}"/>
          </ac:inkMkLst>
        </pc:inkChg>
        <pc:inkChg chg="add mod">
          <ac:chgData name="Kokchun Giang" userId="67e2125d-ec8c-4323-9653-9824a2ad815f" providerId="ADAL" clId="{921897F3-359D-1445-86D7-2193B5F6F394}" dt="2024-01-14T12:21:37.146" v="430"/>
          <ac:inkMkLst>
            <pc:docMk/>
            <pc:sldMk cId="2303502608" sldId="331"/>
            <ac:inkMk id="747" creationId="{E6A45583-525C-F9EB-8F35-EE3E773939F7}"/>
          </ac:inkMkLst>
        </pc:inkChg>
        <pc:inkChg chg="add del">
          <ac:chgData name="Kokchun Giang" userId="67e2125d-ec8c-4323-9653-9824a2ad815f" providerId="ADAL" clId="{921897F3-359D-1445-86D7-2193B5F6F394}" dt="2024-01-14T12:21:08.354" v="378" actId="9405"/>
          <ac:inkMkLst>
            <pc:docMk/>
            <pc:sldMk cId="2303502608" sldId="331"/>
            <ac:inkMk id="749" creationId="{2F9161A8-FF27-AD90-D0FF-0FDFEA1FA5E2}"/>
          </ac:inkMkLst>
        </pc:inkChg>
        <pc:inkChg chg="add mod">
          <ac:chgData name="Kokchun Giang" userId="67e2125d-ec8c-4323-9653-9824a2ad815f" providerId="ADAL" clId="{921897F3-359D-1445-86D7-2193B5F6F394}" dt="2024-01-14T12:21:37.146" v="430"/>
          <ac:inkMkLst>
            <pc:docMk/>
            <pc:sldMk cId="2303502608" sldId="331"/>
            <ac:inkMk id="750" creationId="{5E28A866-53CE-7983-601E-606AC1AF2A28}"/>
          </ac:inkMkLst>
        </pc:inkChg>
        <pc:inkChg chg="add mod">
          <ac:chgData name="Kokchun Giang" userId="67e2125d-ec8c-4323-9653-9824a2ad815f" providerId="ADAL" clId="{921897F3-359D-1445-86D7-2193B5F6F394}" dt="2024-01-14T12:21:37.146" v="430"/>
          <ac:inkMkLst>
            <pc:docMk/>
            <pc:sldMk cId="2303502608" sldId="331"/>
            <ac:inkMk id="751" creationId="{099C610C-D9A3-25AB-B958-0C1ACCED3EC8}"/>
          </ac:inkMkLst>
        </pc:inkChg>
        <pc:inkChg chg="add mod">
          <ac:chgData name="Kokchun Giang" userId="67e2125d-ec8c-4323-9653-9824a2ad815f" providerId="ADAL" clId="{921897F3-359D-1445-86D7-2193B5F6F394}" dt="2024-01-14T12:21:37.146" v="430"/>
          <ac:inkMkLst>
            <pc:docMk/>
            <pc:sldMk cId="2303502608" sldId="331"/>
            <ac:inkMk id="752" creationId="{63E0A0F0-2246-DC2B-EDEE-6AD2ED303EBC}"/>
          </ac:inkMkLst>
        </pc:inkChg>
        <pc:inkChg chg="add mod">
          <ac:chgData name="Kokchun Giang" userId="67e2125d-ec8c-4323-9653-9824a2ad815f" providerId="ADAL" clId="{921897F3-359D-1445-86D7-2193B5F6F394}" dt="2024-01-14T12:21:37.146" v="430"/>
          <ac:inkMkLst>
            <pc:docMk/>
            <pc:sldMk cId="2303502608" sldId="331"/>
            <ac:inkMk id="753" creationId="{5369CB73-64F7-7792-0908-C0936DE6A332}"/>
          </ac:inkMkLst>
        </pc:inkChg>
        <pc:inkChg chg="add mod">
          <ac:chgData name="Kokchun Giang" userId="67e2125d-ec8c-4323-9653-9824a2ad815f" providerId="ADAL" clId="{921897F3-359D-1445-86D7-2193B5F6F394}" dt="2024-01-14T12:21:37.146" v="430"/>
          <ac:inkMkLst>
            <pc:docMk/>
            <pc:sldMk cId="2303502608" sldId="331"/>
            <ac:inkMk id="754" creationId="{CB0F6CE8-F124-C741-50A9-004369E59A82}"/>
          </ac:inkMkLst>
        </pc:inkChg>
        <pc:inkChg chg="add mod">
          <ac:chgData name="Kokchun Giang" userId="67e2125d-ec8c-4323-9653-9824a2ad815f" providerId="ADAL" clId="{921897F3-359D-1445-86D7-2193B5F6F394}" dt="2024-01-14T12:21:37.146" v="430"/>
          <ac:inkMkLst>
            <pc:docMk/>
            <pc:sldMk cId="2303502608" sldId="331"/>
            <ac:inkMk id="756" creationId="{50064DBE-1B37-1432-7933-E3F486E03E00}"/>
          </ac:inkMkLst>
        </pc:inkChg>
        <pc:inkChg chg="add mod">
          <ac:chgData name="Kokchun Giang" userId="67e2125d-ec8c-4323-9653-9824a2ad815f" providerId="ADAL" clId="{921897F3-359D-1445-86D7-2193B5F6F394}" dt="2024-01-14T12:21:37.146" v="430"/>
          <ac:inkMkLst>
            <pc:docMk/>
            <pc:sldMk cId="2303502608" sldId="331"/>
            <ac:inkMk id="757" creationId="{55242B99-4F6A-623C-9562-C0F01DCBA02A}"/>
          </ac:inkMkLst>
        </pc:inkChg>
        <pc:inkChg chg="add mod">
          <ac:chgData name="Kokchun Giang" userId="67e2125d-ec8c-4323-9653-9824a2ad815f" providerId="ADAL" clId="{921897F3-359D-1445-86D7-2193B5F6F394}" dt="2024-01-14T12:21:37.146" v="430"/>
          <ac:inkMkLst>
            <pc:docMk/>
            <pc:sldMk cId="2303502608" sldId="331"/>
            <ac:inkMk id="758" creationId="{8C18D5A5-889C-4C2A-4C3E-A038E8E117AF}"/>
          </ac:inkMkLst>
        </pc:inkChg>
        <pc:inkChg chg="add mod">
          <ac:chgData name="Kokchun Giang" userId="67e2125d-ec8c-4323-9653-9824a2ad815f" providerId="ADAL" clId="{921897F3-359D-1445-86D7-2193B5F6F394}" dt="2024-01-14T12:21:37.146" v="430"/>
          <ac:inkMkLst>
            <pc:docMk/>
            <pc:sldMk cId="2303502608" sldId="331"/>
            <ac:inkMk id="759" creationId="{2321F035-06AF-3709-4771-392CDA8107CC}"/>
          </ac:inkMkLst>
        </pc:inkChg>
        <pc:inkChg chg="add mod">
          <ac:chgData name="Kokchun Giang" userId="67e2125d-ec8c-4323-9653-9824a2ad815f" providerId="ADAL" clId="{921897F3-359D-1445-86D7-2193B5F6F394}" dt="2024-01-14T12:21:37.146" v="430"/>
          <ac:inkMkLst>
            <pc:docMk/>
            <pc:sldMk cId="2303502608" sldId="331"/>
            <ac:inkMk id="760" creationId="{7572EDFF-7BAB-73D8-9AEC-50F4BD1D31A9}"/>
          </ac:inkMkLst>
        </pc:inkChg>
        <pc:inkChg chg="add mod">
          <ac:chgData name="Kokchun Giang" userId="67e2125d-ec8c-4323-9653-9824a2ad815f" providerId="ADAL" clId="{921897F3-359D-1445-86D7-2193B5F6F394}" dt="2024-01-14T12:21:37.146" v="430"/>
          <ac:inkMkLst>
            <pc:docMk/>
            <pc:sldMk cId="2303502608" sldId="331"/>
            <ac:inkMk id="761" creationId="{0EC37F3A-E027-D568-D9F7-A7D8576FC858}"/>
          </ac:inkMkLst>
        </pc:inkChg>
        <pc:inkChg chg="add mod">
          <ac:chgData name="Kokchun Giang" userId="67e2125d-ec8c-4323-9653-9824a2ad815f" providerId="ADAL" clId="{921897F3-359D-1445-86D7-2193B5F6F394}" dt="2024-01-14T12:21:37.146" v="430"/>
          <ac:inkMkLst>
            <pc:docMk/>
            <pc:sldMk cId="2303502608" sldId="331"/>
            <ac:inkMk id="762" creationId="{459AD3C4-E16E-32C2-5A6C-6B37D8BA331C}"/>
          </ac:inkMkLst>
        </pc:inkChg>
        <pc:inkChg chg="add mod">
          <ac:chgData name="Kokchun Giang" userId="67e2125d-ec8c-4323-9653-9824a2ad815f" providerId="ADAL" clId="{921897F3-359D-1445-86D7-2193B5F6F394}" dt="2024-01-14T12:21:37.146" v="430"/>
          <ac:inkMkLst>
            <pc:docMk/>
            <pc:sldMk cId="2303502608" sldId="331"/>
            <ac:inkMk id="763" creationId="{96FDE290-1D92-5E44-780C-9D5C69616DDB}"/>
          </ac:inkMkLst>
        </pc:inkChg>
        <pc:inkChg chg="add mod">
          <ac:chgData name="Kokchun Giang" userId="67e2125d-ec8c-4323-9653-9824a2ad815f" providerId="ADAL" clId="{921897F3-359D-1445-86D7-2193B5F6F394}" dt="2024-01-14T12:21:37.146" v="430"/>
          <ac:inkMkLst>
            <pc:docMk/>
            <pc:sldMk cId="2303502608" sldId="331"/>
            <ac:inkMk id="764" creationId="{B6650048-7A31-B933-F707-323067D0EE44}"/>
          </ac:inkMkLst>
        </pc:inkChg>
        <pc:inkChg chg="add mod">
          <ac:chgData name="Kokchun Giang" userId="67e2125d-ec8c-4323-9653-9824a2ad815f" providerId="ADAL" clId="{921897F3-359D-1445-86D7-2193B5F6F394}" dt="2024-01-14T12:21:37.146" v="430"/>
          <ac:inkMkLst>
            <pc:docMk/>
            <pc:sldMk cId="2303502608" sldId="331"/>
            <ac:inkMk id="765" creationId="{AC2C7991-8453-67AF-6C33-FB9633ABD811}"/>
          </ac:inkMkLst>
        </pc:inkChg>
        <pc:inkChg chg="add mod">
          <ac:chgData name="Kokchun Giang" userId="67e2125d-ec8c-4323-9653-9824a2ad815f" providerId="ADAL" clId="{921897F3-359D-1445-86D7-2193B5F6F394}" dt="2024-01-14T12:21:37.146" v="430"/>
          <ac:inkMkLst>
            <pc:docMk/>
            <pc:sldMk cId="2303502608" sldId="331"/>
            <ac:inkMk id="766" creationId="{14556457-045D-FDAA-F7E7-CDD567D1E669}"/>
          </ac:inkMkLst>
        </pc:inkChg>
        <pc:inkChg chg="add mod">
          <ac:chgData name="Kokchun Giang" userId="67e2125d-ec8c-4323-9653-9824a2ad815f" providerId="ADAL" clId="{921897F3-359D-1445-86D7-2193B5F6F394}" dt="2024-01-14T12:21:37.146" v="430"/>
          <ac:inkMkLst>
            <pc:docMk/>
            <pc:sldMk cId="2303502608" sldId="331"/>
            <ac:inkMk id="767" creationId="{F0AC8545-1B4F-6D4F-CBE7-0FB6783D9770}"/>
          </ac:inkMkLst>
        </pc:inkChg>
        <pc:inkChg chg="add mod">
          <ac:chgData name="Kokchun Giang" userId="67e2125d-ec8c-4323-9653-9824a2ad815f" providerId="ADAL" clId="{921897F3-359D-1445-86D7-2193B5F6F394}" dt="2024-01-14T12:21:37.146" v="430"/>
          <ac:inkMkLst>
            <pc:docMk/>
            <pc:sldMk cId="2303502608" sldId="331"/>
            <ac:inkMk id="770" creationId="{8F22A3B1-5112-5A13-855A-D7ED7667C6E0}"/>
          </ac:inkMkLst>
        </pc:inkChg>
        <pc:inkChg chg="add mod">
          <ac:chgData name="Kokchun Giang" userId="67e2125d-ec8c-4323-9653-9824a2ad815f" providerId="ADAL" clId="{921897F3-359D-1445-86D7-2193B5F6F394}" dt="2024-01-14T12:21:37.146" v="430"/>
          <ac:inkMkLst>
            <pc:docMk/>
            <pc:sldMk cId="2303502608" sldId="331"/>
            <ac:inkMk id="771" creationId="{7FB73249-DD54-205B-4682-F19294F54FBD}"/>
          </ac:inkMkLst>
        </pc:inkChg>
        <pc:inkChg chg="add mod">
          <ac:chgData name="Kokchun Giang" userId="67e2125d-ec8c-4323-9653-9824a2ad815f" providerId="ADAL" clId="{921897F3-359D-1445-86D7-2193B5F6F394}" dt="2024-01-14T12:21:37.146" v="430"/>
          <ac:inkMkLst>
            <pc:docMk/>
            <pc:sldMk cId="2303502608" sldId="331"/>
            <ac:inkMk id="772" creationId="{D6F98B96-4F34-F2CF-1C29-75DF85E2CC70}"/>
          </ac:inkMkLst>
        </pc:inkChg>
        <pc:inkChg chg="add mod">
          <ac:chgData name="Kokchun Giang" userId="67e2125d-ec8c-4323-9653-9824a2ad815f" providerId="ADAL" clId="{921897F3-359D-1445-86D7-2193B5F6F394}" dt="2024-01-14T12:21:37.146" v="430"/>
          <ac:inkMkLst>
            <pc:docMk/>
            <pc:sldMk cId="2303502608" sldId="331"/>
            <ac:inkMk id="773" creationId="{B222763F-32F0-CDF1-7680-4F31F88C3ED9}"/>
          </ac:inkMkLst>
        </pc:inkChg>
        <pc:inkChg chg="add mod">
          <ac:chgData name="Kokchun Giang" userId="67e2125d-ec8c-4323-9653-9824a2ad815f" providerId="ADAL" clId="{921897F3-359D-1445-86D7-2193B5F6F394}" dt="2024-01-14T12:21:37.146" v="430"/>
          <ac:inkMkLst>
            <pc:docMk/>
            <pc:sldMk cId="2303502608" sldId="331"/>
            <ac:inkMk id="774" creationId="{9ED8C17B-1E4E-2983-35F0-FE2A6C548830}"/>
          </ac:inkMkLst>
        </pc:inkChg>
        <pc:inkChg chg="add mod">
          <ac:chgData name="Kokchun Giang" userId="67e2125d-ec8c-4323-9653-9824a2ad815f" providerId="ADAL" clId="{921897F3-359D-1445-86D7-2193B5F6F394}" dt="2024-01-14T12:21:37.146" v="430"/>
          <ac:inkMkLst>
            <pc:docMk/>
            <pc:sldMk cId="2303502608" sldId="331"/>
            <ac:inkMk id="775" creationId="{83A178C3-413D-E5AE-4FF1-2C44994051CE}"/>
          </ac:inkMkLst>
        </pc:inkChg>
        <pc:inkChg chg="add mod">
          <ac:chgData name="Kokchun Giang" userId="67e2125d-ec8c-4323-9653-9824a2ad815f" providerId="ADAL" clId="{921897F3-359D-1445-86D7-2193B5F6F394}" dt="2024-01-14T12:21:37.146" v="430"/>
          <ac:inkMkLst>
            <pc:docMk/>
            <pc:sldMk cId="2303502608" sldId="331"/>
            <ac:inkMk id="776" creationId="{A30F8492-38E4-7D7A-8D78-0B46B5E7F040}"/>
          </ac:inkMkLst>
        </pc:inkChg>
        <pc:inkChg chg="add mod">
          <ac:chgData name="Kokchun Giang" userId="67e2125d-ec8c-4323-9653-9824a2ad815f" providerId="ADAL" clId="{921897F3-359D-1445-86D7-2193B5F6F394}" dt="2024-01-14T12:21:37.146" v="430"/>
          <ac:inkMkLst>
            <pc:docMk/>
            <pc:sldMk cId="2303502608" sldId="331"/>
            <ac:inkMk id="777" creationId="{9949E671-6E38-C95A-3E9F-4FE908D02A47}"/>
          </ac:inkMkLst>
        </pc:inkChg>
        <pc:inkChg chg="add mod">
          <ac:chgData name="Kokchun Giang" userId="67e2125d-ec8c-4323-9653-9824a2ad815f" providerId="ADAL" clId="{921897F3-359D-1445-86D7-2193B5F6F394}" dt="2024-01-14T12:21:37.146" v="430"/>
          <ac:inkMkLst>
            <pc:docMk/>
            <pc:sldMk cId="2303502608" sldId="331"/>
            <ac:inkMk id="778" creationId="{EF7134DC-BD79-A44D-C0F9-0277C75B31AB}"/>
          </ac:inkMkLst>
        </pc:inkChg>
        <pc:inkChg chg="add mod">
          <ac:chgData name="Kokchun Giang" userId="67e2125d-ec8c-4323-9653-9824a2ad815f" providerId="ADAL" clId="{921897F3-359D-1445-86D7-2193B5F6F394}" dt="2024-01-14T12:21:37.146" v="430"/>
          <ac:inkMkLst>
            <pc:docMk/>
            <pc:sldMk cId="2303502608" sldId="331"/>
            <ac:inkMk id="779" creationId="{2C7C067C-9BE1-8F09-23C7-B5BB5E32E5DF}"/>
          </ac:inkMkLst>
        </pc:inkChg>
        <pc:inkChg chg="add mod">
          <ac:chgData name="Kokchun Giang" userId="67e2125d-ec8c-4323-9653-9824a2ad815f" providerId="ADAL" clId="{921897F3-359D-1445-86D7-2193B5F6F394}" dt="2024-01-14T12:21:37.146" v="430"/>
          <ac:inkMkLst>
            <pc:docMk/>
            <pc:sldMk cId="2303502608" sldId="331"/>
            <ac:inkMk id="780" creationId="{1652F44D-9899-13E1-1AB2-86D59E802466}"/>
          </ac:inkMkLst>
        </pc:inkChg>
        <pc:inkChg chg="add mod">
          <ac:chgData name="Kokchun Giang" userId="67e2125d-ec8c-4323-9653-9824a2ad815f" providerId="ADAL" clId="{921897F3-359D-1445-86D7-2193B5F6F394}" dt="2024-01-14T12:21:37.146" v="430"/>
          <ac:inkMkLst>
            <pc:docMk/>
            <pc:sldMk cId="2303502608" sldId="331"/>
            <ac:inkMk id="782" creationId="{660FD0B5-B620-0712-D52F-D034057F61F0}"/>
          </ac:inkMkLst>
        </pc:inkChg>
        <pc:inkChg chg="add mod">
          <ac:chgData name="Kokchun Giang" userId="67e2125d-ec8c-4323-9653-9824a2ad815f" providerId="ADAL" clId="{921897F3-359D-1445-86D7-2193B5F6F394}" dt="2024-01-14T12:21:37.146" v="430"/>
          <ac:inkMkLst>
            <pc:docMk/>
            <pc:sldMk cId="2303502608" sldId="331"/>
            <ac:inkMk id="783" creationId="{07E241BE-211A-0D2A-1419-C1A07B05DB82}"/>
          </ac:inkMkLst>
        </pc:inkChg>
        <pc:inkChg chg="add mod">
          <ac:chgData name="Kokchun Giang" userId="67e2125d-ec8c-4323-9653-9824a2ad815f" providerId="ADAL" clId="{921897F3-359D-1445-86D7-2193B5F6F394}" dt="2024-01-14T12:21:37.146" v="430"/>
          <ac:inkMkLst>
            <pc:docMk/>
            <pc:sldMk cId="2303502608" sldId="331"/>
            <ac:inkMk id="784" creationId="{954688B2-DFD7-F2DE-69BF-5F450970A08F}"/>
          </ac:inkMkLst>
        </pc:inkChg>
        <pc:inkChg chg="add mod">
          <ac:chgData name="Kokchun Giang" userId="67e2125d-ec8c-4323-9653-9824a2ad815f" providerId="ADAL" clId="{921897F3-359D-1445-86D7-2193B5F6F394}" dt="2024-01-14T12:21:37.146" v="430"/>
          <ac:inkMkLst>
            <pc:docMk/>
            <pc:sldMk cId="2303502608" sldId="331"/>
            <ac:inkMk id="785" creationId="{D3338566-2735-423A-83A9-6FCB43E01330}"/>
          </ac:inkMkLst>
        </pc:inkChg>
        <pc:inkChg chg="add mod">
          <ac:chgData name="Kokchun Giang" userId="67e2125d-ec8c-4323-9653-9824a2ad815f" providerId="ADAL" clId="{921897F3-359D-1445-86D7-2193B5F6F394}" dt="2024-01-14T12:21:37.146" v="430"/>
          <ac:inkMkLst>
            <pc:docMk/>
            <pc:sldMk cId="2303502608" sldId="331"/>
            <ac:inkMk id="786" creationId="{637B95D2-3357-3D15-97E2-CAC80D1813ED}"/>
          </ac:inkMkLst>
        </pc:inkChg>
        <pc:inkChg chg="add mod">
          <ac:chgData name="Kokchun Giang" userId="67e2125d-ec8c-4323-9653-9824a2ad815f" providerId="ADAL" clId="{921897F3-359D-1445-86D7-2193B5F6F394}" dt="2024-01-14T12:21:37.146" v="430"/>
          <ac:inkMkLst>
            <pc:docMk/>
            <pc:sldMk cId="2303502608" sldId="331"/>
            <ac:inkMk id="787" creationId="{FB0DB3C6-24DE-44B5-0945-9202587BA54B}"/>
          </ac:inkMkLst>
        </pc:inkChg>
        <pc:inkChg chg="add mod">
          <ac:chgData name="Kokchun Giang" userId="67e2125d-ec8c-4323-9653-9824a2ad815f" providerId="ADAL" clId="{921897F3-359D-1445-86D7-2193B5F6F394}" dt="2024-01-14T12:21:37.146" v="430"/>
          <ac:inkMkLst>
            <pc:docMk/>
            <pc:sldMk cId="2303502608" sldId="331"/>
            <ac:inkMk id="788" creationId="{B4F9E36F-8224-BCFF-710E-1C21206432D0}"/>
          </ac:inkMkLst>
        </pc:inkChg>
        <pc:inkChg chg="add mod">
          <ac:chgData name="Kokchun Giang" userId="67e2125d-ec8c-4323-9653-9824a2ad815f" providerId="ADAL" clId="{921897F3-359D-1445-86D7-2193B5F6F394}" dt="2024-01-14T12:21:37.146" v="430"/>
          <ac:inkMkLst>
            <pc:docMk/>
            <pc:sldMk cId="2303502608" sldId="331"/>
            <ac:inkMk id="789" creationId="{376FE50D-9EEE-AABA-789C-0CF59A2B984A}"/>
          </ac:inkMkLst>
        </pc:inkChg>
        <pc:inkChg chg="add mod">
          <ac:chgData name="Kokchun Giang" userId="67e2125d-ec8c-4323-9653-9824a2ad815f" providerId="ADAL" clId="{921897F3-359D-1445-86D7-2193B5F6F394}" dt="2024-01-14T12:21:37.146" v="430"/>
          <ac:inkMkLst>
            <pc:docMk/>
            <pc:sldMk cId="2303502608" sldId="331"/>
            <ac:inkMk id="790" creationId="{0A63483D-EE66-E496-A794-9CF018841790}"/>
          </ac:inkMkLst>
        </pc:inkChg>
        <pc:inkChg chg="add mod">
          <ac:chgData name="Kokchun Giang" userId="67e2125d-ec8c-4323-9653-9824a2ad815f" providerId="ADAL" clId="{921897F3-359D-1445-86D7-2193B5F6F394}" dt="2024-01-14T12:21:37.146" v="430"/>
          <ac:inkMkLst>
            <pc:docMk/>
            <pc:sldMk cId="2303502608" sldId="331"/>
            <ac:inkMk id="791" creationId="{EE35CABA-58A4-3F40-F7F5-FE8473EAD144}"/>
          </ac:inkMkLst>
        </pc:inkChg>
        <pc:inkChg chg="add mod">
          <ac:chgData name="Kokchun Giang" userId="67e2125d-ec8c-4323-9653-9824a2ad815f" providerId="ADAL" clId="{921897F3-359D-1445-86D7-2193B5F6F394}" dt="2024-01-14T12:21:37.146" v="430"/>
          <ac:inkMkLst>
            <pc:docMk/>
            <pc:sldMk cId="2303502608" sldId="331"/>
            <ac:inkMk id="792" creationId="{5097EC57-BF3F-BE91-F951-1D577F5AE7E9}"/>
          </ac:inkMkLst>
        </pc:inkChg>
        <pc:inkChg chg="add mod">
          <ac:chgData name="Kokchun Giang" userId="67e2125d-ec8c-4323-9653-9824a2ad815f" providerId="ADAL" clId="{921897F3-359D-1445-86D7-2193B5F6F394}" dt="2024-01-14T12:21:37.146" v="430"/>
          <ac:inkMkLst>
            <pc:docMk/>
            <pc:sldMk cId="2303502608" sldId="331"/>
            <ac:inkMk id="794" creationId="{FCF99AA2-BE02-9922-9E13-24AA2F212EEE}"/>
          </ac:inkMkLst>
        </pc:inkChg>
        <pc:inkChg chg="add mod">
          <ac:chgData name="Kokchun Giang" userId="67e2125d-ec8c-4323-9653-9824a2ad815f" providerId="ADAL" clId="{921897F3-359D-1445-86D7-2193B5F6F394}" dt="2024-01-14T12:21:37.146" v="430"/>
          <ac:inkMkLst>
            <pc:docMk/>
            <pc:sldMk cId="2303502608" sldId="331"/>
            <ac:inkMk id="795" creationId="{0B7479D4-B254-EA84-920F-532BFB3B1856}"/>
          </ac:inkMkLst>
        </pc:inkChg>
        <pc:inkChg chg="add mod">
          <ac:chgData name="Kokchun Giang" userId="67e2125d-ec8c-4323-9653-9824a2ad815f" providerId="ADAL" clId="{921897F3-359D-1445-86D7-2193B5F6F394}" dt="2024-01-14T12:21:37.146" v="430"/>
          <ac:inkMkLst>
            <pc:docMk/>
            <pc:sldMk cId="2303502608" sldId="331"/>
            <ac:inkMk id="796" creationId="{D3601F2B-D066-A59F-C55E-64569B50B028}"/>
          </ac:inkMkLst>
        </pc:inkChg>
        <pc:inkChg chg="add mod">
          <ac:chgData name="Kokchun Giang" userId="67e2125d-ec8c-4323-9653-9824a2ad815f" providerId="ADAL" clId="{921897F3-359D-1445-86D7-2193B5F6F394}" dt="2024-01-14T12:21:37.146" v="430"/>
          <ac:inkMkLst>
            <pc:docMk/>
            <pc:sldMk cId="2303502608" sldId="331"/>
            <ac:inkMk id="797" creationId="{4E172AE4-228F-BB82-D9AD-363D5B6D59E6}"/>
          </ac:inkMkLst>
        </pc:inkChg>
        <pc:inkChg chg="add mod">
          <ac:chgData name="Kokchun Giang" userId="67e2125d-ec8c-4323-9653-9824a2ad815f" providerId="ADAL" clId="{921897F3-359D-1445-86D7-2193B5F6F394}" dt="2024-01-14T12:21:37.146" v="430"/>
          <ac:inkMkLst>
            <pc:docMk/>
            <pc:sldMk cId="2303502608" sldId="331"/>
            <ac:inkMk id="798" creationId="{70BA9704-9E05-5AE9-11EE-20D55D4FAE9A}"/>
          </ac:inkMkLst>
        </pc:inkChg>
        <pc:inkChg chg="add mod">
          <ac:chgData name="Kokchun Giang" userId="67e2125d-ec8c-4323-9653-9824a2ad815f" providerId="ADAL" clId="{921897F3-359D-1445-86D7-2193B5F6F394}" dt="2024-01-14T12:21:37.146" v="430"/>
          <ac:inkMkLst>
            <pc:docMk/>
            <pc:sldMk cId="2303502608" sldId="331"/>
            <ac:inkMk id="799" creationId="{92AE8CDD-7997-7648-D395-199A9DA2E39D}"/>
          </ac:inkMkLst>
        </pc:inkChg>
        <pc:inkChg chg="add mod">
          <ac:chgData name="Kokchun Giang" userId="67e2125d-ec8c-4323-9653-9824a2ad815f" providerId="ADAL" clId="{921897F3-359D-1445-86D7-2193B5F6F394}" dt="2024-01-14T12:21:37.146" v="430"/>
          <ac:inkMkLst>
            <pc:docMk/>
            <pc:sldMk cId="2303502608" sldId="331"/>
            <ac:inkMk id="800" creationId="{D9B65D43-3910-A263-8ADC-80E2198FE8F3}"/>
          </ac:inkMkLst>
        </pc:inkChg>
        <pc:inkChg chg="add mod">
          <ac:chgData name="Kokchun Giang" userId="67e2125d-ec8c-4323-9653-9824a2ad815f" providerId="ADAL" clId="{921897F3-359D-1445-86D7-2193B5F6F394}" dt="2024-01-14T12:21:37.146" v="430"/>
          <ac:inkMkLst>
            <pc:docMk/>
            <pc:sldMk cId="2303502608" sldId="331"/>
            <ac:inkMk id="801" creationId="{72E0FE6F-9BBD-BB6E-5B87-A91A17DEBACA}"/>
          </ac:inkMkLst>
        </pc:inkChg>
        <pc:inkChg chg="add del mod">
          <ac:chgData name="Kokchun Giang" userId="67e2125d-ec8c-4323-9653-9824a2ad815f" providerId="ADAL" clId="{921897F3-359D-1445-86D7-2193B5F6F394}" dt="2024-01-14T12:22:11.215" v="476" actId="9405"/>
          <ac:inkMkLst>
            <pc:docMk/>
            <pc:sldMk cId="2303502608" sldId="331"/>
            <ac:inkMk id="803" creationId="{C6156C09-F2FE-127C-E9FF-A8C8764959C9}"/>
          </ac:inkMkLst>
        </pc:inkChg>
        <pc:inkChg chg="add del mod">
          <ac:chgData name="Kokchun Giang" userId="67e2125d-ec8c-4323-9653-9824a2ad815f" providerId="ADAL" clId="{921897F3-359D-1445-86D7-2193B5F6F394}" dt="2024-01-14T12:22:10.825" v="475" actId="9405"/>
          <ac:inkMkLst>
            <pc:docMk/>
            <pc:sldMk cId="2303502608" sldId="331"/>
            <ac:inkMk id="804" creationId="{2974C88F-5136-E395-7D87-498056A09686}"/>
          </ac:inkMkLst>
        </pc:inkChg>
        <pc:inkChg chg="add del mod">
          <ac:chgData name="Kokchun Giang" userId="67e2125d-ec8c-4323-9653-9824a2ad815f" providerId="ADAL" clId="{921897F3-359D-1445-86D7-2193B5F6F394}" dt="2024-01-14T12:22:10.496" v="474"/>
          <ac:inkMkLst>
            <pc:docMk/>
            <pc:sldMk cId="2303502608" sldId="331"/>
            <ac:inkMk id="805" creationId="{0C0D20D5-85E7-E137-7390-42009085D1F7}"/>
          </ac:inkMkLst>
        </pc:inkChg>
        <pc:inkChg chg="add del mod">
          <ac:chgData name="Kokchun Giang" userId="67e2125d-ec8c-4323-9653-9824a2ad815f" providerId="ADAL" clId="{921897F3-359D-1445-86D7-2193B5F6F394}" dt="2024-01-14T12:22:10.266" v="472" actId="9405"/>
          <ac:inkMkLst>
            <pc:docMk/>
            <pc:sldMk cId="2303502608" sldId="331"/>
            <ac:inkMk id="807" creationId="{73B13318-00E6-2DE6-AA15-5DD085A06E0A}"/>
          </ac:inkMkLst>
        </pc:inkChg>
        <pc:inkChg chg="add del mod">
          <ac:chgData name="Kokchun Giang" userId="67e2125d-ec8c-4323-9653-9824a2ad815f" providerId="ADAL" clId="{921897F3-359D-1445-86D7-2193B5F6F394}" dt="2024-01-14T12:22:10.067" v="471" actId="9405"/>
          <ac:inkMkLst>
            <pc:docMk/>
            <pc:sldMk cId="2303502608" sldId="331"/>
            <ac:inkMk id="808" creationId="{733BC4D1-324E-E39E-1301-4D0744F91513}"/>
          </ac:inkMkLst>
        </pc:inkChg>
        <pc:inkChg chg="add del mod">
          <ac:chgData name="Kokchun Giang" userId="67e2125d-ec8c-4323-9653-9824a2ad815f" providerId="ADAL" clId="{921897F3-359D-1445-86D7-2193B5F6F394}" dt="2024-01-14T12:22:09.853" v="470" actId="9405"/>
          <ac:inkMkLst>
            <pc:docMk/>
            <pc:sldMk cId="2303502608" sldId="331"/>
            <ac:inkMk id="809" creationId="{D96F42EB-4E11-1C67-582C-F9BBCB961E7A}"/>
          </ac:inkMkLst>
        </pc:inkChg>
        <pc:inkChg chg="add del mod">
          <ac:chgData name="Kokchun Giang" userId="67e2125d-ec8c-4323-9653-9824a2ad815f" providerId="ADAL" clId="{921897F3-359D-1445-86D7-2193B5F6F394}" dt="2024-01-14T12:22:09.637" v="469" actId="9405"/>
          <ac:inkMkLst>
            <pc:docMk/>
            <pc:sldMk cId="2303502608" sldId="331"/>
            <ac:inkMk id="810" creationId="{54A1694F-6BAF-DDD7-3E7D-23503BED8A72}"/>
          </ac:inkMkLst>
        </pc:inkChg>
        <pc:inkChg chg="add del mod">
          <ac:chgData name="Kokchun Giang" userId="67e2125d-ec8c-4323-9653-9824a2ad815f" providerId="ADAL" clId="{921897F3-359D-1445-86D7-2193B5F6F394}" dt="2024-01-14T12:22:09.415" v="468" actId="9405"/>
          <ac:inkMkLst>
            <pc:docMk/>
            <pc:sldMk cId="2303502608" sldId="331"/>
            <ac:inkMk id="811" creationId="{088644DE-5C0B-F8D3-1205-F48FB8B2B21D}"/>
          </ac:inkMkLst>
        </pc:inkChg>
        <pc:inkChg chg="add del mod">
          <ac:chgData name="Kokchun Giang" userId="67e2125d-ec8c-4323-9653-9824a2ad815f" providerId="ADAL" clId="{921897F3-359D-1445-86D7-2193B5F6F394}" dt="2024-01-14T12:22:09.194" v="467" actId="9405"/>
          <ac:inkMkLst>
            <pc:docMk/>
            <pc:sldMk cId="2303502608" sldId="331"/>
            <ac:inkMk id="812" creationId="{C252D8E8-323E-9177-99CF-0FA73E7F11BA}"/>
          </ac:inkMkLst>
        </pc:inkChg>
        <pc:inkChg chg="add del mod">
          <ac:chgData name="Kokchun Giang" userId="67e2125d-ec8c-4323-9653-9824a2ad815f" providerId="ADAL" clId="{921897F3-359D-1445-86D7-2193B5F6F394}" dt="2024-01-14T12:22:09.014" v="466" actId="9405"/>
          <ac:inkMkLst>
            <pc:docMk/>
            <pc:sldMk cId="2303502608" sldId="331"/>
            <ac:inkMk id="813" creationId="{5FAC486C-A619-BB90-B518-E4836F24EED9}"/>
          </ac:inkMkLst>
        </pc:inkChg>
        <pc:inkChg chg="add del mod">
          <ac:chgData name="Kokchun Giang" userId="67e2125d-ec8c-4323-9653-9824a2ad815f" providerId="ADAL" clId="{921897F3-359D-1445-86D7-2193B5F6F394}" dt="2024-01-14T12:22:08.752" v="465" actId="9405"/>
          <ac:inkMkLst>
            <pc:docMk/>
            <pc:sldMk cId="2303502608" sldId="331"/>
            <ac:inkMk id="814" creationId="{7076A04F-C07D-5E83-7977-BAF4ADDAC904}"/>
          </ac:inkMkLst>
        </pc:inkChg>
        <pc:inkChg chg="add del mod">
          <ac:chgData name="Kokchun Giang" userId="67e2125d-ec8c-4323-9653-9824a2ad815f" providerId="ADAL" clId="{921897F3-359D-1445-86D7-2193B5F6F394}" dt="2024-01-14T12:22:08.485" v="464"/>
          <ac:inkMkLst>
            <pc:docMk/>
            <pc:sldMk cId="2303502608" sldId="331"/>
            <ac:inkMk id="815" creationId="{8371E5DC-4371-F1E0-734B-489C6C00C684}"/>
          </ac:inkMkLst>
        </pc:inkChg>
        <pc:inkChg chg="add del mod">
          <ac:chgData name="Kokchun Giang" userId="67e2125d-ec8c-4323-9653-9824a2ad815f" providerId="ADAL" clId="{921897F3-359D-1445-86D7-2193B5F6F394}" dt="2024-01-14T12:22:08.283" v="462" actId="9405"/>
          <ac:inkMkLst>
            <pc:docMk/>
            <pc:sldMk cId="2303502608" sldId="331"/>
            <ac:inkMk id="819" creationId="{68999711-7116-C1E8-D2AA-383526D58DB2}"/>
          </ac:inkMkLst>
        </pc:inkChg>
        <pc:inkChg chg="add del mod">
          <ac:chgData name="Kokchun Giang" userId="67e2125d-ec8c-4323-9653-9824a2ad815f" providerId="ADAL" clId="{921897F3-359D-1445-86D7-2193B5F6F394}" dt="2024-01-14T12:22:08.133" v="461" actId="9405"/>
          <ac:inkMkLst>
            <pc:docMk/>
            <pc:sldMk cId="2303502608" sldId="331"/>
            <ac:inkMk id="820" creationId="{0DAC1C7B-429F-43E9-90E2-C3530E0BB95E}"/>
          </ac:inkMkLst>
        </pc:inkChg>
        <pc:inkChg chg="add del mod">
          <ac:chgData name="Kokchun Giang" userId="67e2125d-ec8c-4323-9653-9824a2ad815f" providerId="ADAL" clId="{921897F3-359D-1445-86D7-2193B5F6F394}" dt="2024-01-14T12:22:07.874" v="460" actId="9405"/>
          <ac:inkMkLst>
            <pc:docMk/>
            <pc:sldMk cId="2303502608" sldId="331"/>
            <ac:inkMk id="821" creationId="{B6DE2F26-8A5D-FF77-8CBD-5C50E3B5D179}"/>
          </ac:inkMkLst>
        </pc:inkChg>
        <pc:inkChg chg="add del mod">
          <ac:chgData name="Kokchun Giang" userId="67e2125d-ec8c-4323-9653-9824a2ad815f" providerId="ADAL" clId="{921897F3-359D-1445-86D7-2193B5F6F394}" dt="2024-01-14T12:22:07.658" v="459" actId="9405"/>
          <ac:inkMkLst>
            <pc:docMk/>
            <pc:sldMk cId="2303502608" sldId="331"/>
            <ac:inkMk id="822" creationId="{BEDF9A6A-5B41-0968-513F-2F3F42011B72}"/>
          </ac:inkMkLst>
        </pc:inkChg>
        <pc:inkChg chg="add del mod">
          <ac:chgData name="Kokchun Giang" userId="67e2125d-ec8c-4323-9653-9824a2ad815f" providerId="ADAL" clId="{921897F3-359D-1445-86D7-2193B5F6F394}" dt="2024-01-14T12:22:07.441" v="458" actId="9405"/>
          <ac:inkMkLst>
            <pc:docMk/>
            <pc:sldMk cId="2303502608" sldId="331"/>
            <ac:inkMk id="823" creationId="{87ED90A9-4AA1-BBB5-6AF8-DA36A5B69685}"/>
          </ac:inkMkLst>
        </pc:inkChg>
        <pc:inkChg chg="add del mod">
          <ac:chgData name="Kokchun Giang" userId="67e2125d-ec8c-4323-9653-9824a2ad815f" providerId="ADAL" clId="{921897F3-359D-1445-86D7-2193B5F6F394}" dt="2024-01-14T12:22:07.245" v="457" actId="9405"/>
          <ac:inkMkLst>
            <pc:docMk/>
            <pc:sldMk cId="2303502608" sldId="331"/>
            <ac:inkMk id="824" creationId="{1C71F1D2-663E-4E8B-0AD6-EE18DB17E66F}"/>
          </ac:inkMkLst>
        </pc:inkChg>
        <pc:inkChg chg="add del mod">
          <ac:chgData name="Kokchun Giang" userId="67e2125d-ec8c-4323-9653-9824a2ad815f" providerId="ADAL" clId="{921897F3-359D-1445-86D7-2193B5F6F394}" dt="2024-01-14T12:22:07.050" v="456" actId="9405"/>
          <ac:inkMkLst>
            <pc:docMk/>
            <pc:sldMk cId="2303502608" sldId="331"/>
            <ac:inkMk id="825" creationId="{DF61DDD9-9CC4-B2A6-5B36-1080F0341928}"/>
          </ac:inkMkLst>
        </pc:inkChg>
        <pc:inkChg chg="add del mod">
          <ac:chgData name="Kokchun Giang" userId="67e2125d-ec8c-4323-9653-9824a2ad815f" providerId="ADAL" clId="{921897F3-359D-1445-86D7-2193B5F6F394}" dt="2024-01-14T12:22:06.805" v="455"/>
          <ac:inkMkLst>
            <pc:docMk/>
            <pc:sldMk cId="2303502608" sldId="331"/>
            <ac:inkMk id="826" creationId="{D1A74C19-9742-17C8-E1E7-567B5A20A965}"/>
          </ac:inkMkLst>
        </pc:inkChg>
        <pc:inkChg chg="add del">
          <ac:chgData name="Kokchun Giang" userId="67e2125d-ec8c-4323-9653-9824a2ad815f" providerId="ADAL" clId="{921897F3-359D-1445-86D7-2193B5F6F394}" dt="2024-01-14T12:22:54.859" v="478" actId="9405"/>
          <ac:inkMkLst>
            <pc:docMk/>
            <pc:sldMk cId="2303502608" sldId="331"/>
            <ac:inkMk id="830" creationId="{4025B3D0-3556-ECBF-C0AE-B3A30AF7E7B2}"/>
          </ac:inkMkLst>
        </pc:inkChg>
        <pc:inkChg chg="add mod">
          <ac:chgData name="Kokchun Giang" userId="67e2125d-ec8c-4323-9653-9824a2ad815f" providerId="ADAL" clId="{921897F3-359D-1445-86D7-2193B5F6F394}" dt="2024-01-14T12:30:19.441" v="910" actId="164"/>
          <ac:inkMkLst>
            <pc:docMk/>
            <pc:sldMk cId="2303502608" sldId="331"/>
            <ac:inkMk id="831" creationId="{DEBFFFB6-65A9-365E-1B62-03329E04C6D2}"/>
          </ac:inkMkLst>
        </pc:inkChg>
        <pc:inkChg chg="add mod">
          <ac:chgData name="Kokchun Giang" userId="67e2125d-ec8c-4323-9653-9824a2ad815f" providerId="ADAL" clId="{921897F3-359D-1445-86D7-2193B5F6F394}" dt="2024-01-14T12:30:19.441" v="910" actId="164"/>
          <ac:inkMkLst>
            <pc:docMk/>
            <pc:sldMk cId="2303502608" sldId="331"/>
            <ac:inkMk id="832" creationId="{71F6B0CC-3C31-261A-F15C-65312B230B21}"/>
          </ac:inkMkLst>
        </pc:inkChg>
        <pc:inkChg chg="add mod">
          <ac:chgData name="Kokchun Giang" userId="67e2125d-ec8c-4323-9653-9824a2ad815f" providerId="ADAL" clId="{921897F3-359D-1445-86D7-2193B5F6F394}" dt="2024-01-14T12:30:19.441" v="910" actId="164"/>
          <ac:inkMkLst>
            <pc:docMk/>
            <pc:sldMk cId="2303502608" sldId="331"/>
            <ac:inkMk id="833" creationId="{16FA2126-6CF8-D66E-D9E7-1F274B855FEB}"/>
          </ac:inkMkLst>
        </pc:inkChg>
        <pc:inkChg chg="add mod">
          <ac:chgData name="Kokchun Giang" userId="67e2125d-ec8c-4323-9653-9824a2ad815f" providerId="ADAL" clId="{921897F3-359D-1445-86D7-2193B5F6F394}" dt="2024-01-14T12:30:19.441" v="910" actId="164"/>
          <ac:inkMkLst>
            <pc:docMk/>
            <pc:sldMk cId="2303502608" sldId="331"/>
            <ac:inkMk id="834" creationId="{4E5F0DBE-CA0E-A471-4F85-C7B5CB5126E4}"/>
          </ac:inkMkLst>
        </pc:inkChg>
        <pc:inkChg chg="add mod">
          <ac:chgData name="Kokchun Giang" userId="67e2125d-ec8c-4323-9653-9824a2ad815f" providerId="ADAL" clId="{921897F3-359D-1445-86D7-2193B5F6F394}" dt="2024-01-14T12:30:19.441" v="910" actId="164"/>
          <ac:inkMkLst>
            <pc:docMk/>
            <pc:sldMk cId="2303502608" sldId="331"/>
            <ac:inkMk id="835" creationId="{E3CE6265-40A7-558E-E042-871894A55175}"/>
          </ac:inkMkLst>
        </pc:inkChg>
        <pc:inkChg chg="add mod">
          <ac:chgData name="Kokchun Giang" userId="67e2125d-ec8c-4323-9653-9824a2ad815f" providerId="ADAL" clId="{921897F3-359D-1445-86D7-2193B5F6F394}" dt="2024-01-14T12:30:19.441" v="910" actId="164"/>
          <ac:inkMkLst>
            <pc:docMk/>
            <pc:sldMk cId="2303502608" sldId="331"/>
            <ac:inkMk id="836" creationId="{656FE990-ED21-CF72-07CC-702F100560A6}"/>
          </ac:inkMkLst>
        </pc:inkChg>
        <pc:inkChg chg="add mod">
          <ac:chgData name="Kokchun Giang" userId="67e2125d-ec8c-4323-9653-9824a2ad815f" providerId="ADAL" clId="{921897F3-359D-1445-86D7-2193B5F6F394}" dt="2024-01-14T12:30:19.441" v="910" actId="164"/>
          <ac:inkMkLst>
            <pc:docMk/>
            <pc:sldMk cId="2303502608" sldId="331"/>
            <ac:inkMk id="837" creationId="{9FA3633C-C627-8214-9F7F-8F40BAD08836}"/>
          </ac:inkMkLst>
        </pc:inkChg>
        <pc:inkChg chg="add mod">
          <ac:chgData name="Kokchun Giang" userId="67e2125d-ec8c-4323-9653-9824a2ad815f" providerId="ADAL" clId="{921897F3-359D-1445-86D7-2193B5F6F394}" dt="2024-01-14T12:30:19.441" v="910" actId="164"/>
          <ac:inkMkLst>
            <pc:docMk/>
            <pc:sldMk cId="2303502608" sldId="331"/>
            <ac:inkMk id="838" creationId="{AE8C6D3D-FC59-A1B2-7758-382942039C74}"/>
          </ac:inkMkLst>
        </pc:inkChg>
        <pc:inkChg chg="add mod">
          <ac:chgData name="Kokchun Giang" userId="67e2125d-ec8c-4323-9653-9824a2ad815f" providerId="ADAL" clId="{921897F3-359D-1445-86D7-2193B5F6F394}" dt="2024-01-14T12:30:19.441" v="910" actId="164"/>
          <ac:inkMkLst>
            <pc:docMk/>
            <pc:sldMk cId="2303502608" sldId="331"/>
            <ac:inkMk id="839" creationId="{3CFAC84D-3864-7259-44EE-FEFF5D817C21}"/>
          </ac:inkMkLst>
        </pc:inkChg>
        <pc:inkChg chg="add mod">
          <ac:chgData name="Kokchun Giang" userId="67e2125d-ec8c-4323-9653-9824a2ad815f" providerId="ADAL" clId="{921897F3-359D-1445-86D7-2193B5F6F394}" dt="2024-01-14T12:30:19.441" v="910" actId="164"/>
          <ac:inkMkLst>
            <pc:docMk/>
            <pc:sldMk cId="2303502608" sldId="331"/>
            <ac:inkMk id="840" creationId="{A57DBDCC-00CB-CE4F-3E40-EBE417F41DC2}"/>
          </ac:inkMkLst>
        </pc:inkChg>
        <pc:inkChg chg="add mod">
          <ac:chgData name="Kokchun Giang" userId="67e2125d-ec8c-4323-9653-9824a2ad815f" providerId="ADAL" clId="{921897F3-359D-1445-86D7-2193B5F6F394}" dt="2024-01-14T12:30:19.441" v="910" actId="164"/>
          <ac:inkMkLst>
            <pc:docMk/>
            <pc:sldMk cId="2303502608" sldId="331"/>
            <ac:inkMk id="841" creationId="{D2C0B35B-F13B-3541-0CF9-53880268B203}"/>
          </ac:inkMkLst>
        </pc:inkChg>
        <pc:inkChg chg="add mod">
          <ac:chgData name="Kokchun Giang" userId="67e2125d-ec8c-4323-9653-9824a2ad815f" providerId="ADAL" clId="{921897F3-359D-1445-86D7-2193B5F6F394}" dt="2024-01-14T12:25:06.167" v="607"/>
          <ac:inkMkLst>
            <pc:docMk/>
            <pc:sldMk cId="2303502608" sldId="331"/>
            <ac:inkMk id="843" creationId="{C998C27F-A09C-F363-6D65-FF9EDBE0DF28}"/>
          </ac:inkMkLst>
        </pc:inkChg>
        <pc:inkChg chg="add mod">
          <ac:chgData name="Kokchun Giang" userId="67e2125d-ec8c-4323-9653-9824a2ad815f" providerId="ADAL" clId="{921897F3-359D-1445-86D7-2193B5F6F394}" dt="2024-01-14T12:25:06.167" v="607"/>
          <ac:inkMkLst>
            <pc:docMk/>
            <pc:sldMk cId="2303502608" sldId="331"/>
            <ac:inkMk id="844" creationId="{FDF93061-3A75-A857-7ABA-2BB02A25C079}"/>
          </ac:inkMkLst>
        </pc:inkChg>
        <pc:inkChg chg="add mod">
          <ac:chgData name="Kokchun Giang" userId="67e2125d-ec8c-4323-9653-9824a2ad815f" providerId="ADAL" clId="{921897F3-359D-1445-86D7-2193B5F6F394}" dt="2024-01-14T12:25:06.167" v="607"/>
          <ac:inkMkLst>
            <pc:docMk/>
            <pc:sldMk cId="2303502608" sldId="331"/>
            <ac:inkMk id="845" creationId="{8987BAB6-8EA8-7DEE-3C05-C432723DD729}"/>
          </ac:inkMkLst>
        </pc:inkChg>
        <pc:inkChg chg="add mod">
          <ac:chgData name="Kokchun Giang" userId="67e2125d-ec8c-4323-9653-9824a2ad815f" providerId="ADAL" clId="{921897F3-359D-1445-86D7-2193B5F6F394}" dt="2024-01-14T12:25:06.167" v="607"/>
          <ac:inkMkLst>
            <pc:docMk/>
            <pc:sldMk cId="2303502608" sldId="331"/>
            <ac:inkMk id="847" creationId="{B3E78504-A176-3058-AD75-E6C6D2DC58B5}"/>
          </ac:inkMkLst>
        </pc:inkChg>
        <pc:inkChg chg="add mod">
          <ac:chgData name="Kokchun Giang" userId="67e2125d-ec8c-4323-9653-9824a2ad815f" providerId="ADAL" clId="{921897F3-359D-1445-86D7-2193B5F6F394}" dt="2024-01-14T12:25:06.167" v="607"/>
          <ac:inkMkLst>
            <pc:docMk/>
            <pc:sldMk cId="2303502608" sldId="331"/>
            <ac:inkMk id="849" creationId="{87490935-46C9-DAE9-39FB-F90FD4228030}"/>
          </ac:inkMkLst>
        </pc:inkChg>
        <pc:inkChg chg="add mod">
          <ac:chgData name="Kokchun Giang" userId="67e2125d-ec8c-4323-9653-9824a2ad815f" providerId="ADAL" clId="{921897F3-359D-1445-86D7-2193B5F6F394}" dt="2024-01-14T12:25:06.167" v="607"/>
          <ac:inkMkLst>
            <pc:docMk/>
            <pc:sldMk cId="2303502608" sldId="331"/>
            <ac:inkMk id="851" creationId="{5CDDB489-6B25-22E7-84C9-48BB45B5F195}"/>
          </ac:inkMkLst>
        </pc:inkChg>
        <pc:inkChg chg="add mod">
          <ac:chgData name="Kokchun Giang" userId="67e2125d-ec8c-4323-9653-9824a2ad815f" providerId="ADAL" clId="{921897F3-359D-1445-86D7-2193B5F6F394}" dt="2024-01-14T12:25:06.167" v="607"/>
          <ac:inkMkLst>
            <pc:docMk/>
            <pc:sldMk cId="2303502608" sldId="331"/>
            <ac:inkMk id="853" creationId="{BAE44FDB-62C0-9FCC-4BDC-12543F39F360}"/>
          </ac:inkMkLst>
        </pc:inkChg>
        <pc:inkChg chg="add mod">
          <ac:chgData name="Kokchun Giang" userId="67e2125d-ec8c-4323-9653-9824a2ad815f" providerId="ADAL" clId="{921897F3-359D-1445-86D7-2193B5F6F394}" dt="2024-01-14T12:25:06.167" v="607"/>
          <ac:inkMkLst>
            <pc:docMk/>
            <pc:sldMk cId="2303502608" sldId="331"/>
            <ac:inkMk id="854" creationId="{70DF9B53-F74B-17B4-0727-9A8F17A1AC35}"/>
          </ac:inkMkLst>
        </pc:inkChg>
        <pc:inkChg chg="add mod">
          <ac:chgData name="Kokchun Giang" userId="67e2125d-ec8c-4323-9653-9824a2ad815f" providerId="ADAL" clId="{921897F3-359D-1445-86D7-2193B5F6F394}" dt="2024-01-14T12:25:06.167" v="607"/>
          <ac:inkMkLst>
            <pc:docMk/>
            <pc:sldMk cId="2303502608" sldId="331"/>
            <ac:inkMk id="855" creationId="{A2326105-1924-B17A-DA9D-DA19FC2381C1}"/>
          </ac:inkMkLst>
        </pc:inkChg>
        <pc:inkChg chg="add mod">
          <ac:chgData name="Kokchun Giang" userId="67e2125d-ec8c-4323-9653-9824a2ad815f" providerId="ADAL" clId="{921897F3-359D-1445-86D7-2193B5F6F394}" dt="2024-01-14T12:25:06.167" v="607"/>
          <ac:inkMkLst>
            <pc:docMk/>
            <pc:sldMk cId="2303502608" sldId="331"/>
            <ac:inkMk id="856" creationId="{413B25A1-9A6C-5C33-B2DB-54CDCE1E3A4D}"/>
          </ac:inkMkLst>
        </pc:inkChg>
        <pc:inkChg chg="add mod">
          <ac:chgData name="Kokchun Giang" userId="67e2125d-ec8c-4323-9653-9824a2ad815f" providerId="ADAL" clId="{921897F3-359D-1445-86D7-2193B5F6F394}" dt="2024-01-14T12:25:06.167" v="607"/>
          <ac:inkMkLst>
            <pc:docMk/>
            <pc:sldMk cId="2303502608" sldId="331"/>
            <ac:inkMk id="857" creationId="{FE2E4B2E-97A1-C9AA-A27A-CC9A6647A40A}"/>
          </ac:inkMkLst>
        </pc:inkChg>
        <pc:inkChg chg="add mod">
          <ac:chgData name="Kokchun Giang" userId="67e2125d-ec8c-4323-9653-9824a2ad815f" providerId="ADAL" clId="{921897F3-359D-1445-86D7-2193B5F6F394}" dt="2024-01-14T12:25:06.167" v="607"/>
          <ac:inkMkLst>
            <pc:docMk/>
            <pc:sldMk cId="2303502608" sldId="331"/>
            <ac:inkMk id="858" creationId="{642F5E02-9C5C-9355-5D27-9C7D4235AA26}"/>
          </ac:inkMkLst>
        </pc:inkChg>
        <pc:inkChg chg="add mod">
          <ac:chgData name="Kokchun Giang" userId="67e2125d-ec8c-4323-9653-9824a2ad815f" providerId="ADAL" clId="{921897F3-359D-1445-86D7-2193B5F6F394}" dt="2024-01-14T12:25:06.167" v="607"/>
          <ac:inkMkLst>
            <pc:docMk/>
            <pc:sldMk cId="2303502608" sldId="331"/>
            <ac:inkMk id="859" creationId="{34E3B304-523F-3768-17B9-019686C68BFC}"/>
          </ac:inkMkLst>
        </pc:inkChg>
        <pc:inkChg chg="add mod">
          <ac:chgData name="Kokchun Giang" userId="67e2125d-ec8c-4323-9653-9824a2ad815f" providerId="ADAL" clId="{921897F3-359D-1445-86D7-2193B5F6F394}" dt="2024-01-14T12:25:06.167" v="607"/>
          <ac:inkMkLst>
            <pc:docMk/>
            <pc:sldMk cId="2303502608" sldId="331"/>
            <ac:inkMk id="860" creationId="{4B3D27D5-8C39-B93B-4B5A-A32BCF3AC643}"/>
          </ac:inkMkLst>
        </pc:inkChg>
        <pc:inkChg chg="add mod">
          <ac:chgData name="Kokchun Giang" userId="67e2125d-ec8c-4323-9653-9824a2ad815f" providerId="ADAL" clId="{921897F3-359D-1445-86D7-2193B5F6F394}" dt="2024-01-14T12:25:06.167" v="607"/>
          <ac:inkMkLst>
            <pc:docMk/>
            <pc:sldMk cId="2303502608" sldId="331"/>
            <ac:inkMk id="862" creationId="{523C3F6E-51E8-8D85-F0C9-944DA12B5067}"/>
          </ac:inkMkLst>
        </pc:inkChg>
        <pc:inkChg chg="add mod">
          <ac:chgData name="Kokchun Giang" userId="67e2125d-ec8c-4323-9653-9824a2ad815f" providerId="ADAL" clId="{921897F3-359D-1445-86D7-2193B5F6F394}" dt="2024-01-14T12:25:06.167" v="607"/>
          <ac:inkMkLst>
            <pc:docMk/>
            <pc:sldMk cId="2303502608" sldId="331"/>
            <ac:inkMk id="863" creationId="{07AC2CF2-5BAF-E65F-6AF2-B68BEC1075E0}"/>
          </ac:inkMkLst>
        </pc:inkChg>
        <pc:inkChg chg="add mod">
          <ac:chgData name="Kokchun Giang" userId="67e2125d-ec8c-4323-9653-9824a2ad815f" providerId="ADAL" clId="{921897F3-359D-1445-86D7-2193B5F6F394}" dt="2024-01-14T12:25:06.167" v="607"/>
          <ac:inkMkLst>
            <pc:docMk/>
            <pc:sldMk cId="2303502608" sldId="331"/>
            <ac:inkMk id="864" creationId="{99351088-03FB-591D-3753-96F36709AD05}"/>
          </ac:inkMkLst>
        </pc:inkChg>
        <pc:inkChg chg="add mod">
          <ac:chgData name="Kokchun Giang" userId="67e2125d-ec8c-4323-9653-9824a2ad815f" providerId="ADAL" clId="{921897F3-359D-1445-86D7-2193B5F6F394}" dt="2024-01-14T12:25:06.167" v="607"/>
          <ac:inkMkLst>
            <pc:docMk/>
            <pc:sldMk cId="2303502608" sldId="331"/>
            <ac:inkMk id="865" creationId="{170ACDC1-6455-3D2F-933B-1BA22739DC7B}"/>
          </ac:inkMkLst>
        </pc:inkChg>
        <pc:inkChg chg="add mod">
          <ac:chgData name="Kokchun Giang" userId="67e2125d-ec8c-4323-9653-9824a2ad815f" providerId="ADAL" clId="{921897F3-359D-1445-86D7-2193B5F6F394}" dt="2024-01-14T12:25:06.167" v="607"/>
          <ac:inkMkLst>
            <pc:docMk/>
            <pc:sldMk cId="2303502608" sldId="331"/>
            <ac:inkMk id="867" creationId="{BFB0725C-C5B4-6904-1DA3-EEB7067A26EB}"/>
          </ac:inkMkLst>
        </pc:inkChg>
        <pc:inkChg chg="add del mod">
          <ac:chgData name="Kokchun Giang" userId="67e2125d-ec8c-4323-9653-9824a2ad815f" providerId="ADAL" clId="{921897F3-359D-1445-86D7-2193B5F6F394}" dt="2024-01-14T12:23:58.179" v="522" actId="9405"/>
          <ac:inkMkLst>
            <pc:docMk/>
            <pc:sldMk cId="2303502608" sldId="331"/>
            <ac:inkMk id="869" creationId="{D7AA18BD-8BBC-5388-6474-DF4CF6E13FA5}"/>
          </ac:inkMkLst>
        </pc:inkChg>
        <pc:inkChg chg="add del mod">
          <ac:chgData name="Kokchun Giang" userId="67e2125d-ec8c-4323-9653-9824a2ad815f" providerId="ADAL" clId="{921897F3-359D-1445-86D7-2193B5F6F394}" dt="2024-01-14T12:23:57.721" v="521"/>
          <ac:inkMkLst>
            <pc:docMk/>
            <pc:sldMk cId="2303502608" sldId="331"/>
            <ac:inkMk id="870" creationId="{3189F31D-E165-0CF5-B0FD-83ADE07A7590}"/>
          </ac:inkMkLst>
        </pc:inkChg>
        <pc:inkChg chg="add del mod">
          <ac:chgData name="Kokchun Giang" userId="67e2125d-ec8c-4323-9653-9824a2ad815f" providerId="ADAL" clId="{921897F3-359D-1445-86D7-2193B5F6F394}" dt="2024-01-14T12:25:06.163" v="600"/>
          <ac:inkMkLst>
            <pc:docMk/>
            <pc:sldMk cId="2303502608" sldId="331"/>
            <ac:inkMk id="872" creationId="{32DEC038-F168-F3A4-D957-F948FF2864CC}"/>
          </ac:inkMkLst>
        </pc:inkChg>
        <pc:inkChg chg="add del mod">
          <ac:chgData name="Kokchun Giang" userId="67e2125d-ec8c-4323-9653-9824a2ad815f" providerId="ADAL" clId="{921897F3-359D-1445-86D7-2193B5F6F394}" dt="2024-01-14T12:25:06.158" v="592"/>
          <ac:inkMkLst>
            <pc:docMk/>
            <pc:sldMk cId="2303502608" sldId="331"/>
            <ac:inkMk id="873" creationId="{DB58B556-5C08-7A00-DF67-4AB3119F7893}"/>
          </ac:inkMkLst>
        </pc:inkChg>
        <pc:inkChg chg="add del mod">
          <ac:chgData name="Kokchun Giang" userId="67e2125d-ec8c-4323-9653-9824a2ad815f" providerId="ADAL" clId="{921897F3-359D-1445-86D7-2193B5F6F394}" dt="2024-01-14T12:25:06.162" v="599"/>
          <ac:inkMkLst>
            <pc:docMk/>
            <pc:sldMk cId="2303502608" sldId="331"/>
            <ac:inkMk id="874" creationId="{8240DBE0-4197-F029-26C6-FAF787AF2270}"/>
          </ac:inkMkLst>
        </pc:inkChg>
        <pc:inkChg chg="add del mod">
          <ac:chgData name="Kokchun Giang" userId="67e2125d-ec8c-4323-9653-9824a2ad815f" providerId="ADAL" clId="{921897F3-359D-1445-86D7-2193B5F6F394}" dt="2024-01-14T12:25:06.165" v="605"/>
          <ac:inkMkLst>
            <pc:docMk/>
            <pc:sldMk cId="2303502608" sldId="331"/>
            <ac:inkMk id="875" creationId="{3DEC9314-9578-AE1E-D891-9C526FD90B05}"/>
          </ac:inkMkLst>
        </pc:inkChg>
        <pc:inkChg chg="add del mod">
          <ac:chgData name="Kokchun Giang" userId="67e2125d-ec8c-4323-9653-9824a2ad815f" providerId="ADAL" clId="{921897F3-359D-1445-86D7-2193B5F6F394}" dt="2024-01-14T12:25:06.165" v="604"/>
          <ac:inkMkLst>
            <pc:docMk/>
            <pc:sldMk cId="2303502608" sldId="331"/>
            <ac:inkMk id="876" creationId="{50EC754C-C85D-779B-57CF-CBEAB975B556}"/>
          </ac:inkMkLst>
        </pc:inkChg>
        <pc:inkChg chg="add del mod">
          <ac:chgData name="Kokchun Giang" userId="67e2125d-ec8c-4323-9653-9824a2ad815f" providerId="ADAL" clId="{921897F3-359D-1445-86D7-2193B5F6F394}" dt="2024-01-14T12:25:06.161" v="597"/>
          <ac:inkMkLst>
            <pc:docMk/>
            <pc:sldMk cId="2303502608" sldId="331"/>
            <ac:inkMk id="877" creationId="{36CEB693-1F08-06E2-A369-AE8CE4E54366}"/>
          </ac:inkMkLst>
        </pc:inkChg>
        <pc:inkChg chg="add del mod">
          <ac:chgData name="Kokchun Giang" userId="67e2125d-ec8c-4323-9653-9824a2ad815f" providerId="ADAL" clId="{921897F3-359D-1445-86D7-2193B5F6F394}" dt="2024-01-14T12:25:06.163" v="601"/>
          <ac:inkMkLst>
            <pc:docMk/>
            <pc:sldMk cId="2303502608" sldId="331"/>
            <ac:inkMk id="878" creationId="{A372A64A-EBB3-4E3F-77B4-0E55AB82912D}"/>
          </ac:inkMkLst>
        </pc:inkChg>
        <pc:inkChg chg="add del mod">
          <ac:chgData name="Kokchun Giang" userId="67e2125d-ec8c-4323-9653-9824a2ad815f" providerId="ADAL" clId="{921897F3-359D-1445-86D7-2193B5F6F394}" dt="2024-01-14T12:25:06.167" v="607"/>
          <ac:inkMkLst>
            <pc:docMk/>
            <pc:sldMk cId="2303502608" sldId="331"/>
            <ac:inkMk id="879" creationId="{786B2A46-4B22-8C9D-36CB-A0E08016364A}"/>
          </ac:inkMkLst>
        </pc:inkChg>
        <pc:inkChg chg="add del mod">
          <ac:chgData name="Kokchun Giang" userId="67e2125d-ec8c-4323-9653-9824a2ad815f" providerId="ADAL" clId="{921897F3-359D-1445-86D7-2193B5F6F394}" dt="2024-01-14T12:25:06.160" v="595"/>
          <ac:inkMkLst>
            <pc:docMk/>
            <pc:sldMk cId="2303502608" sldId="331"/>
            <ac:inkMk id="880" creationId="{617A8F5A-D1B7-DDD9-FBC6-FD707912AC23}"/>
          </ac:inkMkLst>
        </pc:inkChg>
        <pc:inkChg chg="add del mod">
          <ac:chgData name="Kokchun Giang" userId="67e2125d-ec8c-4323-9653-9824a2ad815f" providerId="ADAL" clId="{921897F3-359D-1445-86D7-2193B5F6F394}" dt="2024-01-14T12:25:06.166" v="606"/>
          <ac:inkMkLst>
            <pc:docMk/>
            <pc:sldMk cId="2303502608" sldId="331"/>
            <ac:inkMk id="881" creationId="{7EE83CD4-EF5F-BA67-EA82-A1D524662756}"/>
          </ac:inkMkLst>
        </pc:inkChg>
        <pc:inkChg chg="add del mod">
          <ac:chgData name="Kokchun Giang" userId="67e2125d-ec8c-4323-9653-9824a2ad815f" providerId="ADAL" clId="{921897F3-359D-1445-86D7-2193B5F6F394}" dt="2024-01-14T12:25:06.159" v="594"/>
          <ac:inkMkLst>
            <pc:docMk/>
            <pc:sldMk cId="2303502608" sldId="331"/>
            <ac:inkMk id="882" creationId="{6EBF7A5A-5701-3745-0492-A015BE1F705E}"/>
          </ac:inkMkLst>
        </pc:inkChg>
        <pc:inkChg chg="add del mod">
          <ac:chgData name="Kokchun Giang" userId="67e2125d-ec8c-4323-9653-9824a2ad815f" providerId="ADAL" clId="{921897F3-359D-1445-86D7-2193B5F6F394}" dt="2024-01-14T12:25:06.159" v="593"/>
          <ac:inkMkLst>
            <pc:docMk/>
            <pc:sldMk cId="2303502608" sldId="331"/>
            <ac:inkMk id="883" creationId="{25D30D40-5BBC-FC3C-4EB9-E69AC9B3C1AB}"/>
          </ac:inkMkLst>
        </pc:inkChg>
        <pc:inkChg chg="add del mod">
          <ac:chgData name="Kokchun Giang" userId="67e2125d-ec8c-4323-9653-9824a2ad815f" providerId="ADAL" clId="{921897F3-359D-1445-86D7-2193B5F6F394}" dt="2024-01-14T12:25:06.164" v="603"/>
          <ac:inkMkLst>
            <pc:docMk/>
            <pc:sldMk cId="2303502608" sldId="331"/>
            <ac:inkMk id="884" creationId="{3DA60058-CBAE-DFB4-CD4B-C1C4A7AE45A7}"/>
          </ac:inkMkLst>
        </pc:inkChg>
        <pc:inkChg chg="add del mod">
          <ac:chgData name="Kokchun Giang" userId="67e2125d-ec8c-4323-9653-9824a2ad815f" providerId="ADAL" clId="{921897F3-359D-1445-86D7-2193B5F6F394}" dt="2024-01-14T12:25:06.164" v="602"/>
          <ac:inkMkLst>
            <pc:docMk/>
            <pc:sldMk cId="2303502608" sldId="331"/>
            <ac:inkMk id="885" creationId="{A75BB08C-C61E-4976-DCD7-52EF41F7839C}"/>
          </ac:inkMkLst>
        </pc:inkChg>
        <pc:inkChg chg="add del mod">
          <ac:chgData name="Kokchun Giang" userId="67e2125d-ec8c-4323-9653-9824a2ad815f" providerId="ADAL" clId="{921897F3-359D-1445-86D7-2193B5F6F394}" dt="2024-01-14T12:25:06.160" v="596"/>
          <ac:inkMkLst>
            <pc:docMk/>
            <pc:sldMk cId="2303502608" sldId="331"/>
            <ac:inkMk id="886" creationId="{EE9EB220-2FC4-DCBB-E560-2AF4D5376C0C}"/>
          </ac:inkMkLst>
        </pc:inkChg>
        <pc:inkChg chg="add del mod">
          <ac:chgData name="Kokchun Giang" userId="67e2125d-ec8c-4323-9653-9824a2ad815f" providerId="ADAL" clId="{921897F3-359D-1445-86D7-2193B5F6F394}" dt="2024-01-14T12:25:06.162" v="598"/>
          <ac:inkMkLst>
            <pc:docMk/>
            <pc:sldMk cId="2303502608" sldId="331"/>
            <ac:inkMk id="888" creationId="{0CC91A56-5CB1-0EF3-9914-9F5BE571D29C}"/>
          </ac:inkMkLst>
        </pc:inkChg>
        <pc:inkChg chg="add del mod">
          <ac:chgData name="Kokchun Giang" userId="67e2125d-ec8c-4323-9653-9824a2ad815f" providerId="ADAL" clId="{921897F3-359D-1445-86D7-2193B5F6F394}" dt="2024-01-14T12:24:38.807" v="568" actId="9405"/>
          <ac:inkMkLst>
            <pc:docMk/>
            <pc:sldMk cId="2303502608" sldId="331"/>
            <ac:inkMk id="890" creationId="{0A9664A7-8F89-1C86-A58F-96DB10A55107}"/>
          </ac:inkMkLst>
        </pc:inkChg>
        <pc:inkChg chg="add del mod">
          <ac:chgData name="Kokchun Giang" userId="67e2125d-ec8c-4323-9653-9824a2ad815f" providerId="ADAL" clId="{921897F3-359D-1445-86D7-2193B5F6F394}" dt="2024-01-14T12:24:38.411" v="567"/>
          <ac:inkMkLst>
            <pc:docMk/>
            <pc:sldMk cId="2303502608" sldId="331"/>
            <ac:inkMk id="891" creationId="{AC6049E9-6AE1-E72F-2E40-2913D9B1EC47}"/>
          </ac:inkMkLst>
        </pc:inkChg>
        <pc:inkChg chg="add del mod">
          <ac:chgData name="Kokchun Giang" userId="67e2125d-ec8c-4323-9653-9824a2ad815f" providerId="ADAL" clId="{921897F3-359D-1445-86D7-2193B5F6F394}" dt="2024-01-14T12:24:38.073" v="565" actId="9405"/>
          <ac:inkMkLst>
            <pc:docMk/>
            <pc:sldMk cId="2303502608" sldId="331"/>
            <ac:inkMk id="893" creationId="{2672DBD0-B37B-CF75-50C4-16858C50177C}"/>
          </ac:inkMkLst>
        </pc:inkChg>
        <pc:inkChg chg="add del mod">
          <ac:chgData name="Kokchun Giang" userId="67e2125d-ec8c-4323-9653-9824a2ad815f" providerId="ADAL" clId="{921897F3-359D-1445-86D7-2193B5F6F394}" dt="2024-01-14T12:24:37.787" v="564" actId="9405"/>
          <ac:inkMkLst>
            <pc:docMk/>
            <pc:sldMk cId="2303502608" sldId="331"/>
            <ac:inkMk id="894" creationId="{C8A6E78E-CA18-3555-4453-96265CD2D1E0}"/>
          </ac:inkMkLst>
        </pc:inkChg>
        <pc:inkChg chg="add del mod">
          <ac:chgData name="Kokchun Giang" userId="67e2125d-ec8c-4323-9653-9824a2ad815f" providerId="ADAL" clId="{921897F3-359D-1445-86D7-2193B5F6F394}" dt="2024-01-14T12:24:37.488" v="563" actId="9405"/>
          <ac:inkMkLst>
            <pc:docMk/>
            <pc:sldMk cId="2303502608" sldId="331"/>
            <ac:inkMk id="895" creationId="{109E419F-250B-CD9D-CBEC-11DDA326B922}"/>
          </ac:inkMkLst>
        </pc:inkChg>
        <pc:inkChg chg="add del mod">
          <ac:chgData name="Kokchun Giang" userId="67e2125d-ec8c-4323-9653-9824a2ad815f" providerId="ADAL" clId="{921897F3-359D-1445-86D7-2193B5F6F394}" dt="2024-01-14T12:24:37.188" v="562" actId="9405"/>
          <ac:inkMkLst>
            <pc:docMk/>
            <pc:sldMk cId="2303502608" sldId="331"/>
            <ac:inkMk id="896" creationId="{3D6A4B9D-0B64-6EFC-B485-5416738B294A}"/>
          </ac:inkMkLst>
        </pc:inkChg>
        <pc:inkChg chg="add del mod">
          <ac:chgData name="Kokchun Giang" userId="67e2125d-ec8c-4323-9653-9824a2ad815f" providerId="ADAL" clId="{921897F3-359D-1445-86D7-2193B5F6F394}" dt="2024-01-14T12:24:36.876" v="561" actId="9405"/>
          <ac:inkMkLst>
            <pc:docMk/>
            <pc:sldMk cId="2303502608" sldId="331"/>
            <ac:inkMk id="897" creationId="{7989A0D9-21D1-16AB-CA93-9A80E823B705}"/>
          </ac:inkMkLst>
        </pc:inkChg>
        <pc:inkChg chg="add del mod">
          <ac:chgData name="Kokchun Giang" userId="67e2125d-ec8c-4323-9653-9824a2ad815f" providerId="ADAL" clId="{921897F3-359D-1445-86D7-2193B5F6F394}" dt="2024-01-14T12:24:36.597" v="560" actId="9405"/>
          <ac:inkMkLst>
            <pc:docMk/>
            <pc:sldMk cId="2303502608" sldId="331"/>
            <ac:inkMk id="898" creationId="{1E4C04E5-9DCC-A71C-35B4-DCC3BEEDFC20}"/>
          </ac:inkMkLst>
        </pc:inkChg>
        <pc:inkChg chg="add del mod">
          <ac:chgData name="Kokchun Giang" userId="67e2125d-ec8c-4323-9653-9824a2ad815f" providerId="ADAL" clId="{921897F3-359D-1445-86D7-2193B5F6F394}" dt="2024-01-14T12:24:36.366" v="559" actId="9405"/>
          <ac:inkMkLst>
            <pc:docMk/>
            <pc:sldMk cId="2303502608" sldId="331"/>
            <ac:inkMk id="899" creationId="{2B72A994-112E-961D-6C61-94773774EE58}"/>
          </ac:inkMkLst>
        </pc:inkChg>
        <pc:inkChg chg="add del mod">
          <ac:chgData name="Kokchun Giang" userId="67e2125d-ec8c-4323-9653-9824a2ad815f" providerId="ADAL" clId="{921897F3-359D-1445-86D7-2193B5F6F394}" dt="2024-01-14T12:24:36.094" v="558" actId="9405"/>
          <ac:inkMkLst>
            <pc:docMk/>
            <pc:sldMk cId="2303502608" sldId="331"/>
            <ac:inkMk id="900" creationId="{0449EABB-5B1D-7ACD-B7AC-E20232438C2D}"/>
          </ac:inkMkLst>
        </pc:inkChg>
        <pc:inkChg chg="add del mod">
          <ac:chgData name="Kokchun Giang" userId="67e2125d-ec8c-4323-9653-9824a2ad815f" providerId="ADAL" clId="{921897F3-359D-1445-86D7-2193B5F6F394}" dt="2024-01-14T12:24:35.809" v="557" actId="9405"/>
          <ac:inkMkLst>
            <pc:docMk/>
            <pc:sldMk cId="2303502608" sldId="331"/>
            <ac:inkMk id="901" creationId="{3BC5406C-AB92-09B0-8656-BD5C8E4C5C98}"/>
          </ac:inkMkLst>
        </pc:inkChg>
        <pc:inkChg chg="add del mod">
          <ac:chgData name="Kokchun Giang" userId="67e2125d-ec8c-4323-9653-9824a2ad815f" providerId="ADAL" clId="{921897F3-359D-1445-86D7-2193B5F6F394}" dt="2024-01-14T12:24:35.527" v="556"/>
          <ac:inkMkLst>
            <pc:docMk/>
            <pc:sldMk cId="2303502608" sldId="331"/>
            <ac:inkMk id="902" creationId="{18F9D018-307C-15EB-0CF2-D16F74D2EDBF}"/>
          </ac:inkMkLst>
        </pc:inkChg>
        <pc:inkChg chg="add mod">
          <ac:chgData name="Kokchun Giang" userId="67e2125d-ec8c-4323-9653-9824a2ad815f" providerId="ADAL" clId="{921897F3-359D-1445-86D7-2193B5F6F394}" dt="2024-01-14T12:25:06.167" v="607"/>
          <ac:inkMkLst>
            <pc:docMk/>
            <pc:sldMk cId="2303502608" sldId="331"/>
            <ac:inkMk id="904" creationId="{10628D99-DF5D-AA1C-B64A-8D20EE360F8D}"/>
          </ac:inkMkLst>
        </pc:inkChg>
        <pc:inkChg chg="add mod">
          <ac:chgData name="Kokchun Giang" userId="67e2125d-ec8c-4323-9653-9824a2ad815f" providerId="ADAL" clId="{921897F3-359D-1445-86D7-2193B5F6F394}" dt="2024-01-14T12:25:06.167" v="607"/>
          <ac:inkMkLst>
            <pc:docMk/>
            <pc:sldMk cId="2303502608" sldId="331"/>
            <ac:inkMk id="905" creationId="{EAF0CBA5-5649-F5B7-8436-D2CF3FD8848B}"/>
          </ac:inkMkLst>
        </pc:inkChg>
        <pc:inkChg chg="add mod">
          <ac:chgData name="Kokchun Giang" userId="67e2125d-ec8c-4323-9653-9824a2ad815f" providerId="ADAL" clId="{921897F3-359D-1445-86D7-2193B5F6F394}" dt="2024-01-14T12:25:06.167" v="607"/>
          <ac:inkMkLst>
            <pc:docMk/>
            <pc:sldMk cId="2303502608" sldId="331"/>
            <ac:inkMk id="906" creationId="{A7040C38-4D33-0F0D-BEC8-C8C8562F8D51}"/>
          </ac:inkMkLst>
        </pc:inkChg>
        <pc:inkChg chg="add del mod">
          <ac:chgData name="Kokchun Giang" userId="67e2125d-ec8c-4323-9653-9824a2ad815f" providerId="ADAL" clId="{921897F3-359D-1445-86D7-2193B5F6F394}" dt="2024-01-14T12:24:46.459" v="578" actId="9405"/>
          <ac:inkMkLst>
            <pc:docMk/>
            <pc:sldMk cId="2303502608" sldId="331"/>
            <ac:inkMk id="908" creationId="{0A91774C-9EAB-C71F-9262-20FFD0B38F87}"/>
          </ac:inkMkLst>
        </pc:inkChg>
        <pc:inkChg chg="add del mod">
          <ac:chgData name="Kokchun Giang" userId="67e2125d-ec8c-4323-9653-9824a2ad815f" providerId="ADAL" clId="{921897F3-359D-1445-86D7-2193B5F6F394}" dt="2024-01-14T12:24:46.026" v="577"/>
          <ac:inkMkLst>
            <pc:docMk/>
            <pc:sldMk cId="2303502608" sldId="331"/>
            <ac:inkMk id="909" creationId="{AA9DAA69-229E-5A2D-3CD5-1A9A0A3E5E4E}"/>
          </ac:inkMkLst>
        </pc:inkChg>
        <pc:inkChg chg="del mod">
          <ac:chgData name="Kokchun Giang" userId="67e2125d-ec8c-4323-9653-9824a2ad815f" providerId="ADAL" clId="{921897F3-359D-1445-86D7-2193B5F6F394}" dt="2024-01-14T12:25:19.663" v="610"/>
          <ac:inkMkLst>
            <pc:docMk/>
            <pc:sldMk cId="2303502608" sldId="331"/>
            <ac:inkMk id="913" creationId="{94E95573-6568-8B3D-0CA6-1912B1F31B80}"/>
          </ac:inkMkLst>
        </pc:inkChg>
        <pc:inkChg chg="mod">
          <ac:chgData name="Kokchun Giang" userId="67e2125d-ec8c-4323-9653-9824a2ad815f" providerId="ADAL" clId="{921897F3-359D-1445-86D7-2193B5F6F394}" dt="2024-01-14T12:25:19.664" v="611"/>
          <ac:inkMkLst>
            <pc:docMk/>
            <pc:sldMk cId="2303502608" sldId="331"/>
            <ac:inkMk id="914" creationId="{4DC62FE5-0110-5FDE-F390-079F7D354434}"/>
          </ac:inkMkLst>
        </pc:inkChg>
        <pc:inkChg chg="mod">
          <ac:chgData name="Kokchun Giang" userId="67e2125d-ec8c-4323-9653-9824a2ad815f" providerId="ADAL" clId="{921897F3-359D-1445-86D7-2193B5F6F394}" dt="2024-01-14T12:25:19.664" v="611"/>
          <ac:inkMkLst>
            <pc:docMk/>
            <pc:sldMk cId="2303502608" sldId="331"/>
            <ac:inkMk id="915" creationId="{F7E411C2-66BE-FAF5-5DA2-F0080E14BDC9}"/>
          </ac:inkMkLst>
        </pc:inkChg>
        <pc:inkChg chg="mod">
          <ac:chgData name="Kokchun Giang" userId="67e2125d-ec8c-4323-9653-9824a2ad815f" providerId="ADAL" clId="{921897F3-359D-1445-86D7-2193B5F6F394}" dt="2024-01-14T12:25:19.664" v="611"/>
          <ac:inkMkLst>
            <pc:docMk/>
            <pc:sldMk cId="2303502608" sldId="331"/>
            <ac:inkMk id="916" creationId="{42D63A40-DA87-79B2-0200-09259C3CAD99}"/>
          </ac:inkMkLst>
        </pc:inkChg>
        <pc:inkChg chg="mod">
          <ac:chgData name="Kokchun Giang" userId="67e2125d-ec8c-4323-9653-9824a2ad815f" providerId="ADAL" clId="{921897F3-359D-1445-86D7-2193B5F6F394}" dt="2024-01-14T12:25:19.664" v="611"/>
          <ac:inkMkLst>
            <pc:docMk/>
            <pc:sldMk cId="2303502608" sldId="331"/>
            <ac:inkMk id="917" creationId="{F5D8A3CD-B874-4A4A-6C1B-3CE6E9A814B9}"/>
          </ac:inkMkLst>
        </pc:inkChg>
        <pc:inkChg chg="mod">
          <ac:chgData name="Kokchun Giang" userId="67e2125d-ec8c-4323-9653-9824a2ad815f" providerId="ADAL" clId="{921897F3-359D-1445-86D7-2193B5F6F394}" dt="2024-01-14T12:25:19.664" v="611"/>
          <ac:inkMkLst>
            <pc:docMk/>
            <pc:sldMk cId="2303502608" sldId="331"/>
            <ac:inkMk id="918" creationId="{3ECC3C9D-1103-3810-02AD-469B1EC931A1}"/>
          </ac:inkMkLst>
        </pc:inkChg>
        <pc:inkChg chg="mod">
          <ac:chgData name="Kokchun Giang" userId="67e2125d-ec8c-4323-9653-9824a2ad815f" providerId="ADAL" clId="{921897F3-359D-1445-86D7-2193B5F6F394}" dt="2024-01-14T12:25:19.664" v="611"/>
          <ac:inkMkLst>
            <pc:docMk/>
            <pc:sldMk cId="2303502608" sldId="331"/>
            <ac:inkMk id="919" creationId="{192B65ED-5B49-45A1-7739-C6962CE57902}"/>
          </ac:inkMkLst>
        </pc:inkChg>
        <pc:inkChg chg="mod">
          <ac:chgData name="Kokchun Giang" userId="67e2125d-ec8c-4323-9653-9824a2ad815f" providerId="ADAL" clId="{921897F3-359D-1445-86D7-2193B5F6F394}" dt="2024-01-14T12:25:19.664" v="611"/>
          <ac:inkMkLst>
            <pc:docMk/>
            <pc:sldMk cId="2303502608" sldId="331"/>
            <ac:inkMk id="920" creationId="{BD2A8212-2682-D09C-4506-C7260697D822}"/>
          </ac:inkMkLst>
        </pc:inkChg>
        <pc:inkChg chg="mod">
          <ac:chgData name="Kokchun Giang" userId="67e2125d-ec8c-4323-9653-9824a2ad815f" providerId="ADAL" clId="{921897F3-359D-1445-86D7-2193B5F6F394}" dt="2024-01-14T12:25:19.664" v="611"/>
          <ac:inkMkLst>
            <pc:docMk/>
            <pc:sldMk cId="2303502608" sldId="331"/>
            <ac:inkMk id="921" creationId="{68098B7E-954E-2917-DAFF-516AAF3AF731}"/>
          </ac:inkMkLst>
        </pc:inkChg>
        <pc:inkChg chg="mod">
          <ac:chgData name="Kokchun Giang" userId="67e2125d-ec8c-4323-9653-9824a2ad815f" providerId="ADAL" clId="{921897F3-359D-1445-86D7-2193B5F6F394}" dt="2024-01-14T12:25:19.664" v="611"/>
          <ac:inkMkLst>
            <pc:docMk/>
            <pc:sldMk cId="2303502608" sldId="331"/>
            <ac:inkMk id="922" creationId="{4D918A29-A6C2-73A9-3738-18B0489185F1}"/>
          </ac:inkMkLst>
        </pc:inkChg>
        <pc:inkChg chg="mod">
          <ac:chgData name="Kokchun Giang" userId="67e2125d-ec8c-4323-9653-9824a2ad815f" providerId="ADAL" clId="{921897F3-359D-1445-86D7-2193B5F6F394}" dt="2024-01-14T12:25:19.664" v="611"/>
          <ac:inkMkLst>
            <pc:docMk/>
            <pc:sldMk cId="2303502608" sldId="331"/>
            <ac:inkMk id="923" creationId="{071CB3A8-1752-B828-EBA7-BC82080526E6}"/>
          </ac:inkMkLst>
        </pc:inkChg>
        <pc:inkChg chg="mod">
          <ac:chgData name="Kokchun Giang" userId="67e2125d-ec8c-4323-9653-9824a2ad815f" providerId="ADAL" clId="{921897F3-359D-1445-86D7-2193B5F6F394}" dt="2024-01-14T12:25:19.664" v="611"/>
          <ac:inkMkLst>
            <pc:docMk/>
            <pc:sldMk cId="2303502608" sldId="331"/>
            <ac:inkMk id="924" creationId="{D25D8BB3-E6B1-5062-1CF8-E987F944506B}"/>
          </ac:inkMkLst>
        </pc:inkChg>
        <pc:inkChg chg="mod">
          <ac:chgData name="Kokchun Giang" userId="67e2125d-ec8c-4323-9653-9824a2ad815f" providerId="ADAL" clId="{921897F3-359D-1445-86D7-2193B5F6F394}" dt="2024-01-14T12:25:19.664" v="611"/>
          <ac:inkMkLst>
            <pc:docMk/>
            <pc:sldMk cId="2303502608" sldId="331"/>
            <ac:inkMk id="925" creationId="{A2F95615-A2D0-7656-3BB2-57246752D66D}"/>
          </ac:inkMkLst>
        </pc:inkChg>
        <pc:inkChg chg="mod">
          <ac:chgData name="Kokchun Giang" userId="67e2125d-ec8c-4323-9653-9824a2ad815f" providerId="ADAL" clId="{921897F3-359D-1445-86D7-2193B5F6F394}" dt="2024-01-14T12:25:19.664" v="611"/>
          <ac:inkMkLst>
            <pc:docMk/>
            <pc:sldMk cId="2303502608" sldId="331"/>
            <ac:inkMk id="926" creationId="{39A26CE6-B08B-964E-8113-3DED37636126}"/>
          </ac:inkMkLst>
        </pc:inkChg>
        <pc:inkChg chg="mod">
          <ac:chgData name="Kokchun Giang" userId="67e2125d-ec8c-4323-9653-9824a2ad815f" providerId="ADAL" clId="{921897F3-359D-1445-86D7-2193B5F6F394}" dt="2024-01-14T12:25:19.664" v="611"/>
          <ac:inkMkLst>
            <pc:docMk/>
            <pc:sldMk cId="2303502608" sldId="331"/>
            <ac:inkMk id="927" creationId="{71CD2487-C796-E16B-C1A2-AE632A72FFD3}"/>
          </ac:inkMkLst>
        </pc:inkChg>
        <pc:inkChg chg="del mod">
          <ac:chgData name="Kokchun Giang" userId="67e2125d-ec8c-4323-9653-9824a2ad815f" providerId="ADAL" clId="{921897F3-359D-1445-86D7-2193B5F6F394}" dt="2024-01-14T12:25:02.981" v="591"/>
          <ac:inkMkLst>
            <pc:docMk/>
            <pc:sldMk cId="2303502608" sldId="331"/>
            <ac:inkMk id="928" creationId="{76366733-02E9-6703-D86F-9ECF3ED731CC}"/>
          </ac:inkMkLst>
        </pc:inkChg>
        <pc:inkChg chg="del mod">
          <ac:chgData name="Kokchun Giang" userId="67e2125d-ec8c-4323-9653-9824a2ad815f" providerId="ADAL" clId="{921897F3-359D-1445-86D7-2193B5F6F394}" dt="2024-01-14T12:25:02.977" v="584"/>
          <ac:inkMkLst>
            <pc:docMk/>
            <pc:sldMk cId="2303502608" sldId="331"/>
            <ac:inkMk id="929" creationId="{9F4CC607-042B-1B49-9987-5DD52B67A082}"/>
          </ac:inkMkLst>
        </pc:inkChg>
        <pc:inkChg chg="del mod">
          <ac:chgData name="Kokchun Giang" userId="67e2125d-ec8c-4323-9653-9824a2ad815f" providerId="ADAL" clId="{921897F3-359D-1445-86D7-2193B5F6F394}" dt="2024-01-14T12:25:02.976" v="583"/>
          <ac:inkMkLst>
            <pc:docMk/>
            <pc:sldMk cId="2303502608" sldId="331"/>
            <ac:inkMk id="930" creationId="{A4DE66FF-0761-1E3D-B158-2A4FE04D1232}"/>
          </ac:inkMkLst>
        </pc:inkChg>
        <pc:inkChg chg="del mod">
          <ac:chgData name="Kokchun Giang" userId="67e2125d-ec8c-4323-9653-9824a2ad815f" providerId="ADAL" clId="{921897F3-359D-1445-86D7-2193B5F6F394}" dt="2024-01-14T12:25:02.978" v="586"/>
          <ac:inkMkLst>
            <pc:docMk/>
            <pc:sldMk cId="2303502608" sldId="331"/>
            <ac:inkMk id="931" creationId="{5D0D9714-971B-F574-3D6D-8ADDBF813BCC}"/>
          </ac:inkMkLst>
        </pc:inkChg>
        <pc:inkChg chg="del mod">
          <ac:chgData name="Kokchun Giang" userId="67e2125d-ec8c-4323-9653-9824a2ad815f" providerId="ADAL" clId="{921897F3-359D-1445-86D7-2193B5F6F394}" dt="2024-01-14T12:25:02.978" v="587"/>
          <ac:inkMkLst>
            <pc:docMk/>
            <pc:sldMk cId="2303502608" sldId="331"/>
            <ac:inkMk id="932" creationId="{00231364-555C-31CC-9FEB-734DA6A4C18B}"/>
          </ac:inkMkLst>
        </pc:inkChg>
        <pc:inkChg chg="del mod">
          <ac:chgData name="Kokchun Giang" userId="67e2125d-ec8c-4323-9653-9824a2ad815f" providerId="ADAL" clId="{921897F3-359D-1445-86D7-2193B5F6F394}" dt="2024-01-14T12:25:02.980" v="590"/>
          <ac:inkMkLst>
            <pc:docMk/>
            <pc:sldMk cId="2303502608" sldId="331"/>
            <ac:inkMk id="933" creationId="{E19FF6DD-B588-184E-A085-57F11828672D}"/>
          </ac:inkMkLst>
        </pc:inkChg>
        <pc:inkChg chg="del mod">
          <ac:chgData name="Kokchun Giang" userId="67e2125d-ec8c-4323-9653-9824a2ad815f" providerId="ADAL" clId="{921897F3-359D-1445-86D7-2193B5F6F394}" dt="2024-01-14T12:25:02.979" v="588"/>
          <ac:inkMkLst>
            <pc:docMk/>
            <pc:sldMk cId="2303502608" sldId="331"/>
            <ac:inkMk id="934" creationId="{F0F1079C-8F68-3FD2-A0C9-2670B8B9BC5E}"/>
          </ac:inkMkLst>
        </pc:inkChg>
        <pc:inkChg chg="del mod">
          <ac:chgData name="Kokchun Giang" userId="67e2125d-ec8c-4323-9653-9824a2ad815f" providerId="ADAL" clId="{921897F3-359D-1445-86D7-2193B5F6F394}" dt="2024-01-14T12:25:02.980" v="589"/>
          <ac:inkMkLst>
            <pc:docMk/>
            <pc:sldMk cId="2303502608" sldId="331"/>
            <ac:inkMk id="935" creationId="{EB2B9358-FC38-47D4-2B4F-5CD5C452ACB9}"/>
          </ac:inkMkLst>
        </pc:inkChg>
        <pc:inkChg chg="del mod">
          <ac:chgData name="Kokchun Giang" userId="67e2125d-ec8c-4323-9653-9824a2ad815f" providerId="ADAL" clId="{921897F3-359D-1445-86D7-2193B5F6F394}" dt="2024-01-14T12:25:02.974" v="581"/>
          <ac:inkMkLst>
            <pc:docMk/>
            <pc:sldMk cId="2303502608" sldId="331"/>
            <ac:inkMk id="936" creationId="{8BCA5112-068A-97DC-D127-4CFD49060BD3}"/>
          </ac:inkMkLst>
        </pc:inkChg>
        <pc:inkChg chg="del mod">
          <ac:chgData name="Kokchun Giang" userId="67e2125d-ec8c-4323-9653-9824a2ad815f" providerId="ADAL" clId="{921897F3-359D-1445-86D7-2193B5F6F394}" dt="2024-01-14T12:25:02.975" v="582"/>
          <ac:inkMkLst>
            <pc:docMk/>
            <pc:sldMk cId="2303502608" sldId="331"/>
            <ac:inkMk id="937" creationId="{A91AA350-9941-A82F-4FC6-60AAC1A6D8B4}"/>
          </ac:inkMkLst>
        </pc:inkChg>
        <pc:inkChg chg="del mod">
          <ac:chgData name="Kokchun Giang" userId="67e2125d-ec8c-4323-9653-9824a2ad815f" providerId="ADAL" clId="{921897F3-359D-1445-86D7-2193B5F6F394}" dt="2024-01-14T12:25:02.977" v="585"/>
          <ac:inkMkLst>
            <pc:docMk/>
            <pc:sldMk cId="2303502608" sldId="331"/>
            <ac:inkMk id="938" creationId="{15AA0F35-56E1-1A3C-57B5-5172ECB3FDEF}"/>
          </ac:inkMkLst>
        </pc:inkChg>
        <pc:inkChg chg="mod">
          <ac:chgData name="Kokchun Giang" userId="67e2125d-ec8c-4323-9653-9824a2ad815f" providerId="ADAL" clId="{921897F3-359D-1445-86D7-2193B5F6F394}" dt="2024-01-14T12:25:19.664" v="611"/>
          <ac:inkMkLst>
            <pc:docMk/>
            <pc:sldMk cId="2303502608" sldId="331"/>
            <ac:inkMk id="940" creationId="{3F9F70BF-42EF-8236-6D30-82ED23BA53C1}"/>
          </ac:inkMkLst>
        </pc:inkChg>
        <pc:inkChg chg="mod">
          <ac:chgData name="Kokchun Giang" userId="67e2125d-ec8c-4323-9653-9824a2ad815f" providerId="ADAL" clId="{921897F3-359D-1445-86D7-2193B5F6F394}" dt="2024-01-14T12:25:19.664" v="611"/>
          <ac:inkMkLst>
            <pc:docMk/>
            <pc:sldMk cId="2303502608" sldId="331"/>
            <ac:inkMk id="941" creationId="{0D4A88ED-2A77-FCC8-EEEF-30CFE6A8F2B9}"/>
          </ac:inkMkLst>
        </pc:inkChg>
        <pc:inkChg chg="mod">
          <ac:chgData name="Kokchun Giang" userId="67e2125d-ec8c-4323-9653-9824a2ad815f" providerId="ADAL" clId="{921897F3-359D-1445-86D7-2193B5F6F394}" dt="2024-01-14T12:25:19.664" v="611"/>
          <ac:inkMkLst>
            <pc:docMk/>
            <pc:sldMk cId="2303502608" sldId="331"/>
            <ac:inkMk id="942" creationId="{32544436-620C-0CFD-73B4-1E07FFCE7983}"/>
          </ac:inkMkLst>
        </pc:inkChg>
        <pc:inkChg chg="mod">
          <ac:chgData name="Kokchun Giang" userId="67e2125d-ec8c-4323-9653-9824a2ad815f" providerId="ADAL" clId="{921897F3-359D-1445-86D7-2193B5F6F394}" dt="2024-01-14T12:25:19.664" v="611"/>
          <ac:inkMkLst>
            <pc:docMk/>
            <pc:sldMk cId="2303502608" sldId="331"/>
            <ac:inkMk id="943" creationId="{EF8186FA-9EEB-E1D7-F4A4-BF492E06598B}"/>
          </ac:inkMkLst>
        </pc:inkChg>
        <pc:inkChg chg="del mod">
          <ac:chgData name="Kokchun Giang" userId="67e2125d-ec8c-4323-9653-9824a2ad815f" providerId="ADAL" clId="{921897F3-359D-1445-86D7-2193B5F6F394}" dt="2024-01-14T12:25:11.792" v="608" actId="478"/>
          <ac:inkMkLst>
            <pc:docMk/>
            <pc:sldMk cId="2303502608" sldId="331"/>
            <ac:inkMk id="944" creationId="{A4D146FB-B4C3-1B9F-A7FA-2A25C2A8FDE2}"/>
          </ac:inkMkLst>
        </pc:inkChg>
        <pc:inkChg chg="del mod">
          <ac:chgData name="Kokchun Giang" userId="67e2125d-ec8c-4323-9653-9824a2ad815f" providerId="ADAL" clId="{921897F3-359D-1445-86D7-2193B5F6F394}" dt="2024-01-14T12:25:14.516" v="609" actId="478"/>
          <ac:inkMkLst>
            <pc:docMk/>
            <pc:sldMk cId="2303502608" sldId="331"/>
            <ac:inkMk id="945" creationId="{967710CF-F7D7-08F5-99D7-342DFE8CFC5B}"/>
          </ac:inkMkLst>
        </pc:inkChg>
        <pc:inkChg chg="del mod">
          <ac:chgData name="Kokchun Giang" userId="67e2125d-ec8c-4323-9653-9824a2ad815f" providerId="ADAL" clId="{921897F3-359D-1445-86D7-2193B5F6F394}" dt="2024-01-14T12:25:19.664" v="611"/>
          <ac:inkMkLst>
            <pc:docMk/>
            <pc:sldMk cId="2303502608" sldId="331"/>
            <ac:inkMk id="946" creationId="{605BF43E-95DF-E0C0-2A11-D6F1029DC397}"/>
          </ac:inkMkLst>
        </pc:inkChg>
        <pc:inkChg chg="add mod">
          <ac:chgData name="Kokchun Giang" userId="67e2125d-ec8c-4323-9653-9824a2ad815f" providerId="ADAL" clId="{921897F3-359D-1445-86D7-2193B5F6F394}" dt="2024-01-14T12:30:45.098" v="916" actId="164"/>
          <ac:inkMkLst>
            <pc:docMk/>
            <pc:sldMk cId="2303502608" sldId="331"/>
            <ac:inkMk id="947" creationId="{85C81C62-36A8-ADA9-9336-FA145CB9CD3B}"/>
          </ac:inkMkLst>
        </pc:inkChg>
        <pc:inkChg chg="add mod">
          <ac:chgData name="Kokchun Giang" userId="67e2125d-ec8c-4323-9653-9824a2ad815f" providerId="ADAL" clId="{921897F3-359D-1445-86D7-2193B5F6F394}" dt="2024-01-14T12:25:25.533" v="617"/>
          <ac:inkMkLst>
            <pc:docMk/>
            <pc:sldMk cId="2303502608" sldId="331"/>
            <ac:inkMk id="948" creationId="{22185369-336D-10EC-31AB-50D499604311}"/>
          </ac:inkMkLst>
        </pc:inkChg>
        <pc:inkChg chg="add mod">
          <ac:chgData name="Kokchun Giang" userId="67e2125d-ec8c-4323-9653-9824a2ad815f" providerId="ADAL" clId="{921897F3-359D-1445-86D7-2193B5F6F394}" dt="2024-01-14T12:25:25.533" v="617"/>
          <ac:inkMkLst>
            <pc:docMk/>
            <pc:sldMk cId="2303502608" sldId="331"/>
            <ac:inkMk id="949" creationId="{5586EECD-EB88-993F-EE59-5375A65BA52F}"/>
          </ac:inkMkLst>
        </pc:inkChg>
        <pc:inkChg chg="add mod">
          <ac:chgData name="Kokchun Giang" userId="67e2125d-ec8c-4323-9653-9824a2ad815f" providerId="ADAL" clId="{921897F3-359D-1445-86D7-2193B5F6F394}" dt="2024-01-14T12:25:25.533" v="617"/>
          <ac:inkMkLst>
            <pc:docMk/>
            <pc:sldMk cId="2303502608" sldId="331"/>
            <ac:inkMk id="950" creationId="{BA77E862-6796-C1EB-1459-6C12AF8577AB}"/>
          </ac:inkMkLst>
        </pc:inkChg>
        <pc:inkChg chg="add mod">
          <ac:chgData name="Kokchun Giang" userId="67e2125d-ec8c-4323-9653-9824a2ad815f" providerId="ADAL" clId="{921897F3-359D-1445-86D7-2193B5F6F394}" dt="2024-01-14T12:25:25.533" v="617"/>
          <ac:inkMkLst>
            <pc:docMk/>
            <pc:sldMk cId="2303502608" sldId="331"/>
            <ac:inkMk id="951" creationId="{E39B3F21-04CC-CAF5-C78C-E2AB26507633}"/>
          </ac:inkMkLst>
        </pc:inkChg>
        <pc:inkChg chg="add mod">
          <ac:chgData name="Kokchun Giang" userId="67e2125d-ec8c-4323-9653-9824a2ad815f" providerId="ADAL" clId="{921897F3-359D-1445-86D7-2193B5F6F394}" dt="2024-01-14T12:30:45.098" v="916" actId="164"/>
          <ac:inkMkLst>
            <pc:docMk/>
            <pc:sldMk cId="2303502608" sldId="331"/>
            <ac:inkMk id="953" creationId="{39E769B1-9D72-0106-0E54-D68AAA3EBA79}"/>
          </ac:inkMkLst>
        </pc:inkChg>
        <pc:inkChg chg="add mod">
          <ac:chgData name="Kokchun Giang" userId="67e2125d-ec8c-4323-9653-9824a2ad815f" providerId="ADAL" clId="{921897F3-359D-1445-86D7-2193B5F6F394}" dt="2024-01-14T12:27:27.128" v="707"/>
          <ac:inkMkLst>
            <pc:docMk/>
            <pc:sldMk cId="2303502608" sldId="331"/>
            <ac:inkMk id="954" creationId="{249F7AEB-948D-6908-A03D-EFA78C655EC7}"/>
          </ac:inkMkLst>
        </pc:inkChg>
        <pc:inkChg chg="add mod">
          <ac:chgData name="Kokchun Giang" userId="67e2125d-ec8c-4323-9653-9824a2ad815f" providerId="ADAL" clId="{921897F3-359D-1445-86D7-2193B5F6F394}" dt="2024-01-14T12:27:27.128" v="707"/>
          <ac:inkMkLst>
            <pc:docMk/>
            <pc:sldMk cId="2303502608" sldId="331"/>
            <ac:inkMk id="955" creationId="{BEC4A8E3-54C3-6502-9330-6AE596672741}"/>
          </ac:inkMkLst>
        </pc:inkChg>
        <pc:inkChg chg="add mod">
          <ac:chgData name="Kokchun Giang" userId="67e2125d-ec8c-4323-9653-9824a2ad815f" providerId="ADAL" clId="{921897F3-359D-1445-86D7-2193B5F6F394}" dt="2024-01-14T12:27:27.128" v="707"/>
          <ac:inkMkLst>
            <pc:docMk/>
            <pc:sldMk cId="2303502608" sldId="331"/>
            <ac:inkMk id="957" creationId="{776791C7-A6E8-9711-B3D4-5F80034E2B5E}"/>
          </ac:inkMkLst>
        </pc:inkChg>
        <pc:inkChg chg="add mod">
          <ac:chgData name="Kokchun Giang" userId="67e2125d-ec8c-4323-9653-9824a2ad815f" providerId="ADAL" clId="{921897F3-359D-1445-86D7-2193B5F6F394}" dt="2024-01-14T12:27:27.128" v="707"/>
          <ac:inkMkLst>
            <pc:docMk/>
            <pc:sldMk cId="2303502608" sldId="331"/>
            <ac:inkMk id="958" creationId="{1A90C336-D705-F0CF-C497-6FD54ECAB84F}"/>
          </ac:inkMkLst>
        </pc:inkChg>
        <pc:inkChg chg="add mod">
          <ac:chgData name="Kokchun Giang" userId="67e2125d-ec8c-4323-9653-9824a2ad815f" providerId="ADAL" clId="{921897F3-359D-1445-86D7-2193B5F6F394}" dt="2024-01-14T12:27:27.128" v="707"/>
          <ac:inkMkLst>
            <pc:docMk/>
            <pc:sldMk cId="2303502608" sldId="331"/>
            <ac:inkMk id="959" creationId="{BA0C1A96-74D0-25EE-B05E-CD0D2CAD54EB}"/>
          </ac:inkMkLst>
        </pc:inkChg>
        <pc:inkChg chg="add mod">
          <ac:chgData name="Kokchun Giang" userId="67e2125d-ec8c-4323-9653-9824a2ad815f" providerId="ADAL" clId="{921897F3-359D-1445-86D7-2193B5F6F394}" dt="2024-01-14T12:27:27.128" v="707"/>
          <ac:inkMkLst>
            <pc:docMk/>
            <pc:sldMk cId="2303502608" sldId="331"/>
            <ac:inkMk id="961" creationId="{1ACF5FA8-9867-21FF-D8C4-4C787F47236C}"/>
          </ac:inkMkLst>
        </pc:inkChg>
        <pc:inkChg chg="add mod">
          <ac:chgData name="Kokchun Giang" userId="67e2125d-ec8c-4323-9653-9824a2ad815f" providerId="ADAL" clId="{921897F3-359D-1445-86D7-2193B5F6F394}" dt="2024-01-14T12:27:27.128" v="707"/>
          <ac:inkMkLst>
            <pc:docMk/>
            <pc:sldMk cId="2303502608" sldId="331"/>
            <ac:inkMk id="963" creationId="{79EC32D8-D27E-1098-A9D7-F775C4777CCD}"/>
          </ac:inkMkLst>
        </pc:inkChg>
        <pc:inkChg chg="add mod">
          <ac:chgData name="Kokchun Giang" userId="67e2125d-ec8c-4323-9653-9824a2ad815f" providerId="ADAL" clId="{921897F3-359D-1445-86D7-2193B5F6F394}" dt="2024-01-14T12:27:27.128" v="707"/>
          <ac:inkMkLst>
            <pc:docMk/>
            <pc:sldMk cId="2303502608" sldId="331"/>
            <ac:inkMk id="965" creationId="{9FEC784A-ACE0-5372-36A1-C171FFA231B4}"/>
          </ac:inkMkLst>
        </pc:inkChg>
        <pc:inkChg chg="add mod">
          <ac:chgData name="Kokchun Giang" userId="67e2125d-ec8c-4323-9653-9824a2ad815f" providerId="ADAL" clId="{921897F3-359D-1445-86D7-2193B5F6F394}" dt="2024-01-14T12:31:00.272" v="920" actId="164"/>
          <ac:inkMkLst>
            <pc:docMk/>
            <pc:sldMk cId="2303502608" sldId="331"/>
            <ac:inkMk id="966" creationId="{37886ADA-3D73-16BD-DD43-32CA876AACD9}"/>
          </ac:inkMkLst>
        </pc:inkChg>
        <pc:inkChg chg="add del mod">
          <ac:chgData name="Kokchun Giang" userId="67e2125d-ec8c-4323-9653-9824a2ad815f" providerId="ADAL" clId="{921897F3-359D-1445-86D7-2193B5F6F394}" dt="2024-01-14T12:26:31.420" v="652"/>
          <ac:inkMkLst>
            <pc:docMk/>
            <pc:sldMk cId="2303502608" sldId="331"/>
            <ac:inkMk id="968" creationId="{F8AA1008-B64D-07EA-FB40-117034BF3491}"/>
          </ac:inkMkLst>
        </pc:inkChg>
        <pc:inkChg chg="add del mod">
          <ac:chgData name="Kokchun Giang" userId="67e2125d-ec8c-4323-9653-9824a2ad815f" providerId="ADAL" clId="{921897F3-359D-1445-86D7-2193B5F6F394}" dt="2024-01-14T12:26:31.092" v="650"/>
          <ac:inkMkLst>
            <pc:docMk/>
            <pc:sldMk cId="2303502608" sldId="331"/>
            <ac:inkMk id="970" creationId="{6909F57A-98F6-3FCB-8B5A-F96B0A44A37E}"/>
          </ac:inkMkLst>
        </pc:inkChg>
        <pc:inkChg chg="add del mod">
          <ac:chgData name="Kokchun Giang" userId="67e2125d-ec8c-4323-9653-9824a2ad815f" providerId="ADAL" clId="{921897F3-359D-1445-86D7-2193B5F6F394}" dt="2024-01-14T12:26:30.806" v="648" actId="9405"/>
          <ac:inkMkLst>
            <pc:docMk/>
            <pc:sldMk cId="2303502608" sldId="331"/>
            <ac:inkMk id="972" creationId="{897ED5C6-49D6-697F-E87A-03C0C60D3917}"/>
          </ac:inkMkLst>
        </pc:inkChg>
        <pc:inkChg chg="add del mod">
          <ac:chgData name="Kokchun Giang" userId="67e2125d-ec8c-4323-9653-9824a2ad815f" providerId="ADAL" clId="{921897F3-359D-1445-86D7-2193B5F6F394}" dt="2024-01-14T12:26:30.540" v="647" actId="9405"/>
          <ac:inkMkLst>
            <pc:docMk/>
            <pc:sldMk cId="2303502608" sldId="331"/>
            <ac:inkMk id="973" creationId="{5F22CA47-8427-BFC5-940B-8BDDD86D281A}"/>
          </ac:inkMkLst>
        </pc:inkChg>
        <pc:inkChg chg="add del mod">
          <ac:chgData name="Kokchun Giang" userId="67e2125d-ec8c-4323-9653-9824a2ad815f" providerId="ADAL" clId="{921897F3-359D-1445-86D7-2193B5F6F394}" dt="2024-01-14T12:26:30.151" v="646" actId="9405"/>
          <ac:inkMkLst>
            <pc:docMk/>
            <pc:sldMk cId="2303502608" sldId="331"/>
            <ac:inkMk id="974" creationId="{4CEA6674-CB76-8F25-BC98-1F7A40FE0418}"/>
          </ac:inkMkLst>
        </pc:inkChg>
        <pc:inkChg chg="add del mod">
          <ac:chgData name="Kokchun Giang" userId="67e2125d-ec8c-4323-9653-9824a2ad815f" providerId="ADAL" clId="{921897F3-359D-1445-86D7-2193B5F6F394}" dt="2024-01-14T12:26:29.086" v="645" actId="9405"/>
          <ac:inkMkLst>
            <pc:docMk/>
            <pc:sldMk cId="2303502608" sldId="331"/>
            <ac:inkMk id="975" creationId="{16948E79-79AA-2471-F99F-7C602053ECF5}"/>
          </ac:inkMkLst>
        </pc:inkChg>
        <pc:inkChg chg="add del mod">
          <ac:chgData name="Kokchun Giang" userId="67e2125d-ec8c-4323-9653-9824a2ad815f" providerId="ADAL" clId="{921897F3-359D-1445-86D7-2193B5F6F394}" dt="2024-01-14T12:26:28.737" v="644"/>
          <ac:inkMkLst>
            <pc:docMk/>
            <pc:sldMk cId="2303502608" sldId="331"/>
            <ac:inkMk id="976" creationId="{09518AC4-9717-E3B9-1EA8-709ED88F3CD3}"/>
          </ac:inkMkLst>
        </pc:inkChg>
        <pc:inkChg chg="add mod">
          <ac:chgData name="Kokchun Giang" userId="67e2125d-ec8c-4323-9653-9824a2ad815f" providerId="ADAL" clId="{921897F3-359D-1445-86D7-2193B5F6F394}" dt="2024-01-14T12:31:00.272" v="920" actId="164"/>
          <ac:inkMkLst>
            <pc:docMk/>
            <pc:sldMk cId="2303502608" sldId="331"/>
            <ac:inkMk id="978" creationId="{9F4263CC-B2E4-D5C7-4DD9-637E92F1A746}"/>
          </ac:inkMkLst>
        </pc:inkChg>
        <pc:inkChg chg="add mod">
          <ac:chgData name="Kokchun Giang" userId="67e2125d-ec8c-4323-9653-9824a2ad815f" providerId="ADAL" clId="{921897F3-359D-1445-86D7-2193B5F6F394}" dt="2024-01-14T12:31:00.272" v="920" actId="164"/>
          <ac:inkMkLst>
            <pc:docMk/>
            <pc:sldMk cId="2303502608" sldId="331"/>
            <ac:inkMk id="979" creationId="{89E45CD0-5CF5-4B2F-67DE-AADBCF6F94BA}"/>
          </ac:inkMkLst>
        </pc:inkChg>
        <pc:inkChg chg="add mod">
          <ac:chgData name="Kokchun Giang" userId="67e2125d-ec8c-4323-9653-9824a2ad815f" providerId="ADAL" clId="{921897F3-359D-1445-86D7-2193B5F6F394}" dt="2024-01-14T12:31:00.272" v="920" actId="164"/>
          <ac:inkMkLst>
            <pc:docMk/>
            <pc:sldMk cId="2303502608" sldId="331"/>
            <ac:inkMk id="980" creationId="{75EDBBB3-B997-44FD-FCD1-3899801C432A}"/>
          </ac:inkMkLst>
        </pc:inkChg>
        <pc:inkChg chg="add mod">
          <ac:chgData name="Kokchun Giang" userId="67e2125d-ec8c-4323-9653-9824a2ad815f" providerId="ADAL" clId="{921897F3-359D-1445-86D7-2193B5F6F394}" dt="2024-01-14T12:31:00.272" v="920" actId="164"/>
          <ac:inkMkLst>
            <pc:docMk/>
            <pc:sldMk cId="2303502608" sldId="331"/>
            <ac:inkMk id="981" creationId="{A9CC4829-8CF0-84A5-22BE-AF277D4E9E9E}"/>
          </ac:inkMkLst>
        </pc:inkChg>
        <pc:inkChg chg="add mod">
          <ac:chgData name="Kokchun Giang" userId="67e2125d-ec8c-4323-9653-9824a2ad815f" providerId="ADAL" clId="{921897F3-359D-1445-86D7-2193B5F6F394}" dt="2024-01-14T12:31:00.272" v="920" actId="164"/>
          <ac:inkMkLst>
            <pc:docMk/>
            <pc:sldMk cId="2303502608" sldId="331"/>
            <ac:inkMk id="982" creationId="{6FAA96A7-26D6-6A87-2C2E-F5CA5E064D08}"/>
          </ac:inkMkLst>
        </pc:inkChg>
        <pc:inkChg chg="add mod">
          <ac:chgData name="Kokchun Giang" userId="67e2125d-ec8c-4323-9653-9824a2ad815f" providerId="ADAL" clId="{921897F3-359D-1445-86D7-2193B5F6F394}" dt="2024-01-14T12:31:00.272" v="920" actId="164"/>
          <ac:inkMkLst>
            <pc:docMk/>
            <pc:sldMk cId="2303502608" sldId="331"/>
            <ac:inkMk id="983" creationId="{F22B5A39-FF95-DCC4-498A-40B38748B0DF}"/>
          </ac:inkMkLst>
        </pc:inkChg>
        <pc:inkChg chg="add mod">
          <ac:chgData name="Kokchun Giang" userId="67e2125d-ec8c-4323-9653-9824a2ad815f" providerId="ADAL" clId="{921897F3-359D-1445-86D7-2193B5F6F394}" dt="2024-01-14T12:31:00.272" v="920" actId="164"/>
          <ac:inkMkLst>
            <pc:docMk/>
            <pc:sldMk cId="2303502608" sldId="331"/>
            <ac:inkMk id="984" creationId="{EEB33660-F462-8B2C-0570-52D21958423B}"/>
          </ac:inkMkLst>
        </pc:inkChg>
        <pc:inkChg chg="add mod">
          <ac:chgData name="Kokchun Giang" userId="67e2125d-ec8c-4323-9653-9824a2ad815f" providerId="ADAL" clId="{921897F3-359D-1445-86D7-2193B5F6F394}" dt="2024-01-14T12:31:00.272" v="920" actId="164"/>
          <ac:inkMkLst>
            <pc:docMk/>
            <pc:sldMk cId="2303502608" sldId="331"/>
            <ac:inkMk id="986" creationId="{6232DDB9-F1FA-CA55-7BD1-EE4D59B88A12}"/>
          </ac:inkMkLst>
        </pc:inkChg>
        <pc:inkChg chg="add mod">
          <ac:chgData name="Kokchun Giang" userId="67e2125d-ec8c-4323-9653-9824a2ad815f" providerId="ADAL" clId="{921897F3-359D-1445-86D7-2193B5F6F394}" dt="2024-01-14T12:31:00.272" v="920" actId="164"/>
          <ac:inkMkLst>
            <pc:docMk/>
            <pc:sldMk cId="2303502608" sldId="331"/>
            <ac:inkMk id="987" creationId="{111FF2F8-B2D1-A492-C2C5-3960195E2DD8}"/>
          </ac:inkMkLst>
        </pc:inkChg>
        <pc:inkChg chg="add mod">
          <ac:chgData name="Kokchun Giang" userId="67e2125d-ec8c-4323-9653-9824a2ad815f" providerId="ADAL" clId="{921897F3-359D-1445-86D7-2193B5F6F394}" dt="2024-01-14T12:31:00.272" v="920" actId="164"/>
          <ac:inkMkLst>
            <pc:docMk/>
            <pc:sldMk cId="2303502608" sldId="331"/>
            <ac:inkMk id="988" creationId="{8E3CD544-67C6-401C-57FF-6E2161FDA99E}"/>
          </ac:inkMkLst>
        </pc:inkChg>
        <pc:inkChg chg="add mod">
          <ac:chgData name="Kokchun Giang" userId="67e2125d-ec8c-4323-9653-9824a2ad815f" providerId="ADAL" clId="{921897F3-359D-1445-86D7-2193B5F6F394}" dt="2024-01-14T12:31:00.272" v="920" actId="164"/>
          <ac:inkMkLst>
            <pc:docMk/>
            <pc:sldMk cId="2303502608" sldId="331"/>
            <ac:inkMk id="989" creationId="{DEEB2A2F-37B2-1B23-23FD-7552FC171C56}"/>
          </ac:inkMkLst>
        </pc:inkChg>
        <pc:inkChg chg="add mod">
          <ac:chgData name="Kokchun Giang" userId="67e2125d-ec8c-4323-9653-9824a2ad815f" providerId="ADAL" clId="{921897F3-359D-1445-86D7-2193B5F6F394}" dt="2024-01-14T12:31:00.272" v="920" actId="164"/>
          <ac:inkMkLst>
            <pc:docMk/>
            <pc:sldMk cId="2303502608" sldId="331"/>
            <ac:inkMk id="990" creationId="{F9E1657A-46A8-591A-97E6-76E232D916E1}"/>
          </ac:inkMkLst>
        </pc:inkChg>
        <pc:inkChg chg="add mod">
          <ac:chgData name="Kokchun Giang" userId="67e2125d-ec8c-4323-9653-9824a2ad815f" providerId="ADAL" clId="{921897F3-359D-1445-86D7-2193B5F6F394}" dt="2024-01-14T12:31:00.272" v="920" actId="164"/>
          <ac:inkMkLst>
            <pc:docMk/>
            <pc:sldMk cId="2303502608" sldId="331"/>
            <ac:inkMk id="991" creationId="{5D46676D-B819-4FC6-0F47-BAA631F594AD}"/>
          </ac:inkMkLst>
        </pc:inkChg>
        <pc:inkChg chg="add mod">
          <ac:chgData name="Kokchun Giang" userId="67e2125d-ec8c-4323-9653-9824a2ad815f" providerId="ADAL" clId="{921897F3-359D-1445-86D7-2193B5F6F394}" dt="2024-01-14T12:31:00.272" v="920" actId="164"/>
          <ac:inkMkLst>
            <pc:docMk/>
            <pc:sldMk cId="2303502608" sldId="331"/>
            <ac:inkMk id="992" creationId="{2E98D6BA-9508-2FFE-0C7F-904061F904F6}"/>
          </ac:inkMkLst>
        </pc:inkChg>
        <pc:inkChg chg="add mod">
          <ac:chgData name="Kokchun Giang" userId="67e2125d-ec8c-4323-9653-9824a2ad815f" providerId="ADAL" clId="{921897F3-359D-1445-86D7-2193B5F6F394}" dt="2024-01-14T12:31:00.272" v="920" actId="164"/>
          <ac:inkMkLst>
            <pc:docMk/>
            <pc:sldMk cId="2303502608" sldId="331"/>
            <ac:inkMk id="994" creationId="{D40D4D2D-B552-60DB-1EAD-A5F312806E76}"/>
          </ac:inkMkLst>
        </pc:inkChg>
        <pc:inkChg chg="add mod">
          <ac:chgData name="Kokchun Giang" userId="67e2125d-ec8c-4323-9653-9824a2ad815f" providerId="ADAL" clId="{921897F3-359D-1445-86D7-2193B5F6F394}" dt="2024-01-14T12:31:00.272" v="920" actId="164"/>
          <ac:inkMkLst>
            <pc:docMk/>
            <pc:sldMk cId="2303502608" sldId="331"/>
            <ac:inkMk id="996" creationId="{17CAB5FA-200A-6368-2B59-6985E9846CB0}"/>
          </ac:inkMkLst>
        </pc:inkChg>
        <pc:inkChg chg="add mod">
          <ac:chgData name="Kokchun Giang" userId="67e2125d-ec8c-4323-9653-9824a2ad815f" providerId="ADAL" clId="{921897F3-359D-1445-86D7-2193B5F6F394}" dt="2024-01-14T12:31:00.272" v="920" actId="164"/>
          <ac:inkMkLst>
            <pc:docMk/>
            <pc:sldMk cId="2303502608" sldId="331"/>
            <ac:inkMk id="998" creationId="{32331091-DB8C-54FE-C260-4B60106DE567}"/>
          </ac:inkMkLst>
        </pc:inkChg>
        <pc:inkChg chg="add mod">
          <ac:chgData name="Kokchun Giang" userId="67e2125d-ec8c-4323-9653-9824a2ad815f" providerId="ADAL" clId="{921897F3-359D-1445-86D7-2193B5F6F394}" dt="2024-01-14T12:31:00.272" v="920" actId="164"/>
          <ac:inkMkLst>
            <pc:docMk/>
            <pc:sldMk cId="2303502608" sldId="331"/>
            <ac:inkMk id="1000" creationId="{ECCA7E45-94FB-CC07-8268-647FB46F0EBC}"/>
          </ac:inkMkLst>
        </pc:inkChg>
        <pc:inkChg chg="add mod">
          <ac:chgData name="Kokchun Giang" userId="67e2125d-ec8c-4323-9653-9824a2ad815f" providerId="ADAL" clId="{921897F3-359D-1445-86D7-2193B5F6F394}" dt="2024-01-14T12:31:00.272" v="920" actId="164"/>
          <ac:inkMkLst>
            <pc:docMk/>
            <pc:sldMk cId="2303502608" sldId="331"/>
            <ac:inkMk id="1002" creationId="{1B8DE6C0-65B6-4B9C-C17D-8F26014B9D1D}"/>
          </ac:inkMkLst>
        </pc:inkChg>
        <pc:inkChg chg="add mod">
          <ac:chgData name="Kokchun Giang" userId="67e2125d-ec8c-4323-9653-9824a2ad815f" providerId="ADAL" clId="{921897F3-359D-1445-86D7-2193B5F6F394}" dt="2024-01-14T12:31:00.272" v="920" actId="164"/>
          <ac:inkMkLst>
            <pc:docMk/>
            <pc:sldMk cId="2303502608" sldId="331"/>
            <ac:inkMk id="1003" creationId="{AD916539-BF2B-037A-A453-7C59A26384C5}"/>
          </ac:inkMkLst>
        </pc:inkChg>
        <pc:inkChg chg="add mod">
          <ac:chgData name="Kokchun Giang" userId="67e2125d-ec8c-4323-9653-9824a2ad815f" providerId="ADAL" clId="{921897F3-359D-1445-86D7-2193B5F6F394}" dt="2024-01-14T12:31:00.272" v="920" actId="164"/>
          <ac:inkMkLst>
            <pc:docMk/>
            <pc:sldMk cId="2303502608" sldId="331"/>
            <ac:inkMk id="1004" creationId="{3951A158-2604-3C4F-1D40-5B4B2CB3B185}"/>
          </ac:inkMkLst>
        </pc:inkChg>
        <pc:inkChg chg="add mod">
          <ac:chgData name="Kokchun Giang" userId="67e2125d-ec8c-4323-9653-9824a2ad815f" providerId="ADAL" clId="{921897F3-359D-1445-86D7-2193B5F6F394}" dt="2024-01-14T12:31:00.272" v="920" actId="164"/>
          <ac:inkMkLst>
            <pc:docMk/>
            <pc:sldMk cId="2303502608" sldId="331"/>
            <ac:inkMk id="1005" creationId="{6D39D0DD-C3A9-5ADF-19B7-533C3D62F0E8}"/>
          </ac:inkMkLst>
        </pc:inkChg>
        <pc:inkChg chg="add mod">
          <ac:chgData name="Kokchun Giang" userId="67e2125d-ec8c-4323-9653-9824a2ad815f" providerId="ADAL" clId="{921897F3-359D-1445-86D7-2193B5F6F394}" dt="2024-01-14T12:31:00.272" v="920" actId="164"/>
          <ac:inkMkLst>
            <pc:docMk/>
            <pc:sldMk cId="2303502608" sldId="331"/>
            <ac:inkMk id="1006" creationId="{B1453F94-BEB2-1EE7-AB9B-24B552BD61C4}"/>
          </ac:inkMkLst>
        </pc:inkChg>
        <pc:inkChg chg="add mod">
          <ac:chgData name="Kokchun Giang" userId="67e2125d-ec8c-4323-9653-9824a2ad815f" providerId="ADAL" clId="{921897F3-359D-1445-86D7-2193B5F6F394}" dt="2024-01-14T12:31:00.272" v="920" actId="164"/>
          <ac:inkMkLst>
            <pc:docMk/>
            <pc:sldMk cId="2303502608" sldId="331"/>
            <ac:inkMk id="1007" creationId="{4F0A37A4-B155-2AB2-4062-5E6B71A68499}"/>
          </ac:inkMkLst>
        </pc:inkChg>
        <pc:inkChg chg="add mod">
          <ac:chgData name="Kokchun Giang" userId="67e2125d-ec8c-4323-9653-9824a2ad815f" providerId="ADAL" clId="{921897F3-359D-1445-86D7-2193B5F6F394}" dt="2024-01-14T12:31:00.272" v="920" actId="164"/>
          <ac:inkMkLst>
            <pc:docMk/>
            <pc:sldMk cId="2303502608" sldId="331"/>
            <ac:inkMk id="1008" creationId="{80926D82-711C-FF98-ECF5-B6588DE8DFED}"/>
          </ac:inkMkLst>
        </pc:inkChg>
        <pc:inkChg chg="add mod">
          <ac:chgData name="Kokchun Giang" userId="67e2125d-ec8c-4323-9653-9824a2ad815f" providerId="ADAL" clId="{921897F3-359D-1445-86D7-2193B5F6F394}" dt="2024-01-14T12:31:00.272" v="920" actId="164"/>
          <ac:inkMkLst>
            <pc:docMk/>
            <pc:sldMk cId="2303502608" sldId="331"/>
            <ac:inkMk id="1009" creationId="{71704416-4774-C220-2499-53BB2554C498}"/>
          </ac:inkMkLst>
        </pc:inkChg>
        <pc:inkChg chg="add mod">
          <ac:chgData name="Kokchun Giang" userId="67e2125d-ec8c-4323-9653-9824a2ad815f" providerId="ADAL" clId="{921897F3-359D-1445-86D7-2193B5F6F394}" dt="2024-01-14T12:31:00.272" v="920" actId="164"/>
          <ac:inkMkLst>
            <pc:docMk/>
            <pc:sldMk cId="2303502608" sldId="331"/>
            <ac:inkMk id="1010" creationId="{FC7AA920-72F8-DA4F-5339-B31A04B75C99}"/>
          </ac:inkMkLst>
        </pc:inkChg>
        <pc:inkChg chg="add mod">
          <ac:chgData name="Kokchun Giang" userId="67e2125d-ec8c-4323-9653-9824a2ad815f" providerId="ADAL" clId="{921897F3-359D-1445-86D7-2193B5F6F394}" dt="2024-01-14T12:31:00.272" v="920" actId="164"/>
          <ac:inkMkLst>
            <pc:docMk/>
            <pc:sldMk cId="2303502608" sldId="331"/>
            <ac:inkMk id="1011" creationId="{18F7118C-2C9C-C3C7-5B4F-3852F9160EDB}"/>
          </ac:inkMkLst>
        </pc:inkChg>
        <pc:inkChg chg="add mod">
          <ac:chgData name="Kokchun Giang" userId="67e2125d-ec8c-4323-9653-9824a2ad815f" providerId="ADAL" clId="{921897F3-359D-1445-86D7-2193B5F6F394}" dt="2024-01-14T12:31:00.272" v="920" actId="164"/>
          <ac:inkMkLst>
            <pc:docMk/>
            <pc:sldMk cId="2303502608" sldId="331"/>
            <ac:inkMk id="1012" creationId="{0D66163D-3438-6A1B-E2D2-392032F04955}"/>
          </ac:inkMkLst>
        </pc:inkChg>
        <pc:inkChg chg="add mod">
          <ac:chgData name="Kokchun Giang" userId="67e2125d-ec8c-4323-9653-9824a2ad815f" providerId="ADAL" clId="{921897F3-359D-1445-86D7-2193B5F6F394}" dt="2024-01-14T12:31:00.272" v="920" actId="164"/>
          <ac:inkMkLst>
            <pc:docMk/>
            <pc:sldMk cId="2303502608" sldId="331"/>
            <ac:inkMk id="1013" creationId="{A81F81D0-5B7B-7C8D-6C90-D5EDBDA6C737}"/>
          </ac:inkMkLst>
        </pc:inkChg>
        <pc:inkChg chg="add mod">
          <ac:chgData name="Kokchun Giang" userId="67e2125d-ec8c-4323-9653-9824a2ad815f" providerId="ADAL" clId="{921897F3-359D-1445-86D7-2193B5F6F394}" dt="2024-01-14T12:27:08.988" v="700"/>
          <ac:inkMkLst>
            <pc:docMk/>
            <pc:sldMk cId="2303502608" sldId="331"/>
            <ac:inkMk id="1015" creationId="{AAA868C7-9BA4-4DA5-042A-3C4E31E2B5B6}"/>
          </ac:inkMkLst>
        </pc:inkChg>
        <pc:inkChg chg="add mod">
          <ac:chgData name="Kokchun Giang" userId="67e2125d-ec8c-4323-9653-9824a2ad815f" providerId="ADAL" clId="{921897F3-359D-1445-86D7-2193B5F6F394}" dt="2024-01-14T12:27:08.988" v="700"/>
          <ac:inkMkLst>
            <pc:docMk/>
            <pc:sldMk cId="2303502608" sldId="331"/>
            <ac:inkMk id="1016" creationId="{A15F4F0B-4FF5-C82B-4FED-27CED7C4ADBC}"/>
          </ac:inkMkLst>
        </pc:inkChg>
        <pc:inkChg chg="add mod">
          <ac:chgData name="Kokchun Giang" userId="67e2125d-ec8c-4323-9653-9824a2ad815f" providerId="ADAL" clId="{921897F3-359D-1445-86D7-2193B5F6F394}" dt="2024-01-14T12:27:08.988" v="700"/>
          <ac:inkMkLst>
            <pc:docMk/>
            <pc:sldMk cId="2303502608" sldId="331"/>
            <ac:inkMk id="1017" creationId="{0730F707-124B-665B-5BF6-6A3C4AB9BEC6}"/>
          </ac:inkMkLst>
        </pc:inkChg>
        <pc:inkChg chg="add mod">
          <ac:chgData name="Kokchun Giang" userId="67e2125d-ec8c-4323-9653-9824a2ad815f" providerId="ADAL" clId="{921897F3-359D-1445-86D7-2193B5F6F394}" dt="2024-01-14T12:27:08.988" v="700"/>
          <ac:inkMkLst>
            <pc:docMk/>
            <pc:sldMk cId="2303502608" sldId="331"/>
            <ac:inkMk id="1018" creationId="{27D79133-57CF-7E58-9F90-8DBFC4FC149C}"/>
          </ac:inkMkLst>
        </pc:inkChg>
        <pc:inkChg chg="add mod">
          <ac:chgData name="Kokchun Giang" userId="67e2125d-ec8c-4323-9653-9824a2ad815f" providerId="ADAL" clId="{921897F3-359D-1445-86D7-2193B5F6F394}" dt="2024-01-14T12:27:08.988" v="700"/>
          <ac:inkMkLst>
            <pc:docMk/>
            <pc:sldMk cId="2303502608" sldId="331"/>
            <ac:inkMk id="1019" creationId="{DA304E05-BC73-098F-4678-1BB8666ACF94}"/>
          </ac:inkMkLst>
        </pc:inkChg>
        <pc:inkChg chg="add mod">
          <ac:chgData name="Kokchun Giang" userId="67e2125d-ec8c-4323-9653-9824a2ad815f" providerId="ADAL" clId="{921897F3-359D-1445-86D7-2193B5F6F394}" dt="2024-01-14T12:27:08.988" v="700"/>
          <ac:inkMkLst>
            <pc:docMk/>
            <pc:sldMk cId="2303502608" sldId="331"/>
            <ac:inkMk id="1020" creationId="{BE9A88CA-F56F-5F9F-DF3D-E072BC465A66}"/>
          </ac:inkMkLst>
        </pc:inkChg>
        <pc:inkChg chg="add mod">
          <ac:chgData name="Kokchun Giang" userId="67e2125d-ec8c-4323-9653-9824a2ad815f" providerId="ADAL" clId="{921897F3-359D-1445-86D7-2193B5F6F394}" dt="2024-01-14T12:27:08.988" v="700"/>
          <ac:inkMkLst>
            <pc:docMk/>
            <pc:sldMk cId="2303502608" sldId="331"/>
            <ac:inkMk id="1021" creationId="{787DE1C8-D841-532D-54A1-5E09F3BAA2A0}"/>
          </ac:inkMkLst>
        </pc:inkChg>
        <pc:inkChg chg="add mod">
          <ac:chgData name="Kokchun Giang" userId="67e2125d-ec8c-4323-9653-9824a2ad815f" providerId="ADAL" clId="{921897F3-359D-1445-86D7-2193B5F6F394}" dt="2024-01-14T12:27:08.988" v="700"/>
          <ac:inkMkLst>
            <pc:docMk/>
            <pc:sldMk cId="2303502608" sldId="331"/>
            <ac:inkMk id="1022" creationId="{853DCA40-EDC8-F973-9FB8-2F2D829D83DD}"/>
          </ac:inkMkLst>
        </pc:inkChg>
        <pc:inkChg chg="add mod">
          <ac:chgData name="Kokchun Giang" userId="67e2125d-ec8c-4323-9653-9824a2ad815f" providerId="ADAL" clId="{921897F3-359D-1445-86D7-2193B5F6F394}" dt="2024-01-14T12:27:08.988" v="700"/>
          <ac:inkMkLst>
            <pc:docMk/>
            <pc:sldMk cId="2303502608" sldId="331"/>
            <ac:inkMk id="1023" creationId="{1E6C3F12-E85E-477E-2EA9-9ECCB87F50AF}"/>
          </ac:inkMkLst>
        </pc:inkChg>
        <pc:inkChg chg="add mod">
          <ac:chgData name="Kokchun Giang" userId="67e2125d-ec8c-4323-9653-9824a2ad815f" providerId="ADAL" clId="{921897F3-359D-1445-86D7-2193B5F6F394}" dt="2024-01-14T12:27:08.988" v="700"/>
          <ac:inkMkLst>
            <pc:docMk/>
            <pc:sldMk cId="2303502608" sldId="331"/>
            <ac:inkMk id="1024" creationId="{A1017C5B-28AE-1EBD-C9FD-42CC27C1D42A}"/>
          </ac:inkMkLst>
        </pc:inkChg>
        <pc:inkChg chg="add mod">
          <ac:chgData name="Kokchun Giang" userId="67e2125d-ec8c-4323-9653-9824a2ad815f" providerId="ADAL" clId="{921897F3-359D-1445-86D7-2193B5F6F394}" dt="2024-01-14T12:31:14.556" v="923" actId="164"/>
          <ac:inkMkLst>
            <pc:docMk/>
            <pc:sldMk cId="2303502608" sldId="331"/>
            <ac:inkMk id="1026" creationId="{E5157CB5-7753-74B8-2396-F9E7D11E99B3}"/>
          </ac:inkMkLst>
        </pc:inkChg>
        <pc:inkChg chg="add mod">
          <ac:chgData name="Kokchun Giang" userId="67e2125d-ec8c-4323-9653-9824a2ad815f" providerId="ADAL" clId="{921897F3-359D-1445-86D7-2193B5F6F394}" dt="2024-01-14T12:27:27.128" v="707"/>
          <ac:inkMkLst>
            <pc:docMk/>
            <pc:sldMk cId="2303502608" sldId="331"/>
            <ac:inkMk id="1027" creationId="{2ABB5621-04E6-D0B7-CB86-21978425115F}"/>
          </ac:inkMkLst>
        </pc:inkChg>
        <pc:inkChg chg="add mod">
          <ac:chgData name="Kokchun Giang" userId="67e2125d-ec8c-4323-9653-9824a2ad815f" providerId="ADAL" clId="{921897F3-359D-1445-86D7-2193B5F6F394}" dt="2024-01-14T12:27:27.128" v="707"/>
          <ac:inkMkLst>
            <pc:docMk/>
            <pc:sldMk cId="2303502608" sldId="331"/>
            <ac:inkMk id="1028" creationId="{E219F12B-762F-0A4F-58AA-5FC75A778647}"/>
          </ac:inkMkLst>
        </pc:inkChg>
        <pc:inkChg chg="add mod">
          <ac:chgData name="Kokchun Giang" userId="67e2125d-ec8c-4323-9653-9824a2ad815f" providerId="ADAL" clId="{921897F3-359D-1445-86D7-2193B5F6F394}" dt="2024-01-14T12:27:27.128" v="707"/>
          <ac:inkMkLst>
            <pc:docMk/>
            <pc:sldMk cId="2303502608" sldId="331"/>
            <ac:inkMk id="1029" creationId="{C47518F0-F08F-C5E0-A2B4-A023C03350F3}"/>
          </ac:inkMkLst>
        </pc:inkChg>
        <pc:inkChg chg="add mod">
          <ac:chgData name="Kokchun Giang" userId="67e2125d-ec8c-4323-9653-9824a2ad815f" providerId="ADAL" clId="{921897F3-359D-1445-86D7-2193B5F6F394}" dt="2024-01-14T12:27:27.128" v="707"/>
          <ac:inkMkLst>
            <pc:docMk/>
            <pc:sldMk cId="2303502608" sldId="331"/>
            <ac:inkMk id="1030" creationId="{D53023BC-D284-C873-2346-465F538D3EE1}"/>
          </ac:inkMkLst>
        </pc:inkChg>
        <pc:inkChg chg="add mod">
          <ac:chgData name="Kokchun Giang" userId="67e2125d-ec8c-4323-9653-9824a2ad815f" providerId="ADAL" clId="{921897F3-359D-1445-86D7-2193B5F6F394}" dt="2024-01-14T12:27:27.128" v="707"/>
          <ac:inkMkLst>
            <pc:docMk/>
            <pc:sldMk cId="2303502608" sldId="331"/>
            <ac:inkMk id="1031" creationId="{ACE9135F-9375-1E93-E2E4-D6FD9DB05D29}"/>
          </ac:inkMkLst>
        </pc:inkChg>
        <pc:inkChg chg="add mod">
          <ac:chgData name="Kokchun Giang" userId="67e2125d-ec8c-4323-9653-9824a2ad815f" providerId="ADAL" clId="{921897F3-359D-1445-86D7-2193B5F6F394}" dt="2024-01-14T12:31:14.556" v="923" actId="164"/>
          <ac:inkMkLst>
            <pc:docMk/>
            <pc:sldMk cId="2303502608" sldId="331"/>
            <ac:inkMk id="1033" creationId="{B133F736-39BC-8F8C-1F8E-12DCBE96B241}"/>
          </ac:inkMkLst>
        </pc:inkChg>
        <pc:inkChg chg="add mod">
          <ac:chgData name="Kokchun Giang" userId="67e2125d-ec8c-4323-9653-9824a2ad815f" providerId="ADAL" clId="{921897F3-359D-1445-86D7-2193B5F6F394}" dt="2024-01-14T12:31:14.556" v="923" actId="164"/>
          <ac:inkMkLst>
            <pc:docMk/>
            <pc:sldMk cId="2303502608" sldId="331"/>
            <ac:inkMk id="1034" creationId="{2870F52D-4548-5B45-AAAA-CCFBE0FDC738}"/>
          </ac:inkMkLst>
        </pc:inkChg>
        <pc:inkChg chg="add mod">
          <ac:chgData name="Kokchun Giang" userId="67e2125d-ec8c-4323-9653-9824a2ad815f" providerId="ADAL" clId="{921897F3-359D-1445-86D7-2193B5F6F394}" dt="2024-01-14T12:31:14.556" v="923" actId="164"/>
          <ac:inkMkLst>
            <pc:docMk/>
            <pc:sldMk cId="2303502608" sldId="331"/>
            <ac:inkMk id="1035" creationId="{45422805-B975-F0D7-183A-2CC0D0420981}"/>
          </ac:inkMkLst>
        </pc:inkChg>
        <pc:inkChg chg="add mod">
          <ac:chgData name="Kokchun Giang" userId="67e2125d-ec8c-4323-9653-9824a2ad815f" providerId="ADAL" clId="{921897F3-359D-1445-86D7-2193B5F6F394}" dt="2024-01-14T12:31:14.556" v="923" actId="164"/>
          <ac:inkMkLst>
            <pc:docMk/>
            <pc:sldMk cId="2303502608" sldId="331"/>
            <ac:inkMk id="1036" creationId="{0F7F6421-7690-310D-8147-6DD1B0C3C525}"/>
          </ac:inkMkLst>
        </pc:inkChg>
        <pc:inkChg chg="add mod">
          <ac:chgData name="Kokchun Giang" userId="67e2125d-ec8c-4323-9653-9824a2ad815f" providerId="ADAL" clId="{921897F3-359D-1445-86D7-2193B5F6F394}" dt="2024-01-14T12:31:14.556" v="923" actId="164"/>
          <ac:inkMkLst>
            <pc:docMk/>
            <pc:sldMk cId="2303502608" sldId="331"/>
            <ac:inkMk id="1037" creationId="{AE4E4B32-330F-7B70-4663-8766742D5E16}"/>
          </ac:inkMkLst>
        </pc:inkChg>
        <pc:inkChg chg="add mod">
          <ac:chgData name="Kokchun Giang" userId="67e2125d-ec8c-4323-9653-9824a2ad815f" providerId="ADAL" clId="{921897F3-359D-1445-86D7-2193B5F6F394}" dt="2024-01-14T12:31:14.556" v="923" actId="164"/>
          <ac:inkMkLst>
            <pc:docMk/>
            <pc:sldMk cId="2303502608" sldId="331"/>
            <ac:inkMk id="1038" creationId="{8E746434-E22D-ABC4-3C06-444AAB4624BC}"/>
          </ac:inkMkLst>
        </pc:inkChg>
        <pc:inkChg chg="add del mod">
          <ac:chgData name="Kokchun Giang" userId="67e2125d-ec8c-4323-9653-9824a2ad815f" providerId="ADAL" clId="{921897F3-359D-1445-86D7-2193B5F6F394}" dt="2024-01-14T12:27:37.412" v="719" actId="9405"/>
          <ac:inkMkLst>
            <pc:docMk/>
            <pc:sldMk cId="2303502608" sldId="331"/>
            <ac:inkMk id="1039" creationId="{E678FF03-0078-225C-E7A9-636C859226FD}"/>
          </ac:inkMkLst>
        </pc:inkChg>
        <pc:inkChg chg="add del mod">
          <ac:chgData name="Kokchun Giang" userId="67e2125d-ec8c-4323-9653-9824a2ad815f" providerId="ADAL" clId="{921897F3-359D-1445-86D7-2193B5F6F394}" dt="2024-01-14T12:27:37.130" v="718"/>
          <ac:inkMkLst>
            <pc:docMk/>
            <pc:sldMk cId="2303502608" sldId="331"/>
            <ac:inkMk id="1040" creationId="{96ADF69C-8E2D-1DD2-EC46-F64CDDC63D75}"/>
          </ac:inkMkLst>
        </pc:inkChg>
        <pc:inkChg chg="add mod">
          <ac:chgData name="Kokchun Giang" userId="67e2125d-ec8c-4323-9653-9824a2ad815f" providerId="ADAL" clId="{921897F3-359D-1445-86D7-2193B5F6F394}" dt="2024-01-14T12:27:41.507" v="731"/>
          <ac:inkMkLst>
            <pc:docMk/>
            <pc:sldMk cId="2303502608" sldId="331"/>
            <ac:inkMk id="1044" creationId="{B7B4B89C-7E97-2ED5-CDAA-9D948998380E}"/>
          </ac:inkMkLst>
        </pc:inkChg>
        <pc:inkChg chg="add mod">
          <ac:chgData name="Kokchun Giang" userId="67e2125d-ec8c-4323-9653-9824a2ad815f" providerId="ADAL" clId="{921897F3-359D-1445-86D7-2193B5F6F394}" dt="2024-01-14T12:27:41.507" v="731"/>
          <ac:inkMkLst>
            <pc:docMk/>
            <pc:sldMk cId="2303502608" sldId="331"/>
            <ac:inkMk id="1045" creationId="{9F93D777-17BC-2E0A-F5B5-300E55B4D1AA}"/>
          </ac:inkMkLst>
        </pc:inkChg>
        <pc:inkChg chg="add mod">
          <ac:chgData name="Kokchun Giang" userId="67e2125d-ec8c-4323-9653-9824a2ad815f" providerId="ADAL" clId="{921897F3-359D-1445-86D7-2193B5F6F394}" dt="2024-01-14T12:27:41.507" v="731"/>
          <ac:inkMkLst>
            <pc:docMk/>
            <pc:sldMk cId="2303502608" sldId="331"/>
            <ac:inkMk id="1046" creationId="{166725C3-E4EC-07D4-2047-82C5BBBE8DC3}"/>
          </ac:inkMkLst>
        </pc:inkChg>
        <pc:inkChg chg="add mod">
          <ac:chgData name="Kokchun Giang" userId="67e2125d-ec8c-4323-9653-9824a2ad815f" providerId="ADAL" clId="{921897F3-359D-1445-86D7-2193B5F6F394}" dt="2024-01-14T12:27:41.507" v="731"/>
          <ac:inkMkLst>
            <pc:docMk/>
            <pc:sldMk cId="2303502608" sldId="331"/>
            <ac:inkMk id="1047" creationId="{5B9C2720-2CA2-FDA6-6FF3-EBD7FD883176}"/>
          </ac:inkMkLst>
        </pc:inkChg>
        <pc:inkChg chg="add mod">
          <ac:chgData name="Kokchun Giang" userId="67e2125d-ec8c-4323-9653-9824a2ad815f" providerId="ADAL" clId="{921897F3-359D-1445-86D7-2193B5F6F394}" dt="2024-01-14T12:27:41.507" v="731"/>
          <ac:inkMkLst>
            <pc:docMk/>
            <pc:sldMk cId="2303502608" sldId="331"/>
            <ac:inkMk id="1048" creationId="{7904CED9-C00B-4B5A-2D5F-359BA896CDB6}"/>
          </ac:inkMkLst>
        </pc:inkChg>
        <pc:inkChg chg="add mod">
          <ac:chgData name="Kokchun Giang" userId="67e2125d-ec8c-4323-9653-9824a2ad815f" providerId="ADAL" clId="{921897F3-359D-1445-86D7-2193B5F6F394}" dt="2024-01-14T12:27:41.507" v="731"/>
          <ac:inkMkLst>
            <pc:docMk/>
            <pc:sldMk cId="2303502608" sldId="331"/>
            <ac:inkMk id="1049" creationId="{99A1E910-3214-DE4E-6153-01432F67E526}"/>
          </ac:inkMkLst>
        </pc:inkChg>
        <pc:inkChg chg="add mod">
          <ac:chgData name="Kokchun Giang" userId="67e2125d-ec8c-4323-9653-9824a2ad815f" providerId="ADAL" clId="{921897F3-359D-1445-86D7-2193B5F6F394}" dt="2024-01-14T12:27:41.507" v="731"/>
          <ac:inkMkLst>
            <pc:docMk/>
            <pc:sldMk cId="2303502608" sldId="331"/>
            <ac:inkMk id="1050" creationId="{98023600-442A-9090-8342-F660C70097EB}"/>
          </ac:inkMkLst>
        </pc:inkChg>
        <pc:inkChg chg="add mod">
          <ac:chgData name="Kokchun Giang" userId="67e2125d-ec8c-4323-9653-9824a2ad815f" providerId="ADAL" clId="{921897F3-359D-1445-86D7-2193B5F6F394}" dt="2024-01-14T12:27:41.507" v="731"/>
          <ac:inkMkLst>
            <pc:docMk/>
            <pc:sldMk cId="2303502608" sldId="331"/>
            <ac:inkMk id="1051" creationId="{ECBD9499-491E-2A93-70BB-5128D2F61002}"/>
          </ac:inkMkLst>
        </pc:inkChg>
        <pc:inkChg chg="add mod">
          <ac:chgData name="Kokchun Giang" userId="67e2125d-ec8c-4323-9653-9824a2ad815f" providerId="ADAL" clId="{921897F3-359D-1445-86D7-2193B5F6F394}" dt="2024-01-14T12:27:41.507" v="731"/>
          <ac:inkMkLst>
            <pc:docMk/>
            <pc:sldMk cId="2303502608" sldId="331"/>
            <ac:inkMk id="1052" creationId="{54170C71-A6CE-AAC6-A858-1CAE463BBD3F}"/>
          </ac:inkMkLst>
        </pc:inkChg>
        <pc:inkChg chg="add mod">
          <ac:chgData name="Kokchun Giang" userId="67e2125d-ec8c-4323-9653-9824a2ad815f" providerId="ADAL" clId="{921897F3-359D-1445-86D7-2193B5F6F394}" dt="2024-01-14T12:27:41.507" v="731"/>
          <ac:inkMkLst>
            <pc:docMk/>
            <pc:sldMk cId="2303502608" sldId="331"/>
            <ac:inkMk id="1053" creationId="{C1D6431C-6C3F-1DBE-41B5-C69B894BF51F}"/>
          </ac:inkMkLst>
        </pc:inkChg>
        <pc:inkChg chg="add mod">
          <ac:chgData name="Kokchun Giang" userId="67e2125d-ec8c-4323-9653-9824a2ad815f" providerId="ADAL" clId="{921897F3-359D-1445-86D7-2193B5F6F394}" dt="2024-01-14T12:27:41.507" v="731"/>
          <ac:inkMkLst>
            <pc:docMk/>
            <pc:sldMk cId="2303502608" sldId="331"/>
            <ac:inkMk id="1054" creationId="{BEB86B80-74FB-7131-1947-B290AA651380}"/>
          </ac:inkMkLst>
        </pc:inkChg>
        <pc:inkChg chg="add mod">
          <ac:chgData name="Kokchun Giang" userId="67e2125d-ec8c-4323-9653-9824a2ad815f" providerId="ADAL" clId="{921897F3-359D-1445-86D7-2193B5F6F394}" dt="2024-01-14T12:27:54.147" v="735"/>
          <ac:inkMkLst>
            <pc:docMk/>
            <pc:sldMk cId="2303502608" sldId="331"/>
            <ac:inkMk id="1056" creationId="{63A3EFFE-7000-7599-76B2-46B4F776148F}"/>
          </ac:inkMkLst>
        </pc:inkChg>
        <pc:inkChg chg="add mod">
          <ac:chgData name="Kokchun Giang" userId="67e2125d-ec8c-4323-9653-9824a2ad815f" providerId="ADAL" clId="{921897F3-359D-1445-86D7-2193B5F6F394}" dt="2024-01-14T12:27:54.147" v="735"/>
          <ac:inkMkLst>
            <pc:docMk/>
            <pc:sldMk cId="2303502608" sldId="331"/>
            <ac:inkMk id="1057" creationId="{AAF7CCF7-3D4B-26CA-9166-51FC0C222557}"/>
          </ac:inkMkLst>
        </pc:inkChg>
        <pc:inkChg chg="add mod">
          <ac:chgData name="Kokchun Giang" userId="67e2125d-ec8c-4323-9653-9824a2ad815f" providerId="ADAL" clId="{921897F3-359D-1445-86D7-2193B5F6F394}" dt="2024-01-14T12:27:54.147" v="735"/>
          <ac:inkMkLst>
            <pc:docMk/>
            <pc:sldMk cId="2303502608" sldId="331"/>
            <ac:inkMk id="1058" creationId="{A33D4334-CB16-EAB8-E720-3C2D9D5531F8}"/>
          </ac:inkMkLst>
        </pc:inkChg>
        <pc:inkChg chg="add mod">
          <ac:chgData name="Kokchun Giang" userId="67e2125d-ec8c-4323-9653-9824a2ad815f" providerId="ADAL" clId="{921897F3-359D-1445-86D7-2193B5F6F394}" dt="2024-01-14T12:27:58.443" v="744"/>
          <ac:inkMkLst>
            <pc:docMk/>
            <pc:sldMk cId="2303502608" sldId="331"/>
            <ac:inkMk id="1060" creationId="{38C7DE20-0C66-3F75-5B44-F38B13A1221E}"/>
          </ac:inkMkLst>
        </pc:inkChg>
        <pc:inkChg chg="add mod">
          <ac:chgData name="Kokchun Giang" userId="67e2125d-ec8c-4323-9653-9824a2ad815f" providerId="ADAL" clId="{921897F3-359D-1445-86D7-2193B5F6F394}" dt="2024-01-14T12:27:58.443" v="744"/>
          <ac:inkMkLst>
            <pc:docMk/>
            <pc:sldMk cId="2303502608" sldId="331"/>
            <ac:inkMk id="1061" creationId="{62A1F70D-27F1-D541-4DD2-5E8117C0F0C7}"/>
          </ac:inkMkLst>
        </pc:inkChg>
        <pc:inkChg chg="add mod">
          <ac:chgData name="Kokchun Giang" userId="67e2125d-ec8c-4323-9653-9824a2ad815f" providerId="ADAL" clId="{921897F3-359D-1445-86D7-2193B5F6F394}" dt="2024-01-14T12:27:58.443" v="744"/>
          <ac:inkMkLst>
            <pc:docMk/>
            <pc:sldMk cId="2303502608" sldId="331"/>
            <ac:inkMk id="1062" creationId="{E3A0EEB1-2BD9-F209-7F77-6EC683597F75}"/>
          </ac:inkMkLst>
        </pc:inkChg>
        <pc:inkChg chg="add mod">
          <ac:chgData name="Kokchun Giang" userId="67e2125d-ec8c-4323-9653-9824a2ad815f" providerId="ADAL" clId="{921897F3-359D-1445-86D7-2193B5F6F394}" dt="2024-01-14T12:27:58.443" v="744"/>
          <ac:inkMkLst>
            <pc:docMk/>
            <pc:sldMk cId="2303502608" sldId="331"/>
            <ac:inkMk id="1063" creationId="{7E531219-AA3D-43B7-612F-A5B3ADD0F0C5}"/>
          </ac:inkMkLst>
        </pc:inkChg>
        <pc:inkChg chg="add mod">
          <ac:chgData name="Kokchun Giang" userId="67e2125d-ec8c-4323-9653-9824a2ad815f" providerId="ADAL" clId="{921897F3-359D-1445-86D7-2193B5F6F394}" dt="2024-01-14T12:27:58.443" v="744"/>
          <ac:inkMkLst>
            <pc:docMk/>
            <pc:sldMk cId="2303502608" sldId="331"/>
            <ac:inkMk id="1064" creationId="{D21BD0CF-26F4-501A-D236-4AF7902AD820}"/>
          </ac:inkMkLst>
        </pc:inkChg>
        <pc:inkChg chg="add mod">
          <ac:chgData name="Kokchun Giang" userId="67e2125d-ec8c-4323-9653-9824a2ad815f" providerId="ADAL" clId="{921897F3-359D-1445-86D7-2193B5F6F394}" dt="2024-01-14T12:27:58.443" v="744"/>
          <ac:inkMkLst>
            <pc:docMk/>
            <pc:sldMk cId="2303502608" sldId="331"/>
            <ac:inkMk id="1065" creationId="{605DE369-89EE-A04D-2547-5CF53CADE091}"/>
          </ac:inkMkLst>
        </pc:inkChg>
        <pc:inkChg chg="add mod">
          <ac:chgData name="Kokchun Giang" userId="67e2125d-ec8c-4323-9653-9824a2ad815f" providerId="ADAL" clId="{921897F3-359D-1445-86D7-2193B5F6F394}" dt="2024-01-14T12:27:58.443" v="744"/>
          <ac:inkMkLst>
            <pc:docMk/>
            <pc:sldMk cId="2303502608" sldId="331"/>
            <ac:inkMk id="1066" creationId="{46A74F84-F637-3E3E-6183-3DD6C7CCFD36}"/>
          </ac:inkMkLst>
        </pc:inkChg>
        <pc:inkChg chg="add mod">
          <ac:chgData name="Kokchun Giang" userId="67e2125d-ec8c-4323-9653-9824a2ad815f" providerId="ADAL" clId="{921897F3-359D-1445-86D7-2193B5F6F394}" dt="2024-01-14T12:27:58.443" v="744"/>
          <ac:inkMkLst>
            <pc:docMk/>
            <pc:sldMk cId="2303502608" sldId="331"/>
            <ac:inkMk id="1067" creationId="{8DF54780-B787-CB9D-B542-35FFBA053144}"/>
          </ac:inkMkLst>
        </pc:inkChg>
        <pc:inkChg chg="add del mod">
          <ac:chgData name="Kokchun Giang" userId="67e2125d-ec8c-4323-9653-9824a2ad815f" providerId="ADAL" clId="{921897F3-359D-1445-86D7-2193B5F6F394}" dt="2024-01-14T12:28:05.631" v="752" actId="9405"/>
          <ac:inkMkLst>
            <pc:docMk/>
            <pc:sldMk cId="2303502608" sldId="331"/>
            <ac:inkMk id="1069" creationId="{3DF7928E-5467-BBE2-9393-992B4A411876}"/>
          </ac:inkMkLst>
        </pc:inkChg>
        <pc:inkChg chg="add del mod">
          <ac:chgData name="Kokchun Giang" userId="67e2125d-ec8c-4323-9653-9824a2ad815f" providerId="ADAL" clId="{921897F3-359D-1445-86D7-2193B5F6F394}" dt="2024-01-14T12:28:05.083" v="751" actId="9405"/>
          <ac:inkMkLst>
            <pc:docMk/>
            <pc:sldMk cId="2303502608" sldId="331"/>
            <ac:inkMk id="1070" creationId="{F067EAE9-0588-25C6-3840-400DDC587EFE}"/>
          </ac:inkMkLst>
        </pc:inkChg>
        <pc:inkChg chg="add del mod">
          <ac:chgData name="Kokchun Giang" userId="67e2125d-ec8c-4323-9653-9824a2ad815f" providerId="ADAL" clId="{921897F3-359D-1445-86D7-2193B5F6F394}" dt="2024-01-14T12:28:04.784" v="750"/>
          <ac:inkMkLst>
            <pc:docMk/>
            <pc:sldMk cId="2303502608" sldId="331"/>
            <ac:inkMk id="1071" creationId="{2AEE894A-98F4-1737-C8B5-6DDE9BED59A1}"/>
          </ac:inkMkLst>
        </pc:inkChg>
        <pc:inkChg chg="add del mod">
          <ac:chgData name="Kokchun Giang" userId="67e2125d-ec8c-4323-9653-9824a2ad815f" providerId="ADAL" clId="{921897F3-359D-1445-86D7-2193B5F6F394}" dt="2024-01-14T12:28:39.025" v="814"/>
          <ac:inkMkLst>
            <pc:docMk/>
            <pc:sldMk cId="2303502608" sldId="331"/>
            <ac:inkMk id="1073" creationId="{8BC5EA14-0961-36D9-225F-E1EF1B23F594}"/>
          </ac:inkMkLst>
        </pc:inkChg>
        <pc:inkChg chg="add del mod">
          <ac:chgData name="Kokchun Giang" userId="67e2125d-ec8c-4323-9653-9824a2ad815f" providerId="ADAL" clId="{921897F3-359D-1445-86D7-2193B5F6F394}" dt="2024-01-14T12:28:39.027" v="817"/>
          <ac:inkMkLst>
            <pc:docMk/>
            <pc:sldMk cId="2303502608" sldId="331"/>
            <ac:inkMk id="1074" creationId="{83F91BCD-A1D8-97D2-C56D-8356357DB78F}"/>
          </ac:inkMkLst>
        </pc:inkChg>
        <pc:inkChg chg="add del mod">
          <ac:chgData name="Kokchun Giang" userId="67e2125d-ec8c-4323-9653-9824a2ad815f" providerId="ADAL" clId="{921897F3-359D-1445-86D7-2193B5F6F394}" dt="2024-01-14T12:28:39.021" v="811"/>
          <ac:inkMkLst>
            <pc:docMk/>
            <pc:sldMk cId="2303502608" sldId="331"/>
            <ac:inkMk id="1075" creationId="{2CE33A7B-7251-94A6-02D8-B75382BC3B8E}"/>
          </ac:inkMkLst>
        </pc:inkChg>
        <pc:inkChg chg="add del mod">
          <ac:chgData name="Kokchun Giang" userId="67e2125d-ec8c-4323-9653-9824a2ad815f" providerId="ADAL" clId="{921897F3-359D-1445-86D7-2193B5F6F394}" dt="2024-01-14T12:28:39.028" v="819"/>
          <ac:inkMkLst>
            <pc:docMk/>
            <pc:sldMk cId="2303502608" sldId="331"/>
            <ac:inkMk id="1077" creationId="{8779989D-95A8-FCEE-95FF-A1181CC62233}"/>
          </ac:inkMkLst>
        </pc:inkChg>
        <pc:inkChg chg="add del mod">
          <ac:chgData name="Kokchun Giang" userId="67e2125d-ec8c-4323-9653-9824a2ad815f" providerId="ADAL" clId="{921897F3-359D-1445-86D7-2193B5F6F394}" dt="2024-01-14T12:28:39.022" v="812"/>
          <ac:inkMkLst>
            <pc:docMk/>
            <pc:sldMk cId="2303502608" sldId="331"/>
            <ac:inkMk id="1078" creationId="{F1BE1911-2593-E07E-AC8D-A5DED8FB6B87}"/>
          </ac:inkMkLst>
        </pc:inkChg>
        <pc:inkChg chg="add del mod">
          <ac:chgData name="Kokchun Giang" userId="67e2125d-ec8c-4323-9653-9824a2ad815f" providerId="ADAL" clId="{921897F3-359D-1445-86D7-2193B5F6F394}" dt="2024-01-14T12:28:39.026" v="815"/>
          <ac:inkMkLst>
            <pc:docMk/>
            <pc:sldMk cId="2303502608" sldId="331"/>
            <ac:inkMk id="1079" creationId="{33EFED5C-9284-49CD-CBB1-C48263FF2248}"/>
          </ac:inkMkLst>
        </pc:inkChg>
        <pc:inkChg chg="add del mod">
          <ac:chgData name="Kokchun Giang" userId="67e2125d-ec8c-4323-9653-9824a2ad815f" providerId="ADAL" clId="{921897F3-359D-1445-86D7-2193B5F6F394}" dt="2024-01-14T12:28:39.028" v="818"/>
          <ac:inkMkLst>
            <pc:docMk/>
            <pc:sldMk cId="2303502608" sldId="331"/>
            <ac:inkMk id="1080" creationId="{45BC80B4-0968-8F0A-BC60-C73CB9BC8BAB}"/>
          </ac:inkMkLst>
        </pc:inkChg>
        <pc:inkChg chg="add del mod">
          <ac:chgData name="Kokchun Giang" userId="67e2125d-ec8c-4323-9653-9824a2ad815f" providerId="ADAL" clId="{921897F3-359D-1445-86D7-2193B5F6F394}" dt="2024-01-14T12:28:39.026" v="816"/>
          <ac:inkMkLst>
            <pc:docMk/>
            <pc:sldMk cId="2303502608" sldId="331"/>
            <ac:inkMk id="1081" creationId="{CF084A0D-9BD6-C7BC-6447-B2555439A58D}"/>
          </ac:inkMkLst>
        </pc:inkChg>
        <pc:inkChg chg="add del mod">
          <ac:chgData name="Kokchun Giang" userId="67e2125d-ec8c-4323-9653-9824a2ad815f" providerId="ADAL" clId="{921897F3-359D-1445-86D7-2193B5F6F394}" dt="2024-01-14T12:28:39.024" v="813"/>
          <ac:inkMkLst>
            <pc:docMk/>
            <pc:sldMk cId="2303502608" sldId="331"/>
            <ac:inkMk id="1082" creationId="{DEDE3E9C-2A6C-0956-E448-2E6CB423676F}"/>
          </ac:inkMkLst>
        </pc:inkChg>
        <pc:inkChg chg="add del mod">
          <ac:chgData name="Kokchun Giang" userId="67e2125d-ec8c-4323-9653-9824a2ad815f" providerId="ADAL" clId="{921897F3-359D-1445-86D7-2193B5F6F394}" dt="2024-01-14T12:28:34.379" v="810" actId="9405"/>
          <ac:inkMkLst>
            <pc:docMk/>
            <pc:sldMk cId="2303502608" sldId="331"/>
            <ac:inkMk id="1083" creationId="{AA39934C-B1B4-FE39-7361-D762A407CA65}"/>
          </ac:inkMkLst>
        </pc:inkChg>
        <pc:inkChg chg="add del mod">
          <ac:chgData name="Kokchun Giang" userId="67e2125d-ec8c-4323-9653-9824a2ad815f" providerId="ADAL" clId="{921897F3-359D-1445-86D7-2193B5F6F394}" dt="2024-01-14T12:28:34.297" v="809" actId="9405"/>
          <ac:inkMkLst>
            <pc:docMk/>
            <pc:sldMk cId="2303502608" sldId="331"/>
            <ac:inkMk id="1084" creationId="{42AE915D-2503-2E6E-214D-98466AA467CE}"/>
          </ac:inkMkLst>
        </pc:inkChg>
        <pc:inkChg chg="add del mod">
          <ac:chgData name="Kokchun Giang" userId="67e2125d-ec8c-4323-9653-9824a2ad815f" providerId="ADAL" clId="{921897F3-359D-1445-86D7-2193B5F6F394}" dt="2024-01-14T12:28:34.230" v="808" actId="9405"/>
          <ac:inkMkLst>
            <pc:docMk/>
            <pc:sldMk cId="2303502608" sldId="331"/>
            <ac:inkMk id="1085" creationId="{2A54F54B-4830-8839-BBC1-EA2765689E27}"/>
          </ac:inkMkLst>
        </pc:inkChg>
        <pc:inkChg chg="add del mod">
          <ac:chgData name="Kokchun Giang" userId="67e2125d-ec8c-4323-9653-9824a2ad815f" providerId="ADAL" clId="{921897F3-359D-1445-86D7-2193B5F6F394}" dt="2024-01-14T12:28:34.185" v="807" actId="9405"/>
          <ac:inkMkLst>
            <pc:docMk/>
            <pc:sldMk cId="2303502608" sldId="331"/>
            <ac:inkMk id="1086" creationId="{402D06F7-9770-1B3C-D87A-B941BA502ABA}"/>
          </ac:inkMkLst>
        </pc:inkChg>
        <pc:inkChg chg="add del mod">
          <ac:chgData name="Kokchun Giang" userId="67e2125d-ec8c-4323-9653-9824a2ad815f" providerId="ADAL" clId="{921897F3-359D-1445-86D7-2193B5F6F394}" dt="2024-01-14T12:28:34.048" v="806" actId="9405"/>
          <ac:inkMkLst>
            <pc:docMk/>
            <pc:sldMk cId="2303502608" sldId="331"/>
            <ac:inkMk id="1087" creationId="{20D2E427-C306-13FE-C244-7CAD63CC0BC1}"/>
          </ac:inkMkLst>
        </pc:inkChg>
        <pc:inkChg chg="add del mod">
          <ac:chgData name="Kokchun Giang" userId="67e2125d-ec8c-4323-9653-9824a2ad815f" providerId="ADAL" clId="{921897F3-359D-1445-86D7-2193B5F6F394}" dt="2024-01-14T12:28:33.964" v="805" actId="9405"/>
          <ac:inkMkLst>
            <pc:docMk/>
            <pc:sldMk cId="2303502608" sldId="331"/>
            <ac:inkMk id="1088" creationId="{068EEE27-6ADD-CF6B-F1D6-C5A7BF1CAFD1}"/>
          </ac:inkMkLst>
        </pc:inkChg>
        <pc:inkChg chg="add del mod">
          <ac:chgData name="Kokchun Giang" userId="67e2125d-ec8c-4323-9653-9824a2ad815f" providerId="ADAL" clId="{921897F3-359D-1445-86D7-2193B5F6F394}" dt="2024-01-14T12:28:33.888" v="804"/>
          <ac:inkMkLst>
            <pc:docMk/>
            <pc:sldMk cId="2303502608" sldId="331"/>
            <ac:inkMk id="1089" creationId="{3357D6F9-1B8E-953D-79ED-922A15B05C2D}"/>
          </ac:inkMkLst>
        </pc:inkChg>
        <pc:inkChg chg="add del mod">
          <ac:chgData name="Kokchun Giang" userId="67e2125d-ec8c-4323-9653-9824a2ad815f" providerId="ADAL" clId="{921897F3-359D-1445-86D7-2193B5F6F394}" dt="2024-01-14T12:28:33.768" v="802" actId="9405"/>
          <ac:inkMkLst>
            <pc:docMk/>
            <pc:sldMk cId="2303502608" sldId="331"/>
            <ac:inkMk id="1093" creationId="{4E1E16DC-E681-F120-E0EA-E7A63B92D9C9}"/>
          </ac:inkMkLst>
        </pc:inkChg>
        <pc:inkChg chg="add del mod">
          <ac:chgData name="Kokchun Giang" userId="67e2125d-ec8c-4323-9653-9824a2ad815f" providerId="ADAL" clId="{921897F3-359D-1445-86D7-2193B5F6F394}" dt="2024-01-14T12:28:33.268" v="801"/>
          <ac:inkMkLst>
            <pc:docMk/>
            <pc:sldMk cId="2303502608" sldId="331"/>
            <ac:inkMk id="1094" creationId="{7E1D4D90-921A-8EA6-132F-1FC7D274D933}"/>
          </ac:inkMkLst>
        </pc:inkChg>
        <pc:inkChg chg="add del mod">
          <ac:chgData name="Kokchun Giang" userId="67e2125d-ec8c-4323-9653-9824a2ad815f" providerId="ADAL" clId="{921897F3-359D-1445-86D7-2193B5F6F394}" dt="2024-01-14T12:28:32.960" v="799" actId="9405"/>
          <ac:inkMkLst>
            <pc:docMk/>
            <pc:sldMk cId="2303502608" sldId="331"/>
            <ac:inkMk id="1096" creationId="{C60BA0A0-3CE4-6D6B-5571-0E1CF2224997}"/>
          </ac:inkMkLst>
        </pc:inkChg>
        <pc:inkChg chg="add del mod">
          <ac:chgData name="Kokchun Giang" userId="67e2125d-ec8c-4323-9653-9824a2ad815f" providerId="ADAL" clId="{921897F3-359D-1445-86D7-2193B5F6F394}" dt="2024-01-14T12:28:32.772" v="798" actId="9405"/>
          <ac:inkMkLst>
            <pc:docMk/>
            <pc:sldMk cId="2303502608" sldId="331"/>
            <ac:inkMk id="1097" creationId="{34431EBC-9645-F08F-5343-225BC9B28357}"/>
          </ac:inkMkLst>
        </pc:inkChg>
        <pc:inkChg chg="add del mod">
          <ac:chgData name="Kokchun Giang" userId="67e2125d-ec8c-4323-9653-9824a2ad815f" providerId="ADAL" clId="{921897F3-359D-1445-86D7-2193B5F6F394}" dt="2024-01-14T12:28:32.517" v="797" actId="9405"/>
          <ac:inkMkLst>
            <pc:docMk/>
            <pc:sldMk cId="2303502608" sldId="331"/>
            <ac:inkMk id="1098" creationId="{203AE348-C68F-BD97-F5FD-58A1E22956B0}"/>
          </ac:inkMkLst>
        </pc:inkChg>
        <pc:inkChg chg="add del mod">
          <ac:chgData name="Kokchun Giang" userId="67e2125d-ec8c-4323-9653-9824a2ad815f" providerId="ADAL" clId="{921897F3-359D-1445-86D7-2193B5F6F394}" dt="2024-01-14T12:28:32.166" v="796"/>
          <ac:inkMkLst>
            <pc:docMk/>
            <pc:sldMk cId="2303502608" sldId="331"/>
            <ac:inkMk id="1099" creationId="{920336E1-CA17-82AC-D66A-DC49E965CFC9}"/>
          </ac:inkMkLst>
        </pc:inkChg>
        <pc:inkChg chg="add del mod">
          <ac:chgData name="Kokchun Giang" userId="67e2125d-ec8c-4323-9653-9824a2ad815f" providerId="ADAL" clId="{921897F3-359D-1445-86D7-2193B5F6F394}" dt="2024-01-14T12:28:29.675" v="794" actId="9405"/>
          <ac:inkMkLst>
            <pc:docMk/>
            <pc:sldMk cId="2303502608" sldId="331"/>
            <ac:inkMk id="1101" creationId="{32A9778F-8A07-3911-1F5E-77B7F1FE58C0}"/>
          </ac:inkMkLst>
        </pc:inkChg>
        <pc:inkChg chg="add del mod">
          <ac:chgData name="Kokchun Giang" userId="67e2125d-ec8c-4323-9653-9824a2ad815f" providerId="ADAL" clId="{921897F3-359D-1445-86D7-2193B5F6F394}" dt="2024-01-14T12:28:29.446" v="793" actId="9405"/>
          <ac:inkMkLst>
            <pc:docMk/>
            <pc:sldMk cId="2303502608" sldId="331"/>
            <ac:inkMk id="1102" creationId="{7A69AC83-F3C1-7197-FBE2-82C02409F02E}"/>
          </ac:inkMkLst>
        </pc:inkChg>
        <pc:inkChg chg="add del mod">
          <ac:chgData name="Kokchun Giang" userId="67e2125d-ec8c-4323-9653-9824a2ad815f" providerId="ADAL" clId="{921897F3-359D-1445-86D7-2193B5F6F394}" dt="2024-01-14T12:28:29.195" v="792" actId="9405"/>
          <ac:inkMkLst>
            <pc:docMk/>
            <pc:sldMk cId="2303502608" sldId="331"/>
            <ac:inkMk id="1103" creationId="{E992804B-10CF-1361-E4DC-F03F80E5A09E}"/>
          </ac:inkMkLst>
        </pc:inkChg>
        <pc:inkChg chg="add del mod">
          <ac:chgData name="Kokchun Giang" userId="67e2125d-ec8c-4323-9653-9824a2ad815f" providerId="ADAL" clId="{921897F3-359D-1445-86D7-2193B5F6F394}" dt="2024-01-14T12:28:28.932" v="791" actId="9405"/>
          <ac:inkMkLst>
            <pc:docMk/>
            <pc:sldMk cId="2303502608" sldId="331"/>
            <ac:inkMk id="1104" creationId="{829FCADC-7542-9CB1-33F8-AA1C03983224}"/>
          </ac:inkMkLst>
        </pc:inkChg>
        <pc:inkChg chg="add del mod">
          <ac:chgData name="Kokchun Giang" userId="67e2125d-ec8c-4323-9653-9824a2ad815f" providerId="ADAL" clId="{921897F3-359D-1445-86D7-2193B5F6F394}" dt="2024-01-14T12:28:28.722" v="790" actId="9405"/>
          <ac:inkMkLst>
            <pc:docMk/>
            <pc:sldMk cId="2303502608" sldId="331"/>
            <ac:inkMk id="1105" creationId="{E969B139-3426-DF3A-BB4A-70FEE4CA3992}"/>
          </ac:inkMkLst>
        </pc:inkChg>
        <pc:inkChg chg="add del mod">
          <ac:chgData name="Kokchun Giang" userId="67e2125d-ec8c-4323-9653-9824a2ad815f" providerId="ADAL" clId="{921897F3-359D-1445-86D7-2193B5F6F394}" dt="2024-01-14T12:28:28.519" v="789" actId="9405"/>
          <ac:inkMkLst>
            <pc:docMk/>
            <pc:sldMk cId="2303502608" sldId="331"/>
            <ac:inkMk id="1106" creationId="{7FCF5A0A-918F-77C7-E593-DC0697BB52F9}"/>
          </ac:inkMkLst>
        </pc:inkChg>
        <pc:inkChg chg="add del mod">
          <ac:chgData name="Kokchun Giang" userId="67e2125d-ec8c-4323-9653-9824a2ad815f" providerId="ADAL" clId="{921897F3-359D-1445-86D7-2193B5F6F394}" dt="2024-01-14T12:28:28.274" v="788"/>
          <ac:inkMkLst>
            <pc:docMk/>
            <pc:sldMk cId="2303502608" sldId="331"/>
            <ac:inkMk id="1107" creationId="{6884A804-F5E3-8494-5A8B-B68AFD5C7199}"/>
          </ac:inkMkLst>
        </pc:inkChg>
        <pc:inkChg chg="add del mod">
          <ac:chgData name="Kokchun Giang" userId="67e2125d-ec8c-4323-9653-9824a2ad815f" providerId="ADAL" clId="{921897F3-359D-1445-86D7-2193B5F6F394}" dt="2024-01-14T12:28:44.698" v="833" actId="9405"/>
          <ac:inkMkLst>
            <pc:docMk/>
            <pc:sldMk cId="2303502608" sldId="331"/>
            <ac:inkMk id="1109" creationId="{EA69E0D5-2520-E7B1-9761-8D31624D4A6B}"/>
          </ac:inkMkLst>
        </pc:inkChg>
        <pc:inkChg chg="add del mod">
          <ac:chgData name="Kokchun Giang" userId="67e2125d-ec8c-4323-9653-9824a2ad815f" providerId="ADAL" clId="{921897F3-359D-1445-86D7-2193B5F6F394}" dt="2024-01-14T12:28:44.488" v="832" actId="9405"/>
          <ac:inkMkLst>
            <pc:docMk/>
            <pc:sldMk cId="2303502608" sldId="331"/>
            <ac:inkMk id="1110" creationId="{342FAD8A-9270-977D-117A-6F56DADA7B1B}"/>
          </ac:inkMkLst>
        </pc:inkChg>
        <pc:inkChg chg="add del mod">
          <ac:chgData name="Kokchun Giang" userId="67e2125d-ec8c-4323-9653-9824a2ad815f" providerId="ADAL" clId="{921897F3-359D-1445-86D7-2193B5F6F394}" dt="2024-01-14T12:28:44.299" v="831" actId="9405"/>
          <ac:inkMkLst>
            <pc:docMk/>
            <pc:sldMk cId="2303502608" sldId="331"/>
            <ac:inkMk id="1111" creationId="{E0A1C1F7-AA85-6A7E-179C-85AF2DEFADA3}"/>
          </ac:inkMkLst>
        </pc:inkChg>
        <pc:inkChg chg="add del mod">
          <ac:chgData name="Kokchun Giang" userId="67e2125d-ec8c-4323-9653-9824a2ad815f" providerId="ADAL" clId="{921897F3-359D-1445-86D7-2193B5F6F394}" dt="2024-01-14T12:28:44.083" v="830" actId="9405"/>
          <ac:inkMkLst>
            <pc:docMk/>
            <pc:sldMk cId="2303502608" sldId="331"/>
            <ac:inkMk id="1112" creationId="{A837746A-99EF-5F7C-4184-C64B74FC9D81}"/>
          </ac:inkMkLst>
        </pc:inkChg>
        <pc:inkChg chg="add del mod">
          <ac:chgData name="Kokchun Giang" userId="67e2125d-ec8c-4323-9653-9824a2ad815f" providerId="ADAL" clId="{921897F3-359D-1445-86D7-2193B5F6F394}" dt="2024-01-14T12:28:43.874" v="829" actId="9405"/>
          <ac:inkMkLst>
            <pc:docMk/>
            <pc:sldMk cId="2303502608" sldId="331"/>
            <ac:inkMk id="1113" creationId="{CA02AB92-88C1-DA23-DD22-B5D8EA1FD813}"/>
          </ac:inkMkLst>
        </pc:inkChg>
        <pc:inkChg chg="add del mod">
          <ac:chgData name="Kokchun Giang" userId="67e2125d-ec8c-4323-9653-9824a2ad815f" providerId="ADAL" clId="{921897F3-359D-1445-86D7-2193B5F6F394}" dt="2024-01-14T12:28:43.599" v="828"/>
          <ac:inkMkLst>
            <pc:docMk/>
            <pc:sldMk cId="2303502608" sldId="331"/>
            <ac:inkMk id="1114" creationId="{FE81AAF1-95FB-F345-8909-75B721AA038D}"/>
          </ac:inkMkLst>
        </pc:inkChg>
        <pc:inkChg chg="add mod">
          <ac:chgData name="Kokchun Giang" userId="67e2125d-ec8c-4323-9653-9824a2ad815f" providerId="ADAL" clId="{921897F3-359D-1445-86D7-2193B5F6F394}" dt="2024-01-14T12:28:51.362" v="846"/>
          <ac:inkMkLst>
            <pc:docMk/>
            <pc:sldMk cId="2303502608" sldId="331"/>
            <ac:inkMk id="1116" creationId="{8E89A380-7428-080C-666F-72E7372F95D1}"/>
          </ac:inkMkLst>
        </pc:inkChg>
        <pc:inkChg chg="add mod">
          <ac:chgData name="Kokchun Giang" userId="67e2125d-ec8c-4323-9653-9824a2ad815f" providerId="ADAL" clId="{921897F3-359D-1445-86D7-2193B5F6F394}" dt="2024-01-14T12:28:51.362" v="846"/>
          <ac:inkMkLst>
            <pc:docMk/>
            <pc:sldMk cId="2303502608" sldId="331"/>
            <ac:inkMk id="1117" creationId="{60B63033-4AA3-383A-DB7C-BFC6F34C5062}"/>
          </ac:inkMkLst>
        </pc:inkChg>
        <pc:inkChg chg="add mod">
          <ac:chgData name="Kokchun Giang" userId="67e2125d-ec8c-4323-9653-9824a2ad815f" providerId="ADAL" clId="{921897F3-359D-1445-86D7-2193B5F6F394}" dt="2024-01-14T12:28:51.362" v="846"/>
          <ac:inkMkLst>
            <pc:docMk/>
            <pc:sldMk cId="2303502608" sldId="331"/>
            <ac:inkMk id="1118" creationId="{51E7AEDA-14E7-526E-4E4C-9BD4423C4AFA}"/>
          </ac:inkMkLst>
        </pc:inkChg>
        <pc:inkChg chg="add mod">
          <ac:chgData name="Kokchun Giang" userId="67e2125d-ec8c-4323-9653-9824a2ad815f" providerId="ADAL" clId="{921897F3-359D-1445-86D7-2193B5F6F394}" dt="2024-01-14T12:28:51.362" v="846"/>
          <ac:inkMkLst>
            <pc:docMk/>
            <pc:sldMk cId="2303502608" sldId="331"/>
            <ac:inkMk id="1119" creationId="{3E869517-AB99-A72C-F631-C558D92E7E1C}"/>
          </ac:inkMkLst>
        </pc:inkChg>
        <pc:inkChg chg="add mod">
          <ac:chgData name="Kokchun Giang" userId="67e2125d-ec8c-4323-9653-9824a2ad815f" providerId="ADAL" clId="{921897F3-359D-1445-86D7-2193B5F6F394}" dt="2024-01-14T12:28:51.362" v="846"/>
          <ac:inkMkLst>
            <pc:docMk/>
            <pc:sldMk cId="2303502608" sldId="331"/>
            <ac:inkMk id="1120" creationId="{4B6603DE-13F8-391A-2328-B53DF19E4CFE}"/>
          </ac:inkMkLst>
        </pc:inkChg>
        <pc:inkChg chg="add mod">
          <ac:chgData name="Kokchun Giang" userId="67e2125d-ec8c-4323-9653-9824a2ad815f" providerId="ADAL" clId="{921897F3-359D-1445-86D7-2193B5F6F394}" dt="2024-01-14T12:28:51.362" v="846"/>
          <ac:inkMkLst>
            <pc:docMk/>
            <pc:sldMk cId="2303502608" sldId="331"/>
            <ac:inkMk id="1121" creationId="{F3780BFB-B38B-753B-003E-5679F154FB2C}"/>
          </ac:inkMkLst>
        </pc:inkChg>
        <pc:inkChg chg="add mod">
          <ac:chgData name="Kokchun Giang" userId="67e2125d-ec8c-4323-9653-9824a2ad815f" providerId="ADAL" clId="{921897F3-359D-1445-86D7-2193B5F6F394}" dt="2024-01-14T12:28:51.362" v="846"/>
          <ac:inkMkLst>
            <pc:docMk/>
            <pc:sldMk cId="2303502608" sldId="331"/>
            <ac:inkMk id="1122" creationId="{4269E9DC-00C7-7E06-C055-92FA1389B1AE}"/>
          </ac:inkMkLst>
        </pc:inkChg>
        <pc:inkChg chg="add mod">
          <ac:chgData name="Kokchun Giang" userId="67e2125d-ec8c-4323-9653-9824a2ad815f" providerId="ADAL" clId="{921897F3-359D-1445-86D7-2193B5F6F394}" dt="2024-01-14T12:28:51.362" v="846"/>
          <ac:inkMkLst>
            <pc:docMk/>
            <pc:sldMk cId="2303502608" sldId="331"/>
            <ac:inkMk id="1123" creationId="{52FB7B18-480D-E516-6A5F-BF998FF51727}"/>
          </ac:inkMkLst>
        </pc:inkChg>
        <pc:inkChg chg="add mod">
          <ac:chgData name="Kokchun Giang" userId="67e2125d-ec8c-4323-9653-9824a2ad815f" providerId="ADAL" clId="{921897F3-359D-1445-86D7-2193B5F6F394}" dt="2024-01-14T12:28:51.362" v="846"/>
          <ac:inkMkLst>
            <pc:docMk/>
            <pc:sldMk cId="2303502608" sldId="331"/>
            <ac:inkMk id="1124" creationId="{A144773B-8336-4029-5FAA-79E218AFA947}"/>
          </ac:inkMkLst>
        </pc:inkChg>
        <pc:inkChg chg="add mod">
          <ac:chgData name="Kokchun Giang" userId="67e2125d-ec8c-4323-9653-9824a2ad815f" providerId="ADAL" clId="{921897F3-359D-1445-86D7-2193B5F6F394}" dt="2024-01-14T12:28:51.362" v="846"/>
          <ac:inkMkLst>
            <pc:docMk/>
            <pc:sldMk cId="2303502608" sldId="331"/>
            <ac:inkMk id="1125" creationId="{0A2CC307-0C3D-8351-FAB4-5B372017D420}"/>
          </ac:inkMkLst>
        </pc:inkChg>
        <pc:inkChg chg="add mod">
          <ac:chgData name="Kokchun Giang" userId="67e2125d-ec8c-4323-9653-9824a2ad815f" providerId="ADAL" clId="{921897F3-359D-1445-86D7-2193B5F6F394}" dt="2024-01-14T12:28:51.362" v="846"/>
          <ac:inkMkLst>
            <pc:docMk/>
            <pc:sldMk cId="2303502608" sldId="331"/>
            <ac:inkMk id="1126" creationId="{D3F464DE-ED49-C1BC-9D30-693C5E18C528}"/>
          </ac:inkMkLst>
        </pc:inkChg>
        <pc:inkChg chg="add mod">
          <ac:chgData name="Kokchun Giang" userId="67e2125d-ec8c-4323-9653-9824a2ad815f" providerId="ADAL" clId="{921897F3-359D-1445-86D7-2193B5F6F394}" dt="2024-01-14T12:31:14.556" v="923" actId="164"/>
          <ac:inkMkLst>
            <pc:docMk/>
            <pc:sldMk cId="2303502608" sldId="331"/>
            <ac:inkMk id="1127" creationId="{C3980EFB-A0F1-AC61-5884-D7BF642FABBE}"/>
          </ac:inkMkLst>
        </pc:inkChg>
        <pc:inkChg chg="add mod">
          <ac:chgData name="Kokchun Giang" userId="67e2125d-ec8c-4323-9653-9824a2ad815f" providerId="ADAL" clId="{921897F3-359D-1445-86D7-2193B5F6F394}" dt="2024-01-14T12:28:54.084" v="851"/>
          <ac:inkMkLst>
            <pc:docMk/>
            <pc:sldMk cId="2303502608" sldId="331"/>
            <ac:inkMk id="1129" creationId="{DB7EAD80-D01B-FDB3-BBC0-8EFEE5D805C4}"/>
          </ac:inkMkLst>
        </pc:inkChg>
        <pc:inkChg chg="add mod">
          <ac:chgData name="Kokchun Giang" userId="67e2125d-ec8c-4323-9653-9824a2ad815f" providerId="ADAL" clId="{921897F3-359D-1445-86D7-2193B5F6F394}" dt="2024-01-14T12:28:54.084" v="851"/>
          <ac:inkMkLst>
            <pc:docMk/>
            <pc:sldMk cId="2303502608" sldId="331"/>
            <ac:inkMk id="1130" creationId="{688EE5A7-0858-0D2F-FA1E-C1CC2854A560}"/>
          </ac:inkMkLst>
        </pc:inkChg>
        <pc:inkChg chg="add mod">
          <ac:chgData name="Kokchun Giang" userId="67e2125d-ec8c-4323-9653-9824a2ad815f" providerId="ADAL" clId="{921897F3-359D-1445-86D7-2193B5F6F394}" dt="2024-01-14T12:28:54.084" v="851"/>
          <ac:inkMkLst>
            <pc:docMk/>
            <pc:sldMk cId="2303502608" sldId="331"/>
            <ac:inkMk id="1131" creationId="{D0CDACFC-A828-C31A-1A70-BD369DD97978}"/>
          </ac:inkMkLst>
        </pc:inkChg>
        <pc:inkChg chg="add mod">
          <ac:chgData name="Kokchun Giang" userId="67e2125d-ec8c-4323-9653-9824a2ad815f" providerId="ADAL" clId="{921897F3-359D-1445-86D7-2193B5F6F394}" dt="2024-01-14T12:28:54.084" v="851"/>
          <ac:inkMkLst>
            <pc:docMk/>
            <pc:sldMk cId="2303502608" sldId="331"/>
            <ac:inkMk id="1132" creationId="{3428D2EA-2E06-4097-3265-CA51B5919FC5}"/>
          </ac:inkMkLst>
        </pc:inkChg>
        <pc:inkChg chg="add mod">
          <ac:chgData name="Kokchun Giang" userId="67e2125d-ec8c-4323-9653-9824a2ad815f" providerId="ADAL" clId="{921897F3-359D-1445-86D7-2193B5F6F394}" dt="2024-01-14T12:28:56.899" v="855"/>
          <ac:inkMkLst>
            <pc:docMk/>
            <pc:sldMk cId="2303502608" sldId="331"/>
            <ac:inkMk id="1134" creationId="{CF961155-6CDF-BA9F-3E26-B38AF4E4A755}"/>
          </ac:inkMkLst>
        </pc:inkChg>
        <pc:inkChg chg="add mod">
          <ac:chgData name="Kokchun Giang" userId="67e2125d-ec8c-4323-9653-9824a2ad815f" providerId="ADAL" clId="{921897F3-359D-1445-86D7-2193B5F6F394}" dt="2024-01-14T12:28:56.899" v="855"/>
          <ac:inkMkLst>
            <pc:docMk/>
            <pc:sldMk cId="2303502608" sldId="331"/>
            <ac:inkMk id="1135" creationId="{B8F81CD3-E869-DCD2-1554-EAA254E26670}"/>
          </ac:inkMkLst>
        </pc:inkChg>
        <pc:inkChg chg="add mod">
          <ac:chgData name="Kokchun Giang" userId="67e2125d-ec8c-4323-9653-9824a2ad815f" providerId="ADAL" clId="{921897F3-359D-1445-86D7-2193B5F6F394}" dt="2024-01-14T12:28:56.899" v="855"/>
          <ac:inkMkLst>
            <pc:docMk/>
            <pc:sldMk cId="2303502608" sldId="331"/>
            <ac:inkMk id="1136" creationId="{1E45EF67-700A-9E03-ACAD-36A8C1CBDA9C}"/>
          </ac:inkMkLst>
        </pc:inkChg>
        <pc:inkChg chg="add del mod">
          <ac:chgData name="Kokchun Giang" userId="67e2125d-ec8c-4323-9653-9824a2ad815f" providerId="ADAL" clId="{921897F3-359D-1445-86D7-2193B5F6F394}" dt="2024-01-14T12:29:00.334" v="863" actId="9405"/>
          <ac:inkMkLst>
            <pc:docMk/>
            <pc:sldMk cId="2303502608" sldId="331"/>
            <ac:inkMk id="1138" creationId="{BDB38DF3-AE68-E300-768E-F36997F08FF7}"/>
          </ac:inkMkLst>
        </pc:inkChg>
        <pc:inkChg chg="add del mod">
          <ac:chgData name="Kokchun Giang" userId="67e2125d-ec8c-4323-9653-9824a2ad815f" providerId="ADAL" clId="{921897F3-359D-1445-86D7-2193B5F6F394}" dt="2024-01-14T12:29:00.020" v="862"/>
          <ac:inkMkLst>
            <pc:docMk/>
            <pc:sldMk cId="2303502608" sldId="331"/>
            <ac:inkMk id="1139" creationId="{73A4FCED-D669-66E4-97A9-63A553AB60EE}"/>
          </ac:inkMkLst>
        </pc:inkChg>
        <pc:inkChg chg="add del">
          <ac:chgData name="Kokchun Giang" userId="67e2125d-ec8c-4323-9653-9824a2ad815f" providerId="ADAL" clId="{921897F3-359D-1445-86D7-2193B5F6F394}" dt="2024-01-14T12:28:59.758" v="859" actId="9405"/>
          <ac:inkMkLst>
            <pc:docMk/>
            <pc:sldMk cId="2303502608" sldId="331"/>
            <ac:inkMk id="1140" creationId="{D8842E61-4AC1-58E0-C537-AFD48C9018F0}"/>
          </ac:inkMkLst>
        </pc:inkChg>
        <pc:inkChg chg="add mod">
          <ac:chgData name="Kokchun Giang" userId="67e2125d-ec8c-4323-9653-9824a2ad815f" providerId="ADAL" clId="{921897F3-359D-1445-86D7-2193B5F6F394}" dt="2024-01-14T12:29:03.347" v="870"/>
          <ac:inkMkLst>
            <pc:docMk/>
            <pc:sldMk cId="2303502608" sldId="331"/>
            <ac:inkMk id="1142" creationId="{8E4F74F2-0504-13D8-2680-81228A39B984}"/>
          </ac:inkMkLst>
        </pc:inkChg>
        <pc:inkChg chg="add mod">
          <ac:chgData name="Kokchun Giang" userId="67e2125d-ec8c-4323-9653-9824a2ad815f" providerId="ADAL" clId="{921897F3-359D-1445-86D7-2193B5F6F394}" dt="2024-01-14T12:29:03.347" v="870"/>
          <ac:inkMkLst>
            <pc:docMk/>
            <pc:sldMk cId="2303502608" sldId="331"/>
            <ac:inkMk id="1143" creationId="{B7DFBC29-FEC3-8B9B-36EB-C1DFD0BFCE0E}"/>
          </ac:inkMkLst>
        </pc:inkChg>
        <pc:inkChg chg="add mod">
          <ac:chgData name="Kokchun Giang" userId="67e2125d-ec8c-4323-9653-9824a2ad815f" providerId="ADAL" clId="{921897F3-359D-1445-86D7-2193B5F6F394}" dt="2024-01-14T12:29:03.347" v="870"/>
          <ac:inkMkLst>
            <pc:docMk/>
            <pc:sldMk cId="2303502608" sldId="331"/>
            <ac:inkMk id="1144" creationId="{D804FC25-BA80-446E-E164-6749ED0A9DD4}"/>
          </ac:inkMkLst>
        </pc:inkChg>
        <pc:inkChg chg="add mod">
          <ac:chgData name="Kokchun Giang" userId="67e2125d-ec8c-4323-9653-9824a2ad815f" providerId="ADAL" clId="{921897F3-359D-1445-86D7-2193B5F6F394}" dt="2024-01-14T12:29:03.347" v="870"/>
          <ac:inkMkLst>
            <pc:docMk/>
            <pc:sldMk cId="2303502608" sldId="331"/>
            <ac:inkMk id="1145" creationId="{AB9350F3-3700-4D16-AC10-59E9857A2C50}"/>
          </ac:inkMkLst>
        </pc:inkChg>
        <pc:inkChg chg="add mod">
          <ac:chgData name="Kokchun Giang" userId="67e2125d-ec8c-4323-9653-9824a2ad815f" providerId="ADAL" clId="{921897F3-359D-1445-86D7-2193B5F6F394}" dt="2024-01-14T12:29:03.347" v="870"/>
          <ac:inkMkLst>
            <pc:docMk/>
            <pc:sldMk cId="2303502608" sldId="331"/>
            <ac:inkMk id="1146" creationId="{7A7BA0FE-A90C-470E-74C8-E214BC966B89}"/>
          </ac:inkMkLst>
        </pc:inkChg>
        <pc:inkChg chg="add mod">
          <ac:chgData name="Kokchun Giang" userId="67e2125d-ec8c-4323-9653-9824a2ad815f" providerId="ADAL" clId="{921897F3-359D-1445-86D7-2193B5F6F394}" dt="2024-01-14T12:29:03.347" v="870"/>
          <ac:inkMkLst>
            <pc:docMk/>
            <pc:sldMk cId="2303502608" sldId="331"/>
            <ac:inkMk id="1147" creationId="{C7B8092B-E912-A83C-1D3D-5AF5FB048FCE}"/>
          </ac:inkMkLst>
        </pc:inkChg>
        <pc:inkChg chg="add mod">
          <ac:chgData name="Kokchun Giang" userId="67e2125d-ec8c-4323-9653-9824a2ad815f" providerId="ADAL" clId="{921897F3-359D-1445-86D7-2193B5F6F394}" dt="2024-01-14T12:31:14.556" v="923" actId="164"/>
          <ac:inkMkLst>
            <pc:docMk/>
            <pc:sldMk cId="2303502608" sldId="331"/>
            <ac:inkMk id="1149" creationId="{640B4979-A950-9E82-A50B-B69688F289B6}"/>
          </ac:inkMkLst>
        </pc:inkChg>
        <pc:inkChg chg="add mod">
          <ac:chgData name="Kokchun Giang" userId="67e2125d-ec8c-4323-9653-9824a2ad815f" providerId="ADAL" clId="{921897F3-359D-1445-86D7-2193B5F6F394}" dt="2024-01-14T12:31:14.556" v="923" actId="164"/>
          <ac:inkMkLst>
            <pc:docMk/>
            <pc:sldMk cId="2303502608" sldId="331"/>
            <ac:inkMk id="1150" creationId="{84A1411B-D543-B5D8-B9F7-E3CB97DA91BA}"/>
          </ac:inkMkLst>
        </pc:inkChg>
        <pc:inkChg chg="add mod">
          <ac:chgData name="Kokchun Giang" userId="67e2125d-ec8c-4323-9653-9824a2ad815f" providerId="ADAL" clId="{921897F3-359D-1445-86D7-2193B5F6F394}" dt="2024-01-14T12:31:14.556" v="923" actId="164"/>
          <ac:inkMkLst>
            <pc:docMk/>
            <pc:sldMk cId="2303502608" sldId="331"/>
            <ac:inkMk id="1151" creationId="{B0800114-3908-79AA-DFB3-FFCE461A1BA3}"/>
          </ac:inkMkLst>
        </pc:inkChg>
        <pc:inkChg chg="add mod">
          <ac:chgData name="Kokchun Giang" userId="67e2125d-ec8c-4323-9653-9824a2ad815f" providerId="ADAL" clId="{921897F3-359D-1445-86D7-2193B5F6F394}" dt="2024-01-14T12:31:14.556" v="923" actId="164"/>
          <ac:inkMkLst>
            <pc:docMk/>
            <pc:sldMk cId="2303502608" sldId="331"/>
            <ac:inkMk id="1152" creationId="{0EBE62E2-1C05-09AB-AA06-30361E5E1B9F}"/>
          </ac:inkMkLst>
        </pc:inkChg>
        <pc:inkChg chg="add del mod">
          <ac:chgData name="Kokchun Giang" userId="67e2125d-ec8c-4323-9653-9824a2ad815f" providerId="ADAL" clId="{921897F3-359D-1445-86D7-2193B5F6F394}" dt="2024-01-14T12:29:06.521" v="878"/>
          <ac:inkMkLst>
            <pc:docMk/>
            <pc:sldMk cId="2303502608" sldId="331"/>
            <ac:inkMk id="1153" creationId="{DC4F9185-339C-1AB9-1314-88F6CBC4D4A7}"/>
          </ac:inkMkLst>
        </pc:inkChg>
        <pc:inkChg chg="add mod">
          <ac:chgData name="Kokchun Giang" userId="67e2125d-ec8c-4323-9653-9824a2ad815f" providerId="ADAL" clId="{921897F3-359D-1445-86D7-2193B5F6F394}" dt="2024-01-14T12:29:10.903" v="889"/>
          <ac:inkMkLst>
            <pc:docMk/>
            <pc:sldMk cId="2303502608" sldId="331"/>
            <ac:inkMk id="1155" creationId="{7A327C5E-3D00-E57E-2899-A3508533D134}"/>
          </ac:inkMkLst>
        </pc:inkChg>
        <pc:inkChg chg="add mod">
          <ac:chgData name="Kokchun Giang" userId="67e2125d-ec8c-4323-9653-9824a2ad815f" providerId="ADAL" clId="{921897F3-359D-1445-86D7-2193B5F6F394}" dt="2024-01-14T12:29:10.903" v="889"/>
          <ac:inkMkLst>
            <pc:docMk/>
            <pc:sldMk cId="2303502608" sldId="331"/>
            <ac:inkMk id="1156" creationId="{A8C4CF04-F4EF-0F81-800D-D128CFD0741A}"/>
          </ac:inkMkLst>
        </pc:inkChg>
        <pc:inkChg chg="add mod">
          <ac:chgData name="Kokchun Giang" userId="67e2125d-ec8c-4323-9653-9824a2ad815f" providerId="ADAL" clId="{921897F3-359D-1445-86D7-2193B5F6F394}" dt="2024-01-14T12:29:10.903" v="889"/>
          <ac:inkMkLst>
            <pc:docMk/>
            <pc:sldMk cId="2303502608" sldId="331"/>
            <ac:inkMk id="1157" creationId="{CA806B34-C68F-3C3F-85E6-2AEEB22AB706}"/>
          </ac:inkMkLst>
        </pc:inkChg>
        <pc:inkChg chg="add mod">
          <ac:chgData name="Kokchun Giang" userId="67e2125d-ec8c-4323-9653-9824a2ad815f" providerId="ADAL" clId="{921897F3-359D-1445-86D7-2193B5F6F394}" dt="2024-01-14T12:29:10.903" v="889"/>
          <ac:inkMkLst>
            <pc:docMk/>
            <pc:sldMk cId="2303502608" sldId="331"/>
            <ac:inkMk id="1158" creationId="{6E8E20BA-6C00-7B1C-9864-055239D74F74}"/>
          </ac:inkMkLst>
        </pc:inkChg>
        <pc:inkChg chg="add mod">
          <ac:chgData name="Kokchun Giang" userId="67e2125d-ec8c-4323-9653-9824a2ad815f" providerId="ADAL" clId="{921897F3-359D-1445-86D7-2193B5F6F394}" dt="2024-01-14T12:29:10.903" v="889"/>
          <ac:inkMkLst>
            <pc:docMk/>
            <pc:sldMk cId="2303502608" sldId="331"/>
            <ac:inkMk id="1159" creationId="{23A8513E-AE3F-40C3-3EC8-A915697FC6C2}"/>
          </ac:inkMkLst>
        </pc:inkChg>
        <pc:inkChg chg="add mod">
          <ac:chgData name="Kokchun Giang" userId="67e2125d-ec8c-4323-9653-9824a2ad815f" providerId="ADAL" clId="{921897F3-359D-1445-86D7-2193B5F6F394}" dt="2024-01-14T12:29:10.903" v="889"/>
          <ac:inkMkLst>
            <pc:docMk/>
            <pc:sldMk cId="2303502608" sldId="331"/>
            <ac:inkMk id="1160" creationId="{4AC5C9CC-7872-53C2-7F67-488A5B086018}"/>
          </ac:inkMkLst>
        </pc:inkChg>
        <pc:inkChg chg="add mod">
          <ac:chgData name="Kokchun Giang" userId="67e2125d-ec8c-4323-9653-9824a2ad815f" providerId="ADAL" clId="{921897F3-359D-1445-86D7-2193B5F6F394}" dt="2024-01-14T12:29:10.903" v="889"/>
          <ac:inkMkLst>
            <pc:docMk/>
            <pc:sldMk cId="2303502608" sldId="331"/>
            <ac:inkMk id="1161" creationId="{55DFF48E-D752-E468-9476-087AE7BC2B55}"/>
          </ac:inkMkLst>
        </pc:inkChg>
        <pc:inkChg chg="add mod">
          <ac:chgData name="Kokchun Giang" userId="67e2125d-ec8c-4323-9653-9824a2ad815f" providerId="ADAL" clId="{921897F3-359D-1445-86D7-2193B5F6F394}" dt="2024-01-14T12:29:10.903" v="889"/>
          <ac:inkMkLst>
            <pc:docMk/>
            <pc:sldMk cId="2303502608" sldId="331"/>
            <ac:inkMk id="1162" creationId="{16772CA6-2431-2385-1F1D-090AE516A52B}"/>
          </ac:inkMkLst>
        </pc:inkChg>
        <pc:inkChg chg="add mod">
          <ac:chgData name="Kokchun Giang" userId="67e2125d-ec8c-4323-9653-9824a2ad815f" providerId="ADAL" clId="{921897F3-359D-1445-86D7-2193B5F6F394}" dt="2024-01-14T12:29:10.903" v="889"/>
          <ac:inkMkLst>
            <pc:docMk/>
            <pc:sldMk cId="2303502608" sldId="331"/>
            <ac:inkMk id="1163" creationId="{3084B1CB-A7E3-CBCF-90A4-4559BCF61E0A}"/>
          </ac:inkMkLst>
        </pc:inkChg>
        <pc:inkChg chg="add mod">
          <ac:chgData name="Kokchun Giang" userId="67e2125d-ec8c-4323-9653-9824a2ad815f" providerId="ADAL" clId="{921897F3-359D-1445-86D7-2193B5F6F394}" dt="2024-01-14T12:29:10.903" v="889"/>
          <ac:inkMkLst>
            <pc:docMk/>
            <pc:sldMk cId="2303502608" sldId="331"/>
            <ac:inkMk id="1164" creationId="{321248F4-DA51-E042-9CBC-99B5FFF9DAC6}"/>
          </ac:inkMkLst>
        </pc:inkChg>
        <pc:inkChg chg="add mod">
          <ac:chgData name="Kokchun Giang" userId="67e2125d-ec8c-4323-9653-9824a2ad815f" providerId="ADAL" clId="{921897F3-359D-1445-86D7-2193B5F6F394}" dt="2024-01-14T12:31:20.362" v="925" actId="164"/>
          <ac:inkMkLst>
            <pc:docMk/>
            <pc:sldMk cId="2303502608" sldId="331"/>
            <ac:inkMk id="1166" creationId="{99124757-5102-E834-4E65-B0EDC4827EE1}"/>
          </ac:inkMkLst>
        </pc:inkChg>
        <pc:inkChg chg="add mod">
          <ac:chgData name="Kokchun Giang" userId="67e2125d-ec8c-4323-9653-9824a2ad815f" providerId="ADAL" clId="{921897F3-359D-1445-86D7-2193B5F6F394}" dt="2024-01-14T12:29:41.122" v="902"/>
          <ac:inkMkLst>
            <pc:docMk/>
            <pc:sldMk cId="2303502608" sldId="331"/>
            <ac:inkMk id="1167" creationId="{B297C89A-F414-917A-FE11-998B514B836B}"/>
          </ac:inkMkLst>
        </pc:inkChg>
        <pc:inkChg chg="add mod">
          <ac:chgData name="Kokchun Giang" userId="67e2125d-ec8c-4323-9653-9824a2ad815f" providerId="ADAL" clId="{921897F3-359D-1445-86D7-2193B5F6F394}" dt="2024-01-14T12:29:41.122" v="902"/>
          <ac:inkMkLst>
            <pc:docMk/>
            <pc:sldMk cId="2303502608" sldId="331"/>
            <ac:inkMk id="1168" creationId="{4CA3DE40-2785-A167-BB8F-395FAC713C62}"/>
          </ac:inkMkLst>
        </pc:inkChg>
        <pc:inkChg chg="add mod">
          <ac:chgData name="Kokchun Giang" userId="67e2125d-ec8c-4323-9653-9824a2ad815f" providerId="ADAL" clId="{921897F3-359D-1445-86D7-2193B5F6F394}" dt="2024-01-14T12:29:41.122" v="902"/>
          <ac:inkMkLst>
            <pc:docMk/>
            <pc:sldMk cId="2303502608" sldId="331"/>
            <ac:inkMk id="1169" creationId="{E3EA400D-0BC5-1CB9-2E63-4FCEBB4BC76C}"/>
          </ac:inkMkLst>
        </pc:inkChg>
        <pc:inkChg chg="add mod">
          <ac:chgData name="Kokchun Giang" userId="67e2125d-ec8c-4323-9653-9824a2ad815f" providerId="ADAL" clId="{921897F3-359D-1445-86D7-2193B5F6F394}" dt="2024-01-14T12:29:41.122" v="902"/>
          <ac:inkMkLst>
            <pc:docMk/>
            <pc:sldMk cId="2303502608" sldId="331"/>
            <ac:inkMk id="1170" creationId="{323186DC-2CE2-95B2-09AC-0ACC77D79DD4}"/>
          </ac:inkMkLst>
        </pc:inkChg>
        <pc:inkChg chg="add mod">
          <ac:chgData name="Kokchun Giang" userId="67e2125d-ec8c-4323-9653-9824a2ad815f" providerId="ADAL" clId="{921897F3-359D-1445-86D7-2193B5F6F394}" dt="2024-01-14T12:29:41.122" v="902"/>
          <ac:inkMkLst>
            <pc:docMk/>
            <pc:sldMk cId="2303502608" sldId="331"/>
            <ac:inkMk id="1171" creationId="{19FD4D19-E5FB-65B8-C24E-2F641B2CFDDC}"/>
          </ac:inkMkLst>
        </pc:inkChg>
        <pc:inkChg chg="add mod">
          <ac:chgData name="Kokchun Giang" userId="67e2125d-ec8c-4323-9653-9824a2ad815f" providerId="ADAL" clId="{921897F3-359D-1445-86D7-2193B5F6F394}" dt="2024-01-14T12:29:41.122" v="902"/>
          <ac:inkMkLst>
            <pc:docMk/>
            <pc:sldMk cId="2303502608" sldId="331"/>
            <ac:inkMk id="1172" creationId="{F41DD12C-1EF6-4EC6-223E-FF56980AA8EA}"/>
          </ac:inkMkLst>
        </pc:inkChg>
        <pc:inkChg chg="add mod">
          <ac:chgData name="Kokchun Giang" userId="67e2125d-ec8c-4323-9653-9824a2ad815f" providerId="ADAL" clId="{921897F3-359D-1445-86D7-2193B5F6F394}" dt="2024-01-14T12:29:41.122" v="902"/>
          <ac:inkMkLst>
            <pc:docMk/>
            <pc:sldMk cId="2303502608" sldId="331"/>
            <ac:inkMk id="1173" creationId="{2EAC846A-9BB7-F068-2D3D-B4ACBB9FB58F}"/>
          </ac:inkMkLst>
        </pc:inkChg>
        <pc:inkChg chg="add mod">
          <ac:chgData name="Kokchun Giang" userId="67e2125d-ec8c-4323-9653-9824a2ad815f" providerId="ADAL" clId="{921897F3-359D-1445-86D7-2193B5F6F394}" dt="2024-01-14T12:29:41.122" v="902"/>
          <ac:inkMkLst>
            <pc:docMk/>
            <pc:sldMk cId="2303502608" sldId="331"/>
            <ac:inkMk id="1174" creationId="{635D9AB7-E69D-4267-BB19-E13D192B1A36}"/>
          </ac:inkMkLst>
        </pc:inkChg>
        <pc:inkChg chg="add mod">
          <ac:chgData name="Kokchun Giang" userId="67e2125d-ec8c-4323-9653-9824a2ad815f" providerId="ADAL" clId="{921897F3-359D-1445-86D7-2193B5F6F394}" dt="2024-01-14T12:29:41.122" v="902"/>
          <ac:inkMkLst>
            <pc:docMk/>
            <pc:sldMk cId="2303502608" sldId="331"/>
            <ac:inkMk id="1175" creationId="{962EA5F2-3557-F2CC-9E16-41EDBD0A1880}"/>
          </ac:inkMkLst>
        </pc:inkChg>
        <pc:inkChg chg="add mod">
          <ac:chgData name="Kokchun Giang" userId="67e2125d-ec8c-4323-9653-9824a2ad815f" providerId="ADAL" clId="{921897F3-359D-1445-86D7-2193B5F6F394}" dt="2024-01-14T12:29:41.122" v="902"/>
          <ac:inkMkLst>
            <pc:docMk/>
            <pc:sldMk cId="2303502608" sldId="331"/>
            <ac:inkMk id="1176" creationId="{797788AA-B68F-3723-284E-0BA0D742EC63}"/>
          </ac:inkMkLst>
        </pc:inkChg>
        <pc:inkChg chg="add mod">
          <ac:chgData name="Kokchun Giang" userId="67e2125d-ec8c-4323-9653-9824a2ad815f" providerId="ADAL" clId="{921897F3-359D-1445-86D7-2193B5F6F394}" dt="2024-01-14T12:29:41.122" v="902"/>
          <ac:inkMkLst>
            <pc:docMk/>
            <pc:sldMk cId="2303502608" sldId="331"/>
            <ac:inkMk id="1177" creationId="{C8E4C495-3864-D290-7AA2-DCAF8062BDE2}"/>
          </ac:inkMkLst>
        </pc:inkChg>
        <pc:cxnChg chg="mod">
          <ac:chgData name="Kokchun Giang" userId="67e2125d-ec8c-4323-9653-9824a2ad815f" providerId="ADAL" clId="{921897F3-359D-1445-86D7-2193B5F6F394}" dt="2024-01-14T12:17:33.932" v="132" actId="1076"/>
          <ac:cxnSpMkLst>
            <pc:docMk/>
            <pc:sldMk cId="2303502608" sldId="331"/>
            <ac:cxnSpMk id="2" creationId="{09C5C255-EBFE-9512-7876-1C3FD6CC2027}"/>
          </ac:cxnSpMkLst>
        </pc:cxnChg>
        <pc:cxnChg chg="mod">
          <ac:chgData name="Kokchun Giang" userId="67e2125d-ec8c-4323-9653-9824a2ad815f" providerId="ADAL" clId="{921897F3-359D-1445-86D7-2193B5F6F394}" dt="2024-01-14T12:30:26.478" v="913" actId="1076"/>
          <ac:cxnSpMkLst>
            <pc:docMk/>
            <pc:sldMk cId="2303502608" sldId="331"/>
            <ac:cxnSpMk id="392" creationId="{B2E2E143-5B8D-F970-4683-CE044061BD33}"/>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46.990"/>
    </inkml:context>
    <inkml:brush xml:id="br0">
      <inkml:brushProperty name="width" value="0.08571" units="cm"/>
      <inkml:brushProperty name="height" value="0.08571" units="cm"/>
      <inkml:brushProperty name="color" value="#333333"/>
    </inkml:brush>
  </inkml:definitions>
  <inkml:trace contextRef="#ctx0" brushRef="#br0">1 742 15795,'20'5'639,"3"-3"-639,0-15-23,7-9-335,4-15-112,3-11 122,-2-10-67,-2-7 258,-5-5 57,-5-2 100,-6 2 33,-4 1-10,-6 9 55,-4 7 45,-2 12-32,-1 11 32,0 10-123,0 9 0,0 5-11,-1 4-79,-1 1 56,-2 1 22,-2 0 12,-4 7 12,-4 9 123,-14 42 44,3-2 11,-9 30 57,12-17 44,-2 21-11,12-26-246,0 11 44,11-32 12,1-6-79,2-2-22,6-7-180,3-5-246,7-5-123,3-7-2767,19-4-987,-16-5 4314,10-6 0,-27 3 0,-2-3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2.171"/>
    </inkml:context>
    <inkml:brush xml:id="br0">
      <inkml:brushProperty name="width" value="0.08571" units="cm"/>
      <inkml:brushProperty name="height" value="0.08571" units="cm"/>
      <inkml:brushProperty name="color" value="#333333"/>
    </inkml:brush>
  </inkml:definitions>
  <inkml:trace contextRef="#ctx0" brushRef="#br0">43 45 15359,'-23'76'44,"5"-14"-66,17-57-34,1-2-942,0-3 35,0-7-516,5-6 616,7-11 180,9-3 189,8-2-256,6 4-315,2 0 23,3 5-212,-13 8 1254,-4 5 0,-17 6 0,-2 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2.856"/>
    </inkml:context>
    <inkml:brush xml:id="br0">
      <inkml:brushProperty name="width" value="0.08571" units="cm"/>
      <inkml:brushProperty name="height" value="0.08571" units="cm"/>
      <inkml:brushProperty name="color" value="#333333"/>
    </inkml:brush>
  </inkml:definitions>
  <inkml:trace contextRef="#ctx0" brushRef="#br0">3 0 13768,'-1'9'-6029,"0"-4"6029,15 15 0,-9-13 0,-1-1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3.451"/>
    </inkml:context>
    <inkml:brush xml:id="br0">
      <inkml:brushProperty name="width" value="0.08571" units="cm"/>
      <inkml:brushProperty name="height" value="0.08571" units="cm"/>
      <inkml:brushProperty name="color" value="#333333"/>
    </inkml:brush>
  </inkml:definitions>
  <inkml:trace contextRef="#ctx0" brushRef="#br0">0 17 13745,'0'69'-22,"0"-12"-68,1-48 1,5-3 77,0-4-459,7-1-44,1-3 0,5-8 223,2-5 258,5-8 46,1 0-12,-1-1 359,-2 5 145,-3 1 415,-5 6 33,-3 3-168,-5 6-100,-4 1-651,-1 2 23,0 0 325,0 7-134,2 5-90,1 8-79,0 1 1,1-2-102,-2-5 23,1-5 0,0-3-101,2-4-134,3-1-68,9-1-190,-2-5 449,7-3-91,-8-5 135,0 1 146,-4 2-79,-2 4 303,-4 2-11,-2 3-135,-2 0 784,4 1-795,0 0 146,4 4-348,0 2 78,1 5-89,0-1-67,8 1-438,-2-6-267,8-1-461,-2-4-1209,6-9-2141,-6 0 4583,2-8 0,-18 9 0,-1 2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3.828"/>
    </inkml:context>
    <inkml:brush xml:id="br0">
      <inkml:brushProperty name="width" value="0.08571" units="cm"/>
      <inkml:brushProperty name="height" value="0.08571" units="cm"/>
      <inkml:brushProperty name="color" value="#333333"/>
    </inkml:brush>
  </inkml:definitions>
  <inkml:trace contextRef="#ctx0" brushRef="#br0">110 0 17050,'-58'78'135,"12"-15"-281,42-50 124,3-5-191,1-4 168,7-1-179,2-2-236,11-1 147,-1-2 212,4-7 101,-2-1 112,-1-7-11,-4 5 425,-6 1 102,-4 7-247,-4 1 661,-2 3-986,0 11 135,0 2-135,0 8-56,0-4 0,0-3-224,1-7 190,6-2-527,6-4-480,10-1-102,8-8-740,10-9-448,4-11-784,6-8 427,-17 9 2688,-3 3 0,-22 16 0,-4 2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4.185"/>
    </inkml:context>
    <inkml:brush xml:id="br0">
      <inkml:brushProperty name="width" value="0.08571" units="cm"/>
      <inkml:brushProperty name="height" value="0.08571" units="cm"/>
      <inkml:brushProperty name="color" value="#333333"/>
    </inkml:brush>
  </inkml:definitions>
  <inkml:trace contextRef="#ctx0" brushRef="#br0">96 1 13140,'-40'58'4034,"7"-5"-3866,21-23-124,5-4-44,3-6-56,4-6-291,0-5 134,6-5-67,3-2-437,8-2 314,4-1 392,0-7-157,0-3 145,-3-4-10,-3 1 33,-3 6 78,-4 4-67,-1 6 404,0 19 111,2 13-336,2 29 270,-2 14-292,-2 10-243,-3 4 445,-3-4-186,-6-31 1,-2-1 264,-7 19-427,-13 7 135,3-49-157,0-16-257,6-8-125,5-26-480,6-12-329,4-28-1152,3-13-2396,1 11 4739,5 2 0,-3 37 0,3 4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4.546"/>
    </inkml:context>
    <inkml:brush xml:id="br0">
      <inkml:brushProperty name="width" value="0.08571" units="cm"/>
      <inkml:brushProperty name="height" value="0.08571" units="cm"/>
      <inkml:brushProperty name="color" value="#333333"/>
    </inkml:brush>
  </inkml:definitions>
  <inkml:trace contextRef="#ctx0" brushRef="#br0">1 205 16972,'68'-1'34,"-10"-4"-314,-38-10-281,-3-5 135,-2-2 382,-4-1-505,-5 1-102,-1-1 607,-5 1-12,-4 1 56,-5 4 56,-5 9-12,-5 2 348,0 10-66,0 13 66,2 11 392,3 17-78,7 9-146,3 5 12,4 2-337,23 20-235,-2-27-302,22 5-24,-5-35-1051,1-13-204,2-6-984,-2-13-1447,-13-4 4012,-4-10 0,-17 8 0,-2 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5.369"/>
    </inkml:context>
    <inkml:brush xml:id="br0">
      <inkml:brushProperty name="width" value="0.08571" units="cm"/>
      <inkml:brushProperty name="height" value="0.08571" units="cm"/>
      <inkml:brushProperty name="color" value="#333333"/>
    </inkml:brush>
  </inkml:definitions>
  <inkml:trace contextRef="#ctx0" brushRef="#br0">0 447 12983,'7'-14'3182,"-2"2"-2353,-5 12 259,0 0-696,9 40-359,-4-19 79,7 29 90,-7-31-146,1-7-56,-1-5 0,0-3-179,0-3 78,3-1-146,-1-2 46,4-7-102,1-6-190,2-7 482,4 0-1,-2-1 12,1 6 68,-5 3-57,-1 8 34,-4 3 134,0 3-134,-3 11 44,3 3-122,1 20-46,-1-10-402,0 5-304,-1-18-122,-1-6-505,2-3 403,0-2 460,2-1 269,4-5-22,3-5 257,3-4 45,2-2 784,1 2-235,-1 2 57,1-1 166,-2 1-390,-1-4 200,6-8-481,-9 4 213,3-5-314,-14 11 145,-1 3 79,-3 4-224,-1 4-33,0 1 33,-2 2 11,-3 1 314,-8 26 11,1-1 45,-2 27-112,7-5 191,5 3-247,1-2-191,2-4-22,10-8-45,4-10 45,10-10 0,3-8-313,2-4 110,1-13-290,1-9 45,0-16 280,1-13-179,0-8 223,0-5 46,-4-4 78,-5-5 11,-6-4 79,-7-1 358,-6 3 415,-3 12-438,-2 16 114,0 18-360,0 14-123,0 7 683,1 47-626,4 3-35,4 47-22,4-5-56,-1 7-353,-1-2 241,-2-7 56,1-13-438,0-18-144,-2-16-2343,-1-17 57,-3-12 2924,-3-18 0,-1 6 0,0-8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5.513"/>
    </inkml:context>
    <inkml:brush xml:id="br0">
      <inkml:brushProperty name="width" value="0.08571" units="cm"/>
      <inkml:brushProperty name="height" value="0.08571" units="cm"/>
      <inkml:brushProperty name="color" value="#333333"/>
    </inkml:brush>
  </inkml:definitions>
  <inkml:trace contextRef="#ctx0" brushRef="#br0">0 17 19964,'60'2'-916,"0"-1"1,-2-2 0,-9 0-3432,-12-3 4347,-9-3 0,-21 3 0,-4 2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8.335"/>
    </inkml:context>
    <inkml:brush xml:id="br0">
      <inkml:brushProperty name="width" value="0.08571" units="cm"/>
      <inkml:brushProperty name="height" value="0.08571" units="cm"/>
      <inkml:brushProperty name="color" value="#333333"/>
    </inkml:brush>
  </inkml:definitions>
  <inkml:trace contextRef="#ctx0" brushRef="#br0">258 480 10653,'-93'15'772,"12"6"-458,53 19 291,3 5 179,8 4-413,7-2 21,6-5-224,12-9-168,10-11-135,13-12 135,14-7 56,6-21-56,7-11-134,1-22 123,-2-11 11,-2-7 33,-7-3-488,-6-3 768,-6 4-223,-9 5 358,-6 10 113,-10 14-102,-5 13 45,-5 15-168,-1 8-190,0 5 478,-4 21-557,-2 9-67,-3 27 56,-3 6-90,4 7 34,1 4-22,3-1-113,3-4-560,14-11 382,8-13-258,17-16-326,9-14-1568,24-16 1748,-16-16-146,13-10 549,-28-11 314,-9 0 404,-8 0 2038,-8-2-1500,-8 17 346,-4 4-728,-13 17-392,-3 3 269,-8 3-235,-1 10-168,0 10 224,1 9-46,2 4-44,7-6-33,5-4-46,3-9-89,4-4 0,8-6-224,3-4 168,9-2-123,4-1-45,1-4 224,2-4 0,-2-3 0,-3 0 179,-4 5-179,-6 3 258,-2 2-168,-2 2 89,0 9 11,0 0-111,1 9-68,1-4-11,0-4-56,1-3-179,15-6-101,-2-12-157,16-13-561,-3-17 57,5-12 157,2-9 335,-3-4 472,-2-4 66,-8 2 169,-5 6 527,-7 12-170,-7 15 137,-5 18-461,-5 9 34,-2 15 347,0 15-112,-4 17-246,-2 18 44,-6 13-279,0 6 111,-2 7-134,4-2-112,0-7-22,6-12-449,2-17 112,2-15-66,0-17-326,0-8-605,0-28 1042,0-5 426,0-20 45,0 1 471,2 5 301,0 9-380,4 5-11,0 10-22,3 4-248,1 3 113,18 1-269,-3 1-56,14-1-89,-6 4 66,2-1 34,-3 1-156,-3 0 134,-6 3-101,-3 1 168,-10 1 0,-2 1 246,-7 6 135,-1 4-135,0 9 203,0 0-371,0 0 1,-1-3-23,1-5 134,-1-2-168,3-6 79,4-1-56,5-3-34,7 0-11,-1 0 23,4 0 77,-2 0 57,5 0-123,-9 0 55,1 0-89,-10 0 0,-2 0 0,0-1-44,2-1-192,1-3-413,4-3-416,0-2-2307,13-17-1234,9-9 2646,0-2 1960,1-3 0,-14 13 2196,-3 1-23,-4 5-459,-3 6-43,-5 6-428,-2 6-772,-3 3-146,0 1-12,2 3 68,2 8-381,3 7 78,0 11 46,3 4-57,-1 5-33,1 2-34,-2 1 34,-2-1-79,-3-5 123,-2-3 157,-1-9 169,-4-5-315,-3-9-89,-4-3-11,-2-6-101,1-3-146,1-6 191,3-3 45,5-7-269,0-1 380,8 5-89,4-1 336,7 9-302,8 2 212,4 2 1,4-1-225,5-2 269,3-5-156,2-3 56,15-16-191,-15 5-101,6-10 34,-23 11-203,-8 1 248,-6 4-101,-6-2 22,-3 7 146,-5 1-45,-5 9 179,-5 3-157,-4 3 349,0 13-170,-1 10 34,3 18 292,3 8-516,6 3 202,3-4-213,3-7 89,8-10-279,6-14 190,9-8-235,6-8 156,4-13-469,2-11-58,3-14 91,0-14-270,0-6 472,-2-3-225,-1-6 213,-6-1 236,-2-6-248,-9-2 337,0 1 460,-6 8-102,0 15 920,-4 17-1155,-3 17 549,-3 17-223,-2 19-102,1 18-78,1 20-135,1 8 280,0 10-414,-1 0 34,0-2-12,2 13-100,0-32-157,3 3-482,-4-38-393,-1-9-839,-2-7-662,0-2-1501,0-3 4112,0-7 0,0 6 0,0-5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8.490"/>
    </inkml:context>
    <inkml:brush xml:id="br0">
      <inkml:brushProperty name="width" value="0.08571" units="cm"/>
      <inkml:brushProperty name="height" value="0.08571" units="cm"/>
      <inkml:brushProperty name="color" value="#333333"/>
    </inkml:brush>
  </inkml:definitions>
  <inkml:trace contextRef="#ctx0" brushRef="#br0">1 182 17543,'52'-26'784,"0"0"1,-3 1 0,-5 3-1324,3-5-1074,-4 4-2152,-18 6 3765,-9 6 0,-14 8 0,-2 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42.558"/>
    </inkml:context>
    <inkml:brush xml:id="br0">
      <inkml:brushProperty name="width" value="0.08571" units="cm"/>
      <inkml:brushProperty name="height" value="0.08571" units="cm"/>
      <inkml:brushProperty name="color" value="#004F8B"/>
    </inkml:brush>
  </inkml:definitions>
  <inkml:trace contextRef="#ctx0" brushRef="#br0">17 148 17778,'-9'4'707,"2"-1"-707,8-3 213,8 1-57,8 4-77,13 1-12,10 4-33,9-6-34,10 0 0,7-4-12,4 0 1,-2-5-22,-5-2 33,-11-3-56,-10 0-23,-12 3 23,-10 4 34,-9 1-146,-6 2 101,-3 0-1200,-2 0 326,-5-3-101,-3-2-784,-5-3 358,0-3-449,-1 0 438,2-1 1379,-1-2-651,5 1 751,-1-1 672,2 1 337,0 2 212,0 2-201,1 3-180,-1 2-358,2 2 515,1 0-370,1 1 494,2-1-1054,8 6 57,5 2-102,10 5 157,2 3-168,7-2 23,0 1 0,3-1 10,-4 1-44,-2-1 23,-5 1 33,-5 2 68,-6 2-102,-5 1 23,-3 2 100,-3 3-55,-1 1 11,-5 0-101,-3 1 0,-5-5 168,-4 0-157,7-11 235,-3 0-122,8-9-124,-1 0-101,0-10 11,3-4 79,-2-13-157,4-20 112,0 9 123,1-10-67,0 18 157,0 6-56,0 8-101,0 7-23,0 5-907,-2 3-1478,1 1 278,-1 3-2015,2 2 4145,0 3 0,0-3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2.487"/>
    </inkml:context>
    <inkml:brush xml:id="br0">
      <inkml:brushProperty name="width" value="0.08571" units="cm"/>
      <inkml:brushProperty name="height" value="0.08571" units="cm"/>
      <inkml:brushProperty name="color" value="#333333"/>
    </inkml:brush>
  </inkml:definitions>
  <inkml:trace contextRef="#ctx0" brushRef="#br0">70 1 10451,'8'0'4975,"-2"0"-4662,-6 0-201,-35 44 23,24-28-46,-25 39-100,34-44-45,4 1 34,6-7-12,4-3 34,21-1-112,-4-3 112,12-4-11,-13-1 22,-5-1 34,-7 3 201,-4 3 57,-4 2 157,-1 4-158,2 6-201,-1 5-56,3 4-45,0-4-56,0-3-224,5-6-460,1-3-291,6-6-1188,7-15-492,5-11 2711,-7-4 0,-8 9 0,-14 12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43.576"/>
    </inkml:context>
    <inkml:brush xml:id="br0">
      <inkml:brushProperty name="width" value="0.08571" units="cm"/>
      <inkml:brushProperty name="height" value="0.08571" units="cm"/>
      <inkml:brushProperty name="color" value="#004F8B"/>
    </inkml:brush>
  </inkml:definitions>
  <inkml:trace contextRef="#ctx0" brushRef="#br0">0 18 10731,'16'-8'3115,"-4"2"-2555,-12 6 717,0 0-963,4-3 78,0 2 23,3 2-23,0 14-258,3 9-100,0 10-23,1 4-11,-2-3 0,-1 0-67,-3-5 67,-1-5 0,-2-5 0,-1-7 45,-1-5-68,0-4-21,0-3-236,0-9-12,0-10 124,0-13 11,0-6 34,0-1 123,0 5 0,0 7 22,2 6 248,8 6-46,5 6-79,12 1-44,3 4-67,6-1 22,-1 1-56,-1 2-247,-6-1-235,-4 2-761,-7 0-1167,-4 0-1848,-7 0 4258,-2 0 0,-4 0 0,0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43.960"/>
    </inkml:context>
    <inkml:brush xml:id="br0">
      <inkml:brushProperty name="width" value="0.08571" units="cm"/>
      <inkml:brushProperty name="height" value="0.08571" units="cm"/>
      <inkml:brushProperty name="color" value="#004F8B"/>
    </inkml:brush>
  </inkml:definitions>
  <inkml:trace contextRef="#ctx0" brushRef="#br0">1 208 15157,'83'-2'358,"-13"-4"-346,-46-18-12,-3-1-79,-4-2 34,-3 0 1,-8 2-259,-2 1 236,-4 5 56,0 4 11,-3 7 56,-3 4 11,-6 3-67,-2 13 157,-3 10-79,0 17 225,3 6-270,5 3 258,4-3-257,4-3 22,1-8-112,7-5 34,4-9-225,11-6 68,5-7-79,6-4 57,3-3-326,5-7-392,3-5-224,3-12-481,1-5-719,1-6 2343,-16 8 0,-11 8 0,-16 12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44.291"/>
    </inkml:context>
    <inkml:brush xml:id="br0">
      <inkml:brushProperty name="width" value="0.08571" units="cm"/>
      <inkml:brushProperty name="height" value="0.08571" units="cm"/>
      <inkml:brushProperty name="color" value="#004F8B"/>
    </inkml:brush>
  </inkml:definitions>
  <inkml:trace contextRef="#ctx0" brushRef="#br0">0 31 16008,'0'-17'235,"0"4"-145,0 13-34,0 14 23,0 0-79,0 15 45,0-7 44,0 2-77,0-3 10,0-1 56,1-1-22,5-6-56,1-2 0,4-3 45,0-3-22,-2 2-23,-1-4 0,-1 4 11,-3 1 67,2 1-67,-2 2-11,-2 0 0,0 0 0,-2-3-212,1-3-80,-1-4-1542,0-1 0,0 0 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46.182"/>
    </inkml:context>
    <inkml:brush xml:id="br0">
      <inkml:brushProperty name="width" value="0.08571" units="cm"/>
      <inkml:brushProperty name="height" value="0.08571" units="cm"/>
      <inkml:brushProperty name="color" value="#004F8B"/>
    </inkml:brush>
  </inkml:definitions>
  <inkml:trace contextRef="#ctx0" brushRef="#br0">1 192 11852,'5'0'1972,"-1"0"-505,-4 0-1343,8 0 413,-5 0-21,8 4-57,-5 2-112,1 9-100,1 1 10,0 8-234,2 1 22,-1 2-12,-1 1-33,2-4 0,-1 2 0,1-6 23,-1-3-23,-1-4 0,-1-6 44,-1-3-100,0-3 56,3-1-134,1 0-23,4-11-212,3-6-214,11-33 101,-5 9 415,5-15-12,-10 18 79,-5 5 90,-4 4-68,-3 9 247,-4 7 202,-1 7-191,-1 4-257,0 2 257,0 8 78,0 7-32,1 12 21,3 7-168,4 4 101,3-1-280,3-2 34,1-6-23,1-6-11,0-6 0,-2-6-34,1-5-302,1-4-1020,16-12-313,-4-6-281,12-13 527,-11-6 482,0-1 0,-4 0 941,-3 2 728,-6 4 1221,-3-3-660,-7 14-370,-2-1-79,-4 14-201,0 4 616,0 1-1131,0 12 21,0 4-89,0 14 11,2 3-67,5 1 0,2-1 0,3-1 34,0-2-34,-1-3 0,-2-3 34,-2-2 33,-4-3-34,0-3 1,-3-3 44,0-3 1,0 0-158,-5-2 46,-1 0-124,-3-3-325,-3-2-101,7-2 169,0 0-729,5-5-549,2-5 1412,6-8 0,5-1 269,6-1 470,10-3 123,-7 7 102,6 0 67,-10 7-90,2 1-336,1-1 22,1 0-257,1-1-79,1-2 22,2-4-44,12-13 0,-10 3-168,6-9 56,-18 8-12,-5 1 57,-6-1 22,-3 3-45,-2 0 45,-6-2 90,-2 13 22,-5-1 78,-1 13 68,1 4 134,-2 12-135,-1 11 326,1 14 213,1 30-225,6-15-347,4 15-134,9-26 56,9-6-79,12-6-22,11-11-124,11-7-403,5-8-100,4-5-4438,7-21 5076,-26 7 0,-5-9 0,-29 14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48.715"/>
    </inkml:context>
    <inkml:brush xml:id="br0">
      <inkml:brushProperty name="width" value="0.08571" units="cm"/>
      <inkml:brushProperty name="height" value="0.08571" units="cm"/>
      <inkml:brushProperty name="color" value="#004F8B"/>
    </inkml:brush>
  </inkml:definitions>
  <inkml:trace contextRef="#ctx0" brushRef="#br0">1 0 13207,'12'0'381,"-3"0"482,-9 0-505,0 0-268,12 28 381,-6-8-90,12 25-101,-10-15-112,2 2-157,1-3-11,1-2 0,0-6-90,0-3 12,1-6-146,-2-4 11,1-4 168,0-3-89,-2-1 111,1 0-89,-1-4-224,-1-5 0,3-5 134,-4-6-33,1-1 22,-3 1 213,0 4 11,-1 2 157,-3 8-11,0 2 291,-2 4-437,2 0 236,4 8-157,5 3-12,5 9-78,6 1 56,3-2 0,2-2-11,1-4 11,-1-2 112,-1-7-157,-3 0 124,-2-4 33,-2-4-168,-2-6 112,-3-5-112,-1-9 11,-5-1-45,-1 1-10,-5 1-35,0 8-134,-2 2-156,0 8-226,0 2-2497,0 3 1221,3 0-2006,0 0 3877,3 0 0,-3 0 0,-1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49.132"/>
    </inkml:context>
    <inkml:brush xml:id="br0">
      <inkml:brushProperty name="width" value="0.08571" units="cm"/>
      <inkml:brushProperty name="height" value="0.08571" units="cm"/>
      <inkml:brushProperty name="color" value="#004F8B"/>
    </inkml:brush>
  </inkml:definitions>
  <inkml:trace contextRef="#ctx0" brushRef="#br0">1 130 15997,'62'33'190,"-7"-8"-201,-33-26-90,-1-5-212,-1-5 100,-4-6-572,-4-4 35,-3-3 504,-5 0-360,-2 0 606,-2 2 22,-3 5 79,-3 5 292,-5 5 44,0 5-157,0 2 212,3 5-144,0 9 123,3 10-113,1 9-145,3 3 56,1-1-224,0-5-22,8-3-46,3-9-55,9-7-124,3-5-202,2-5-480,2-1-2,3-7-515,1-5-358,0-10-358,1-6-292,-11 6 2409,-4 3 0,-13 12 0,-2 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49.281"/>
    </inkml:context>
    <inkml:brush xml:id="br0">
      <inkml:brushProperty name="width" value="0.08571" units="cm"/>
      <inkml:brushProperty name="height" value="0.08571" units="cm"/>
      <inkml:brushProperty name="color" value="#004F8B"/>
    </inkml:brush>
  </inkml:definitions>
  <inkml:trace contextRef="#ctx0" brushRef="#br0">1 0 10742,'6'0'4169,"0"0"-3878,-6 0-246,0 0 11,15 47-112,-6-35 0,13 35-382,-9-46-827,0-3-1134,3-11-1937,-5 0 4336,-1-10 0,-7 13 0,-1 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49.514"/>
    </inkml:context>
    <inkml:brush xml:id="br0">
      <inkml:brushProperty name="width" value="0.08571" units="cm"/>
      <inkml:brushProperty name="height" value="0.08571" units="cm"/>
      <inkml:brushProperty name="color" value="#004F8B"/>
    </inkml:brush>
  </inkml:definitions>
  <inkml:trace contextRef="#ctx0" brushRef="#br0">9 0 16232,'-9'26'-1513,"10"-1"606,17-2-202,9-3-370,1-2 605,1-4-191,0-1-1086,-10-7 2151,-4-2 0,-11-4 0,-2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50.798"/>
    </inkml:context>
    <inkml:brush xml:id="br0">
      <inkml:brushProperty name="width" value="0.08571" units="cm"/>
      <inkml:brushProperty name="height" value="0.08571" units="cm"/>
      <inkml:brushProperty name="color" value="#004F8B"/>
    </inkml:brush>
  </inkml:definitions>
  <inkml:trace contextRef="#ctx0" brushRef="#br0">14 302 15728,'-8'87'303,"2"-16"-281,6-53-22,0-3 34,0-5-79,2-3-45,4-5 23,2-1-112,5-1-314,1 0 67,1-8 235,2-3 191,-2-9 56,0 0-22,-3 3-34,-3 5 269,-4 6-123,-3 3 190,-2 3 146,1 11-135,2 9 146,2 18-235,4 12-45,2 8-23,0 9-95,-3-16 0,-2 4-22,-1 15 0,-3 0-163,-3-15 1,-2-2 78,-4 41-617,-6-81-33,7-36 359,4-16-1357,1-25-156,1-13-680,1-11 98,7-5 1075,8 3 1322,9 5 459,8 9 1525,2 9-323,1 12-327,-1 7-24,-3 13-200,-6 9-247,-4 8-135,-6 10-223,-5 4 241,-3 4-410,-1 10-82,-1 11-86,1 13-157,-3 8 236,1 0-157,-1-2-34,-1-7 112,1-6-168,-2-6 0,0-9-11,2-5 67,-2-5-90,5-2 34,0-4-224,4-6-102,13-16 326,-7 5 12,7-8 10,-11 18 101,-3 4 124,-2 5-56,1 2 212,-2 12-235,6 6-112,0 13 0,1 3-11,1-4-45,-1-4-79,3-7-33,-5-9-56,6-4-100,-3-10-316,8-12-356,5-13 211,6-16 124,3-11-549,1-8 919,-2-9-213,-4-3 448,-4 3 828,-1 0 58,-13 30-203,-3 9-268,-9 29-12,-2 6 202,0 17-145,0 13-124,0 26-112,0 10 23,0 10-247,0-2 56,0-8-112,0-8 44,0-14-212,0-12-89,0-11-416,0-10 35,0-7 77,0-4-10,0-6 627,0-10-325,0-11 560,0-8-235,-2-3 683,0 5 102,1 7 672,-1 3-1177,2 11-179,0-1-23,4 7-33,5-2-12,7 0-55,7 0 22,2-3-258,4 0 214,2-1-158,-2 0 23,-4 2 179,-2 0 22,-12 5 236,-2 0-169,-9 4 135,0 0-89,0 4-113,1 6 90,4 10-112,1 5 34,5 6-23,0-1-11,3 3 0,-2 0-22,-2-2 111,-1-2-78,-5-2 12,-1-4 33,-3-2 0,0-2-56,-3-4-101,-4-4-168,-5-3-448,-3-4-583,1-2-4089,2-3 5389,6-4 0,3 2 0,3-2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51.539"/>
    </inkml:context>
    <inkml:brush xml:id="br0">
      <inkml:brushProperty name="width" value="0.08571" units="cm"/>
      <inkml:brushProperty name="height" value="0.08571" units="cm"/>
      <inkml:brushProperty name="color" value="#004F8B"/>
    </inkml:brush>
  </inkml:definitions>
  <inkml:trace contextRef="#ctx0" brushRef="#br0">277 404 18563,'-47'42'213,"-1"-1"-146,3-4 12,3-3-79,6-4-68,10-9-21,10-9-214,7-6-66,5-4 32,1-2-324,2-3-3177,18-67 1,10-23 4935,-4 21-882,-5 10 1,3-11 0,-2 13 724,5 3-179,-2 7 112,-6 11 359,-5 11-168,-6 14-338,-3 6-581,-2 10 1199,0 19-617,-1 18-459,-1 26 224,1 19-801,0 10 599,7 2-123,10-4-152,10-11-50,9-16-201,4-14-336,2-15-259,1-16-1197,-1-9 2027,-9-18 0,-11 4 0,-13-6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2.652"/>
    </inkml:context>
    <inkml:brush xml:id="br0">
      <inkml:brushProperty name="width" value="0.08571" units="cm"/>
      <inkml:brushProperty name="height" value="0.08571" units="cm"/>
      <inkml:brushProperty name="color" value="#333333"/>
    </inkml:brush>
  </inkml:definitions>
  <inkml:trace contextRef="#ctx0" brushRef="#br0">129 1 16322,'-16'67'172,"0"0"0,2-7 0,-1-1-1041,1 0 1,1-5-937,-2 10-917,-4 23-2118,16-70 4840,0-7 0,3-10 0,0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53.034"/>
    </inkml:context>
    <inkml:brush xml:id="br0">
      <inkml:brushProperty name="width" value="0.08571" units="cm"/>
      <inkml:brushProperty name="height" value="0.08571" units="cm"/>
      <inkml:brushProperty name="color" value="#004F8B"/>
    </inkml:brush>
  </inkml:definitions>
  <inkml:trace contextRef="#ctx0" brushRef="#br0">34 1 12232,'-11'11'1312,"2"-1"-596,9-10-357,-7 71-11,6-28-320,-2 8 0,1 2 106,6 3 101,0 0-89,3-7-90,-4-5-34,1-10 1,-3-7-23,0-10-79,0-8-33,0-4-392,1-4-303,0-1 34,-1-1-4281,1-9 4909,2-5-1009,-2-2 1154,3-1 0,-4 12 0,1 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53.340"/>
    </inkml:context>
    <inkml:brush xml:id="br0">
      <inkml:brushProperty name="width" value="0.08571" units="cm"/>
      <inkml:brushProperty name="height" value="0.08571" units="cm"/>
      <inkml:brushProperty name="color" value="#004F8B"/>
    </inkml:brush>
  </inkml:definitions>
  <inkml:trace contextRef="#ctx0" brushRef="#br0">133 1 13173,'-13'5'404,"-4"2"-135,-4 6-23,-1 1-44,1-1 302,4-2-201,5-2-225,5-3 79,5 1-67,2 1 347,2 3 55,9 3-211,5 4 66,11-2-212,3 2-124,2-3 22,1-1-33,-3-4 0,-1-3-179,-3-3-549,-3-3-336,-1-1-1256,1 0 2320,-7-7 0,-3 6 0,-9-5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53.972"/>
    </inkml:context>
    <inkml:brush xml:id="br0">
      <inkml:brushProperty name="width" value="0.08571" units="cm"/>
      <inkml:brushProperty name="height" value="0.08571" units="cm"/>
      <inkml:brushProperty name="color" value="#004F8B"/>
    </inkml:brush>
  </inkml:definitions>
  <inkml:trace contextRef="#ctx0" brushRef="#br0">1 105 12389,'15'5'2891,"-3"-1"-2308,-12-4-259,0 0-324,40 15 45,-22-12-112,31 12-45,-31-17-78,-2-6-90,-2-5-68,-3-7 113,-4-1-538,-4 0 739,-2 1 34,-1 5 146,-3 1-90,-4 7 145,-2 2 34,-3 4 102,2 2 111,-1 11-168,1 5 135,1 15-135,2 2-67,3 16-191,2-13-22,6 5 0,7-20-302,8-7 133,8-5-290,5-6-358,3-3 54,2-3-458,3-9 22,-2-5-56,-1-9-369,-4-1 391,-2-1 1233,-3 5 168,-3 2 829,-5 7 79,-6 6 89,-3 4 34,-6 3-292,0 0-223,-1 6-325,1 3-180,-1 6 0,2 0-168,-1-2 79,0-2-45,-1-4 101,-1-3 123,0-1-79,0-2-190,1-2-112,0-8-224,5-5-359,10-18 12,-2 6 122,9-5 360,-6 13 77,0 3-1299,0 5-414,-4 4-1424,-5 3 3261,-2 3 0,-8 0 0,1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54.320"/>
    </inkml:context>
    <inkml:brush xml:id="br0">
      <inkml:brushProperty name="width" value="0.08571" units="cm"/>
      <inkml:brushProperty name="height" value="0.08571" units="cm"/>
      <inkml:brushProperty name="color" value="#004F8B"/>
    </inkml:brush>
  </inkml:definitions>
  <inkml:trace contextRef="#ctx0" brushRef="#br0">1 1 11493,'4'10'3260,"-1"-2"-2811,-3-8 223,0 0-493,9 31-134,-6-21-23,8 23 12,-9-29-34,1-2-79,-1-1 12,1-1-213,3 0 0,2-1-201,5-5 166,3-2 304,2-4 22,1 2 191,-3 3 291,-1 4-291,-3 2 112,0 1 178,-1 1-323,-1 5 44,1 3-202,-2 4 23,0-2-34,0-1-45,0-3-202,1-4-481,-1-1-998,4-2-402,3 0-1246,-3-1 3374,0-2 0,-8 1 0,-2-1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54.643"/>
    </inkml:context>
    <inkml:brush xml:id="br0">
      <inkml:brushProperty name="width" value="0.08571" units="cm"/>
      <inkml:brushProperty name="height" value="0.08571" units="cm"/>
      <inkml:brushProperty name="color" value="#004F8B"/>
    </inkml:brush>
  </inkml:definitions>
  <inkml:trace contextRef="#ctx0" brushRef="#br0">0 133 15527,'57'-15'-292,"-9"-1"-89,-39 2-56,-1-1 79,-4-2 179,-2 2 179,-2 1 11,0 3 34,0 2 290,-4 5-133,-1 2 78,-6 2 314,1 11-213,-1 6 22,3 16 57,3 4-225,3 4-67,2 0-156,1-1-1,9-2-11,3-5-90,11-6 23,2-9-135,2-8-257,3-5-1681,15-26 750,-9-5-134,12-22-1019,-13-4 44,-12 12 2499,-3 3 0,-15 24 0,-2 3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54.848"/>
    </inkml:context>
    <inkml:brush xml:id="br0">
      <inkml:brushProperty name="width" value="0.08571" units="cm"/>
      <inkml:brushProperty name="height" value="0.08571" units="cm"/>
      <inkml:brushProperty name="color" value="#004F8B"/>
    </inkml:brush>
  </inkml:definitions>
  <inkml:trace contextRef="#ctx0" brushRef="#br0">2 1 16826,'1'53'403,"0"0"1,1-2 0,-1-2-169,-6 21-224,4 1-22,0-4 0,1-7-269,0-12-124,0-11-369,0-13-303,0-13-403,1-6 190,1-10-4582,2-12 5871,-1-3 0,-1 2 0,-2 6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55.524"/>
    </inkml:context>
    <inkml:brush xml:id="br0">
      <inkml:brushProperty name="width" value="0.08571" units="cm"/>
      <inkml:brushProperty name="height" value="0.08571" units="cm"/>
      <inkml:brushProperty name="color" value="#004F8B"/>
    </inkml:brush>
  </inkml:definitions>
  <inkml:trace contextRef="#ctx0" brushRef="#br0">35 14 12445,'0'-7'3317,"0"0"-3172,0 7 416,0 0-471,-10 2 190,4 3-213,-7 4-67,9 2-67,2 0 11,2-1 11,0-2 0,3 0-45,5 2 57,4 0 66,7 2-33,0 0 0,0 1 45,1 2 101,-3 1 67,-3 3 257,-4 1 68,-3 1-90,-4 0 45,-1 0 22,-2-1 281,-4 9-628,-2-11-123,-4 7-45,-2-15-202,2-3-302,0-4-157,3-1-56,-1-2-2802,0-5-1209,4 1 4728,0-5 0,4 5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1:57.751"/>
    </inkml:context>
    <inkml:brush xml:id="br0">
      <inkml:brushProperty name="width" value="0.08571" units="cm"/>
      <inkml:brushProperty name="height" value="0.08571" units="cm"/>
      <inkml:brushProperty name="color" value="#004F8B"/>
    </inkml:brush>
  </inkml:definitions>
  <inkml:trace contextRef="#ctx0" brushRef="#br0">110 10 13745,'-4'-5'739,"1"1"-448,3 4-88,-38 64 144,25-23-252,-9 7 0,2 2 253,15 7-3214,2 2 3124,2-3-247,1-5 45,2-5-56,7-8-123,5-6-236,6-7-335,3-8 3379,0-8-3894,0-5-1032,0-4-1390,-8-6 3631,-4-4 0,-9 2 0,-2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1:57.940"/>
    </inkml:context>
    <inkml:brush xml:id="br0">
      <inkml:brushProperty name="width" value="0.08571" units="cm"/>
      <inkml:brushProperty name="height" value="0.08571" units="cm"/>
      <inkml:brushProperty name="color" value="#004F8B"/>
    </inkml:brush>
  </inkml:definitions>
  <inkml:trace contextRef="#ctx0" brushRef="#br0">12 114 13184,'-6'4'348,"1"-1"-314,5-3-34,73-17-157,-26 5-443,7-1 1,2-2-443,7-4-303,-2 0-1367,-21 6 2712,-9 4 0,-24 6 0,-2 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1:58.224"/>
    </inkml:context>
    <inkml:brush xml:id="br0">
      <inkml:brushProperty name="width" value="0.08571" units="cm"/>
      <inkml:brushProperty name="height" value="0.08571" units="cm"/>
      <inkml:brushProperty name="color" value="#004F8B"/>
    </inkml:brush>
  </inkml:definitions>
  <inkml:trace contextRef="#ctx0" brushRef="#br0">3 33 10955,'0'13'2790,"0"-3"-2241,0-10-460,0 0-33,-3 60-112,11-36-89,5 43 145,15-55-11,8-6 11,1-3 22,-2-3 34,-2-8-22,-5-4 1456,-24-75-1244,-11 53-167,-21-45-79,1 74-67,1 3-292,9 4-571,5 11-1300,6 2-1860,5 5 4090,8-6 0,-6-8 0,5-4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2.809"/>
    </inkml:context>
    <inkml:brush xml:id="br0">
      <inkml:brushProperty name="width" value="0.08571" units="cm"/>
      <inkml:brushProperty name="height" value="0.08571" units="cm"/>
      <inkml:brushProperty name="color" value="#333333"/>
    </inkml:brush>
  </inkml:definitions>
  <inkml:trace contextRef="#ctx0" brushRef="#br0">1 45 18821,'63'-11'-1782,"-3"0"-549,-18 6-2207,-11 0 4538,-5-1 0,-19 3 0,-1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1:58.735"/>
    </inkml:context>
    <inkml:brush xml:id="br0">
      <inkml:brushProperty name="width" value="0.08571" units="cm"/>
      <inkml:brushProperty name="height" value="0.08571" units="cm"/>
      <inkml:brushProperty name="color" value="#004F8B"/>
    </inkml:brush>
  </inkml:definitions>
  <inkml:trace contextRef="#ctx0" brushRef="#br0">1 161 14563,'82'30'235,"-9"-9"-235,-41-31 0,-2-4-146,-4-10-212,-4-2-34,-8-2-123,-5-1 32,-5 1 483,-4 5 12,-12 6 77,-6 9-33,-13 3 415,-4 13 224,-1 11-191,1 14 90,5 13-191,7 4 90,12 20-493,11-20-202,17 6-33,13-31-246,17-12-159,9-8-614,8-10-124,3-11-146,3-10-1300,-22-1 2824,-6-3 0,-32 18 0,-2 2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1:58.903"/>
    </inkml:context>
    <inkml:brush xml:id="br0">
      <inkml:brushProperty name="width" value="0.08571" units="cm"/>
      <inkml:brushProperty name="height" value="0.08571" units="cm"/>
      <inkml:brushProperty name="color" value="#004F8B"/>
    </inkml:brush>
  </inkml:definitions>
  <inkml:trace contextRef="#ctx0" brushRef="#br0">229 0 16580,'-22'63'-12,"0"1"1,0-6 0,0-5-348,-15 5-100,2-8-404,7-8-559,8-12-607,8-14-1097,6-8 3126,4-12 0,2 3 0,0-3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1:59.121"/>
    </inkml:context>
    <inkml:brush xml:id="br0">
      <inkml:brushProperty name="width" value="0.08571" units="cm"/>
      <inkml:brushProperty name="height" value="0.08571" units="cm"/>
      <inkml:brushProperty name="color" value="#004F8B"/>
    </inkml:brush>
  </inkml:definitions>
  <inkml:trace contextRef="#ctx0" brushRef="#br0">1 0 14798,'5'0'2812,"-1"0"-2329,23 60-461,-10-26 124,23 48-146,-16-44 11,1-3-33,2-6-450,2-5-435,0-9 907,20-21 0,-27 6 0,10-13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1:59.355"/>
    </inkml:context>
    <inkml:brush xml:id="br0">
      <inkml:brushProperty name="width" value="0.08571" units="cm"/>
      <inkml:brushProperty name="height" value="0.08571" units="cm"/>
      <inkml:brushProperty name="color" value="#004F8B"/>
    </inkml:brush>
  </inkml:definitions>
  <inkml:trace contextRef="#ctx0" brushRef="#br0">37 1 17689,'5'54'231,"-1"0"1,0-1 0,-1-2-165,-3 29 0,-2 6-67,-6 6-22,-3 3-12,-4-7-313,6-8-135,3-19-571,4-18-325,2-21 224,0-13-1233,0-19-1098,0-7 3485,0-13 0,0 13 0,0 2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1:59.691"/>
    </inkml:context>
    <inkml:brush xml:id="br0">
      <inkml:brushProperty name="width" value="0.08571" units="cm"/>
      <inkml:brushProperty name="height" value="0.08571" units="cm"/>
      <inkml:brushProperty name="color" value="#004F8B"/>
    </inkml:brush>
  </inkml:definitions>
  <inkml:trace contextRef="#ctx0" brushRef="#br0">0 161 16344,'5'-27'1098,"4"7"-941,7 27-157,4 3 11,3 3-22,3-2 11,0-1-22,0-1-23,0-3 45,-5 0 0,-3-2 0,-3-2 0,-4-1-11,-3-1 67,-3 0-45,-2 0 11,-1-7-22,1-5-201,1-11-46,2-4-89,2-1 180,3 1 55,-2 4-169,6 2-200,-5 7 78,2 6-258,-4 6-381,-2 2-1087,-2 8-1882,-2-1 4000,-2 8 0,0-9 0,0-1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0.402"/>
    </inkml:context>
    <inkml:brush xml:id="br0">
      <inkml:brushProperty name="width" value="0.08571" units="cm"/>
      <inkml:brushProperty name="height" value="0.08571" units="cm"/>
      <inkml:brushProperty name="color" value="#004F8B"/>
    </inkml:brush>
  </inkml:definitions>
  <inkml:trace contextRef="#ctx0" brushRef="#br0">22 68 17297,'0'56'481,"0"-6"-335,-2-28-22,-2-5-90,-1-4 10,0-6-66,2-4 22,2-1-45,0-2-168,1-12-90,0-4 303,0-13 101,4-1 78,4 2 1,6 4 67,5 3-102,3 4 79,3 2-168,6 3-56,3 3-190,1 2-427,2 1-581,-3 2-4259,3 1 5457,-16 1 0,-3 0 0,-16 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0.818"/>
    </inkml:context>
    <inkml:brush xml:id="br0">
      <inkml:brushProperty name="width" value="0.08571" units="cm"/>
      <inkml:brushProperty name="height" value="0.08571" units="cm"/>
      <inkml:brushProperty name="color" value="#004F8B"/>
    </inkml:brush>
  </inkml:definitions>
  <inkml:trace contextRef="#ctx0" brushRef="#br0">152 15 13432,'-3'-8'1579,"1"2"-1265,2 6-280,0 0-57,-55 62 12,34-29 11,-10 8 0,3 1 56,20-7-56,4-6-45,4-8-44,3-10-23,9-6-192,8-13-132,13-10 312,3-13 124,0-9 12,-1-1 133,-5 5 606,-5 7-45,-8 9 258,-6 9-225,-7 6-369,-3 4-78,-1 5-68,0 10 112,-2 25-303,2-6 12,-3 19-45,3-32-22,6 0-191,5-15-291,10-3-371,9-8-805,4-9-202,6-12-696,3-11 68,5-7 2510,-14 10 0,-9 10 0,-17 16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1.017"/>
    </inkml:context>
    <inkml:brush xml:id="br0">
      <inkml:brushProperty name="width" value="0.08571" units="cm"/>
      <inkml:brushProperty name="height" value="0.08571" units="cm"/>
      <inkml:brushProperty name="color" value="#004F8B"/>
    </inkml:brush>
  </inkml:definitions>
  <inkml:trace contextRef="#ctx0" brushRef="#br0">122 1 18272,'-49'82'896,"8"-5"-683,23-23-11,9-2-202,5-4-90,4-8-190,11-7-370,7-12-224,17-10-661,6-6-135,6-16-873,1-11-135,-15-5 2678,-4-9 0,-21 22 0,-2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1.202"/>
    </inkml:context>
    <inkml:brush xml:id="br0">
      <inkml:brushProperty name="width" value="0.08571" units="cm"/>
      <inkml:brushProperty name="height" value="0.08571" units="cm"/>
      <inkml:brushProperty name="color" value="#004F8B"/>
    </inkml:brush>
  </inkml:definitions>
  <inkml:trace contextRef="#ctx0" brushRef="#br0">47 1 18014,'-6'64'209,"0"1"0,-2 26 1,0-5-222,0-6-341,3-20 0,1-5-509,3-14-909,1-10 1771,0-15 0,0-6 0,0-10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1.357"/>
    </inkml:context>
    <inkml:brush xml:id="br0">
      <inkml:brushProperty name="width" value="0.08571" units="cm"/>
      <inkml:brushProperty name="height" value="0.08571" units="cm"/>
      <inkml:brushProperty name="color" value="#004F8B"/>
    </inkml:brush>
  </inkml:definitions>
  <inkml:trace contextRef="#ctx0" brushRef="#br0">1 212 21163,'64'-35'-277,"0"-1"1,-3 2-1,-5 3-1672,15-2-3037,-23 10 4986,-12 8 0,-27 12 0,-5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3.026"/>
    </inkml:context>
    <inkml:brush xml:id="br0">
      <inkml:brushProperty name="width" value="0.08571" units="cm"/>
      <inkml:brushProperty name="height" value="0.08571" units="cm"/>
      <inkml:brushProperty name="color" value="#333333"/>
    </inkml:brush>
  </inkml:definitions>
  <inkml:trace contextRef="#ctx0" brushRef="#br0">101 0 13891,'10'4'3204,"-2"-1"-3103,-8-3 22,0 0-100,-41 60-23,24-28 0,-30 49-34,39-43-11,4-3-291,3-5-460,7-9-335,7-9-729,10-7-2499,0-7 4359,0-9 0,-14 6 0,-2-5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2.598"/>
    </inkml:context>
    <inkml:brush xml:id="br0">
      <inkml:brushProperty name="width" value="0.08571" units="cm"/>
      <inkml:brushProperty name="height" value="0.08571" units="cm"/>
      <inkml:brushProperty name="color" value="#004F8B"/>
    </inkml:brush>
  </inkml:definitions>
  <inkml:trace contextRef="#ctx0" brushRef="#br0">0 63 17196,'45'28'-51,"-1"0"1,32 16-241,-47-44-180,-4-1 57,-4-7 369,-4-5-526,-5-9-91,-5-1 460,-4-2 23,-3 1 146,-1 4 21,-6 5 12,-2 7 45,-8 5-34,-1 8 101,-3 14 146,-2 17 34,-1 21 44,0 22-134,3 17-688,10-39 0,1 1 575,1 5 1,0 1-85,1-1 1,0 2-380,1 21 0,0-2 363,3-25 0,1-2-185,0 12 0,1-5-218,2-3-393,0-20-952,0-22 956,0-11 0,0-8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2.800"/>
    </inkml:context>
    <inkml:brush xml:id="br0">
      <inkml:brushProperty name="width" value="0.08571" units="cm"/>
      <inkml:brushProperty name="height" value="0.08571" units="cm"/>
      <inkml:brushProperty name="color" value="#004F8B"/>
    </inkml:brush>
  </inkml:definitions>
  <inkml:trace contextRef="#ctx0" brushRef="#br0">1 126 16681,'48'-14'168,"1"0"0,44-10-168,-22 6-123,-1 4-1099,-4-3-2386,-26 7 3608,-9 0 0,-26 8 0,-2-1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3.173"/>
    </inkml:context>
    <inkml:brush xml:id="br0">
      <inkml:brushProperty name="width" value="0.08571" units="cm"/>
      <inkml:brushProperty name="height" value="0.08571" units="cm"/>
      <inkml:brushProperty name="color" value="#004F8B"/>
    </inkml:brush>
  </inkml:definitions>
  <inkml:trace contextRef="#ctx0" brushRef="#br0">0 218 15146,'52'1'380,"-1"-1"1,37-4-448,-58-17-213,-4-3-145,-7-2 9,-6-3-166,-7 1-146,-3 1-1,-3 3 640,-6 6 89,-6 6 235,-7 7 146,-5 5 448,-1 17-213,1 9-178,3 20-46,5 8-101,8 2-269,5-2-22,16-8-336,9-11-78,17-10-214,11-13-683,4-6-235,4-8-2140,-16-7 3686,-6-5 0,-25 4 0,-3 2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3.528"/>
    </inkml:context>
    <inkml:brush xml:id="br0">
      <inkml:brushProperty name="width" value="0.08571" units="cm"/>
      <inkml:brushProperty name="height" value="0.08571" units="cm"/>
      <inkml:brushProperty name="color" value="#004F8B"/>
    </inkml:brush>
  </inkml:definitions>
  <inkml:trace contextRef="#ctx0" brushRef="#br0">77 19 11852,'10'-10'3361,"-1"2"-2924,-9 8-168,-33 55 111,18-25-380,-22 41 180,30-46-180,3-6 0,4-9-157,9-4-258,4-4-100,12-2-180,4-10 247,1-4 381,-1-10 67,-6 3 336,-8 5 247,-6 7 134,-6 4-45,-2 4-504,-1 1 68,0 7 200,0 7-178,0 9 56,0 11-270,0-8-32,6 1-12,2-17-157,8-4-302,7-4-628,4-9-89,6-9-1323,2-14 224,0-11-1411,-10 6 3686,-4-1 0,-15 22 0,-1 2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3.705"/>
    </inkml:context>
    <inkml:brush xml:id="br0">
      <inkml:brushProperty name="width" value="0.08571" units="cm"/>
      <inkml:brushProperty name="height" value="0.08571" units="cm"/>
      <inkml:brushProperty name="color" value="#004F8B"/>
    </inkml:brush>
  </inkml:definitions>
  <inkml:trace contextRef="#ctx0" brushRef="#br0">110 1 15963,'-12'95'1334,"-2"-2"-1054,-2-21-45,0 6-235,0-2-112,3-5-616,1-12-897,6-14-1355,3-15 2980,2-16 0,1-8 0,0-6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3.921"/>
    </inkml:context>
    <inkml:brush xml:id="br0">
      <inkml:brushProperty name="width" value="0.08571" units="cm"/>
      <inkml:brushProperty name="height" value="0.08571" units="cm"/>
      <inkml:brushProperty name="color" value="#004F8B"/>
    </inkml:brush>
  </inkml:definitions>
  <inkml:trace contextRef="#ctx0" brushRef="#br0">1 1 16838,'58'0'-2701,"-3"0"-1714,-4 0 427,-22 0 3988,8 0 0,-32 0 0,-1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4.642"/>
    </inkml:context>
    <inkml:brush xml:id="br0">
      <inkml:brushProperty name="width" value="0.08571" units="cm"/>
      <inkml:brushProperty name="height" value="0.08571" units="cm"/>
      <inkml:brushProperty name="color" value="#004F8B"/>
    </inkml:brush>
  </inkml:definitions>
  <inkml:trace contextRef="#ctx0" brushRef="#br0">1 137 17700,'0'81'662,"0"-14"-506,0-50-144,0-5-12,1-4-34,5-4-291,3-2-146,8-2-447,2 0 88,4-10 237,3-4 212,1-11 279,1 1 102,0 1 23,-4 5 493,-2 5 2722,3 12-2880,-9 23-358,1-3 0,-9 10 0,-3-19 0,-1-5-89,-1-1-203,2-4-10,3 0-281,4-5-851,8-6 213,1-6 638,8-7-863,1 1 135,2 1 1255,-2 6 56,-6 3 2208,-5 6-1199,-8 4-360,-3 2 102,-2 1-415,1 2-11,4 2-112,2 4 78,2 0-78,0-1-68,4-1-77,15-3-91,-4 0 23,12-2-213,-7-1 12,2-7-438,1-3 572,-3-10-292,-3-4 34,-3-14 359,-13 12 78,-4-8 348,-12 19-203,0 6-234,-6 4 302,-4 4-90,-9 9 11,-2 9 24,-2 11 279,-2 36-292,9-14-10,3 20-113,11-24-134,12-3-146,8-9-570,18-6-1380,13-11-6677,29-6 8773,-24-7 0,-2-3 0,-37-1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5.370"/>
    </inkml:context>
    <inkml:brush xml:id="br0">
      <inkml:brushProperty name="width" value="0.08571" units="cm"/>
      <inkml:brushProperty name="height" value="0.08571" units="cm"/>
      <inkml:brushProperty name="color" value="#004F8B"/>
    </inkml:brush>
  </inkml:definitions>
  <inkml:trace contextRef="#ctx0" brushRef="#br0">59 47 14395,'-10'-4'2163,"3"1"-1435,7 3-303,0 0-290,-13 55-11,6-30 223,-9 42-67,12-49-191,2-4-89,2-8-11,0-3-661,0-3 291,11-5-717,4-9 123,14-8 359,6-10-23,6-2 639,2 1 56,-2 3 325,-4 6 370,-7 6-68,-7 8 23,-7 5-269,-7 4-157,-5 12-22,-3 6-67,-1 12-46,1 3 57,-1-2-90,1-4 22,0-8-100,1-5-34,4-8-22,1-2-258,5-3-281,3-7-750,5-7 280,5-10-11,3-4 393,-1 2 593,2 3 694,-13 11 438,-2 4-270,-13 8-10,-1 5-146,0 7-224,0 8-56,0 5-214,0-1 12,0-3 23,0-3-146,0-6-45,0-3-112,0-5-370,7-1-448,5-2-908,11-2-1008,8-10-1994,-5 1 4840,1-8 0,-18 10 0,0 2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06.489"/>
    </inkml:context>
    <inkml:brush xml:id="br0">
      <inkml:brushProperty name="width" value="0.08571" units="cm"/>
      <inkml:brushProperty name="height" value="0.08571" units="cm"/>
      <inkml:brushProperty name="color" value="#004F8B"/>
    </inkml:brush>
  </inkml:definitions>
  <inkml:trace contextRef="#ctx0" brushRef="#br0">119 49 17823,'-59'79'281,"13"-13"-259,36-50-22,6-3-258,4-8-246,0-2-403,10-3-393,2 0 616,13-6 438,-2-1 246,1-5 179,-6 2 382,-4 1 256,-6 4 270,-3 1-280,-4 3 269,-1 1-808,0 6-133,1 0-79,1 4 78,2-3-111,0-2-46,3-3 12,2-1-314,6-1-459,6 0-908,7-9 157,6-5 280,5-9-549,3-2 392,1 3 1412,-3 6 392,-8 5 763,-10 7 268,-10 3-303,-7 12-313,-5 11-426,0 17 156,-5 16-301,-4 12-158,-6 18-156,-3 13 78,8-44 0,0 3-34,-3 23 1,1 1 33,3-23 0,2 0-225,-3 13 1,3-4 213,2 1-112,0-18-560,4-23-1951,0-24 1783,3-30-909,5-25 640,3-27 772,-5 29 1,0-2-898,0-8 0,-2-3 1245,0-5 0,-1-1 1540,-1-1 1,1 1-550,0 4 0,2 3 112,0 8 1,1 3 1137,8-29-705,2 24-584,4 19-369,-1 12 946,4 9-1417,2 4 761,2 2-873,3 3-12,5 4-122,0 1 56,1 2-34,-5 7 78,-5 6-100,-10 10 134,-7 9 56,-6 1-45,-10 4 90,-9-2-57,-11-1-21,-7-4-1,-6 0-313,16-14-123,4-1-483,17-12-77,5-2-1257,13-5-380,9-8 35,15-6 895,33-16 1681,-18 8 291,17-6 807,-27 13 807,-7 2-594,-6 3 33,-7 3-324,-8 3 45,-5 5-203,-7 1 24,-1 2-169,-2 0-706,0 3 56,0 4-22,0 5-45,3 5 0,6 4 34,10 4-56,9 3 22,11 4 0,6 2-35,4 1 24,-3-2-78,-10 1 66,-12-1 23,-13-1 45,-13-1-11,-19-3 145,-13-3-100,-20-5-79,-2-6-281,0-7-581,6-4-7800,9-9 8662,19-1 0,7 0 0,15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12.877"/>
    </inkml:context>
    <inkml:brush xml:id="br0">
      <inkml:brushProperty name="width" value="0.08571" units="cm"/>
      <inkml:brushProperty name="height" value="0.08571" units="cm"/>
      <inkml:brushProperty name="color" value="#E71224"/>
    </inkml:brush>
  </inkml:definitions>
  <inkml:trace contextRef="#ctx0" brushRef="#br0">24 114 14887,'-13'7'371,"3"-2"850,10-5-638,0 0-550,62 2 180,3-2-168,2 0 0,6-2-611,1 0 1,2-2 811,16-1 1,5-2-1018,-24 3 1,2-1 0,1 1 837,8-1 1,2 0-1,1 0 164,4 0 1,1 0-1,1-1-209,1 1 1,2 1 0,-1-1-12,-1 0 0,-1 0 0,0 0-11,-5 1 0,0-1 0,-2 1 11,-5 0 0,-2 1 1,-1 0-248,-9 0 1,-1 1 0,-2 0 235,20 0 0,-6 0-142,-16 2 0,-5-1 108,21 1 410,-38 0-1138,-25 0-986,-75 10-717,0 2-1311,-39 4 3776,25 1 0,41-12 0,9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3.352"/>
    </inkml:context>
    <inkml:brush xml:id="br0">
      <inkml:brushProperty name="width" value="0.08571" units="cm"/>
      <inkml:brushProperty name="height" value="0.08571" units="cm"/>
      <inkml:brushProperty name="color" value="#333333"/>
    </inkml:brush>
  </inkml:definitions>
  <inkml:trace contextRef="#ctx0" brushRef="#br0">45 9 13398,'5'-5'2229,"-1"1"-1657,-11 58-472,-1-17 237,-6 45-203,3-32-89,3-4 78,4-10-123,2-7-134,2-12-101,0-7 224,6-10-158,5-13-10,10-5 179,7-5 33,1 2 237,-3 6 256,-3 7-89,-5 5-45,-1 10-234,-2 11-158,-1 12-326,-3 13-1567,-1 1-2601,-5-11 4494,-2-9 0,-3-17 0,0-3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2:13.749"/>
    </inkml:context>
    <inkml:brush xml:id="br0">
      <inkml:brushProperty name="width" value="0.08571" units="cm"/>
      <inkml:brushProperty name="height" value="0.08571" units="cm"/>
      <inkml:brushProperty name="color" value="#E71224"/>
    </inkml:brush>
  </inkml:definitions>
  <inkml:trace contextRef="#ctx0" brushRef="#br0">0 125 16692,'64'-1'268,"0"0"1,1 0 0,-1-1-247,-8-1 1,1-1-1185,10 0 1,4-1 1240,11-2 0,5 0-46,-20 2 1,3-1-1,2 0 15,10 0 1,3 0 0,2 0-315,-14 1 1,2 1 0,1-1-1,1 1 266,7 0 0,1 0 0,1 0 0,2 1-340,5 0 1,2 0 0,0 0 0,2 0 339,-17 2 0,1-1 0,0 1 0,1 0 0,0 0 0,2 1 0,0-1 0,0 0 0,0 1 0,1-1 0,-1 1 0,1 0 0,0 0 0,0 0 0,-1 0 9,-1 1 0,0-1 0,-1 1 0,1-1 0,-2 1-15,18 1 1,-1 0-1,-1 0 1,-1 0 13,-4 1 0,-1 0 1,-1-1-1,-1 2-8,-6-1 0,-1 1 0,-1 0 0,-2 0 11,17 0 1,-2 0-1,-3-1-233,-9 1 0,-3 0 0,-3-1 222,18 1 0,-6-1-63,-17-1 1,-7-1-1338,23 1 1006,-45-2-1612,-28 0 32,-42 0 1974,-12 0 0,6 0 0,5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16.340"/>
    </inkml:context>
    <inkml:brush xml:id="br0">
      <inkml:brushProperty name="width" value="0.08571" units="cm"/>
      <inkml:brushProperty name="height" value="0.08571" units="cm"/>
      <inkml:brushProperty name="color" value="#333333"/>
    </inkml:brush>
  </inkml:definitions>
  <inkml:trace contextRef="#ctx0" brushRef="#br0">22 126 8680,'-8'2'1715,"2"0"-1166,6-2 3989,0 0-4370,-3 0-67,2 0-101,-2-2-23,3-4-44,0-7-45,6-6-67,4-2 33,7 0 1,1 3 21,-1 4-22,-5 5-33,-3 4 33,-5 3-67,-2 2 157,-2 5 56,0 9 168,0 10-44,0 10-124,-5 5 212,-8 19-144,1-12 21,-4 8-21,7-20-45,2-7-23,3-5 0,1-7 0,2-4-23,1-5-67,0-2-201,0-3-336,0 0-2365,0-12-1882,0-1 4874,0-12 0,0 12 0,0 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16.542"/>
    </inkml:context>
    <inkml:brush xml:id="br0">
      <inkml:brushProperty name="width" value="0.08571" units="cm"/>
      <inkml:brushProperty name="height" value="0.08571" units="cm"/>
      <inkml:brushProperty name="color" value="#333333"/>
    </inkml:brush>
  </inkml:definitions>
  <inkml:trace contextRef="#ctx0" brushRef="#br0">1 37 14148,'7'-20'-1837,"2"3"974,-3 21-1076,3 6-1791,-4 0 3730,0 2 0,-4-7 0,-1-2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16.917"/>
    </inkml:context>
    <inkml:brush xml:id="br0">
      <inkml:brushProperty name="width" value="0.08571" units="cm"/>
      <inkml:brushProperty name="height" value="0.08571" units="cm"/>
      <inkml:brushProperty name="color" value="#333333"/>
    </inkml:brush>
  </inkml:definitions>
  <inkml:trace contextRef="#ctx0" brushRef="#br0">1 35 12692,'24'62'201,"1"-24"-313,1-55-145,0-10 178,1 1 79,-5 4 34,-5 4 111,-6 6 191,-4 4 281,-5 5-135,-1 2 190,-1 1-448,3 7-156,-1 0-1,2 7-11,-1-5-45,-1 0-11,0-3-34,0-1-134,2-2-605,0-2-549,3 0 123,3-1-661,3 0-1334,-2 0 3194,1-3 0,-8 3 0,-1-4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17.106"/>
    </inkml:context>
    <inkml:brush xml:id="br0">
      <inkml:brushProperty name="width" value="0.08571" units="cm"/>
      <inkml:brushProperty name="height" value="0.08571" units="cm"/>
      <inkml:brushProperty name="color" value="#333333"/>
    </inkml:brush>
  </inkml:definitions>
  <inkml:trace contextRef="#ctx0" brushRef="#br0">1 0 11605,'13'78'425,"0"-1"1,0 1 0,6 28 0,-5-15-438,-10-25-21,-2-13-57,-1-10-134,-1-13-213,0-11 68,0-10-2018,0-6 829,-8-30 270,1 7 1288,-6-25 0,8 27 0,1 3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17.705"/>
    </inkml:context>
    <inkml:brush xml:id="br0">
      <inkml:brushProperty name="width" value="0.08571" units="cm"/>
      <inkml:brushProperty name="height" value="0.08571" units="cm"/>
      <inkml:brushProperty name="color" value="#333333"/>
    </inkml:brush>
  </inkml:definitions>
  <inkml:trace contextRef="#ctx0" brushRef="#br0">0 380 10809,'15'-80'1636,"2"14"-1188,1 51-78,2 4 23,-2 6-46,-1 3-23,-1 2-88,-2 11-24,0 4-189,-5 14-2331,-4 34 1624,-3-49-156,8 18-437,2-60 403,12 0 874,0 1 123,2 2 292,-2 6 290,-3 2 91,-4 6 22,-6 4-45,-4 3 191,-1 3-68,-1 1-403,2 10-145,1 1-191,2 9 134,-2-2-235,3-3-34,0-5-11,0-2 1,0-3 21,0-3-33,10-1-89,-5-1-23,8-8-56,-7-2 134,-1-7 12,-4 4 10,-2 5 12,-5 5 135,1 2 145,-1 1 0,3 7-213,1 4-22,2 7-45,2 0 0,1-3-11,1-7-247,10-2-89,-5-14-416,8-10-289,-9-15-114,-2-13-246,-1-5 101,-4-7-1153,-5 16 2464,-2 1 0,-5 28 0,0 3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17.876"/>
    </inkml:context>
    <inkml:brush xml:id="br0">
      <inkml:brushProperty name="width" value="0.08571" units="cm"/>
      <inkml:brushProperty name="height" value="0.08571" units="cm"/>
      <inkml:brushProperty name="color" value="#333333"/>
    </inkml:brush>
  </inkml:definitions>
  <inkml:trace contextRef="#ctx0" brushRef="#br0">31 1 10955,'4'97'340,"0"0"1,0 1 0,1-6-1,-1-2 1,-2-40-1383,-2-46-897,-6-3-761,-4-1 2700,-8-8 0,8 6 0,0-6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18.006"/>
    </inkml:context>
    <inkml:brush xml:id="br0">
      <inkml:brushProperty name="width" value="0.08571" units="cm"/>
      <inkml:brushProperty name="height" value="0.08571" units="cm"/>
      <inkml:brushProperty name="color" value="#333333"/>
    </inkml:brush>
  </inkml:definitions>
  <inkml:trace contextRef="#ctx0" brushRef="#br0">1 87 15381,'26'-25'403,"3"3"-403,10 12-1277,19-3-1525,-25 5 2802,7 1 0,-35 6 0,-3 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19.399"/>
    </inkml:context>
    <inkml:brush xml:id="br0">
      <inkml:brushProperty name="width" value="0.08571" units="cm"/>
      <inkml:brushProperty name="height" value="0.08571" units="cm"/>
      <inkml:brushProperty name="color" value="#333333"/>
    </inkml:brush>
  </inkml:definitions>
  <inkml:trace contextRef="#ctx0" brushRef="#br0">5 191 12378,'-2'1'2050,"-1"0"-918,3-1-953,17 4 337,4-4-101,18 3-147,5-5-122,4-1-101,3-1 0,1-2-45,-3 4 22,-2-1-22,-5 0 11,-7 2-11,-6-2 0,-8 1 0,-7-1 0,-5 1-101,-4-1-268,-1-1-136,-2-2-380,-1-4-2118,-1-11 1480,0 2 43,-5-5 259,0 6 1221,-7 4 336,3 2 1255,-6 1-985,7 5 178,-3-1 0,8 4-67,0 0-78,2 1 604,1 1-917,2 0 66,6 1-157,7 0-145,9 0-68,5 0-11,4 0-11,-2 2 11,-1 1 1,-6 4 21,-7 3 90,-5 2 12,-6 3 44,-4 5 90,-2 4-112,-10 2-78,-2 3-12,-8-4 22,-1-4 606,-2-10-628,12-15-22,-1-12 11,12-11 45,0-4 90,0 1-102,0 3-55,0 4-23,0 6-11,0 7-11,0 5-258,0 4-2297,0 1 1076,0 4-1860,0 1 3350,2 3 0,-2-3 0,2-2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21.467"/>
    </inkml:context>
    <inkml:brush xml:id="br0">
      <inkml:brushProperty name="width" value="0.08571" units="cm"/>
      <inkml:brushProperty name="height" value="0.08571" units="cm"/>
      <inkml:brushProperty name="color" value="#333333"/>
    </inkml:brush>
  </inkml:definitions>
  <inkml:trace contextRef="#ctx0" brushRef="#br0">0 23 9341,'0'-12'1088,"0"1"-562,0 11-168,0 0 203,20 60-79,-11-29 100,16 48 46,-14-43-91,0 1-145,2 1-201,0 2 56,-1-1-180,2 1 0,-1-2 12,-2 0-12,0-1-11,-2-2-34,-1 1 12,-1-2-34,-1 0 11,1-1 0,0-3-11,0-3 0,0-3 0,-1-5-22,0-4-12,-4-6 23,1-2 0,-2-3-11,0-1-68,-1-1-123,1 0-605,-1-1-527,2 0 752,-2 0-1484,1 0 0,-1 0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6.666"/>
    </inkml:context>
    <inkml:brush xml:id="br0">
      <inkml:brushProperty name="width" value="0.08571" units="cm"/>
      <inkml:brushProperty name="height" value="0.08571" units="cm"/>
      <inkml:brushProperty name="color" value="#333333"/>
    </inkml:brush>
  </inkml:definitions>
  <inkml:trace contextRef="#ctx0" brushRef="#br0">42 0 15616,'-4'88'1132,"-1"-5"-841,-4-21 0,1 0-156,1 3-68,2-2-67,3-3-11,1-6-12,1-10-245,0-8-573,4-12-223,4-7-281,5-9-1154,4-4-3024,-5-4 5523,-3-3 0,-7 2 0,-2-2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22.277"/>
    </inkml:context>
    <inkml:brush xml:id="br0">
      <inkml:brushProperty name="width" value="0.08571" units="cm"/>
      <inkml:brushProperty name="height" value="0.08571" units="cm"/>
      <inkml:brushProperty name="color" value="#333333"/>
    </inkml:brush>
  </inkml:definitions>
  <inkml:trace contextRef="#ctx0" brushRef="#br0">0 1 10630,'5'0'1490,"0"0"236,-5 0-1379,11 17 45,-5 0 79,9 17-258,-8-5 0,0 2-79,-1 0-89,1 0-34,-4-4-11,2-3-22,-2-8-57,-1-6-301,1-4-47,-3-3-144,2-2-1592,-1 0 1,0-1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22.688"/>
    </inkml:context>
    <inkml:brush xml:id="br0">
      <inkml:brushProperty name="width" value="0.08571" units="cm"/>
      <inkml:brushProperty name="height" value="0.08571" units="cm"/>
      <inkml:brushProperty name="color" value="#333333"/>
    </inkml:brush>
  </inkml:definitions>
  <inkml:trace contextRef="#ctx0" brushRef="#br0">1 50 11291,'0'-6'1401,"0"1"-1155,0 5 360,0 0-539,51-18 22,-27 14 147,39-13-24,-42 25-33,-2 2-22,-4 7-22,-3 0-57,-6-1-44,-1-2 22,-4-4-3392,0 2 3392,-1-4 0,-1 2-56,-4 0 0,-4-3-549,-2-1-157,1-4-168,2-1 2989,3-1-4793,2 0 2678,2 0 0,1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23.476"/>
    </inkml:context>
    <inkml:brush xml:id="br0">
      <inkml:brushProperty name="width" value="0.08571" units="cm"/>
      <inkml:brushProperty name="height" value="0.08571" units="cm"/>
      <inkml:brushProperty name="color" value="#333333"/>
    </inkml:brush>
  </inkml:definitions>
  <inkml:trace contextRef="#ctx0" brushRef="#br0">1 184 14003,'15'62'123,"-2"-11"-90,-13-48-10,0-1-314,0-2-34,2-8 269,-1-1 22,4-8-10,-1 4 32,3 2 12,1 2 12,3 3 100,1 2 78,4 2-56,1 2 1,4 0-46,-2 0-10,2 1-1,-2 3-33,-1 0 11,2 1 45,-4-1 67,1-2 157,-2-1-134,-2-1-91,-3 0-10,-1 0-56,-1 0-12,-2-2-22,0-5-45,-3-5-56,-2-3 90,0-6 22,-1 7-11,0 2-22,0 9 22,0 3 67,-2 0-22,-2 9 0,-4 8 0,0 12 123,2 5 22,3-1 0,2-1-145,1-4 146,0-5-180,7-7-11,3-4-157,9-8-269,3-1-156,2-16-561,4-7 11,1-16-112,-1-7 34,-1-1 303,-6-3 212,-4 2 695,-6 2 235,-6 4 740,-2 9 56,-3 9-101,0 10-359,0 6-33,0 4-44,0 1 110,-1 8-201,0 10-22,-1 13-178,1 8-91,1 6-90,0-1-44,0-1 22,0-4-191,1-5-504,3-7-122,0-5-192,0-8-369,-2-6-718,-1-4 2096,-1-3 0,0-1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23.853"/>
    </inkml:context>
    <inkml:brush xml:id="br0">
      <inkml:brushProperty name="width" value="0.08571" units="cm"/>
      <inkml:brushProperty name="height" value="0.08571" units="cm"/>
      <inkml:brushProperty name="color" value="#333333"/>
    </inkml:brush>
  </inkml:definitions>
  <inkml:trace contextRef="#ctx0" brushRef="#br0">0 24 11705,'55'-8'-145,"-10"2"167,-33 9 23,-3 1 56,-1 3 67,-1 0-22,-1 1 56,-2 0 89,-2 3-34,-1-2 91,-1 3-23,0-3-78,0-1-12,0-1-90,0-4 382,0-1-606,2-2-134,5-5-55,4-3-461,5-4 79,4-3-100,2 2-191,1-2-180,1 2-717,-4 1 1838,-8 4 0,-4 3 0,-8 4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25.631"/>
    </inkml:context>
    <inkml:brush xml:id="br0">
      <inkml:brushProperty name="width" value="0.08571" units="cm"/>
      <inkml:brushProperty name="height" value="0.08571" units="cm"/>
      <inkml:brushProperty name="color" value="#333333"/>
    </inkml:brush>
  </inkml:definitions>
  <inkml:trace contextRef="#ctx0" brushRef="#br0">31 312 7683,'8'0'1860,"-2"0"-952,-6 0 1187,0 0-2117,2 1-12,-2 4 68,2 0 33,-2 2-45,0-3 12,0-1 559,0-2 606,0 0-1064,0 1 44,-2 4-89,-1 1 11,-3 3-56,-2 1 22,1 1 68,-3-1 21,4 2-88,2-2-68,2 0 100,2-2 46,0 0 33,0 0-11,0-2-134,4 0-12,1-4-22,5 0-11,1-3-56,1-1-146,1-9 34,0-3 134,-1-7 23,-3 2 22,-2 3 11,-1 4 34,-3 5 190,0 4 538,-2 2-459,1 2-191,0 4 23,3 2-113,1 3-10,-1-3-23,-1-1-12,1-4-346,-1-1-247,4-2-549,3-1-841,4-8 158,3-2 212,0-7 291,2 3 1312,-5 5 22,-2 5 1154,-5 4 79,-4 1 156,-2 0-224,-2 5-391,0 5-58,0 4 204,0 8-752,0-9-135,0 0-22,0-10-89,0-2-292,2-1-560,0-7-616,4-7 112,1-12-180,1-8-604,1-4 1433,-1-1 785,-2 2 684,-2 7 582,0 8-11,-3 10-291,0 6-259,0 4 181,0 2-181,4 4 561,5 11-873,0-1-68,6 9-56,-3-7-23,0-1 34,-2 0-89,0-3-79,-4-2 23,1-5-102,-5-2 68,1-3-34,-1 0-33,-1 0-1,5 0-21,0 0-12,3-3 112,2 2 67,-2-3-22,3 3-1,-4 1-21,0 1-34,-1 4-34,0 0-45,-1 3 1,0-3-1,-1-2 23,1-1-45,-1-2 0,0 1-90,2-1-55,-1 0 21,3 0 12,0 0 79,0 0 33,1 0 11,-3 0 0,2 0-11,-4-1 23,1-3-1,0-2 0,-2-2-10,-2-1 32,-2 1 46,-1 0-90,0 3-78,0 2 78,0 2 67,-3 3 45,-3 8-45,-3 7-33,-1 6 44,2 3-33,4-5 12,2-2-57,2-7-24,0-2-99,6-6-246,4-2-617,10-2-403,7-8-135,3-6 33,2-11-167,-1-4-583,-4 0 2241,-4 1 246,-5 5 1278,-9 5-202,-3 7 146,-5 6-459,-1 2 77,-4 3-357,-6 6 66,-17 21-481,5-1-213,-8 17-101,14-13-22,6-4 22,5-4 0,3-7-67,2-5-382,13-5-21,2-10-326,15-14 280,1-13-144,-1-11 660,-1-6 11,-6-2 23,-4-1 55,-5-1 348,-8 5 1109,-2 3-996,-4 22-259,-1 6 56,-4 25-22,-5 15 56,-4 17-258,1 16-123,1 5-112,7 19-818,2-27-773,8 6-1659,0-42 3362,3-5 0,-5-12 0,0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29.320"/>
    </inkml:context>
    <inkml:brush xml:id="br0">
      <inkml:brushProperty name="width" value="0.08571" units="cm"/>
      <inkml:brushProperty name="height" value="0.08571" units="cm"/>
      <inkml:brushProperty name="color" value="#333333"/>
    </inkml:brush>
  </inkml:definitions>
  <inkml:trace contextRef="#ctx0" brushRef="#br0">0 345 12031,'76'-17'369,"-13"3"-167,-44 12-112,1 1 33,4 0-90,3 0-21,2 0 21,4-2-33,2 1 0,3-1 11,1 0-11,1-1 0,2 0 0,-4-2 0,1 0 12,-5 0-12,-1-2 0,-2 3 11,-3-1-11,0 1 0,6 0 33,-9 0-21,7-1 21,-9 0-33,-1 0 11,3-2-11,0 0 0,2 0 12,9-1 10,-8 4 0,4 0 34,-10 4 56,-4 1-56,1 0-33,-1-1-1,1 0 12,12-5-22,-6 3 44,8-4-34,-9 3-22,1-1 11,-3 1-11,1 1 0,-2-1 12,6-1-12,-8 0 11,6 1-11,-11-2 11,2 2-11,-2-1 0,-1 0 0,-2 3 0,-3-2 0,-2 4 45,-1-1 11,0 1 11,0 0-11,1 0-11,2 0 0,2-1 33,0 0-22,4-2-45,-1 0-11,3 1 11,-2 1 1,7 1-1,-4 0 0,3 0-11,-6 0 22,0-1-10,-1 0 55,1-1-34,0 2-33,8-3 11,-4 1-11,7-1 0,-8 0 0,3 0 12,-2 0-12,1 0 0,-1 2 0,-2-1-12,-1 2 12,6-3-22,-4 0-45,8-3 45,-7 0 22,2-1-12,0 1-10,-3 2 11,0 0-12,-2 3-10,-2-1 10,7 2-178,-6-2 100,5 1 11,-5-2 34,-2 2 34,0-1 22,-1 1 0,-1-1-11,4 0 11,-6 2 0,5-1 0,-6 1 0,2 0 0,2 0 0,0 0 11,4 0-22,10 0 11,-4 0-11,5 0-91,-10 0-77,-1 0 145,-2 0 12,-2 0 22,0 1 0,-3 1 11,0 2 0,3 2 0,-3-2-11,3 2 0,-4-1 0,4 0 326,5 0 648,8 2-974,6-1-179,15 5 179,-11-2-112,6 4 45,-21-4 67,-4 0 0,-6-1 0,-1 0 0,-2-2 11,-1-1 0,-1-2 23,-1 1-12,1-1 1,0 3-23,-1 0 11,2 2 0,-3 1 11,2 4-10,-1 2-1,0 5-11,1 3 11,-1 4-11,1 3-11,0 4 11,0 1-11,2 1 11,-1 0-12,2-2 12,-2-3 0,4 8 0,-1-10 12,1 7-1,-2-11 0,-1 2-11,-1-1 11,-1-1-11,-1 1 0,-1 7 0,0-7 0,-1 4 11,2-9-11,0-2 0,-1 2 0,2 0 0,-2 1 0,1-1-11,0 1 11,-1 7-11,2-8-90,-3 3 79,0-9 11,-1-6-12,0-2-21,0-2-1,0-3-56,0 0 235,0 0 23,-2-1-123,-5-1-23,-2 0-11,-5 0 11,-1 0 11,0 0-22,-2 0 12,0 0-1,-3-2 0,-2-1 67,1-1-44,-2 0-23,0 2 12,-3-1-12,-2 3 34,-1-1-12,-3 1 57,-1 0 44,-3 0-22,1 0-21,-2 0-69,2 0 23,-1 0 11,4 0-11,1 0 22,4 0-67,2 0 11,-11 0 0,9 0 12,-10 0-23,10 0 11,-2 0 11,0 2 23,-1 3 56,-1 1-56,0 3-23,1-1 23,-6 1-34,10-2-11,-3-2 11,12-2 12,0 0 21,-1 0 24,-14 3-24,5-1-44,-12 3 0,9 0 0,0 0 12,1 2 21,1-1 23,3-1-45,4 0 1,3-2-1,2-1-11,2-1 0,-6 2 0,3 0 0,-6 1 11,5-2 0,-2 0 0,2-1 1,0 2 10,1-3-22,-6 1 11,7-3-11,-4 0 0,7-1 0,0 0 0,1 0 0,-2 0-11,-1 0-11,-1 0 10,-2 0-21,-11 3-12,4-1 0,-7 2 45,8-2 0,3 0 0,0 0 0,4-2 0,-1 2-11,-8 1 22,4-1-11,-5 0 0,6-1 0,0 1 0,0-2 11,-1 2-11,1-1 12,-10 2 10,7 0-22,-9 0 0,11 1-11,0-2 22,2 1-11,0-2 11,3-1 0,0 0 1,1 0-1,0 1 0,1-1 0,-10 3-11,7-1 45,-6 1-34,7-1 0,1 1 12,0 0-12,-8 1-11,7-2 22,-5 0-22,8-2 0,0 0 12,1 0-12,1 0 11,0 0-11,1 0 0,1 0 0,-4 0 0,3 0 0,-3 0 11,5 0-11,1 0 22,0 0-10,0 0-1,-1 0 0,-1 0 11,2 0 23,-3 0-45,3 0 0,-2 0 23,2 0-23,1 0 11,0 0 0,1 0-11,2-1 0,-1 0 0,0 0-22,-2-1 22,0 1-12,-2 0 12,2 1 12,0 0-12,0 0 11,0 0-11,0-1 11,-3 0-11,2-1 11,-2 0 0,4 0 1,1 1-12,1-1 0,0-1-12,1 1-55,0-1-291,2-1-225,-1-1-560,2-1-313,0-3 1456,0-3 0,0 5 0,0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33.468"/>
    </inkml:context>
    <inkml:brush xml:id="br0">
      <inkml:brushProperty name="width" value="0.08571" units="cm"/>
      <inkml:brushProperty name="height" value="0.08571" units="cm"/>
      <inkml:brushProperty name="color" value="#333333"/>
    </inkml:brush>
  </inkml:definitions>
  <inkml:trace contextRef="#ctx0" brushRef="#br0">12 196 11000,'-6'0'1591,"1"0"-762,5 0 2286,0 0-3059,6 0 45,3 0-11,8 0-1,3 0 1,4 0-23,3 0-45,3-2 12,3-2-23,4-2-11,3-2 11,4 0-11,0-2 0,-2 3 0,-6 2-11,-4 2 11,-7 2 0,-6 0 0,-6 0 0,-3-2 0,-4 2 0,0 0 11,-1 1-11,-2 0 0,0 0 0,-1 0-11,-2 0-661,2 0 604,-2-3 35,1-3-1,-1-2 12,0-4 11,0 2-12,0 0 12,0-1 11,0 2 11,0-1-11,-3 1 11,1 1 1,-5 0-1,2 1 90,-1 1 11,2 0 202,-2 1-180,3 2-55,0 0 357,3 2-436,5 1 23,2 0-23,4 0 0,2 1 11,0 2-11,1 1 0,-1 1 0,-1 2 0,-2-2-11,-1 2 11,-3-1 0,-1 0 0,-1 0 0,-1 0-11,0-2 11,-2 0-56,0 0 11,-1-1 11,0 2 23,0-1 11,0 2 34,0 9 22,-1-5-12,-1 7-32,-2-5-12,-1-2 0,1 1 0,-1-3 0,3-1 0,-1-2 11,2-3 56,0-1-112,-1 0 45,2-1 123,-2 1-134,1-1 0,-1 0 11,0 0 101,0 0-101,-1 1 11,1 0 45,1 0 22,0 0-44,0-1-34,-1 1-90,-1-1 90,-1 0-67,0-4 45,0-2 22,1-4 22,-1 0 1,3 0-12,-2 1 0,1 1 11,0-1-10,0 3-1,-1-1 11,1 4 1,1 1-135,0 2-168,0 0 313,0 10-33,0 1 0,1 9-11,0 0-11,0-4 22,0-3 0,0-3 0,0-6 0,0-1-258,0-3 168,0-5 12,0-2-124,0-7 68,0-2 89,0 1-168,0 2 123,0 2 34,0 5 0,0 0 0,0 4-3221,0 1 0,0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37.300"/>
    </inkml:context>
    <inkml:brush xml:id="br0">
      <inkml:brushProperty name="width" value="0.08571" units="cm"/>
      <inkml:brushProperty name="height" value="0.08571" units="cm"/>
      <inkml:brushProperty name="color" value="#333333"/>
    </inkml:brush>
  </inkml:definitions>
  <inkml:trace contextRef="#ctx0" brushRef="#br0">49 114 12244,'0'5'436,"0"2"-55,2-3-146,0 6-77,2 4-1,0 4-112,1 5 78,-1 4-112,1 3 0,-2 3 68,2 1 10,-3 2 34,3-1-89,-3 1-34,2-1 45,-1 1-34,0 3-11,0 3 0,0 3 11,0 4-22,0 4 11,1 2 0,-2 0-34,3-4 23,-1-3 0,1-5 11,1-3-168,-1-3 134,-1-5-111,2 8 111,-3-11-11,0 5 45,-3-13 0,0-3 23,0-3-34,0-4 11,0 0 0,1 4 0,0-2 0,1 4-12,1-3 24,-1-2-24,0 1 12,1-1-56,-1 0 12,0 4 44,0-3 0,0 4 11,-2-3-11,2 0 0,-2 0 0,1 2-34,-1-3 23,1 0 11,0-3-22,2 2-12,-3-4 23,3-1-56,-2-3 22,0-3-34,-1 0 112,1 1-33,-1 0 0,1 2 23,0 0-46,-1-1 23,2 1-22,0-2-45,-1-1-34,1 0 101,-1-1 89,2 0-77,0 1 21,2 1-22,1 1-11,2-1 0,2 2 23,2-3-57,3 0-123,0-1-100,1 0 190,6 0 44,-7 0 23,2 0 0,-8 0 11,-2-1-11,-2 1 0,-1-1-11,-2 1 22,1 0-11,-3 0 45,3 0-67,-2-1-12,0-1 34,0 0 45,0-2-23,1-1-22,2-2 0,-2-1-22,3 0 0,-4-3-90,2 0 22,-3-2 23,2-2-23,-2-2 45,0-2-78,0-5-112,0-2 112,0-3-46,0-4 80,0 1-79,0-4-12,0-2 102,-2-2-314,-3-3-326,-2-3 685,-8-20 22,5 18 11,-3-13 0,7 24 22,1 2-22,1 2 11,1 3 79,-1 3-45,2 1-12,-3 2-33,3 0 0,0 0-33,0 0 33,2 0 0,0 1 0,0 0 0,0 3 0,0 1 90,0 2-23,0 2 56,0 2-111,2 0-1,0 1 34,0-1-34,1 1 45,-1-1 67,-2-1-56,2 1 168,-1-10-190,2 5 11,-1-6-56,0 6 0,1 1 56,0 0-45,0 1 57,0-1-35,-1 3-33,0 1 34,0-2-34,-2 3 0,1-1 22,0 4-33,-1-1 11,1 2 0,-1 1 34,0 1 111,0-1 102,0 0-157,0-2-1,0 2-89,0 1 0,0-1-11,0-1 22,0-1-11,0 0 12,0-1 44,-1-1-23,0 1-22,-1 1 79,-1 1-79,2 3 101,-1 0-22,0 1-57,-1 1 113,-2-1-124,2 2 23,-2-2-34,2 2 1,1 0 21,-3 0-10,1 1-23,0 1 11,-2 0 22,0 0 68,-1 0-78,-3 0-23,-1 0 44,-6 0-44,-3 0 180,-6 3-57,-6 2-112,-4 4 45,0 1-22,1 1-57,6-5 23,6-1-269,8-3-627,8-1-907,4-1 656,3 0 0,0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40.158"/>
    </inkml:context>
    <inkml:brush xml:id="br0">
      <inkml:brushProperty name="width" value="0.08571" units="cm"/>
      <inkml:brushProperty name="height" value="0.08571" units="cm"/>
      <inkml:brushProperty name="color" value="#333333"/>
    </inkml:brush>
  </inkml:definitions>
  <inkml:trace contextRef="#ctx0" brushRef="#br0">0 184 12031,'0'12'829,"0"1"-661,0 6-68,0 3-88,0 2 66,0 1-78,2 2 11,2 2 23,1 0-12,0 2-22,0 0 0,0 1 23,-1 2-35,2 1 12,0-2 0,0 0-44,1-3 21,-1 1 12,1-2 0,-2 2-23,2-1 12,-2 2 22,2-2 0,-1-1-23,0 0 23,-2-1 0,0 1-33,-3-1 33,0 2-23,-1-2 23,0-1 0,0-2-11,0-5 11,0 0 0,0-4-11,0-2-34,0 1 34,0-2-79,0-1-33,0 0 101,1-1-68,-1 1 57,1 10 44,-1-5-45,0 5 34,0-7-78,0-2 78,1 0-146,0-2 90,1-1 0,-2 1-33,1-4 55,1 8 34,-1-6-11,2 5 22,-2-5-11,0 1 0,0-1-11,1 6 11,0-2 0,1 1-23,0-1 46,0-2-23,-1 2 0,3-1-56,-1 1 22,0-2-55,0 1 66,0 0-10,-1-2 33,3 5 0,-3-5 0,4 2-23,-5-4 23,2-1 0,-2-1-33,-1 2 33,1-4 0,-1 2-68,0-5 45,0 1 12,0-1 11,1 2 0,2-1 11,-3 1-11,2 0 12,0 4-12,-1-1 0,2 2 0,-1-4-12,-1 0 24,1-3-12,-1 1 0,-1-1 33,3 2-66,-2 0 33,3 0 11,-3-1 11,2-1 68,0 0 101,2-1-113,0 1 45,1-1-89,1 0-23,5 0 12,1 0-23,4 0 0,-2 0 11,2 0-11,-1 0 0,1 0 0,0 0 22,5 0-22,-6 0 0,3 0 11,-11 0-22,0 0 11,-2 0 0,-1 0 0,0 0 11,-2 0-11,0 0 0,0 0 34,-1 0-45,1 0 11,1 0-23,4 0-10,-2 0 33,2 0 0,-5-2 0,2-2 0,-1-3 0,-1 0 0,0 0 11,-3 1-11,0-3 0,-1-2 11,0 0-33,0-4 22,0-2-67,0-14-57,0 5 24,0-8-46,0 9-11,0 0 134,0 0-22,0-2 45,0-1-22,0-1 22,0-1 0,0 1 0,0-2 11,-2 1-11,1-3 0,-4 1 0,0-2-11,0 1 22,-1-3-11,0 0 0,2-1 0,0 1 11,1 4 1,-1 4-12,1 3 33,0 1-22,2 3-11,0 0 0,1 1 12,0-8-12,0 8 0,0-6-12,0 9 24,0 0-12,0 2 0,0 0 11,0 0 90,0-6-90,0 4 12,-1-5-12,-1 7 34,1 0 22,-1 1-22,2 1 56,-1-1-90,1 3 22,-1-1 23,0-4-56,-1 6 0,2-5 12,-1 6-12,1 0 11,0-2-11,0 1 0,0-1 11,0 1-11,0 1 11,0-2-11,0 3 0,0-1 0,0 2 0,0 0 11,0 0-11,0-1 0,0 1 12,0-6-12,0 6 0,0-2 89,0 4-33,0 0 11,-1 1-67,1-1 12,-1 0-1,1 0-11,0 0 0,0-2-23,0 2 35,0-1-12,0 1 0,-1-2 22,0 2-44,0-1 22,1 2 0,0-2-12,0 1-10,0-2 22,0 1-11,0-1-34,0 0 34,0 0-12,-1-1 1,1 1 22,-1-1-78,1 2 55,0 1-178,-1-1 145,1 1-56,-2-1 67,0 2 22,0-2 12,0 0-11,0-1-91,-2-1-77,-2-5 179,0 2 11,-1-2 0,1 6 11,1 1-22,0 1 11,2 2-12,0-2 1,0 3 11,0-2 45,-2 2-45,1 0 22,-2 1-44,1-2 0,-1 2 22,0 0 67,-2 0-56,2 1 56,-8 0 0,3 0 80,-6-1-35,4-2 33,-3 2-78,-2-1-22,-5 2 56,-3 0-11,-2 0 44,0 0-89,-9 0 0,11 0-45,-5 2-45,16 0-101,2 3-358,4 0-79,1 0-492,2 2-1581,1-1 2656,2-1 0,1-4 0,1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43.834"/>
    </inkml:context>
    <inkml:brush xml:id="br0">
      <inkml:brushProperty name="width" value="0.08571" units="cm"/>
      <inkml:brushProperty name="height" value="0.08571" units="cm"/>
      <inkml:brushProperty name="color" value="#333333"/>
    </inkml:brush>
  </inkml:definitions>
  <inkml:trace contextRef="#ctx0" brushRef="#br0">1 202 9017,'1'8'896,"0"-2"-706,-1-6-134,0 0 516,13 59 358,-4-12-661,8 31 67,-8-18-213,-3-30-112,0 10-11,-2-11 34,0 0-12,0 1-10,1 15 32,-1-13 80,0 11-124,0-17 22,-1-2-22,1-3 22,-2-3-44,1-6 22,-3 2 22,1-5-10,-1-1-1,0-3 11,0-1 1,0-1-12,0 2-11,0-3 0,0 2-11,0-3 33,0 0-22,1 2 11,0 0 0,1 3-11,-1-2 0,1 1 12,0-1-35,0 0 12,0-3 11,-2 3-11,1-4 0,0 2-12,0-1 23,4 2 0,-1-2 11,2 1 1,0-2-1,1 2 0,1-2-11,4 2 22,1-2 23,6 0-11,2 0-34,5 0 0,0 0-11,0-2 22,0 2-11,-1-2 0,-2 1 22,-1 0-11,-2-2-11,-3 2 0,3-1 23,-7 1-23,1-2 11,-8 3 11,-2-2 46,-2 1-35,-1 0 416,-1-1-449,1 1 112,0-1 11,0 1 56,-1-2-111,0-3-57,0-1 34,0-5-45,0-1-12,1-3-10,0-4 0,0-3 22,0-5-12,0-3-122,1-5 123,0-4 11,-1-2-34,0-3-179,-1 0 180,0-1 10,0 2-66,0 2-13,0 3-66,0 3 146,0 2 22,0 6 11,0 3 90,-3 0 45,0 7-135,-2 0 1,0 8-12,0-1 0,2 1 11,-4-7-11,4 4 33,-2-3-21,2 6-12,1 2 0,1 1 0,0 1-12,1 3 35,0-1-23,0 2 0,0 1-34,0-1-11,0-1 34,0 0-11,0-2 22,0 0 0,0 2 0,0-2-23,0 3 23,0-2 0,-1 2 11,1 0 1,-3-1-1,2 1 11,0 0-22,-1-1 45,0 1-45,1 1 11,-1-1 45,2 1-22,-3-1-34,0 1 0,-1-1-11,-2-1-12,-1 1 23,-1 0 180,-11-2-136,2 2 35,-9 0-34,2 1-12,-1 1-33,-5 0-67,2 0 11,-3 0 45,2 0-68,3 0-1377,2 0 301,11 0-1288,4-1 2443,7 0 0,2 0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6.859"/>
    </inkml:context>
    <inkml:brush xml:id="br0">
      <inkml:brushProperty name="width" value="0.08571" units="cm"/>
      <inkml:brushProperty name="height" value="0.08571" units="cm"/>
      <inkml:brushProperty name="color" value="#333333"/>
    </inkml:brush>
  </inkml:definitions>
  <inkml:trace contextRef="#ctx0" brushRef="#br0">0 136 14933,'50'-17'-426,"-1"-1"0,0 2 1,-2 1-842,24-3-817,5-2-986,-23 8 3070,-9-1 0,-32 10 0,-5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48.154"/>
    </inkml:context>
    <inkml:brush xml:id="br0">
      <inkml:brushProperty name="width" value="0.08571" units="cm"/>
      <inkml:brushProperty name="height" value="0.08571" units="cm"/>
      <inkml:brushProperty name="color" value="#E71224"/>
    </inkml:brush>
  </inkml:definitions>
  <inkml:trace contextRef="#ctx0" brushRef="#br0">1 2454 9229,'41'-67'549,"1"0"0,-2 3 1,-3 4-248,15-22-993,2-1 825,-27 41 1,0 0 11,2-2 0,-1 1 39,1-2 0,-1 0-1,2-1 1,0 0-90,1-1 1,-1-1-57,2 1 0,0 0 0,1-3 0,0 1-5,1 0 0,2-1-23,1 0 0,1 0-11,1 0 0,1 1 0,1 2 0,1 1 5,-1 1 1,1 1-6,-2 3 0,0 0 0,-1 2 0,0 0 0,-2 1 0,0 1 0,-1 1 0,0 1 0,34-31 0,-5 5-22,-2 6 67,-5 4-25,-20 16 1,-1 1-10,16-13 377,9-11-265,-30 28-11,-6 4 11,-2 1 364,-1 3-431,-2 1 22,1 2 168,-4 3-122,-2 2-1,-7 6 168,1 1-112,-4 3-168,0 1 135,-2 1-3015,-3 2 1,-1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49.294"/>
    </inkml:context>
    <inkml:brush xml:id="br0">
      <inkml:brushProperty name="width" value="0.08571" units="cm"/>
      <inkml:brushProperty name="height" value="0.08571" units="cm"/>
      <inkml:brushProperty name="color" value="#E71224"/>
    </inkml:brush>
  </inkml:definitions>
  <inkml:trace contextRef="#ctx0" brushRef="#br0">21 73 11784,'-9'-2'2364,"2"0"-2196,7 2-157,0 0 90,-4-13 0,14 7 168,3-9 68,21 8-225,9 2 0,9-1 22,12 1-134,10 1 0,11-1 22,10 4-11,-45 0 1,2 1-12,1 0 0,1 0 0,0 0 0,0 0 5,1 2 1,-1 1-402,-2 1 1,0 2 395,1 1 0,-1 2 0,-1 1 0,0 1-84,1 0 0,0 0 89,0 1 1,0 0-6,0-1 0,0 0 0,2 0 0,0-1 5,1 0 1,0-1-12,0 0 1,4 0 5,24 3 0,2 1-333,-22-4 0,1 1 344,16 2 0,-2 1-11,-26-2 0,-4-1 0,42 13 11,-10-1-22,-8 0 11,-13-1 0,-8-2-22,-11-2 44,-8-4 694,-8-3-716,-6-3 158,-6-1-158,-7-4 707,0 1-685,-5-2 1009,1 0-885,-1 1-6006,0-2 1310,0 3 4550,0 0 0,0-2 0,0 1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3:59.483"/>
    </inkml:context>
    <inkml:brush xml:id="br0">
      <inkml:brushProperty name="width" value="0.08571" units="cm"/>
      <inkml:brushProperty name="height" value="0.08571" units="cm"/>
      <inkml:brushProperty name="color" value="#004F8B"/>
    </inkml:brush>
  </inkml:definitions>
  <inkml:trace contextRef="#ctx0" brushRef="#br0">388 21 10977,'0'-11'1827,"0"1"-1379,0 10 359,0 0-371,0 4 136,0 8-314,0 9-146,0 9-22,0 10-34,-3 6-23,-8 10 1,-9 10-23,-14 8-11,-5 6-226,-7 2 238,0-3-12,1-4-12,4-7 12,6-10 0,7-10-56,9-15-145,6-11-394,7-12-301,4-5-639,2-5-134,0-12-864,0-1 2595,0-10 0,0 12 0,0 3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0.499"/>
    </inkml:context>
    <inkml:brush xml:id="br0">
      <inkml:brushProperty name="width" value="0.08571" units="cm"/>
      <inkml:brushProperty name="height" value="0.08571" units="cm"/>
      <inkml:brushProperty name="color" value="#004F8B"/>
    </inkml:brush>
  </inkml:definitions>
  <inkml:trace contextRef="#ctx0" brushRef="#br0">219 31 10518,'0'-14'1938,"0"3"-1434,0 11 158,0 0-472,-3-3 101,-2 3 180,-4-2-90,-3 5-190,-3 4-113,-1 6-11,-6 4-33,1 3-23,-3 1 0,0-1-11,3-2-11,3-4 11,5-4 0,4-4-45,5-3 12,2-2 234,2-1-55,7 0-56,4 0-79,8 0 34,4 0-45,1-1 11,2 1-11,2-2 0,0 2 0,-1-1 11,-2 1 11,-4 0 57,-2 0 22,-5 2-79,-2 1 12,-4 3-34,-4 0 0,0-2 11,-3-1 11,0-3 886,-1 2-796,-5-2-67,-5 1 11,-8-1-23,-5 0-21,-4 0 10,-2 0 0,-1 0 1,0 0-12,2 0-11,3 0 11,7 0-11,5 0-11,6 0-56,4 0-1547,2 0 1211,11 0-639,2 0-706,11-1-325,1-1-1849,-6-1 3922,0-1 0,-12 2 0,-1 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1.324"/>
    </inkml:context>
    <inkml:brush xml:id="br0">
      <inkml:brushProperty name="width" value="0.08571" units="cm"/>
      <inkml:brushProperty name="height" value="0.08571" units="cm"/>
      <inkml:brushProperty name="color" value="#004F8B"/>
    </inkml:brush>
  </inkml:definitions>
  <inkml:trace contextRef="#ctx0" brushRef="#br0">45 19 9509,'-7'-1'1536,"2"0"-876,5 1 495,0 0-741,-14-8 113,10 7 33,-11-7-213,15 8 371,0 0-707,8 8 45,0 1-22,8 6-1,-1 0-33,1-1 11,0-2 12,-1-2-23,-3-3 0,-3-1 0,-4-4 11,-2 1 79,-2-2 1568,-1 0-1681,-3-2-33,-3-5-67,-4 0-56,-1-4-213,2 4 11,2 3 45,3 2-90,0 1-572,2 0-548,-1 0-762,1 0 2308,0 2 0,1-1 0,-1 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2.403"/>
    </inkml:context>
    <inkml:brush xml:id="br0">
      <inkml:brushProperty name="width" value="0.08571" units="cm"/>
      <inkml:brushProperty name="height" value="0.08571" units="cm"/>
      <inkml:brushProperty name="color" value="#004F8B"/>
    </inkml:brush>
  </inkml:definitions>
  <inkml:trace contextRef="#ctx0" brushRef="#br0">1 0 14417,'5'49'1177,"-1"-5"-1043,-4-19-78,0-3-11,0-3-23,0-4-22,0-4 34,0-5 22,0-3 90,0-2-225,0-8 46,0-3 10,0-6-10,2-2-46,4 2 1,3-1 11,5-1 67,5-2 0,1 2 0,3-1 0,-1 5-101,0 4-291,-3 4-315,-1 3-110,-2 2-1,-1 1 45,-2 0-68,0 0-280,0 1-200,0 2 301,1-1-45,-2 1 1065,-4-2 0,-2-1 0,-5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2.785"/>
    </inkml:context>
    <inkml:brush xml:id="br0">
      <inkml:brushProperty name="width" value="0.08571" units="cm"/>
      <inkml:brushProperty name="height" value="0.08571" units="cm"/>
      <inkml:brushProperty name="color" value="#004F8B"/>
    </inkml:brush>
  </inkml:definitions>
  <inkml:trace contextRef="#ctx0" brushRef="#br0">0 108 13173,'39'13'1479,"-5"-3"-1333,-24-10-68,-1-3-21,3-5-35,-2-5-22,0-5-68,-3 0 1,-4 0-56,-2 2-157,-1 2-34,-3 3 281,-3 4-79,-6 4 112,-3 2 101,-3 2-68,0 10 90,2 7 79,1 11 0,4 5-12,4 1 68,4 1-146,2-2-56,1-5-44,4-4-24,6-6-44,7-6-123,8-6-202,3-5-45,5-3-482,2-11-413,-1-5-350,1-11-916,-15 5 2587,-4 2 0,-14 14 0,-1 2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2.990"/>
    </inkml:context>
    <inkml:brush xml:id="br0">
      <inkml:brushProperty name="width" value="0.08571" units="cm"/>
      <inkml:brushProperty name="height" value="0.08571" units="cm"/>
      <inkml:brushProperty name="color" value="#004F8B"/>
    </inkml:brush>
  </inkml:definitions>
  <inkml:trace contextRef="#ctx0" brushRef="#br0">0 14 9733,'6'-8'1961,"0"2"-1277,-6 6 504,0 0-863,14 63-303,-4-22 12,13 54-34,-9-40-11,0-2-1,-1-5-10,-3-6-112,-2-8-259,-3-9-246,-4-9 46,0-8-3475,-1-4 4068,0-16 0,0 9 0,0-8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3.274"/>
    </inkml:context>
    <inkml:brush xml:id="br0">
      <inkml:brushProperty name="width" value="0.08571" units="cm"/>
      <inkml:brushProperty name="height" value="0.08571" units="cm"/>
      <inkml:brushProperty name="color" value="#004F8B"/>
    </inkml:brush>
  </inkml:definitions>
  <inkml:trace contextRef="#ctx0" brushRef="#br0">0 107 13633,'48'-59'1446,"-5"11"-752,-19 48-44,9 12-482,-11-1-89,5 12-57,-18-2-22,-3 1-22,-4-1-79,-2 1-157,-3-5-112,-4-1-201,-4-5-80,-4-6-681,2-2-383,1-5-235,6-4 1950,3-3 0,3 2 0,0 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3.515"/>
    </inkml:context>
    <inkml:brush xml:id="br0">
      <inkml:brushProperty name="width" value="0.08571" units="cm"/>
      <inkml:brushProperty name="height" value="0.08571" units="cm"/>
      <inkml:brushProperty name="color" value="#004F8B"/>
    </inkml:brush>
  </inkml:definitions>
  <inkml:trace contextRef="#ctx0" brushRef="#br0">0 1 14529,'7'99'382,"-2"-9"-382,-5-37-57,0-6-156,0-6-660,0-7-315,8-10-515,4-8-752,8-8 2455,-5-4 0,-4-4 0,-7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7.189"/>
    </inkml:context>
    <inkml:brush xml:id="br0">
      <inkml:brushProperty name="width" value="0.08571" units="cm"/>
      <inkml:brushProperty name="height" value="0.08571" units="cm"/>
      <inkml:brushProperty name="color" value="#333333"/>
    </inkml:brush>
  </inkml:definitions>
  <inkml:trace contextRef="#ctx0" brushRef="#br0">47 1 16053,'-26'43'314,"6"-5"-314,19-19-56,1-3 44,0-2-122,1-2-124,6-6 57,39-2 626,-29-3 2,26-1 233,-42 0-223,2 10-190,4 1-157,3 9-34,3 0-56,0-5-34,0-2 23,1-6-214,2-4-491,2-2-696,4-8-1087,2-12-223,4-14-393,-8 0 3115,-2-1 0,-13 20 0,-2 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3.889"/>
    </inkml:context>
    <inkml:brush xml:id="br0">
      <inkml:brushProperty name="width" value="0.08571" units="cm"/>
      <inkml:brushProperty name="height" value="0.08571" units="cm"/>
      <inkml:brushProperty name="color" value="#004F8B"/>
    </inkml:brush>
  </inkml:definitions>
  <inkml:trace contextRef="#ctx0" brushRef="#br0">1 38 11908,'6'-8'2419,"-1"2"-1982,-5 6-212,0 0-191,1 6-1,0 13-258,0-3 125,-1 4-113,0-15-157,1-4 325,1-1 45,1 0 45,2 0-45,0 0 23,1 0 122,0 0 68,-2 0 1221,6 0-1008,-4 0-134,5 0-147,-4 1-100,1 2 22,2 0-67,2 1-549,14-2 101,-2-1-549,13-8-931,-7-7 46,4-11-2208,-10 2 4090,-4 1 0,-13 14 0,-3 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4.105"/>
    </inkml:context>
    <inkml:brush xml:id="br0">
      <inkml:brushProperty name="width" value="0.08571" units="cm"/>
      <inkml:brushProperty name="height" value="0.08571" units="cm"/>
      <inkml:brushProperty name="color" value="#004F8B"/>
    </inkml:brush>
  </inkml:definitions>
  <inkml:trace contextRef="#ctx0" brushRef="#br0">42 8 11291,'5'-4'3608,"-1"1"-3126,-4 3 145,0 0-291,-21 53-78,14-30 11,-15 41-202,21-45-67,1-3 0,0-4-44,3-4-46,5-1-314,4-4-1657,23-1 346,-11-4-503,14-6 2218,-24 0 0,-5 0 0,-8 4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4.444"/>
    </inkml:context>
    <inkml:brush xml:id="br0">
      <inkml:brushProperty name="width" value="0.08571" units="cm"/>
      <inkml:brushProperty name="height" value="0.08571" units="cm"/>
      <inkml:brushProperty name="color" value="#004F8B"/>
    </inkml:brush>
  </inkml:definitions>
  <inkml:trace contextRef="#ctx0" brushRef="#br0">1 150 11381,'5'0'2252,"-1"0"-1378,-4 0-863,33-10-11,-19 1 11,24-12-11,-29 3-560,-3-24 527,-4 25 21,-7-14 12,-6 30 45,-3 9 1065,-15 42-438,14-14-124,-5 32-155,17-32-124,3-5-168,7-3-68,8-8-33,14-6-224,12-8-381,8-3-908,6-12-1276,1-8 2789,-17-4 0,-12 4 0,-20 9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5.487"/>
    </inkml:context>
    <inkml:brush xml:id="br0">
      <inkml:brushProperty name="width" value="0.08571" units="cm"/>
      <inkml:brushProperty name="height" value="0.08571" units="cm"/>
      <inkml:brushProperty name="color" value="#004F8B"/>
    </inkml:brush>
  </inkml:definitions>
  <inkml:trace contextRef="#ctx0" brushRef="#br0">0 17 14978,'3'-4'929,"-1"1"-570,-2 3-359,1-5 0,-1 4 56,1-2 146,-1 13-112,2 6-23,2 10-22,3 1-45,2 1 0,3-2-23,0-3 1,3-5 22,-2-4-11,2-4-101,-1-6-35,0-2 136,2-2-34,2-5-89,2-6-180,2-9-492,4-12 649,-9 9 157,1-2 0,-13 16 23,-3 4 100,-2 3 179,2 2-123,1 3-55,5 5-24,4 3-32,2 3-57,1-3 11,2-5 169,0-3-57,2-3-89,-1-1 11,6-18-56,-7 4-34,2-14-179,-11 10-436,-2 3-506,-4 4-570,0 3-908,-2 5 2633,1 2 0,-1 2 0,0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5.741"/>
    </inkml:context>
    <inkml:brush xml:id="br0">
      <inkml:brushProperty name="width" value="0.08571" units="cm"/>
      <inkml:brushProperty name="height" value="0.08571" units="cm"/>
      <inkml:brushProperty name="color" value="#004F8B"/>
    </inkml:brush>
  </inkml:definitions>
  <inkml:trace contextRef="#ctx0" brushRef="#br0">1 1 13028,'5'0'852,"-1"0"-91,-4 0-739,2 42-22,-2-27 0,3 31-145,-3-39-158,0-3-167,0-2-124,0-2 202,3 0-874,2-5-998,3-7-974,-2-2 3238,-2-5 0,-3 11 0,-1 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5.875"/>
    </inkml:context>
    <inkml:brush xml:id="br0">
      <inkml:brushProperty name="width" value="0.08571" units="cm"/>
      <inkml:brushProperty name="height" value="0.08571" units="cm"/>
      <inkml:brushProperty name="color" value="#004F8B"/>
    </inkml:brush>
  </inkml:definitions>
  <inkml:trace contextRef="#ctx0" brushRef="#br0">1 1 7302,'0'0'0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6.071"/>
    </inkml:context>
    <inkml:brush xml:id="br0">
      <inkml:brushProperty name="width" value="0.08571" units="cm"/>
      <inkml:brushProperty name="height" value="0.08571" units="cm"/>
      <inkml:brushProperty name="color" value="#004F8B"/>
    </inkml:brush>
  </inkml:definitions>
  <inkml:trace contextRef="#ctx0" brushRef="#br0">1 0 14451,'5'52'89,"0"-1"1,4 41-79,-3-45-11,1-2-11,-1-2-45,-1-4-538,-2-7-840,-1-8-841,-1-11 2275,-1-7 0,0-6 0,0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6.245"/>
    </inkml:context>
    <inkml:brush xml:id="br0">
      <inkml:brushProperty name="width" value="0.08571" units="cm"/>
      <inkml:brushProperty name="height" value="0.08571" units="cm"/>
      <inkml:brushProperty name="color" value="#004F8B"/>
    </inkml:brush>
  </inkml:definitions>
  <inkml:trace contextRef="#ctx0" brushRef="#br0">29 170 13734,'-16'-7'0,"4"2"0,12 5-818,0 0-605,57-60-1782,-37 40 3205,45-46 0,-58 59 0,-1 2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6.582"/>
    </inkml:context>
    <inkml:brush xml:id="br0">
      <inkml:brushProperty name="width" value="0.08571" units="cm"/>
      <inkml:brushProperty name="height" value="0.08571" units="cm"/>
      <inkml:brushProperty name="color" value="#004F8B"/>
    </inkml:brush>
  </inkml:definitions>
  <inkml:trace contextRef="#ctx0" brushRef="#br0">0 1 16266,'55'70'538,"-10"-9"-213,-34-29-135,-1-5-33,-2-6-79,-2-7-22,-1-7 45,-2-4 123,1-3-178,4-5-237,44-60 179,-28 41 12,31-40 112,-42 61 169,-2 3-146,3 4-91,3 8-44,1 5 0,1 5-134,0-2-382,-3-5-705,-5-3-863,-3-6-2051,-6-3 4135,-1-2 0,-1-1 0,0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7.340"/>
    </inkml:context>
    <inkml:brush xml:id="br0">
      <inkml:brushProperty name="width" value="0.08571" units="cm"/>
      <inkml:brushProperty name="height" value="0.08571" units="cm"/>
      <inkml:brushProperty name="color" value="#004F8B"/>
    </inkml:brush>
  </inkml:definitions>
  <inkml:trace contextRef="#ctx0" brushRef="#br0">58 24 13095,'-5'-9'1680,"1"2"-1568,4 7 80,0 0 9,-18 8 124,14-3-179,-14 5-1,18-5-122,0-3-23,0 0-56,0 0-12,3-1 68,2-1 0,4 0 34,3-4-23,-2-4 12,-1-2 145,-4 0 11,-3 4 34,-1 3-213,-1 2-191,-6 1-582,-3 3-762,-8 6-1568,3 0 3103,2 4 0,7-8 0,3-2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8.088"/>
    </inkml:context>
    <inkml:brush xml:id="br0">
      <inkml:brushProperty name="width" value="0.08571" units="cm"/>
      <inkml:brushProperty name="height" value="0.08571" units="cm"/>
      <inkml:brushProperty name="color" value="#333333"/>
    </inkml:brush>
  </inkml:definitions>
  <inkml:trace contextRef="#ctx0" brushRef="#br0">1 53 17734,'9'-36'112,"-2"19"-12,-7 43 13,0 14 10,0 6 45,0 0 68,-3 45-248,2-53-66,-2 27 67,3-63-90,6-1-123,4-1 22,11-5 90,1-5 112,4-6 33,-4 1-10,-5 3 302,-7 6 134,-6 3-134,-3 2 191,-1 1-393,5 5-11,0 3-101,6 4 12,0 2-23,3-4 0,0 1 0,1-3-202,2-4-112,2-1-11,2-3-56,1 0 124,1 0 33,-1 0 179,-3-3 11,-3 1 68,-6-4-34,-3 4 56,-4-4-45,-1 0 34,5-11-45,-4 1-22,3-8 55,-4 7-33,-1 2 448,-9 14-325,1 11 23,-4 15-135,6 6-11,3-1-33,2-2-23,2-6 44,6-4-312,6-8-12,7-4-46,7-4-503,3-7 11,4-11 112,2-8 67,1-11 337,6-18 358,-14 15 291,0-8 326,-22 25 391,-4 9-257,-4 6-247,0 4 89,0 2-480,4 6-12,4 4 22,5 9 12,4 3-113,3 2 34,2 3-11,12 25-23,-18-20-11,5 17 101,-20-28-112,-4-2-112,-12 1-964,-13 2-1511,-21 3-2411,4-5 4998,-8-1 0,32-13 0,3-2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8.275"/>
    </inkml:context>
    <inkml:brush xml:id="br0">
      <inkml:brushProperty name="width" value="0.08571" units="cm"/>
      <inkml:brushProperty name="height" value="0.08571" units="cm"/>
      <inkml:brushProperty name="color" value="#004F8B"/>
    </inkml:brush>
  </inkml:definitions>
  <inkml:trace contextRef="#ctx0" brushRef="#br0">135 1 12479,'-61'54'1121,"10"-4"-562,40-25-335,4 2-78,4-4-146,2 0-56,4-5 45,8-2 11,6-8 0,8-2 0,1-5 22,-1-3 1,-3-7 33,-5-4 33,-4-7 79,-4-3-89,-5-1 33,-2-13 90,-5 10-124,-6-7 12,-4 16-90,-2 5-34,4 4-178,3 5-58,4 2-536,2 2-293,2 4-380,5 7-907,7 4-886,2-1 3272,4-4 0,-11-8 0,0-2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8.773"/>
    </inkml:context>
    <inkml:brush xml:id="br0">
      <inkml:brushProperty name="width" value="0.08571" units="cm"/>
      <inkml:brushProperty name="height" value="0.08571" units="cm"/>
      <inkml:brushProperty name="color" value="#004F8B"/>
    </inkml:brush>
  </inkml:definitions>
  <inkml:trace contextRef="#ctx0" brushRef="#br0">1 66 12221,'11'-11'1849,"-1"3"-1603,-10 8-22,0 0-201,3-3 33,-3 2 224,4 0 34,-2 11-135,0 4 56,5 7 1,0 3-102,3-1-100,0 1-12,1-2-22,1-4 0,0-5-11,2-6-23,-2-4 34,2-3-123,1-4-314,7-16 202,-4 1 89,2-11 135,-8 9 11,-4 6 11,-4 3-11,-1 7 90,-2 3 0,-1 2 89,2 0 67,0 0-100,5 8-45,0-1-23,4 5-33,0-2 33,3-6 281,1 0-236,2-4-22,0 0-67,0-6-12,2-5-22,-1-7 0,-1-6-45,-3 1-212,-1 4-203,-5 2-290,-1 6-729,-4 5-6522,0 3 8001,-2 3 0,-1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09.172"/>
    </inkml:context>
    <inkml:brush xml:id="br0">
      <inkml:brushProperty name="width" value="0.08571" units="cm"/>
      <inkml:brushProperty name="height" value="0.08571" units="cm"/>
      <inkml:brushProperty name="color" value="#004F8B"/>
    </inkml:brush>
  </inkml:definitions>
  <inkml:trace contextRef="#ctx0" brushRef="#br0">1 1 12792,'5'0'2095,"-1"0"-1332,-4 0-405,3 52 225,0-30-325,2 37-124,-1-45-111,-2-7-12,1-4-11,-2-2-79,2-1 57,4-3-68,3-9 34,6-8 45,2-6-34,3 0 45,0 6 23,-2 4 100,-2 6 23,-4 6 100,0 1 180,0 3-225,1 7-77,1 5-23,1 6-90,0 4 0,1-5-11,-4-2-11,0-5-225,-5-6-828,0-2-807,-3-2-2051,-2 0 3922,0-1 0,-3 1 0,0-1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10.256"/>
    </inkml:context>
    <inkml:brush xml:id="br0">
      <inkml:brushProperty name="width" value="0.08571" units="cm"/>
      <inkml:brushProperty name="height" value="0.08571" units="cm"/>
      <inkml:brushProperty name="color" value="#004F8B"/>
    </inkml:brush>
  </inkml:definitions>
  <inkml:trace contextRef="#ctx0" brushRef="#br0">0 52 15437,'7'81'605,"0"-6"-89,-5-34-393,2-3-90,0-7-33,1-9-11,1-7-157,-2-7-168,0-4 201,-1-3-33,1-3-481,-1-10-114,2-10 24,-1-13-12,-2-7-156,-1-7 279,-1 1 628,0 0 11,0 7 180,0 10 302,0 9-45,0 12 179,0 5-234,0 4 918,0 1-1009,7 11-22,3 1-33,8 9-46,2-1-10,-1-3-79,1-1-11,0-5-34,-2-3 236,-1-5-191,-2-1-67,0-2-45,-1-4-34,0-7-190,-1-6 90,-2-7-24,-1 3 69,-3 4 89,-3 4 0,0 6 89,-3 4 24,0 2 189,2 2 202,3 10-280,5 10-78,4 14-113,0 5-10,3 2-1,-1-5 1,-2-5-23,3-5-68,-8-13-357,0-3-427,-5-10-481,-2-4-1255,4-13-3575,-4 0 6163,2-9 0,-4 14 0,0 3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10.640"/>
    </inkml:context>
    <inkml:brush xml:id="br0">
      <inkml:brushProperty name="width" value="0.08571" units="cm"/>
      <inkml:brushProperty name="height" value="0.08571" units="cm"/>
      <inkml:brushProperty name="color" value="#004F8B"/>
    </inkml:brush>
  </inkml:definitions>
  <inkml:trace contextRef="#ctx0" brushRef="#br0">0 10 14003,'3'-5'1490,"-1"1"79,-2 4-1312,25 42 258,-15-15-21,19 36-360,-21-25 12,-1 0-45,-1-3-79,1-3 12,-2-7-12,-1-10 1,0-3-23,-3-8 56,1 0 11,0-2 190,4 1-111,2 2-34,6 0 1,2 0-80,6 1 1,3-1-34,2 0 11,3-3-11,-1-1-34,2-1 1,-2 0-91,-2-6-212,-2-3-437,-3-8-370,-6-1-773,-6-2-2185,-6 8 4101,-4 2 0,0 8 0,0 1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11.180"/>
    </inkml:context>
    <inkml:brush xml:id="br0">
      <inkml:brushProperty name="width" value="0.08571" units="cm"/>
      <inkml:brushProperty name="height" value="0.08571" units="cm"/>
      <inkml:brushProperty name="color" value="#004F8B"/>
    </inkml:brush>
  </inkml:definitions>
  <inkml:trace contextRef="#ctx0" brushRef="#br0">56 106 13846,'0'-3'1535,"0"-1"571,0 4-1647,23 65-301,-12-27 21,17 53 157,-17-45-269,0-5-44,0-8-23,0-9 0,-4-9-11,-2-7-202,-3-5-684,-1-2-324,-1-15 201,0-6-257,0-19-23,-4-8 561,-10-8 739,-8-1 437,-9-2 391,-3 11 2,7 7 123,5 14-225,9 7-67,7 9-269,3 2-134,2 5 100,1-1 101,12 0-156,7-1-56,17 0-34,8 2 302,27 8-156,-18 9-68,13 12-78,-32 5-56,-8 4-23,-11-2-44,-7 0-90,-6 0-504,-33 13-718,0-10-1063,-34 6-2556,22-26 4841,2-7 0,27-9 0,4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12.993"/>
    </inkml:context>
    <inkml:brush xml:id="br0">
      <inkml:brushProperty name="width" value="0.08571" units="cm"/>
      <inkml:brushProperty name="height" value="0.08571" units="cm"/>
      <inkml:brushProperty name="color" value="#004F8B"/>
    </inkml:brush>
  </inkml:definitions>
  <inkml:trace contextRef="#ctx0" brushRef="#br0">0 15 9218,'0'-8'1927,"0"2"-1411,0 6 5445,0 0-5849,1 11-68,2 6 12,0 14 225,3 4-202,0 6 21,1 0-77,0 0-1,0 0 1,1-4-23,-1-2 0,1-6-23,-1-7 34,-2-6-22,-1-7-11,-1-5-236,-1-3 112,0-1-280,0 0-526,-1-3-381,-1-8-1446,0-1 2779,0-5 0,0 10 0,0 2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25.285"/>
    </inkml:context>
    <inkml:brush xml:id="br0">
      <inkml:brushProperty name="width" value="0.08571" units="cm"/>
      <inkml:brushProperty name="height" value="0.08571" units="cm"/>
      <inkml:brushProperty name="color" value="#004F8B"/>
    </inkml:brush>
  </inkml:definitions>
  <inkml:trace contextRef="#ctx0" brushRef="#br0">1430 0 11817,'2'9'393,"-1"-2"-203,-1-7 370,0 0-291,-34 58 303,13-31-381,-33 50-180,17-44 34,-11 10-45,-14 8-79,-13 13 45,30-28 1,-2 2-639,-3 2 1,-2 1 598,-4 2 0,-1-1 11,-2 1 1,-1-1-258,0-1 0,0 0 335,2-3 1,-1 0-17,-16 7 0,2-2 0,22-14 0,3-2 0,-10 3 0,6-3-359,7-10-1176,21-8-235,12-8-2140,13-12 3910,11-3 0,-6 2 0,5 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26.507"/>
    </inkml:context>
    <inkml:brush xml:id="br0">
      <inkml:brushProperty name="width" value="0.08571" units="cm"/>
      <inkml:brushProperty name="height" value="0.08571" units="cm"/>
      <inkml:brushProperty name="color" value="#004F8B"/>
    </inkml:brush>
  </inkml:definitions>
  <inkml:trace contextRef="#ctx0" brushRef="#br0">272 0 10865,'11'0'1603,"-3"0"-707,-8 0 875,0 0-1603,-8 0 156,-5 0-156,-10 2-67,-6 6 34,-4 4-135,-4 7 0,0 0 11,1-1 0,7-3-22,7-4 0,8-4-393,7-5 68,4-1-426,3-1 706,10 0 22,0-1-44,12-2-34,-1-3 112,1-1-56,2-1 56,-1 1-11,1 1 56,-2 1-45,-1 3 134,-2 1 90,-4 1 225,-2 2-203,-3 7-134,-2 4 90,0 6-191,-3 0 23,2 2-12,-5-8 12,2-1-34,-2-9 56,-2-2 291,1 0-358,-6-4 11,-1-3 44,-6-2 1,0-3-45,0 0 0,0-1 34,-3 0-68,1 0 23,-1 0-56,-1 2 56,2 2-135,1 1 34,2 2 78,2 3-201,2 1-841,-1 1 24,4 0-663,0 0-1165,3 0 2880,1 0 0,0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27.970"/>
    </inkml:context>
    <inkml:brush xml:id="br0">
      <inkml:brushProperty name="width" value="0.08571" units="cm"/>
      <inkml:brushProperty name="height" value="0.08571" units="cm"/>
      <inkml:brushProperty name="color" value="#004F8B"/>
    </inkml:brush>
  </inkml:definitions>
  <inkml:trace contextRef="#ctx0" brushRef="#br0">51 1 12501,'-6'0'1782,"1"0"-1357,5 0 102,0 0-426,-5 0 246,3 0-156,-3 0 100,5 0-280,11 3 12,-2-1-23,12 2 0,-3-3-90,1 0-44,0-1 33,-4 0 11,-2 0-11,-4 0-33,-3 0-56,-3 0 78,-2 0-494,-1-2 595,-10 6 11,1 5 11,-9 12 34,4 12 56,-1 9-68,1 6 147,-1 6-146,2 2-1,1 1 23,2-1-22,2-3-23,2-6 0,2-3-11,0-5 12,1-6-12,0-6-224,2-8-91,-1-6-413,2-8-516,-1-2-1344,0-3-1770,-1-4 4358,-1-4 0,1 3 0,0-2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47.402"/>
    </inkml:context>
    <inkml:brush xml:id="br0">
      <inkml:brushProperty name="width" value="0.08571" units="cm"/>
      <inkml:brushProperty name="height" value="0.08571" units="cm"/>
      <inkml:brushProperty name="color" value="#333333"/>
    </inkml:brush>
  </inkml:definitions>
  <inkml:trace contextRef="#ctx0" brushRef="#br0">75 147 14238,'11'23'157,"1"-4"-157,-2-19-168,1-8-135,1-6-89,-1-10-325,-3-4 179,-3-3 505,-2 4 33,-2 4 302,-1 7 247,-2 5-246,-7 7-292,-4 2 146,-8 8 123,-4 14-56,2 13 0,-2 14-11,7 5-68,5-2-89,7-3-56,3-9-67,3-6-291,5-9-169,8-8-246,10-9-549,11-7-796,-6-9 2118,2-5 0,-19 3 0,-2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9.155"/>
    </inkml:context>
    <inkml:brush xml:id="br0">
      <inkml:brushProperty name="width" value="0.08571" units="cm"/>
      <inkml:brushProperty name="height" value="0.08571" units="cm"/>
      <inkml:brushProperty name="color" value="#333333"/>
    </inkml:brush>
  </inkml:definitions>
  <inkml:trace contextRef="#ctx0" brushRef="#br0">84 1 13308,'-7'6'2062,"0"-1"-1693,-15 59-100,13-20-73,-5 5 0,1 2-507,8 16 344,1 1 55,3-1-144,0-5-291,1-11-325,5-9-628,6-16-762,12-12-896,-3-7 2958,1-13 0,-14 5 0,-1-4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28.208"/>
    </inkml:context>
    <inkml:brush xml:id="br0">
      <inkml:brushProperty name="width" value="0.08571" units="cm"/>
      <inkml:brushProperty name="height" value="0.08571" units="cm"/>
      <inkml:brushProperty name="color" value="#004F8B"/>
    </inkml:brush>
  </inkml:definitions>
  <inkml:trace contextRef="#ctx0" brushRef="#br0">14 139 13566,'-7'-12'761,"0"1"-223,7 11-145,0 0-236,40-27-157,-16 15 0,34-20-12,-26 21-526,0 2-548,-3-1-965,1 3-1882,-12 2 3933,-2 2 0,-13 3 0,-1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28.606"/>
    </inkml:context>
    <inkml:brush xml:id="br0">
      <inkml:brushProperty name="width" value="0.08571" units="cm"/>
      <inkml:brushProperty name="height" value="0.08571" units="cm"/>
      <inkml:brushProperty name="color" value="#004F8B"/>
    </inkml:brush>
  </inkml:definitions>
  <inkml:trace contextRef="#ctx0" brushRef="#br0">15 88 12804,'60'2'89,"-11"-4"-78,-34-8-22,-3-3-45,-4 0-257,-3 2-472,-3-2-33,-2 2 482,-3 2 11,-6 4 45,-6 2 280,-7 3 269,1 2 112,-3 7-90,4 5 101,1 9 0,5 1-33,4 3-179,5 1-57,2-1-22,3-1-90,3-5-22,8-3-1,7-7-234,9-5 156,4-3-369,4-8-449,4-8-280,1-8-929,-11-1 2117,-5 3 0,-18 12 0,-2 2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28.974"/>
    </inkml:context>
    <inkml:brush xml:id="br0">
      <inkml:brushProperty name="width" value="0.08571" units="cm"/>
      <inkml:brushProperty name="height" value="0.08571" units="cm"/>
      <inkml:brushProperty name="color" value="#004F8B"/>
    </inkml:brush>
  </inkml:definitions>
  <inkml:trace contextRef="#ctx0" brushRef="#br0">23 1 13465,'-7'35'291,"1"-3"-291,2-12 0,0-3-33,3-4 44,0-3-22,1-4-292,0-3-190,4-2 437,2-1 0,6 0 45,0-1 11,0-2 0,-4 1 22,-2-2 292,-3 4 325,-2-1 493,0 1-796,0 10 11,4 5-291,2 11-56,3-1 0,3-1 11,-1-7-45,1-5 23,-2-5-459,1-5 403,2-1-528,1-9-805,3-10-583,2-14 11,1-9-606,-7 7 2578,-3 3 0,-9 20 0,-1 2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29.170"/>
    </inkml:context>
    <inkml:brush xml:id="br0">
      <inkml:brushProperty name="width" value="0.08571" units="cm"/>
      <inkml:brushProperty name="height" value="0.08571" units="cm"/>
      <inkml:brushProperty name="color" value="#004F8B"/>
    </inkml:brush>
  </inkml:definitions>
  <inkml:trace contextRef="#ctx0" brushRef="#br0">1 1 13420,'0'68'616,"0"-4"-347,0-23-235,0 2-34,0-3 0,0-4-303,0-6-526,0-8-482,0-8-818,0-7 2129,0-5 0,0-2 0,0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0.189"/>
    </inkml:context>
    <inkml:brush xml:id="br0">
      <inkml:brushProperty name="width" value="0.08571" units="cm"/>
      <inkml:brushProperty name="height" value="0.08571" units="cm"/>
      <inkml:brushProperty name="color" value="#004F8B"/>
    </inkml:brush>
  </inkml:definitions>
  <inkml:trace contextRef="#ctx0" brushRef="#br0">0 105 13409,'37'0'-717,"10"-2"-214,-18-5 114,7-1-147,-11-3-100,-4 3 234,-4 3 830,-5 3 897,-4 1 145,-4 1-112,0 0-79,-3 7 12,1 4 0,-2 9-325,2 3-101,1 3 23,0 0-259,2-1-89,-1-2 67,1-4-156,0-5 10,-1-1-33,1-7-44,0-1 21,-1-3-302,2-1 247,1-1-427,3-4-402,2-8 122,4-6-10,0-6 672,2 0 123,-2 4 0,-1 6 190,-5 6 214,-2 5 1030,-2 2-863,-3 3-21,1 6-46,-2 4-101,1 6-34,1 0-32,1-1-225,-2-2 56,3-1-1065,13-8 80,-3-9-91,13-14-112,-7-10 12,0-2 470,0 4 482,-2 5 56,-6 10 157,-2 4 168,-7 5 246,-1 1-33,-4 0 23,2 4-114,0 2-200,1 5-34,1-1 11,-1-1-156,-1-3-1,0-2-45,0-2-11,1 0-22,3-2-67,1 0 78,4 0 0,2 0-135,12-9 91,-6 3 44,8-7-24,-8 4 24,-2 0 0,2 0 0,-2-1 12,1-1 0,-2 2-12,-2-3 0,-4 2-24,0-1-65,-6-1-79,0 0 101,-3-1-12,-1 1 12,0 5-23,0 3 57,-4 3 33,-5 1 89,-4 5 180,-3 6 102,1 10 21,2 5 156,5 5-54,3 0-136,4 2 34,1-2-280,13 10-112,2-16-369,14 2-450,2-20-873,4-4-2454,-10-6 4146,0-7 0,-18 5 0,-1-4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0.788"/>
    </inkml:context>
    <inkml:brush xml:id="br0">
      <inkml:brushProperty name="width" value="0.08571" units="cm"/>
      <inkml:brushProperty name="height" value="0.08571" units="cm"/>
      <inkml:brushProperty name="color" value="#004F8B"/>
    </inkml:brush>
  </inkml:definitions>
  <inkml:trace contextRef="#ctx0" brushRef="#br0">1 121 15291,'40'4'68,"-7"-6"-68,-19-18-90,-3-1-44,-1-2-102,-5 2-11,-2 5 247,-3 4-33,0 6 10,-5 3 23,-4 2 269,-5 4 146,-3 11-168,-1 6 33,2 14 212,1 2-200,5 5 89,5-4-202,2 1-179,4-7 0,10-4-605,24-9 134,3-8-503,20-12-797,-8-19-660,-1-12-1917,-13-1 4348,-8-1 0,-20 22 0,-3 3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0.971"/>
    </inkml:context>
    <inkml:brush xml:id="br0">
      <inkml:brushProperty name="width" value="0.08571" units="cm"/>
      <inkml:brushProperty name="height" value="0.08571" units="cm"/>
      <inkml:brushProperty name="color" value="#004F8B"/>
    </inkml:brush>
  </inkml:definitions>
  <inkml:trace contextRef="#ctx0" brushRef="#br0">133 0 15807,'-16'72'548,"-1"-3"-514,-2-22-34,0 0-90,1-2-402,3-11-236,4-7-225,2-13-885,4-6-10,2-6 1848,2-7 0,1 4 0,0-4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1.184"/>
    </inkml:context>
    <inkml:brush xml:id="br0">
      <inkml:brushProperty name="width" value="0.08571" units="cm"/>
      <inkml:brushProperty name="height" value="0.08571" units="cm"/>
      <inkml:brushProperty name="color" value="#004F8B"/>
    </inkml:brush>
  </inkml:definitions>
  <inkml:trace contextRef="#ctx0" brushRef="#br0">0 16 13319,'0'-9'2656,"0"2"-2118,0 7-23,0 0-168,19 53-112,-2-26 45,19 44-44,-4-39-146,2-4-90,-2-3-22,1-7 22,12-18 0,-24 3 0,8-14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1.478"/>
    </inkml:context>
    <inkml:brush xml:id="br0">
      <inkml:brushProperty name="width" value="0.08571" units="cm"/>
      <inkml:brushProperty name="height" value="0.08571" units="cm"/>
      <inkml:brushProperty name="color" value="#004F8B"/>
    </inkml:brush>
  </inkml:definitions>
  <inkml:trace contextRef="#ctx0" brushRef="#br0">1 10 12602,'0'-5'1266,"0"1"1,0 4-920,0 59 202,0-17-67,0 55-337,0-29-122,0-1 10,0-4-33,0-9-11,0-10 11,0-11-303,1-12-2598,2-12-4461,1-29 7362,0 3 0,-2-9 0,-2 15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1.951"/>
    </inkml:context>
    <inkml:brush xml:id="br0">
      <inkml:brushProperty name="width" value="0.08571" units="cm"/>
      <inkml:brushProperty name="height" value="0.08571" units="cm"/>
      <inkml:brushProperty name="color" value="#004F8B"/>
    </inkml:brush>
  </inkml:definitions>
  <inkml:trace contextRef="#ctx0" brushRef="#br0">17 103 16614,'-9'0'347,"1"0"-134,8 0-213,7 0 0,2-6-157,11-5-179,3-7 179,3-1 90,-1 4 67,-4 5-23,-6 5 46,-3 3 134,-2 2 22,-2 4-112,0 5 67,-1 6-89,-1 3-34,-1-1 628,-1 8-594,-3-15 100,2 6-134,-2-16 315,0 0-304,2 0 57,2 0-79,3-7-11,4-6-23,3-7-201,2-2 190,2 1-135,-3 5-234,-1 1 44,-3 6-134,-4 4-247,-2 3-504,-4 2-1412,-1 0 0,-1 0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9.453"/>
    </inkml:context>
    <inkml:brush xml:id="br0">
      <inkml:brushProperty name="width" value="0.08571" units="cm"/>
      <inkml:brushProperty name="height" value="0.08571" units="cm"/>
      <inkml:brushProperty name="color" value="#333333"/>
    </inkml:brush>
  </inkml:definitions>
  <inkml:trace contextRef="#ctx0" brushRef="#br0">1 24 14843,'3'54'-168,"5"-12"168,6-36-45,4-4 22,1-2-178,-1 0 122,-2-7 46,-4-4 33,-5-7 145,-4-3 12,-3 3-112,-8 1 112,-4 3 56,-10 4-190,2 3-23,3 3-158,6 3-917,6 1-158,3 3 292,6 4-561,10 3-1007,1-1 2509,8-4 0,-13-4 0,-2-1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2.822"/>
    </inkml:context>
    <inkml:brush xml:id="br0">
      <inkml:brushProperty name="width" value="0.08571" units="cm"/>
      <inkml:brushProperty name="height" value="0.08571" units="cm"/>
      <inkml:brushProperty name="color" value="#004F8B"/>
    </inkml:brush>
  </inkml:definitions>
  <inkml:trace contextRef="#ctx0" brushRef="#br0">63 116 11437,'10'-11'1680,"-2"1"-850,-8 10-259,0 0 57,-26 62-292,15-30 123,-21 50 202,26-48-157,1-6-369,4-6-90,1-8-45,0-7-124,3-4 1,6-3-179,5-5-102,5-9-33,0-8 168,0-7 225,-3 0 44,-4 5 89,-3 6 247,-5 9 258,-2 4-190,-2 4 223,0 1-100,0 9-281,0 1-22,0 8-56,0-3-156,0-4 44,0-2-56,0-4-124,6-2-88,2-2-91,8-2-291,2-9-78,3-8 33,3-14-100,-2-5 21,0-4 449,-2 1 269,-3 4 45,-4 8 325,-5 7 45,-5 12 66,-2 4-77,-1 5 268,0 0-325,0 9 34,-2 7-10,-3 12-125,-3 6 45,-1 0-145,3-1-68,3-4-11,2-4 1,1-5-124,0-6 56,4-6-415,14-4 1,2-6-349,13-10-144,-5-7-258,-2-12 89,0-3-706,-4-3-347,-2-3 146,-3 2-258,-7 9 2241,-4 5 0,-6 16 0,0 2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3.278"/>
    </inkml:context>
    <inkml:brush xml:id="br0">
      <inkml:brushProperty name="width" value="0.08571" units="cm"/>
      <inkml:brushProperty name="height" value="0.08571" units="cm"/>
      <inkml:brushProperty name="color" value="#004F8B"/>
    </inkml:brush>
  </inkml:definitions>
  <inkml:trace contextRef="#ctx0" brushRef="#br0">57 0 12490,'-1'53'5098,"-3"1"-4716,-1-2-203,-4 8-134,1 5-12,-4 4-10,5-5-35,0-10 12,5-14-392,1-15-258,1-14-1793,0-7-549,0-32 158,3-2 212,1-28 2622,1 8 795,-2 5 763,-2 11 325,-1 11-136,0 12 46,0 5-650,0 5 213,0 0-762,0 0-236,0-2-358,0-1-123,0-3-236,5-2-448,5-2-189,6 0 20,4 2 170,2 5 716,-2 2 90,0 2 113,-3 9 312,-2 6-22,-1 10-33,-3 6-45,-3-2-257,-3-1 10,-2-7-78,-2-6-56,1-8-415,1-4-3092,5-17-1714,-2 0 5277,4-14 0,-7 16 0,-1 1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3.457"/>
    </inkml:context>
    <inkml:brush xml:id="br0">
      <inkml:brushProperty name="width" value="0.08571" units="cm"/>
      <inkml:brushProperty name="height" value="0.08571" units="cm"/>
      <inkml:brushProperty name="color" value="#004F8B"/>
    </inkml:brush>
  </inkml:definitions>
  <inkml:trace contextRef="#ctx0" brushRef="#br0">56 1 17566,'-31'6'-3407,"7"1"1324,23 5-629,1 0 2712,2-4 0,-1-2 0,1-4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4.057"/>
    </inkml:context>
    <inkml:brush xml:id="br0">
      <inkml:brushProperty name="width" value="0.08571" units="cm"/>
      <inkml:brushProperty name="height" value="0.08571" units="cm"/>
      <inkml:brushProperty name="color" value="#004F8B"/>
    </inkml:brush>
  </inkml:definitions>
  <inkml:trace contextRef="#ctx0" brushRef="#br0">0 1 16031,'13'59'134,"0"1"0,-1-5 1,-3-9-34,-9-20 134,0-4-223,1-4-1,3-9-1434,52-49 1042,-31 16 235,33-37 146,-49 34 0,-5 6 348,-3 5-124,-1 8-168,-3 4-56,-3 3-124,-3 1-55,0 6-56,3 0-57,3 6 1,2-3 134,1-3 157,0 0 78,3-5-66,4 1-1,4-2 45,5 0 112,1 0 33,0 0 58,0 0 99,-2 1 90,-1 2 314,3 4-437,-7 0-213,5 3 11,-7-3-67,0-2-22,0-2 257,0-2-201,1-1-90,5-2-112,6-8-493,21-20 515,-5 3 90,14-7 34,-17 16 156,-5 10 326,-6 3-113,-5 5-212,-3 2-34,1 23-168,-6-3-371,-1 17-1052,-4-15-1423,-3-6 2857,0-9 0,-1-4 0,0-5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4.795"/>
    </inkml:context>
    <inkml:brush xml:id="br0">
      <inkml:brushProperty name="width" value="0.08571" units="cm"/>
      <inkml:brushProperty name="height" value="0.08571" units="cm"/>
      <inkml:brushProperty name="color" value="#004F8B"/>
    </inkml:brush>
  </inkml:definitions>
  <inkml:trace contextRef="#ctx0" brushRef="#br0">50 0 16400,'-10'50'807,"0"-1"0,-7 42-728,10-37-1,3 0-78,3-5-134,1-7-281,0-12-504,3-9-291,7-12-191,8-5-986,9-9-1422,-4-5 3809,-2-8 0,-12 6 0,-4 2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5.528"/>
    </inkml:context>
    <inkml:brush xml:id="br0">
      <inkml:brushProperty name="width" value="0.08571" units="cm"/>
      <inkml:brushProperty name="height" value="0.08571" units="cm"/>
      <inkml:brushProperty name="color" value="#004F8B"/>
    </inkml:brush>
  </inkml:definitions>
  <inkml:trace contextRef="#ctx0" brushRef="#br0">0 8 15090,'2'57'201,"0"-10"-201,-4-32 0,2-5 79,0-7-79,0-1-146,0-2 124,7-1-90,0-4 67,6-2 45,-2-3 101,-3 3 190,-4 4 179,-1 2 169,-1 1 179,-1 0-527,2 0-190,3 4-23,0 1-78,3 4 0,-1-2-22,1-2-213,1-3-101,2-2-79,5 0-638,1-8-583,5-4-381,1-12 292,2-1-348,2 1 291,-4 5 1782,-3 5 1378,-5 6 258,-6 5 34,-5 1-326,-3 2 863,-2 5-1579,0 3-23,0 8-89,0 1 134,0 9-538,0-9-68,2 4 1,1-10-22,4-4-46,4-2-10,1-2-180,3-2 190,2-1-21,0 0-12,7-3 44,-9 2 12,4-2 34,-10 3 235,0 4-45,3 15-135,-1 13 113,2 19 0,0 11 56,-5 4-56,-1-2-90,-5-4 11,0-8 134,-2-4-133,-2-5-113,-6-6 34,-5-4-45,-10-9-146,-1-10-291,-1-7-392,4-18-538,6-15-1300,7-19-2723,5-2 5390,5-1 0,-2 29 0,2 3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4:36.359"/>
    </inkml:context>
    <inkml:brush xml:id="br0">
      <inkml:brushProperty name="width" value="0.08571" units="cm"/>
      <inkml:brushProperty name="height" value="0.08571" units="cm"/>
      <inkml:brushProperty name="color" value="#004F8B"/>
    </inkml:brush>
  </inkml:definitions>
  <inkml:trace contextRef="#ctx0" brushRef="#br0">0 219 14843,'7'0'1524,"-2"0"-1210,-5 0 134,0 0-415,19-9-10,-13 3-1,15-11 12,-16 4-68,0-3-22,-3-2-190,0 3 44,-2 2-44,0 6 223,0 4 12,0 2 134,-5 10 34,1 7 190,-4 12 1,4 6-91,2 1 23,2 3-234,0-4-24,4-2-22,6-8-22,5-9-136,8-7-21,5-7-773,6-19-124,3-9-134,4-18 89,-1-2 438,-1 1 537,-3 8 146,-4 8 191,-7 11 234,-6 9 215,-6 7 121,-7 3-301,-1 0-68,-3 1-45,0 2 12,0 2 67,-2 2-135,2-2 56,-2-2-201,2-2-34,0-1-112,1 0 0,4 0-381,13-13-314,3 1 381,14-11 214,-1 7-136,4 3-133,2 3-136,14 1 359,-19 3 146,4-1 112,-26 3 393,-8 2 246,-4 1 739,-3 1-1479,-7 0 67,2 0-66,-5 0 10,6 1 79,2 3-79,2 1-22,0 4 0,4-3-56,6 0 45,9 1-135,7 0 113,2 1-23,-2 3 101,-4 0-45,-7 3 134,-7 3 191,-3 0 224,-5 2-280,-10-2-123,-3 1-146,-12-4-67,0-2-157,0-1-707,4-4-5086,2-1 6017,9-4 0,4-1 0,6-1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2.299"/>
    </inkml:context>
    <inkml:brush xml:id="br0">
      <inkml:brushProperty name="width" value="0.08571" units="cm"/>
      <inkml:brushProperty name="height" value="0.08571" units="cm"/>
      <inkml:brushProperty name="color" value="#333333"/>
    </inkml:brush>
  </inkml:definitions>
  <inkml:trace contextRef="#ctx0" brushRef="#br0">138 240 10092,'-12'-7'2387,"3"2"-1300,9 5 504,0 0-953,-2-27 35,2 21-46,-2-21-33,2 27-493,0 0-101,-4 6 33,1 13 79,-7 15-112,-1 19 0,-4 7-56,-2 2-134,1-4 55,3-6-357,3-9-91,3-8 135,3-10-45,2-10-169,2-8-334,0-5 660,1-13-382,9-14-133,3-18 559,9-14 124,2-5-78,6-23 246,-7 23 0,5-9 56,-13 30 291,3 5-123,-8 14 124,-1 6-113,-6 13-224,-2 3 11,0 0 572,1 1-123,3 7-157,2 7-23,0 5-123,3 3 11,-2-5-168,6-3-11,-4-8 90,7-3 33,0-8-123,5-11-112,6-10-190,4-14 223,1-1 46,5-6 33,-12 21 0,-3 3 0,-16 28 818,-5 19-370,-3 22-213,-12 21-100,-5 15 122,-12 2-111,2-4-57,2 4-111,13-36-202,2-6-470,11-35-181,13-12-1074,7-19-1457,7-2 3406,2-16 0,-18 23 0,-1 3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2.822"/>
    </inkml:context>
    <inkml:brush xml:id="br0">
      <inkml:brushProperty name="width" value="0.08571" units="cm"/>
      <inkml:brushProperty name="height" value="0.08571" units="cm"/>
      <inkml:brushProperty name="color" value="#333333"/>
    </inkml:brush>
  </inkml:definitions>
  <inkml:trace contextRef="#ctx0" brushRef="#br0">40 340 15739,'67'-56'-112,"-12"7"68,-34 19-1,-7 5 0,-7 7-235,-4 7-135,-3 6 56,-4 4 359,-10 5 56,-9 14-44,-12 14 156,-2 18 168,2 7-11,7 3-22,10-3-191,8-7-112,7-10 0,13-11-68,6-15-77,17-7-23,9-21-235,9-17-80,4-22-705,2-16 335,-3-5 214,-5 3-67,-6 5 504,-6 9 202,-7 9 348,-5 11 291,-9 12-46,-7 13-167,-4 7 605,-4 10-359,-1 13 3,0 15-384,-1 17-168,-7-1 1,-2 4-124,-6 30-125,1-25 1,0-1 102,-8 18-437,2-13-572,3-12-1491,3-21-3136,5-13 5658,4-15 0,4-2 0,1-3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3.306"/>
    </inkml:context>
    <inkml:brush xml:id="br0">
      <inkml:brushProperty name="width" value="0.08571" units="cm"/>
      <inkml:brushProperty name="height" value="0.08571" units="cm"/>
      <inkml:brushProperty name="color" value="#333333"/>
    </inkml:brush>
  </inkml:definitions>
  <inkml:trace contextRef="#ctx0" brushRef="#br0">1 444 17185,'50'-42'-422,"0"0"0,-2 1 0,-5 2-934,9-12 538,-1-3-706,-5 3 437,-3 5 998,-7 11 55,-5 10-89,-8 13 123,-7 6 1076,-4 9 167,-6 14-514,-3 11 144,-2 18-323,-2 6-158,-7 4-34,-2 1-134,-5-1 101,1-5-112,4-6-213,2-10 0,4-12-89,2-11-102,2-7-45,0-5 136,1-7-113,8-9 78,7-10-10,10-6 145,4 2 0,1 5 11,-1 7 157,-2 9-134,-4 3 66,-4 5 248,-4 8-79,-6 8 56,-5 11-280,-3 8-1,-2 4-88,0-4-158,0-6-437,0-9-279,0-10-2579,10-6 1704,0-17-1041,6 1 2834,-2-10 0,-8 11 0,-1 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0.124"/>
    </inkml:context>
    <inkml:brush xml:id="br0">
      <inkml:brushProperty name="width" value="0.08571" units="cm"/>
      <inkml:brushProperty name="height" value="0.08571" units="cm"/>
      <inkml:brushProperty name="color" value="#333333"/>
    </inkml:brush>
  </inkml:definitions>
  <inkml:trace contextRef="#ctx0" brushRef="#br0">0 24 17118,'8'24'291,"-2"-3"-280,-6-9-11,0-5-123,0-1-68,1-5-89,5 0 68,4-1 133,8 0 79,3-2 45,3-5-45,-1 1 0,-3-4 56,-5 6-56,-4 1 224,-4 3 0,1 0-101,-2 4-22,0 2-101,1 2 11,0 1-33,0-4-191,4 0-325,-1-4-313,4 0-371,4-1-425,2-1-683,7-8-57,1-6 1244,1-8 1143,-3 2 1770,-7 5 2398,-5 6-2633,-8 5-33,-4 3-717,-12 17-259,1 1-235,-7 12-78,6-5-202,6-4 12,2-4-23,2-3-90,3-6 34,5-1-123,5-3 11,6-1 22,1-1-11,0-2 79,6-9 33,-11 4 23,2-4-90,-13 9 112,2 2 381,-1 9 134,13 37-325,-4 2-32,6 32 55,-11-13-124,-3-2 23,-4-1 0,-2-6-45,-1-6 45,-8-8-112,-6-9-986,-30-8-1031,6-13-2151,-5-5 4168,18-19 0,17 7 0,4-7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3.901"/>
    </inkml:context>
    <inkml:brush xml:id="br0">
      <inkml:brushProperty name="width" value="0.08571" units="cm"/>
      <inkml:brushProperty name="height" value="0.08571" units="cm"/>
      <inkml:brushProperty name="color" value="#333333"/>
    </inkml:brush>
  </inkml:definitions>
  <inkml:trace contextRef="#ctx0" brushRef="#br0">1 388 11257,'2'82'4807,"2"-17"-4784,1-56 167,3-5 315,5-5-337,3-12-112,2-8 67,1-13 34,-4-1 291,-6 5-67,-3 9-190,-5 6-23,-1 9-146,-6 3 101,-1 3-123,-6 0-112,3 11-45,0 5-437,5 10-380,2 1-1,4-6-157,13-7 762,9-8 146,17-3-538,7-11 415,2-6 268,14-19 113,-21 5 335,2-2 427,-29 17 336,-8 8 67,-5 3-908,-17 21-134,-2 6 224,-13 23-269,2 5 22,6 2-111,4-5-23,10-9 0,4-12 134,4-15-134,12-6 23,8-25-23,17-19-348,8-29-372,3-20 501,-24 38 1,0 0 133,-1 1 1,-1-1 84,18-42 0,-6 9 426,-8 13 1222,-9 17-1413,-9 24-56,-6 26 269,-12 35-123,-6 28-145,-9 27-78,12-40 0,0 1-102,3 1 0,1 0-28,1 9 0,3-2-252,-1 16-617,7-4-985,12-54-1928,1-17 3810,7-17 0,-12 8 0,-2-7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4.216"/>
    </inkml:context>
    <inkml:brush xml:id="br0">
      <inkml:brushProperty name="width" value="0.08571" units="cm"/>
      <inkml:brushProperty name="height" value="0.08571" units="cm"/>
      <inkml:brushProperty name="color" value="#333333"/>
    </inkml:brush>
  </inkml:definitions>
  <inkml:trace contextRef="#ctx0" brushRef="#br0">70 7 16255,'0'-3'2543,"0"0"-2195,0 3 358,-7 82-426,0-25-264,0 6 1,-1 2-17,-3 13-22,-1-6-12,4-12-526,2-15-370,4-15-1210,1-13-2443,1-8 4583,0-6 0,0-3 0,0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4.554"/>
    </inkml:context>
    <inkml:brush xml:id="br0">
      <inkml:brushProperty name="width" value="0.08571" units="cm"/>
      <inkml:brushProperty name="height" value="0.08571" units="cm"/>
      <inkml:brushProperty name="color" value="#333333"/>
    </inkml:brush>
  </inkml:definitions>
  <inkml:trace contextRef="#ctx0" brushRef="#br0">200 0 18877,'-25'29'33,"-3"-1"-33,0 1-33,-2-4-247,2-4-695,3-6-1098,6-6-1782,8-4 3855,5-3 0,6-2 0,0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5.207"/>
    </inkml:context>
    <inkml:brush xml:id="br0">
      <inkml:brushProperty name="width" value="0.08571" units="cm"/>
      <inkml:brushProperty name="height" value="0.08571" units="cm"/>
      <inkml:brushProperty name="color" value="#333333"/>
    </inkml:brush>
  </inkml:definitions>
  <inkml:trace contextRef="#ctx0" brushRef="#br0">0 195 16031,'57'-3'855,"0"0"0,4 0 1,0 0-576,-1 1 0,2-1-1337,12 1 0,4 0 1085,11-1 0,3 0-312,-22 1 0,1-1 0,1 0 314,5-1 0,2 0 0,1-1-245,4 0 1,2-1 0,0 0 214,5-2 0,0 0 0,0 0 18,4-2 1,0 0 0,0 0-45,3 1 0,0-1 0,-1 1 11,-2 0 0,1 0 0,-2 1-8,-5 3 1,0 0 0,-3 1-38,-9 1 0,-1 0 0,-4 1-120,22 4 1,-6 2-279,-19 2 1,-6 3-1078,26 16-461,-43 5-2061,-32-7 4391,-35-6 1,7-12-1,-9-3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7.590"/>
    </inkml:context>
    <inkml:brush xml:id="br0">
      <inkml:brushProperty name="width" value="0.08571" units="cm"/>
      <inkml:brushProperty name="height" value="0.08571" units="cm"/>
      <inkml:brushProperty name="color" value="#333333"/>
    </inkml:brush>
  </inkml:definitions>
  <inkml:trace contextRef="#ctx0" brushRef="#br0">9 1 17420,'-8'3'572,"8"1"-572,22-4-68,2 0-313,3-1-1322,1-1-750,3 1-573,0 0 3026,-11 1 0,-5 0 0,-12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9.044"/>
    </inkml:context>
    <inkml:brush xml:id="br0">
      <inkml:brushProperty name="width" value="0.08571" units="cm"/>
      <inkml:brushProperty name="height" value="0.08571" units="cm"/>
      <inkml:brushProperty name="color" value="#333333"/>
    </inkml:brush>
  </inkml:definitions>
  <inkml:trace contextRef="#ctx0" brushRef="#br0">393 17 15023,'-34'-16'145,"-2"17"-134,6 29 1,-2 18 21,1 12-22,2 9 12,6 12-910,2 8 898,5 6 12,4 2 17,2-6-40,4-10 0,0-10 0,2-14-45,-2-14-223,1-12-304,-3-14 958,1-8-1955,-3-7 584,-4-10 190,0-9-125,-3-12-805,6-33 1725,4 13 157,3-18 527,8 23 301,7 4-99,6 2 817,25-11-1132,-6 11-145,17-12-190,-8 17-225,5 3-22,6 5-12,2 5-448,2 5 12,-3 7-707,-5 3-1332,6 4 2027,-23 1 348,-1 0 123,-26 1 717,-5 5 302,-5 2-245,-9 6-248,-7 3-21,-8 4 33,-4 2-102,4 2-77,3-2-45,7 0 0,6-5-169,6 2-89,3-5-45,4 1-11,7-5 146,7-2-56,8-5-90,2-2 0,3-2-23,-2-6 23,-4-3 0,-4-4 291,-8 1 147,-5 6 77,-4 3 269,-2 3-380,-1 12-314,2 2-57,1 9-66,4-3 33,4-5-56,2-3 11,3-6-213,3-2-538,6-3-190,5-10-336,3-10-325,3-14 415,-3-6 514,-4-2 718,-6 7 2522,-7 5-1189,-7 14-661,-5 6-179,-4 9-190,0 0-157,0 4 100,-1 6-134,0 6-45,0 5 12,1 4-35,5 0 57,5 2-34,12 13-33,-5-10-34,2 8 0,-15-16 56,-2-1 22,-2-3 34,-13 3-89,0-10 22,-12 1-45,7-11-448,2-8-79,7-12-34,5-15 80,6-17-685,13-12 539,9-7 106,3 18 0,2 1 521,15-20 185,-16 27 0,-1 3 521,5 1 55,-9 12 46,-8 10-247,-7 10-358,-6 5 762,1 28-550,-1 7-268,0 31-11,-1 5-68,-1 8-56,0-2 1,0-7-12,-3-11-112,-1-16-807,0-15 89,-3-13-649,2-8-1266,-3-20 1916,-1-7 829,0-16 437,0 0 907,4 8 35,2 11-393,2 9-113,1 7-9,0 3-562,9 1-33,8 0-202,16 0-67,6 0-190,8 0-1043,3-2-2666,-13-1 3899,-3-3 0,-24 3 0,-2-1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9.433"/>
    </inkml:context>
    <inkml:brush xml:id="br0">
      <inkml:brushProperty name="width" value="0.08571" units="cm"/>
      <inkml:brushProperty name="height" value="0.08571" units="cm"/>
      <inkml:brushProperty name="color" value="#333333"/>
    </inkml:brush>
  </inkml:definitions>
  <inkml:trace contextRef="#ctx0" brushRef="#br0">203 55 15773,'-75'-39'224,"10"23"-67,44 42 459,4 21-190,3 15-348,7 13 247,4 13-1101,3 8 787,1 1-33,6-5-520,4-13 173,6-15-461,-1-16-279,-4-15-751,-4-15-1300,-5-9 3160,-2-11 0,-1-3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29.651"/>
    </inkml:context>
    <inkml:brush xml:id="br0">
      <inkml:brushProperty name="width" value="0.08571" units="cm"/>
      <inkml:brushProperty name="height" value="0.08571" units="cm"/>
      <inkml:brushProperty name="color" value="#333333"/>
    </inkml:brush>
  </inkml:definitions>
  <inkml:trace contextRef="#ctx0" brushRef="#br0">0 145 14652,'0'-9'2466,"0"1"-1783,0 8-358,64-31-56,-26 17-269,51-24-134,-44 24-707,-5 2-750,-4 2-2252,-16 5 3843,-7 2 0,-12 3 0,-1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1.367"/>
    </inkml:context>
    <inkml:brush xml:id="br0">
      <inkml:brushProperty name="width" value="0.08571" units="cm"/>
      <inkml:brushProperty name="height" value="0.08571" units="cm"/>
      <inkml:brushProperty name="color" value="#333333"/>
    </inkml:brush>
  </inkml:definitions>
  <inkml:trace contextRef="#ctx0" brushRef="#br0">63 178 13140,'-9'11'1523,"2"-1"-1141,7-10 637,0 0-952,17 10 259,-6-8-169,13 9-79,-7-16-78,-1-6-157,0-8-34,-3-6-246,-4-5 79,-4 1 0,-3-1-35,-2 5 225,-6 4 168,-7 6 0,-8 8 89,-6 3-44,0 5 158,1 13 121,4 8-178,5 17 33,5 8-89,6 4-90,11 19-23,13-23-615,11 4-113,13-34-739,7-10-415,5-12 1905,-6-16 0,-19 10 0,-12-9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1.878"/>
    </inkml:context>
    <inkml:brush xml:id="br0">
      <inkml:brushProperty name="width" value="0.08571" units="cm"/>
      <inkml:brushProperty name="height" value="0.08571" units="cm"/>
      <inkml:brushProperty name="color" value="#333333"/>
    </inkml:brush>
  </inkml:definitions>
  <inkml:trace contextRef="#ctx0" brushRef="#br0">66 291 14978,'-34'72'11,"7"-13"-169,24-46 136,2-6-12,2-4-10,9-2-12,5-1 0,11-1 56,0-4 33,-2-3 68,-4 0 45,-4 2 224,-7 4-112,-2 2 223,-5 0 80,1 1-214,-1 8-67,2 2-280,1 6 34,1-4-79,3-4 34,2-6-202,6-1-314,3-12-392,9-13-1176,15-46 762,-8 9 414,7-27 202,-18 28 391,-6 4 326,-3 10 292,-6 10 313,-2 13-146,-4 10-235,-2 8 673,-2 4 112,0 12-214,0 9-257,0 19-213,0 10 145,-1 7-402,-1 4-57,-1 17-11,1-27-224,1 6-606,1-36-951,0-9-325,0-7-2724,0-5 4830,0-6 0,0 4 0,0-4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0.495"/>
    </inkml:context>
    <inkml:brush xml:id="br0">
      <inkml:brushProperty name="width" value="0.08571" units="cm"/>
      <inkml:brushProperty name="height" value="0.08571" units="cm"/>
      <inkml:brushProperty name="color" value="#333333"/>
    </inkml:brush>
  </inkml:definitions>
  <inkml:trace contextRef="#ctx0" brushRef="#br0">42 10 14103,'9'-5'1368,"-2"1"-842,-7 4-112,0 0 169,5 63-515,-4-20 346,-1 53-179,-5-38-201,-5-2-68,1-7-503,0-8-931,0-10-1625,0-12-2487,4-9 5580,0-7 0,3-3 0,1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2.644"/>
    </inkml:context>
    <inkml:brush xml:id="br0">
      <inkml:brushProperty name="width" value="0.08571" units="cm"/>
      <inkml:brushProperty name="height" value="0.08571" units="cm"/>
      <inkml:brushProperty name="color" value="#333333"/>
    </inkml:brush>
  </inkml:definitions>
  <inkml:trace contextRef="#ctx0" brushRef="#br0">5 166 14585,'-3'-11'1917,"1"3"-1693,2 8-224,0 0-90,43 16-448,-18-13 437,37 13-481,-27-24 122,2-3 438,0-7-158,-6 3 1,-4 5 179,-8 6 145,-7 2 383,-5 2-92,-2 10 57,-4 5 146,0 9-236,-1 4 45,0-2-111,0-2-169,1-5-22,1-4-146,2-4-11,0-6-90,2-1-78,1-3 43,3-1-132,5-10-203,4-5 113,5-12 156,0 2 202,1 2-22,-3 7 67,-4 6-45,-3 5 324,-3 3-100,-3 2 168,0 0-168,-1 8-123,0 0 113,-1 6-214,-1-4 89,-1-3-89,-1-4 45,0-1-78,0-2-191,12 0-875,29-21 808,-8 9 213,19-13 33,-27 17 45,-3 5 0,-4 2-34,1 1 45,-1-2-11,1-2 34,-1-3 0,-3-2 122,-1-2-32,-2 0-46,-4-2 23,-2-1-68,-4-1-33,-1 0 0,-4 0 34,0 3-90,-1 2 101,0 6-45,-2 2 168,-5 4 11,-4 11 325,-4 7-10,2 16-125,4 4 191,4 5-257,4 1-180,9-4 90,10-5-213,14-12-224,11-11-426,6-9-1098,1-16-1557,-15-3 3305,-10-9 0,-20 11 0,-3 2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3.482"/>
    </inkml:context>
    <inkml:brush xml:id="br0">
      <inkml:brushProperty name="width" value="0.08571" units="cm"/>
      <inkml:brushProperty name="height" value="0.08571" units="cm"/>
      <inkml:brushProperty name="color" value="#333333"/>
    </inkml:brush>
  </inkml:definitions>
  <inkml:trace contextRef="#ctx0" brushRef="#br0">49 82 14820,'-5'4'1188,"1"-1"-414,4-3-214,0 0-504,33 21 22,-16-16 68,24 15 55,-25-20-43,-2-2-147,-2-8-22,-3-4-270,-4-8-189,-3-2 234,-2 3-189,-6 3 223,-6 5 202,-10 6 22,-4 4 180,-3 5-34,2 12-11,2 5 145,5 17-122,7 3-12,7 5-124,3 3-21,9-3-46,8-1 23,12-9-89,14-8-303,10-13-415,8-7-302,11-15-864,4-10-626,6-14-1143,-23 0 3742,-8-1 0,-34 21 0,-5 3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3.633"/>
    </inkml:context>
    <inkml:brush xml:id="br0">
      <inkml:brushProperty name="width" value="0.08571" units="cm"/>
      <inkml:brushProperty name="height" value="0.08571" units="cm"/>
      <inkml:brushProperty name="color" value="#333333"/>
    </inkml:brush>
  </inkml:definitions>
  <inkml:trace contextRef="#ctx0" brushRef="#br0">233 0 15381,'-21'97'717,"-2"-12"-717,-10-39-34,1-7-783,1-9-606,1-12-819,4-9-2105,8-9 4347,5-12 0,10 7 0,1-6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3.822"/>
    </inkml:context>
    <inkml:brush xml:id="br0">
      <inkml:brushProperty name="width" value="0.08571" units="cm"/>
      <inkml:brushProperty name="height" value="0.08571" units="cm"/>
      <inkml:brushProperty name="color" value="#333333"/>
    </inkml:brush>
  </inkml:definitions>
  <inkml:trace contextRef="#ctx0" brushRef="#br0">0 10 13790,'4'-5'3294,"-1"1"-2723,-3 4-144,60 47-271,-26-20-128,7 4 0,1 1-28,-2-4-336,-2-7-381,-4-6-740,-3-8-179,-2-4-2173,-13-11 3809,-2-4 0,-13 1 0,0 1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4.015"/>
    </inkml:context>
    <inkml:brush xml:id="br0">
      <inkml:brushProperty name="width" value="0.08571" units="cm"/>
      <inkml:brushProperty name="height" value="0.08571" units="cm"/>
      <inkml:brushProperty name="color" value="#333333"/>
    </inkml:brush>
  </inkml:definitions>
  <inkml:trace contextRef="#ctx0" brushRef="#br0">1 0 14406,'9'0'1658,"-2"0"-1535,5 80-78,-9-25-40,4 6 1,-1 3-640,-5 18 634,0 0-135,-1-4-167,0-9-291,0-14-292,0-15-1715,0-18-2442,-2-12 5042,-1-15 0,0 3 0,0-6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4.383"/>
    </inkml:context>
    <inkml:brush xml:id="br0">
      <inkml:brushProperty name="width" value="0.08571" units="cm"/>
      <inkml:brushProperty name="height" value="0.08571" units="cm"/>
      <inkml:brushProperty name="color" value="#333333"/>
    </inkml:brush>
  </inkml:definitions>
  <inkml:trace contextRef="#ctx0" brushRef="#br0">0 0 15571,'84'15'1782,"-12"0"-1670,-51 4-112,-2-2 0,-2 2 22,-4-4 1,-4-2 10,-1-6 12,-4-2-34,-1-4 157,-1-1-168,-1 0-67,2-8 67,-2-2-67,6-6 44,0-2-44,6 3-67,3 0 89,4 2 0,4 3-44,2 2 66,1 4-660,0 2-158,-2 2-537,-1 1-1199,-4 6-2465,-9-3 5042,-3 5 0,-8-6 0,0-1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4.902"/>
    </inkml:context>
    <inkml:brush xml:id="br0">
      <inkml:brushProperty name="width" value="0.08571" units="cm"/>
      <inkml:brushProperty name="height" value="0.08571" units="cm"/>
      <inkml:brushProperty name="color" value="#333333"/>
    </inkml:brush>
  </inkml:definitions>
  <inkml:trace contextRef="#ctx0" brushRef="#br0">98 70 13050,'0'-5'1681,"0"1"-1412,0 4 123,-14 55 1054,-13 31-1088,3-4-291,-2-8-67,20-64-336,5-13 135,1-9 201,0-9 78,0-8-33,0-3 33,13-10 1,-1 12 44,14-9-90,-2 14-33,4 1 0,2-1-44,3 2 32,2 2-335,-1 4-258,0 4-2701,5 6 35,-19 4 3271,2 2 0,-21 1 0,-1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5.231"/>
    </inkml:context>
    <inkml:brush xml:id="br0">
      <inkml:brushProperty name="width" value="0.08571" units="cm"/>
      <inkml:brushProperty name="height" value="0.08571" units="cm"/>
      <inkml:brushProperty name="color" value="#333333"/>
    </inkml:brush>
  </inkml:definitions>
  <inkml:trace contextRef="#ctx0" brushRef="#br0">0 0 9297,'12'2'1008,"-3"-1"-492,-9-1-1454,0 0 0,0 0 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5.898"/>
    </inkml:context>
    <inkml:brush xml:id="br0">
      <inkml:brushProperty name="width" value="0.08571" units="cm"/>
      <inkml:brushProperty name="height" value="0.08571" units="cm"/>
      <inkml:brushProperty name="color" value="#333333"/>
    </inkml:brush>
  </inkml:definitions>
  <inkml:trace contextRef="#ctx0" brushRef="#br0">21 116 14899,'0'-7'1176,"0"0"-1097,0 7 717,0 0-640,0 29 1,-1-4 179,-3 27-112,0-15-224,-3-4 0,4-7 11,1-9-11,2-5 0,0-8 147,0-2-2,0-16-145,0-8 0,8-18 0,1-2 56,10-1-56,1 5 146,4 5-101,3 5 190,1 5-201,3 4-23,0 4-22,-1 4-23,-3 5-22,-4 2-470,-4 3-528,-5 1-347,-5 2-1646,-4 7-3284,-3 0 6331,-2 4 0,0-7 0,0-3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6.846"/>
    </inkml:context>
    <inkml:brush xml:id="br0">
      <inkml:brushProperty name="width" value="0.08571" units="cm"/>
      <inkml:brushProperty name="height" value="0.08571" units="cm"/>
      <inkml:brushProperty name="color" value="#333333"/>
    </inkml:brush>
  </inkml:definitions>
  <inkml:trace contextRef="#ctx0" brushRef="#br0">275 351 15683,'-70'19'807,"7"5"-325,27 12-292,2 3-100,6 2 145,6-1-212,9-1-12,7-5-11,3-4-11,3-8 11,10-5 89,3-6-44,13-7 101,4-2-135,4-13-11,2-10 0,0-16 11,-1-9-11,-4 1 0,-5 2 34,-6 7 213,-6 10 22,-5 10 302,-5 7-482,-2 5 147,-2 3-24,0 6 58,0 7-192,0 10-55,0 4-23,0 2 0,2-4-12,4-6-212,5-6-168,8-5-314,6-5-336,7-14-684,4-10-313,4-16 336,-2-8 594,-1 0 1109,-5 5 179,-6 6 818,-9 10 314,-7 9 168,-5 9-706,-4 4-89,-1 3 111,-2 9-167,-7 8-101,-4 16-236,-6 9 146,0 4-124,6-1-279,4-6 22,6-4-56,2-10-134,2-6 134,9-10-247,9-5-851,34-28-404,-9-4 214,18-26 67,-21 0 257,-3-2 236,-3-3-1,-3 1 718,-5-1 673,2-15 368,-12 23 203,-2-1-225,-12 32 113,-2 12-471,-1 3-359,0 5 281,0 13 66,-11 32-459,2 6-111,-9 27 66,4-10-134,2 2-34,2 0 23,2-5-605,3-12-225,3-15-694,1-16-3652,1-12 5187,-1-16 0,0 3 0,0-6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0.648"/>
    </inkml:context>
    <inkml:brush xml:id="br0">
      <inkml:brushProperty name="width" value="0.08571" units="cm"/>
      <inkml:brushProperty name="height" value="0.08571" units="cm"/>
      <inkml:brushProperty name="color" value="#333333"/>
    </inkml:brush>
  </inkml:definitions>
  <inkml:trace contextRef="#ctx0" brushRef="#br0">0 110 13868,'0'-6'907,"0"2"-1052,0 4-818,54-30-1413,-19 16-425,47-24 1748,-49 28 1053,-4 3 0,-22 6 0,-3 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37.434"/>
    </inkml:context>
    <inkml:brush xml:id="br0">
      <inkml:brushProperty name="width" value="0.08571" units="cm"/>
      <inkml:brushProperty name="height" value="0.08571" units="cm"/>
      <inkml:brushProperty name="color" value="#333333"/>
    </inkml:brush>
  </inkml:definitions>
  <inkml:trace contextRef="#ctx0" brushRef="#br0">0 279 18418,'62'-39'22,"-2"3"-425,-16 15-505,3-2 168,1 3-167,-4 1 212,-5 4 258,-7 4 101,-9 4 258,-8 4 78,-8 2 0,-5 1 997,-2 4-728,-2 10-135,-5 9 113,-5 12-79,-2 5 56,2-2-101,5-5 0,3-8-11,4-9-90,0-8 427,4-5-292,8-5-90,18-31-56,-3 6-11,7-25 359,-16 21-12,-5 8 46,-6 9-181,-4 8-167,-2 4-179,-1 2 123,7 0-180,4 0 191,10 0-67,5 0-12,5-1 79,4-2-101,4 1 79,1 0-12,-1 1-168,-2 6 169,-5 6 10,-7 7 23,-7 4 124,-6-3 32,-5-6 125,-2-4 246,-2-5 10,-1-3 13,2-1-528,3-10 0,3-4 79,9-12-101,7-3 0,9-1-11,7 0-393,4 3-503,4 3-1357,-2 5-2823,-16 9 5087,-8 3 0,-19 7 0,-2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40.459"/>
    </inkml:context>
    <inkml:brush xml:id="br0">
      <inkml:brushProperty name="width" value="0.08571" units="cm"/>
      <inkml:brushProperty name="height" value="0.08571" units="cm"/>
      <inkml:brushProperty name="color" value="#333333"/>
    </inkml:brush>
  </inkml:definitions>
  <inkml:trace contextRef="#ctx0" brushRef="#br0">73 57 13924,'-7'-2'2207,"2"1"-1927,5 1-55,0 0-203,-18-1 34,9 2-56,-14 0 0,17 3-44,3-1 44,2-1-371,1-2 371,0-8 0,0-2 45,0-5 22,0 3-10,0 3-23,0 4 22,0 2-908,0 2-347,0 11-706,10 8-3810,-1 5 5715,11 0 0,-12-14 0,1-4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41.093"/>
    </inkml:context>
    <inkml:brush xml:id="br0">
      <inkml:brushProperty name="width" value="0.08571" units="cm"/>
      <inkml:brushProperty name="height" value="0.08571" units="cm"/>
      <inkml:brushProperty name="color" value="#333333"/>
    </inkml:brush>
  </inkml:definitions>
  <inkml:trace contextRef="#ctx0" brushRef="#br0">182 14 11369,'8'-3'2813,"-2"1"-2477,-6 2 236,0 0-516,-25-5 33,10 6 292,-23 5-168,16 11 56,-1 11 0,-1 4-78,5 2-91,3 2-66,8-3-34,4-3 0,3-5 56,3-7 101,9-4-157,5-8 0,10-2-34,2-4 34,3-6-33,0-8-326,11-25 303,-12 3 22,2-14 34,-20 16 79,-7 3-1,-4 5 158,-5 4-147,-9 6-44,-23 6-45,-1 7 0,-15 15-56,17 10 22,5 10-89,12 2-1098,11 8 672,23-15-404,16-1-380,20-19-57,12-5-962,7-13 2352,-17 2 0,-16-4 0,-26 6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41.384"/>
    </inkml:context>
    <inkml:brush xml:id="br0">
      <inkml:brushProperty name="width" value="0.08571" units="cm"/>
      <inkml:brushProperty name="height" value="0.08571" units="cm"/>
      <inkml:brushProperty name="color" value="#333333"/>
    </inkml:brush>
  </inkml:definitions>
  <inkml:trace contextRef="#ctx0" brushRef="#br0">15 1 15142,'-2'64'459,"0"-8"510,-4-26-958,3-7 295,2-9-317,1-5 173,0-6-162,2-2 449,7-2-471,7-10-79,10-5 90,2-8-23,1 1 34,-3 6 0,-3 7 179,-6 6-156,0 3 66,-5 8-33,0 8-33,-4 10-46,-1 5-906,-3-4-5951,-1-7 6880,-2-8 0,0-7 0,-1-4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46.172"/>
    </inkml:context>
    <inkml:brush xml:id="br0">
      <inkml:brushProperty name="width" value="0.08571" units="cm"/>
      <inkml:brushProperty name="height" value="0.08571" units="cm"/>
      <inkml:brushProperty name="color" value="#333333"/>
    </inkml:brush>
  </inkml:definitions>
  <inkml:trace contextRef="#ctx0" brushRef="#br0">1 56 10485,'10'-15'1826,"-2"2"-1121,-8 13 3408,0 0-4113,0 5 358,0 10-358,0 9 202,0 10-202,0 1 0,0-2 11,0-5 23,0-6-34,0-9 22,0-5 12,0-6-236,0-2 68,0-14-124,7-6-44,4-14 156,11-3-11,3 2 79,3 1 55,-1 7 46,-3 5 22,-5 8 235,-4 7-258,-3 4 112,-2 3 1,0 4-57,-2 8 157,0 7-190,-2 8-34,-2-1 23,0-1-12,-3-6-44,0-4-1255,0-6 168,1-4-1166,4-3 12,-1-2 2263,3-2 0,-5 1 0,0-1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46.930"/>
    </inkml:context>
    <inkml:brush xml:id="br0">
      <inkml:brushProperty name="width" value="0.08571" units="cm"/>
      <inkml:brushProperty name="height" value="0.08571" units="cm"/>
      <inkml:brushProperty name="color" value="#333333"/>
    </inkml:brush>
  </inkml:definitions>
  <inkml:trace contextRef="#ctx0" brushRef="#br0">0 143 12546,'10'0'2387,"-1"0"-2230,-9 0 123,0 0-269,31 2 11,-17-2-22,25-4-100,-26-7 100,1-8-370,-5-3 33,-3-1 236,-3 2-246,-2 3 168,-1 4 179,-4 7 45,-4 3 44,-4 3 35,-4 6 447,0 9-33,3 9-269,3 10 123,5 6-112,3 3-157,2 2-89,4-2 11,6-6-90,7-8 0,6-9-302,3-10 179,1-6-235,1-9-360,1-10-99,-1-13-12,-1-8 45,-3-1 358,-4 2 381,-4 7 90,-5 5 337,-6 9 402,-3 8-325,-2 4 214,0 3 22,0 4-236,0 7 46,0 6-101,0 5-79,0 0 179,0 1-145,0-3-112,3 1-191,2-5 78,4-2-33,1-5-56,2-5-168,-1-3 157,3-1-437,5 0 347,-4 0-78,4 0-23,-9 0-302,1-1 157,0 0 347,1-3 0,-2 2 0,1-2 101,-2 3 111,0-1 304,2 1-68,-1-4-101,4-1-11,1-5-11,12-12-224,-6 2-314,13-22-795,-22 28 89,2-7-347,-19 34-2667,-1-1 3933,-6 10 0,6-11 0,0-2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48.474"/>
    </inkml:context>
    <inkml:brush xml:id="br0">
      <inkml:brushProperty name="width" value="0.08571" units="cm"/>
      <inkml:brushProperty name="height" value="0.08571" units="cm"/>
      <inkml:brushProperty name="color" value="#333333"/>
    </inkml:brush>
  </inkml:definitions>
  <inkml:trace contextRef="#ctx0" brushRef="#br0">1 174 8075,'8'-12'2017,"-2"3"-1412,-6 9 2096,0 0-1861,10-18-33,-7 13-225,7-14 57,-10 19 493,0 0-729,0 10-291,3 1-101,1 10 102,4 1-102,-1-4-11,2 0 0,-1-6 0,1-1 0,-1-6 112,2-1-101,3-3 34,2-5-45,3-8 0,1-8-11,-1-9 78,0-5-67,-2-1 0,-2 0 11,-4 6-100,-3 6-595,-3 8-963,-3 8-650,-1 8-482,-2 7 2779,-5 7 0,3-5 0,-2-1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49.944"/>
    </inkml:context>
    <inkml:brush xml:id="br0">
      <inkml:brushProperty name="width" value="0.08571" units="cm"/>
      <inkml:brushProperty name="height" value="0.08571" units="cm"/>
      <inkml:brushProperty name="color" value="#333333"/>
    </inkml:brush>
  </inkml:definitions>
  <inkml:trace contextRef="#ctx0" brushRef="#br0">145 139 15146,'-65'40'280,"11"1"56,40-3-202,6-2-67,4-2-33,4-6 67,6-7-101,5-8 56,10-7-56,8-5 33,3-15 23,3-8-44,-1-20-12,0-5 0,-6-5 11,-2-1 45,-5 3-56,-3 6 292,-5 9-46,-8 12 79,-1 12-325,-4 7 0,0 4-11,0 8 44,0 12-33,-5 17 0,0 15-302,-3 5-326,3-1-414,2-9-392,4-9-157,10-16 470,5-11 12,12-8-471,2-18-22,3-5 1602,-3-15 437,-2-1 1053,-6 3 0,-5 5-78,-5 9 56,-5 5-157,-4 8-784,-2 3-381,-1 3 201,0 5 123,-3 9 113,-7 24-336,2-6-124,-2 9-45,7-22-67,3-7 90,0-7 112,5-2-179,2-3 44,7-2-33,1-2-12,1-1 203,-2-1-91,-2 4 35,-1 1 145,-2 1-213,0 0 90,2 3-146,0-2-56,0 4 11,-1-4-11,1 0 0,5-6-415,16-31-45,-3 1-212,11-26 516,-11 17 44,-2 3 112,-6 9 67,-6 10-56,-8 12 79,-4 6-68,-3 5 864,0 35-752,-3-2-123,-4 33 45,-2-13-22,-1-4-34,3-7 0,3-10-56,0-13-281,3-7-89,0-8-100,1-10-203,0-8 393,0-8 325,0-5 22,0 1 1,0 2-12,3 4 0,5 4 268,15-2-156,1 6-112,9-1 45,-5 6-112,1 2 33,-3-1 34,-2 3-67,-7-1 168,-3 2 168,-8 1 56,-2 2 179,-4 9-291,0 4-11,0 10 10,-3-4-189,0-2 56,0-7-79,1-6 67,2-3 213,3-3 45,7 0 0,7 0-213,6 0 123,4 0 158,-3 3-360,3 8 23,3 19-280,-8-4-751,1 9-1949,-15-23 2924,-4-3 0,-4-9 0,0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55.600"/>
    </inkml:context>
    <inkml:brush xml:id="br0">
      <inkml:brushProperty name="width" value="0.08571" units="cm"/>
      <inkml:brushProperty name="height" value="0.08571" units="cm"/>
      <inkml:brushProperty name="color" value="#333333"/>
    </inkml:brush>
  </inkml:definitions>
  <inkml:trace contextRef="#ctx0" brushRef="#br0">13 65 12020,'-5'0'3551,"1"0"-973,4 0-2265,-3 0-122,2 0 66,4 0-55,12 0-112,12 0-79,12-2 0,6-1-11,4-2 0,2-2-11,-3 1 0,-4 0-23,-10 1-100,-6 2-79,-8 1-78,-5 0-124,-6 0-112,-2 1-190,-3 0-269,-1 0-124,-1 0-682,0-3 1792,-1-2 0,-1 2 0,0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56.077"/>
    </inkml:context>
    <inkml:brush xml:id="br0">
      <inkml:brushProperty name="width" value="0.08571" units="cm"/>
      <inkml:brushProperty name="height" value="0.08571" units="cm"/>
      <inkml:brushProperty name="color" value="#333333"/>
    </inkml:brush>
  </inkml:definitions>
  <inkml:trace contextRef="#ctx0" brushRef="#br0">0 0 16199,'42'27'224,"-1"-5"-157,-9-18-67,1 0 0,-1-1-11,-5 4-34,-4 1-45,-6 2 45,-6 4 45,-6 1 68,-3 6-35,-2 1 13,0 1 211,-6-2-100,-2-2-23,-3-7-22,1-4 12,4-5 66,1-2-190,0-1-22,-2 0-180,1-8 68,-3-6 66,2-7 68,-1-3 56,0 2 23,1 2-12,-2 3 45,2 6 0,2 4-112,1 2-67,3 3-101,0 0-1110,1 0 1010,0 0-236,4 2-595,6-1-1041,3 1-3462,-1 0 5602,-2 1 0,-7-1 0,-1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0.765"/>
    </inkml:context>
    <inkml:brush xml:id="br0">
      <inkml:brushProperty name="width" value="0.08571" units="cm"/>
      <inkml:brushProperty name="height" value="0.08571" units="cm"/>
      <inkml:brushProperty name="color" value="#333333"/>
    </inkml:brush>
  </inkml:definitions>
  <inkml:trace contextRef="#ctx0" brushRef="#br0">0 1 14507,'12'68'268,"-3"-14"-872,-9-53-1951,0-4-1512,0-4 4067,0-7 0,0 6 0,0-2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58.284"/>
    </inkml:context>
    <inkml:brush xml:id="br0">
      <inkml:brushProperty name="width" value="0.08571" units="cm"/>
      <inkml:brushProperty name="height" value="0.08571" units="cm"/>
      <inkml:brushProperty name="color" value="#333333"/>
    </inkml:brush>
  </inkml:definitions>
  <inkml:trace contextRef="#ctx0" brushRef="#br0">1 0 11975,'15'56'788,"1"-1"0,-1-1 0,0-2-329,9 23 79,1 7-1000,-3 6 921,-1-2-167,-5 1-113,-1-8-134,-2-5 127,-3-9-172,0-9 169,-4-9-281,2-13-606,-4-10-436,1-11-480,-1-7-798,-2-4 2453,0-11 1,-2 7 0,0-6-1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6:59.313"/>
    </inkml:context>
    <inkml:brush xml:id="br0">
      <inkml:brushProperty name="width" value="0.08571" units="cm"/>
      <inkml:brushProperty name="height" value="0.08571" units="cm"/>
      <inkml:brushProperty name="color" value="#333333"/>
    </inkml:brush>
  </inkml:definitions>
  <inkml:trace contextRef="#ctx0" brushRef="#br0">1 261 13252,'0'-8'1031,"0"2"-179,0 6-595,0 0-234,65-10 10,-22 3-11,6-1 1,2 0 11,16-2-12,5-1-22,6-2-304,8-1 304,9-5-28,-44 10 0,1-1-28,2 0 0,0 0-67,0 0 0,0 1 5,-3 0 0,-1 0 51,44-7 44,-10 2 23,-10 2 34,-6 3 67,-6 1 583,-3 2-572,0 3-112,-4 1 11,-2 2 112,-4 0 181,-5 0-304,-6 0 0,-5 1 0,-8 3 11,-4 2-11,-6 2 0,-1 0 0,-3 0 34,1-1-12,-1 0-22,-1-1-78,-1 1 78,0 0 22,0 3 0,-3-2 68,-1 1-45,0-3-34,-3-3 11,2 1 1,-3-2-12,1 0 0,-2 2 56,2-2 79,-1 2-11,0-2-23,-1 1 11,1 2-67,0 4-11,1 4-23,2 7 12,0 5 11,2 8 168,2 7-124,1 8-10,1 9-12,1 5-11,1 6 0,1 1 0,0-8 0,3 11 0,-2-9-45,4 19 6,2 10 0,-3-12 83,-13-54-21,-2-2-34,-1-4-12,-1-4-10,0-3 22,0-4-22,0 1 10,0 1 12,-4 3-11,-6 1-23,-7 1 45,-10 1-23,-8 1-10,-12 0-35,-1-8 1,-4-2-22,-39 1-340,22-4 1,-2-2 175,12-2 1,0-2-106,-5 1 0,0 0 94,-1 0 1,0 0-1,3 0 1,0 0-241,4 1 0,2-2-4830,-44-1 5278,46-2 0,17 1 0,37-2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0.415"/>
    </inkml:context>
    <inkml:brush xml:id="br0">
      <inkml:brushProperty name="width" value="0.08571" units="cm"/>
      <inkml:brushProperty name="height" value="0.08571" units="cm"/>
      <inkml:brushProperty name="color" value="#333333"/>
    </inkml:brush>
  </inkml:definitions>
  <inkml:trace contextRef="#ctx0" brushRef="#br0">923 0 10137,'2'4'2353,"-1"-1"-348,-1-3-1589,-27 5 188,6-3-32,-28 3-23,9-3-381,-10 2-67,-6 0-79,-9 3-22,-8 0-11,-6-2-45,-6-2-90,0-2-66,5-1-24,9 0-89,15 0-291,15 0-841,14 0-1008,13 1-2140,9-1 4605,4 1 0,1-1 0,0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0.934"/>
    </inkml:context>
    <inkml:brush xml:id="br0">
      <inkml:brushProperty name="width" value="0.08571" units="cm"/>
      <inkml:brushProperty name="height" value="0.08571" units="cm"/>
      <inkml:brushProperty name="color" value="#333333"/>
    </inkml:brush>
  </inkml:definitions>
  <inkml:trace contextRef="#ctx0" brushRef="#br0">7 1 15795,'-3'9'1289,"0"8"-1043,2 14-89,1 7-90,0 2-67,0-1 0,0-1-302,0-9-516,0-7-213,0-8-795,1-8-538,2-3 2364,-2-5 0,1 1 0,-2-1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1.248"/>
    </inkml:context>
    <inkml:brush xml:id="br0">
      <inkml:brushProperty name="width" value="0.08571" units="cm"/>
      <inkml:brushProperty name="height" value="0.08571" units="cm"/>
      <inkml:brushProperty name="color" value="#333333"/>
    </inkml:brush>
  </inkml:definitions>
  <inkml:trace contextRef="#ctx0" brushRef="#br0">1 77 5464,'67'-43'1311,"-10"9"1679,-37 34-2609,-4 1 1140,-1 6-1387,-3 3 1141,-4 13-1141,-3-3 3404,-3 4-3482,-2-8-56,0-5 0,0-3-202,0-3-157,0-3-5388,0-1 5747,0-6 0,0 4 0,0-4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1.782"/>
    </inkml:context>
    <inkml:brush xml:id="br0">
      <inkml:brushProperty name="width" value="0.08571" units="cm"/>
      <inkml:brushProperty name="height" value="0.08571" units="cm"/>
      <inkml:brushProperty name="color" value="#333333"/>
    </inkml:brush>
  </inkml:definitions>
  <inkml:trace contextRef="#ctx0" brushRef="#br0">0 128 15336,'45'45'560,"-8"-7"-437,-34-25-44,0-2-57,-1-4 12,-2-1-23,1-4-11,0-1-90,0-1-190,2-3-268,0-8 368,1-6 57,3-7 66,2 3 24,2 3 33,0 7 113,0 4 223,-1 5-56,2 2 100,8 0-122,-1 0 79,5 0 10,-6 0-78,-1 0-101,-2 0-45,1-3-67,-1-5-23,-1-5-33,-3-5-134,-3-1-56,-2-1-146,-4 1 78,0 3 213,-2 4 45,0 6 56,-6 3-33,1 3 178,-6 1 292,1 12-224,1 4 68,3 16 43,2 1-10,3 2-180,1 0-178,10-6 44,4-4-56,13-11-23,6-6-593,3-6-1121,0-8-1310,1-6 3047,-14-2 0,-7 1 0,-13 7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2.258"/>
    </inkml:context>
    <inkml:brush xml:id="br0">
      <inkml:brushProperty name="width" value="0.08571" units="cm"/>
      <inkml:brushProperty name="height" value="0.08571" units="cm"/>
      <inkml:brushProperty name="color" value="#333333"/>
    </inkml:brush>
  </inkml:definitions>
  <inkml:trace contextRef="#ctx0" brushRef="#br0">7 0 16849,'-3'92'560,"-1"-13"-527,4-48-33,1-5-56,0-6-593,1-6-550,-2-6-1255,1-4 571,-1-3 1,0-1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3.083"/>
    </inkml:context>
    <inkml:brush xml:id="br0">
      <inkml:brushProperty name="width" value="0.08571" units="cm"/>
      <inkml:brushProperty name="height" value="0.08571" units="cm"/>
      <inkml:brushProperty name="color" value="#333333"/>
    </inkml:brush>
  </inkml:definitions>
  <inkml:trace contextRef="#ctx0" brushRef="#br0">12 114 13151,'-6'-1'2107,"0"0"-1850,6 1-223,0 0-34,49-11-101,-27 6-112,39-9-146,-39 8-156,-1 1-606,-2 1 617,-1 0 303,-4 3 167,-1 0 34,-5 1 235,-1 0 393,-4 0-68,0 4-45,-2 3-21,-1 6-147,0 2-89,0 1-12,0-3-67,0-2-67,0-5-56,0-2 0,0-3 90,1-1-146,3-7-347,2-5 145,5-8 157,0-2 1,1 2 44,2 4 0,-1 4-12,1 3-189,1 4-281,0 2-336,1 2-549,2 1-34,0 0 56,3 0 125,-3-2 569,-1-1 651,-4-3 90,-4 1 751,-4 1 200,-3 1 2377,-2 2-2735,-3 1 57,-1 0-146,-3 7-157,1 1 0,0 9-78,2-1-203,1 1-32,1-3-124,2-3-12,0-5-368,0-3 133,0-2 236,2-1 0,6-6-46,4-6 24,7-6-12,-2-1 45,0 3-34,-6 8 34,-4 2 67,-3 5 796,-3 1-415,0 9-235,0 1-134,2 9-45,1-4-34,1-2-11,-1-6-236,1-4-795,2-2-347,1-1-998,7-12-1613,-3 1 4000,4-10 0,-9 12 0,-2 2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4.101"/>
    </inkml:context>
    <inkml:brush xml:id="br0">
      <inkml:brushProperty name="width" value="0.08571" units="cm"/>
      <inkml:brushProperty name="height" value="0.08571" units="cm"/>
      <inkml:brushProperty name="color" value="#333333"/>
    </inkml:brush>
  </inkml:definitions>
  <inkml:trace contextRef="#ctx0" brushRef="#br0">1 278 16344,'1'49'-459,"0"-9"-280,0-48-404,1-7-516,2-10 427,1-10-91,0 0-223,1-1 1546,0 3 583,1 7 403,-2 8 303,0 8-158,-1 5-235,-1 4-144,3 1-103,1 8-223,0 6-56,2 8-112,-1 3-46,0-2 57,-1-3-22,-1-4-56,-1-4-91,0-5-55,-1-4-34,0-2 79,0-1-12,2 0-78,5-5-112,1-2-11,4-5 56,-3 0 33,0 5 34,-3 3 101,-3 2 157,1 2 44,-1 0-89,0 4-101,1 0-67,0 5-34,-1-2 0,0-1-11,0-3-33,-2-2-12,2 0 45,-1-1 45,1 0-45,1 0-336,4 0 89,-1 0 46,4-3 145,-4-3-45,-1-3 11,-2-3 90,-1 0 0,-1 2 23,-4 1-1,0 2-11,-2 3-213,0 2 202,0 2 34,-1 7-1,-4 5-10,-1 10-12,-4 2 34,4 0 22,3-2-67,2-3-22,1-1-91,0-6-267,5-3-102,6-6-191,9-1-200,4-5-2,5-8 103,-2-4 548,-1-8 224,-6 3 78,-6 0 336,-7 6 292,-4 5 202,-3 4-483,0 4-99,-5 1 32,-4 5 292,-7 8 538,-9 24-807,8-6-113,-1 10-178,14-23-11,3-8-68,1-5 124,0-4 100,9-11-157,6-10-66,10-16 10,4-11 12,-4-3-23,-2-1-11,-5 1 0,-6 2 78,-5 10 247,-5 10-90,-2 15-112,0 7-22,0 12 404,-2 15 10,-3 20-224,-1 21-11,1 17-212,2 7-68,3 3-157,6-7-594,8-14-795,8-21-3250,-3-23 4796,-1-18 0,-13-7 0,-1-3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6.728"/>
    </inkml:context>
    <inkml:brush xml:id="br0">
      <inkml:brushProperty name="width" value="0.08571" units="cm"/>
      <inkml:brushProperty name="height" value="0.08571" units="cm"/>
      <inkml:brushProperty name="color" value="#333333"/>
    </inkml:brush>
  </inkml:definitions>
  <inkml:trace contextRef="#ctx0" brushRef="#br0">1 75 18843,'26'-1'1479,"6"0"-1356,8 1-78,7 0-22,3-2-12,0 0-22,-4-1-79,-5-1-190,-7 1-269,-5-1-347,-5 0-785,-5-2-628,-2-3-1242,-4-1-1872,-5 0 5423,-3 1 0,-5 6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1.607"/>
    </inkml:context>
    <inkml:brush xml:id="br0">
      <inkml:brushProperty name="width" value="0.08571" units="cm"/>
      <inkml:brushProperty name="height" value="0.08571" units="cm"/>
      <inkml:brushProperty name="color" value="#333333"/>
    </inkml:brush>
  </inkml:definitions>
  <inkml:trace contextRef="#ctx0" brushRef="#br0">0 1 15146,'34'63'-315,"-6"-6"315,-18-26 12,-2-2 21,-3-2-33,-1-5 11,-3-3-11,1-8-11,-1-3 11,2-4-11,-1-3 22,1-1 68,1 0-23,2-1-56,3-8-67,4-3-102,5-8 57,3 0 101,3 2 11,-2 2 135,-2 6 213,-4 4 32,-3 4 236,-4 2 12,-1 0-169,-1 5-167,-1 5-91,1 4-22,-2 2-167,0-3-1,-1-3-22,-1-5-45,0-2-146,2-2-280,2-1-313,3 0-213,3-6-35,4-4 394,0-7 402,1-2 247,-2 3 392,-3 6 1211,-4 5-651,-3 4-224,-1 1-425,-1 5-46,3 2-167,-1 4 11,0 0 34,0-2-34,-2-1-101,0-4-68,0-1 12,2-3-124,1 0-436,3 0-213,2 0 314,1 0 369,2 0 79,0 0 134,7 0 247,-8-2 168,4-2-180,-10-2-234,2-3 44,-3 0-112,6-9-12,-7 4-88,2-6 32,-6 6-44,-1 1 112,-1 3 146,0 6 22,0 2-168,-3 2 134,-4 4 527,-11 23-402,4-1 32,-5 21 90,12-11-135,3 3-33,4 0-79,4-2-134,11 1-134,10-8-348,13-7-616,11-11-1277,5-5 2375,-11-7 0,-14 0 0,-18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7.163"/>
    </inkml:context>
    <inkml:brush xml:id="br0">
      <inkml:brushProperty name="width" value="0.08571" units="cm"/>
      <inkml:brushProperty name="height" value="0.08571" units="cm"/>
      <inkml:brushProperty name="color" value="#333333"/>
    </inkml:brush>
  </inkml:definitions>
  <inkml:trace contextRef="#ctx0" brushRef="#br0">0 1 16502,'14'35'1008,"0"-3"-863,-1-8-22,0-3-55,-2 0-12,-1 0-23,-3-2 2,-3-1 21,-3-1-34,0-4 12,-1-4-23,0-3 11,0-3 12,0-2 470,0 0-549,-2-1 34,1 0 22,-3 0-22,3 0 11,0 0-23,1-2-111,0-2 134,0-5 34,0-3 10,0-2-44,0-2-11,0 3-78,0 2-158,0 3-258,0 4-290,0 2-1032,0 2 1,0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8.123"/>
    </inkml:context>
    <inkml:brush xml:id="br0">
      <inkml:brushProperty name="width" value="0.08571" units="cm"/>
      <inkml:brushProperty name="height" value="0.08571" units="cm"/>
      <inkml:brushProperty name="color" value="#333333"/>
    </inkml:brush>
  </inkml:definitions>
  <inkml:trace contextRef="#ctx0" brushRef="#br0">128 1 16793,'-69'47'1401,"14"4"-1077,52-1-133,2 13-102,1 11-77,7 9-12,4 3-466,8-2 478,2-7-12,-2-7 0,-1-11 103,-4-8-115,-4-9 1,-4-10-269,-3-10-292,-2-9-570,0-6-199,-1-3 459,0-3 1,0-1-1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8.338"/>
    </inkml:context>
    <inkml:brush xml:id="br0">
      <inkml:brushProperty name="width" value="0.08571" units="cm"/>
      <inkml:brushProperty name="height" value="0.08571" units="cm"/>
      <inkml:brushProperty name="color" value="#333333"/>
    </inkml:brush>
  </inkml:definitions>
  <inkml:trace contextRef="#ctx0" brushRef="#br0">3 108 15459,'-1'-7'2196,"0"2"-1691,1 5-337,56-18-56,-13 8-67,44-14-45,-31 11-45,-10 3-684,-9 1-1097,-9 3-2533,-13 3 4359,-4 1 0,-11 2 0,0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08.671"/>
    </inkml:context>
    <inkml:brush xml:id="br0">
      <inkml:brushProperty name="width" value="0.08571" units="cm"/>
      <inkml:brushProperty name="height" value="0.08571" units="cm"/>
      <inkml:brushProperty name="color" value="#333333"/>
    </inkml:brush>
  </inkml:definitions>
  <inkml:trace contextRef="#ctx0" brushRef="#br0">33 1 16770,'0'5'2364,"0"-1"-2173,0-4-236,-15 10-56,12-6 45,-12 7-22,15-10-5547,0-1-246,3 0 5871,1 0 0,0 0 0,-1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10.404"/>
    </inkml:context>
    <inkml:brush xml:id="br0">
      <inkml:brushProperty name="width" value="0.08571" units="cm"/>
      <inkml:brushProperty name="height" value="0.08571" units="cm"/>
      <inkml:brushProperty name="color" value="#333333"/>
    </inkml:brush>
  </inkml:definitions>
  <inkml:trace contextRef="#ctx0" brushRef="#br0">8 123 13846,'-4'-1'1524,"1"0"-23,3 1-728,0 42-302,3-14-224,1 37 55,2-28 79,0-2-303,-2-7-55,1-5 10,0-9-22,-2-4 23,2-7-23,-3-2 23,1-1-23,1 0-22,0-12-23,4-5-100,2-15-23,4-4 11,-2 0 113,2 5 33,-4 6 11,-2 8 0,-2 8 124,-4 3-135,-1 5-101,-1 0 258,10 18-90,-4-4-22,9 14-23,-6-13 12,-2-3 10,1-5-44,-4-2 0,1-3 45,0-1 22,2 0-67,4-10-22,2-4-90,6-11 67,-1 0 23,-1 3 11,-2 8 11,-5 5 11,-4 6 56,-1 2 0,-3 1 0,3 0-44,-2 4-1,3 1-44,5 6-527,1-4-246,5-1-404,0-5-280,4-1-370,3-4-12,3-6 181,-2-6 77,-3-4 1603,-7 3 2231,-5 1-349,-5 8-560,-3 2-560,-2 6-123,0 0 100,-5 8 146,-3 7-201,-4 10-23,-3 13-414,6-12-203,1 1-44,7-19 0,1-5-22,0-2 11,3-1 0,4-1-135,6-5 56,4-1-44,0-4 66,-2 3 46,-3 3 22,-4 3 11,-4 2 236,-2 0 78,-2 0-303,2 0 12,0 0-34,3 0-45,-1 0 11,2 0-156,1 0-180,5 0-258,6-1-380,2-5 425,6-3 382,-2-2 156,-3 2 34,-5 6 78,-7 1 224,-3 7 157,-4 11-10,-1 16 88,-1 19-280,0 13-179,0-12 1,0 3-46,0 30-22,0-30 0,0-2 11,0 17-11,1-10-22,0-13-45,0-13-348,2-14-560,-3-12 359,1-23 146,-1-15 223,1-24-280,-1-18-593,1-15 504,-1 36 0,0-2 446,0-2 0,0-1 679,0 2 1,0 1 1440,-3-35 605,1 14-1681,-1 34-191,2 10-190,1 19-201,0 3-57,4 2 284,2 1-385,6 1-33,2 2 34,1 1-46,1 1-89,1 3 0,-4 4 34,-1 5-1,-6 2 12,-1 2 22,-4-1-33,-1 1 11,0 0-45,0-4-123,0-3-57,0-6-178,0-1-1625,0-2 1692,11 0-292,5-4-504,16-7 661,4-6 370,3-6 56,-2 1 45,-3 3 257,-8 2 360,-5 6 166,-7 0 125,-7 7-158,-4 0-256,-3 3-80,0 1-470,0 3 22,0 6 0,0 8 11,3 8 23,3 6-45,3 4 11,1 1-22,-3 0 0,-2-1 11,-3-4 22,-2-2-22,-6-4-145,-6-5-1133,-9-6-2609,2-7 3887,0-4 0,13-3 0,1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46.898"/>
    </inkml:context>
    <inkml:brush xml:id="br0">
      <inkml:brushProperty name="width" value="0.08571" units="cm"/>
      <inkml:brushProperty name="height" value="0.08571" units="cm"/>
      <inkml:brushProperty name="color" value="#004F8B"/>
    </inkml:brush>
  </inkml:definitions>
  <inkml:trace contextRef="#ctx0" brushRef="#br0">217 73 10047,'1'-8'3059,"0"2"-2532,-1 6 941,0 0-1132,1-25 78,-1 18-290,-2-18-124,-2 24 179,-2 1-179,-3 0 11,-4 0-22,-3 3 22,-5 8-89,-2 7 44,1 8-33,2 3 33,4 1-22,4 4 56,3 5 0,5 4 45,-1 3-45,3 3 0,0 1 0,0-1-56,1 0 45,-2-6-135,-1-2-503,-3-2 110,3-15-614,-1-4-618,3-16-201,0-3 1972,0-2 0,1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47.110"/>
    </inkml:context>
    <inkml:brush xml:id="br0">
      <inkml:brushProperty name="width" value="0.08571" units="cm"/>
      <inkml:brushProperty name="height" value="0.08571" units="cm"/>
      <inkml:brushProperty name="color" value="#004F8B"/>
    </inkml:brush>
  </inkml:definitions>
  <inkml:trace contextRef="#ctx0" brushRef="#br0">1 114 14227,'43'-25'-1547,"1"1"1,33-19-863,-49 33 2409,-6 2 0,-16 6 0,-3 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47.689"/>
    </inkml:context>
    <inkml:brush xml:id="br0">
      <inkml:brushProperty name="width" value="0.08571" units="cm"/>
      <inkml:brushProperty name="height" value="0.08571" units="cm"/>
      <inkml:brushProperty name="color" value="#004F8B"/>
    </inkml:brush>
  </inkml:definitions>
  <inkml:trace contextRef="#ctx0" brushRef="#br0">1 24 11694,'0'9'1715,"0"51"-1513,0-46 358,0 39-124,0-52-324,0-1-201,5-8-12,1-3-67,7-8 146,2 0 22,2 4 0,3 1 168,2 4-68,2 1-66,1 5-34,1 2 22,0 2-66,-3 0-35,-3 2 79,-4 3 0,-3 4 56,-4 0-56,-2 0 0,0-3-101,-1-2 79,2-2-236,-1-2 225,2 0 22,-1 0-101,1-4 45,1-5-146,-1-6-67,-3-3 201,1 2-45,-6-1 91,1 9 66,-2 1 80,0 6-57,0 1-22,-5 0 559,-7 20-279,2-3 156,-4 19-167,11-10-11,1 0-225,2-2 22,0-1-167,10-6 78,4-4-504,14-7-493,2-3-1143,5-3 2140,-6-9 0,-10 7 0,-10-8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48.040"/>
    </inkml:context>
    <inkml:brush xml:id="br0">
      <inkml:brushProperty name="width" value="0.08571" units="cm"/>
      <inkml:brushProperty name="height" value="0.08571" units="cm"/>
      <inkml:brushProperty name="color" value="#004F8B"/>
    </inkml:brush>
  </inkml:definitions>
  <inkml:trace contextRef="#ctx0" brushRef="#br0">26 129 13734,'0'4'672,"0"-1"45,0-3-840,33-4 34,-14-8-2,27-5 91,-27-5-22,-2 2 22,-8 3-627,-3 3 246,-4 3 11,-3 2 337,-9 4-24,-5 2 114,-13 2 144,0 8 426,-3 9-22,6 13 146,5 9-291,8 6-3281,7 3 3225,3 0-382,12-5 124,23 4-359,3-20 146,19-3-740,-13-19-201,1-14 2584,-1-10-4792,-16-4 3216,-3-5 0,-19 17 0,-1 3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48.370"/>
    </inkml:context>
    <inkml:brush xml:id="br0">
      <inkml:brushProperty name="width" value="0.08571" units="cm"/>
      <inkml:brushProperty name="height" value="0.08571" units="cm"/>
      <inkml:brushProperty name="color" value="#004F8B"/>
    </inkml:brush>
  </inkml:definitions>
  <inkml:trace contextRef="#ctx0" brushRef="#br0">1 61 10899,'13'-4'426,"-3"1"-314,-10 3-101,0 0 202,58-24 358,-37 18 269,42-17-122,-55 24-46,-3 11 23,-4 7-370,-1 15-124,-1 4-100,-7 5-45,0 2 67,-3-3 45,5-3-89,3-6-1,3-5-55,0-8-23,4-5 0,5-7-661,19-4-695,-2-12-538,10-7-493,-12-9 2387,-11 4 0,-5 6 0,-8 9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7.201"/>
    </inkml:context>
    <inkml:brush xml:id="br0">
      <inkml:brushProperty name="width" value="0.08571" units="cm"/>
      <inkml:brushProperty name="height" value="0.08571" units="cm"/>
      <inkml:brushProperty name="color" value="#333333"/>
    </inkml:brush>
  </inkml:definitions>
  <inkml:trace contextRef="#ctx0" brushRef="#br0">406 379 14283,'9'3'2353,"-2"-1"-1715,-7-2 181,0 0-718,-19 12 55,1 2-133,-20 13-23,4 1-34,-5 2-134,-3 2-258,-2-3-101,3-4 91,2-7-114,8-7 169,4-6-11,6-4-392,6-6 11,6-11-124,4-11-21,5-16 301,12-8 572,6-9 45,13-4 236,2-3 167,-1 1 57,-4 3-80,-5 9 416,-5 4-135,-11 23 12,0 8-360,-7 15 113,0 4 258,1 5 10,2 10-257,2 15 1,5 17 43,2 12-100,5 9-157,4 3-146,5-2-78,3-7 0,3-9-67,2-10-2498,19-5-1850,-25-19 4415,11-3 0,-33-16 0,-2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48.567"/>
    </inkml:context>
    <inkml:brush xml:id="br0">
      <inkml:brushProperty name="width" value="0.08571" units="cm"/>
      <inkml:brushProperty name="height" value="0.08571" units="cm"/>
      <inkml:brushProperty name="color" value="#004F8B"/>
    </inkml:brush>
  </inkml:definitions>
  <inkml:trace contextRef="#ctx0" brushRef="#br0">1 80 15034,'94'-8'-382,"-10"-1"-614,-34-1-148,-5-2-727,-1-2-2935,-18 4 4806,-6-1 0,-17 9 0,-2-1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48.866"/>
    </inkml:context>
    <inkml:brush xml:id="br0">
      <inkml:brushProperty name="width" value="0.08571" units="cm"/>
      <inkml:brushProperty name="height" value="0.08571" units="cm"/>
      <inkml:brushProperty name="color" value="#004F8B"/>
    </inkml:brush>
  </inkml:definitions>
  <inkml:trace contextRef="#ctx0" brushRef="#br0">7 158 16513,'89'-11'-449,"-12"-4"68,-50-14-907,-14-20 1288,-20 28 33,-19-11 46,-14 47 223,-4 9 248,6 16-259,8 5 168,12 2-111,10-3-281,6-3 179,16-6-246,10-9-313,20-11-304,13-8-728,6-6-1512,-15-1 2857,-11-5 0,-26 4 0,-7-4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49.742"/>
    </inkml:context>
    <inkml:brush xml:id="br0">
      <inkml:brushProperty name="width" value="0.08571" units="cm"/>
      <inkml:brushProperty name="height" value="0.08571" units="cm"/>
      <inkml:brushProperty name="color" value="#004F8B"/>
    </inkml:brush>
  </inkml:definitions>
  <inkml:trace contextRef="#ctx0" brushRef="#br0">31 8 14316,'-2'-4'1065,"1"1"-371,1 3-301,-10 28-113,6-6-90,-7 25 292,9-12-325,1 1-135,1-1 23,1-1-45,6-5-11,2-6-23,6-9-78,0-8 90,2-4-68,3-6-100,0-9 134,2-9 11,-2-8 45,-3-1-34,-3 4 34,-3 5-22,-5 8-56,-3 5 55,-2 6-145,-1 2 168,2 2 347,2 8-324,3 6 346,10 19-290,-2-8 89,7 5-157,-5-16 56,-1-4 102,0-7-79,0-2 78,3-3-168,0-9-23,2-7-504,5-21-44,-8 11-315,1-5-99,-11 18-237,-4 5-1176,0 5-1254,-3 3 3652,0 1 0,-1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50.066"/>
    </inkml:context>
    <inkml:brush xml:id="br0">
      <inkml:brushProperty name="width" value="0.08571" units="cm"/>
      <inkml:brushProperty name="height" value="0.08571" units="cm"/>
      <inkml:brushProperty name="color" value="#004F8B"/>
    </inkml:brush>
  </inkml:definitions>
  <inkml:trace contextRef="#ctx0" brushRef="#br0">1 168 16703,'47'-6'146,"-6"-2"-180,-26-14-67,-2-1-426,-4-2 169,-4 2-180,-3 0 34,-2 6 168,0 4 156,-7 7 180,-5 4 34,-8 13 56,-3 7 279,5 14 13,5 6-13,6 3-10,5-1-314,2-3 134,8-6-179,7-6-213,11-11 79,9-6-359,6-7-751,3-13-694,3-7-685,-4-13-99,-14 4 2722,-9 3 0,-16 17 0,-2 1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50.227"/>
    </inkml:context>
    <inkml:brush xml:id="br0">
      <inkml:brushProperty name="width" value="0.08571" units="cm"/>
      <inkml:brushProperty name="height" value="0.08571" units="cm"/>
      <inkml:brushProperty name="color" value="#004F8B"/>
    </inkml:brush>
  </inkml:definitions>
  <inkml:trace contextRef="#ctx0" brushRef="#br0">0 68 11101,'9'-1'4258,"-1"0"-4169,-8 53-89,0-32-22,0 37-539,0-50 326,0-4-135,6-5-616,4-14-583,7-10-447,2-17-79,0-4 2095,-7 10 0,-4 13 0,-6 15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51.492"/>
    </inkml:context>
    <inkml:brush xml:id="br0">
      <inkml:brushProperty name="width" value="0.08571" units="cm"/>
      <inkml:brushProperty name="height" value="0.08571" units="cm"/>
      <inkml:brushProperty name="color" value="#004F8B"/>
    </inkml:brush>
  </inkml:definitions>
  <inkml:trace contextRef="#ctx0" brushRef="#br0">1 216 10821,'0'-22'2655,"0"5"-2341,0 14-23,0 5-246,0 6-45,0 4-325,0 6 90,3 0 112,4-6-35,4-2 147,5-3 11,0-4 0,2 2 34,-3-2 22,-2 3 325,-4 0-146,-3 2 3104,-14 68-2992,3-43-347,-8 50 135,9-66-135,3-4 67,1-5-67,0-3 78,0-3-32,3 0 88,4-1-122,6 3-12,5 3 0,3 5 67,0 11 90,-1 12-157,-5 12 33,-7 10 34,-4 3-44,-4 0-23,-7-5 0,-3-8 123,-8-9-45,-1-11-55,1-10-12,1-9-22,5-5-639,2-21 0,5-14-190,3-28-365,10 0 0,5-4 600,-2 13 0,2-1-275,10-20 0,4 1 880,-4 22 0,2 3 526,26-35 404,-4 15 67,-6 16-381,-10 15 371,-8 12-338,-9 11-223,-5 7-235,-4 7 1807,-2 13-1662,0 7-226,-1 13 226,0 1-235,1-3-67,0-3 45,4-6-79,-4-12 0,3-4 78,-2-8 68,2 0-146,3-5 44,2-2-100,2-5 45,4 4 0,-4 3 22,1 6 202,-3 9-179,0 1-12,2 8 34,1-6 11,1-5-67,1-5 56,4-7-67,22-34-493,-6 2-135,18-30 281,-14 14-394,1 1 439,-1-1 234,3-5 404,-17 22-33,-2 4-135,-20 24 67,-3 6 45,-1 16 168,0 9-169,0 21-177,-3 11 222,-1 7-268,-3 4-11,3-1-12,1-6 0,3-7-22,0-15 0,0-12-358,0-13 100,0-8-325,2-4 79,3-22 415,0-2 89,0-20 269,-3 9 291,-2 5 370,0 11-437,0 7-124,0 8 113,0 1-381,0 2 67,0-4-123,8 0 56,10-4-101,14-4 0,10-4-135,4-2 35,1-3 10,-4 2 90,-6 3 0,-10 5 22,-11 6-22,-10 3 146,-5 2-34,-1 0-112,0 9 134,0 7-201,0 12 67,0 7 0,7 3-33,5 4 100,7-2-67,1-1 0,-4-6 33,-8-2-89,-4-5 56,-4-3-100,-18-4-539,4-9-851,-17-4-2006,13-9 3496,3-4 0,10 2 0,1-1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57.341"/>
    </inkml:context>
    <inkml:brush xml:id="br0">
      <inkml:brushProperty name="width" value="0.08571" units="cm"/>
      <inkml:brushProperty name="height" value="0.08571" units="cm"/>
      <inkml:brushProperty name="color" value="#333333"/>
    </inkml:brush>
  </inkml:definitions>
  <inkml:trace contextRef="#ctx0" brushRef="#br0">28 8 12927,'-1'-4'997,"0"1"79,1 3-773,-2 25 245,-1 0-223,-2 26-202,2-4-123,-1 6 90,2 0-146,0-3 56,1-7-34,-2-9-22,3-9-425,-1-10-382,1-7-246,0-5-1,0-3-850,0-5 1960,2-6 0,-1 4 0,1-2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57.760"/>
    </inkml:context>
    <inkml:brush xml:id="br0">
      <inkml:brushProperty name="width" value="0.08571" units="cm"/>
      <inkml:brushProperty name="height" value="0.08571" units="cm"/>
      <inkml:brushProperty name="color" value="#333333"/>
    </inkml:brush>
  </inkml:definitions>
  <inkml:trace contextRef="#ctx0" brushRef="#br0">1 129 12893,'49'-25'17,"0"0"0,41-17-17,-44 28 0,-1 3 67,-2 4 146,-5 4-135,-3 2-22,-2 1-56,-5 4 79,-2 0-79,-2 3 0,-3-2 23,-3-3-12,-3 0-22,-4-1 22,-4 4 79,-5 3 469,-1 7-155,-1 11-158,0 11 57,0 14-269,0 7 78,0 4 67,2 1-145,4-4 78,3-5-112,5-7 0,0-8 0,0-9 0,-4-9-124,-3-6-492,-5-8-1423,-1-3-505,-1-3 2544,-2-1 0,-1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58.022"/>
    </inkml:context>
    <inkml:brush xml:id="br0">
      <inkml:brushProperty name="width" value="0.08571" units="cm"/>
      <inkml:brushProperty name="height" value="0.08571" units="cm"/>
      <inkml:brushProperty name="color" value="#333333"/>
    </inkml:brush>
  </inkml:definitions>
  <inkml:trace contextRef="#ctx0" brushRef="#br0">0 82 15683,'13'9'1255,"10"-7"-807,26-11 12,10-5-449,4-2-11,3 1-11,-6 3-751,-7 2-168,-11 4-404,-10 2-1198,-10 2-594,-10 0 3126,-6 0 0,-6 2 0,0-1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58.559"/>
    </inkml:context>
    <inkml:brush xml:id="br0">
      <inkml:brushProperty name="width" value="0.08571" units="cm"/>
      <inkml:brushProperty name="height" value="0.08571" units="cm"/>
      <inkml:brushProperty name="color" value="#333333"/>
    </inkml:brush>
  </inkml:definitions>
  <inkml:trace contextRef="#ctx0" brushRef="#br0">0 26 12042,'0'-14'1176,"0"2"-470,0 12 157,0 0-527,0 29 90,0-12-90,0 21-190,0-21-79,0-5-45,0-2-44,0-5-34,0-1-1808,0-3 0,0-1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8.070"/>
    </inkml:context>
    <inkml:brush xml:id="br0">
      <inkml:brushProperty name="width" value="0.08571" units="cm"/>
      <inkml:brushProperty name="height" value="0.08571" units="cm"/>
      <inkml:brushProperty name="color" value="#333333"/>
    </inkml:brush>
  </inkml:definitions>
  <inkml:trace contextRef="#ctx0" brushRef="#br0">49 218 15101,'-5'8'594,"1"-2"-404,4-6-134,0 0-56,-6 59 0,2-36 67,-6 43-67,6-54-11,0-4-157,1-6-134,0 0-898,0-4-66,1-12 22,1-7 180,1-12 919,4-1 145,8 0 257,7 2 639,8 3 158,3 5-146,3 4-382,0 5-112,19 8-268,-14 3-112,11 11-23,-19 4 0,-1 7-11,-3 0 11,-1-2-11,-5-4 23,-3-5-23,-4-2 0,-3-4 56,-1-1-56,1-1-79,0-10-145,3-5-157,1-11-55,-1-2 223,-3-1 56,-4 2 124,-3 0 33,-2 6 224,-1 2 112,-4 9-280,-5 5 201,-6 6 169,-4 17 168,-4 9-157,3 21 0,-1 9-123,8 1-45,5-3-157,5-6-112,11-11-370,12-8-269,15-13-89,15-8-617,10-8-1422,-14-8 2767,-1-5 0,-30 3 0,-4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7:59.375"/>
    </inkml:context>
    <inkml:brush xml:id="br0">
      <inkml:brushProperty name="width" value="0.08571" units="cm"/>
      <inkml:brushProperty name="height" value="0.08571" units="cm"/>
      <inkml:brushProperty name="color" value="#333333"/>
    </inkml:brush>
  </inkml:definitions>
  <inkml:trace contextRef="#ctx0" brushRef="#br0">0 249 14045,'62'-43'33,"-1"-1"1,-4 3 0,-6 8 0,-2 12 112,2 0-135,-1 1 19,-4 6-130,-8 6 115,-9 4-127,-8 4 157,-6 0-67,-4 6 67,-5-1 56,-2 4 55,-3-1-32,1-3 100,-1 1-67,0-2 101,-1 3-124,0 4-111,0 3 44,1 6 78,0 6-145,2 9 180,1 3-124,1 7-12,0-1 46,2-1-45,1-3-23,-1-6-22,-2-7 23,-2-4 77,-1-4-88,-2 0-12,0 1 22,0 5 23,-2 2-56,0 4 11,0-1-23,1-3-55,1-6-12,0-6 45,0-8-179,0-3-852,0-4-10,0-6 245,0 2 181,0-6 189,0 3 224,0 0-167,0 2 313,0 0 45,-1 4-336,-6 0 381,4 1-45,-5 0 56,5 0 0,0 0 33,0 0-10,2 0 660,0 0-493,-1 0 337,-1 0-45,-3 0 100,-3 0-66,-3 3-56,-7 3-125,-6 7-335,-8 3-22,-9 5-90,-7 0-459,-3-1-124,3-6-280,11-6-1714,16-5 2689,11-3 0,11 0 0,0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0.011"/>
    </inkml:context>
    <inkml:brush xml:id="br0">
      <inkml:brushProperty name="width" value="0.08571" units="cm"/>
      <inkml:brushProperty name="height" value="0.08571" units="cm"/>
      <inkml:brushProperty name="color" value="#333333"/>
    </inkml:brush>
  </inkml:definitions>
  <inkml:trace contextRef="#ctx0" brushRef="#br0">47 0 13330,'-17'26'1625,"2"-1"-1221,12 0 200,1-1-346,0-1-258,-1 1 90,1-2-68,1 0-22,0-3 0,1-2 34,0-4-102,0-3 35,0-4-236,0-2-8751,0-3 9020,0-10 0,0 7 0,0-6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0.746"/>
    </inkml:context>
    <inkml:brush xml:id="br0">
      <inkml:brushProperty name="width" value="0.08571" units="cm"/>
      <inkml:brushProperty name="height" value="0.08571" units="cm"/>
      <inkml:brushProperty name="color" value="#333333"/>
    </inkml:brush>
  </inkml:definitions>
  <inkml:trace contextRef="#ctx0" brushRef="#br0">1 130 12232,'3'-2'1188,"-1"0"-997,-2 2-135,52-21-56,-20 8 112,45-16-45,-34 13 79,0 2 55,-1 1-156,-3 2-23,-6 5-22,-3 3 11,-6 3-55,-3 0 44,-6 0 0,-2 0 56,-1 2-12,-1 2 46,-1 2 56,-2 0-135,0 0 168,0-1-168,-2 1 34,1 0 90,-2-2-112,-2 4 145,2 0 78,-3 3-190,3 2 146,-1 1-23,1 2 67,1 4-11,-1 3-179,-1 5 169,1 4-91,1 5-134,0 4 236,1 4-180,1 2-34,0 0 101,1-2-67,1-5 23,-1-4-46,0-8 46,-3-5-35,-2-8-44,-1-4 0,-3-4 56,1-2-11,-1-1-45,0-1 45,0 0-79,0-1 46,0-1-12,0 1 0,0-2 437,0 3-67,0-1-225,-2 1 79,-7 1-224,-6 1 12,-10 1-80,-6 2 68,-4 1-123,-3 0-302,3 1-719,5 2-963,7 1-1791,11-3 3898,4-3 0,8-4 0,0-2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3.099"/>
    </inkml:context>
    <inkml:brush xml:id="br0">
      <inkml:brushProperty name="width" value="0.08571" units="cm"/>
      <inkml:brushProperty name="height" value="0.08571" units="cm"/>
      <inkml:brushProperty name="color" value="#333333"/>
    </inkml:brush>
  </inkml:definitions>
  <inkml:trace contextRef="#ctx0" brushRef="#br0">15 217 12916,'-6'0'1747,"1"0"-536,5 0-572,0 0 178,-3 0-369,17 0-88,3 0 9,23 0-324,10 0 22,12-5-67,13-3-3358,9-4 3335,5 1 23,-1 2-355,-4 4 332,-9 1 57,-14 3-34,-14 0 0,-15 1 34,-13 0 3148,-8 0-3182,-7 0 498,-2 0-599,-2 0-11,-4-1 56,1-2 23,-5-2-270,-1-3 112,-1-1 68,-2-1-202,1 0 247,-4-3-57,3 1 135,-2-1-67,3 2 112,3 1-45,0 0 123,3 3-56,0 0 213,1 1-190,1 2 156,-1-2-200,3 2 144,-1 0-190,2 1 101,0 2-45,0-1-67,1 2 22,5-1 11,7 1-22,6 0 0,6 0-33,-2 0 22,-2 5-1,-1 2 1,-5 7-11,-2 2-57,-3 2 68,-3 1 11,-3 3-22,-2 1-12,-2 1 34,0 0 34,0-1-1,0-5 35,-1-3-68,0-6 0,-1-4 56,2-3 123,-1-2-157,-1 0-22,-1 0 0,-2 0-45,-1 1 90,-1 0-45,-1 0 0,0 0 45,-3-1-34,0 0-11,-3 0 0,-3-5-22,1-2-12,1-6 34,1-1 0,5 2 11,2 2 23,3 2-34,2 3 22,1-1 12,1 4 33,0-3-33,0 2-34,0-3 45,5 0-124,6-2 46,-1 2-35,4 0-391,-5 3 22,-1 1-146,1-1-1176,5 2-213,-2 0-415,6 1-1759,-9 0 4146,-1 0 0,-6 0 0,-1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5.868"/>
    </inkml:context>
    <inkml:brush xml:id="br0">
      <inkml:brushProperty name="width" value="0.08571" units="cm"/>
      <inkml:brushProperty name="height" value="0.08571" units="cm"/>
      <inkml:brushProperty name="color" value="#333333"/>
    </inkml:brush>
  </inkml:definitions>
  <inkml:trace contextRef="#ctx0" brushRef="#br0">144 59 8254,'9'-6'1916,"-1"0"-1142,-8 6 1982,0 0-2061,6-17-56,-5 11-180,5-12-157,-6 15 135,0 2-437,-1 0 45,-3 1 11,-3 0-56,-7 2 22,-3 7-33,-6 6 11,-1 10 0,-1 4 11,2 2-11,5 2 0,7-4-11,5-1-112,5-5 67,4-4-90,9-4-145,10-8 90,13-2-640,7-8-2599,32-26-392,-31 11 3832,15-20 0,-49 28 0,-2 3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7.081"/>
    </inkml:context>
    <inkml:brush xml:id="br0">
      <inkml:brushProperty name="width" value="0.08571" units="cm"/>
      <inkml:brushProperty name="height" value="0.08571" units="cm"/>
      <inkml:brushProperty name="color" value="#333333"/>
    </inkml:brush>
  </inkml:definitions>
  <inkml:trace contextRef="#ctx0" brushRef="#br0">75 0 13835,'-10'50'538,"-1"0"0,-8 41-438,6-37 337,3-1-314,3-5 12,3-7-135,3-9-146,1-9-291,0-9-168,6-7-101,5-5-302,10-2-303,6-7 426,4-5 290,1-7 282,0-4 313,-3 3 0,-4 2 257,-5 4 383,-5 5 43,-7 2 281,-3 5-1,-4 1 673,-1 1-1456,0 3 21,-1 3-145,0 2 90,-2 1-146,2-2 0,0-1-45,1-3 224,0-1-179,3-2 23,2 0 122,3 0 1,2 1 89,-1 1 56,0 3-268,0 1 123,1 1-146,-2-1 0,0-1 11,0-2-11,1-1-169,3-2-32,3 0-359,3-4-101,4-8-348,2-4-212,-1-7 493,1 1 481,-4 1 247,-4 2 213,-6 6 549,-4 5 459,-4 5 482,-2 2-1703,2 4 0,4 4 112,1 5-67,4 4 157,-4 2 11,0 0-146,-5 1 281,0-1-124,-2-2-68,0-2 147,0-3-202,0-1 33,-3-3-67,-1-2-11,-2-2 23,2-1-79,1-2-1479,2 0 639,1-9 156,5-6-223,4-9 515,6-2 66,5 1 270,1 3 0,0 2 112,-3 3 56,-1 2 281,-6 2 88,-2 4 225,-6 4-112,-1 3 818,-2 2-1412,5 0 67,0 3-11,4 3-11,1 4-45,0 3 67,-2 2-11,-1 0 0,-4 0 11,-1-3 213,-2 1-112,0-1 56,0-2 35,0-1-237,-1-3 146,-3-2-168,0-1-89,-2-1-327,2-1-200,0-1-2857,3 0 1310,1-6-2128,4 0 4291,3-6 0,-2 6 0,0 1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7.281"/>
    </inkml:context>
    <inkml:brush xml:id="br0">
      <inkml:brushProperty name="width" value="0.08571" units="cm"/>
      <inkml:brushProperty name="height" value="0.08571" units="cm"/>
      <inkml:brushProperty name="color" value="#333333"/>
    </inkml:brush>
  </inkml:definitions>
  <inkml:trace contextRef="#ctx0" brushRef="#br0">1 3 12311,'8'-1'2274,"-2"0"-1265,-6 1-830,0 0-168,4 22-22,-3-15-23,3 17-436,-4-23-113,0 0-671,2-1-315,3-3-628,0-3 2197,2-3 0,-5 2 0,0 2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7.437"/>
    </inkml:context>
    <inkml:brush xml:id="br0">
      <inkml:brushProperty name="width" value="0.08571" units="cm"/>
      <inkml:brushProperty name="height" value="0.08571" units="cm"/>
      <inkml:brushProperty name="color" value="#333333"/>
    </inkml:brush>
  </inkml:definitions>
  <inkml:trace contextRef="#ctx0" brushRef="#br0">21 17 11739,'-9'-10'2309,"2"3"-2309,3 7-2458,3 0 0,1 0 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7.856"/>
    </inkml:context>
    <inkml:brush xml:id="br0">
      <inkml:brushProperty name="width" value="0.08571" units="cm"/>
      <inkml:brushProperty name="height" value="0.08571" units="cm"/>
      <inkml:brushProperty name="color" value="#333333"/>
    </inkml:brush>
  </inkml:definitions>
  <inkml:trace contextRef="#ctx0" brushRef="#br0">45 8 12053,'0'-4'3115,"0"1"-1916,0 3-740,-5 8 157,-2 6-313,-3 12-22,0 8 66,4 5-213,2 42-44,3-10-68,0-19 1,1 0-23,0 30 0,0-3 33,0-7-33,1-9 0,2-13 0,1-12-89,2-13-169,-4-11-359,1-9-514,-2-4-864,0-2-2297,-1-7 4292,0-5 0,0 3 0,0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8.153"/>
    </inkml:context>
    <inkml:brush xml:id="br0">
      <inkml:brushProperty name="width" value="0.08571" units="cm"/>
      <inkml:brushProperty name="height" value="0.08571" units="cm"/>
      <inkml:brushProperty name="color" value="#333333"/>
    </inkml:brush>
  </inkml:definitions>
  <inkml:trace contextRef="#ctx0" brushRef="#br0">0 142 14462,'49'-37'-493,"-1"-1"0,-4 4 0,-7 9 493,-10 20 0,-7 3 246,-5 2 1368,-4 34-1356,-6-17-168,-1 26 100,-4-28-190,0-5 0,0-5 11,0-2-762,0-3-1086,5-12-572,0-6-1771,1-6 4180,0 0 0,-4 14 0,0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8.416"/>
    </inkml:context>
    <inkml:brush xml:id="br0">
      <inkml:brushProperty name="width" value="0.08571" units="cm"/>
      <inkml:brushProperty name="height" value="0.08571" units="cm"/>
      <inkml:brushProperty name="color" value="#333333"/>
    </inkml:brush>
  </inkml:definitions>
  <inkml:trace contextRef="#ctx0" brushRef="#br0">182 19 12132,'8'-11'3115,"-2"3"-2488,-6 8-336,0 0 202,-61 52-190,33-20-203,-10 4 1,3 1 235,15 0-336,11-8-100,5-9-124,4-9 67,10-6-101,7-4-582,14-11-180,5-8 247,2-15 269,0-5 314,-3-1 190,-6 6 526,-4 5 112,-12 15-223,-4 5 112,-9 21-225,-4 13-123,-6 25 315,-6 16-237,-5 14-308,2 9 85,3 5-34,4-1-359,6-5-605,3-11-503,3-14-1447,0-30 2914,0-12 0,0-22 0,0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8.815"/>
    </inkml:context>
    <inkml:brush xml:id="br0">
      <inkml:brushProperty name="width" value="0.08571" units="cm"/>
      <inkml:brushProperty name="height" value="0.08571" units="cm"/>
      <inkml:brushProperty name="color" value="#333333"/>
    </inkml:brush>
  </inkml:definitions>
  <inkml:trace contextRef="#ctx0" brushRef="#br0">1 96 13432,'0'-13'2431,"0"2"-2039,0 11-426,0 0-604,0-8-304,0 6-638,3-6 348,3 8 526,6 5-213,3 4-1299,2 5 515,2 4 1635,0 1 68,-2 3 941,0-1 281,-2 0 380,-3-3-392,-2-6 269,-3-2 1043,-2-7-1492,-1-1-301,-1-2-281,2 0-336,0-4-112,4-5 0,1-7-258,1-4-268,0 1 144,-3 0-66,-3 4 258,-2 4 123,-2 5-370,-1 4 437,0 2 157,-1 6-113,-7 8 203,-3 10-90,-4 10-45,1 2-112,5-2 56,5-3-56,3-8 112,7-9-90,8-6-22,11-6-157,9-8-268,5-9-158,4-9-1221,21-24 1356,-15 12 448,11-8 280,-26 21 504,-7 9 146,-7 5-45,-6 6-414,-5 2 504,-5 1-762,-2 7-1,-2 0-212,0 5 12,0-4 55,0-4-45,1-3 292,2-1 90,4-7-303,7-7-157,18-22 56,-4 6 0,9-4-101,-14 19-314,-6 7-638,-6 4-460,-5 3-1277,-4 2 2790,-2 7 0,0-5 0,0 4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9.648"/>
    </inkml:context>
    <inkml:brush xml:id="br0">
      <inkml:brushProperty name="width" value="0.08571" units="cm"/>
      <inkml:brushProperty name="height" value="0.08571" units="cm"/>
      <inkml:brushProperty name="color" value="#333333"/>
    </inkml:brush>
  </inkml:definitions>
  <inkml:trace contextRef="#ctx0" brushRef="#br0">66 105 15090,'-8'7'616,"2"0"-90,6-7-347,0 0-167,4 21 100,3-15-112,7 15 11,4-21-11,2-9-314,0-2-223,-2-11-102,-4-1-123,-7 1 90,-4 0 661,-6 2 11,-9 4 0,-6 3 336,-9 7 44,0 3 57,1 3 68,4 9-68,3 6-34,5 12 68,6 5 111,7 18-559,15-13 10,10 10-33,16-24-414,10-8-550,6-7-627,6-6-2050,-16-8 3641,-5-3 0,-27 1 0,-5 1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09.820"/>
    </inkml:context>
    <inkml:brush xml:id="br0">
      <inkml:brushProperty name="width" value="0.08571" units="cm"/>
      <inkml:brushProperty name="height" value="0.08571" units="cm"/>
      <inkml:brushProperty name="color" value="#333333"/>
    </inkml:brush>
  </inkml:definitions>
  <inkml:trace contextRef="#ctx0" brushRef="#br0">0 0 14899,'7'7'2095,"-2"-2"-1960,-5-5-337,0 0-739,0 17-247,0-13 124,3 12 436,5-16-1758,0-3 2386,4-3 0,-8 2 0,0-1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0.322"/>
    </inkml:context>
    <inkml:brush xml:id="br0">
      <inkml:brushProperty name="width" value="0.08571" units="cm"/>
      <inkml:brushProperty name="height" value="0.08571" units="cm"/>
      <inkml:brushProperty name="color" value="#333333"/>
    </inkml:brush>
  </inkml:definitions>
  <inkml:trace contextRef="#ctx0" brushRef="#br0">107 18 17700,'-34'-17'415,"2"42"-415,7-3 0,9 28 0,16-32-22,6-3 22,3-6-56,8-2 22,5-5-112,2-1-11,2-2-201,0-7-57,-4-3 225,-4-7-124,-3 3 314,-5 1 34,-3 6-1,-4 1-10,-2 5 100,0 1 247,2 5 10,2 12-77,6 14 213,4 17-326,2 12 68,4 5 44,0 5-123,-4-4 192,-5-6-259,-7-8 78,-4-11 135,-2-7-292,-7-11-66,-4-10-415,-4-7-3620,2-53-1030,6 19 5098,4-39 0,4 46 0,0 5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0.464"/>
    </inkml:context>
    <inkml:brush xml:id="br0">
      <inkml:brushProperty name="width" value="0.08571" units="cm"/>
      <inkml:brushProperty name="height" value="0.08571" units="cm"/>
      <inkml:brushProperty name="color" value="#333333"/>
    </inkml:brush>
  </inkml:definitions>
  <inkml:trace contextRef="#ctx0" brushRef="#br0">0 9 19594,'12'-5'-1421,"-3"1"1,-9 4 0,0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0.998"/>
    </inkml:context>
    <inkml:brush xml:id="br0">
      <inkml:brushProperty name="width" value="0.08571" units="cm"/>
      <inkml:brushProperty name="height" value="0.08571" units="cm"/>
      <inkml:brushProperty name="color" value="#333333"/>
    </inkml:brush>
  </inkml:definitions>
  <inkml:trace contextRef="#ctx0" brushRef="#br0">1 9 13846,'0'-5'1412,"0"1"-90,0 4-1064,0 58-34,2-26-12,1 47 68,1-44-201,1-4-46,-1-8-33,-1-7-11,0-9-717,1-4-381,3-3-326,0-11-1131,3-7-89,-1-13-773,-3 3 3428,-3 2 0,-3 17 0,0 2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1.320"/>
    </inkml:context>
    <inkml:brush xml:id="br0">
      <inkml:brushProperty name="width" value="0.08571" units="cm"/>
      <inkml:brushProperty name="height" value="0.08571" units="cm"/>
      <inkml:brushProperty name="color" value="#333333"/>
    </inkml:brush>
  </inkml:definitions>
  <inkml:trace contextRef="#ctx0" brushRef="#br0">1 89 17622,'52'22'140,"1"-1"0,37 14-50,-68-31-90,4-2-158,-1-3-133,3-10-605,1-6 302,2-11 292,-2-3 145,-3 3 157,-5 4 11,-6 8 135,-6 5 458,-6 7-256,-1 3 403,-1 3-259,3 8-256,-1 5 100,3 9-224,0 0-78,1-1 0,0-5-34,0-5-90,-1-5-291,1-4-986,0-3-302,3-1-3419,-1-1 5088,1-6 0,-6 5 0,-1-5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1.616"/>
    </inkml:context>
    <inkml:brush xml:id="br0">
      <inkml:brushProperty name="width" value="0.08571" units="cm"/>
      <inkml:brushProperty name="height" value="0.08571" units="cm"/>
      <inkml:brushProperty name="color" value="#333333"/>
    </inkml:brush>
  </inkml:definitions>
  <inkml:trace contextRef="#ctx0" brushRef="#br0">1 1 15000,'8'0'2935,"-2"0"-2184,-6 0-504,0 0 223,11 54-189,-7-24-236,8 44 100,-11-41 12,-1-4-135,0-5 79,1-7-78,-1-5-23,2-5 0,-1-5 67,2-1 34,0-1-101,3 0 56,4 1-112,6 0-45,6 0-426,5-1-649,4 0-7676,4-8 8852,-13 2 0,-2-2 0,-17 4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1.868"/>
    </inkml:context>
    <inkml:brush xml:id="br0">
      <inkml:brushProperty name="width" value="0.08571" units="cm"/>
      <inkml:brushProperty name="height" value="0.08571" units="cm"/>
      <inkml:brushProperty name="color" value="#333333"/>
    </inkml:brush>
  </inkml:definitions>
  <inkml:trace contextRef="#ctx0" brushRef="#br0">1 0 17834,'31'94'371,"-4"-14"-360,-17-58-22,1-3-224,-4-8-1088,0-5-290,-3-3-886,1-3 2499,-3-9 0,0 7 0,-2-8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2.116"/>
    </inkml:context>
    <inkml:brush xml:id="br0">
      <inkml:brushProperty name="width" value="0.08571" units="cm"/>
      <inkml:brushProperty name="height" value="0.08571" units="cm"/>
      <inkml:brushProperty name="color" value="#333333"/>
    </inkml:brush>
  </inkml:definitions>
  <inkml:trace contextRef="#ctx0" brushRef="#br0">0 40 19246,'71'-22'191,"-9"5"-101,-32 17-90,-6 4 146,-7 1-68,-9 3-78,-3 3 459,-8 1-448,-14 5-11,-10 3-728,-15-2-762,0-3-1479,13-8 2969,11-4 0,14-3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47.770"/>
    </inkml:context>
    <inkml:brush xml:id="br0">
      <inkml:brushProperty name="width" value="0.08571" units="cm"/>
      <inkml:brushProperty name="height" value="0.08571" units="cm"/>
      <inkml:brushProperty name="color" value="#333333"/>
    </inkml:brush>
  </inkml:definitions>
  <inkml:trace contextRef="#ctx0" brushRef="#br0">156 0 14540,'-29'45'185,"0"0"1,-21 33-119,30-40-67,5-5-34,7-8-90,4-5-122,3-7-191,1-3 68,2-6-125,5-1 214,4-3 56,6-3 157,2-8 33,3-5 34,-2-5 695,2-3 56,-11 12-135,-1 0-145,-9 11 234,-1 1-649,3 6-56,0 0 0,4 4-56,-1-3-246,4-3-224,3-2-550,5-2-1199,5-8-593,6-8 246,-6-2 2622,0-3 0,-15 13 0,-2 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8.621"/>
    </inkml:context>
    <inkml:brush xml:id="br0">
      <inkml:brushProperty name="width" value="0.08571" units="cm"/>
      <inkml:brushProperty name="height" value="0.08571" units="cm"/>
      <inkml:brushProperty name="color" value="#333333"/>
    </inkml:brush>
  </inkml:definitions>
  <inkml:trace contextRef="#ctx0" brushRef="#br0">13 158 16322,'-7'-3'2196,"2"0"-2196,5 3-168,75-27-1132,-30 9-431,7-2 0,2 0-723,0-6-2946,-20 10 5400,-6 0 0,-23 12 0,-1-1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6.102"/>
    </inkml:context>
    <inkml:brush xml:id="br0">
      <inkml:brushProperty name="width" value="0.08571" units="cm"/>
      <inkml:brushProperty name="height" value="0.08571" units="cm"/>
      <inkml:brushProperty name="color" value="#333333"/>
    </inkml:brush>
  </inkml:definitions>
  <inkml:trace contextRef="#ctx0" brushRef="#br0">0 637 13700,'97'-6'303,"-10"0"89,-38-3-381,7-1 22,11-3-33,15-1-577,-33 5 1,1 1 559,8-2 1,2 1-458,4-1 0,2 0 362,7-1 0,1 0 34,4 1 0,1 0-775,6-1 0,2 1 757,5 1 1,1 0 84,-27 2 0,2 1 0,0-1-374,6 0 0,0 0 0,2 0 392,3-1 1,1 1-1,1-1-7,6 0 0,1 0 0,0 0-343,4 0 1,0-1 0,2 0 338,2 1 1,1 0-1,1-1 6,-23 2 1,0 0 0,1-1 0,-1 1-6,2-1 0,0 1 1,0-1-1,1 0 3,-2 0 0,1 0 0,1-1 0,4 0-274,3 0 1,6-1-1,1 0 1,-1 0-1,-4 1 274,-1 0 0,-4 0 0,0 1 0,3-1 0,-3 0 0,5 0 0,0 1 0,-3-1 0,-6 1 35,14 0 1,-8 0 0,0 1-36,-3 1 0,-1 0 0,-2 0 0,-6 0 0,-1 1 0,2 0-269,11 0 0,4 1 0,-8 0-217,5 0 0,-7 0-1402,1 1 0,-13 1 2155,-29 2 0,-38 0 0,-5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8.838"/>
    </inkml:context>
    <inkml:brush xml:id="br0">
      <inkml:brushProperty name="width" value="0.08571" units="cm"/>
      <inkml:brushProperty name="height" value="0.08571" units="cm"/>
      <inkml:brushProperty name="color" value="#333333"/>
    </inkml:brush>
  </inkml:definitions>
  <inkml:trace contextRef="#ctx0" brushRef="#br0">52 89 8736,'-8'0'2544,"2"0"-2040,6 0 885,0 0-884,-1-22 279,0 12-335,0-18 88,1 18-22,0 3-167,0 1 134,0 3-292,0 2-156,0 0-135,-4 10 202,0 12 100,-4 15-201,1 12 23,1 3-79,3-4 45,1-8 11,2-8-146,0-9-235,0-8 191,0-7-68,0-3-325,0-3-392,0-12-89,0-8-426,2-15-539,1-9-985,1 9 3014,-1-1 0,-2 23 0,-1 2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9.197"/>
    </inkml:context>
    <inkml:brush xml:id="br0">
      <inkml:brushProperty name="width" value="0.08571" units="cm"/>
      <inkml:brushProperty name="height" value="0.08571" units="cm"/>
      <inkml:brushProperty name="color" value="#333333"/>
    </inkml:brush>
  </inkml:definitions>
  <inkml:trace contextRef="#ctx0" brushRef="#br0">0 89 14820,'25'21'886,"-2"1"-774,-15 5-67,3-4-45,-2-5 33,2-6 23,2-7-112,3-3-78,6-13-505,5-8-11,6-16-78,1-4 268,0-1 292,-5 9 168,-7 7 67,-7 12 248,-7 6-102,-5 5 649,-2 12-413,-1 11-80,0 17 68,0 13-359,0 4 169,0 1-247,0-6 22,0-10-78,0-8 11,4-11-235,3-6-347,5-8-617,4-3-548,2-4 1792,0-4 0,-7 2 0,-4-2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9.541"/>
    </inkml:context>
    <inkml:brush xml:id="br0">
      <inkml:brushProperty name="width" value="0.08571" units="cm"/>
      <inkml:brushProperty name="height" value="0.08571" units="cm"/>
      <inkml:brushProperty name="color" value="#333333"/>
    </inkml:brush>
  </inkml:definitions>
  <inkml:trace contextRef="#ctx0" brushRef="#br0">0 228 13095,'11'0'1703,"-3"0"-1670,-8 0-212,0 0-515,52-49-236,-30 24 694,37-40 236,-45 40-224,-8 2-56,-3 7 56,-3 3-79,0 6 135,-1 4 168,-7 2 168,-3 16 561,-7 10 145,0 20 157,1 8-336,8 4-482,4-2-57,3-4-156,9-9 56,7-9-112,9-13-190,10-9-248,4-9-1679,22-44 840,-12 3-1,13-39-459,-23 13 1793,-15 17 0,-7 15 0,-13 21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9.699"/>
    </inkml:context>
    <inkml:brush xml:id="br0">
      <inkml:brushProperty name="width" value="0.08571" units="cm"/>
      <inkml:brushProperty name="height" value="0.08571" units="cm"/>
      <inkml:brushProperty name="color" value="#333333"/>
    </inkml:brush>
  </inkml:definitions>
  <inkml:trace contextRef="#ctx0" brushRef="#br0">31 0 10966,'-2'60'3653,"-2"-14"-3637,0 5 1,1 4-17,-4 17 0,1-3-761,3-11 10,1-12-280,2-16-1109,0-12 2140,0-10 0,0-5 0,0-3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19.849"/>
    </inkml:context>
    <inkml:brush xml:id="br0">
      <inkml:brushProperty name="width" value="0.08571" units="cm"/>
      <inkml:brushProperty name="height" value="0.08571" units="cm"/>
      <inkml:brushProperty name="color" value="#333333"/>
    </inkml:brush>
  </inkml:definitions>
  <inkml:trace contextRef="#ctx0" brushRef="#br0">0 191 14820,'39'-44'-2588,"-1"0"0,21-24 2588,-36 46 0,-15 15 0,-3 1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0.180"/>
    </inkml:context>
    <inkml:brush xml:id="br0">
      <inkml:brushProperty name="width" value="0.08571" units="cm"/>
      <inkml:brushProperty name="height" value="0.08571" units="cm"/>
      <inkml:brushProperty name="color" value="#333333"/>
    </inkml:brush>
  </inkml:definitions>
  <inkml:trace contextRef="#ctx0" brushRef="#br0">1 9 10025,'11'-5'4358,"-1"1"-3438,-10 4-181,0 0-167,6 57-124,-7-24-269,7 45-45,-8-41 157,2-6-257,0-7 78,0-6-112,0-10 34,0-2 157,0-5-46,0-1-133,6-8-12,6-7-270,8-10 124,4 1 135,-1 4 22,-3 8-11,-3 6 0,-4 4 0,-3 2 56,-3 5-22,-1 5 22,-1 7-56,-1 0-235,1 0-661,1-6-673,2-5-1568,13-3 235,-8-5 2902,9-2 0,-17 0 0,-1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0.459"/>
    </inkml:context>
    <inkml:brush xml:id="br0">
      <inkml:brushProperty name="width" value="0.08571" units="cm"/>
      <inkml:brushProperty name="height" value="0.08571" units="cm"/>
      <inkml:brushProperty name="color" value="#333333"/>
    </inkml:brush>
  </inkml:definitions>
  <inkml:trace contextRef="#ctx0" brushRef="#br0">1 70 10429,'10'0'2912,"-2"0"-2105,-8 0-247,0 0-381,3 39 225,2-29-135,4 29 190,1-39-246,-1-3-213,3-7 0,-2-5 45,1-8-45,-3-1-22,-3 2-169,-3 0-111,-2 5 268,0 4-179,0 8 45,0 1-145,-1 4-618,1 8-693,-1 4 44,1 6 123,2-2-100,13-6 190,-1-6 1367,10-4 0,-13 0 0,-3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0.823"/>
    </inkml:context>
    <inkml:brush xml:id="br0">
      <inkml:brushProperty name="width" value="0.08571" units="cm"/>
      <inkml:brushProperty name="height" value="0.08571" units="cm"/>
      <inkml:brushProperty name="color" value="#333333"/>
    </inkml:brush>
  </inkml:definitions>
  <inkml:trace contextRef="#ctx0" brushRef="#br0">115 275 9241,'-6'-1'5546,"-8"12"-5254,-14 28 32,0 5-156,7 0 0,9-5-89,7-10 66,5-7 416,5-12-415,8-5 111,10-11-257,9-16 23,5-13-68,1-20 101,-3-4-34,-5-4-22,-6 5 23,-5 2 33,-4 6 11,-5 7 426,-3 11 191,-3 11-584,-3 10-100,-1 7 34,0 3 190,0 13 168,0 11-336,0 19 11,0 37-67,0-18 0,2 19-381,6-35-706,3-9-571,7-9-1267,3-11-2901,-5-8 5826,1-5 0,-12-3 0,-1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1.199"/>
    </inkml:context>
    <inkml:brush xml:id="br0">
      <inkml:brushProperty name="width" value="0.08571" units="cm"/>
      <inkml:brushProperty name="height" value="0.08571" units="cm"/>
      <inkml:brushProperty name="color" value="#333333"/>
    </inkml:brush>
  </inkml:definitions>
  <inkml:trace contextRef="#ctx0" brushRef="#br0">0 43 15224,'0'-6'2084,"0"1"-1647,0 5 157,0 0-527,58-15 79,-36 12-146,42-11 34,-55 24 66,-5 7-88,-3 12 156,-13 9-168,-5 4 67,-11 2-45,4-6-22,5-5 0,8-10 202,6-3-180,3-3 269,2-3-10,8 1-259,10-4 113,13 0-135,10-4-762,5-4-930,-1-2-2095,-14-1 3787,-7-3 0,-18 3 0,-3-4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9.167"/>
    </inkml:context>
    <inkml:brush xml:id="br0">
      <inkml:brushProperty name="width" value="0.08571" units="cm"/>
      <inkml:brushProperty name="height" value="0.08571" units="cm"/>
      <inkml:brushProperty name="color" value="#333333"/>
    </inkml:brush>
  </inkml:definitions>
  <inkml:trace contextRef="#ctx0" brushRef="#br0">0 35 13476,'9'-9'3283,"-1"2"-2566,-8 7 348,0 0-628,-2 71-258,1-44-179,-1 52-23,2-66-548,3-7-258,9-7-505,7-12-179,11-9 13,0-6 110,4-1 1154,-4 5 236,-2 6 774,-7 6 559,-6 6-268,-7 4-113,-3 4-246,-4 9-235,0 4-113,-1 8-22,0-4-122,1-3-91,0-6-123,2-5-34,-1-3 1,0-2-170,4 0-267,2-4-1144,7-8 281,6-7-449,6-7 841,4-2 146,3 3 795,-1 2 448,-5 8 672,-6 7 102,-8 5 627,-4 9-1312,-5 4-88,-1 7-147,0-1 45,-2-3-100,2-4-68,-2-4-112,-1-3-33,2-1-348,-1-1-661,2 0-380,1-8-550,1-2-739,-1-4 2644,-2 3 0,-2 6 0,-1 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1.724"/>
    </inkml:context>
    <inkml:brush xml:id="br0">
      <inkml:brushProperty name="width" value="0.08571" units="cm"/>
      <inkml:brushProperty name="height" value="0.08571" units="cm"/>
      <inkml:brushProperty name="color" value="#333333"/>
    </inkml:brush>
  </inkml:definitions>
  <inkml:trace contextRef="#ctx0" brushRef="#br0">1 545 14048,'71'-20'1090,"0"1"1,6-3-1,1 0-978,12-3 0,4 0-1121,-27 6 1,1 1 0,0-1 1015,5-1 0,1-1 1,1 1-5,2 0 1,1 0 0,0-1-8,0 1 0,0 1 1,0-1 3,-2 1 0,1 1 0,-2 0-71,-4 2 0,-1 0 0,-2 2-58,24-5 1,-5 2-898,-11 5 1,-9 1-2191,9 1 3216,-42 6 0,-37 4 0,-7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4.129"/>
    </inkml:context>
    <inkml:brush xml:id="br0">
      <inkml:brushProperty name="width" value="0.08571" units="cm"/>
      <inkml:brushProperty name="height" value="0.08571" units="cm"/>
      <inkml:brushProperty name="color" value="#333333"/>
    </inkml:brush>
  </inkml:definitions>
  <inkml:trace contextRef="#ctx0" brushRef="#br0">17 0 9196,'-5'2'2039,"0"-1"997,5-1-2576,-2 0 22,1 0 44,-2 0-402,2 2 212,1 7 112,0 10-448,0 13 34,0 9-68,0 6 23,0 3-79,0-1-257,0-6-213,0-9-292,0-9-1031,2-11-178,3-7-2735,0-5 4796,0-8 0,-3 4 0,-2-4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4.378"/>
    </inkml:context>
    <inkml:brush xml:id="br0">
      <inkml:brushProperty name="width" value="0.08571" units="cm"/>
      <inkml:brushProperty name="height" value="0.08571" units="cm"/>
      <inkml:brushProperty name="color" value="#333333"/>
    </inkml:brush>
  </inkml:definitions>
  <inkml:trace contextRef="#ctx0" brushRef="#br0">1 135 10125,'0'-9'1816,"0"2"-1368,0 7-358,63-32-79,-29 16 23,50-25-68,-49 28-78,-6 3-717,-10 5-427,-8 3-1119,-6 2 2375,-4 0 0,-1 0 0,0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4.558"/>
    </inkml:context>
    <inkml:brush xml:id="br0">
      <inkml:brushProperty name="width" value="0.08571" units="cm"/>
      <inkml:brushProperty name="height" value="0.08571" units="cm"/>
      <inkml:brushProperty name="color" value="#333333"/>
    </inkml:brush>
  </inkml:definitions>
  <inkml:trace contextRef="#ctx0" brushRef="#br0">1 54 14675,'85'-19'-2431,"-13"4"616,-43 3-2354,-14 8 4169,-5 0 0,-10 4 0,0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4.925"/>
    </inkml:context>
    <inkml:brush xml:id="br0">
      <inkml:brushProperty name="width" value="0.08571" units="cm"/>
      <inkml:brushProperty name="height" value="0.08571" units="cm"/>
      <inkml:brushProperty name="color" value="#333333"/>
    </inkml:brush>
  </inkml:definitions>
  <inkml:trace contextRef="#ctx0" brushRef="#br0">0 133 14854,'53'-21'101,"-1"1"0,28-10-482,-70 4 145,-9 12-189,-1 4 235,-5 3 178,-5 3 12,-7 3 0,-2 2 34,-3 10 22,2 6 302,1 12-55,5 6 10,6 3-290,3 1-11,4-1-12,5-5-158,11-7-200,9-10-449,16-8-817,8-11-808,-8-7 2432,-2-9 0,-25 7 0,-2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5.247"/>
    </inkml:context>
    <inkml:brush xml:id="br0">
      <inkml:brushProperty name="width" value="0.08571" units="cm"/>
      <inkml:brushProperty name="height" value="0.08571" units="cm"/>
      <inkml:brushProperty name="color" value="#333333"/>
    </inkml:brush>
  </inkml:definitions>
  <inkml:trace contextRef="#ctx0" brushRef="#br0">75 56 12176,'0'-4'3698,"-33"34"-3754,24-15 56,-24 22 0,33-29 0,0-4-45,5-3-22,6-1-23,8-2-67,3-6 157,2 0 12,-5-3 10,-2 5-22,-5 2 370,-2 3-146,-2 1 168,-1 8-145,-1 1-191,-1 6 33,0-3-89,-1-4 0,0-5-78,2-2-124,4-6-974,6-11-404,5-11-1166,6-12-783,-8 8 3529,-3 3 0,-11 19 0,-3 1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5.434"/>
    </inkml:context>
    <inkml:brush xml:id="br0">
      <inkml:brushProperty name="width" value="0.08571" units="cm"/>
      <inkml:brushProperty name="height" value="0.08571" units="cm"/>
      <inkml:brushProperty name="color" value="#333333"/>
    </inkml:brush>
  </inkml:definitions>
  <inkml:trace contextRef="#ctx0" brushRef="#br0">10 1 15896,'-2'52'711,"1"0"1,-3 46-477,3-35-201,0 0-34,1-6-34,0-9-212,0-14-1479,0-13-696,1-11 889,-1-6 1,1-4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6.229"/>
    </inkml:context>
    <inkml:brush xml:id="br0">
      <inkml:brushProperty name="width" value="0.08571" units="cm"/>
      <inkml:brushProperty name="height" value="0.08571" units="cm"/>
      <inkml:brushProperty name="color" value="#333333"/>
    </inkml:brush>
  </inkml:definitions>
  <inkml:trace contextRef="#ctx0" brushRef="#br0">10 205 14126,'-6'-4'2924,"2"1"-2924,27 3 0,-9 0-56,21 0-504,-13 0-79,5-3-358,1-5-852,0-3 538,0-3 359,-6 3 952,-2 2 0,-5 4 112,-4 2 459,-4 2 192,-4 1 1948,-2 0-1994,-1 8 34,0 1-303,0 7-45,0 1-67,0-1-179,2-1 67,1-4-224,1-1 0,1-4 11,-1-2 57,2-2-68,1-2 0,5 0-460,3-7-88,7-2-136,1-7 449,3 1 167,-3 5 57,-4 2 11,-2 6 56,-5-1 550,0 3-405,-5 0-122,0 0 178,-2 0-223,0 0 145,4 0 34,0 0-168,6 0 78,16 0-123,-3 0-67,13-1 67,-7-1-12,3-4-268,3-3-201,-1-4 122,0-2 135,-5-2 134,-7 0 23,-4-8 67,-11 6 0,-2-4 0,-9 10 303,-1 3-180,0 6-33,-7 2 55,-1 2 214,-16 2-23,8 7-56,-4 5 191,11 7-113,5 3 34,1 0 180,3 0-381,2 2 44,11-1-235,9-1-123,35 2-953,-7-14-1154,19 1-1748,-35-13 3978,-8 0 0,-19 0 0,-4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8.080"/>
    </inkml:context>
    <inkml:brush xml:id="br0">
      <inkml:brushProperty name="width" value="0.08571" units="cm"/>
      <inkml:brushProperty name="height" value="0.08571" units="cm"/>
      <inkml:brushProperty name="color" value="#333333"/>
    </inkml:brush>
  </inkml:definitions>
  <inkml:trace contextRef="#ctx0" brushRef="#br0">61 117 14014,'20'9'750,"-1"-2"-603,-5-10-125,0-5-11,-2-4-11,-2-6-269,-4 1 33,-3-1-155,-2 2-13,-1 1 326,-4 4 78,-5 2 22,-4 5 12,-7 2-34,1 4 347,0 11 101,-2 8-112,3 14 236,2 7-258,4 3 55,6 3-369,3-2 67,8-7-67,13-6 0,12-12-89,18-10-314,8-6-393,8-22-1176,3-9-1244,-19-8 3216,-6-3 0,-31 21 0,-2 4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8.265"/>
    </inkml:context>
    <inkml:brush xml:id="br0">
      <inkml:brushProperty name="width" value="0.08571" units="cm"/>
      <inkml:brushProperty name="height" value="0.08571" units="cm"/>
      <inkml:brushProperty name="color" value="#333333"/>
    </inkml:brush>
  </inkml:definitions>
  <inkml:trace contextRef="#ctx0" brushRef="#br0">172 3 11750,'3'-1'2253,"-1"0"-1581,-2 1-661,-40 65-56,18-31 45,-4 10 0,-1-1-112,5-7 101,3-7-493,7-8-326,5-9-1074,5-7 1149,2-4 1,0-1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09.467"/>
    </inkml:context>
    <inkml:brush xml:id="br0">
      <inkml:brushProperty name="width" value="0.08571" units="cm"/>
      <inkml:brushProperty name="height" value="0.08571" units="cm"/>
      <inkml:brushProperty name="color" value="#333333"/>
    </inkml:brush>
  </inkml:definitions>
  <inkml:trace contextRef="#ctx0" brushRef="#br0">1 0 11773,'0'0'0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8.462"/>
    </inkml:context>
    <inkml:brush xml:id="br0">
      <inkml:brushProperty name="width" value="0.08571" units="cm"/>
      <inkml:brushProperty name="height" value="0.08571" units="cm"/>
      <inkml:brushProperty name="color" value="#333333"/>
    </inkml:brush>
  </inkml:definitions>
  <inkml:trace contextRef="#ctx0" brushRef="#br0">1 12 14171,'0'-7'1882,"0"2"-1277,0 5-325,0 0 112,19 53-358,-3-25 0,20 40-34,-9-39-34,3-7-784,15-6-459,-7-9-1233,13-9 2510,-18-16 0,-13 8 0,-10-6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8.707"/>
    </inkml:context>
    <inkml:brush xml:id="br0">
      <inkml:brushProperty name="width" value="0.08571" units="cm"/>
      <inkml:brushProperty name="height" value="0.08571" units="cm"/>
      <inkml:brushProperty name="color" value="#333333"/>
    </inkml:brush>
  </inkml:definitions>
  <inkml:trace contextRef="#ctx0" brushRef="#br0">1 1 15527,'3'62'388,"0"0"1,-1-3-1,1-4-242,2 9 279,0 0-190,0-3-201,1-3-68,1-7-190,1-8-997,-1-11-908,0-13 2129,-3-14 0,-2-4 0,-2-5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9.046"/>
    </inkml:context>
    <inkml:brush xml:id="br0">
      <inkml:brushProperty name="width" value="0.08571" units="cm"/>
      <inkml:brushProperty name="height" value="0.08571" units="cm"/>
      <inkml:brushProperty name="color" value="#333333"/>
    </inkml:brush>
  </inkml:definitions>
  <inkml:trace contextRef="#ctx0" brushRef="#br0">1 142 13846,'47'-18'56,"1"0"0,32-11 78,-50 36 493,-4 6-155,-4 9-92,-1 6-122,-4 2-258,0 2 45,-3-3-79,-4-5 101,-3-5-67,-3-6 45,-3-6-34,-1-4-11,0-2-1580,6-36 629,3 7-484,10-29 315,6 18-225,7 3 751,5 3 45,5 5-302,1 4 851,-12 10 0,-10 4 0,-14 9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9.399"/>
    </inkml:context>
    <inkml:brush xml:id="br0">
      <inkml:brushProperty name="width" value="0.08571" units="cm"/>
      <inkml:brushProperty name="height" value="0.08571" units="cm"/>
      <inkml:brushProperty name="color" value="#333333"/>
    </inkml:brush>
  </inkml:definitions>
  <inkml:trace contextRef="#ctx0" brushRef="#br0">52 0 14529,'-24'79'953,"5"-11"-740,14-44 11,1-4-224,4-6 44,0-5 169,5-4-101,4-3-112,7-2-101,8-7-212,2-7 279,0-6 1,0-1 66,-5 2-44,-4 9 22,-6 2 34,-4 6 392,-5 0 941,4 10-1165,-1 1-213,4 6-34,-2-2 1,3-4-505,3-4-78,6-3-437,8-6-1154,5-12-707,4-8-515,-11-3 3429,-4 1 0,-16 16 0,-1 3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9.625"/>
    </inkml:context>
    <inkml:brush xml:id="br0">
      <inkml:brushProperty name="width" value="0.08571" units="cm"/>
      <inkml:brushProperty name="height" value="0.08571" units="cm"/>
      <inkml:brushProperty name="color" value="#333333"/>
    </inkml:brush>
  </inkml:definitions>
  <inkml:trace contextRef="#ctx0" brushRef="#br0">57 10 12288,'1'-5'3563,"0"1"-2722,-1 4-91,-23 72-302,14-31-184,-3 8 0,1 2-119,8-4-145,3-7 123,8-6-89,7-12-56,13-9 22,6-8-695,5-10-459,2-14-68,-1-10 158,-3-14-449,-4-5-358,-5-3 549,-3-7-1143,-13 15 2465,-4 0 0,-8 29 0,0 2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29.784"/>
    </inkml:context>
    <inkml:brush xml:id="br0">
      <inkml:brushProperty name="width" value="0.08571" units="cm"/>
      <inkml:brushProperty name="height" value="0.08571" units="cm"/>
      <inkml:brushProperty name="color" value="#333333"/>
    </inkml:brush>
  </inkml:definitions>
  <inkml:trace contextRef="#ctx0" brushRef="#br0">14 1 16513,'-2'62'399,"-1"0"1,1-2-1,0-5-140,-1 12-231,3-11 0,-1-1-354,0 6-1007,1 20-427,0-68-883,0-7-3352,0-8 5995,0-8 0,0 6 0,0-5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0.038"/>
    </inkml:context>
    <inkml:brush xml:id="br0">
      <inkml:brushProperty name="width" value="0.08571" units="cm"/>
      <inkml:brushProperty name="height" value="0.08571" units="cm"/>
      <inkml:brushProperty name="color" value="#333333"/>
    </inkml:brush>
  </inkml:definitions>
  <inkml:trace contextRef="#ctx0" brushRef="#br0">0 93 14339,'0'-10'2767,"0"1"-2621,0 9-146,0 0 0,57-29-314,-27 19-515,45-22 795,-42 30-66,-3 1 335,4 25-22,-15-2 123,2 24-246,-14-10-68,-3-2-33,0-8 11,-3-8-572,0-10 348,-1-3-672,2-8-650,1-15 1546,6-34 0,-6 24 0,3-18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0.685"/>
    </inkml:context>
    <inkml:brush xml:id="br0">
      <inkml:brushProperty name="width" value="0.08571" units="cm"/>
      <inkml:brushProperty name="height" value="0.08571" units="cm"/>
      <inkml:brushProperty name="color" value="#333333"/>
    </inkml:brush>
  </inkml:definitions>
  <inkml:trace contextRef="#ctx0" brushRef="#br0">1 0 17734,'9'4'-1782,"3"2"763,6 8 22,6-1-236,3-2-78,2-2 168,-2-1 751,-7-1 392,-6 2 380,-8 3 618,-4 6-247,-7 7 1915,-23 40-1982,11-23-213,-13 25 55,25-40-448,4-7-43,1-5 726,22-6-716,-8-11 0,19-11 22,-16-8-67,-3-7-146,-5-3-66,-3-1-12,-4-2 224,-1 3 0,-1 7 0,0 6-34,0 9-403,0 5 437,4 3-79,0 1 135,7 0-56,1 7 11,2 1 45,1 8 57,0-3 156,2 1-157,1-5 302,8 2-201,-5-6 22,6-1-212,-9-3 111,0-1-134,-1 0 11,3-8 102,1-6-91,2-11-22,3-5 0,3-1 34,0 2 190,13 0 246,-15 14 135,9 2-190,-16 12 100,4 7-111,0 10-337,15 25-67,-12-5-146,10 8-481,-17-23-1020,-2-9-2633,-9-7 4280,-3-5 0,-6 0 0,0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3.241"/>
    </inkml:context>
    <inkml:brush xml:id="br0">
      <inkml:brushProperty name="width" value="0.08571" units="cm"/>
      <inkml:brushProperty name="height" value="0.08571" units="cm"/>
      <inkml:brushProperty name="color" value="#333333"/>
    </inkml:brush>
  </inkml:definitions>
  <inkml:trace contextRef="#ctx0" brushRef="#br0">0 65 16042,'1'-24'1288,"0"4"-1288,-1 20-11,0 0 34,0 12-23,0 6 67,0 11-56,0 1 23,0-6-68,0-6-56,0-7-335,0-6 22,0-3-35,0-2 203,2-2 11,6-10-392,6-9 313,7-8 90,3-3 179,-2 4 34,0 7 56,-5 6 224,-4 8 270,-4 4-259,-3 3-168,-1 0-33,1 17 89,-2-6-179,-1 14-22,-1-14 22,-1-3-807,3-3-448,0-4-190,3 0 1445,6-1 0,-7 0 0,2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3.570"/>
    </inkml:context>
    <inkml:brush xml:id="br0">
      <inkml:brushProperty name="width" value="0.08571" units="cm"/>
      <inkml:brushProperty name="height" value="0.08571" units="cm"/>
      <inkml:brushProperty name="color" value="#333333"/>
    </inkml:brush>
  </inkml:definitions>
  <inkml:trace contextRef="#ctx0" brushRef="#br0">0 137 11571,'9'3'2521,"-2"-1"-2129,-7-2 158,0 0-550,33-9-247,-17-4 213,25-9-235,-28 0-33,-4 1-45,-3 3-337,-4 3 393,-1 4-1,-1 4 292,-4 4 124,-4 2-113,-6 5 90,-4 9 335,2 7 136,3 9 67,6 4-382,4 0 2,3-1-136,7-3-90,7-4-66,12-8-282,7-6-357,6-7-314,3-3-2442,23-25 537,-30 11 2043,9-20 0,-39 24 0,-2 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0.166"/>
    </inkml:context>
    <inkml:brush xml:id="br0">
      <inkml:brushProperty name="width" value="0.08571" units="cm"/>
      <inkml:brushProperty name="height" value="0.08571" units="cm"/>
      <inkml:brushProperty name="color" value="#333333"/>
    </inkml:brush>
  </inkml:definitions>
  <inkml:trace contextRef="#ctx0" brushRef="#br0">35 198 11269,'-19'48'-516,"3"-19"360,20-49-46,6-9 202,6 0 246,5 2 348,2 3 101,-1 5 324,-2 1-301,1 4-405,1 2-313,2 2-593,-1 4-506,1 3-77,-2 2-494,-2 1-1243,-4 2 2902,-4 8 11,-4 5 1210,-3 7-56,-2 0 348,0 0-517,0-4 102,1-2-11,0-6 381,5-3-1020,0-3-157,5-3-224,1-5-56,3-9-179,3-7 55,0-8-88,-1-1-383,-4-12 394,-7 14 201,-3-5 44,-6 21 80,0 5-80,-4 5 428,-6 10 379,-7 5 68,-4 13 806,-6 23-1142,12-9-157,0 14-292,13-21-66,11-3-68,11-7-292,17-6-1052,14-9-2231,-10-5 3575,-3-5 0,-25 1 0,-4-1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3.922"/>
    </inkml:context>
    <inkml:brush xml:id="br0">
      <inkml:brushProperty name="width" value="0.08571" units="cm"/>
      <inkml:brushProperty name="height" value="0.08571" units="cm"/>
      <inkml:brushProperty name="color" value="#333333"/>
    </inkml:brush>
  </inkml:definitions>
  <inkml:trace contextRef="#ctx0" brushRef="#br0">1 16 10731,'6'-9'2723,"-1"2"-2185,-5 7 672,0 0-1020,0 56-145,0-36 56,4 44-101,0-54 89,6-2-66,1-4-46,4-3-234,3-3-416,3-8 12,0-5-280,1-6 67,-3 1 381,-4 5 235,-4 5 236,-5 5 22,-1 3 482,-3 2 257,1 5-168,1 5 796,7 9-907,-2-4 112,9-1-102,-1-11-77,7-2-147,3-2-246,1-8-11,-1-4-303,-5-7-314,-5 4-2688,-7 5-785,-5 6 4101,-8 6 0,-2 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4.499"/>
    </inkml:context>
    <inkml:brush xml:id="br0">
      <inkml:brushProperty name="width" value="0.08571" units="cm"/>
      <inkml:brushProperty name="height" value="0.08571" units="cm"/>
      <inkml:brushProperty name="color" value="#333333"/>
    </inkml:brush>
  </inkml:definitions>
  <inkml:trace contextRef="#ctx0" brushRef="#br0">108 264 13173,'-58'56'1020,"12"-9"-897,44-25-100,1-7 335,1-4-336,7-7 23,6-3-90,11-12 45,7-12-56,4-17 0,3-10-33,1-6-3303,-3 0 3392,-2 3 0,-4 6 134,-8 10-11,-6 11 192,-9 12-46,-5 7-202,-2 11 235,-8 12 79,-4 13-11,-9 17-213,-2 7 3403,3 22-3717,8-25 124,4 5-685,14-36 113,9-8-280,11-7-818,11-11 179,7-12-2341,10-22 3865,-19 10 0,-6-1 0,-24 25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5.256"/>
    </inkml:context>
    <inkml:brush xml:id="br0">
      <inkml:brushProperty name="width" value="0.08571" units="cm"/>
      <inkml:brushProperty name="height" value="0.08571" units="cm"/>
      <inkml:brushProperty name="color" value="#333333"/>
    </inkml:brush>
  </inkml:definitions>
  <inkml:trace contextRef="#ctx0" brushRef="#br0">80 138 13947,'-40'59'1210,"8"-9"-1143,27-38-67,3-4 0,2-6 157,0-1-90,6-1 112,4 0-156,5 0 22,2 0 44,-1-1 1,-4 1 347,-1-1-179,-4 1-135,-2 0 101,0 0-213,0 3 23,3-1-213,0 1-192,6-2-189,3-12-324,4-9-159,7-15 113,1-6-179,4-2 840,-2 3 269,-2 6 594,0 6 190,-12 14-223,-4 3 368,-11 18-155,-2 10-248,0 11-246,-6 14 113,-3 5-371,-7 3 12,-2-1-57,1-5 23,2-6-79,4-10-279,2-10-280,5-9-528,2-4 382,2-12 728,0-6-202,0-7 258,3-3 0,6 1 11,3 4 11,8 2-22,-3 3 112,5 0 80,-1 2-170,3-1 0,11-5 12,-8 6 33,6-4-67,-15 8 79,-7 4 279,-4 0-280,-5 3 269,-1 0 393,-1 13-460,0 0-123,-3 13 11,-1-3 101,-2-2-146,3-3 147,1-5-181,2-3-22,0-5 180,3-1 145,15-3-157,0-1-213,11 0-22,-9 0 0,-1 0-33,-4 0-23,-1 2-34,1 5-2633,3 5-515,-7-4 3238,2 0 0,-12-8 0,0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5.651"/>
    </inkml:context>
    <inkml:brush xml:id="br0">
      <inkml:brushProperty name="width" value="0.08571" units="cm"/>
      <inkml:brushProperty name="height" value="0.08571" units="cm"/>
      <inkml:brushProperty name="color" value="#333333"/>
    </inkml:brush>
  </inkml:definitions>
  <inkml:trace contextRef="#ctx0" brushRef="#br0">13 84 15325,'-7'0'2824,"2"0"-2522,5 0 886,0 0-1042,49 2 122,-16-3-256,43-2 32,-31-4-44,0-4-235,-6 1-213,-5 0-628,-6 3-515,-9 0-101,-6 2-1535,-7-1-2868,-3-1 6095,-3 1 0,0 2 0,0 2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6.017"/>
    </inkml:context>
    <inkml:brush xml:id="br0">
      <inkml:brushProperty name="width" value="0.08571" units="cm"/>
      <inkml:brushProperty name="height" value="0.08571" units="cm"/>
      <inkml:brushProperty name="color" value="#333333"/>
    </inkml:brush>
  </inkml:definitions>
  <inkml:trace contextRef="#ctx0" brushRef="#br0">0 7 15616,'26'-4'504,"-1"1"-145,-6 4-56,-2 6-281,-4 2 157,-2 8 90,-6 0-112,-2 3 145,-3 0-123,0 0-88,-4-3 200,-3-3-235,-3-6 157,-2-3-168,1-4 11,-1-1-23,1 0-33,2 0-179,4 0 0,2 0-292,3 0 45,4-13 258,3 2-34,6-13 79,2 5 123,-3 0-11,-1 2 11,-6 2-403,-2 5-203,-3 3-738,0 3-315,0 3-2610,-4 1 4269,-2 0 0,1 0 0,1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39.958"/>
    </inkml:context>
    <inkml:brush xml:id="br0">
      <inkml:brushProperty name="width" value="0.08571" units="cm"/>
      <inkml:brushProperty name="height" value="0.08571" units="cm"/>
      <inkml:brushProperty name="color" value="#333333"/>
    </inkml:brush>
  </inkml:definitions>
  <inkml:trace contextRef="#ctx0" brushRef="#br0">0 12 12389,'5'-6'975,"-1"1"-168,-3 7-404,4 11-78,2 7-11,5 16-101,0 8 67,1 9-67,-2 6-57,0 5 12,-2 3-156,0-2 32,0-1 1,3-7-22,2-4 21,0-8-44,0-6 0,-4-9-11,-2-5 11,-4-9-11,-1-7 11,-3-3-269,1-5-1524,-1 0-358,0-8 123,0-8 2028,0-1 0,0 2 0,0 8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41.624"/>
    </inkml:context>
    <inkml:brush xml:id="br0">
      <inkml:brushProperty name="width" value="0.08571" units="cm"/>
      <inkml:brushProperty name="height" value="0.08571" units="cm"/>
      <inkml:brushProperty name="color" value="#333333"/>
    </inkml:brush>
  </inkml:definitions>
  <inkml:trace contextRef="#ctx0" brushRef="#br0">1 356 13341,'48'-20'471,"1"0"0,40-13-191,-38 21-12,3 2-32,3 1-157,3-1 33,2 2-112,5-2 0,4-2 33,8-5-458,8-5 425,9-5 0,-45 13 0,0 0-28,2 0 0,-1 1 5,-1 0 1,-1 2 11,44-8 11,-10 4-56,-7 6 135,-9 3-79,-9 4-33,-9 1 66,-9 1-55,-5 0 22,-3 0 0,-3 0 380,-1 0-358,12 0-22,-10-1 22,9-2-22,-14 1 0,0-2 0,-2 2-44,-1 1 77,-5 0-33,0 1 11,-5 0-67,-2 0 56,-3 0-44,-3 0 10,0 0 23,1 0 0,-1 0-34,4 3-34,-3 3 79,3 3 0,-2 6 90,0 2-79,0 4 45,0 6-11,0 5 45,7 27-90,-3-7 0,8 21 22,-6-15 23,2-1-45,1-1 0,-2-1 45,4-1-79,-5-3 34,0-2-45,1 14 56,-5-17-11,1 9 0,-6-23 34,0-2-56,0-5 22,0-1 0,2-5 22,2 3-22,-3-7 0,2 2 34,-6-8-46,0-1 12,-1-2 0,1 0-33,-1-1 44,2-2-11,-1 1 11,1-1-33,-1 0 22,0 0 0,0-1-23,-1 1 35,0-1-24,0-1-21,0 1 78,0 0 156,0 1-111,-2 1 33,-6 1-112,-7 2 135,-6 2-79,-3 1-56,-2-1 157,0 2-168,-3 0 23,-25 6 21,6-1 1,-24 5 56,11-5-101,-7 2 225,-5 1-158,16-3 0,-2 0 11,-31 8-251,30-8 0,1 1 195,-20 5-22,4-1 56,0-2-206,0-1 150,0-1 0,-1-2-22,4 2 44,5-1-22,9 2 23,-10 7-35,22-7 12,-9 6 0,25-12 377,1-2-355,2-2 76,2-3-98,0-1 45,1 0-112,-2-2 67,1 3-34,-1-2-11,1 2-56,1-2 101,1 2 0,0-4 34,0 2-34,1-1 0,3 0 11,-6-1 12,9 0-23,-1-1 0,10 0-34,2 0 0,3 0-145,-1 0-258,3 0 426,-2 0-1,0 0 12,-2 0-22,-1 0 22,0 0 0,-1 0-22,2 0 22,1 0-280,1 0-763,0 0-110,1-2-304,1-2-1748,0-2 3205,0-4 0,0 6 0,0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42.240"/>
    </inkml:context>
    <inkml:brush xml:id="br0">
      <inkml:brushProperty name="width" value="0.08571" units="cm"/>
      <inkml:brushProperty name="height" value="0.08571" units="cm"/>
      <inkml:brushProperty name="color" value="#333333"/>
    </inkml:brush>
  </inkml:definitions>
  <inkml:trace contextRef="#ctx0" brushRef="#br0">350 528 10753,'-9'3'1367,"1"-1"-863,8-2 752,0 0-842,-36-54-112,18 25 91,-33-47-46,24 37-313,-4-9 55,-3 0-89,0-2-22,4 3-12,3 7-414,7 6-919,6 6-1199,7 7-2297,4 10 4863,3 4 0,0 7 0,0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45.907"/>
    </inkml:context>
    <inkml:brush xml:id="br0">
      <inkml:brushProperty name="width" value="0.08571" units="cm"/>
      <inkml:brushProperty name="height" value="0.08571" units="cm"/>
      <inkml:brushProperty name="color" value="#333333"/>
    </inkml:brush>
  </inkml:definitions>
  <inkml:trace contextRef="#ctx0" brushRef="#br0">7 1 11280,'-1'10'1042,"0"-2"-448,1-8-516,0 0 12,-2 56 44,2-32-100,-3 44 123,3-47 179,0-4-168,0-2-45,0-3-111,0-2-12,0-1 0,0 0-437,0-2-303,0 0-538,0-3-1433,0-1 2711,0-2 0,0-1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46.288"/>
    </inkml:context>
    <inkml:brush xml:id="br0">
      <inkml:brushProperty name="width" value="0.08571" units="cm"/>
      <inkml:brushProperty name="height" value="0.08571" units="cm"/>
      <inkml:brushProperty name="color" value="#333333"/>
    </inkml:brush>
  </inkml:definitions>
  <inkml:trace contextRef="#ctx0" brushRef="#br0">0 59 12837,'75'-33'908,"-14"8"-594,-48 25 78,-2 3-191,-3 4-156,-4 6 67,0 3-112,-3 4-11,-1 1 0,0 0 22,-1 1 146,-6-3-157,-1-1-124,-5-4 46,1-2-280,4-4-113,2-5-112,4-1-4179,1-2 4762,1-4 0,0 3 0,0-3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3.590"/>
    </inkml:context>
    <inkml:brush xml:id="br0">
      <inkml:brushProperty name="width" value="0.08571" units="cm"/>
      <inkml:brushProperty name="height" value="0.08571" units="cm"/>
      <inkml:brushProperty name="color" value="#333333"/>
    </inkml:brush>
  </inkml:definitions>
  <inkml:trace contextRef="#ctx0" brushRef="#br0">0 468 13779,'0'6'2296,"0"0"-1276,0-6 325,0 0-1345,52-13 146,-23-3-113,45-16-66,-35-4 33,2-6-560,-1-6 290,-2 0-245,-6-3 235,-6 4 190,-7 4 23,-8 6 67,-5 10 123,-4 6-123,-2 11 235,0 4-235,-2 4 0,-7 6 79,-6 15-34,-9 11 156,-4 21-10,0 8-91,2 10 170,4 1-270,8-1-146,8 13-414,15-27-168,11 1-292,19-36-2947,41-15 292,-31-15 3675,24-8 0,-58 5 0,-3 2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46.859"/>
    </inkml:context>
    <inkml:brush xml:id="br0">
      <inkml:brushProperty name="width" value="0.08571" units="cm"/>
      <inkml:brushProperty name="height" value="0.08571" units="cm"/>
      <inkml:brushProperty name="color" value="#333333"/>
    </inkml:brush>
  </inkml:definitions>
  <inkml:trace contextRef="#ctx0" brushRef="#br0">1 102 14249,'9'48'213,"-2"-8"-101,-7-33-23,0-3-77,0-1-1368,0-2 762,3-12 404,1 1-146,2-7 313,2 3 12,-1 4 11,3 1 202,2 2 201,3 1 11,2 3-99,4 1-270,2 2 235,4-1-124,0-2-33,1-2 57,-2-2-158,-5-1 0,-4 0-22,-4-2 34,-4 2-79,-3-2-11,-2 1-470,-2-3-46,-1 0 79,-1 3 325,-6 1 146,-8 4 156,-1 2 23,-6 4 157,8 9 246,2 7-235,3 10 67,5 4-179,1-1 146,4 7-359,5-15-46,6 1-54,4-18-225,3-3-179,2-3-561,0-6-302,2-6-2106,8-22 3473,-16 11 0,3-5 0,-18 22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53.120"/>
    </inkml:context>
    <inkml:brush xml:id="br0">
      <inkml:brushProperty name="width" value="0.08571" units="cm"/>
      <inkml:brushProperty name="height" value="0.08571" units="cm"/>
      <inkml:brushProperty name="color" value="#333333"/>
    </inkml:brush>
  </inkml:definitions>
  <inkml:trace contextRef="#ctx0" brushRef="#br0">107 1 15482,'-41'83'1501,"6"-8"-1064,25-40-235,2 3-113,1-5-89,4-1-22,1-6-45,2-5-258,0-6-796,0-7-88,3-3-540,4-4-1299,0-6 3048,2-5 0,-5 3 0,-2-2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53.636"/>
    </inkml:context>
    <inkml:brush xml:id="br0">
      <inkml:brushProperty name="width" value="0.08571" units="cm"/>
      <inkml:brushProperty name="height" value="0.08571" units="cm"/>
      <inkml:brushProperty name="color" value="#333333"/>
    </inkml:brush>
  </inkml:definitions>
  <inkml:trace contextRef="#ctx0" brushRef="#br0">8 189 11560,'-4'1'1725,"1"0"-1422,3-1-303,60-21 0,-31 10-11,48-18-56,-48 15 45,-1 2-23,-6 5-34,-2 2 79,-4 4 11,-3 1 23,-1 0 179,-3 5-23,-2 3 157,-3 6 23,0 2-56,-3 1 56,0-1-168,-1-2-68,0-3-22,0-2-67,0-4-23,0-1-11,0-3-44,0 0-326,2-6 281,2-8 44,2-6 23,5-9-11,1 3 11,6 0-1,1 4-32,2 3-57,2 2-247,0 3-638,0 2-269,-3 2 79,-3 4-1233,-8 2 2409,-3 2 0,-6 1 0,0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54.020"/>
    </inkml:context>
    <inkml:brush xml:id="br0">
      <inkml:brushProperty name="width" value="0.08571" units="cm"/>
      <inkml:brushProperty name="height" value="0.08571" units="cm"/>
      <inkml:brushProperty name="color" value="#333333"/>
    </inkml:brush>
  </inkml:definitions>
  <inkml:trace contextRef="#ctx0" brushRef="#br0">70 3 13140,'3'-2'1512,"-1"1"-1063,-2 1-158,-28 53-145,17-27-146,-19 40-11,25-45 11,4-6 56,1-8 100,0-4-55,4-3-101,6-5-179,6-8-314,6-8 303,3-8 43,-2 2 125,-4 3 22,-7 9 102,-3 5 312,-7 6 12,0 3 100,-2 1-145,0 6-280,0 2-78,0 5-23,0-3-79,4-4 23,-1-3-236,5-2-380,3-1-527,4-2-1019,4-8-572,2-4 2790,-5-3 0,-6 7 0,-7 5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54.192"/>
    </inkml:context>
    <inkml:brush xml:id="br0">
      <inkml:brushProperty name="width" value="0.08571" units="cm"/>
      <inkml:brushProperty name="height" value="0.08571" units="cm"/>
      <inkml:brushProperty name="color" value="#333333"/>
    </inkml:brush>
  </inkml:definitions>
  <inkml:trace contextRef="#ctx0" brushRef="#br0">0 56 14854,'0'53'-896,"0"-11"571,0-42-549,1-8-157,2-7-156,2-14-539,2-5-851,-2 7 2577,-1 3 0,-3 16 0,-1 2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55.149"/>
    </inkml:context>
    <inkml:brush xml:id="br0">
      <inkml:brushProperty name="width" value="0.08571" units="cm"/>
      <inkml:brushProperty name="height" value="0.08571" units="cm"/>
      <inkml:brushProperty name="color" value="#333333"/>
    </inkml:brush>
  </inkml:definitions>
  <inkml:trace contextRef="#ctx0" brushRef="#br0">1 316 10373,'4'-9'2475,"1"2"-1757,1 10 144,2 6-403,3 5-178,-2 4-90,2 0 89,-1-3-112,-1-2-56,-1-4-12,-2-3-32,-1-2-1,-1-2 146,-1-1-11,2-1-124,1 0 191,32-8 89,-14 9-223,19-5-68,-27 8-45,-4 0-10,-3-2-12,2-1-191,-2-1-178,0 0-394,0-3-166,1-4-80,-1-5-582,0-3 235,0 1 1188,0 4 168,-2 3 280,0 3 247,-3 2 425,0 1 68,-2 1-146,1 0-213,0 0-202,2 0-55,0 0-45,3 0 10,6-4-346,-2-2-23,2-6-101,-2-2-34,-4-1-167,-1 1 21,-4 1-21,-2 5 11,-1 3-135,0 3 527,-4 2-79,-1 10-10,-3 3 77,2 12-55,3 1-34,2-1 45,3 0-45,6-11-56,6-3-280,8-9-203,3-8-289,5-7-405,1-9 695,1-5-34,-2-2 472,-5 2 100,-5 2 123,-7 2 1042,-6 2-594,-4 9-144,-3 2-203,-6 9 67,-5 3 213,-8 11-11,-3 7 123,1 11-11,1 12-538,10-14-44,3 1 235,7-22 67,7-5-146,7-4-168,10-14-11,6-8-89,1-17-35,-3-4 68,-4-2 34,-7 1 0,-7 2-113,-5 7 135,-4 7 235,-1 8 34,0 11-213,-1 5 45,-5 11 190,0 16 169,-6 16-68,4 19-224,2 13-168,3 4-67,3 1-90,9-8-1378,6-10-1389,10-16-5099,-5-20 8023,-3-10 0,-11-11 0,-3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57.806"/>
    </inkml:context>
    <inkml:brush xml:id="br0">
      <inkml:brushProperty name="width" value="0.08571" units="cm"/>
      <inkml:brushProperty name="height" value="0.08571" units="cm"/>
      <inkml:brushProperty name="color" value="#333333"/>
    </inkml:brush>
  </inkml:definitions>
  <inkml:trace contextRef="#ctx0" brushRef="#br0">21 106 11806,'-11'0'2757,"1"0"-2040,10 0 2566,0 0-3048,10 0-11,5 0-224,13 0 79,4 0-90,1 0 11,-1 0-101,-2 0 78,-3 0-335,-4 0 22,-3 0 22,-4 0-190,-6 0 67,-3 0-225,-5 0-43,-1-4-483,-1 0-280,0-5 449,0-1 55,-1-1-896,-6-4 829,1 3-258,-3-3 427,4 5 862,3 2 0,1 3 0,0 3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8:58.417"/>
    </inkml:context>
    <inkml:brush xml:id="br0">
      <inkml:brushProperty name="width" value="0.08571" units="cm"/>
      <inkml:brushProperty name="height" value="0.08571" units="cm"/>
      <inkml:brushProperty name="color" value="#333333"/>
    </inkml:brush>
  </inkml:definitions>
  <inkml:trace contextRef="#ctx0" brushRef="#br0">28 21 13028,'-15'-9'952,"3"2"-616,12 4 191,0 3-381,6-1 123,4 5 11,6 5-213,5 4 56,0 7-123,2-4 11,0 1 34,1-6-11,-3-1-34,-1-2 0,-4-5 45,-3 3-68,-6-3 23,-3 2 0,-3 0 101,0 0 0,-1 2 156,0 5-77,0 2-12,-2 6 23,-4 1-124,-4 2 34,-2-1-45,1-2-12,1-3-44,3-5 0,1-4 45,4-3 45,1-4-124,1 0-201,-2-4 179,1-8 56,-2-5 0,3-8-22,-1-1-12,1 0 34,0 2 0,0 0-45,0 3 45,0-1-11,-2 3-45,0 1-22,-2 2 44,1 4 34,-1 3 0,0 3 0,1 4-34,-1 0-10,3 1-2634,0 0 1064,9 0-257,1 0-1905,2 0 3776,-3 0 0,-5 0 0,-2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00.890"/>
    </inkml:context>
    <inkml:brush xml:id="br0">
      <inkml:brushProperty name="width" value="0.08571" units="cm"/>
      <inkml:brushProperty name="height" value="0.08571" units="cm"/>
      <inkml:brushProperty name="color" value="#333333"/>
    </inkml:brush>
  </inkml:definitions>
  <inkml:trace contextRef="#ctx0" brushRef="#br0">1 0 13240,'0'17'931,"2"4"-607,3 9-55,2 8-66,2 6 65,0 5-167,0 3 45,-1 1-68,-1-5-33,0-4-34,-1-9-11,-1-6-22,0-10-1,-2-6 23,0-6 0,-3-5 1782,1-1-1782,1-1 112,-1 0 101,2 0-157,-2 0-56,1 1 0,1 0 44,-1 2-10,-1-2-34,0 1 0,-1-2 292,1 2-292,0-1 45,1 0-23,-1 0 34,0-1 34,0 2-90,0-2 0,2 2 45,-3-1-12,2 1-33,-2-1 0,2 0 67,-2 1-44,3-1-23,-2 0 134,0-1-89,1 2-79,-2-2 34,2 3 0,0-2 0,-1 0 0,1 0 0,-2-1 23,1 2-34,0-1 22,0 1 45,1-1-56,-2 0-11,2-1 33,-2 2 12,2-2 33,-1 2-67,0 0 0,-1-1 56,1 1-56,0-1 0,0 3 0,1-1-11,0 3 55,0-1-44,0 2 0,2-1 45,-2 0-56,1 0 11,-1 1 0,-1-2-34,0 2 68,1-1-34,0 1 22,1 3-44,0-3 22,0 5 0,-1-5-34,1 1 57,0-2-23,-2-1 0,3 1-11,-2 3 11,-1-2 0,3 1-23,-3-3 12,0-1 11,1 4 0,-1-1 34,1 1-34,0 2 0,-2-3-23,1 0 34,-1-2-11,0 0 0,0 0 23,1 1-46,-1 0 23,2 1 0,-1-2-11,2 3 11,-2-3 0,3 3 23,-3-4-68,1 1 45,-2-1 0,1-1-67,-1 1 78,0 0-11,0 0 33,0-2-66,0-1 10,1 0 68,0 0-45,0 3 0,0-2 23,-1 1-79,1-1 56,0-1 0,-1 0-34,1 1 56,-1 0-22,0-1 0,1 1 23,0-2-90,1 1 67,-2 0-12,1 2 35,-1-1-23,0 2 0,0-3-2327,1 0 0,0-1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01.361"/>
    </inkml:context>
    <inkml:brush xml:id="br0">
      <inkml:brushProperty name="width" value="0.08571" units="cm"/>
      <inkml:brushProperty name="height" value="0.08571" units="cm"/>
      <inkml:brushProperty name="color" value="#333333"/>
    </inkml:brush>
  </inkml:definitions>
  <inkml:trace contextRef="#ctx0" brushRef="#br0">35 17 9151,'-13'-9'1625,"3"1"-1412,10 8 1557,0 0-1142,-3 0-191,2 1-247,-3 1-156,3 0-292,0-1-956,0 0 0,0-1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3.874"/>
    </inkml:context>
    <inkml:brush xml:id="br0">
      <inkml:brushProperty name="width" value="0.08571" units="cm"/>
      <inkml:brushProperty name="height" value="0.08571" units="cm"/>
      <inkml:brushProperty name="color" value="#333333"/>
    </inkml:brush>
  </inkml:definitions>
  <inkml:trace contextRef="#ctx0" brushRef="#br0">1 77 15739,'0'70'-347,"5"-15"78,25-52 45,-1-4-79,2-9 303,-7-3 0,-5-9 23,-9 0 189,-5 2-132,-4 3 32,-9 3-101,-4 5-11,-12 4-180,7 3-694,2 2-829,12 0 1008,11-3-257,11-4-976,13-7-346,-2-1 2274,1-2 0,-20 10 0,-3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01.804"/>
    </inkml:context>
    <inkml:brush xml:id="br0">
      <inkml:brushProperty name="width" value="0.08571" units="cm"/>
      <inkml:brushProperty name="height" value="0.08571" units="cm"/>
      <inkml:brushProperty name="color" value="#333333"/>
    </inkml:brush>
  </inkml:definitions>
  <inkml:trace contextRef="#ctx0" brushRef="#br0">37 0 15560,'-11'57'336,"1"-1"0,-5 41-235,18-65 34,2 1 11,-1-1-90,1 0 179,0-3-134,-1-2-79,0-5 112,-2-3-111,0-7-23,-1-4 0,0-4-11,-1-3-1177,1-1 269,1 0-773,0-9-358,1-3-1424,-3-3 3474,1-2 0,-1 12 0,0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03.970"/>
    </inkml:context>
    <inkml:brush xml:id="br0">
      <inkml:brushProperty name="width" value="0.08571" units="cm"/>
      <inkml:brushProperty name="height" value="0.08571" units="cm"/>
      <inkml:brushProperty name="color" value="#333333"/>
    </inkml:brush>
  </inkml:definitions>
  <inkml:trace contextRef="#ctx0" brushRef="#br0">15 286 7773,'-8'-6'649,"2"1"-514,6 5 1389,0 0-1053,0-9-23,0 7 179,0-7 34,0 9-45,0-2-358,0 0-213,0 0 0,0 0-45,0 0 33,0 0-10,0 0-23,0 1 0,0-1 56,2-3-22,-1 1-23,3-2-11,-2 0 34,0 0 78,0 0 45,-1 2 55,-1 1 35,0 2-203,0-2-10,0 1-45,0-5-34,0 1 23,0-2 22,0 1 0,0-2 0,0 3 0,0-2 22,0 5-22,0-1 0,0 2 0,0-4-11,0 0 22,0-1-11,0-3 0,0 0 22,0-1 1,0-2 22,0 1 33,0 1 79,-1 0-146,0 4 90,-1 2 0,2 2 571,-1 3-627,5-1 0,2 1 11,5 0-34,1 0 46,-1 0-46,2 0-22,1 0 0,2 0 22,2-2-22,0-1 0,1-1 0,-1-1-44,1 3 55,-2-1-11,-1 3 0,-5 0 33,0 0-55,-5 0 22,-3 0 358,-2 0-190,-1 5-156,0 0 55,0 7 124,0 0-158,0 5 270,5 20-158,-2-11-133,4 17 156,-4-17-23,1 2-111,0 1 212,0 2-167,2 2-57,0 2 101,1 3-112,0 2 68,3 20-34,-3-16-23,1 12-22,-3-21 0,0-6 0,-1 0 22,1-6-22,-1 0 57,-1 5-68,-1-7 11,0 5 0,0-10-22,-1 0 55,1 2-33,1-2 0,-2 1 34,1 0-45,-2-2 11,4 5-23,-1-6 34,3 4-11,-2-7 0,0 0 23,-2-1-57,3 1 34,-3-2 11,4 6 12,-3-6-23,1 4 0,-3-4 22,2-1-67,-3-1 45,2-1 0,-2-2-22,1 1 56,-1-2-34,1 4 56,-1-3-112,1 2 56,-1-2 0,0 0-23,0 0 46,0 0-23,1-1 56,0 1-112,0-3 56,-1 2-102,0-2 113,0 1 180,0 1-146,-5 1-11,-4 3 89,-6 0-78,-4 0-45,-3 1 0,-1-2 33,-4-1-33,0-1 0,2-2-33,1-1 22,5-1-325,4 0-169,6 0-414,4-1-515,3-4-314,1-4-2028,1 0 3776,0-2 0,0 6 0,0 1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07.564"/>
    </inkml:context>
    <inkml:brush xml:id="br0">
      <inkml:brushProperty name="width" value="0.08571" units="cm"/>
      <inkml:brushProperty name="height" value="0.08571" units="cm"/>
      <inkml:brushProperty name="color" value="#333333"/>
    </inkml:brush>
  </inkml:definitions>
  <inkml:trace contextRef="#ctx0" brushRef="#br0">1 17 9521,'0'-9'1815,"0"2"-1154,0 7 1501,0 0-1467,3 5-179,0 5-147,2 8-10,0 7-247,0 5 22,-1 5-21,1 2-113,-1 1 134,0-1-44,-1-4-57,0-2 46,-1-4-46,1-5-21,-2-4-12,0-5 56,-1-3-56,0-2 0,0-3 0,0-1-9200,0-3 9200,1-5 0,-1 3 0,1-4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08.241"/>
    </inkml:context>
    <inkml:brush xml:id="br0">
      <inkml:brushProperty name="width" value="0.08571" units="cm"/>
      <inkml:brushProperty name="height" value="0.08571" units="cm"/>
      <inkml:brushProperty name="color" value="#333333"/>
    </inkml:brush>
  </inkml:definitions>
  <inkml:trace contextRef="#ctx0" brushRef="#br0">0 64 12188,'0'-11'952,"0"3"-705,0 8-180,0 0-78,35-15 11,-17 9-34,29-11 34,-26 13-34,-2 3 23,-1 0-12,-4 1-33,0 0-313,-5 0 357,0 0 12,-2 2 12,-2 3 144,1 4 170,-4 4 178,1 3-224,-1 5-123,-2 2 89,2 5-201,0 2 11,2 2-11,1 0-45,-1 1 112,2-1 12,-1-2-80,2-3 147,-4-3-90,1-3-12,-2-4 12,-2-2-67,1-3 223,-1 3-178,0-4 212,0 5-157,0-7 113,-6 10-202,0-7 22,-5 7-67,3-9 0,0 0 56,0-2-11,0-1-23,-1-1 124,0-2-135,0 1 157,-2-3-168,2 1-67,-3-1 33,2-2-178,-2 1 32,4-1-291,-2 0-33,0 0-247,-1 0-458,1-3-4159,1-2 5368,3-2 0,3 2 0,2 2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08.810"/>
    </inkml:context>
    <inkml:brush xml:id="br0">
      <inkml:brushProperty name="width" value="0.08571" units="cm"/>
      <inkml:brushProperty name="height" value="0.08571" units="cm"/>
      <inkml:brushProperty name="color" value="#333333"/>
    </inkml:brush>
  </inkml:definitions>
  <inkml:trace contextRef="#ctx0" brushRef="#br0">1 1 12972,'5'0'2163,"-2"1"-1525,-2 8-134,-1 8-201,0 9-169,0 5-10,1 0-68,0-4-34,2-2-22,-1-7 56,-1-4-101,0-5 45,-1-6-123,1 0-213,0-3-348,1 0-111,-1 0-796,0 0-1266,1-6-1950,-1 0 4807,0-6 0,-1 6 0,0 1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09.363"/>
    </inkml:context>
    <inkml:brush xml:id="br0">
      <inkml:brushProperty name="width" value="0.08571" units="cm"/>
      <inkml:brushProperty name="height" value="0.08571" units="cm"/>
      <inkml:brushProperty name="color" value="#333333"/>
    </inkml:brush>
  </inkml:definitions>
  <inkml:trace contextRef="#ctx0" brushRef="#br0">0 96 16922,'53'-27'162,"0"1"1,33-16 234,-73 41-363,-1 1 268,-4 0-234,-1 0-18,-2 0 107,0 0-17,0 0-61,-1 5 77,1 2-122,0 7 201,0 4-235,0 4 0,2 4-11,-2 3 33,1 1-22,-2 3 0,0 0 68,-1-2-57,0-2-11,-2-3 0,0-5-11,-1-6 33,1-4-22,-1-5 0,1-2-45,-1-3-22,0 0-34,0 0 101,-2 1 101,-7 3-45,-5 1-34,-8 0-22,-4 1-67,0-4 67,2 0-224,2-2-11,4-1-505,4 0-761,3 0-180,3-5-1008,0-1-3205,4-2 5894,1-1 0,3 5 0,0 1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24.813"/>
    </inkml:context>
    <inkml:brush xml:id="br0">
      <inkml:brushProperty name="width" value="0.08571" units="cm"/>
      <inkml:brushProperty name="height" value="0.08571" units="cm"/>
      <inkml:brushProperty name="color" value="#333333"/>
    </inkml:brush>
  </inkml:definitions>
  <inkml:trace contextRef="#ctx0" brushRef="#br0">89 47 9812,'1'-8'2264,"0"2"-1469,-1 6 1726,0 0-2039,1-2 11,-1 1 638,1-1-1075,-7 2-11,-2 7-45,-8 4 0,2 9 0,-1 1 0,3 2-78,3 1 78,2-1-23,3 1 1,2-1 22,2-3-179,0-3-23,3-4-78,3-4 79,6-4 122,4-3-10,3-2 66,2-1 0,0-7-22,-2-3-44,-2-5 89,-3-4 0,-2 0 0,-2-2 0,-4-3 11,0 1 0,-5-1 45,0 1-33,-1 4-23,0 1-34,-1 6-22,-2 1-67,0 6-146,0 3-56,1 2-661,2 1 460,0 5-237,0 6-480,0 4 302,9 1-964,2-6 1905,4-4 0,-5-4 0,-6-2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25.361"/>
    </inkml:context>
    <inkml:brush xml:id="br0">
      <inkml:brushProperty name="width" value="0.08571" units="cm"/>
      <inkml:brushProperty name="height" value="0.08571" units="cm"/>
      <inkml:brushProperty name="color" value="#333333"/>
    </inkml:brush>
  </inkml:definitions>
  <inkml:trace contextRef="#ctx0" brushRef="#br0">0 1 14652,'2'12'1155,"-1"2"-719,-1 7-222,0 0-102,0 0-11,1-3-90,1-3 0,2-5 11,1-2-22,0-4-44,3-2-80,0-2 68,4 0-179,2-2-101,1-7 33,1-3 169,-1-5 134,-5 3 0,-2 5 33,-6 3 35,1 4 637,-3 1-480,1 9-57,2 1-112,2 6-45,3-3 34,0-2-34,1-2-11,2-3 0,-2-1 56,3-2-11,-1-1-45,2-1 0,3-3-11,1-7 11,0-7 0,1-5 11,-4-2 0,-2 4 0,-3 1 12,-5 7-1,-2 5-22,-2 4-5289,0 3 5289,0 9 0,0-7 0,0 6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26.273"/>
    </inkml:context>
    <inkml:brush xml:id="br0">
      <inkml:brushProperty name="width" value="0.08571" units="cm"/>
      <inkml:brushProperty name="height" value="0.08571" units="cm"/>
      <inkml:brushProperty name="color" value="#333333"/>
    </inkml:brush>
  </inkml:definitions>
  <inkml:trace contextRef="#ctx0" brushRef="#br0">1 73 14081,'10'-9'1457,"-2"1"-1009,-8 8 941,0 0-1310,2 9-23,0 0 33,0 7-44,-1-3-23,0-4-10,0-4 10,1-2-11,-1-3-11,1 1-123,2-1-79,1 0 146,5-2-168,4-8-179,3-3 213,2-9 179,1 2 11,-3 1 22,-2 5 101,-3 4 191,-4 4 55,-3 3 304,-2 2-314,-1 1-147,2 7-21,-1 2-90,2 8-79,0 0 12,1 3-34,-1-7-34,0 1-324,-3-7-797,0 1-1377,-1 1-3676,-1-1 6208,0 0 0,0-6 0,0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27.123"/>
    </inkml:context>
    <inkml:brush xml:id="br0">
      <inkml:brushProperty name="width" value="0.08571" units="cm"/>
      <inkml:brushProperty name="height" value="0.08571" units="cm"/>
      <inkml:brushProperty name="color" value="#333333"/>
    </inkml:brush>
  </inkml:definitions>
  <inkml:trace contextRef="#ctx0" brushRef="#br0">36 138 13128,'0'-8'1054,"0"2"-729,0 6 459,0 0-526,-9 50-124,3-25 46,-6 40 223,7-43-370,3-6 23,1-8-56,1-5-548,0-1 122,0-8-672,5-7-135,4-10 158,6-9 66,2-3 146,1-3 773,0 0 90,-2 1 449,0 7 481,-4 5-22,-2 8-91,-3 6-122,-2 5 0,-1 4 33,0 1-145,1 2-146,1 7-134,2 5-35,0 7-88,0-1 21,0-1-55,0-2-34,-1-5-67,1-2-12,-3-4 23,0-3 168,2-1-168,1-1-56,6-3-45,5-7-111,2-4 144,3-4 1,-3 3 11,-6 6 146,-5 5 90,-7 3 178,0 4-123,-3 12-123,0 8 12,0 31-147,0-15-33,0 8 0,0-26-22,0-7-113,0-8-369,0-3-2857,0-3-2186,1-4 5547,1-4 0,-1 2 0,1-2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4.402"/>
    </inkml:context>
    <inkml:brush xml:id="br0">
      <inkml:brushProperty name="width" value="0.08571" units="cm"/>
      <inkml:brushProperty name="height" value="0.08571" units="cm"/>
      <inkml:brushProperty name="color" value="#333333"/>
    </inkml:brush>
  </inkml:definitions>
  <inkml:trace contextRef="#ctx0" brushRef="#br0">163 1 15986,'18'23'1255,"-10"11"-1020,-35 31-190,-4 5 11,0 0-67,1-2 11,5-8-224,7-8-258,5-13-291,6-12 67,3-13-359,2-8-828,1-8 907,1-13 650,0-8 100,0-11 236,0-2 740,1 3 895,2 4-167,-1 5-470,2 6 89,0 4-550,2 3-189,6 0-56,5 0-292,7 0 89,5 0-89,5 0 45,2 1-101,-1 0 56,-4 3 0,-6 3-34,-8 0 1,-6 3-13,-6 0 46,-3 1 124,-2 0-101,0 4 89,5 6-79,5 8 34,6 6-33,5 3-34,0 1 0,-1-1-34,-6 0 46,-5-2-12,-5-3 89,-3-3-44,-4-2-90,-10-4-784,-5-4-2432,-4-4 3261,-1-3 0,13-2 0,1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27.473"/>
    </inkml:context>
    <inkml:brush xml:id="br0">
      <inkml:brushProperty name="width" value="0.08571" units="cm"/>
      <inkml:brushProperty name="height" value="0.08571" units="cm"/>
      <inkml:brushProperty name="color" value="#333333"/>
    </inkml:brush>
  </inkml:definitions>
  <inkml:trace contextRef="#ctx0" brushRef="#br0">5 8 14406,'8'-4'1703,"-2"1"-1042,-6 3 471,0 0-975,5 42 45,-3-19 134,-2 34-280,-6-32-11,-2-5-1,1-5-21,5-2-12,0-2 79,2-2 22,0 0 78,0-1-56,8 0-33,3-2-67,11-2-1,2-2-33,0-1 0,-2-1-44,-2 0-225,-5 0-560,-2 0-538,-3 0-751,-2-4-2173,-3 1 4291,-2-5 0,-3 5 0,0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27.726"/>
    </inkml:context>
    <inkml:brush xml:id="br0">
      <inkml:brushProperty name="width" value="0.08571" units="cm"/>
      <inkml:brushProperty name="height" value="0.08571" units="cm"/>
      <inkml:brushProperty name="color" value="#333333"/>
    </inkml:brush>
  </inkml:definitions>
  <inkml:trace contextRef="#ctx0" brushRef="#br0">19 1 18238,'-1'82'34,"-1"-14"-68,-5-50-269,2-7-335,3-5-628,1-4-273,1-1 0,0-1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28.010"/>
    </inkml:context>
    <inkml:brush xml:id="br0">
      <inkml:brushProperty name="width" value="0.08571" units="cm"/>
      <inkml:brushProperty name="height" value="0.08571" units="cm"/>
      <inkml:brushProperty name="color" value="#333333"/>
    </inkml:brush>
  </inkml:definitions>
  <inkml:trace contextRef="#ctx0" brushRef="#br0">0 182 16434,'21'-49'577,"-1"0"0,20-30-61,-14 77-68,2-1 78,-5 3-302,-1 0-67,-3 6 12,-4 2-91,-4 5-22,-6 2 11,-3 0 12,-2 2 10,-2 2-33,-10 2-44,-7 4-12,-11-3-1143,-10 1-157,14-11-1333,1-3 2633,19-9 0,6 0 0,0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5.456"/>
    </inkml:context>
    <inkml:brush xml:id="br0">
      <inkml:brushProperty name="width" value="0.08571" units="cm"/>
      <inkml:brushProperty name="height" value="0.08571" units="cm"/>
      <inkml:brushProperty name="color" value="#004F8B"/>
    </inkml:brush>
  </inkml:definitions>
  <inkml:trace contextRef="#ctx0" brushRef="#br0">224 1 14182,'-32'54'841,"5"1"-651,23-7 45,-1 8-235,0 8 0,-2 4-22,-2 0 22,-2-1 0,-1-8 0,-2-3-101,-2-8-224,1-8-236,-3-7-211,4-11-707,2-10-550,1-7 2029,5-5 0,2 0 0,3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6.176"/>
    </inkml:context>
    <inkml:brush xml:id="br0">
      <inkml:brushProperty name="width" value="0.08571" units="cm"/>
      <inkml:brushProperty name="height" value="0.08571" units="cm"/>
      <inkml:brushProperty name="color" value="#004F8B"/>
    </inkml:brush>
  </inkml:definitions>
  <inkml:trace contextRef="#ctx0" brushRef="#br0">1 110 14036,'50'-19'-392,"0"-1"0,37-11-34,-52 31 392,-4 3-100,-2 3-224,-3 3-393,-3 1-213,-4-1 437,-5 1 527,-6-1 67,-5-1 550,-2 1-57,-1 1-10,0 0 32,0 2-224,-3 1-66,0-1-158,-2 1-123,0-1-22,3-4 11,-1-2-90,3-4-212,0-1-348,0-11-246,7-7 896,3-12 45,7-1 22,2 5-34,0 6 315,-2 8-101,-2 6-35,1 3 136,-2 2-57,1 0 123,0 2-234,0 3-135,2 2 168,-1 2-146,0-4 246,1-2-33,-1-2-168,-1-1 45,0 0-157,-1 0 0,-2 0-45,-1-4 12,-4-1-113,-1-6-111,-3 0-281,-1-2-168,-1-7 515,-1 7 191,-4-1 90,-5 11 33,-3 2 45,-4 1 169,1 9-23,0 5-169,2 10 12,4 3-79,4 0-78,3-3 381,2-5-247,10-6-134,8-6-22,13-4-683,8-4-629,2-8-425,1-6-1714,-13-4 3473,-8 2 0,-16 10 0,-2 3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6.526"/>
    </inkml:context>
    <inkml:brush xml:id="br0">
      <inkml:brushProperty name="width" value="0.08571" units="cm"/>
      <inkml:brushProperty name="height" value="0.08571" units="cm"/>
      <inkml:brushProperty name="color" value="#004F8B"/>
    </inkml:brush>
  </inkml:definitions>
  <inkml:trace contextRef="#ctx0" brushRef="#br0">1 126 15291,'28'6'124,"-2"-4"-124,-9-11-90,0-6-56,-2-6-190,-2-3 78,-5 2 180,-3 4-23,-4 5 101,-1 6 0,-1 3 22,-7 3 34,-4 1 0,-8 11 123,-1 3 102,0 11-102,6 2 124,3 0-191,8-1 157,2-1-34,2-1-34,14 0-201,3-9-358,17-4-90,0-10-807,5-8-1322,2-7-2241,-13-3 4818,-5-3 0,-17 12 0,-3 2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6.864"/>
    </inkml:context>
    <inkml:brush xml:id="br0">
      <inkml:brushProperty name="width" value="0.08571" units="cm"/>
      <inkml:brushProperty name="height" value="0.08571" units="cm"/>
      <inkml:brushProperty name="color" value="#004F8B"/>
    </inkml:brush>
  </inkml:definitions>
  <inkml:trace contextRef="#ctx0" brushRef="#br0">0 42 15179,'78'-23'45,"-14"5"146,-49 17 167,-3 1-11,-6 2-280,-3 12 45,-2 10-78,-1 16-23,-5 7 91,-6 2-46,-2 0-45,-3-5-11,7-4 33,4-7 102,4-6-124,3-5 0,9-7-22,8-6-337,11-5-369,7-9-795,4-13-1222,-2-10-2723,-12-3 5457,-10 2 0,-14 18 0,-2 3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7.076"/>
    </inkml:context>
    <inkml:brush xml:id="br0">
      <inkml:brushProperty name="width" value="0.08571" units="cm"/>
      <inkml:brushProperty name="height" value="0.08571" units="cm"/>
      <inkml:brushProperty name="color" value="#004F8B"/>
    </inkml:brush>
  </inkml:definitions>
  <inkml:trace contextRef="#ctx0" brushRef="#br0">0 131 15594,'54'-14'-790,"-1"0"0,41-12-1933,-51 6 538,-5 1 1490,-6 2-1288,-14 5 1983,-5 6 0,-12 4 0,0 2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7.382"/>
    </inkml:context>
    <inkml:brush xml:id="br0">
      <inkml:brushProperty name="width" value="0.08571" units="cm"/>
      <inkml:brushProperty name="height" value="0.08571" units="cm"/>
      <inkml:brushProperty name="color" value="#004F8B"/>
    </inkml:brush>
  </inkml:definitions>
  <inkml:trace contextRef="#ctx0" brushRef="#br0">15 197 16098,'59'-20'-303,"-8"-4"-10,-26-10-225,-5 0 392,-5 0-739,-24-8 952,-7 34 236,-21 7 223,4 45-100,2 11 101,5 5 122,7-1-133,10-5-157,5-9-23,9-9-247,12-13-55,12-10-34,15-8-448,4-11-1031,3-8-1513,-6-8-2902,-17 2 5894,-11 2 0,-15 12 0,-2 2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8.306"/>
    </inkml:context>
    <inkml:brush xml:id="br0">
      <inkml:brushProperty name="width" value="0.08571" units="cm"/>
      <inkml:brushProperty name="height" value="0.08571" units="cm"/>
      <inkml:brushProperty name="color" value="#004F8B"/>
    </inkml:brush>
  </inkml:definitions>
  <inkml:trace contextRef="#ctx0" brushRef="#br0">0 19 14316,'4'-10'807,"-1"1"-583,-3 9-78,0 0-112,1 30 22,0-10 22,0 25 124,3-21-23,4-3-179,7-4-11,5-5-337,2-4-133,3-4 246,-2-3-315,0-1-234,-2-5 100,-2-3 124,-3-5 448,-3-3 101,-3 3 11,-4 1 101,-2 6 78,-3 3 213,-1 2 415,0 6-303,0 7-235,1 6 44,3 5-290,3-3 34,6-3 43,3-6-21,4-5 44,3-4-123,3-5-67,2-10 67,1-7-112,-1-9-102,-3-1-111,-6 5-302,-5 4-23,-4 6-403,-6 7-706,-2 3-2264,-2 4 4023,0 1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5.836"/>
    </inkml:context>
    <inkml:brush xml:id="br0">
      <inkml:brushProperty name="width" value="0.08571" units="cm"/>
      <inkml:brushProperty name="height" value="0.08571" units="cm"/>
      <inkml:brushProperty name="color" value="#333333"/>
    </inkml:brush>
  </inkml:definitions>
  <inkml:trace contextRef="#ctx0" brushRef="#br0">103 17 17364,'-24'10'213,"1"3"-191,11 3-22,-2 3 0,2 2-190,2-3 44,4-4-347,4-4 34,2-5 302,5-2-157,10-2-89,10-1 56,10-7-57,5-5 303,0-9-325,-5-3 102,-5 0 324,-11 4 0,-9 2 347,-6 8 157,-4 3-437,-9 5-22,-3 1-12,-10 1-33,2 3 0,2 3-33,6 2-426,5 2-1334,13-4 504,14-3-851,14-5 2140,0-5 0,-10 2 0,-14-1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8.664"/>
    </inkml:context>
    <inkml:brush xml:id="br0">
      <inkml:brushProperty name="width" value="0.08571" units="cm"/>
      <inkml:brushProperty name="height" value="0.08571" units="cm"/>
      <inkml:brushProperty name="color" value="#004F8B"/>
    </inkml:brush>
  </inkml:definitions>
  <inkml:trace contextRef="#ctx0" brushRef="#br0">0 117 11605,'11'3'1658,"-3"-1"-1636,-8-2 12,0 0-404,49-15-111,-29 2 369,36-12 112,-45 6 0,-6 2-56,-2 3-202,-3 4-34,0 5 259,-3 2 33,-5 3 291,-4 10 225,-6 7-46,3 12-55,1 4-12,5-1-369,4-2 22,3-5-11,2-8-45,9-7-146,4-6-257,12-4-1278,16-25 605,-7 5-190,10-21-650,-13 12 1916,-2 5 0,-13 10 0,-2 6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8.814"/>
    </inkml:context>
    <inkml:brush xml:id="br0">
      <inkml:brushProperty name="width" value="0.08571" units="cm"/>
      <inkml:brushProperty name="height" value="0.08571" units="cm"/>
      <inkml:brushProperty name="color" value="#004F8B"/>
    </inkml:brush>
  </inkml:definitions>
  <inkml:trace contextRef="#ctx0" brushRef="#br0">10 47 8411,'-5'74'5413,"1"-15"-5413,4-59-224,0-10-1032,3-7-155,4-16-505,5-6-863,-2 8 2779,0 1 0,-8 19 0,0 3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49.355"/>
    </inkml:context>
    <inkml:brush xml:id="br0">
      <inkml:brushProperty name="width" value="0.08571" units="cm"/>
      <inkml:brushProperty name="height" value="0.08571" units="cm"/>
      <inkml:brushProperty name="color" value="#004F8B"/>
    </inkml:brush>
  </inkml:definitions>
  <inkml:trace contextRef="#ctx0" brushRef="#br0">1 28 12288,'5'-15'2185,"-1"3"-1771,-4 15-166,0 10-148,0 8-88,0 9-12,1 1-348,3-4 101,4-3-156,2-8 101,6-3-45,0-9 66,0 0 258,-2-4-21,-3 0 32,-3 0-10,-5 0 44,-1 0 651,-2 0 1579,-17 48-2218,8-29 55,-12 38 69,15-44-158,2-4-35,3-2 35,1-5 57,0 1 55,5-3-112,6 0 11,7-3-22,7-4 33,1-4-22,1-6 0,-3 3 68,-5 3-46,-5 4 90,-6 3 235,-3 3 280,-4 1-301,1 7 21,-2 9-190,1 9-123,-1 8 22,0 19-56,0-9 156,-5 14-133,-5-13-12,-9-1-11,-6 0 11,-3-2-33,0-7-157,1-5-169,4-10-1444,2-8-304,11-15-806,2-19 2902,8-4 0,0 3 0,0 12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29:50.273"/>
    </inkml:context>
    <inkml:brush xml:id="br0">
      <inkml:brushProperty name="width" value="0.08571" units="cm"/>
      <inkml:brushProperty name="height" value="0.08571" units="cm"/>
      <inkml:brushProperty name="color" value="#004F8B"/>
    </inkml:brush>
  </inkml:definitions>
  <inkml:trace contextRef="#ctx0" brushRef="#br0">19 188 17834,'15'32'819,"-8"6"-450,-15 10-290,-4-2-34,2-6-1,4-8-44,2-12 0,3-7 0,1-9 12,0-3-46,0-1 34,4-9 0,9-7-90,4-8 124,8 0-34,-3 5 22,-3 7-22,-5 7 202,-4 3-146,-4 2-34,-2 10 46,1 3-34,-1 9-34,3-3 0,-2-5-258,1-7 168,-1-4-358,5-3 123,6-10-100,7-11-618,7-16 247,3-11 225,4-4 235,-1-2 112,0 0 224,0 4 56,-4 8 493,-5 8 56,-9 14 179,-7 8-246,-7 8-146,-3 4 583,-1 36-885,0-1 11,-3 34-57,-2-11-44,-2 0 0,-1-6 12,2-8-80,1-13-301,3-13-102,1-10-269,1-4-156,0-16 425,0-7 460,0-14 11,0-6 67,0 4 561,1 3 89,1 9-235,1 7 34,1 5-169,1 5-179,2-3 89,13-2-3626,-2-1 3346,12-2-89,34-12 56,-35 17 56,23-10 112,-49 19 112,-2 0-44,-1 2 3302,0 5-3236,1 4-223,1 6-1,2 2 34,1 4 0,3 1-45,-1 4-11,1 1-45,-2 15 23,-2-11 22,-2 8-67,-3-16 22,-8-3-201,-3-4-416,-10-5-851,-3-5-1142,-1-3-3553,6-4 6208,3-1 0,13 0 0,0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24.618"/>
    </inkml:context>
    <inkml:brush xml:id="br0">
      <inkml:brushProperty name="width" value="0.08571" units="cm"/>
      <inkml:brushProperty name="height" value="0.08571" units="cm"/>
      <inkml:brushProperty name="color" value="#004F8B"/>
    </inkml:brush>
  </inkml:definitions>
  <inkml:trace contextRef="#ctx0" brushRef="#br0">1 1739 11975,'0'5'-426,"0"-1"459,0-4-22,18-60 1,-5 32-12,16-48 0,-10 49 11,-2 1 179,-1 2-179,-1-1 12,0-2-46,3-2-167,2-3 44,4-4 68,3-3 44,4-3 1,3-4 22,4-1 11,2-5 0,1 2 33,-1-1-33,-1 1 0,-1 1-33,-2 0-46,14-18 79,-12 18-11,10-13 22,-16 24-11,-1 3 0,0 0 23,9-9-23,-7 9 0,9-9-23,-11 14 23,2 0-11,2 1-34,2-1 12,0 2-1,2 0-22,-1 2 0,13-4 34,-16 8 22,6-4 0,-20 11 0,-3 2 0,-5 1 0,3-2-12,-7 3 24,2-3-12,-4 6 0,0 0 11,-1 1 0,-1 1-11,-1 2 0,-1-1-11,-1 3 33,0-2-22,-1 2 11,3-1-33,-2 0 22,2 0 0,-2-1-11,1 1 22,0-1-11,0 1 0,-2 0 0,0 2 0,-1-1-11,1 2 0,0-2 11,-1 0 0,0-2 11,0 1 11,0-2-22,2 2 45,-2 0 11,1 0-56,-1 1 123,0 1-78,0-1-45,0 0 112,0 0 34,0-1-12,-1 1-112,-14 0 34,-1 2-33,-14 0 10,2 3 35,-6 4 11,-5 5-57,-3 3 56,0 1 23,4-1 45,6-2-90,4-2-34,14-4-22,2-2 0,11-4 146,1-1 55,5 0-66,6 0-90,11 0 11,8 0-56,7 0 0,4-5-12,-1-1-21,3-4 22,-5 2-34,-3 0 45,-4 1-11,-4 0 11,-9 3-12,-5 1 24,-10 3 223,-2 0-112,-1 9 124,0 3-168,0 10-35,0 0-44,-2 1 34,-1 0-12,-1-2-22,-1 0 0,0-2-44,1-4 44,-1 0 0,1-6 179,-1-1-134,0-2 134,2-2-34,-1-2 12,2-1 101,-1-1-225,-2 0 12,-2 0 22,-2-4-22,-2-4 56,-2-6 34,-1-4-68,-2-1 101,-1-2-168,-3-1 23,-1 2-23,-1 2 11,0 2-67,1 5-67,4 1-382,5 5-784,3 2-1657,5 1 2946,1 2 0,3 0 0,0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4.312"/>
    </inkml:context>
    <inkml:brush xml:id="br0">
      <inkml:brushProperty name="width" value="0.08571" units="cm"/>
      <inkml:brushProperty name="height" value="0.08571" units="cm"/>
      <inkml:brushProperty name="color" value="#004F8B"/>
    </inkml:brush>
  </inkml:definitions>
  <inkml:trace contextRef="#ctx0" brushRef="#br0">24 1 15527,'-13'80'347,"3"-10"-213,10-39-123,4-4 101,2-4-112,4-5-22,0-7 0,-4-4-382,2-3-940,-3-3-1087,3-1-2713,-2 0 5144,1-6 0,-5 4 0,0-4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4.587"/>
    </inkml:context>
    <inkml:brush xml:id="br0">
      <inkml:brushProperty name="width" value="0.08571" units="cm"/>
      <inkml:brushProperty name="height" value="0.08571" units="cm"/>
      <inkml:brushProperty name="color" value="#004F8B"/>
    </inkml:brush>
  </inkml:definitions>
  <inkml:trace contextRef="#ctx0" brushRef="#br0">0 156 15023,'35'-37'644,"0"0"0,30-23-611,-18 48 113,-4 6-134,-8 3-12,-9 2-56,-9 1-740,-8 0-437,-6 6 292,-2 7-751,-12 12 101,-10 9-2185,-5-7 3776,-5 0 0,18-19 0,1-1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4.754"/>
    </inkml:context>
    <inkml:brush xml:id="br0">
      <inkml:brushProperty name="width" value="0.08571" units="cm"/>
      <inkml:brushProperty name="height" value="0.08571" units="cm"/>
      <inkml:brushProperty name="color" value="#004F8B"/>
    </inkml:brush>
  </inkml:definitions>
  <inkml:trace contextRef="#ctx0" brushRef="#br0">12 1 10125,'-6'50'3020,"0"0"0,26 30-2762,7-89 11,29-3-213,-9-10-22,2 3-34,-4 4-124,-5 3-772,-5 3-1110,-6 2-1961,-13 3 3967,-5 1 0,-11 2 0,0 1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5.002"/>
    </inkml:context>
    <inkml:brush xml:id="br0">
      <inkml:brushProperty name="width" value="0.08571" units="cm"/>
      <inkml:brushProperty name="height" value="0.08571" units="cm"/>
      <inkml:brushProperty name="color" value="#004F8B"/>
    </inkml:brush>
  </inkml:definitions>
  <inkml:trace contextRef="#ctx0" brushRef="#br0">0 1 14036,'5'0'987,"0"0"-259,-5 0 157,2 64-560,-3-26-180,3 53 79,-3-45-33,1-5-6869,1 8 6678,-1-26 0,1 4 0,-1-27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5.654"/>
    </inkml:context>
    <inkml:brush xml:id="br0">
      <inkml:brushProperty name="width" value="0.08571" units="cm"/>
      <inkml:brushProperty name="height" value="0.08571" units="cm"/>
      <inkml:brushProperty name="color" value="#004F8B"/>
    </inkml:brush>
  </inkml:definitions>
  <inkml:trace contextRef="#ctx0" brushRef="#br0">0 109 16299,'44'-30'745,"0"0"1,31-17-208,-45 45-280,-4 2-214,-6 2 102,-4 6-146,-8 5 0,-2 6 0,-5 3 11,-1 2 23,-7 1-34,-5 1-179,-39 8 44,30-18-22,-21 4 135,42-20-6948,0 0 6970,0-4 0,0 3 0,0-3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6.042"/>
    </inkml:context>
    <inkml:brush xml:id="br0">
      <inkml:brushProperty name="width" value="0.08571" units="cm"/>
      <inkml:brushProperty name="height" value="0.08571" units="cm"/>
      <inkml:brushProperty name="color" value="#333333"/>
    </inkml:brush>
  </inkml:definitions>
  <inkml:trace contextRef="#ctx0" brushRef="#br0">512 1 15347,'-35'59'183,"0"-1"0,-1 1 0,3-1 80,7-10 1,1-1-1186,-2 4 0,0 1 984,-1 1 0,2 0-29,1-2 1,1-1-57,2-4 1,1 0 22,-14 28-66,6-16-976,6-20-521,4-16-1597,9-12 3160,4-12 0,6 1 0,0-4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6.853"/>
    </inkml:context>
    <inkml:brush xml:id="br0">
      <inkml:brushProperty name="width" value="0.08571" units="cm"/>
      <inkml:brushProperty name="height" value="0.08571" units="cm"/>
      <inkml:brushProperty name="color" value="#004F8B"/>
    </inkml:brush>
  </inkml:definitions>
  <inkml:trace contextRef="#ctx0" brushRef="#br0">0 1 14294,'0'93'1199,"0"-13"-1087,0-38-112,1-7 34,0-4-46,2-7 24,-2-6-12,0-7 0,0-5-460,-1-3-8627,1-2 9087,0-10 0,0 7 0,0-6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7.104"/>
    </inkml:context>
    <inkml:brush xml:id="br0">
      <inkml:brushProperty name="width" value="0.08571" units="cm"/>
      <inkml:brushProperty name="height" value="0.08571" units="cm"/>
      <inkml:brushProperty name="color" value="#004F8B"/>
    </inkml:brush>
  </inkml:definitions>
  <inkml:trace contextRef="#ctx0" brushRef="#br0">0 94 15370,'55'-23'28,"0"0"0,38-14-151,-57 31-146,-10 3-281,-9 2-716,-9 1-493,-5 3-471,-3 2 2230,-3 3 0,2-3 0,-2-1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7.282"/>
    </inkml:context>
    <inkml:brush xml:id="br0">
      <inkml:brushProperty name="width" value="0.08571" units="cm"/>
      <inkml:brushProperty name="height" value="0.08571" units="cm"/>
      <inkml:brushProperty name="color" value="#004F8B"/>
    </inkml:brush>
  </inkml:definitions>
  <inkml:trace contextRef="#ctx0" brushRef="#br0">1 49 15695,'54'11'100,"-3"-8"-111,-16-11-67,-1-4-729,-2 0-1221,-2 1-1782,-12 4 3810,-3-1 0,-12 5 0,-1 1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7.523"/>
    </inkml:context>
    <inkml:brush xml:id="br0">
      <inkml:brushProperty name="width" value="0.08571" units="cm"/>
      <inkml:brushProperty name="height" value="0.08571" units="cm"/>
      <inkml:brushProperty name="color" value="#004F8B"/>
    </inkml:brush>
  </inkml:definitions>
  <inkml:trace contextRef="#ctx0" brushRef="#br0">0 1 12546,'8'0'3529,"-2"0"-3035,-3 57 323,-3-21-436,2 51-156,-2-37 10,0 1-168,0-5 124,0-9-191,0-9 0,7-27 0,-12 16 0,3-13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7.770"/>
    </inkml:context>
    <inkml:brush xml:id="br0">
      <inkml:brushProperty name="width" value="0.08571" units="cm"/>
      <inkml:brushProperty name="height" value="0.08571" units="cm"/>
      <inkml:brushProperty name="color" value="#004F8B"/>
    </inkml:brush>
  </inkml:definitions>
  <inkml:trace contextRef="#ctx0" brushRef="#br0">1 31 14048,'0'-10'2162,"0"2"-1434,0 8-212,0 0 212,68-9-526,-36 8-79,52-1 157,-59 9-123,-6 4-79,-10 1-78,-3 0 34,-5 6-68,-6 2-358,-10 6-829,-9 0-941,-10-4-1749,7-9 3911,4-6 0,14-7 0,4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9.328"/>
    </inkml:context>
    <inkml:brush xml:id="br0">
      <inkml:brushProperty name="width" value="0.08571" units="cm"/>
      <inkml:brushProperty name="height" value="0.08571" units="cm"/>
      <inkml:brushProperty name="color" value="#004F8B"/>
    </inkml:brush>
  </inkml:definitions>
  <inkml:trace contextRef="#ctx0" brushRef="#br0">308 254 16591,'-44'31'313,"1"1"1,-34 25-291,45-27-23,1-5 145,5-2-89,5-7-112,6-6-112,5-5-1008,5-4-908,2-13 627,3-11 169,0-18-830,2-12-123,8-4 2241,3-1 549,8 5 1009,-1 8 122,0 6-627,-3 10 169,1 3 133,-4 6-256,-3 6-147,-4 5-89,-3 5-370,-3 3-190,-1 1 223,0 11-145,0 9-79,0 17 147,0 11-91,0 9-55,0 6-46,0 1-223,0 0 22,11-8-56,5-6-78,17-10-23,3-12-459,5-11-639,1-9-1155,-5-6-2195,-11-7 4549,-11-3 0,-12 2 0,-3-1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0:59.855"/>
    </inkml:context>
    <inkml:brush xml:id="br0">
      <inkml:brushProperty name="width" value="0.08571" units="cm"/>
      <inkml:brushProperty name="height" value="0.08571" units="cm"/>
      <inkml:brushProperty name="color" value="#004F8B"/>
    </inkml:brush>
  </inkml:definitions>
  <inkml:trace contextRef="#ctx0" brushRef="#br0">157 1 15683,'-11'0'1580,"3"0"-1266,8 0-303,-41 76 45,21-27-56,-6 6 0,2 1-34,10 3 12,6-8-79,5-13-392,2-11-448,1-11 67,0-9-470,3-4-1077,3-11-1411,-1-3 3832,2-7 0,-6 6 0,0 3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1:00.298"/>
    </inkml:context>
    <inkml:brush xml:id="br0">
      <inkml:brushProperty name="width" value="0.08571" units="cm"/>
      <inkml:brushProperty name="height" value="0.08571" units="cm"/>
      <inkml:brushProperty name="color" value="#004F8B"/>
    </inkml:brush>
  </inkml:definitions>
  <inkml:trace contextRef="#ctx0" brushRef="#br0">0 103 16927,'47'-28'453,"-1"-1"1,32-16-50,-52 46-314,-3 7 145,-6 5-212,-5 7 10,-6 1 12,-3 2-23,-3-1 34,-4 1-11,-5-2-45,-4-3-33,-2-4 10,4-6-66,6-3 77,2-3-279,3-1 112,0 0 179,0 1 0,5 4 45,5 4-45,6 3 0,5 6-11,-1-1 11,1 3 0,-6 0 0,-3 0 11,-6-1 56,-4 1 23,-2-2-1,-9 1-10,-5-1-46,-10 0-33,-1-3 0,-1-2-78,2-3-1,0-1-167,5-5-281,4-2-1187,7-5 201,5-13 1513,13-10 0,-8 6 0,7 1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1:00.523"/>
    </inkml:context>
    <inkml:brush xml:id="br0">
      <inkml:brushProperty name="width" value="0.08571" units="cm"/>
      <inkml:brushProperty name="height" value="0.08571" units="cm"/>
      <inkml:brushProperty name="color" value="#004F8B"/>
    </inkml:brush>
  </inkml:definitions>
  <inkml:trace contextRef="#ctx0" brushRef="#br0">8 12 15739,'10'-6'1827,"-2"1"-1536,-8 5-202,3 60 181,-6-20-203,1 53-33,-6-36 11,1-3-45,2-8 0,3-10-68,1-10-280,1-13-1085,0-7-69,0-5-2711,0-7 4213,0-6 0,0 3 0,0-1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1:00.755"/>
    </inkml:context>
    <inkml:brush xml:id="br0">
      <inkml:brushProperty name="width" value="0.08571" units="cm"/>
      <inkml:brushProperty name="height" value="0.08571" units="cm"/>
      <inkml:brushProperty name="color" value="#004F8B"/>
    </inkml:brush>
  </inkml:definitions>
  <inkml:trace contextRef="#ctx0" brushRef="#br0">0 14 16344,'60'-6'1670,"-1"0"0,41 5-1256,-73 28-179,-9 3 124,-10 1-303,-6 1 33,-16 1-89,-8 0-313,-20-1-527,-6-7-572,-1-8-1916,13-8 3328,9-7 0,19-2 0,4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6.188"/>
    </inkml:context>
    <inkml:brush xml:id="br0">
      <inkml:brushProperty name="width" value="0.08571" units="cm"/>
      <inkml:brushProperty name="height" value="0.08571" units="cm"/>
      <inkml:brushProperty name="color" value="#333333"/>
    </inkml:brush>
  </inkml:definitions>
  <inkml:trace contextRef="#ctx0" brushRef="#br0">1 158 18619,'47'-25'403,"0"1"1,41-21-651,-37 26 247,16-3 0,-34 11 0,4-1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1.935"/>
    </inkml:context>
    <inkml:brush xml:id="br0">
      <inkml:brushProperty name="width" value="0.08571" units="cm"/>
      <inkml:brushProperty name="height" value="0.08571" units="cm"/>
      <inkml:brushProperty name="color" value="#333333"/>
    </inkml:brush>
  </inkml:definitions>
  <inkml:trace contextRef="#ctx0" brushRef="#br0">72 141 13510,'0'-4'588,"-10"54"0,-3 25-555,3-17-33,-3 22 0,0-2 45,7-31-90,1-12-55,4-14-337,0-10-257,1-7 43,0-3 270,0-8-549,5-15 135,5-18 425,6-17 0,4-12 56,1-3 292,0 0 22,0 4 56,0 8 146,-2 10 134,-2 13 23,-4 13 447,-4 11-436,-3 8 269,-1 17-90,0 14-180,4 21 35,2 11-1,3 1-257,1-8-23,1-10 135,2-15-236,-1-9-44,3-10-135,14-8 123,-5-17-179,12-10 12,-9-15 167,-2-1-66,-3 6 100,2 9 22,-12 15 426,2 13 0,-11 23-179,-3 18-89,-2 21-158,-2 11 23,-1-1-45,0-5-45,0-10-201,0-12-640,0-10-3305,1-14 4191,3-9 0,-3-8 0,3-3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2.286"/>
    </inkml:context>
    <inkml:brush xml:id="br0">
      <inkml:brushProperty name="width" value="0.08571" units="cm"/>
      <inkml:brushProperty name="height" value="0.08571" units="cm"/>
      <inkml:brushProperty name="color" value="#333333"/>
    </inkml:brush>
  </inkml:definitions>
  <inkml:trace contextRef="#ctx0" brushRef="#br0">0 266 13263,'11'9'101,"-3"-1"-33,-8-8-1346,0 0 269,62-54 987,-38 20 22,11-4 0,-2-2 213,-23 0-90,-5 6 348,-4 10 559,-1 11-615,-5 7-392,-5 15 593,-6 17 56,-4 23-268,1 19-259,0 12 35,8-1 77,5-8-257,5-12-123,9-16 0,6-18-236,12-13 90,7-19-605,5-23-806,4-24 133,6-23 566,-24 32 1,0 0-712,10-23 1692,-7 4 0,-19 43 0,-4 5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2.434"/>
    </inkml:context>
    <inkml:brush xml:id="br0">
      <inkml:brushProperty name="width" value="0.08571" units="cm"/>
      <inkml:brushProperty name="height" value="0.08571" units="cm"/>
      <inkml:brushProperty name="color" value="#333333"/>
    </inkml:brush>
  </inkml:definitions>
  <inkml:trace contextRef="#ctx0" brushRef="#br0">82 0 11246,'1'80'1180,"0"-1"0,0-4 1,-2-6-1148,-15 26-1079,2-9 665,2-8-492,0-11-438,3-15-706,-1-16-903,6-17 2920,-1-14 0,5-6 0,-1-2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2.919"/>
    </inkml:context>
    <inkml:brush xml:id="br0">
      <inkml:brushProperty name="width" value="0.08571" units="cm"/>
      <inkml:brushProperty name="height" value="0.08571" units="cm"/>
      <inkml:brushProperty name="color" value="#333333"/>
    </inkml:brush>
  </inkml:definitions>
  <inkml:trace contextRef="#ctx0" brushRef="#br0">0 319 16602,'43'-41'-344,"1"1"1,-3 1-1,-3 5-160,11-4-112,2 0 157,-4 6-113,0 4 426,-8 12-78,-5 7 224,-6 6 157,-7 9 1232,-8 61 1,-6 16-1357,3-19 118,-4 24 1,-3-5-130,-5-47-11,1-11-22,-1-10 11,2-8-381,0-5-11,1-12-460,10-15 80,7-15-215,11-14 315,5 1 672,0 8 23,-3 13 268,-7 15 235,-5 11 438,-7 10 336,-2 35-1031,-6 0-90,-1 29-156,-3-19-1,0-5-22,0-10-78,0-11-270,0-10-806,8-8-34,1-15-716,10-8-281,3-15 22,-4 4 2163,-1 3 0,-12 15 0,0 4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3.194"/>
    </inkml:context>
    <inkml:brush xml:id="br0">
      <inkml:brushProperty name="width" value="0.08571" units="cm"/>
      <inkml:brushProperty name="height" value="0.08571" units="cm"/>
      <inkml:brushProperty name="color" value="#333333"/>
    </inkml:brush>
  </inkml:definitions>
  <inkml:trace contextRef="#ctx0" brushRef="#br0">26 0 10899,'-5'61'2297,"0"-1"0,7-10-2219,-11 22 1,0-5 10,9-37-66,5-13 10,7-10-33,7-13-22,10-15-258,0-16 123,-1-15 157,-6-2 23,-7 2 156,-7 7-22,-5 9 167,-3 9 68,-3 11-357,-4 7-35,-4 7-147,-5 6-88,1 8-246,0 5-517,6 2-559,4-4-1469,26-8 1413,-8-6 1613,19-9 0,-21 4 0,-2-3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3.506"/>
    </inkml:context>
    <inkml:brush xml:id="br0">
      <inkml:brushProperty name="width" value="0.08571" units="cm"/>
      <inkml:brushProperty name="height" value="0.08571" units="cm"/>
      <inkml:brushProperty name="color" value="#333333"/>
    </inkml:brush>
  </inkml:definitions>
  <inkml:trace contextRef="#ctx0" brushRef="#br0">124 327 11392,'4'0'2275,"-35"74"-2018,10-24-134,-3 5 1,2 3 245,5 11-313,8-6-33,6-12-23,4-14 33,11-20 90,11-7-123,17-31-179,10-16 22,7-30-81,-27 27 1,0-2 271,-2-3 0,0-1 55,-2 0 1,-1-2-6,-5 0 0,-1 0-73,-2-1 0,-2 1 57,6-39 190,-7 17 391,-8 23-470,-4 26-22,-2 34 393,-6 32-394,-8 37-128,4-30 0,-2 2-219,-2 3 0,1 0-50,2 0 0,0-1-275,4-4 1,1-1-1894,0 38-1953,6-36 4362,11-19 0,-8-30 0,7-4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4.003"/>
    </inkml:context>
    <inkml:brush xml:id="br0">
      <inkml:brushProperty name="width" value="0.08571" units="cm"/>
      <inkml:brushProperty name="height" value="0.08571" units="cm"/>
      <inkml:brushProperty name="color" value="#333333"/>
    </inkml:brush>
  </inkml:definitions>
  <inkml:trace contextRef="#ctx0" brushRef="#br0">0 47 16905,'52'-13'-219,"0"0"1,36-8 150,-50 26 23,-10 8 45,-8 7 34,-10 9-12,-5 3 80,-5 1-91,-9 0 0,-1-3 56,-7-4-67,6-6 0,4-4 0,5-3 0,2-1-44,11 2 44,5 3-101,12 0-1,3 3 102,-2 0 0,-6 2 303,-10 2 829,-11 18-572,-20-7-224,-15 13-235,-17-17-101,-5-6-302,3-11-9529,9-10 9627,20-16 1,9 6-1,14-5 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8.066"/>
    </inkml:context>
    <inkml:brush xml:id="br0">
      <inkml:brushProperty name="width" value="0.08571" units="cm"/>
      <inkml:brushProperty name="height" value="0.08571" units="cm"/>
      <inkml:brushProperty name="color" value="#333333"/>
    </inkml:brush>
  </inkml:definitions>
  <inkml:trace contextRef="#ctx0" brushRef="#br0">1 212 12120,'77'3'918,"1"1"1,4-5 0,2-2-914,0-1 1,2-3-1047,-18 0 1,2-1-1,3-1 1104,9 0 1,3 0 0,2 0-518,9-2 0,1 0 0,2 0 454,-19 3 0,1 0 0,0 0 0,1 0-26,3 0 1,1 0 0,1 0 0,-1 1-144,0 0 1,1 1 0,0-1 0,-1 2-194,-1 0 1,0 0 0,-1 1 0,0 0-219,-4 1 0,1 1 1,-3 0-1,-5 0-1499,28-1 1,-9 2 2146,-14 0 1,-17 2 0,-39-1-1,-13 0 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9.644"/>
    </inkml:context>
    <inkml:brush xml:id="br0">
      <inkml:brushProperty name="width" value="0.08571" units="cm"/>
      <inkml:brushProperty name="height" value="0.08571" units="cm"/>
      <inkml:brushProperty name="color" value="#333333"/>
    </inkml:brush>
  </inkml:definitions>
  <inkml:trace contextRef="#ctx0" brushRef="#br0">224 1 13308,'-81'38'135,"14"8"402,58 22 12,4 14-303,4 15-1203,1-42 0,0 1 996,0 4 0,0 0-39,1 1 0,0 1-123,-1-2 0,0-2 123,2-4 0,-1-2 530,-1 36-541,0-21-461,0-18-457,-7-19 721,-3-15-2045,-7-10 2458,1-18 0,6 8 0,4-8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49.929"/>
    </inkml:context>
    <inkml:brush xml:id="br0">
      <inkml:brushProperty name="width" value="0.08571" units="cm"/>
      <inkml:brushProperty name="height" value="0.08571" units="cm"/>
      <inkml:brushProperty name="color" value="#333333"/>
    </inkml:brush>
  </inkml:definitions>
  <inkml:trace contextRef="#ctx0" brushRef="#br0">0 96 13296,'52'-21'93,"-1"0"1,-2 2 0,-3 4-979,7 7-359,3 2 762,0 2 191,-3 2-359,-9 2-90,-8 0 740,-11 2 516,-7 8-91,-9 9 382,-5 13-56,-3 9-504,-1 7-57,-6 3-134,-2-5-45,-2-10 1,1-14-12,5-11-213,2-8-247,2-5-1389,0-16-459,0-1 2308,0-17 0,0 20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47.971"/>
    </inkml:context>
    <inkml:brush xml:id="br0">
      <inkml:brushProperty name="width" value="0.08571" units="cm"/>
      <inkml:brushProperty name="height" value="0.08571" units="cm"/>
      <inkml:brushProperty name="color" value="#333333"/>
    </inkml:brush>
  </inkml:definitions>
  <inkml:trace contextRef="#ctx0" brushRef="#br0">1 0 14619,'4'65'359,"0"-11"-359,-7-41-34,2-5-79,1-3 13,0-3-124,0 0-135,5-2 23,4 0-146,8 0-156,8-3 100,3-6-336,2-7-628,2-4-1467,-11 3 2969,-2 2 0,-13 9 0,-2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6.537"/>
    </inkml:context>
    <inkml:brush xml:id="br0">
      <inkml:brushProperty name="width" value="0.08571" units="cm"/>
      <inkml:brushProperty name="height" value="0.08571" units="cm"/>
      <inkml:brushProperty name="color" value="#333333"/>
    </inkml:brush>
  </inkml:definitions>
  <inkml:trace contextRef="#ctx0" brushRef="#br0">161 0 16737,'-34'92'-415,"2"-4"-392,11-26 259,-1 4-2175,1-2-2398,7-21 5121,3-10 0,7-26 0,2-4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50.508"/>
    </inkml:context>
    <inkml:brush xml:id="br0">
      <inkml:brushProperty name="width" value="0.08571" units="cm"/>
      <inkml:brushProperty name="height" value="0.08571" units="cm"/>
      <inkml:brushProperty name="color" value="#333333"/>
    </inkml:brush>
  </inkml:definitions>
  <inkml:trace contextRef="#ctx0" brushRef="#br0">1 0 12949,'82'35'505,"-8"-1"-505,-39-3-11,-3 1 0,-3 2 22,-5-1-11,-4-1 134,-6-1-11,-4-6 45,-5-5-156,-4-8-1,0-6-22,0-3-281,1-3-593,1-9 862,3-7 23,2-9 23,6-2 89,1 7-23,4 7 169,-1 8 527,13 15-416,-6 10-212,10 13 11,-11 4-168,-1-2 0,-2-5-22,-3-10-12,2-7-11,-3-7 23,0-4-213,0-4-124,-2-8-10,-1-3 246,2-6 111,-3 0-201,3 2 168,0-2 45,0 2 22,-1-2 113,-2 1-34,-3 1-89,-4 1 55,-2 1-34,-3 0 46,-1 2 44,-1 3 56,-11 5 179,1 11-111,-9 15 179,6 17-280,5 15 55,3 4-66,4-1-90,12-6 44,6-11-89,16-10-560,30-11-628,-8-9-1131,4-13 2319,-23-5 0,-24 0 0,-3 1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50.874"/>
    </inkml:context>
    <inkml:brush xml:id="br0">
      <inkml:brushProperty name="width" value="0.08571" units="cm"/>
      <inkml:brushProperty name="height" value="0.08571" units="cm"/>
      <inkml:brushProperty name="color" value="#333333"/>
    </inkml:brush>
  </inkml:definitions>
  <inkml:trace contextRef="#ctx0" brushRef="#br0">1 11 12389,'0'-11'2073,"0"62"-1255,3-2-577,-1 1 0,1 4 196,6 31-370,1 4-1374,0 2 1307,-1-8-44,2-11 189,-1-16-1289,2-18-971,-1-15-1751,-5-13 3866,-2-13 0,-4 2 0,0-6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51.696"/>
    </inkml:context>
    <inkml:brush xml:id="br0">
      <inkml:brushProperty name="width" value="0.08571" units="cm"/>
      <inkml:brushProperty name="height" value="0.08571" units="cm"/>
      <inkml:brushProperty name="color" value="#333333"/>
    </inkml:brush>
  </inkml:definitions>
  <inkml:trace contextRef="#ctx0" brushRef="#br0">1 1 13656,'94'9'-1144,"-9"-2"-1018,-30-7 380,-8 0 1715,-5-1 11,-9 0 56,-10-1 123,-7 1 807,-6 1-515,-4 0-102,-1 0 528,-4 1-247,1 7 269,-2 4 179,2 10-79,0 5-133,1 3-371,1 3-123,1-3 0,1-2-257,2-4-46,1-6 68,1-4-101,3-6 0,1-4-314,14-3 34,-4-13-67,10-7 0,-9-11-157,-1-3 458,-3 6 46,-6 6 46,-5 10-24,-4 5 493,-3 5 90,-1 6-190,0 8-57,-1 7-234,1 7 21,1-2-111,0-3 22,2-6-112,0-4-11,1-5-258,1-4 112,3-2-437,1-1-78,5-6-695,3-6-639,4-7 1031,2-3-538,0 1 292,-1 3 2016,4 3 460,-11 8-100,2 2-1,-11 5-68,-2 7-256,-1 4-158,1 7-146,-1 3-223,2-4 134,-1 0-11,1-5-180,-2-3 213,1-5-234,0-2-169,0-2 235,2 0-235,2-2-269,15-20 180,-1 5 10,9-12 23,-11 15-68,-5 7 124,-5 4-56,-5 2 56,0 1 0,-4 0-44,3 5-180,-1 4-303,-3 0-650,0 0-1657,-2-7 2834,0-1 0,0-1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52.048"/>
    </inkml:context>
    <inkml:brush xml:id="br0">
      <inkml:brushProperty name="width" value="0.08571" units="cm"/>
      <inkml:brushProperty name="height" value="0.08571" units="cm"/>
      <inkml:brushProperty name="color" value="#333333"/>
    </inkml:brush>
  </inkml:definitions>
  <inkml:trace contextRef="#ctx0" brushRef="#br0">5 1 14843,'-3'57'-1748,"1"-12"-784,2-49-1076,0-2 3608,0-6 0,0 6 0,0-1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52.235"/>
    </inkml:context>
    <inkml:brush xml:id="br0">
      <inkml:brushProperty name="width" value="0.08571" units="cm"/>
      <inkml:brushProperty name="height" value="0.08571" units="cm"/>
      <inkml:brushProperty name="color" value="#333333"/>
    </inkml:brush>
  </inkml:definitions>
  <inkml:trace contextRef="#ctx0" brushRef="#br0">0 0 16938,'5'18'-2835,"3"1"808,11 7-2355,-4-9 4382,1-5 0,-11-9 0,-1-2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4:52.933"/>
    </inkml:context>
    <inkml:brush xml:id="br0">
      <inkml:brushProperty name="width" value="0.08571" units="cm"/>
      <inkml:brushProperty name="height" value="0.08571" units="cm"/>
      <inkml:brushProperty name="color" value="#333333"/>
    </inkml:brush>
  </inkml:definitions>
  <inkml:trace contextRef="#ctx0" brushRef="#br0">0 135 13667,'27'19'56,"0"-10"11,-5-20 23,3-4 145,1 3 168,-1 5-10,-5 2 32,-2 4 180,-4 3-347,-3 7 67,-1 3-112,-2 7-191,-3-1 68,0-4-90,-1-5 0,0-5-90,3-3 45,4-1-560,8-4-403,10-9-415,8-10 414,9-8-839,4-1-147,0 3 1681,-1 3 314,-9 7 1020,-8 7 145,-13 5 12,-9 5 89,-7 1 1132,-3 1-2040,-1 5 146,-4 4-190,-2 7-235,-2 2 66,2-1-145,3-2 0,2-2-33,2-4-79,0 0-90,0-3 169,2-1 33,3-1 112,1 0-90,2 5 258,-2 7 202,0 12-404,-3 20 56,-2 4 1,0 4-135,-1 40-490,-1-27 1,-1 0 489,-4 28 68,-6-7-144,-3-9 423,-5-14 134,-2-12 46,-3-16-213,-1-15 179,-2-21 583,12-29-1098,12-29-258,38-30 201,-7 35 1,6-1-317,11-3 1,4 2 35,5-2 0,3 2-33,2 3 0,0 2 385,-6 10 1,-3 4 0,13-10 0,-29 27-1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19.613"/>
    </inkml:context>
    <inkml:brush xml:id="br0">
      <inkml:brushProperty name="width" value="0.08571" units="cm"/>
      <inkml:brushProperty name="height" value="0.08571" units="cm"/>
      <inkml:brushProperty name="color" value="#333333"/>
    </inkml:brush>
  </inkml:definitions>
  <inkml:trace contextRef="#ctx0" brushRef="#br0">51 50 12333,'-25'75'45,"5"-13"168,18-49-124,0-4-77,1-5-24,0-2-44,1-2 56,2-9 0,5-4-112,5-11 56,5-2 34,5-3 22,3 1 0,2 0 11,2 5-11,-2 5 157,-1 8 45,-3 5-79,-6 4-56,-3 7 67,-5 7 147,-2 9 100,-3 5-280,-2 0-23,-2-4-55,0-3-46,0-4-234,0-5-517,0-4-358,0-3 370,0-3 0,0-1 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20.012"/>
    </inkml:context>
    <inkml:brush xml:id="br0">
      <inkml:brushProperty name="width" value="0.08571" units="cm"/>
      <inkml:brushProperty name="height" value="0.08571" units="cm"/>
      <inkml:brushProperty name="color" value="#333333"/>
    </inkml:brush>
  </inkml:definitions>
  <inkml:trace contextRef="#ctx0" brushRef="#br0">0 156 11459,'5'7'235,"-1"-2"-201,-4-5-68,0 0-268,29 0 167,-15-8 124,22-5-582,-23-9 43,-1-2 472,-4-1 44,-3 2-280,-3 3 314,-2 5 292,-1 4 235,-7 7-415,-2 2 291,-6 4 11,0 10-111,1 7 112,0 11-247,3 4-56,2 0-79,6-3 23,2-2 0,2-5 12,3-4-57,6-6-22,5-6 11,7-4-213,4-3-505,2-1-122,4-7-784,2-7-1402,-9-4 3026,-4-3 0,-14 12 0,-3 2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20.387"/>
    </inkml:context>
    <inkml:brush xml:id="br0">
      <inkml:brushProperty name="width" value="0.08571" units="cm"/>
      <inkml:brushProperty name="height" value="0.08571" units="cm"/>
      <inkml:brushProperty name="color" value="#333333"/>
    </inkml:brush>
  </inkml:definitions>
  <inkml:trace contextRef="#ctx0" brushRef="#br0">1 1 12602,'1'70'213,"0"-13"-68,1-52-145,5-2-212,3-3 10,8 0-481,2-7-158,2-5 382,0-8 212,-1-2 202,-2 4 45,-5 7 124,-5 5 290,-4 4 113,-2 2 526,-2 11-538,0 6-212,0 12 134,0 0-45,3-2-269,1-5 505,10-8-392,1-6-12,10-5-146,1-12-44,5-9-34,3-11-124,-2-8 35,-4 4-360,-7 4-156,-9 12-459,-7 7 1064,-21 20 0,10-7 0,-12 11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21.088"/>
    </inkml:context>
    <inkml:brush xml:id="br0">
      <inkml:brushProperty name="width" value="0.08571" units="cm"/>
      <inkml:brushProperty name="height" value="0.08571" units="cm"/>
      <inkml:brushProperty name="color" value="#333333"/>
    </inkml:brush>
  </inkml:definitions>
  <inkml:trace contextRef="#ctx0" brushRef="#br0">117 215 13588,'-25'-15'-381,"0"12"381,6 27 0,0 3 0,6 0-23,3-5 1,7-3 22,1-3-90,2-6 79,8-4-101,6-4 112,14-11-381,7-11-33,6-13 89,2-11 302,0-1-22,-3 1 90,-5 1-45,-6 5 337,-9 7 133,-5 8 180,-9 10-269,-3 6-112,-3 10-224,-9 13 33,-2 12-33,-9 14-34,0 8 23,4 0-34,5-6-123,6-3-45,4-11-516,3-7 236,10-9-830,6-7 79,12-5-683,4-10-168,-9-3 2050,-2-6 0,-17 7 0,0 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6.942"/>
    </inkml:context>
    <inkml:brush xml:id="br0">
      <inkml:brushProperty name="width" value="0.08571" units="cm"/>
      <inkml:brushProperty name="height" value="0.08571" units="cm"/>
      <inkml:brushProperty name="color" value="#333333"/>
    </inkml:brush>
  </inkml:definitions>
  <inkml:trace contextRef="#ctx0" brushRef="#br0">0 170 15773,'5'-10'2208,"0"1"-1794,-5 9-179,0 0-55,53-29-180,-18 16 0,47-24-79,-31 25 68,0 3 11,-3 3-34,-8 4-134,-5 1 112,-9 1-190,-7 3 190,-6 5 11,-7 4 157,-3 19-56,-6-14-11,-3 10-45,-1-20-157,-2 0 124,4-5-450,1 1-413,3-2-202,1 0 964,10-1-225,4-1-123,15-7-571,7-4-157,8-9-202,4-2-22,3-2-113,0 2 808,-4 3 313,-9 5 426,-16 6 0,-10 5 0,-12 4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21.982"/>
    </inkml:context>
    <inkml:brush xml:id="br0">
      <inkml:brushProperty name="width" value="0.08571" units="cm"/>
      <inkml:brushProperty name="height" value="0.08571" units="cm"/>
      <inkml:brushProperty name="color" value="#333333"/>
    </inkml:brush>
  </inkml:definitions>
  <inkml:trace contextRef="#ctx0" brushRef="#br0">63 181 13544,'-32'56'-34,"6"-10"-22,23-36-258,2-4 269,1-4-213,3-1 124,6-1 134,5-2-11,5-5 11,0-1 78,-5-1-11,-4 4 483,-5 3-181,-3 2 180,-2 7-123,0 6-258,0 10-100,0 2-68,0-2-12,0-7-168,1-4 113,4-7-347,5-3 212,7-12-616,6-10-313,5-14-1704,15-34 953,-12 13 559,9-17 1323,-19 26 1278,-4 7 246,-4 11-180,-7 12-347,-3 10 236,-3 13-640,-3 10-177,-4 14-114,-4 9-179,-2 2-89,0 1 33,4-3-33,0-2-68,3-6-11,1-6-436,3-8 65,1-8 103,1-5 145,0-3 425,0-1-167,0-5-68,0-3 46,4-3 44,3-3-112,8 0 0,3-2 0,5 0 33,1 0-33,1 1 0,-1 2-11,-2 4-11,-6 2-46,-2 4 12,-6 1 34,-2 1-23,-3 0 45,-2 0 34,0 1 268,-1 5 192,0 4-147,0 16-56,-1-5-145,-2 7-57,0-12-89,0-2-89,2-6 66,1-2 23,0-4-101,1-1 90,8-1-22,7-5 33,9-4 0,2-5 0,-2 1 134,-3 4 90,-4 6 191,-4 1-135,-3 2-201,-1 0 133,-2 5-122,0 0-79,-1 7 34,2-3-45,-1 0-78,3-1-684,-1-3-1446,4-1-1724,-5-3 3932,2-1 0,-8 0 0,0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30.804"/>
    </inkml:context>
    <inkml:brush xml:id="br0">
      <inkml:brushProperty name="width" value="0.08571" units="cm"/>
      <inkml:brushProperty name="height" value="0.08571" units="cm"/>
      <inkml:brushProperty name="color" value="#333333"/>
    </inkml:brush>
  </inkml:definitions>
  <inkml:trace contextRef="#ctx0" brushRef="#br0">19 265 13868,'-10'0'1323,"2"0"-1155,8 0 78,0 0-156,10 0-46,8 0-10,17 0-34,7 0 11,9-1 0,4-1-11,2-1 0,2 1 0,-2 1-67,-1 1-67,-3-1 55,-5-2 35,-3 1-1,-5-3 34,-6 3-12,-7-1 1,-8 1 11,-9 2 11,-4-1 0,-6 1-1815,0 0 1669,0-3 67,0-3 79,-2-4 0,-1-2 0,-3-2 0,-2-1 45,-2-3 11,1 0 0,-3 0 68,3-2-68,-1 3 22,0-2 12,1 4-68,1 1 12,1 4-23,1 1 45,2 3 0,0 0 67,2 2-11,-1 2-269,2 1 168,1 10 90,3 0 33,4 9-33,4-1-78,5 1 21,1 1-44,2-1-11,0-3 11,1 0 0,-3-1 0,0-2 11,-4 0-11,-1-2-11,-4-1 11,-1-1-11,-3 2 11,-2-4-22,0 1-1,-2 4 90,1-2 23,-1 2-68,0-1 12,0-1-12,0 1 1,0-2-23,0-1 0,0 1 112,-1-3 1,-2 4-24,-3-3-55,-2 4 33,-3 0-33,1 0-12,0 1-22,1-4 11,4-1 12,2-1-12,2-2 258,1-1-292,0-8 23,0-3 11,0-7 1,-1-2-12,-1-2 0,-1 0 0,1-1-23,0-2 1,0 2 11,0 2-146,1 5 157,0 3 11,1 6-11,0 2-3305,0 2 2094,4 6-896,-1-1 2107,2 3 0,-3-3 0,-2-3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37.020"/>
    </inkml:context>
    <inkml:brush xml:id="br0">
      <inkml:brushProperty name="width" value="0.08571" units="cm"/>
      <inkml:brushProperty name="height" value="0.08571" units="cm"/>
      <inkml:brushProperty name="color" value="#333333"/>
    </inkml:brush>
  </inkml:definitions>
  <inkml:trace contextRef="#ctx0" brushRef="#br0">16 1 9823,'-7'0'1188,"0"0"-774,7 0 2242,0 0-2634,-1 6 1,1 5-12,-1 9 11,1 4-33,0 3 22,0 2-11,0 0 12,0 4 10,0 1-22,0 5 0,0 3 22,0 3-22,0 3 0,2 2 0,2 3-44,3 0 88,1 1-66,2-1 22,-1-2 0,1-1 0,-3-3 0,1 1 0,0-3-11,-1-1 67,0-3-67,-2-4 11,-3-4-56,0 5 56,0-13 0,-1 4-12,1-17-155,0 2 10,1-7 22,0 4 113,0-6-45,-1 1-56,0 0 33,1-1-168,-2-2 67,0 1 12,-1-3-45,1 2 213,0-1 11,2 1-11,-2-2 11,1 1-68,-2-1-447,2 0 291,0-1-56,0 0 179,1 0-67,1 0-549,0 0-852,1 0 1569,-2 0 0,-1 0 0,-2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40.087"/>
    </inkml:context>
    <inkml:brush xml:id="br0">
      <inkml:brushProperty name="width" value="0.08571" units="cm"/>
      <inkml:brushProperty name="height" value="0.08571" units="cm"/>
      <inkml:brushProperty name="color" value="#333333"/>
    </inkml:brush>
  </inkml:definitions>
  <inkml:trace contextRef="#ctx0" brushRef="#br0">1 61 7952,'0'12'347,"0"-1"124,0-11 134,0 0-504,27 4 134,-16-3 146,24 3-123,-22-3-56,3-1-90,1 1-23,5-1-55,4 0-12,2 0-10,3 0-12,1 0 11,-1 0-22,2 0 11,-3 0 0,1 0 11,-1 0 11,0 0-22,-1-1 0,1 1 0,2-1 627,5 1-627,4 0-56,1 0 45,1 0 22,-1 0-11,2 0 0,-1 0-22,22 3 11,-18 1 11,14 2-23,-24 1-10,-1-3 10,-3 0 12,0-3 11,-2 0-11,-1-1 22,-1 0-11,1 0 0,-1 0 11,2 0-11,-1 0 0,-1 0 0,1 0-11,-1 0 11,0 0 0,2 0 0,0 0 11,1 0-11,0 0 0,-1 0 0,-1 0-11,-1 0 11,-1 0 0,0 0 0,-1 0 0,14 0 0,-10 0 0,12 0-11,-15 0 22,1 0-11,-2 0 0,-2 0 11,0 0-44,-4 0-12,-1 0-67,-2 0 112,-2 0-45,-2-1 12,-2 1 21,-2-2-32,-1 2 21,0-2 12,0 0 11,-1 1-56,0 0 56,1 1 0,0 0 0,1 0 22,0-1-22,4 1 0,3-2 45,4 0-45,4-1-11,16-2 11,-6 0 34,12 0-34,-12 0 0,-2 1 0,-3 1-12,-3 1 12,-4-1 0,-2 1 23,-1 0 10,2-1-33,-7 2 0,0 0 12,-10 1 10,-2 0-11,-1 0-11,2 0 23,-1 0 33,5 0-56,-2 0 78,3 0-78,-3 0 34,-1 0 33,1 0-45,-2 0 68,1 0-68,-1 0 23,-2 0 33,0 0-44,-2 0-34,2 0 45,0 0-45,0 0 0,1 0 0,1 0-11,1 0 22,3 0-11,-2 0 11,4 0-11,-5 0 0,1 0 0,-1 0-11,0 0 33,2 0-22,0 0 56,3 0 337,4 0-348,3-1-45,2 0 0,1 0-12,2 0 24,-1 0-12,0 0 0,-1 0 11,-3 1-22,-1 0 11,-3 0 0,-4 0 11,-2 0 11,-4 0-11,-2 0 146,0 0-157,1 0 11,1 0-11,1 0 0,0 0 23,0 0-68,-1-1 45,1 1 0,-1-1 0,0 1 11,0 0-11,-1 0 0,1 0 11,0 0-22,2 0 11,-2 0 0,3 0-11,-3 0 22,1 0-11,-1 0 0,0 0 11,0 0-11,0-1 0,0 1-11,-2-1 773,0 1-785,1 0 23,2 0 0,4 0 0,1 0-11,4 0-11,0 0-12,1 0 34,0 0-33,-2 0 55,0 0-22,-3 0 0,-1-1 22,-4 0-33,0 0 11,-2 0 0,-1 1 0,1-1 0,0 1 23,0 0-35,2-1 12,1 0 0,4-2-11,2 1 45,5 0 78,5-1-11,4 0-68,4 0-55,-1 0 22,0 0 0,-2 1-23,-2-1 35,-3 3-12,-5-1 0,-4 1 22,-7 0-22,-1 0 113,-4 0-562,1 0-257,-1-3-1153,1 0 1859,-1-4 0,0 4 0,0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42.736"/>
    </inkml:context>
    <inkml:brush xml:id="br0">
      <inkml:brushProperty name="width" value="0.08571" units="cm"/>
      <inkml:brushProperty name="height" value="0.08571" units="cm"/>
      <inkml:brushProperty name="color" value="#333333"/>
    </inkml:brush>
  </inkml:definitions>
  <inkml:trace contextRef="#ctx0" brushRef="#br0">12 58 8927,'-3'2'1344,"1"-1"158,2-1-1233,-3 0 179,2 0-90,-2 0-279,6 2-68,6-1-11,5 4 11,7-2 12,2 2-23,5 1 0,2-1 0,5 1 11,2 0-11,4 0 0,0 0 0,3-2 11,1 0-11,0-1 0,5 0 11,1-2-22,3 0 11,0 0 0,-3 0 0,-3 3 22,-4-1-22,15 5 0,-15-1 0,10 2 0,-17-2 0,3-2 0,-1-1 12,3-3-12,1 1 0,20 0 0,-15-1 0,14 0 0,-20-1 0,0 0 0,0 0 0,0 0 0,0 0 22,15 0-22,-12 0 0,12-1 0,-14 0 0,2-2 0,3 1 0,2 0 11,1 0-44,0 0 33,2 2 0,12-2 22,-16 1-44,6-3 22,-22 1 0,-4-3-12,-5 1 12,-2-1 0,-2 2 12,3-3-12,-6 2 0,3-2 0,-4 1-12,3 2 12,3-3 0,4 1 12,2 0 10,5-1-22,2 1 0,22-3-22,-14 3 22,14-2 0,-19 3 22,-2 1-11,-3 0-22,-3 0 11,-2 2-22,5-2 22,-11 1 0,3 0 0,-12 0 22,-2 1-22,-1 0 0,-3 2 0,2-2-34,0 1 34,1-2 0,8 1 0,-6 0 0,6 0-3392,-5 1 3392,3 1 0,4-1 0,3 1 0,3-1 0,8 0 0,-7 1 0,2-1 3404,-12 1-3427,-4 0 34,-1-1-11,-2 0 0,-1 0-22,4 1 22,-4 0 22,0 0-44,-5 0 22,0 0 0,-3 0 0,0 0 0,1 0 0,1 0 0,0 0-34,2 0 34,-3 0-11,1 0 0,-1 0-56,-1 0 33,1 0 12,1 0-1,-1 0-10,-1 0 33,1 2 0,1 7 0,-2-1 0,2 7 0,-2-4 11,1 4-33,0 3 33,-2 2-11,2 2 11,1 10-22,-1-5 11,1 8 0,0-9 0,-2-2 0,1 1-34,-2 10 45,1-5-11,-1 6 0,1-9 12,2 3-1,0 4 0,2 5 45,2 2-56,-2 0 22,3 2-10,-2-3-12,1 0 11,3 12 11,-3-15-22,5 7 0,-6-22 23,1 0-35,-2-5 12,0-1 0,-2-3 23,-1 4-23,-1-4 0,-1 3 22,0-5-11,0-2-11,0 0 0,0-1 12,0 0 10,0 0-22,0 1 11,1 4 12,-1-2-23,1 5 0,0-3 44,0 1-10,2 1 44,-1 5-55,0-4 22,0 2-45,0-9 0,-2 0 0,1-2 11,-1 0-11,0-1 0,0-4 11,1 1-22,-1 0 11,1 0 11,-1 7 0,0-1-11,0 5 0,0-2 34,0-2-90,0-1-314,0 0-403,0-3-784,0-2-2141,0-3 3698,0-1 0,0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44.752"/>
    </inkml:context>
    <inkml:brush xml:id="br0">
      <inkml:brushProperty name="width" value="0.08571" units="cm"/>
      <inkml:brushProperty name="height" value="0.08571" units="cm"/>
      <inkml:brushProperty name="color" value="#333333"/>
    </inkml:brush>
  </inkml:definitions>
  <inkml:trace contextRef="#ctx0" brushRef="#br0">0 1 13924,'6'60'773,"1"-3"-717,-4-14 22,2 0-78,0 2 0,-1-2-22,1-3-12,0-6-201,-1-7-403,0-9-404,-1-5-225,1-6-525,-2-4-1245,2-2 3037,-3-1 0,0 0 0,-1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45.240"/>
    </inkml:context>
    <inkml:brush xml:id="br0">
      <inkml:brushProperty name="width" value="0.08571" units="cm"/>
      <inkml:brushProperty name="height" value="0.08571" units="cm"/>
      <inkml:brushProperty name="color" value="#333333"/>
    </inkml:brush>
  </inkml:definitions>
  <inkml:trace contextRef="#ctx0" brushRef="#br0">1 77 11852,'26'-34'268,"-1"6"-44,-7 22-100,2 2-57,0 1 56,1 2 11,0 1-78,0 0 112,-2 3 45,-1 5-33,-4 5 111,-4 7-111,-3-1 10,-3 0 101,-2-3-235,-2-4 112,0-3 0,0-4-123,0-1 135,0-2-180,0 1-79,-1 0 56,-2 0-268,0-2-112,-2 0-146,4-1-1976,0 0 0,1 0 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45.998"/>
    </inkml:context>
    <inkml:brush xml:id="br0">
      <inkml:brushProperty name="width" value="0.08571" units="cm"/>
      <inkml:brushProperty name="height" value="0.08571" units="cm"/>
      <inkml:brushProperty name="color" value="#333333"/>
    </inkml:brush>
  </inkml:definitions>
  <inkml:trace contextRef="#ctx0" brushRef="#br0">0 117 10977,'5'-1'616,"0"0"382,-5 1-920,5 21 169,-4-7-12,4 17-90,-5-16-133,0-1-1,0-4 34,0-2-11,0-5-12,0-1-168,0-2-11,1-10 157,2-1-67,0-10 45,4 4-1,2 1 1,3 1-12,3 2 34,0 1 0,3 3-33,-1 2 10,1 3 1,-1 2-34,-2 2-101,0 0 101,-3 0-34,0 0 90,-2 0 112,0 4-89,0 1 22,-2 3 55,0-2-44,0-2 213,-1-2 57,2-1-270,1-1 22,-1 0-67,1-5 12,0-3-23,-1-7-101,-1-1 0,-2-1-180,-2 1 113,-3 0 168,-1 4 45,0 2-34,0 4 113,-1 3-124,-4 2 156,-2 1-54,-4 5 424,-4 21-179,4-1-44,-1 16-158,8-11-33,2-2 46,2-4-91,1 5-67,6-11-22,3 0-192,8-13-155,3-3-359,6-2-292,2-1-190,2-8-4549,5-8 5759,-14-1 0,-4 2 0,-15 9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46.253"/>
    </inkml:context>
    <inkml:brush xml:id="br0">
      <inkml:brushProperty name="width" value="0.08571" units="cm"/>
      <inkml:brushProperty name="height" value="0.08571" units="cm"/>
      <inkml:brushProperty name="color" value="#333333"/>
    </inkml:brush>
  </inkml:definitions>
  <inkml:trace contextRef="#ctx0" brushRef="#br0">10 0 12154,'0'25'1546,"0"4"-1064,0 11-258,0 3-123,0 0-68,0 0-33,0-3 0,0-2-157,0-4-290,0-5-349,0-6-369,0-5-785,-2-7 1950,0-5 0,-1-3 0,1-3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46.732"/>
    </inkml:context>
    <inkml:brush xml:id="br0">
      <inkml:brushProperty name="width" value="0.08571" units="cm"/>
      <inkml:brushProperty name="height" value="0.08571" units="cm"/>
      <inkml:brushProperty name="color" value="#333333"/>
    </inkml:brush>
  </inkml:definitions>
  <inkml:trace contextRef="#ctx0" brushRef="#br0">16 73 11739,'-9'-12'930,"2"3"-583,7 9-291,0 0-56,11-18 34,1 13-34,10-14 0,-2 17 0,0-1-34,2 1 12,-2 1-101,2 0 56,-2 1-146,-3 0 213,0 3 33,-5 3 57,1 3 56,-4 4-57,-2 0 180,0 1 1,-3 1-114,-2-2-32,-1 0-46,-1-5-44,0-2 100,0-4-112,0-1 527,0 0-549,4-1-45,-1 1 45,6-6-78,-1-2-90,4-6-291,3-1 78,0 1 123,5 1 0,-1 3-112,1 2-414,0 2-168,-1 2-819,1 2-246,-3 0 651,-7 1 1366,-1 0 0,-9 0 0,1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8.403"/>
    </inkml:context>
    <inkml:brush xml:id="br0">
      <inkml:brushProperty name="width" value="0.08571" units="cm"/>
      <inkml:brushProperty name="height" value="0.08571" units="cm"/>
      <inkml:brushProperty name="color" value="#333333"/>
    </inkml:brush>
  </inkml:definitions>
  <inkml:trace contextRef="#ctx0" brushRef="#br0">133 52 17868,'-20'7'236,"-2"7"-191,-3 12 67,2 3-79,3-4 57,7-4-180,6-6-10,5-6-226,2-4 304,3-3-225,8-2-190,9-4 124,11-8-23,4-7 280,2-4 56,-4 1 0,-3 5 112,-9 5 56,-7 6 336,-7 3 45,-5 3 34,-2 0-572,0 5 45,0-1-56,0 2 0,0-3-202,0-3-482,4 0-212,4 0-639,8 0-1165,6-3 33,3-4 56,4-2 2611,-2-1 359,-4 4 1478,-7 3-201,-7 2-537,-5 1 54,-3 0-32,-1 5-673,0 2-100,-5 6-124,1-1-168,-3-2-23,2-3-33,2-2-548,0-3-371,2-1-202,-1-1-4369,1-6 4604,1-6 1077,0-7-191,8-3 1759,1 1 2006,10 0-2275,-5 9-279,0 1-349,-5 9-526,1 1 113,1 1-237,16 7-32,-6 1-147,11 7-10,-9-2 133,-2-1-122,1-2 100,-2-3-134,-1-3 45,1-3 22,2 1-67,16-2-22,-6-4 123,13 0-101,-11-4 0,0-1 33,-2 2 68,-3 0-101,-2 1 0,-5 4 112,2 0 23,-12 2-113,1 0 259,-12 0 55,0 0-291,0 1 89,-1 1-134,1 2 67,-1 0-78,0 2 11,0 1 0,0 1-22,0 3 78,0 0-56,0 5 0,0 4 33,0 8-66,-3 7 33,1 9 0,-4 11-34,0 8 101,0 7-67,-1 1 0,-1-2 224,-6 22 11,0-26 147,-10 14 66,1-35-291,-6-8 145,-5-12-302,3-13 22,1-5-44,12-21-303,7-11-280,35-54 146,10 10 330,-3 20 0,4 0-106,0 13 0,1 2-410,2 0 1,0 0-589,1 1 0,-2 3-5926,15-11 7159,-12 13 0,-29 23 0,-6 4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47.618"/>
    </inkml:context>
    <inkml:brush xml:id="br0">
      <inkml:brushProperty name="width" value="0.08571" units="cm"/>
      <inkml:brushProperty name="height" value="0.08571" units="cm"/>
      <inkml:brushProperty name="color" value="#333333"/>
    </inkml:brush>
  </inkml:definitions>
  <inkml:trace contextRef="#ctx0" brushRef="#br0">0 8 9756,'8'0'3316,"-2"0"-2833,-6 0 256,0 0-448,0 7 124,-2 2-45,0 7-225,-2 1-133,2 0 88,1-2-100,1-2 34,0-4-34,0-3-45,0-2-56,0-2-22,2-1-11,3-1-1,5-2-101,3-4 225,1-1 11,-3-3-22,-2 4-12,-4 3 68,-2 2 527,-1 1-371,-1 0 68,0 5-102,2 2-77,-1 3 10,1 1-89,3-4-11,0-1-146,3-2-347,2-2 180,1-1-517,4-1-437,0 0 181,2-3-91,0-2 213,-2-2 728,-2 0 247,-3 4 404,-3 0 448,-4 3-337,-2 0 1244,-2 0-1008,0 3-292,0 0-313,0 2-12,0 0-100,0-2-1,0-2-727,0 0 156,0-7-22,0-5 89,0-7-33,0-4 201,0 1 169,0 4 111,1 2 23,2 3 146,3 5 100,1 3 304,1 3 32,-1 1-144,0 0-125,1 6-77,0 3-69,2 6 46,-3 1-11,3 0-79,-2 0 56,0-4-100,-1-1-45,-3-7 0,2 0 234,-3-4-245,4 0-23,0 0 67,7 0-67,-4-2 22,3 0-10,-5 0 312,-1 1 24,-2 1 44,3 0-56,2 0-280,0 1-56,1 0-11,-3 2-79,-4-1-549,1-1 214,-1 0-382,1-1-796,2 0-1377,-2 0 2980,1 0 0,-5 0 0,0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48.840"/>
    </inkml:context>
    <inkml:brush xml:id="br0">
      <inkml:brushProperty name="width" value="0.08571" units="cm"/>
      <inkml:brushProperty name="height" value="0.08571" units="cm"/>
      <inkml:brushProperty name="color" value="#333333"/>
    </inkml:brush>
  </inkml:definitions>
  <inkml:trace contextRef="#ctx0" brushRef="#br0">147 9 10944,'1'-2'1826,"0"0"-470,-1 2-1345,2-2 157,-1 1 56,0-1-168,-7 2-56,-4 0-90,-8 0-369,-4 0-650,-3 2-191,1 1-101,2-1-2027,7 0 3428,6-2 0,7 0 0,2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0.284"/>
    </inkml:context>
    <inkml:brush xml:id="br0">
      <inkml:brushProperty name="width" value="0.08571" units="cm"/>
      <inkml:brushProperty name="height" value="0.08571" units="cm"/>
      <inkml:brushProperty name="color" value="#333333"/>
    </inkml:brush>
  </inkml:definitions>
  <inkml:trace contextRef="#ctx0" brushRef="#br0">1 242 10832,'5'5'1826,"-1"-1"-1210,-4-4 572,0 0-998,2 1 158,-1-1-281,4 1 12,-1-1-79,4 0-123,3-1-46,2-4-358,1-5 169,-1-4 0,-2-2-1,-1 0 325,-4 1-112,-3 4 146,-2 3 34,-1 2 112,-1 2-124,-4 2 34,-5 1 12,-3 1 268,-2 1-22,1 7-91,2 2-43,2 8-24,4 3 215,3 13-349,1-7-44,2 5-69,0-14-166,7-4-102,2-6-10,9-3-371,4-3-907,17-2 986,-9-6-146,12-1-44,-20-7 324,-2 0 527,-10-1 180,-2 4 850,-5 2 460,-2 5-1075,-1 2 705,0 2-626,-3 0-136,2 3-234,-2 2-57,1 2 67,1 0 45,1-3-179,0 1-45,0-3-11,0-1 23,1 0-135,6-1-45,3 0-280,5-6 145,3-6 214,0-9-90,1-7 78,-4-5 135,-4-1 11,-4-2 67,-3 4 90,-3 1 34,-1 6 133,0 7 148,0 6-2,0 7-157,0 3-10,0 8 213,0 12-124,0 14-90,0 13-33,0 3 56,2 0-246,3-6-79,10 7 0,-2-18-662,6 3-470,-7-22-1310,-2-6 2442,-3-3 0,-4-3 0,-1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4.121"/>
    </inkml:context>
    <inkml:brush xml:id="br0">
      <inkml:brushProperty name="width" value="0.08571" units="cm"/>
      <inkml:brushProperty name="height" value="0.08571" units="cm"/>
      <inkml:brushProperty name="color" value="#004F8B"/>
    </inkml:brush>
  </inkml:definitions>
  <inkml:trace contextRef="#ctx0" brushRef="#br0">240 0 10002,'-41'37'-79,"0"-1"1,-29 25-549,42-36 504,6-5 112,3-4 11,9-5-449,4-5-637,4-2 776,2-3 0,0-1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4.389"/>
    </inkml:context>
    <inkml:brush xml:id="br0">
      <inkml:brushProperty name="width" value="0.08571" units="cm"/>
      <inkml:brushProperty name="height" value="0.08571" units="cm"/>
      <inkml:brushProperty name="color" value="#004F8B"/>
    </inkml:brush>
  </inkml:definitions>
  <inkml:trace contextRef="#ctx0" brushRef="#br0">267 7 10170,'15'-4'908,"-4"1"-818,-11 3-34,0 0-45,-63 68-11,28-31 11,-7 8 0,-1 0 12,5-6-12,8-7-11,8-9-157,10-8-616,5-6-101,6-5-403,7-2-1199,2-2 2476,6-3 0,-6 2 0,-2-2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4.607"/>
    </inkml:context>
    <inkml:brush xml:id="br0">
      <inkml:brushProperty name="width" value="0.08571" units="cm"/>
      <inkml:brushProperty name="height" value="0.08571" units="cm"/>
      <inkml:brushProperty name="color" value="#004F8B"/>
    </inkml:brush>
  </inkml:definitions>
  <inkml:trace contextRef="#ctx0" brushRef="#br0">282 0 11481,'-43'38'26,"0"-1"0,4-2 1,4-2-27,-2 8 11,8-5-22,4-6-12,9-7-178,7-7-258,4-5-494,4-4-425,1-1-359,0-4 1737,1-1 0,1-1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4.825"/>
    </inkml:context>
    <inkml:brush xml:id="br0">
      <inkml:brushProperty name="width" value="0.08571" units="cm"/>
      <inkml:brushProperty name="height" value="0.08571" units="cm"/>
      <inkml:brushProperty name="color" value="#004F8B"/>
    </inkml:brush>
  </inkml:definitions>
  <inkml:trace contextRef="#ctx0" brushRef="#br0">265 12 9207,'16'-7'2028,"-4"2"-1905,-12 5 325,0 0-448,-35 47 23,7-13-35,-9 9 1,-5 4-750,-24 25-439,19-23-939,9-10 167,38-38 1972,5-1 0,-4 0 0,3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5.028"/>
    </inkml:context>
    <inkml:brush xml:id="br0">
      <inkml:brushProperty name="width" value="0.08571" units="cm"/>
      <inkml:brushProperty name="height" value="0.08571" units="cm"/>
      <inkml:brushProperty name="color" value="#004F8B"/>
    </inkml:brush>
  </inkml:definitions>
  <inkml:trace contextRef="#ctx0" brushRef="#br0">260 0 11022,'4'0'381,"-1"0"-370,-3 0 12,-58 57-12,23-25-17,-5 7 1,0 0 5,3-4-34,10-7-112,8-7-829,11-11-156,5-4 234,8-5 897,3-1 0,-1 0 0,-1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5.230"/>
    </inkml:context>
    <inkml:brush xml:id="br0">
      <inkml:brushProperty name="width" value="0.08571" units="cm"/>
      <inkml:brushProperty name="height" value="0.08571" units="cm"/>
      <inkml:brushProperty name="color" value="#004F8B"/>
    </inkml:brush>
  </inkml:definitions>
  <inkml:trace contextRef="#ctx0" brushRef="#br0">331 1 11840,'-54'47'-79,"0"0"1,4-3 0,5-5 44,2 0 23,8-6-12,10-6-425,10-9-661,8-5 202,5-7-1413,7-3 2320,4-3 0,-2 0 0,0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5.432"/>
    </inkml:context>
    <inkml:brush xml:id="br0">
      <inkml:brushProperty name="width" value="0.08571" units="cm"/>
      <inkml:brushProperty name="height" value="0.08571" units="cm"/>
      <inkml:brushProperty name="color" value="#004F8B"/>
    </inkml:brush>
  </inkml:definitions>
  <inkml:trace contextRef="#ctx0" brushRef="#br0">229 0 11403,'-58'61'-801,"0"-1"0,-10 10-17,24-21 45,49-49-1703,2 0 2476,6-5 0,-5 3 0,-2-3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19.206"/>
    </inkml:context>
    <inkml:brush xml:id="br0">
      <inkml:brushProperty name="width" value="0.08571" units="cm"/>
      <inkml:brushProperty name="height" value="0.08571" units="cm"/>
      <inkml:brushProperty name="color" value="#333333"/>
    </inkml:brush>
  </inkml:definitions>
  <inkml:trace contextRef="#ctx0" brushRef="#br0">258 203 12871,'-11'8'1692,"0"0"-1154,0 4 33,2-4-56,3-4-32,3 0-114,0-3 12,1 0 33,0-1-278,0 0 9,-2 0-145,0 0 0,-5 2-101,-4 4 57,-6 4 44,-4 7 0,-3 5-102,-1 3 12,2 6 90,5 0 0,4 0-100,8-5-57,4 0 56,12-12 11,5-3-10,11-10 100,5-6-180,6-10 102,3-11-135,1-12 68,1-8 89,-3-4-191,0-4 235,-2 0-66,-2 0 78,-2 6 482,-5 7-56,-5 8 223,-7 12-9,-6 10-439,-5 6-156,-2 4-45,-1 1 0,0 13 45,-5 8-23,-7 22-22,-6 11 0,-6 11-78,1 3-12,5-1-459,6-8-549,7-10-11,3-12-695,8-12-1054,0-13 2858,7-6 0,-7-6 0,1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5.625"/>
    </inkml:context>
    <inkml:brush xml:id="br0">
      <inkml:brushProperty name="width" value="0.08571" units="cm"/>
      <inkml:brushProperty name="height" value="0.08571" units="cm"/>
      <inkml:brushProperty name="color" value="#004F8B"/>
    </inkml:brush>
  </inkml:definitions>
  <inkml:trace contextRef="#ctx0" brushRef="#br0">101 0 10641,'24'2'516,"-11"9"-516,-36 24 0,-3 4 11,-1-1 34,3-3-45,5-9-437,7-6-527,7-9 146,4-6-213,9-4-1086,0-1 2117,8-6 0,-8 4 0,-2-4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5:55.738"/>
    </inkml:context>
    <inkml:brush xml:id="br0">
      <inkml:brushProperty name="width" value="0.08571" units="cm"/>
      <inkml:brushProperty name="height" value="0.08571" units="cm"/>
      <inkml:brushProperty name="color" value="#004F8B"/>
    </inkml:brush>
  </inkml:definitions>
  <inkml:trace contextRef="#ctx0" brushRef="#br0">24 0 9521,'-13'38'-889,"3"-8"0,10-30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0.078"/>
    </inkml:context>
    <inkml:brush xml:id="br0">
      <inkml:brushProperty name="width" value="0.08571" units="cm"/>
      <inkml:brushProperty name="height" value="0.08571" units="cm"/>
      <inkml:brushProperty name="color" value="#E71224"/>
    </inkml:brush>
  </inkml:definitions>
  <inkml:trace contextRef="#ctx0" brushRef="#br0">1 3 12826,'12'-2'2197,"-3"1"-1884,-9 1-234,0 0-79,5 0-135,-3 1-1042,4 7-1512,-4 4-2991,-2 1 5680,1 1 0,-1-10 0,0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0.242"/>
    </inkml:context>
    <inkml:brush xml:id="br0">
      <inkml:brushProperty name="width" value="0.08571" units="cm"/>
      <inkml:brushProperty name="height" value="0.08571" units="cm"/>
      <inkml:brushProperty name="color" value="#E71224"/>
    </inkml:brush>
  </inkml:definitions>
  <inkml:trace contextRef="#ctx0" brushRef="#br0">3 1 12221,'-1'38'-1300,"0"-7"0,1-28 0,0-1 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0.418"/>
    </inkml:context>
    <inkml:brush xml:id="br0">
      <inkml:brushProperty name="width" value="0.08571" units="cm"/>
      <inkml:brushProperty name="height" value="0.08571" units="cm"/>
      <inkml:brushProperty name="color" value="#E71224"/>
    </inkml:brush>
  </inkml:definitions>
  <inkml:trace contextRef="#ctx0" brushRef="#br0">1 1 11739,'0'23'-56,"0"-4"-762,0-14-773,2 1-504,-1-2 2095,3 0 0,-3-4 0,0 2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0.583"/>
    </inkml:context>
    <inkml:brush xml:id="br0">
      <inkml:brushProperty name="width" value="0.08571" units="cm"/>
      <inkml:brushProperty name="height" value="0.08571" units="cm"/>
      <inkml:brushProperty name="color" value="#E71224"/>
    </inkml:brush>
  </inkml:definitions>
  <inkml:trace contextRef="#ctx0" brushRef="#br0">0 1 11975,'2'25'-1535,"2"-4"224,1-15-796,0-2 2107,-3 0 0,-1-2 0,-1-1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0.742"/>
    </inkml:context>
    <inkml:brush xml:id="br0">
      <inkml:brushProperty name="width" value="0.08571" units="cm"/>
      <inkml:brushProperty name="height" value="0.08571" units="cm"/>
      <inkml:brushProperty name="color" value="#E71224"/>
    </inkml:brush>
  </inkml:definitions>
  <inkml:trace contextRef="#ctx0" brushRef="#br0">0 0 11358,'0'47'-515,"1"-8"-684,1-33-1199,0-2 2398,0-2 0,0-2 0,-1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0.930"/>
    </inkml:context>
    <inkml:brush xml:id="br0">
      <inkml:brushProperty name="width" value="0.08571" units="cm"/>
      <inkml:brushProperty name="height" value="0.08571" units="cm"/>
      <inkml:brushProperty name="color" value="#E71224"/>
    </inkml:brush>
  </inkml:definitions>
  <inkml:trace contextRef="#ctx0" brushRef="#br0">0 0 12367,'0'53'-2163,"0"-7"650,0-33-615,0-4 2128,0-1 0,0-6 0,0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1.109"/>
    </inkml:context>
    <inkml:brush xml:id="br0">
      <inkml:brushProperty name="width" value="0.08571" units="cm"/>
      <inkml:brushProperty name="height" value="0.08571" units="cm"/>
      <inkml:brushProperty name="color" value="#E71224"/>
    </inkml:brush>
  </inkml:definitions>
  <inkml:trace contextRef="#ctx0" brushRef="#br0">5 1 12512,'-2'53'101,"-1"-10"-258,3-35 157,0 12 0,0-13 0,0 8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1.288"/>
    </inkml:context>
    <inkml:brush xml:id="br0">
      <inkml:brushProperty name="width" value="0.08571" units="cm"/>
      <inkml:brushProperty name="height" value="0.08571" units="cm"/>
      <inkml:brushProperty name="color" value="#E71224"/>
    </inkml:brush>
  </inkml:definitions>
  <inkml:trace contextRef="#ctx0" brushRef="#br0">6 0 12132,'-3'46'-1715,"1"-7"863,2-28-302,0 1 180,0 2 133,1 0 841,-1-3 0,1-4 0,-1-5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20.062"/>
    </inkml:context>
    <inkml:brush xml:id="br0">
      <inkml:brushProperty name="width" value="0.08571" units="cm"/>
      <inkml:brushProperty name="height" value="0.08571" units="cm"/>
      <inkml:brushProperty name="color" value="#333333"/>
    </inkml:brush>
  </inkml:definitions>
  <inkml:trace contextRef="#ctx0" brushRef="#br0">104 255 15448,'-30'45'-23,"0"-1"1,-14 26 426,72-78-57,-6 2 258,-6 4 45,-6 1-146,-4 1 57,-2 4-438,1 5-67,-1 6-34,0 1-22,2-3 0,0-4 0,1-5-157,2-2 113,4-2-596,9-12-480,9-9 213,8-17-203,8-9-246,5-8 180,6-4 470,4-3 706,0 4 527,-4 9 548,-10 14 147,-14 14-550,-15 12 415,-12 7-101,-6 17-493,-9 10 79,-6 19-393,-8 8-157,-6 7 23,0 1-45,-1-1 0,1-7-22,5-10-360,4-9-200,6-13-651,8-10-67,1-6 595,4-4-1043,0-9 493,2-4 504,6-10 2051,12-5 111,-2 9-402,5 0 33,-7 11-426,0 2-11,2 2-492,3-1-113,4 1-68,8-2-346,5-1 234,31-4 24,-16 4 133,16-3-167,-34 6 190,-11 2 22,-11 1 404,-8 1-68,-4 1 214,-1 6-135,-2 1-124,-3 5 46,-1-1-314,0-3 123,3-2 56,2-2-190,1-2 156,0 0-33,0 0 34,0 2 223,2 1-178,9 4 234,6 2-44,11 4-258,3-1-11,4 0-157,2-5-549,0-5-628,0-3 1177,-14-2 0,-6 0 0,-13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1.439"/>
    </inkml:context>
    <inkml:brush xml:id="br0">
      <inkml:brushProperty name="width" value="0.08571" units="cm"/>
      <inkml:brushProperty name="height" value="0.08571" units="cm"/>
      <inkml:brushProperty name="color" value="#E71224"/>
    </inkml:brush>
  </inkml:definitions>
  <inkml:trace contextRef="#ctx0" brushRef="#br0">1 0 9969,'0'83'-1737,"1"-14"628,1-59 22,1 1 1087,0 0 0,-2-5 0,0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1.581"/>
    </inkml:context>
    <inkml:brush xml:id="br0">
      <inkml:brushProperty name="width" value="0.08571" units="cm"/>
      <inkml:brushProperty name="height" value="0.08571" units="cm"/>
      <inkml:brushProperty name="color" value="#E71224"/>
    </inkml:brush>
  </inkml:definitions>
  <inkml:trace contextRef="#ctx0" brushRef="#br0">1 0 7952,'0'7'2028,"0"-2"-1479,0-5 605,0 0-997,0 37-78,0-25-79,0 28-225,0-34-693,0 1-1581,0-2 2499,0 0 0,0-4 0,0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1.755"/>
    </inkml:context>
    <inkml:brush xml:id="br0">
      <inkml:brushProperty name="width" value="0.08571" units="cm"/>
      <inkml:brushProperty name="height" value="0.08571" units="cm"/>
      <inkml:brushProperty name="color" value="#E71224"/>
    </inkml:brush>
  </inkml:definitions>
  <inkml:trace contextRef="#ctx0" brushRef="#br0">0 0 10541,'0'13'1164,"0"-3"-1152,0-10-24,0 0-234,0 34-852,0-20 134,0 25-414,0-29-907,0-6 2285,0 0 0,0-4 0,0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01.895"/>
    </inkml:context>
    <inkml:brush xml:id="br0">
      <inkml:brushProperty name="width" value="0.08571" units="cm"/>
      <inkml:brushProperty name="height" value="0.08571" units="cm"/>
      <inkml:brushProperty name="color" value="#E71224"/>
    </inkml:brush>
  </inkml:definitions>
  <inkml:trace contextRef="#ctx0" brushRef="#br0">14 0 10384,'0'28'2834,"-2"0"-1657,0-5-673,-2-5-212,1-3-180,2-7-79,0 0-66,1-4-394,0-2-955,0-1 0,0-1 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27.829"/>
    </inkml:context>
    <inkml:brush xml:id="br0">
      <inkml:brushProperty name="width" value="0.08571" units="cm"/>
      <inkml:brushProperty name="height" value="0.08571" units="cm"/>
      <inkml:brushProperty name="color" value="#004F8B"/>
    </inkml:brush>
  </inkml:definitions>
  <inkml:trace contextRef="#ctx0" brushRef="#br0">10 240 12277,'-7'13'459,"4"-2"-235,7-6-112,2 0-89,-1-1 22,1 3-34,4 1 22,0 2 1,3-1-34,1 1 0,-1 0-11,3 1 44,0 0-66,2-1 33,1 0-34,2-2 23,1-3-11,3-2-113,0-2 57,4-1 44,2 0 12,4 0-146,3-2-23,3-4 180,6-2-146,3-4 1,7 1-24,3-2-44,6 1 134,0 0-11,0 2 101,-6 4-22,-4 0 22,-7 5 0,-2 0 0,-5 1 22,-3 0-22,-2 0 0,-3 0 23,-2 0 526,2 0-213,1 0-302,1 2 33,0 3-33,-2 2 55,-3 2-55,-5 1 67,-3 0 123,-6 0-180,-2-1 147,-5-1 101,-3-2-113,-4-2 45,-2 0-11,0-3-1356,-1 0 627,2-1 248,4 0 156,4 0-494,7-8 125,4-4 133,7-8 248,5-4-124,5 2-203,5-2 259,3 4 56,2 1 112,1 5 67,-5 7-44,-1 3 89,-7 4 56,0 0 33,-2 5 304,13 4-303,-9 1 22,11-1-34,-9-7 57,0-2-147,5 0 315,15-3-370,-15-1 90,9-3 55,-21 0-89,-2 0 89,-1-2 57,0 0 10,1-3-21,1-2-180,0-3 11,3-2 124,-1-1-124,3 0 67,-3 2-134,0 2 34,-5 3-68,-3 2-55,-6 1-618,-6 4-3225,-7-1 3932,-4 3 0,-3 1 0,0 2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28.601"/>
    </inkml:context>
    <inkml:brush xml:id="br0">
      <inkml:brushProperty name="width" value="0.08571" units="cm"/>
      <inkml:brushProperty name="height" value="0.08571" units="cm"/>
      <inkml:brushProperty name="color" value="#004F8B"/>
    </inkml:brush>
  </inkml:definitions>
  <inkml:trace contextRef="#ctx0" brushRef="#br0">124 6 15067,'-15'-5'236,"-1"11"-192,4 16-32,-5 19 21,1 16-10,-1 11-23,5 8 11,3 3-45,3-1 34,4-4 0,1-10-11,1-10-90,0-12-33,0-9-101,0-13-147,0-6-234,0-7-2208,0-4 1860,0-1 1,0-2-1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28.843"/>
    </inkml:context>
    <inkml:brush xml:id="br0">
      <inkml:brushProperty name="width" value="0.08571" units="cm"/>
      <inkml:brushProperty name="height" value="0.08571" units="cm"/>
      <inkml:brushProperty name="color" value="#004F8B"/>
    </inkml:brush>
  </inkml:definitions>
  <inkml:trace contextRef="#ctx0" brushRef="#br0">0 98 12288,'0'-5'224,"0"0"-44,0 5-180,54-21-34,-21 10-190,45-16 78,-36 17-593,-2 0-370,-6 5 66,-5 1-77,-7 4-482,-10 0 1602,-5 0 0,-7 0 0,0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29.434"/>
    </inkml:context>
    <inkml:brush xml:id="br0">
      <inkml:brushProperty name="width" value="0.08571" units="cm"/>
      <inkml:brushProperty name="height" value="0.08571" units="cm"/>
      <inkml:brushProperty name="color" value="#004F8B"/>
    </inkml:brush>
  </inkml:definitions>
  <inkml:trace contextRef="#ctx0" brushRef="#br0">0 96 11817,'0'67'796,"0"-12"-661,0-34-79,0-13-112,0 6-45,1-14 67,3-5-67,1-7 57,3-7 44,1-4 0,4 0 0,2 3 44,2 1-32,3 1 133,1 4 247,1 5-213,2 4-10,-1 4-34,0 1-46,-2 0 57,-1 0-34,-2 0 134,-2 0-56,-2 2-156,-1 2 67,-3 1-79,-2 1 1,-3-3-46,-1 0 23,-2-2-67,0-1-168,0 0 56,1 0 168,1-3-191,1-7 56,1-5-10,-1-5-170,0-1 192,-4-2 156,0 11 34,-1 0-34,0 11 12,-1 1 100,-3 0-100,-1 0 224,-3 6 90,-4 13-102,6 2 0,-1 11-89,6-7 78,1-1-66,0-2-23,6-1-146,2-5-68,7-4-55,2-5-281,2-3-88,4-3-1851,9-7-245,-14 1 2588,3-5 0,-19 4 0,-1 2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29.831"/>
    </inkml:context>
    <inkml:brush xml:id="br0">
      <inkml:brushProperty name="width" value="0.08571" units="cm"/>
      <inkml:brushProperty name="height" value="0.08571" units="cm"/>
      <inkml:brushProperty name="color" value="#004F8B"/>
    </inkml:brush>
  </inkml:definitions>
  <inkml:trace contextRef="#ctx0" brushRef="#br0">0 119 11145,'8'5'583,"-2"0"-415,-6-5-89,0 0-483,46-7 404,-28-1-22,35-9-158,-40 0-21,-4-1 145,-2 1-45,-5 3-157,-1 1 258,-1 5 124,-2 2-46,-5 4-33,-4 1 212,-4 1 270,-1 5 45,1 7-57,1 6-146,3 6-21,3 2 100,4 0-22,2 4 11,2 0-190,2 1-57,7-2 12,6-3-202,6-4-90,3-6-89,2-6-505,1-5-167,0-4-1133,2-6-492,-10-3 2476,-3-7 0,-12 6 0,-2 2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0.214"/>
    </inkml:context>
    <inkml:brush xml:id="br0">
      <inkml:brushProperty name="width" value="0.08571" units="cm"/>
      <inkml:brushProperty name="height" value="0.08571" units="cm"/>
      <inkml:brushProperty name="color" value="#004F8B"/>
    </inkml:brush>
  </inkml:definitions>
  <inkml:trace contextRef="#ctx0" brushRef="#br0">1 16 12389,'0'-5'549,"0"1"-471,0 4-89,36-3 22,-19 2-11,28-2 213,-30 3-179,-5 4 381,-3 9 55,-3 8-391,-3 11 21,-1 4-88,-4 2 10,-5 0 101,-2-2-67,-1-7 90,5-2 33,3-6-145,4-2 258,0-4-192,2-2-100,5-3-33,3-4-202,7-2 201,1-3-359,4-2-290,0-10-527,0-6-605,-2-10-1906,-8 4 3721,-4 3 0,-7 12 0,-1 3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50.845"/>
    </inkml:context>
    <inkml:brush xml:id="br0">
      <inkml:brushProperty name="width" value="0.08571" units="cm"/>
      <inkml:brushProperty name="height" value="0.08571" units="cm"/>
      <inkml:brushProperty name="color" value="#333333"/>
    </inkml:brush>
  </inkml:definitions>
  <inkml:trace contextRef="#ctx0" brushRef="#br0">48 179 11257,'-9'4'2118,"2"-1"-1725,7-3 693,0 0-514,-11 0-1,7 0-134,-9 0-123,11 0-45,1 0-224,10 0-23,6 0 12,14 0-34,2 0 0,6 0-12,0-1-111,2 0 45,-1-1-101,-2-2 55,-4 2 91,-4-3-1,-7 3 34,-6-2 11,-6 3 34,-5 0-22,-2 1-976,-2 0 852,-6-3-212,1-2 44,-6-4 89,3-3 23,-1-1 146,-2-1 22,1-1 45,-2 0-22,1 0 10,0 1 80,1 2 0,0 2-57,1 3 67,2 0-78,0 2 112,3 3-45,2 0-89,1 2-224,1-1 190,7 0 11,5 0 34,7 3-45,5 2 0,-1 3-23,0 1-22,-2 1-33,-2-1 0,-3-1-46,-3 0 68,-4 1 12,-3 0 44,-4 2-34,-1 1 68,-1 0 10,0 1 35,0 1 44,-2-1 67,-4 1-122,-3 1 77,-10 5-122,4-3 10,-2-1-22,7-7 12,4-2 22,0-2-45,1-1 11,2-2 22,1 0 326,2-1-438,-2 0 79,1 0-67,-4-1 45,3-1 22,-3-3 179,2 1-145,-2-2 22,0 2 191,2 2-169,-2 1 0,3 1-78,-2 0-44,2 0 44,0 0 22,-1 0 0,1 0-22,-1 3-11,0 1 0,1 1 0,1-1 11,1-3-235,0 1 88,-3-5 147,1-1 0,-3-3-22,2-3-202,1 1 168,-2-1-213,2-1-11,1 0 23,0 0-136,1 0 34,0 0 35,0 0 111,0 2 135,0 3-314,0 3-270,0 1-2733,0 1-22,0 4 3417,0 3 0,0-1 0,0-1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0.820"/>
    </inkml:context>
    <inkml:brush xml:id="br0">
      <inkml:brushProperty name="width" value="0.08571" units="cm"/>
      <inkml:brushProperty name="height" value="0.08571" units="cm"/>
      <inkml:brushProperty name="color" value="#004F8B"/>
    </inkml:brush>
  </inkml:definitions>
  <inkml:trace contextRef="#ctx0" brushRef="#br0">1 166 14003,'26'0'347,"-1"-2"-336,-3-1 34,0-1-45,2 0-101,0 0-224,0 3-235,0 0 224,0 1 123,0 0-515,-1 0 257,-2-1 348,-1 0 123,-3-1 67,-1 1 180,-2 1 89,-1 0-90,-1 0 12,1 0 100,-2 0-89,1 0-22,0 0 22,0 0-23,0 0-11,2 0-33,0-3-191,0-3 23,0-5-34,1-12-34,-7 5 34,-1-7-22,-6 10-34,-1 1-79,0 2 68,-5 4 56,-1 4 22,-7 1 34,-1 3 11,0 0 123,-1 5 101,2 6-77,3 6 65,4 9 80,3 4 100,2 2 23,1 4-113,0-1-22,3-1-11,7-3-224,6-5-79,11-6-22,1-8-381,8-7-235,0-4-807,4-11-1165,0-6-3116,-14-5 5704,-4 0 0,-17 12 0,-3 3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3.843"/>
    </inkml:context>
    <inkml:brush xml:id="br0">
      <inkml:brushProperty name="width" value="0.08571" units="cm"/>
      <inkml:brushProperty name="height" value="0.08571" units="cm"/>
      <inkml:brushProperty name="color" value="#004F8B"/>
    </inkml:brush>
  </inkml:definitions>
  <inkml:trace contextRef="#ctx0" brushRef="#br0">12 7 12703,'-1'-4'930,"0"1"-236,1 3-682,-2 0 122,0 5 0,0 9-89,0 13 112,2 10-22,-2 9-124,2 3 157,0 5-112,0 1 45,2 3-101,4-2 67,3-2-78,6-3 11,-1-8 0,1-6-78,-4-9 44,-1-9-370,-5-8-10,-2-5-549,-2-4-2265,-1-1 3228,0-9 0,0 6 0,0-6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4.736"/>
    </inkml:context>
    <inkml:brush xml:id="br0">
      <inkml:brushProperty name="width" value="0.08571" units="cm"/>
      <inkml:brushProperty name="height" value="0.08571" units="cm"/>
      <inkml:brushProperty name="color" value="#004F8B"/>
    </inkml:brush>
  </inkml:definitions>
  <inkml:trace contextRef="#ctx0" brushRef="#br0">160 11 13319,'-4'-7'191,"-2"4"-45,-6 10-79,1 4 11,-3 5 157,0 2-201,0 1-1,-2 1-33,1-2 23,0-3-34,3-3 11,3-5-79,5-1 35,2-4 21,2-1 23,7-7-11,0-1 45,7-5-34,-1-2 0,1 0 0,4-2 0,-2 0 0,2 2 0,-2 3-12,-2 0 46,0 4-34,-4 1 34,1 4 66,-3 1 113,1 1-146,0 0-11,3 6 79,2 5-79,0 7 22,1 5-67,-2-1 23,1 3-23,-1-3 0,-1-2-11,-1-3 0,-3-4 0,-3-4-45,-3-3 45,-1-3 45,-1 0 0,0-2-23,-2 0-78,-8-1-11,-6 0 34,-8-4-91,-5-3 124,-3-5 34,-1-3-34,-2 1 11,0-1 23,1 2 11,4 2-23,4 2-22,6 4 0,10 1-123,3 1-415,6 1-470,1 1 100,2 0-839,9 1-2467,0 0 4214,7 0 0,-10 0 0,-2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5.853"/>
    </inkml:context>
    <inkml:brush xml:id="br0">
      <inkml:brushProperty name="width" value="0.08571" units="cm"/>
      <inkml:brushProperty name="height" value="0.08571" units="cm"/>
      <inkml:brushProperty name="color" value="#004F8B"/>
    </inkml:brush>
  </inkml:definitions>
  <inkml:trace contextRef="#ctx0" brushRef="#br0">184 161 11246,'-1'-8'1278,"0"2"-830,1 6 404,0 0-740,-44-20 279,28 15-88,-33-14-214,37 19-77,-1 4 55,0 6-67,1 9-90,1 5 68,4 2-124,4-3 34,2-3-179,1-6 235,1-4 34,6-6 22,3-2 0,7-2 11,1-1-11,1-9-22,-1-6-270,2-11-100,-2-3 336,0-4 33,-5 3 23,-1-1 34,-5 7-34,-3 3 146,0 6 201,-3 7 23,0 5-202,-1 3-79,0 1 147,0 12-136,0 8 36,0 15-24,0 3 0,0 1 22,0-5-134,0-5-45,0-7 34,1-5-79,2-4-213,3-4-66,3-4-662,5-2-168,4-3-526,5 0-976,-4-3 2701,-1-1 0,-11 0 0,-2 1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6.124"/>
    </inkml:context>
    <inkml:brush xml:id="br0">
      <inkml:brushProperty name="width" value="0.08571" units="cm"/>
      <inkml:brushProperty name="height" value="0.08571" units="cm"/>
      <inkml:brushProperty name="color" value="#004F8B"/>
    </inkml:brush>
  </inkml:definitions>
  <inkml:trace contextRef="#ctx0" brushRef="#br0">43 8 11672,'3'-4'1378,"0"1"-918,-3 3-460,-20 26-11,14-10 0,-15 21-102,20-20 12,1-6-145,0-2 246,0-6-45,2 0-168,0-2 202,3-1-12,0 0 46,0 0-46,1 0-10,0-3-135,0 0-123,-2-3-281,-2 1-313,-1 1-1200,-1-1 2085,0 2 0,0 0 0,0 2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7.310"/>
    </inkml:context>
    <inkml:brush xml:id="br0">
      <inkml:brushProperty name="width" value="0.08571" units="cm"/>
      <inkml:brushProperty name="height" value="0.08571" units="cm"/>
      <inkml:brushProperty name="color" value="#004F8B"/>
    </inkml:brush>
  </inkml:definitions>
  <inkml:trace contextRef="#ctx0" brushRef="#br0">136 36 10944,'-10'-20'3115,"0"5"-3283,0 15-56,-2 0-135,-3 4 56,-1 3 270,0 5 33,1 2 0,4-1-12,1-2 12,4 0-22,3 0-12,2 0 68,1 2 0,1-2-12,4 0-11,4-2 34,4-2-45,2-2 0,-1-3-34,1-1 79,-2-1-45,0 0 0,-2-1-101,0-3-492,1-10 346,-4 3 203,0-5 44,-6 8 67,-1 4 213,-1 2 919,0 2-919,2 5-179,3 3-23,2 5-78,3-1 0,0-1-11,1-3-751,-1-1-504,2-4-1759,-4-1 3025,1-2 0,-7 0 0,0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8.036"/>
    </inkml:context>
    <inkml:brush xml:id="br0">
      <inkml:brushProperty name="width" value="0.08571" units="cm"/>
      <inkml:brushProperty name="height" value="0.08571" units="cm"/>
      <inkml:brushProperty name="color" value="#004F8B"/>
    </inkml:brush>
  </inkml:definitions>
  <inkml:trace contextRef="#ctx0" brushRef="#br0">54 2 9442,'6'-1'1827,"0"0"-1435,-6 1 919,0 0-795,2 2 245,-1 19-660,3 0-45,-2 18 22,1-7-67,1 3 23,1 0 0,-3 0-23,0-4 190,-2-3-43,0-3-12,0-5 66,0-1-178,-2-2 22,-4 0-56,-3-3 11,-3-2-44,0-1-79,1-4-112,2-1-214,-1-4-1231,3-1-180,0-15 1849,4 0 0,1-3 0,2 6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8.276"/>
    </inkml:context>
    <inkml:brush xml:id="br0">
      <inkml:brushProperty name="width" value="0.08571" units="cm"/>
      <inkml:brushProperty name="height" value="0.08571" units="cm"/>
      <inkml:brushProperty name="color" value="#004F8B"/>
    </inkml:brush>
  </inkml:definitions>
  <inkml:trace contextRef="#ctx0" brushRef="#br0">22 20 13106,'-3'-9'874,"1"2"-795,2 7-135,0 0-291,-7-3-517,5 8 338,-5 0-841,7 9-1647,0-6 3014,0 1 0,0-8 0,0 2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9.212"/>
    </inkml:context>
    <inkml:brush xml:id="br0">
      <inkml:brushProperty name="width" value="0.08571" units="cm"/>
      <inkml:brushProperty name="height" value="0.08571" units="cm"/>
      <inkml:brushProperty name="color" value="#004F8B"/>
    </inkml:brush>
  </inkml:definitions>
  <inkml:trace contextRef="#ctx0" brushRef="#br0">1 228 12076,'2'76'817,"0"-14"-649,2-50 11,0-4-179,0-3-11,-1-2-246,2-3-203,-1 1 393,2-1-302,3 0-125,2-4 181,2-3 223,0-4 90,-2 1 45,-1 3-34,-4 3 336,-2 3 12,-3 1 201,0 0-549,3 0 1,2 0-24,4 0-212,2 0-247,2 0 35,3 0-505,3-3-113,1-5-134,2-5-548,-3-4 1310,0-1 426,-4 0 784,-3 1-22,-2 1 381,-4 3 190,-1 3-302,-4 5-370,0 2 404,-2 3-1054,0 4 0,0 4 79,0 5-90,4 5 0,1 1 101,3 2-57,2 1 24,-1-1-1,-1 0 22,-1-2 103,-5-5-36,0-2 180,-2-2-22,0-2-303,-2 0-11,-5-2 0,-2-1-56,-4-3-67,1-1-291,4-1-136,2-6 203,4-7-191,1-11-78,2-6-124,10-7-392,7-2 1,12-4-382,19-16 1065,-11 12 448,10-7 605,-21 20 392,-6 9 90,-6 8 538,-7 8-1177,-3 5 1,-4 3 245,-1 9-302,0 7 102,0 12-147,0 9 11,0 5-145,0 2-168,0-1 22,5 7-157,-2-18-11,5-1-615,-4-20-24,-2-7-650,-1-1 800,-1-2 0,0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39.348"/>
    </inkml:context>
    <inkml:brush xml:id="br0">
      <inkml:brushProperty name="width" value="0.08571" units="cm"/>
      <inkml:brushProperty name="height" value="0.08571" units="cm"/>
      <inkml:brushProperty name="color" value="#004F8B"/>
    </inkml:brush>
  </inkml:definitions>
  <inkml:trace contextRef="#ctx0" brushRef="#br0">0 26 11470,'0'-6'2454,"0"1"-2275,0 5-179,63-7-212,-32 6-1379,49-5-1659,-61 6 3250,-6 0 0,-12 0 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52.311"/>
    </inkml:context>
    <inkml:brush xml:id="br0">
      <inkml:brushProperty name="width" value="0.08571" units="cm"/>
      <inkml:brushProperty name="height" value="0.08571" units="cm"/>
      <inkml:brushProperty name="color" value="#333333"/>
    </inkml:brush>
  </inkml:definitions>
  <inkml:trace contextRef="#ctx0" brushRef="#br0">33 54 13072,'-13'13'1703,"3"-3"-1052,10-10 155,0 0-570,-4 3 167,3-2 34,-3 2-437,4-3-123,0 0 156,3 0 57,4 0-90,6 0 34,6 0-46,4 0 12,4 0-44,-1-1-68,2-1-236,-1-3 35,-1-1 111,-3 0-45,-3-1 68,-4 3-191,-3-2-10,-5 2 65,-3 1-122,-3 2-100,-2 0-69,0-1-99,0-2-2421,0-3 1187,0-1 1939,0-1 0,0 4 0,0 2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40.338"/>
    </inkml:context>
    <inkml:brush xml:id="br0">
      <inkml:brushProperty name="width" value="0.08571" units="cm"/>
      <inkml:brushProperty name="height" value="0.08571" units="cm"/>
      <inkml:brushProperty name="color" value="#004F8B"/>
    </inkml:brush>
  </inkml:definitions>
  <inkml:trace contextRef="#ctx0" brushRef="#br0">0 7 12322,'7'-3'538,"-2"1"-292,-5 2-235,0 0 56,3-1 136,-2 5 390,2 5-33,-2 8-437,-1 4 23,2 2-146,0-2 34,1-1-124,2-3 34,0-4-179,3-2 33,0-7-122,1 0 256,-2-4-100,1 0 56,0 0-78,0-2-281,2-4 303,0-3 67,0-3 79,0 1 22,-2 0 11,0 4 11,-3 4 34,-2 1 370,-2 2-168,1 0-34,3 4-11,2 5-112,4 6 44,1 3-134,3 0 45,2-3 0,1-3-33,1-5 100,0-4-89,-3-2-12,0-1-33,2-8-90,-4-2-168,1-8-335,-8 2 88,-3-1-291,-1 4-437,-2 3-1255,-1 5 2499,0 2 0,0 3 0,0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40.742"/>
    </inkml:context>
    <inkml:brush xml:id="br0">
      <inkml:brushProperty name="width" value="0.08571" units="cm"/>
      <inkml:brushProperty name="height" value="0.08571" units="cm"/>
      <inkml:brushProperty name="color" value="#004F8B"/>
    </inkml:brush>
  </inkml:definitions>
  <inkml:trace contextRef="#ctx0" brushRef="#br0">1 84 11235,'20'5'-11,"-3"-4"11,-14-5-56,1-6 56,-2-1-269,-1-1-628,0-2-21,-1 2 424,0 1 494,-3 2 146,-2 5 90,-2 2 279,0 2 135,1 0-179,1 6-12,1 6-145,1 9-146,2 4 0,1 1 34,0-3 11,0-4-180,6-4-33,1-4-22,9-5-157,2-3 21,4-3-32,1 0-1861,16-9-795,-18 3 2846,8-7 0,-25 9 0,-1 1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40.894"/>
    </inkml:context>
    <inkml:brush xml:id="br0">
      <inkml:brushProperty name="width" value="0.08571" units="cm"/>
      <inkml:brushProperty name="height" value="0.08571" units="cm"/>
      <inkml:brushProperty name="color" value="#004F8B"/>
    </inkml:brush>
  </inkml:definitions>
  <inkml:trace contextRef="#ctx0" brushRef="#br0">0 1 10563,'7'2'773,"-2"0"-773,-5-2-146,0 0-840,6 27-11,-1-20 425,5 20-1680,-5-29 2252,-2-4 0,-2 3 0,-1-2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41.066"/>
    </inkml:context>
    <inkml:brush xml:id="br0">
      <inkml:brushProperty name="width" value="0.08571" units="cm"/>
      <inkml:brushProperty name="height" value="0.08571" units="cm"/>
      <inkml:brushProperty name="color" value="#004F8B"/>
    </inkml:brush>
  </inkml:definitions>
  <inkml:trace contextRef="#ctx0" brushRef="#br0">1 17 12266,'0'-9'515,"0"2"-515,0 7-459,0 0-729,0 18 291,2-6 505,5 15-638,6-13-449,5-4 426,2-2 1053,-6-4 0,-4-2 0,-8-2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41.437"/>
    </inkml:context>
    <inkml:brush xml:id="br0">
      <inkml:brushProperty name="width" value="0.08571" units="cm"/>
      <inkml:brushProperty name="height" value="0.08571" units="cm"/>
      <inkml:brushProperty name="color" value="#004F8B"/>
    </inkml:brush>
  </inkml:definitions>
  <inkml:trace contextRef="#ctx0" brushRef="#br0">1 1 12476,'35'53'48,"1"1"1,-2-4 0,-10-10 103,-25-22-152,1-3 178,0-2-178,0-5-68,3-2-55,3-4 87,4-1-9,2-1 34,0 0 22,-3-1 1,-2 1 32,-2-1 180,-1 1 157,-1 0-44,1 10-281,2 7 78,0 13 34,0 6-22,-2 1-34,-3-1-67,0-3 44,-1-5-89,-2-7 0,-3-8-45,-4-5-201,-1-4-303,-1-3-34,3-15-784,2-7 11,3-18 158,2-7-1144,1 9 2342,1 1 0,-1 23 0,1 3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42.340"/>
    </inkml:context>
    <inkml:brush xml:id="br0">
      <inkml:brushProperty name="width" value="0.08571" units="cm"/>
      <inkml:brushProperty name="height" value="0.08571" units="cm"/>
      <inkml:brushProperty name="color" value="#004F8B"/>
    </inkml:brush>
  </inkml:definitions>
  <inkml:trace contextRef="#ctx0" brushRef="#br0">0 107 14619,'48'20'549,"-7"3"-414,-31 4-79,1 0 134,-3-3-33,-1-2-135,0-5 34,-4-5-56,3-5-22,-4-3-12,2-3-268,-1-1 291,3 0-146,2-4 157,3-4-34,0-1 34,-1-2 0,-1 6 67,-3 2 45,0 3 381,4 0-392,-2 2 22,4 4-112,-4 2-11,0 3 0,-1-3 0,-1-2-22,-1-4-124,-1-1-223,0-1 78,3-4-360,3-10-200,4-9-23,2-11-45,0-3 292,-1-1 369,-3 0 258,-1 4 67,-2 5 381,-2 7 79,-2 9 56,-2 6-180,-2 5 740,0 2-650,0 6-201,3 9-124,1 10 156,2 10-167,1 4 0,0-2-157,0-1 0,0-7-11,-2-5-258,-1-8-168,-2-6-146,-2-5-526,0-3-706,-1-2 257,0-10 528,-5-7 155,-3-12 853,-5-2 22,1 2 1109,3 4-336,5 5 1,2 6-181,2 4-54,0 3 301,7 3-314,3 0-122,8 1-202,2-1-202,2-1 67,2-1-67,0-1 11,1 1 23,-2 0-34,-2 1 0,-4 2 44,-4-1 169,-5 3 112,-4 0-68,-3 1 271,-1 0-316,1 4-77,1 6 100,3 6-190,2 6 11,2 3-45,4 0 34,0 1-12,2-2-21,-2 1 10,-3-4 90,-4-2-101,-3-2 45,-2-4-33,-1-2-23,-1-3-516,-7-2-683,-3-2-773,-8-3-1120,5-1 3092,-1 0 0,10 0 0,1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47.709"/>
    </inkml:context>
    <inkml:brush xml:id="br0">
      <inkml:brushProperty name="width" value="0.08571" units="cm"/>
      <inkml:brushProperty name="height" value="0.08571" units="cm"/>
      <inkml:brushProperty name="color" value="#333333"/>
    </inkml:brush>
  </inkml:definitions>
  <inkml:trace contextRef="#ctx0" brushRef="#br0">1 89 14529,'3'4'449,"5"-1"-449,12-3 45,6 0-45,7 0 44,3 0-55,4 1 11,1 1 0,2 3-22,1 1 55,-2 1-33,0-1 0,-1-2-11,-1-2-22,-4-1 10,-6-1 23,-5 0-11,-9 0 45,-6 0-34,-5 0 22,-3 0-628,-2 0 270,0-4-22,-3 0 145,-1-4-90,-3 0 12,0 0-101,0-1-291,0-2 234,0 2 270,0-4 157,1 4 22,-1-3 257,2 4-10,1 1 112,0 1-68,2 3-45,1 0 34,0 2-190,1 0-90,0 0-34,0-1 34,0 0 67,3 1-55,3 1 32,4 0 1,4 0-45,0 1 56,0 4-56,-1 1 56,-1 2 0,2 0-33,-5 0-12,3-2-11,-3 2 11,-2-3 46,0 1 55,-3-1 235,-2 3 202,-1 2-348,-1 4-10,0 0-23,-5 4-89,-4 0 89,-5 3-123,-1-3-12,2-2 23,3-5-22,4-3-12,1-3 12,4-3-23,0-1 90,0-1-45,0 0 157,-5 0-191,2 0 45,-4-2-56,2-2-11,0-3-44,1-4 32,2-8-10,1 4 22,2-10 0,0 6 34,1 0-12,2 1-22,2 4 0,0 2 0,0 4-34,-4 5-78,1 0-145,-1 3-247,3 0 33,0 0-235,3 0-392,4 0-2588,1 1 3686,-1 0 0,-4 0 0,-5-1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51.213"/>
    </inkml:context>
    <inkml:brush xml:id="br0">
      <inkml:brushProperty name="width" value="0.08571" units="cm"/>
      <inkml:brushProperty name="height" value="0.08571" units="cm"/>
      <inkml:brushProperty name="color" value="#333333"/>
    </inkml:brush>
  </inkml:definitions>
  <inkml:trace contextRef="#ctx0" brushRef="#br0">54 14 9700,'-3'-1'1188,"1"0"-382,2 1-806,-4-3 0,3 2 314,-3-2 101,4 3-68,0 0-67,0 5-190,0 6-90,0 8 22,2 7-22,2 5-11,2 5-23,2 2 68,0 5-23,2 1-11,0 4 0,0 0 0,0 3 0,0 0-101,4 27-145,-5-18 190,1 18-45,-6-25-11,-1-1 90,0-1-169,-1-1 90,1 0-291,0 16 336,-1-18 22,2 10 34,-2-24-11,0-5 11,1-3-22,-2-5 22,0-3-224,-1-2-23,0-5-167,0 1 44,0-6-11,0-1 78,0-1 146,0-1 23,0 1 56,1 1 78,-1-1 11,1 0-11,-1-2-34,0 1-22,0-1-56,0-1-101,0 1-134,2-1 123,-1 0 212,1-1 12,-1 0 68,0 1 10,-1 0-67,1 1 0,2 1 23,-1 0-23,3 1-11,-2-1 11,1 1 1,0-2 111,-1 0-67,-1 1-56,0-1 45,-1-1 179,0 0-67,1-1-79,-1 0 12,2 0-68,-1 0 23,0 0 134,2 2-145,1 0-23,1 2 0,2 0 23,-1-2-12,3 1-22,-1-2 12,6 0-1,-3-1-11,2 0 0,-4 0-11,-2 1 11,0 1-34,1 2 34,-2 0-101,0 1 79,-4-1 22,1-2 45,-3-1-68,0-1 23,-1-6-257,0-1 100,0-7 157,0 0-34,0-1-55,-1-2-214,-1-1 34,0 0-224,1-2-33,0 0-35,1-2-167,0 1 358,0-2 314,0 0-33,0-1 89,0-2 0,-1 2 392,-1-2-45,-2 2-145,0 1-79,-2 0 134,2 2-77,0-1 123,2-9-191,1 6-45,1-8 213,0 8-157,0 0 11,0-2 90,0 1-168,0 0 45,0 0-34,0 2 158,0 0-124,0 2-79,0 1 68,0 0 11,0 0-79,0-12-22,0 7 0,0-6 0,1 11 11,0 3 23,0 2-12,0 2-11,-1 0 146,0 0-34,0 1-33,0 0-90,0 1 11,0-3 34,0 2 0,1-8 56,0 5-90,1-2 90,-2 6 44,2 2 1,-2 1 79,1 1-102,-1 2-67,0-4-45,0 3-11,0-5 0,0 2 11,0 0-11,0 0 0,0 2 0,0 0 67,0 1-44,0 0-12,0 1 34,0 0 11,0-1-56,0 1 0,0-1 11,0 2 0,0 0-11,0 1 23,0-7 10,0 4-33,0-3 45,0 5 101,0 0-146,0 1 11,0 0-22,0 1 33,0-1-11,-1 1-11,0 0 0,0 1 45,-2-1-23,1 1 23,-1 1-45,0-1 202,-1 1-202,-2 0 0,1 1 0,0 0 269,-7 0-179,0 0-12,-7 0 68,-1 0-113,-3 0 35,-4 0 88,-4 0-133,-2 0-1,-1 0-22,2 0-840,-4 0-449,14 0-2767,4 0 4056,14 0 0,4 0 0,0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53.914"/>
    </inkml:context>
    <inkml:brush xml:id="br0">
      <inkml:brushProperty name="width" value="0.08571" units="cm"/>
      <inkml:brushProperty name="height" value="0.08571" units="cm"/>
      <inkml:brushProperty name="color" value="#333333"/>
    </inkml:brush>
  </inkml:definitions>
  <inkml:trace contextRef="#ctx0" brushRef="#br0">1 0 12826,'8'0'1613,"0"7"-1545,-7 3-35,4 10 12,-1 3-45,0 4 0,0 3 0,0 2-22,-1 1 22,0 1 0,-2 1-23,1-1 90,-1-3-67,1-2 0,-1-2-67,1-3-235,4 14 246,-3-14 0,2 6 45,-2-16-23,-1-3-89,-1-2 78,0-2-123,0-1 79,0-3 44,1 1-101,-2-2 90,1 0-34,-1 1-145,0-2 44,1 0 169,-1 0 11,1 0 11,0 2-23,0 0 1,0 1-247,0-1 90,0 2 134,0-4-45,1 1 23,-1-2 45,0 1 11,-1 2-45,0 0 22,0 2-67,0-1 56,0 1-78,0-2 44,1-1 68,-1-1 11,2-1 0,-2 2 0,2-1 11,-1 1-11,0 0 0,0-2-11,0 2 11,1-1 0,1 2-11,-1-1 44,1-1-44,1 1 11,-1 1 0,3-2-33,-3 2-1,3-1 23,-1-1 11,6 1-11,-2-2 11,3 1 0,-3-1-34,0 0 34,0 0 0,2 0 0,-1 0 34,0 0-57,1 0 23,3 0-11,-3 0 22,3 0-11,-6 0 0,0 0 0,-2 0-11,-3 0 11,-1 0-146,-2 0-290,2 0 391,-1-3-22,1 0-34,-2-1 11,0 0-100,1 1-147,0-1-223,1-1-90,0 0 303,-2-3 145,1 2 101,-1-4 90,0 0 11,0-4-11,0-1-56,0-2-258,0-3-280,0-2-68,0-1-200,0 4 873,0 1 0,0 12 0,0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54.870"/>
    </inkml:context>
    <inkml:brush xml:id="br0">
      <inkml:brushProperty name="width" value="0.08571" units="cm"/>
      <inkml:brushProperty name="height" value="0.08571" units="cm"/>
      <inkml:brushProperty name="color" value="#333333"/>
    </inkml:brush>
  </inkml:definitions>
  <inkml:trace contextRef="#ctx0" brushRef="#br0">59 140 7179,'0'-66'1232,"0"13"-1198,0 49-34,0 1 33,0 1-55,0-1 22,0 1 0,0 1 45,0-1 134,0 0 2286,0 1-2308,-2 0 0,0 1 101,-1 0-123,0 0 66,-1 0-22,0 0-123,-1 0 112,1 1-100,1 0 10,1 2 23,0-1-79,0 0 1,1 1-23,-1-1 22,-1 1 0,2-1-22,0 1 0,1-2 0,-1 2 34,0-1-34,-2 1 11,1 0 0,-1 0-11,1-1 0,0 0-716,2-2 424,0 3 281,0 0-45,0 2 0,0 0 56,0 0 11,0-2 0,0 0 34,0 2 67,1 1 12,0 2 144,3 1-189,-1 3 44,1 2-45,-1 3-66,0 3 55,-1 2-45,-1 3 135,2 13-79,-1-7 1,1 10-12,-2-11-56,2 0 34,-3-2-45,1 0 0,-1 0 34,1-1-12,-1-1-22,1-4 0,-1 1 22,0-4-22,0 1 0,0-1 0,0-4-22,0 1 44,0-5-33,0 0 11,1 2-22,1-4 22,0 2-34,0-5-167,-1 0-214,1-4 1,-2 0 44,2-2-269,1 0-44,1 0-695,0 0 795,-1 0-437,0 0 460,-3 0 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8:52.879"/>
    </inkml:context>
    <inkml:brush xml:id="br0">
      <inkml:brushProperty name="width" value="0.08571" units="cm"/>
      <inkml:brushProperty name="height" value="0.08571" units="cm"/>
      <inkml:brushProperty name="color" value="#333333"/>
    </inkml:brush>
  </inkml:definitions>
  <inkml:trace contextRef="#ctx0" brushRef="#br0">10 75 8983,'-5'-8'1446,"1"2"-1379,4 6 997,0 0-818,7-1-55,3 1-79,8-1-101,3 1 1,1 0 10,1 0-11,-2 0-22,0 0 11,-3 0-22,-3 0-1,-2 0-33,-5 0-56,-2 0 112,-4 0 0,-1 1 258,-1 6 33,0 4-112,-1 9 45,-3 0-134,-3 2-45,-4-1 44,-1 3-66,3-8-23,1-1 22,5-12 45,0 1-22,2-4 695,0 1-740,1-5 157,-1-3-101,-1-4-56,-1-4 0,0-3-168,-1-4 67,3-1-56,-2-3 157,1 2 11,1 2 12,-1 3-23,1 5 0,-1 5 11,1 3-22,1 4-4180,0 1 4191,4 3 0,-4-2 0,3 2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55.535"/>
    </inkml:context>
    <inkml:brush xml:id="br0">
      <inkml:brushProperty name="width" value="0.08571" units="cm"/>
      <inkml:brushProperty name="height" value="0.08571" units="cm"/>
      <inkml:brushProperty name="color" value="#333333"/>
    </inkml:brush>
  </inkml:definitions>
  <inkml:trace contextRef="#ctx0" brushRef="#br0">370 19 10507,'0'-4'930,"0"1"-403,0 3-471,-65 0 201,32 0 135,-56 0-101,51 0-11,-1 0-179,7 0 46,5 0-136,6 0-11,7 0 0,7 0-90,3 0-538,4 0 572,9 0-134,-1 0-135,8 0-22,-3-2-23,1 0 246,-1-1 91,-1 0-34,-2 2-113,-4 0-469,-1 1-226,-4 0-324,-1 0 0,0 0 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6:58.489"/>
    </inkml:context>
    <inkml:brush xml:id="br0">
      <inkml:brushProperty name="width" value="0.08571" units="cm"/>
      <inkml:brushProperty name="height" value="0.08571" units="cm"/>
      <inkml:brushProperty name="color" value="#333333"/>
    </inkml:brush>
  </inkml:definitions>
  <inkml:trace contextRef="#ctx0" brushRef="#br0">51 145 8008,'-13'-8'1434,"3"2"-739,10 6 2700,0 0-3126,0 10-134,0 3 10,0 11-100,0 2-45,0 1 33,0-1-10,0 2 10,0-3-33,0-1 23,0-3-23,0-2 0,0-2 0,0-3 0,0 0 22,0-5-22,0 2 0,0-3 11,0 0-22,0 1 11,0-3 0,0 0-11,0-4 22,0 0-168,0-1-571,0 1 728,2-2 12,2 1-69,3-1 46,2 0 0,2 0-45,2 0-68,3 0 102,2 0 11,2 0-23,2 0 1,0-1-23,3 1-56,-2-2 89,0 0-10,-2 0 10,-3-1 12,-4 1 11,-4 0-34,-5 2 34,-2 0-100,-3 0-404,0-3 504,-1 1 0,-1-4 33,-5 1-178,-5-11 145,5 5-12,-1-8-111,8 7 123,-1-3-68,1-2 1,-2 0-67,1-4-45,1-1-1,-2-4 46,1-2-56,0 0 122,-1-1 24,2 2 44,0 0 0,0 0 11,0-6-11,0 9 0,0-2 11,0 13 11,0 4 12,0 5-34,0 2 179,0 2-78,-4 0-90,0 0 45,-7 0 11,-1 0-67,-5 2 56,-5 1-56,-3 4 0,-5 1 0,0 2-112,-2-2-448,0 1-3014,11-5 3574,2 1 0,14-4 0,2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24.004"/>
    </inkml:context>
    <inkml:brush xml:id="br0">
      <inkml:brushProperty name="width" value="0.08571" units="cm"/>
      <inkml:brushProperty name="height" value="0.08571" units="cm"/>
      <inkml:brushProperty name="color" value="#333333"/>
    </inkml:brush>
  </inkml:definitions>
  <inkml:trace contextRef="#ctx0" brushRef="#br0">168 0 10933,'-73'39'1143,"14"-6"-953,51-20 112,1 2-201,1 2 11,0 4-112,1 3 0,3 1-22,1 1-1,1 0-21,0-5 44,2-3-146,4-4 146,5-4 34,4-3-34,3-4-79,-2-1-22,2-2 45,-3-7 34,1-5 67,3-24-45,-6 7 101,-1-13 156,-8 16-212,-4 2 11,0 3 22,0 7-66,-1 4 66,-2 5-123,2 3-1221,-1 2 695,2 5-315,6 3-32,5 2-516,9-2-549,-3-5 1983,1-2 0,-12-1 0,-1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24.523"/>
    </inkml:context>
    <inkml:brush xml:id="br0">
      <inkml:brushProperty name="width" value="0.08571" units="cm"/>
      <inkml:brushProperty name="height" value="0.08571" units="cm"/>
      <inkml:brushProperty name="color" value="#333333"/>
    </inkml:brush>
  </inkml:definitions>
  <inkml:trace contextRef="#ctx0" brushRef="#br0">0 3 9801,'5'-1'1154,"0"0"-168,-5 1-807,4 16 124,-3-1-158,3 14 57,-3-5-157,3-1-34,3 0-11,5-2-34,2-1 34,1-5 0,2-3-89,0-5-23,-1-4-112,2-2-135,-1-1 270,1-4 10,0-5 79,0-7 0,-3-3 12,-3 0 100,-3 1-23,-5 4 57,1 4 167,-3 5-245,-1 3-46,1 2 68,-1 0 234,2 7-245,3 3-57,2 7 79,4-1-79,-1-2 1,4-4-23,1-2 22,0-4 34,0-2-10,-1-2-1,1 0 167,6-16-156,-5 1-44,3-15-1,-10 7 0,-2 2-11,-3 6-22,-2 5-214,0 4-492,-2 4-471,3 1 359,0 1-1043,6 5 1883,-2-1 0,-1 2 0,-4-3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24.893"/>
    </inkml:context>
    <inkml:brush xml:id="br0">
      <inkml:brushProperty name="width" value="0.08571" units="cm"/>
      <inkml:brushProperty name="height" value="0.08571" units="cm"/>
      <inkml:brushProperty name="color" value="#333333"/>
    </inkml:brush>
  </inkml:definitions>
  <inkml:trace contextRef="#ctx0" brushRef="#br0">1 64 11425,'10'-11'807,"-2"3"-739,-8 8 290,0 0-324,2 23 190,0-11-124,1 17-44,-1-19-56,1-4 23,-1-3-23,2-2 22,1-1-22,5 0-22,5-11-348,4-3 269,7-11 68,-1 0 44,-2 4-11,-2 6 56,-6 5 56,-3 5 146,-2 3 10,-2 2 13,2 10-79,1 5-169,-1 11-21,2 1-12,-1-1-247,1-5-582,3-4 829,-1-5 0,-5-6 0,-1-3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25.972"/>
    </inkml:context>
    <inkml:brush xml:id="br0">
      <inkml:brushProperty name="width" value="0.08571" units="cm"/>
      <inkml:brushProperty name="height" value="0.08571" units="cm"/>
      <inkml:brushProperty name="color" value="#333333"/>
    </inkml:brush>
  </inkml:definitions>
  <inkml:trace contextRef="#ctx0" brushRef="#br0">17 45 11403,'-4'-4'358,"1"1"337,3 3-571,-4 17-1,3 1 246,-3 17 2,4-3-192,0 2-157,0-2-22,0 0 0,0-4-11,0-3 0,0-7-179,0-6-192,0-7 203,0-2-124,0-3-178,0-9-69,0-8-122,4-14 191,1-9-192,5-2-10,-2 0 537,1 4 146,-2 4 336,1 7 235,-1 6-235,0 9 24,0 4 9,0 3 46,0 4 66,0 0-99,1 1-237,0 0-44,3 4-34,-1 4 269,7 14-325,-5-4 90,4 4-101,-5-8 45,-1-4-45,1-3 45,5-4-45,-1-2-90,6-5 57,-3-4-79,0-6 112,-1 0-12,-1 3 24,-5 4 32,-2 3 57,-4 3 157,2 4-146,-2 8 90,2 7-34,-4 6-134,1 0 55,-1-2-89,0-4 34,1-4-213,2-2-460,0-7-347,2-2-79,1-3-1198,-2 0 2263,0-2 0,-4 1 0,-1-1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26.329"/>
    </inkml:context>
    <inkml:brush xml:id="br0">
      <inkml:brushProperty name="width" value="0.08571" units="cm"/>
      <inkml:brushProperty name="height" value="0.08571" units="cm"/>
      <inkml:brushProperty name="color" value="#333333"/>
    </inkml:brush>
  </inkml:definitions>
  <inkml:trace contextRef="#ctx0" brushRef="#br0">0 10 11123,'7'-5'919,"-2"0"-762,-5 5 761,0 0-660,7 3 157,-4 7 66,5 4-89,-6 8-77,-1 2 54,-1 3-167,0 0-112,0 0-68,0-4 12,0-1 33,1-6-45,0-4-11,3-4 90,2-2 0,4 1 33,2-2-55,2 1-57,5-1 34,0 0-56,1-2-67,-1-1-45,-1-1-403,-2-1-360,-2 0-256,-4 0-942,0-1 2073,-7-6 0,1 5 0,-4-5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26.627"/>
    </inkml:context>
    <inkml:brush xml:id="br0">
      <inkml:brushProperty name="width" value="0.08571" units="cm"/>
      <inkml:brushProperty name="height" value="0.08571" units="cm"/>
      <inkml:brushProperty name="color" value="#333333"/>
    </inkml:brush>
  </inkml:definitions>
  <inkml:trace contextRef="#ctx0" brushRef="#br0">0 7 11515,'8'-4'1669,"-2"1"-1287,-6 3-80,0 0-89,9 59-157,-5-29-56,5 47 101,-7-46-101,-1-7 0,1-6-45,-2-8-67,2-4-594,-2-4-246,2-1-202,1-2 1154,-1-13 0,1 10 0,-2-9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26.891"/>
    </inkml:context>
    <inkml:brush xml:id="br0">
      <inkml:brushProperty name="width" value="0.08571" units="cm"/>
      <inkml:brushProperty name="height" value="0.08571" units="cm"/>
      <inkml:brushProperty name="color" value="#333333"/>
    </inkml:brush>
  </inkml:definitions>
  <inkml:trace contextRef="#ctx0" brushRef="#br0">1 21 11213,'1'-8'1367,"0"2"-1166,-1 6-44,53-5 89,-26 4-145,44 4 68,-43 8 223,-3 11-67,-8-1-247,-8 3 12,-3-3 246,-5 0-202,-2 0-89,-10 0-45,-5 0-325,-11-4-829,-1-7-1042,1-4-3249,9-5 5445,6-1 0,9 0 0,2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52.498"/>
    </inkml:context>
    <inkml:brush xml:id="br0">
      <inkml:brushProperty name="width" value="0.08571" units="cm"/>
      <inkml:brushProperty name="height" value="0.08571" units="cm"/>
      <inkml:brushProperty name="color" value="#333333"/>
    </inkml:brush>
  </inkml:definitions>
  <inkml:trace contextRef="#ctx0" brushRef="#br0">145 311 14193,'-3'8'908,"1"-2"-527,2-6-258,0 0-157,59-22-10,-25 2-12,48-22 44,-45 6 12,-6-2-179,-8 0 157,-7 3-1,-8 5-268,-5 4-23,-3 8 90,-1 5 224,-9 8 0,-7 4 11,-10 18 79,-5 13 347,-2 24-157,0 17-445,1 16 215,16-35 1,2 2-331,-1 4 0,0 3 280,2 2 0,-1 3 22,-5 28 1,-1 0-23,8-26 0,1-2-17,-6 19 1,2-6 16,-1 4-404,3-23-963,3-23 1367,6-33 0,1-1 0,4-17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01.752"/>
    </inkml:context>
    <inkml:brush xml:id="br0">
      <inkml:brushProperty name="width" value="0.08571" units="cm"/>
      <inkml:brushProperty name="height" value="0.08571" units="cm"/>
      <inkml:brushProperty name="color" value="#333333"/>
    </inkml:brush>
  </inkml:definitions>
  <inkml:trace contextRef="#ctx0" brushRef="#br0">98 19 13151,'0'-11'2152,"0"3"-1615,0 8 416,0 0-908,0 6-12,-13 40 1,-6 12-45,5-3-1,-5 10 1,1-1-112,9-16 67,6-6-157,1-7 0,3-7-34,8-7-245,6-8-215,8-6 416,4-4-930,1-8-6129,6-18 7350,-12 5 0,-2-7 0,-16 17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52.693"/>
    </inkml:context>
    <inkml:brush xml:id="br0">
      <inkml:brushProperty name="width" value="0.08571" units="cm"/>
      <inkml:brushProperty name="height" value="0.08571" units="cm"/>
      <inkml:brushProperty name="color" value="#333333"/>
    </inkml:brush>
  </inkml:definitions>
  <inkml:trace contextRef="#ctx0" brushRef="#br0">0 66 17252,'59'-3'-318,"0"0"1,-3 1-1,-6-2-1306,8-1 245,-2-4-525,-3-5-1413,-20 4 3317,-8 0 0,-20 7 0,-3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53.247"/>
    </inkml:context>
    <inkml:brush xml:id="br0">
      <inkml:brushProperty name="width" value="0.08571" units="cm"/>
      <inkml:brushProperty name="height" value="0.08571" units="cm"/>
      <inkml:brushProperty name="color" value="#333333"/>
    </inkml:brush>
  </inkml:definitions>
  <inkml:trace contextRef="#ctx0" brushRef="#br0">1 3 10137,'10'-1'3541,"-2"0"-2073,-8 1 156,0 0-1041,5 49-314,-3-23-135,3 39-89,-5-39-45,0-5-34,0-3-55,0-7-57,3-5-1770,55-29 1771,-27 5 133,44-21 24,-48 19 66,-4 5-22,-5 5 314,-8 6 235,-3 2-258,-3 2 23,0 0-113,1 4-66,0 4-34,0 4-157,1 1 11,0-3-34,0-3-10,2-3-281,2-2-134,4-2-45,4-3 101,5-7-291,2-4 302,1-3 358,-2 2 23,-5 6 79,-6 4 369,-3 4-191,-5 1 236,1 2-78,-3 6-45,1 6-79,0 5-213,0-2 34,-1-4-89,2-3 22,-2-6 11,5-1 11,3-3-67,5 0 0,5 0-123,13-1-57,-6 1-55,7-1-112,-11 1-101,-1 0-337,0 0-537,2-1-986,0-4 2308,-1-3 0,-9 3 0,-6-2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55.575"/>
    </inkml:context>
    <inkml:brush xml:id="br0">
      <inkml:brushProperty name="width" value="0.08571" units="cm"/>
      <inkml:brushProperty name="height" value="0.08571" units="cm"/>
      <inkml:brushProperty name="color" value="#333333"/>
    </inkml:brush>
  </inkml:definitions>
  <inkml:trace contextRef="#ctx0" brushRef="#br0">122 398 13072,'10'-7'3115,"-2"2"-2576,-8 5-181,0 0-347,-41 45 45,20-18 34,-30 37-90,36-33 0,7-6 11,5-6 45,4-9-56,12-4-45,10-10-470,19-16 10,9-14 35,3-16 268,-1-7 191,-4-2 22,-6 2 79,-6 6 224,-7 7 22,-6 10 168,-9 11-67,-7 10-314,-5 8-100,-3 4 44,0 7 381,-5 12-100,-6 14-203,-7 14 46,-4 8-191,0 2-11,1 2-1,4-5-111,8-5-314,4-12-381,5-9-213,9-12-145,7-9 246,12-4-202,8-6 90,4-6-56,1-8 604,-1-4 494,-5-2 852,-8 5 538,-8 5 1422,-11 7-2330,-5 5 426,-3 2-180,-6 8-190,-3 3-291,-3 9-79,-3 3-168,10-9-45,-2-2 90,7-10-45,0-2 0,10 0 0,4 0-79,12-4 68,2 0 11,-3-1-34,-3 2 79,-7 3-22,-2 5 10,-5 7-22,-1 7 124,-5 3-135,0 0 0,-1-5-11,1-6-124,2-5-381,4-4-212,7-2-818,7-12-718,10-8 68,4-13 359,5-3-1121,-2 3 2398,-5 5 560,-6 8 3305,-8 8-1333,-7 6-191,-7 4 1234,-4 14-2186,-2 5-347,-2 12-158,-2 1-122,-2-2-12,0-2 35,0-7-191,4-5 33,0-9-67,2-1-22,0-4-248,10-10-424,6-2 156,11-11 11,4 2 236,0 2 268,-3 3 46,-4 6 414,-2 4-78,-9 4-91,-3 2 12,-7 6 0,-2 2 12,-1 5-158,1-2 1,0-3-34,5-5 145,0-1-246,6-2-56,4-8-44,6-2-136,2-7 192,1 3 32,-3 5 12,-4 4 68,-3 3 44,-1 2-68,-4 5-10,-1 3-23,-3 4-11,-1-2-33,1-4 21,2-3-156,5-3 0,17 0-135,-3-2 292,14 0 0,-13-3 11,-1 1-11,-5 0 33,-3-1-22,-1-3 0,-3-1 22,0-5-55,3-9-202,-6 2-79,0-6 135,-9 9 134,-2 5 23,-1 6-158,0 4 180,0 3 202,-5 22 89,0-2-78,-4 20-67,4-10 33,2-2-168,3-5 45,0-5-56,3-8-202,7-4-178,6-5-315,12-4-157,5-8 774,6-6-224,5-8 43,0 0 58,0 3 201,-5 5 44,-7 4 148,-8 6 379,-8 4-134,-8 2 134,-4 1 202,-3 9-224,-1 5-156,0 8-24,0 1-245,0-4-1,0-3-67,0-6-34,0-3 124,10-5-281,2-1-77,12-9-304,1-3 236,3-5 268,0 2-189,10 4 212,-12 5 135,3 2 45,-15 3-113,-4 0 12,-1 0-12,1 1-55,0-1 122,5 1-145,6-1-67,5-6 56,8-8-483,26-27 248,-10 1-393,16-20-100,-17 8 22,-4-3 470,-2 2 247,-7 5 0,-8 11 336,-7 14-11,-12 11 393,-4 24-170,-5 14-312,-6 23-91,-6 10-122,-8 8 10,-3 1-33,0-6 23,6-9-79,4-8-269,7-22-302,3-7-740,3-18 739,1-10-111,8-6 313,4-9 426,9 0 224,3 3 11,2 5 213,2 3 90,4 4-90,1 3-123,4 2-246,0 1-35,-1 2-44,-3 1 0,-5 1 34,-7 2 44,-8 0 214,-7 0 492,-5 8-134,-2 5-145,-4 9-304,-5 1-78,-3 2-11,-2-1-112,7-10 0,2-2-89,5-11-1,7-1-571,9-6-135,13-4 225,8-5 347,16 0 358,-13 8 147,4 2 43,-21 5-133,-7 0 615,6 0-1758,23-38 0,5-12 358,4 6 259,2-13 1,-2-2 334,-11 9 90,-1 1 67,-1 5 448,-6 9 34,-9 10 145,-9 14-437,-10 15 513,-4 23-300,-11 25 89,-7 26 360,-12 16-1101,11-44 1,0 1 91,0-2 0,0-1-356,1 6 1,2-3-1505,-2 7-3193,4-7 5053,11-56 0,0 2 0,0-8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59.938"/>
    </inkml:context>
    <inkml:brush xml:id="br0">
      <inkml:brushProperty name="width" value="0.08571" units="cm"/>
      <inkml:brushProperty name="height" value="0.08571" units="cm"/>
      <inkml:brushProperty name="color" value="#333333"/>
    </inkml:brush>
  </inkml:definitions>
  <inkml:trace contextRef="#ctx0" brushRef="#br0">172 0 16008,'-45'41'79,"9"-4"33,36-13-79,0 2-10,5 3-12,2 0 11,2-1-22,-1-1 0,-4-3 11,-2 1 57,-5-1-24,-9 2-21,-6-3-11,-6-3-1,3-6 56,3-6-67,5-5-56,4-2-773,3-8-718,4-10-402,8-14-909,3 0 2858,10-1 0,-8 19 0,0 3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0.163"/>
    </inkml:context>
    <inkml:brush xml:id="br0">
      <inkml:brushProperty name="width" value="0.08571" units="cm"/>
      <inkml:brushProperty name="height" value="0.08571" units="cm"/>
      <inkml:brushProperty name="color" value="#333333"/>
    </inkml:brush>
  </inkml:definitions>
  <inkml:trace contextRef="#ctx0" brushRef="#br0">112 1 15538,'-6'58'306,"0"0"0,0 1 1,-2-4-106,-10 31-10,0 3-124,1-6-67,3-10-101,4-13-616,5-17-729,2-14-1624,2-15 3070,1-9 0,0-5 0,0-1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0.579"/>
    </inkml:context>
    <inkml:brush xml:id="br0">
      <inkml:brushProperty name="width" value="0.08571" units="cm"/>
      <inkml:brushProperty name="height" value="0.08571" units="cm"/>
      <inkml:brushProperty name="color" value="#333333"/>
    </inkml:brush>
  </inkml:definitions>
  <inkml:trace contextRef="#ctx0" brushRef="#br0">0 28 15807,'53'-7'-146,"0"-1"0,40-5 124,-55 22-90,-3 3-146,-5 10 124,-4 5-1,-5 0 0,-6 4 135,-6-2 45,-4 2 214,-4-2 144,-1-4-34,0-2 180,-3-6-67,0-7-269,-1-4-78,2-4-135,2-2-12,0-4-626,6-10-91,10-10-77,12-12 32,11-2-21,7 2 537,0 2 202,0 9 56,-7 7 11,0 8-336,-16 5-907,0 3-695,-15 2-1636,-3 0 3563,-2 0 0,-3 0 0,0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1.099"/>
    </inkml:context>
    <inkml:brush xml:id="br0">
      <inkml:brushProperty name="width" value="0.08571" units="cm"/>
      <inkml:brushProperty name="height" value="0.08571" units="cm"/>
      <inkml:brushProperty name="color" value="#333333"/>
    </inkml:brush>
  </inkml:definitions>
  <inkml:trace contextRef="#ctx0" brushRef="#br0">42 1 7134,'4'0'2622,"-1"0"-1065,-3 0-940,0 3-46,0-2 3115,0 2-3405,0-1-1,0 2 302,0 4-257,0 2 23,-3 6-68,-2 3 0,-3 6-123,-2 3-56,2 3 56,1-1-157,2-3 22,3-3-22,1-4 0,1-4-22,0-4-90,3-6-12,6-3-66,6-3-381,7-8-68,2-7 123,3-8 192,0-6 245,-4 2 79,-3 2 90,-7 6 324,-5 8 124,-5 5-124,-2 4 24,-1 2-237,0 3 102,0 6-102,0 8-89,1 4-56,4 2-33,1-2-23,5-3 0,0-4-224,4-4-370,-1-5-403,4-2-1670,4-3-3406,-5-5 6073,0-2 0,-11 0 0,-2 1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1.431"/>
    </inkml:context>
    <inkml:brush xml:id="br0">
      <inkml:brushProperty name="width" value="0.08571" units="cm"/>
      <inkml:brushProperty name="height" value="0.08571" units="cm"/>
      <inkml:brushProperty name="color" value="#333333"/>
    </inkml:brush>
  </inkml:definitions>
  <inkml:trace contextRef="#ctx0" brushRef="#br0">103 17 14607,'1'-9'3104,"0"2"-2733,-1 7 177,0 0-189,-25 53-79,10-20 23,-19 47-113,19-37-167,6-2-23,4-4-34,3-9-56,4-5-403,10-11-313,7-5-550,13-11-1334,5-15-1422,-6-1 4112,-3-14 0,-18 19 0,-4 3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1.648"/>
    </inkml:context>
    <inkml:brush xml:id="br0">
      <inkml:brushProperty name="width" value="0.08571" units="cm"/>
      <inkml:brushProperty name="height" value="0.08571" units="cm"/>
      <inkml:brushProperty name="color" value="#333333"/>
    </inkml:brush>
  </inkml:definitions>
  <inkml:trace contextRef="#ctx0" brushRef="#br0">170 1 16165,'-14'50'328,"1"0"1,0 0 0,-1-2 30,-11 30-281,1 2-78,1-4-202,4-11-907,6-14-885,5-17-1950,5-17 3944,2-11 0,1-6 0,0-1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2.916"/>
    </inkml:context>
    <inkml:brush xml:id="br0">
      <inkml:brushProperty name="width" value="0.08571" units="cm"/>
      <inkml:brushProperty name="height" value="0.08571" units="cm"/>
      <inkml:brushProperty name="color" value="#333333"/>
    </inkml:brush>
  </inkml:definitions>
  <inkml:trace contextRef="#ctx0" brushRef="#br0">0 40 15045,'0'-12'2274,"0"3"-2800,25 15-80,-6-4 2,21 4-114,-13-6-245,1 0 571,-2 0 392,-2 0 67,-4 0 112,-5 0 303,-6 1-90,-3 7 68,-4 4 122,-1 9 169,-1 3 0,0 3-359,0 0-45,-3-4 270,-1 4-550,0-13-45,1 0 1,3-12-91,0-2-55,11-5-314,4-7-90,13-7 23,2-5 347,0 4 135,-1 3 22,-5 8 56,-5 3 190,-3 4 158,-6 2 44,-1 0-201,-3 0-102,1 2-10,-2 3 33,0 2 56,1 1-191,-2-2 1,0-3-34,0-2-45,1-1-56,5 0-347,3-4-493,4-4-1031,12-10 1422,-7 4 282,7-1 234,-13 12 34,-5 0 202,-4 3 235,-2 0-34,-4 0 124,0 3-112,-1 2 503,0 8-716,0-3-45,1 4-33,1-9-35,1-2 23,0-2 168,0-1-67,2 0-135,7 0-89,2 0 0,6 0-11,-3-1-68,1 0-11,2-3 101,1 2-22,2-2 22,7 2-11,-9 0 11,6-1 0,-11 1 0,1 0-12,-4 0 12,2 1-11,-4 1 11,1 0 0,-1 0 23,1 0-23,1-1 0,2-1 0,1-2 0,2-2 11,3-2-11,0-3-23,1 0-66,-3-3 10,-4 2-55,-8-1 78,-3 1 34,-4 3-23,0 3 45,0 2 56,0 3-45,-6 2 112,-3 9 45,-5 4 112,-1 10-22,4 1-113,1 0 102,6 5-180,1-12-67,3 1-45,8-15-235,7-2-448,13-3-1502,26-20 1681,-9 5 426,17-19 123,-21 13 22,-5-1 214,-7 5 458,-11 3 315,-8 7-449,-7 3-33,-3 4 268,0 1-559,0 8-23,0 7-12,0 10-55,0 8-124,4 3-11,1 0-11,3-1 0,-2-4-33,-2-4-124,-3-6-224,-1-5-314,-12-8-650,-7-2-1758,-18-5-3822,6-1 6925,-2-5 0,22 3 0,3-3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02.007"/>
    </inkml:context>
    <inkml:brush xml:id="br0">
      <inkml:brushProperty name="width" value="0.08571" units="cm"/>
      <inkml:brushProperty name="height" value="0.08571" units="cm"/>
      <inkml:brushProperty name="color" value="#333333"/>
    </inkml:brush>
  </inkml:definitions>
  <inkml:trace contextRef="#ctx0" brushRef="#br0">0 65 15538,'49'-17'-504,"1"2"-482,-7 8-561,6 0 225,3 1-404,2 0-1422,-16 3 3148,-7 0 0,-23 2 0,-3 1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7.034"/>
    </inkml:context>
    <inkml:brush xml:id="br0">
      <inkml:brushProperty name="width" value="0.08571" units="cm"/>
      <inkml:brushProperty name="height" value="0.08571" units="cm"/>
      <inkml:brushProperty name="color" value="#333333"/>
    </inkml:brush>
  </inkml:definitions>
  <inkml:trace contextRef="#ctx0" brushRef="#br0">1 12 16131,'4'-6'359,"-1"1"-247,-3 5 23,0 5-57,0 10 1,0 11-79,0 10-79,0 3 57,0-3-191,0-4 44,4-7 80,3-5 66,6-9-55,2-5 78,4-4-392,3-2-190,4-6-472,5-7-44,0-9 90,-1-4 582,-6 1 392,-5 3 12,-7 8 22,-5 4 471,-2 6 66,-2 2 113,0 9-123,2 8 10,0 10-111,4 8-235,2 0 67,3-3 89,13-1-67,-2-15 45,10-3 34,-5-15-180,-1-8-145,1-8 22,-1-9-56,-3-2-112,6-9-460,-12 13-503,4-3-663,-12 20-693,-5 4 2431,-1 4 0,-6 2 0,1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7.471"/>
    </inkml:context>
    <inkml:brush xml:id="br0">
      <inkml:brushProperty name="width" value="0.08571" units="cm"/>
      <inkml:brushProperty name="height" value="0.08571" units="cm"/>
      <inkml:brushProperty name="color" value="#333333"/>
    </inkml:brush>
  </inkml:definitions>
  <inkml:trace contextRef="#ctx0" brushRef="#br0">5 1 11414,'5'0'1815,"-1"0"-1344,-4 0 0,0 55-23,0-18-213,0 47 113,-2-31-12,0-4-135,-3-2-167,2-10-34,1-8 22,2-11-22,0-8 0,0-6-33,4-4-34,7-12-381,8-9-80,7-16 472,5-3 45,-3 1 11,2 6 34,-4 8 111,-3 7 215,-4 10-114,-4 4 157,4 11-257,-5 6-57,4 10-77,-5 2 10,-2-2-11,0-4-235,5-1-269,-2-9-829,9-2-1311,-9-8 2633,1-9 0,-10 7 0,0-6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7.638"/>
    </inkml:context>
    <inkml:brush xml:id="br0">
      <inkml:brushProperty name="width" value="0.08571" units="cm"/>
      <inkml:brushProperty name="height" value="0.08571" units="cm"/>
      <inkml:brushProperty name="color" value="#333333"/>
    </inkml:brush>
  </inkml:definitions>
  <inkml:trace contextRef="#ctx0" brushRef="#br0">1 1 11930,'12'11'2756,"-3"-1"-2464,-8 48-292,-1-34-113,1 43-1018,-1-54 357,2-7 114,5-3-1010,5-15-2890,-1-1 4560,1-14 0,-8 14 0,-1 2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7.763"/>
    </inkml:context>
    <inkml:brush xml:id="br0">
      <inkml:brushProperty name="width" value="0.08571" units="cm"/>
      <inkml:brushProperty name="height" value="0.08571" units="cm"/>
      <inkml:brushProperty name="color" value="#333333"/>
    </inkml:brush>
  </inkml:definitions>
  <inkml:trace contextRef="#ctx0" brushRef="#br0">0 13 13341,'17'-6'-870,"-4"0"0,-10 9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7.973"/>
    </inkml:context>
    <inkml:brush xml:id="br0">
      <inkml:brushProperty name="width" value="0.08571" units="cm"/>
      <inkml:brushProperty name="height" value="0.08571" units="cm"/>
      <inkml:brushProperty name="color" value="#333333"/>
    </inkml:brush>
  </inkml:definitions>
  <inkml:trace contextRef="#ctx0" brushRef="#br0">0 0 13622,'4'55'790,"0"-1"0,2 43-600,-6-42-190,-1-4 0,1-5-11,-1-9-426,1-12-863,0-11 236,5-7-505,5-6-2230,0-5 3799,4-5 0,-9 3 0,0-1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8.259"/>
    </inkml:context>
    <inkml:brush xml:id="br0">
      <inkml:brushProperty name="width" value="0.08571" units="cm"/>
      <inkml:brushProperty name="height" value="0.08571" units="cm"/>
      <inkml:brushProperty name="color" value="#333333"/>
    </inkml:brush>
  </inkml:definitions>
  <inkml:trace contextRef="#ctx0" brushRef="#br0">0 133 13891,'74'-37'-168,"-17"4"56,-50 14-90,-5 2 134,-2 4 68,-10 5 147,-4 3 65,-11 4 225,0 15 201,2 9-256,3 16-113,7 8-12,7 1-55,2-2-168,15-5-34,12-12-717,20-10-885,19-11-2657,-9-6 4259,1-10 0,-34 6 0,-4-6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8.902"/>
    </inkml:context>
    <inkml:brush xml:id="br0">
      <inkml:brushProperty name="width" value="0.08571" units="cm"/>
      <inkml:brushProperty name="height" value="0.08571" units="cm"/>
      <inkml:brushProperty name="color" value="#333333"/>
    </inkml:brush>
  </inkml:definitions>
  <inkml:trace contextRef="#ctx0" brushRef="#br0">112 159 14036,'-28'45'330,"-1"0"1,-15 35-117,37-36-147,4-5 246,3-10-122,4-8-135,5-11 33,8-5-89,8-13-100,5-13 88,3-15-122,2-15 22,-1-6-34,-4-2 146,-2 1 45,-7 2-22,-5 8 223,-4 10 269,-7 13-156,-2 12-281,-3 8-78,0 4 191,0 14 156,0 10-156,-7 20-79,1 11-112,-5 6 33,3 2-66,4-6-427,4 4-447,12-25-976,7-4-660,11-24-2320,-7-5 4863,0-4 0,-16 2 0,-2-2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9.204"/>
    </inkml:context>
    <inkml:brush xml:id="br0">
      <inkml:brushProperty name="width" value="0.08571" units="cm"/>
      <inkml:brushProperty name="height" value="0.08571" units="cm"/>
      <inkml:brushProperty name="color" value="#333333"/>
    </inkml:brush>
  </inkml:definitions>
  <inkml:trace contextRef="#ctx0" brushRef="#br0">0 231 16400,'63'-36'-873,"-12"1"873,-40 8-168,-5 0 33,-4 0-100,-2 3-281,0 1 146,-5 6 337,-4 8 33,-6 4 123,-4 9 403,1 14 102,0 12 56,5 16-326,5 4-21,4 2-248,4-4-78,5-8-22,6-8-381,9-9-549,8-12-561,5-5-1333,-8-8 2835,0-8 0,-17 6 0,-1-6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9.549"/>
    </inkml:context>
    <inkml:brush xml:id="br0">
      <inkml:brushProperty name="width" value="0.08571" units="cm"/>
      <inkml:brushProperty name="height" value="0.08571" units="cm"/>
      <inkml:brushProperty name="color" value="#333333"/>
    </inkml:brush>
  </inkml:definitions>
  <inkml:trace contextRef="#ctx0" brushRef="#br0">0 131 13443,'14'-10'3036,"-2"2"-2509,-12 8-225,0 0-235,34 23-67,-14-17-33,29 11-113,-22-30-324,-1-10 21,-2-4 79,-6 0 57,-5 3 66,-7 4 147,-3 6 100,-3 7 44,-3 4-44,-8 6 348,-6 13 133,-9 10-201,-1 16 258,1 4-269,5 2-34,6-1-235,8-6-22,2-8 0,5-8-337,2-10-392,9-7-458,7-5-966,11-6-436,5-8 2611,-9-2 0,-6 1 0,-12 5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9.737"/>
    </inkml:context>
    <inkml:brush xml:id="br0">
      <inkml:brushProperty name="width" value="0.08571" units="cm"/>
      <inkml:brushProperty name="height" value="0.08571" units="cm"/>
      <inkml:brushProperty name="color" value="#333333"/>
    </inkml:brush>
  </inkml:definitions>
  <inkml:trace contextRef="#ctx0" brushRef="#br0">45 1 14831,'-2'67'470,"0"0"1,0 0 0,-1-4-359,-9 31-100,2 2-429,2-5 171,4-12-493,3-15-327,1-18-492,0-21 707,0-13-3306,0-19 4157,0-11 0,0 5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48.572"/>
    </inkml:context>
    <inkml:brush xml:id="br0">
      <inkml:brushProperty name="width" value="0.08571" units="cm"/>
      <inkml:brushProperty name="height" value="0.08571" units="cm"/>
      <inkml:brushProperty name="color" value="#333333"/>
    </inkml:brush>
  </inkml:definitions>
  <inkml:trace contextRef="#ctx0" brushRef="#br0">0 105 16322,'32'9'370,"-4"-1"-325,-16-6-45,4-1 11,44-8 0,29-6 0,-10 0-5,-29 6 0,1-1-353,32-5 1,14-2 0,-18 2 346,-10-1-11,-16 3 238,-18 4-227,-16 4 436,-12 2-100,-6 1-235,-8 6-90,-4 6 936,-7 7-880,-1 2-56,3 0 0,3-4-11,2-2 0,4-3-33,0 1 33,1 0-23,0 3 12,-2 2-23,1 6 34,-1 4-11,1 9 11,1 8-22,0 7 11,3 4 11,0 1-34,2-3 34,1-3 0,0-5 0,0-2 34,4-5-23,-3 10-11,3-13 45,-3 10-34,-9-14 11,-8 0 1,-12 0-23,-8-1 22,-5-4-22,-22 1 90,17-14-90,-9-2-79,29-20-44,13-15 33,6-16-3302,26-18 3359,13-9-460,7 16 1,6 1 67,22-25-276,-22 28 1,-3 5-3592,-5 11 4292,-14 11 0,-19 19 0,-4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02.392"/>
    </inkml:context>
    <inkml:brush xml:id="br0">
      <inkml:brushProperty name="width" value="0.08571" units="cm"/>
      <inkml:brushProperty name="height" value="0.08571" units="cm"/>
      <inkml:brushProperty name="color" value="#333333"/>
    </inkml:brush>
  </inkml:definitions>
  <inkml:trace contextRef="#ctx0" brushRef="#br0">124 1 11213,'4'5'4190,"-52"64"-4257,30-41 0,-36 49-191,49-55-34,3-7 12,6-3-324,7-8 313,10-1-360,9-3-200,5-11 145,1-3 560,-1-10 146,-4-1 79,-6 4 560,-8 6 469,-7 5 103,-5 6-415,-3 2-57,-2 2-582,0 6-113,0 3-32,0 5-12,0-1-56,0-3-157,0-3-112,3-3-426,4-2-89,5-2-1098,9-3-3105,-6-4 5043,5-6 0,-13 5 0,-1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09.961"/>
    </inkml:context>
    <inkml:brush xml:id="br0">
      <inkml:brushProperty name="width" value="0.08571" units="cm"/>
      <inkml:brushProperty name="height" value="0.08571" units="cm"/>
      <inkml:brushProperty name="color" value="#333333"/>
    </inkml:brush>
  </inkml:definitions>
  <inkml:trace contextRef="#ctx0" brushRef="#br0">1 5 19381,'61'-4'67,"-8"8"-67,-29 31 0,-5 0-45,-5-7-2252,-36 8 561,8-21-674,-23-5-1757,25-17 4167,6-8 0,5 9 0,1 1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0.569"/>
    </inkml:context>
    <inkml:brush xml:id="br0">
      <inkml:brushProperty name="width" value="0.08571" units="cm"/>
      <inkml:brushProperty name="height" value="0.08571" units="cm"/>
      <inkml:brushProperty name="color" value="#333333"/>
    </inkml:brush>
  </inkml:definitions>
  <inkml:trace contextRef="#ctx0" brushRef="#br0">1 92 19347,'45'38'236,"-6"-7"-236,-26-31-180,2-7-10,1-3-113,-1-10 35,-5-1-214,-4-4-101,-3-2 348,-3 0 190,0 3 1882,-53 105-1613,39-26-224,-15 3 0,5 0-78,34-10 0,6-33-426,12-7-483,7-12-839,8-15 44,3-11 270,3-14-12,-1-1 392,-4 3 1132,-4 5 269,-8 8 504,-6 12 67,-9 8 113,-4 7 604,-8 5-436,-2 10-393,-3 9-178,-6 11-181,-3 1-134,-3-3-179,1-6-56,7-8 135,2-9-90,2-3-45,7-10-124,10-10-167,14-10-224,28-25 425,-15 14-45,13-4-369,-28 25-257,-5 9-1245,-9 2-2420,-8 8 4426,-4 5 0,-3-4 0,0 3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1.259"/>
    </inkml:context>
    <inkml:brush xml:id="br0">
      <inkml:brushProperty name="width" value="0.08571" units="cm"/>
      <inkml:brushProperty name="height" value="0.08571" units="cm"/>
      <inkml:brushProperty name="color" value="#333333"/>
    </inkml:brush>
  </inkml:definitions>
  <inkml:trace contextRef="#ctx0" brushRef="#br0">177 1 16927,'-17'55'388,"1"0"1,-1-2 0,1 2-177,-4 6 1,0 1-230,4-3 1,0 0-158,2-2 1,2-3-870,-1 18-581,13-51-707,13-11-2364,-3-12 4695,11-11 0,-12 8 0,-1-7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1.958"/>
    </inkml:context>
    <inkml:brush xml:id="br0">
      <inkml:brushProperty name="width" value="0.08571" units="cm"/>
      <inkml:brushProperty name="height" value="0.08571" units="cm"/>
      <inkml:brushProperty name="color" value="#333333"/>
    </inkml:brush>
  </inkml:definitions>
  <inkml:trace contextRef="#ctx0" brushRef="#br0">31 0 17778,'-12'63'404,"2"-10"-415,5-31 22,2-7-11,3-6 0,0-5-224,0-2-90,8-2 12,4-6-46,11-1 326,-1-5 22,-2 1 0,-5 4 314,-6 4 100,-3 2-66,-4 1-46,-1 0 23,-1 6 78,0 4-257,2 7-124,1-1 23,4-2-45,-1-5 0,5-4-246,3-3-404,7-2-280,7-5-1076,3-7 203,5-6 570,-2-5 325,-1 3 908,-5 1 0,-6 5 706,-7 5 583,-6 5-12,-5 3 1154,-3 1-1556,-1 6-326,0 4-258,0 6-56,0 1-235,0-2 11,2-5 12,1-3-23,4-3 0,5-3-23,1-1-167,6-2-1,1-6-89,4-1-11,-1-4 168,-1 6-102,-2 3 91,-3 2 134,-3 5 33,-2 10 293,-6 13-136,-2 19 90,-4 14 56,-9 12-241,-4-15 1,-3 1 72,-14 25-135,10-30 1,-1-2 112,-7 2-146,6-13-68,-2-13-704,8-26-1391,4-47-918,7-12 3081,16-32 0,-8 48 0,9 10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2.781"/>
    </inkml:context>
    <inkml:brush xml:id="br0">
      <inkml:brushProperty name="width" value="0.08571" units="cm"/>
      <inkml:brushProperty name="height" value="0.08571" units="cm"/>
      <inkml:brushProperty name="color" value="#333333"/>
    </inkml:brush>
  </inkml:definitions>
  <inkml:trace contextRef="#ctx0" brushRef="#br0">1 294 19022,'82'-34'-100,"-12"-1"-124,-53 7-34,-3-1 157,-3 2 23,-6 4 11,-2 3 22,-3 9-180,0 5 225,0 6 113,-8 15 55,-4 8 33,-7 18 12,-2 5-157,5 2-11,4-4-34,6-6-22,4-10 0,2-10-191,11-9-44,7-6-483,14-13-638,7-8-202,5-14-268,4-10-516,3 0 201,1 1 920,-3 7 1232,-5 7 2095,-8 11 23,-9 8 1299,-7 9-2106,-11 9-324,-3 5-304,-6 5-44,0-2-314,0-2-247,0-4 12,0-4 33,0-4-493,0-3-178,7-18-517,6-1-134,9-19 56,6 4 124,4-1 301,4 6 35,1 4 683,-2 6 190,-5 7 292,-7 5-202,-4 4-45,-7 2-111,-2 0 22,-2 0-68,0 1 12,-1-1 1086,3 1-605,-5-1 404,2 0-79,-6 0 673,0 0-1569,-1 2 23,0 3-1,0 3 12,0 7-34,0 2 0,0 6 44,0 2-44,0 5 0,9 2 0,6 2-11,11-1 56,1-2-45,-1-4 0,-9-6 0,-6-4 224,-7-6-213,-4-3 68,-12-4-79,-7-1-146,-14-2-448,-4-1-1445,2 0-2734,8 0 4773,8 0 0,13 0 0,3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7.079"/>
    </inkml:context>
    <inkml:brush xml:id="br0">
      <inkml:brushProperty name="width" value="0.08571" units="cm"/>
      <inkml:brushProperty name="height" value="0.08571" units="cm"/>
      <inkml:brushProperty name="color" value="#333333"/>
    </inkml:brush>
  </inkml:definitions>
  <inkml:trace contextRef="#ctx0" brushRef="#br0">159 1 14159,'-81'51'-391,"16"-7"200,57-20 191,4-2-11,4 0-56,4 2 67,6 0 112,7 2-101,4-1 90,0-1-34,-4-1-67,-5-5 269,-6-2-79,-3-4 202,-3-2 90,0 0-302,-8-3 88,-2 0-32,-10-3-169,0-2 22,1-2-89,3 0-235,8 0-1367,3-1 280,18-5-325,10-4-1782,7-2 3429,4-1 0,-19 8 0,-3 1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7.293"/>
    </inkml:context>
    <inkml:brush xml:id="br0">
      <inkml:brushProperty name="width" value="0.08571" units="cm"/>
      <inkml:brushProperty name="height" value="0.08571" units="cm"/>
      <inkml:brushProperty name="color" value="#333333"/>
    </inkml:brush>
  </inkml:definitions>
  <inkml:trace contextRef="#ctx0" brushRef="#br0">28 8 13846,'9'-4'1826,"-2"1"-1109,-7 3-649,0 0 66,-13 82-134,7-28 0,-2 8 0,0 2-22,3 12-4230,3 1 3983,0-5 535,2-6-669,0-9-382,0-13-873,1-13-337,1-13-10,0-10 2853,-1-6 0,0-2 0,-1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7.577"/>
    </inkml:context>
    <inkml:brush xml:id="br0">
      <inkml:brushProperty name="width" value="0.08571" units="cm"/>
      <inkml:brushProperty name="height" value="0.08571" units="cm"/>
      <inkml:brushProperty name="color" value="#333333"/>
    </inkml:brush>
  </inkml:definitions>
  <inkml:trace contextRef="#ctx0" brushRef="#br0">0 0 16165,'93'20'101,"-16"-1"-68,-53-5 170,-7-2-159,-5 0-32,-7 0 111,-3 0-78,-2 5-45,-4 1 0,-8 8-628,-8-3 45,-6 2-605,-1-5-212,7-6 66,7-7-2016,6-4 3350,6-3 0,1 0 0,0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8.143"/>
    </inkml:context>
    <inkml:brush xml:id="br0">
      <inkml:brushProperty name="width" value="0.08571" units="cm"/>
      <inkml:brushProperty name="height" value="0.08571" units="cm"/>
      <inkml:brushProperty name="color" value="#333333"/>
    </inkml:brush>
  </inkml:definitions>
  <inkml:trace contextRef="#ctx0" brushRef="#br0">26 205 15347,'23'19'124,"-1"-4"-102,-8-15-22,1-7 0,1-5-22,0-9-3550,-1-5 3180,-3-1 179,-4-12 90,-4 9 89,-12-11 325,-4 23 12,-9 3-247,0 12 180,0 4 3480,0 13-3458,0 8 213,3 16-258,2 7 44,8 3 35,4 1-214,4-1 90,27 12-146,-1-21-44,30 4-79,-4-27-638,9-8-494,6-4-5736,17-19 6969,-31 4 0,-5-5 0,-39 9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8.377"/>
    </inkml:context>
    <inkml:brush xml:id="br0">
      <inkml:brushProperty name="width" value="0.08571" units="cm"/>
      <inkml:brushProperty name="height" value="0.08571" units="cm"/>
      <inkml:brushProperty name="color" value="#333333"/>
    </inkml:brush>
  </inkml:definitions>
  <inkml:trace contextRef="#ctx0" brushRef="#br0">112 12 14529,'0'-7'1098,"0"2"-627,0 5-135,0 0-336,-42 50 23,26-21 66,-30 40 12,41-33-34,3-3-44,2-3-46,7-5-44,6-7-762,11-8-415,6-5-1008,5-9-1221,-9-5 3473,0-5 0,-18 3 0,-1 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02.642"/>
    </inkml:context>
    <inkml:brush xml:id="br0">
      <inkml:brushProperty name="width" value="0.08571" units="cm"/>
      <inkml:brushProperty name="height" value="0.08571" units="cm"/>
      <inkml:brushProperty name="color" value="#333333"/>
    </inkml:brush>
  </inkml:definitions>
  <inkml:trace contextRef="#ctx0" brushRef="#br0">165 1 14944,'-26'45'201,"0"0"1,-20 35-146,33-45-56,-2 1 23,4-4-23,0-4-34,3-6-33,3-6-550,2-6-43,2-5-394,1-4 460,0-1 460,8 0-1278,6-6-1210,2-2 2622,5-7 0,-12 7 0,-2 1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8.545"/>
    </inkml:context>
    <inkml:brush xml:id="br0">
      <inkml:brushProperty name="width" value="0.08571" units="cm"/>
      <inkml:brushProperty name="height" value="0.08571" units="cm"/>
      <inkml:brushProperty name="color" value="#333333"/>
    </inkml:brush>
  </inkml:definitions>
  <inkml:trace contextRef="#ctx0" brushRef="#br0">1 0 15067,'6'50'-1546,"1"0"0,24 15-1491,-17-40 3037,14-34 0,-23-1 0,-1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8.699"/>
    </inkml:context>
    <inkml:brush xml:id="br0">
      <inkml:brushProperty name="width" value="0.08571" units="cm"/>
      <inkml:brushProperty name="height" value="0.08571" units="cm"/>
      <inkml:brushProperty name="color" value="#333333"/>
    </inkml:brush>
  </inkml:definitions>
  <inkml:trace contextRef="#ctx0" brushRef="#br0">18 1 15336,'-15'94'-4986,"13"-14"1994,10-52 2992,12-9 0,-12-16 0,-1-2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9.043"/>
    </inkml:context>
    <inkml:brush xml:id="br0">
      <inkml:brushProperty name="width" value="0.08571" units="cm"/>
      <inkml:brushProperty name="height" value="0.08571" units="cm"/>
      <inkml:brushProperty name="color" value="#333333"/>
    </inkml:brush>
  </inkml:definitions>
  <inkml:trace contextRef="#ctx0" brushRef="#br0">31 94 11896,'2'2'3373,"0"0"-3373,-17 40 0,11-25-22,-12 31 22,16-36 56,0-5-34,6-4-22,4-2-67,9-1 67,3 0-23,0-3 46,-3 0 190,-2 0 134,-5 1 56,-1 2 57,-2 0-225,1 6-45,0 3-134,1 4-33,-1-2-12,0-6-11,1-3-246,4-2-270,5-10-548,6-7-852,4-16 22,3-6 594,2-7-1210,-2-3 2510,-13 14 0,-6 10 0,-12 17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9.254"/>
    </inkml:context>
    <inkml:brush xml:id="br0">
      <inkml:brushProperty name="width" value="0.08571" units="cm"/>
      <inkml:brushProperty name="height" value="0.08571" units="cm"/>
      <inkml:brushProperty name="color" value="#333333"/>
    </inkml:brush>
  </inkml:definitions>
  <inkml:trace contextRef="#ctx0" brushRef="#br0">17 1 16871,'22'41'1379,"-8"5"-987,-21 16-135,-4 1-10,-1 1-247,1-5 0,4-9 0,4-11-202,2-11-268,1-12-483,6-9-672,8-9-1176,11-14-1457,-2-3 4258,2-8 0,-16 13 0,-2 5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9.401"/>
    </inkml:context>
    <inkml:brush xml:id="br0">
      <inkml:brushProperty name="width" value="0.08571" units="cm"/>
      <inkml:brushProperty name="height" value="0.08571" units="cm"/>
      <inkml:brushProperty name="color" value="#333333"/>
    </inkml:brush>
  </inkml:definitions>
  <inkml:trace contextRef="#ctx0" brushRef="#br0">1 0 14978,'0'94'504,"0"-18"-6029,1-64 5525,2-15 0,-1 1 0,1-7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9.566"/>
    </inkml:context>
    <inkml:brush xml:id="br0">
      <inkml:brushProperty name="width" value="0.08571" units="cm"/>
      <inkml:brushProperty name="height" value="0.08571" units="cm"/>
      <inkml:brushProperty name="color" value="#333333"/>
    </inkml:brush>
  </inkml:definitions>
  <inkml:trace contextRef="#ctx0" brushRef="#br0">0 1 17857,'11'17'-7148,"1"0"7148,-3-2 0,-1-4 0,-6-8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19.892"/>
    </inkml:context>
    <inkml:brush xml:id="br0">
      <inkml:brushProperty name="width" value="0.08571" units="cm"/>
      <inkml:brushProperty name="height" value="0.08571" units="cm"/>
      <inkml:brushProperty name="color" value="#333333"/>
    </inkml:brush>
  </inkml:definitions>
  <inkml:trace contextRef="#ctx0" brushRef="#br0">1 1 14854,'57'40'493,"-11"-3"-347,-42-15 22,-2 4-67,-2 5 336,-7 5-190,-4 7 44,-7 3 202,1 1-169,5-2-234,6-8 33,3-4-100,3-11-46,0-8 1,6-7-852,7-5-851,9-6-1928,-1-5 3653,0-5 0,-13 5 0,-2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0.401"/>
    </inkml:context>
    <inkml:brush xml:id="br0">
      <inkml:brushProperty name="width" value="0.08571" units="cm"/>
      <inkml:brushProperty name="height" value="0.08571" units="cm"/>
      <inkml:brushProperty name="color" value="#333333"/>
    </inkml:brush>
  </inkml:definitions>
  <inkml:trace contextRef="#ctx0" brushRef="#br0">1 337 16983,'98'-7'-773,"-11"-2"-358,-51-4-348,1 1-897,3 2 650,-1 2 594,-2 4 1132,-6 2 236,-6 2 862,-5 0-101,-5 0-246,-1 1 448,-2 2-168,1-2-169,2 1 13,1-2-259,1 0-112,-1-3-336,3-6-134,-2-6-34,1-9-426,-2-1-258,-1-4 203,-3 0 10,-3-4 79,-4 3 392,-3-1 179,-2 7-45,0 8 90,-4 8 12,-5 5 89,-7 16 190,-5 9 46,-1 15-147,0 9-11,3 3-212,6 20-236,6-20 23,10 9-438,13-35-2285,40-10-291,-16-14 3036,23-10 0,-46 2 0,-5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0.648"/>
    </inkml:context>
    <inkml:brush xml:id="br0">
      <inkml:brushProperty name="width" value="0.08571" units="cm"/>
      <inkml:brushProperty name="height" value="0.08571" units="cm"/>
      <inkml:brushProperty name="color" value="#333333"/>
    </inkml:brush>
  </inkml:definitions>
  <inkml:trace contextRef="#ctx0" brushRef="#br0">1 19 17207,'5'-14'179,"-1"9"-100,-2 32 22,6 4 67,5 3-90,5 3 12,0 2 11,-3-1 78,-6-1 1,-5-5-180,-3-5-23,-1-7 1,-4-5-785,-4-9-1456,-6-2-3463,1-4 5726,1-5 0,8 3 0,1-3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0.993"/>
    </inkml:context>
    <inkml:brush xml:id="br0">
      <inkml:brushProperty name="width" value="0.08571" units="cm"/>
      <inkml:brushProperty name="height" value="0.08571" units="cm"/>
      <inkml:brushProperty name="color" value="#333333"/>
    </inkml:brush>
  </inkml:definitions>
  <inkml:trace contextRef="#ctx0" brushRef="#br0">58 1 17487,'-9'59'485,"0"1"1,0-3 0,1-4-363,1 17-56,0 0-134,2-3-101,2-11-717,2-9-1087,1-16-1345,0-14 3317,1-9 0,-1-8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02.923"/>
    </inkml:context>
    <inkml:brush xml:id="br0">
      <inkml:brushProperty name="width" value="0.08571" units="cm"/>
      <inkml:brushProperty name="height" value="0.08571" units="cm"/>
      <inkml:brushProperty name="color" value="#333333"/>
    </inkml:brush>
  </inkml:definitions>
  <inkml:trace contextRef="#ctx0" brushRef="#br0">228 5 10641,'8'-3'2981,"-2"1"-3519,-48 33 34,16-15 246,-35 27-224,30-26 269,3 2 213,6-5 45,5-1 44,8-4 192,5-1 301,3-1 135,3 1-22,7 1-370,8 1-168,10-1-34,5-1-11,1-3-90,0-1-22,-4-1-727,-4-1-1089,-8-1-2587,-7 0 4403,-5-1 0,-5 0 0,0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1.366"/>
    </inkml:context>
    <inkml:brush xml:id="br0">
      <inkml:brushProperty name="width" value="0.08571" units="cm"/>
      <inkml:brushProperty name="height" value="0.08571" units="cm"/>
      <inkml:brushProperty name="color" value="#333333"/>
    </inkml:brush>
  </inkml:definitions>
  <inkml:trace contextRef="#ctx0" brushRef="#br0">1 24 16798,'59'-3'-1943,"1"1"1,-4 0 0,-3 0 799,11 2-67,-5 0 874,-11 0-695,-11 0 1266,-14 1-145,-12 2 1665,-7 2-623,-7 2 66,-6 2-111,-4 1 213,-2 3 2173,5 26-3104,8-17-77,8 16-157,8-28 122,4-4-122,2-4-90,-2-2 67,-2-9-112,-6-5-124,-4-11-32,-4-5-517,-5-1-738,-8 0 1411,-7 9 0,4 9 0,2 9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2.177"/>
    </inkml:context>
    <inkml:brush xml:id="br0">
      <inkml:brushProperty name="width" value="0.08571" units="cm"/>
      <inkml:brushProperty name="height" value="0.08571" units="cm"/>
      <inkml:brushProperty name="color" value="#333333"/>
    </inkml:brush>
  </inkml:definitions>
  <inkml:trace contextRef="#ctx0" brushRef="#br0">1 0 14350,'1'72'467,"1"-1"0,-1-4 0,0-4-322,-1 24-145,1-6-134,3-6-527,4-14-975,5-14-1132,-2-22 2768,0-11 0,-7-14 0,-1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2.546"/>
    </inkml:context>
    <inkml:brush xml:id="br0">
      <inkml:brushProperty name="width" value="0.08571" units="cm"/>
      <inkml:brushProperty name="height" value="0.08571" units="cm"/>
      <inkml:brushProperty name="color" value="#333333"/>
    </inkml:brush>
  </inkml:definitions>
  <inkml:trace contextRef="#ctx0" brushRef="#br0">1 116 16187,'91'36'-100,"-8"-15"-80,-42-34 169,-5-11 11,-7-2 0,-9 1 0,-9 0-22,-5 4-113,-5 4-133,-4 4 268,-8 7 11,-6 3 78,-11 8 68,-1 12 179,-2 10 258,4 12-358,9 5 223,8 2-146,7 3-234,7-6 22,11-2-101,9-11-280,15-11-527,8-9-694,8-10-1133,5-17-2374,-15 0 5008,-5-13 0,-27 17 0,-4 1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2.905"/>
    </inkml:context>
    <inkml:brush xml:id="br0">
      <inkml:brushProperty name="width" value="0.08571" units="cm"/>
      <inkml:brushProperty name="height" value="0.08571" units="cm"/>
      <inkml:brushProperty name="color" value="#333333"/>
    </inkml:brush>
  </inkml:definitions>
  <inkml:trace contextRef="#ctx0" brushRef="#br0">112 1 17532,'-30'44'230,"1"0"0,-19 29-320,45-51 90,2-8 11,1-7 124,6-4-135,7-3-124,7-9-156,7-4 146,-1-7 134,-3-1 0,-4 5 44,-6 7 214,-7 5 180,-3 3 88,-3 1-33,0 9-381,0 5 12,0 6-91,0 1-33,0-7 0,0-4-68,6-5 57,6-3-437,10-2-470,9-10-864,7-5-336,5-11 1,0-2-1088,1 2 3205,-17 8 0,-7 7 0,-16 8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3.114"/>
    </inkml:context>
    <inkml:brush xml:id="br0">
      <inkml:brushProperty name="width" value="0.08571" units="cm"/>
      <inkml:brushProperty name="height" value="0.08571" units="cm"/>
      <inkml:brushProperty name="color" value="#333333"/>
    </inkml:brush>
  </inkml:definitions>
  <inkml:trace contextRef="#ctx0" brushRef="#br0">0 21 12221,'15'41'5266,"-4"-8"-5266,-12-22 0,1-6 34,-1-2-191,1-3-347,10-9 55,6-4 203,13-8 100,5 0 146,0 3-123,1 4-448,-6 5-1300,0 3-1244,-14 4 3115,-1 1 0,-13 1 0,1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3.479"/>
    </inkml:context>
    <inkml:brush xml:id="br0">
      <inkml:brushProperty name="width" value="0.08571" units="cm"/>
      <inkml:brushProperty name="height" value="0.08571" units="cm"/>
      <inkml:brushProperty name="color" value="#333333"/>
    </inkml:brush>
  </inkml:definitions>
  <inkml:trace contextRef="#ctx0" brushRef="#br0">35 1 18978,'-14'88'527,"2"-14"-527,7-50 0,2-9 0,2-7 67,1-6-146,5-2-212,7-10-359,9-4 370,9-11 56,2 1 224,0 3 34,-3 5 89,-3 6 314,-5 7-113,-3 1-66,-1 4 67,3 11-246,2 5-23,4 12-56,0-1-101,3-3-538,1-6-1848,0-8-4035,-10-5 6522,-4-6 0,-12-1 0,-2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4.756"/>
    </inkml:context>
    <inkml:brush xml:id="br0">
      <inkml:brushProperty name="width" value="0.08571" units="cm"/>
      <inkml:brushProperty name="height" value="0.08571" units="cm"/>
      <inkml:brushProperty name="color" value="#333333"/>
    </inkml:brush>
  </inkml:definitions>
  <inkml:trace contextRef="#ctx0" brushRef="#br0">200 3 16849,'-17'-3'593,"-4"10"-581,-3 14 10,-3 12-44,-2 4-34,5 1-314,7-4-314,7-3 359,7-5 202,5-6 34,9-5 89,5-4-34,8-3 56,-3 0-22,-4-1 0,-6 0 0,-5 0-22,-4 0 44,-2 0-10,0 2 77,-9 1-66,-2-1 44,-11 0-34,-1-4-10,-1-1-46,3-3-313,6-1-672,7 0-337,3 0-571,9-3-638,3-1 2554,4-3 0,-3 3 0,0 1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5.007"/>
    </inkml:context>
    <inkml:brush xml:id="br0">
      <inkml:brushProperty name="width" value="0.08571" units="cm"/>
      <inkml:brushProperty name="height" value="0.08571" units="cm"/>
      <inkml:brushProperty name="color" value="#333333"/>
    </inkml:brush>
  </inkml:definitions>
  <inkml:trace contextRef="#ctx0" brushRef="#br0">1 7 13644,'11'-3'146,"-2"0"22,-9 3-45,0 0-56,1 72-33,0-27 5,-1 9 0,1 3-5,-1 13-23,0 7-11,0 2-302,2-6-1121,1-10-2230,2-30 3653,0-13 0,-3-20 0,-1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5.263"/>
    </inkml:context>
    <inkml:brush xml:id="br0">
      <inkml:brushProperty name="width" value="0.08571" units="cm"/>
      <inkml:brushProperty name="height" value="0.08571" units="cm"/>
      <inkml:brushProperty name="color" value="#333333"/>
    </inkml:brush>
  </inkml:definitions>
  <inkml:trace contextRef="#ctx0" brushRef="#br0">1 48 16221,'91'-27'1333,"-16"6"-1321,-51 32 44,-9 5 0,-7 9 22,-5 6-78,-4 0-90,-11 3 1,-3-3-1413,-11-4-1635,1-7-392,8-9 3529,2-7 0,12-4 0,1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5.906"/>
    </inkml:context>
    <inkml:brush xml:id="br0">
      <inkml:brushProperty name="width" value="0.08571" units="cm"/>
      <inkml:brushProperty name="height" value="0.08571" units="cm"/>
      <inkml:brushProperty name="color" value="#333333"/>
    </inkml:brush>
  </inkml:definitions>
  <inkml:trace contextRef="#ctx0" brushRef="#br0">0 138 13880,'0'10'727,"0"-2"-155,0-8-381,0 0-191,61 21-45,-34-16 23,47 8 22,-53-24 0,-3-9-34,-6-2-33,-3-2-68,-5-1-571,-2 1 325,-5 1 101,-8 3 280,-6 6 23,-9 6-12,-1 5 314,2 11 11,-1 11 145,7 14-32,4 10-315,8 6 169,10 19-270,14-19-66,15 7-46,14-31-313,12-10 12,6-8-775,6-5-458,3-9 1613,-16-11 0,-20 7 0,-21-4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03.657"/>
    </inkml:context>
    <inkml:brush xml:id="br0">
      <inkml:brushProperty name="width" value="0.08571" units="cm"/>
      <inkml:brushProperty name="height" value="0.08571" units="cm"/>
      <inkml:brushProperty name="color" value="#333333"/>
    </inkml:brush>
  </inkml:definitions>
  <inkml:trace contextRef="#ctx0" brushRef="#br0">0 201 15034,'30'6'112,"-3"-1"-112,-16-7-157,1-7-247,1-5-436,1-8-404,-2-3 12,-1 0 223,-4 0 281,-3 0-23,-3 3 751,-1 3 336,0 6 168,-4 6-313,-3 4 234,-5 3 203,-2 3-56,-1 7 123,2 8-46,0 8 13,4 5-35,3 2-179,2 2-247,3-3-133,1-1-35,1-6-10,6-4-23,2-4-717,17-3-426,-2-6-616,14-3-2835,-15-5 4594,1-6 0,-17 4 0,-1-4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6.106"/>
    </inkml:context>
    <inkml:brush xml:id="br0">
      <inkml:brushProperty name="width" value="0.08571" units="cm"/>
      <inkml:brushProperty name="height" value="0.08571" units="cm"/>
      <inkml:brushProperty name="color" value="#333333"/>
    </inkml:brush>
  </inkml:definitions>
  <inkml:trace contextRef="#ctx0" brushRef="#br0">73 12 14036,'1'-6'1759,"0"1"-1255,-1 5-492,-31 70-24,21-33-44,-21 55 56,29-55 23,2-8-1,11-7-44,7-9-79,16-6-717,8-5-493,6-14-2016,-13 1 3327,-1-11 0,-25 11 0,-1 2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6.273"/>
    </inkml:context>
    <inkml:brush xml:id="br0">
      <inkml:brushProperty name="width" value="0.08571" units="cm"/>
      <inkml:brushProperty name="height" value="0.08571" units="cm"/>
      <inkml:brushProperty name="color" value="#333333"/>
    </inkml:brush>
  </inkml:definitions>
  <inkml:trace contextRef="#ctx0" brushRef="#br0">0 0 15370,'8'95'-11,"3"-17"-651,3-59-1019,12-9 1681,3-27 0,-7 12 0,-6-17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6.415"/>
    </inkml:context>
    <inkml:brush xml:id="br0">
      <inkml:brushProperty name="width" value="0.08571" units="cm"/>
      <inkml:brushProperty name="height" value="0.08571" units="cm"/>
      <inkml:brushProperty name="color" value="#333333"/>
    </inkml:brush>
  </inkml:definitions>
  <inkml:trace contextRef="#ctx0" brushRef="#br0">0 1 12804,'22'11'-2025,"-7"-3"1,-10-6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6.706"/>
    </inkml:context>
    <inkml:brush xml:id="br0">
      <inkml:brushProperty name="width" value="0.08571" units="cm"/>
      <inkml:brushProperty name="height" value="0.08571" units="cm"/>
      <inkml:brushProperty name="color" value="#333333"/>
    </inkml:brush>
  </inkml:definitions>
  <inkml:trace contextRef="#ctx0" brushRef="#br0">28 1 15863,'-7'61'433,"0"1"0,1-1 0,1-3-130,3 31 33,1 7-1023,1 3 710,1 0-57,6-7-436,1-11-90,6-15-326,-1-16-627,-2-15-132,-4-16-69,-4-11 1714,-2-10 0,-1-3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6.873"/>
    </inkml:context>
    <inkml:brush xml:id="br0">
      <inkml:brushProperty name="width" value="0.08571" units="cm"/>
      <inkml:brushProperty name="height" value="0.08571" units="cm"/>
      <inkml:brushProperty name="color" value="#333333"/>
    </inkml:brush>
  </inkml:definitions>
  <inkml:trace contextRef="#ctx0" brushRef="#br0">1 184 15907,'0'-9'1267,"0"2"-1514,52-26-325,-16 11-2554,45-30-1793,-44 29 4919,-6-1 0,-21 17 0,-4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7.014"/>
    </inkml:context>
    <inkml:brush xml:id="br0">
      <inkml:brushProperty name="width" value="0.08571" units="cm"/>
      <inkml:brushProperty name="height" value="0.08571" units="cm"/>
      <inkml:brushProperty name="color" value="#333333"/>
    </inkml:brush>
  </inkml:definitions>
  <inkml:trace contextRef="#ctx0" brushRef="#br0">1 0 14911,'37'54'-1121,"-6"-16"1,-26-40-1,-1-4 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7.186"/>
    </inkml:context>
    <inkml:brush xml:id="br0">
      <inkml:brushProperty name="width" value="0.08571" units="cm"/>
      <inkml:brushProperty name="height" value="0.08571" units="cm"/>
      <inkml:brushProperty name="color" value="#333333"/>
    </inkml:brush>
  </inkml:definitions>
  <inkml:trace contextRef="#ctx0" brushRef="#br0">2 1 17644,'-1'31'-5647,"2"-2"1378,3-12 4269,4-4 0,-2-11 0,-1-1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7.448"/>
    </inkml:context>
    <inkml:brush xml:id="br0">
      <inkml:brushProperty name="width" value="0.08571" units="cm"/>
      <inkml:brushProperty name="height" value="0.08571" units="cm"/>
      <inkml:brushProperty name="color" value="#333333"/>
    </inkml:brush>
  </inkml:definitions>
  <inkml:trace contextRef="#ctx0" brushRef="#br0">88 1 16824,'-23'48'885,"1"1"0,-15 39-594,31-33 129,42 37-420,56-71 0,-33 36 0,23-75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7.952"/>
    </inkml:context>
    <inkml:brush xml:id="br0">
      <inkml:brushProperty name="width" value="0.08571" units="cm"/>
      <inkml:brushProperty name="height" value="0.08571" units="cm"/>
      <inkml:brushProperty name="color" value="#333333"/>
    </inkml:brush>
  </inkml:definitions>
  <inkml:trace contextRef="#ctx0" brushRef="#br0">33 0 14563,'-19'90'56,"5"-8"212,22-30 103,3 0 32,4-4-33,-2-2 123,-6-3-359,-2-6 270,-5-3-80,-4-9-324,-4-8 0,-1-9-1075,-1-6-292,5-20-1143,3-13-3059,2-8 5569,0-6 0,0 27 0,0 3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8.185"/>
    </inkml:context>
    <inkml:brush xml:id="br0">
      <inkml:brushProperty name="width" value="0.08571" units="cm"/>
      <inkml:brushProperty name="height" value="0.08571" units="cm"/>
      <inkml:brushProperty name="color" value="#333333"/>
    </inkml:brush>
  </inkml:definitions>
  <inkml:trace contextRef="#ctx0" brushRef="#br0">1 0 16950,'28'49'145,"-5"3"1,-23 8-101,0 7-1,0 1-44,0-1-78,2-7-852,0-10-437,4-14-717,0-13-572,-2-13 2656,-1-8 0,-3-2 0,0-2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04.305"/>
    </inkml:context>
    <inkml:brush xml:id="br0">
      <inkml:brushProperty name="width" value="0.08571" units="cm"/>
      <inkml:brushProperty name="height" value="0.08571" units="cm"/>
      <inkml:brushProperty name="color" value="#333333"/>
    </inkml:brush>
  </inkml:definitions>
  <inkml:trace contextRef="#ctx0" brushRef="#br0">105 8 15874,'-35'-7'-45,"4"7"23,15 20-124,3 1-224,6 0-10,4-4 88,3-3 68,0-3-56,2-6-135,5-1 247,4-3-45,6-1 168,1-2-101,4-7 34,-2-3 101,1-7 22,-4 3 247,-3 2 202,-5 5 55,-3 5 281,-4 3 33,1 1-190,-1 3-90,2 8-236,6 5-212,0 7-101,6 1 0,3-5-90,3-3-526,4-7-538,1-4-974,3-3-4428,-10-2 6556,-1-3 0,-14 2 0,0-2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8.365"/>
    </inkml:context>
    <inkml:brush xml:id="br0">
      <inkml:brushProperty name="width" value="0.08571" units="cm"/>
      <inkml:brushProperty name="height" value="0.08571" units="cm"/>
      <inkml:brushProperty name="color" value="#333333"/>
    </inkml:brush>
  </inkml:definitions>
  <inkml:trace contextRef="#ctx0" brushRef="#br0">6 12 13454,'-3'-3'784,"1"1"-2868,2 2-628,-1-3 34,4 3 2678,-3-3 0,3 3 0,-3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8.657"/>
    </inkml:context>
    <inkml:brush xml:id="br0">
      <inkml:brushProperty name="width" value="0.08571" units="cm"/>
      <inkml:brushProperty name="height" value="0.08571" units="cm"/>
      <inkml:brushProperty name="color" value="#333333"/>
    </inkml:brush>
  </inkml:definitions>
  <inkml:trace contextRef="#ctx0" brushRef="#br0">5 196 10204,'-3'3'2443,"1"0"1949,2-3-4246,42-80-113,-20 55-33,5-21 0,0 7-705,-5 32-472,-5 3-1131,0 3-1995,-7 1 4303,-2 0 0,-7 0 0,-1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29.002"/>
    </inkml:context>
    <inkml:brush xml:id="br0">
      <inkml:brushProperty name="width" value="0.08571" units="cm"/>
      <inkml:brushProperty name="height" value="0.08571" units="cm"/>
      <inkml:brushProperty name="color" value="#333333"/>
    </inkml:brush>
  </inkml:definitions>
  <inkml:trace contextRef="#ctx0" brushRef="#br0">1 1 15583,'17'81'851,"-2"-9"-750,-11-38 56,-2 4-90,-1-19 448,8-24-526,0-20 11,10-22 23,1 8-1,3 5-11,2 7-22,1 5-303,1 10-985,1 4-1850,-9 6 3149,-3 2 0,-12 0 0,-1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0.304"/>
    </inkml:context>
    <inkml:brush xml:id="br0">
      <inkml:brushProperty name="width" value="0.08571" units="cm"/>
      <inkml:brushProperty name="height" value="0.08571" units="cm"/>
      <inkml:brushProperty name="color" value="#333333"/>
    </inkml:brush>
  </inkml:definitions>
  <inkml:trace contextRef="#ctx0" brushRef="#br0">1 1 13969,'9'2'1838,"-2"0"-1693,-7-2-122,0 0 55,6 12 45,-5 2 270,7 17 21,-8 1-391,1 6-23,0-2 0,1-2-68,5-6-156,2-9-370,3-9 337,2-6 77,4-8-559,2-12 190,5-11 78,2-13-55,0 1 279,-2 2 236,-2 9 22,-5 7 225,-4 8-23,-6 6 201,-4 3 45,-2 3 315,-2 1-147,0 4-134,1 9-370,0 7-11,4 21-145,2-13-214,4 5-515,4-24 45,6-3-1009,6-10-682,5-10-1895,-7-1 4303,-2-7 0,-15 12 0,-3 3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0.518"/>
    </inkml:context>
    <inkml:brush xml:id="br0">
      <inkml:brushProperty name="width" value="0.08571" units="cm"/>
      <inkml:brushProperty name="height" value="0.08571" units="cm"/>
      <inkml:brushProperty name="color" value="#333333"/>
    </inkml:brush>
  </inkml:definitions>
  <inkml:trace contextRef="#ctx0" brushRef="#br0">61 0 17118,'-14'51'593,"1"0"-391,-1-4 56,3 1-235,5-4 44,3-4-67,3-9-135,5-6 68,7-11-281,8-6-503,9-8-740,5-20-930,5-12-650,-8-8 3171,-1-4 0,-20 26 0,-1 4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0.712"/>
    </inkml:context>
    <inkml:brush xml:id="br0">
      <inkml:brushProperty name="width" value="0.08571" units="cm"/>
      <inkml:brushProperty name="height" value="0.08571" units="cm"/>
      <inkml:brushProperty name="color" value="#333333"/>
    </inkml:brush>
  </inkml:definitions>
  <inkml:trace contextRef="#ctx0" brushRef="#br0">105 1 12568,'-18'93'1910,"0"0"1,4-15-1979,0-4 1,-3 14 0,5-16-661,5-7-930,4-17-1356,2-23 3014,1-13 0,0-12 0,0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1.687"/>
    </inkml:context>
    <inkml:brush xml:id="br0">
      <inkml:brushProperty name="width" value="0.08571" units="cm"/>
      <inkml:brushProperty name="height" value="0.08571" units="cm"/>
      <inkml:brushProperty name="color" value="#333333"/>
    </inkml:brush>
  </inkml:definitions>
  <inkml:trace contextRef="#ctx0" brushRef="#br0">15 135 14495,'-8'-4'1446,"2"1"-1289,6 3-101,0 0-235,40-3-236,-14 2 113,31-2-416,-23 2-526,-4-1-55,1-4-314,-1-1 279,-4-2 729,-3 4 605,-7 1 6589,-7 63-6287,-7-26 12,-5 46-1,-1-45 68,1-6-336,3-7 12,0-7 267,0-7-324,7-4-67,6-7-617,10-12-504,5-10 136,2-12 121,1-2 808,-2 1 123,-1 6 426,-4 8 459,-5 7-157,-5 9-201,-3 5 134,-4 3-55,-1 1 133,-1 0-302,0 8-281,-1 3 69,0 9-158,0 1 23,2 4-68,-3-9-22,2-1 0,-2-12-156,-1-1-103,4-2-200,1 0-762,6-8-1356,16-13 2117,-4 2 359,11-10-33,-12 17 134,-3 2 414,-5 6 348,-4 2 180,-4 2-337,-3 3-247,0 4-22,4 6-22,-3-3 78,6-1-22,-3-7-258,5-2-112,4-7-280,8-6-190,4-9-1032,23-11 919,-14 11 482,13 0 45,-21 13 112,-6 7-45,-3 0 258,-6 2 68,-4 0 44,-3-1 44,-3-1 898,0-3-1133,-2 0-11,-1-3 147,-1 1-259,0 2 67,-1 0-134,-1 4-134,0 0 313,-5 14-44,-3 2 100,-4 15-202,1 1 1,2 1-34,5-1 0,2-5-11,3-5-180,12-8-335,10-6-606,18-6-1042,9-17-134,5-6 11,1-16-1076,-18 9 3373,-7 3 0,-24 18 0,-2 1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1.904"/>
    </inkml:context>
    <inkml:brush xml:id="br0">
      <inkml:brushProperty name="width" value="0.08571" units="cm"/>
      <inkml:brushProperty name="height" value="0.08571" units="cm"/>
      <inkml:brushProperty name="color" value="#333333"/>
    </inkml:brush>
  </inkml:definitions>
  <inkml:trace contextRef="#ctx0" brushRef="#br0">133 1 17554,'6'84'280,"5"-8"-212,8-34-35,4 3 158,-2 2-45,-7-2 100,-6-4 158,-5-6-371,-18-7 23,-8-6-56,-19-8-817,-5-6-1066,0-5-2868,15-3 4751,10 0 0,15 0 0,5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6.945"/>
    </inkml:context>
    <inkml:brush xml:id="br0">
      <inkml:brushProperty name="width" value="0.08571" units="cm"/>
      <inkml:brushProperty name="height" value="0.08571" units="cm"/>
      <inkml:brushProperty name="color" value="#333333"/>
    </inkml:brush>
  </inkml:definitions>
  <inkml:trace contextRef="#ctx0" brushRef="#br0">51 1 17398,'3'8'257,"-5"13"-212,-7 24-45,-3 15 0,-1 10 56,3 6-157,4-2 90,4-3-101,2-8 112,5-10-594,6-13-45,5-10-391,4-14-225,0-8-706,-1-8-3485,-7-9 5446,-4-5 0,-7 2 0,-1 2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7.476"/>
    </inkml:context>
    <inkml:brush xml:id="br0">
      <inkml:brushProperty name="width" value="0.08571" units="cm"/>
      <inkml:brushProperty name="height" value="0.08571" units="cm"/>
      <inkml:brushProperty name="color" value="#333333"/>
    </inkml:brush>
  </inkml:definitions>
  <inkml:trace contextRef="#ctx0" brushRef="#br0">0 353 15975,'55'-14'-165,"-1"0"1,-1-2 0,-4-3-94,20-24-851,3-6-684,2 0 415,-3 4 380,-9 7-929,-10 10 851,-14 7 1076,-13 10 1423,-12 6-403,-8 4-67,-4 1 604,-1 0 102,0 9-707,0 8-302,0 16-112,0 9-57,0 8 113,-1 2-168,0-1-180,-2-6-111,2-5-79,0-11-112,1-9-34,0-11 45,4-7 45,9-17-324,10-9-57,10-16 280,5-4 45,-3 5 56,-4 8 0,-5 9-56,-6 12 134,-3 4 158,-2 17-203,-6 6 90,0 15-123,-5 1 23,-2-2-46,2-5-436,4-9 459,76-38 0,-59 17 0,54-27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10.861"/>
    </inkml:context>
    <inkml:brush xml:id="br0">
      <inkml:brushProperty name="width" value="0.08571" units="cm"/>
      <inkml:brushProperty name="height" value="0.08571" units="cm"/>
      <inkml:brushProperty name="color" value="#333333"/>
    </inkml:brush>
  </inkml:definitions>
  <inkml:trace contextRef="#ctx0" brushRef="#br0">19 12 17398,'3'-7'302,"1"2"-324,-4 12 22,0 9-101,0 12-90,0 6 35,-1 4 21,-4-2-212,0-3 101,-2-3-13,2-8-32,3-6-11,1-9-157,1-4-382,0-3 818,1-15-55,7-3-3381,5-15 3414,8-1-80,5-1 125,3 2 33,0 2 57,-1 6 100,-3 4 1,-3 9 3306,-2 6-3418,-3 4 244,-1 2-155,3 14-135,-7-2 23,2 13 79,-9-7-35,-1 1-21,-3 0-34,0-2-12,-1-1-33,0-2 0,0-3-11,0-2-235,0-4-1278,1-1-258,5-2-605,-1-1 2387,3-1 0,-4 0 0,-2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7.743"/>
    </inkml:context>
    <inkml:brush xml:id="br0">
      <inkml:brushProperty name="width" value="0.08571" units="cm"/>
      <inkml:brushProperty name="height" value="0.08571" units="cm"/>
      <inkml:brushProperty name="color" value="#333333"/>
    </inkml:brush>
  </inkml:definitions>
  <inkml:trace contextRef="#ctx0" brushRef="#br0">35 49 15583,'-20'51'78,"5"-10"124,21-36-68,6-3-112,7-1-10,3-1-12,-2 0 22,-2 0 12,-6 5 33,0 4 0,-3 5 0,0 1-67,2-3-157,1-5-223,6-4-943,6-9-156,9-14-101,6-15 303,7-15-1423,-14 8 2700,-4 4 0,-20 25 0,-3 3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7.896"/>
    </inkml:context>
    <inkml:brush xml:id="br0">
      <inkml:brushProperty name="width" value="0.08571" units="cm"/>
      <inkml:brushProperty name="height" value="0.08571" units="cm"/>
      <inkml:brushProperty name="color" value="#333333"/>
    </inkml:brush>
  </inkml:definitions>
  <inkml:trace contextRef="#ctx0" brushRef="#br0">1 0 12434,'3'66'1329,"1"-1"1,0-2 0,-1-4-1330,-3 15-12,0-4-704,0-11-596,0-13-1029,0-15-2085,0-16 4426,0-7 0,0-8 0,0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8.041"/>
    </inkml:context>
    <inkml:brush xml:id="br0">
      <inkml:brushProperty name="width" value="0.08571" units="cm"/>
      <inkml:brushProperty name="height" value="0.08571" units="cm"/>
      <inkml:brushProperty name="color" value="#333333"/>
    </inkml:brush>
  </inkml:definitions>
  <inkml:trace contextRef="#ctx0" brushRef="#br0">0 40 16927,'97'-10'-7933,"-23"0"7933,-27 0 0,-30 5 0,-5 1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8.541"/>
    </inkml:context>
    <inkml:brush xml:id="br0">
      <inkml:brushProperty name="width" value="0.08571" units="cm"/>
      <inkml:brushProperty name="height" value="0.08571" units="cm"/>
      <inkml:brushProperty name="color" value="#333333"/>
    </inkml:brush>
  </inkml:definitions>
  <inkml:trace contextRef="#ctx0" brushRef="#br0">102 1 17263,'-50'80'763,"8"-9"-763,36-41 0,3-2-12,2-5 24,1-8-12,1-7 11,10-5-11,5-4-460,11-13-571,3-7 728,0-12 292,-1-2-112,-2 4 123,-5 4 90,-4 6 78,-6 6 168,-5 8-11,-2 3 112,-4 4 90,1 11-348,-1 6-100,1 13 122,1 0-145,-1-2 11,3-6-67,1-4-44,1-9-1,3-3-123,5-5-438,7-10-1030,7-10-3305,27-36 829,-24 18 4112,13-13 0,-37 40 0,-3 4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8.992"/>
    </inkml:context>
    <inkml:brush xml:id="br0">
      <inkml:brushProperty name="width" value="0.08571" units="cm"/>
      <inkml:brushProperty name="height" value="0.08571" units="cm"/>
      <inkml:brushProperty name="color" value="#333333"/>
    </inkml:brush>
  </inkml:definitions>
  <inkml:trace contextRef="#ctx0" brushRef="#br0">0 121 13465,'16'62'3205,"-1"-13"-3205,-7-48-23,3-1-537,5-7-616,6-7 100,5-8 246,2-3 696,2 6 134,-3 6 0,-3 7 213,-5 3-34,-3 3 191,-4 8 100,1 4-346,-1 8 10,3-1 23,2-6 112,5-4 504,15-5-526,-8-8-35,8-8-178,-13-7 33,-4-7-67,0-1 34,-4-1-23,-1 2-11,-5 1 0,-5 6 134,-3 6-134,-3 7 12,0 3 145,-1 4 112,-5 12 392,-3 9 56,-4 16-325,3 5 90,4 2-180,8 20-302,15-19-11,12 8-168,19-34-1334,10-9-2184,-10-14 3697,1-12 0,-32 6 0,-3-4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9.298"/>
    </inkml:context>
    <inkml:brush xml:id="br0">
      <inkml:brushProperty name="width" value="0.08571" units="cm"/>
      <inkml:brushProperty name="height" value="0.08571" units="cm"/>
      <inkml:brushProperty name="color" value="#333333"/>
    </inkml:brush>
  </inkml:definitions>
  <inkml:trace contextRef="#ctx0" brushRef="#br0">96 0 19392,'-23'46'168,"0"-1"1,-15 32-528,31-56-101,4-4 192,2-11-3004,1-1-426,0-17 3698,2-1 0,-1-1 0,1 4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39.877"/>
    </inkml:context>
    <inkml:brush xml:id="br0">
      <inkml:brushProperty name="width" value="0.08571" units="cm"/>
      <inkml:brushProperty name="height" value="0.08571" units="cm"/>
      <inkml:brushProperty name="color" value="#333333"/>
    </inkml:brush>
  </inkml:definitions>
  <inkml:trace contextRef="#ctx0" brushRef="#br0">1 1 18978,'40'12'-2420,"0"5"1859,-3 14-549,2 0-65,0 0 132,-1-2 752,-6-2 291,-5-2 45,-11-2 716,-5-1 170,-8-2-170,-2 0-155,-1-2-13,0-4 114,0-3-371,0-6 56,0-2 863,0-3-1020,4 0-201,5-6-68,8-6-100,7-8-34,4-2 89,2 3 79,-3 7-56,-6 4 56,-6 6 0,-6 1 213,-2 3-112,-4 9 112,1 4-135,-3 7-44,1-3-46,-1-4 12,2-6 0,2-4 101,1-3-90,3-2 113,4 0-124,5 0 44,6 0-77,4-2 33,0 0 0,2 0-11,-3 1 78,0 1 135,2 0-146,-10 0 45,1 1-101,-11 1-45,-1 0-11,-1 0-370,0-2-795,0 0-2220,3-3-1668,-3-1 5109,0-1 0,-5 1 0,-1 3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0.042"/>
    </inkml:context>
    <inkml:brush xml:id="br0">
      <inkml:brushProperty name="width" value="0.08571" units="cm"/>
      <inkml:brushProperty name="height" value="0.08571" units="cm"/>
      <inkml:brushProperty name="color" value="#333333"/>
    </inkml:brush>
  </inkml:definitions>
  <inkml:trace contextRef="#ctx0" brushRef="#br0">24 0 15874,'4'75'765,"1"-1"1,-1-4 0,-1-6-889,-3 9-404,0 1-481,-4 1-146,-1-7-538,-4-12-897,-1-20-627,4-17 3216,2-18 0,3-2 0,1-4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0.253"/>
    </inkml:context>
    <inkml:brush xml:id="br0">
      <inkml:brushProperty name="width" value="0.08571" units="cm"/>
      <inkml:brushProperty name="height" value="0.08571" units="cm"/>
      <inkml:brushProperty name="color" value="#333333"/>
    </inkml:brush>
  </inkml:definitions>
  <inkml:trace contextRef="#ctx0" brushRef="#br0">0 122 19437,'23'-67'1692,"5"13"-1569,4 60-44,7 8-90,0 11 11,-2 8 0,-9 5 22,-10 2-22,-10 2-11,-14 1 11,-41-16 0,-7-4 0,22 2 0,-17-12 0,-1-1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1.242"/>
    </inkml:context>
    <inkml:brush xml:id="br0">
      <inkml:brushProperty name="width" value="0.08571" units="cm"/>
      <inkml:brushProperty name="height" value="0.08571" units="cm"/>
      <inkml:brushProperty name="color" value="#333333"/>
    </inkml:brush>
  </inkml:definitions>
  <inkml:trace contextRef="#ctx0" brushRef="#br0">109 28 17375,'-57'4'392,"11"6"-33,42 18-359,2 2 0,2 0 23,0-2 44,5-2-134,5-7 67,7-8-236,6-5-33,1-5-403,2-9 123,-1-7 537,-1-8-44,-3-4 0,-4 1 12,-6 1 44,-4 2 89,-4 6-10,-2 1 224,-1 6 145,0 3-415,0 5-1915,0 1-56,3 1 817,7 0-369,9-3-1558,0-1 3048,3-3 0,-14 3 0,-1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11.253"/>
    </inkml:context>
    <inkml:brush xml:id="br0">
      <inkml:brushProperty name="width" value="0.08571" units="cm"/>
      <inkml:brushProperty name="height" value="0.08571" units="cm"/>
      <inkml:brushProperty name="color" value="#333333"/>
    </inkml:brush>
  </inkml:definitions>
  <inkml:trace contextRef="#ctx0" brushRef="#br0">0 230 13734,'79'-13'-751,"-12"-3"-33,-47-9 122,-2-2 125,-6-2-102,-3 1 123,-5 0 516,-3 4 90,-1 6 717,-2 5-325,-5 7-213,-3 3 560,-5 3 78,0 9-77,-1 9-226,0 15-121,3 10-214,4 4-146,4 2-123,3-6 0,2-5 0,6-6 0,3-9-112,7-7-157,3-6 67,2-6 123,3-2-324,3-2-930,5-10-370,4-4-661,-10-7 2364,-3 1 0,-17 11 0,-2 2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1.460"/>
    </inkml:context>
    <inkml:brush xml:id="br0">
      <inkml:brushProperty name="width" value="0.08571" units="cm"/>
      <inkml:brushProperty name="height" value="0.08571" units="cm"/>
      <inkml:brushProperty name="color" value="#333333"/>
    </inkml:brush>
  </inkml:definitions>
  <inkml:trace contextRef="#ctx0" brushRef="#br0">10 45 15728,'-4'65'459,"2"-13"12,-1-46 336,3-4-359,0-2-437,0-8 23,7-6-46,5-7 12,10-2-302,5 2-292,5 2-717,5 2-772,5 1-820,-9 3 2903,-2 2 0,-21 7 0,-3 1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1.638"/>
    </inkml:context>
    <inkml:brush xml:id="br0">
      <inkml:brushProperty name="width" value="0.08571" units="cm"/>
      <inkml:brushProperty name="height" value="0.08571" units="cm"/>
      <inkml:brushProperty name="color" value="#333333"/>
    </inkml:brush>
  </inkml:definitions>
  <inkml:trace contextRef="#ctx0" brushRef="#br0">110 1 14764,'-20'93'732,"1"0"0,1-8 1,1-8-2358,1-2-627,4-9-751,7-26 3003,2-14 0,3-23 0,0-3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1.810"/>
    </inkml:context>
    <inkml:brush xml:id="br0">
      <inkml:brushProperty name="width" value="0.08571" units="cm"/>
      <inkml:brushProperty name="height" value="0.08571" units="cm"/>
      <inkml:brushProperty name="color" value="#333333"/>
    </inkml:brush>
  </inkml:definitions>
  <inkml:trace contextRef="#ctx0" brushRef="#br0">1 1 17857,'97'5'-9513,"-23"-1"9513,-37-4 0,-24 0 0,-4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2.397"/>
    </inkml:context>
    <inkml:brush xml:id="br0">
      <inkml:brushProperty name="width" value="0.08571" units="cm"/>
      <inkml:brushProperty name="height" value="0.08571" units="cm"/>
      <inkml:brushProperty name="color" value="#333333"/>
    </inkml:brush>
  </inkml:definitions>
  <inkml:trace contextRef="#ctx0" brushRef="#br0">68 1 12244,'7'1'4571,"-2"0"-3708,-5-1-527,-28 53 34,16-27-236,-19 43-134,25-43-22,4-3-79,2-8 101,0-6 0,3-4-89,8-5-461,7-8-436,10-4-448,3-10-673,5-3 57,1 1 1244,-1 3 806,-5 6 448,-6 6 403,-8 6 281,-4 2 134,-5 1 34,-1 9-684,-1 5-156,-4 11-80,0 1-122,-2 0-90,0-4-34,0-4-100,0-8-34,4-4-11,2-4-79,4-2-683,4-9-605,4-5-179,6-8-169,4-2 1098,1 2 617,-1 5 22,-2 3 662,-5 5 660,-6 5-313,-6 2 100,-5 2-358,0 3-89,-2 5-270,1 2-168,1 5 123,2-5-200,0-1 100,2-5 111,2-1-268,4-2 0,3-1-101,4 0 45,0-2-68,0 1 23,-2-1-33,10 2-23,-8 0-437,7-3-684,-8-7-1546,5-8-2229,-6-3 4952,2-1 0,-15 11 0,0 3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2.576"/>
    </inkml:context>
    <inkml:brush xml:id="br0">
      <inkml:brushProperty name="width" value="0.08571" units="cm"/>
      <inkml:brushProperty name="height" value="0.08571" units="cm"/>
      <inkml:brushProperty name="color" value="#333333"/>
    </inkml:brush>
  </inkml:definitions>
  <inkml:trace contextRef="#ctx0" brushRef="#br0">49 1 17689,'3'51'314,"0"0"0,0 46-247,-13-25-67,-2 2-112,-1-2-1412,2-6-751,3-16-2028,5-21 4303,2-15 0,1-14 0,0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2.726"/>
    </inkml:context>
    <inkml:brush xml:id="br0">
      <inkml:brushProperty name="width" value="0.08571" units="cm"/>
      <inkml:brushProperty name="height" value="0.08571" units="cm"/>
      <inkml:brushProperty name="color" value="#333333"/>
    </inkml:brush>
  </inkml:definitions>
  <inkml:trace contextRef="#ctx0" brushRef="#br0">1 89 20121,'69'-16'-475,"0"0"1,-1 1 0,-4 2-5756,12-1 6230,-14 4 0,-41 6 0,-11 3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3.678"/>
    </inkml:context>
    <inkml:brush xml:id="br0">
      <inkml:brushProperty name="width" value="0.08571" units="cm"/>
      <inkml:brushProperty name="height" value="0.08571" units="cm"/>
      <inkml:brushProperty name="color" value="#333333"/>
    </inkml:brush>
  </inkml:definitions>
  <inkml:trace contextRef="#ctx0" brushRef="#br0">295 13 16109,'-87'-12'885,"9"18"-896,35 24-22,7 22 66,9 17 90,12 15-274,10-34 1,2 1 161,3 5 0,1 1-17,4 3 1,1 1 5,1-1 0,2 0-499,2-5 0,1-2-352,8 37 350,-8-20-1247,-5-22-806,-5-16 2554,-4-17 0,2-9 0,-2-6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3.863"/>
    </inkml:context>
    <inkml:brush xml:id="br0">
      <inkml:brushProperty name="width" value="0.08571" units="cm"/>
      <inkml:brushProperty name="height" value="0.08571" units="cm"/>
      <inkml:brushProperty name="color" value="#333333"/>
    </inkml:brush>
  </inkml:definitions>
  <inkml:trace contextRef="#ctx0" brushRef="#br0">0 138 16311,'51'-19'-650,"-1"-1"0,-1 1 0,-1 1 650,34-11 0,-38 12 0,-1 2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44.285"/>
    </inkml:context>
    <inkml:brush xml:id="br0">
      <inkml:brushProperty name="width" value="0.08571" units="cm"/>
      <inkml:brushProperty name="height" value="0.08571" units="cm"/>
      <inkml:brushProperty name="color" value="#333333"/>
    </inkml:brush>
  </inkml:definitions>
  <inkml:trace contextRef="#ctx0" brushRef="#br0">71 1 14148,'-39'51'987,"8"-7"-954,37-30-33,9-4-269,10-5-594,6-4-213,0-3 696,-6-7 368,-6-3 12,-8-7 247,-6 1 89,-3 2 157,-2 2-213,-2 4-224,-2 3-56,0 4-33,1 2-819,2 1 504,47 11 1,20 18 2263,-20 60-1776,16-67 0,-3-1 140,-30 32-257,-8-98 381,11-4-35,6 3-358,6 10-11,3 11-750,5 14-1514,0 9-4671,-15 11 6935,-7 4 0,-22-2 0,-3-2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51.650"/>
    </inkml:context>
    <inkml:brush xml:id="br0">
      <inkml:brushProperty name="width" value="0.08571" units="cm"/>
      <inkml:brushProperty name="height" value="0.08571" units="cm"/>
      <inkml:brushProperty name="color" value="#333333"/>
    </inkml:brush>
  </inkml:definitions>
  <inkml:trace contextRef="#ctx0" brushRef="#br0">173 123 13465,'0'-11'1355,"0"1"-1052,0 10-23,0 0-268,-43 28 111,21-2 0,-33 27-56,34-10-67,4 0-78,8-5-1,5-7-77,3-10 77,10-9-100,10-7-315,14-24-88,8-10 437,2-21 133,-4-6-10,-6 2-56,-7 3 78,-7 6 168,-10 9 257,-4 8-223,-6 11 33,-9 6-202,-3 7-33,-9 2 0,3 3-44,5 10-136,6 4-749,5 9-337,8-1-449,12-5-1299,2-8 3014,8-5 0,-14-5 0,-4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11.512"/>
    </inkml:context>
    <inkml:brush xml:id="br0">
      <inkml:brushProperty name="width" value="0.08571" units="cm"/>
      <inkml:brushProperty name="height" value="0.08571" units="cm"/>
      <inkml:brushProperty name="color" value="#333333"/>
    </inkml:brush>
  </inkml:definitions>
  <inkml:trace contextRef="#ctx0" brushRef="#br0">59 22 10865,'0'-12'2308,"0"3"-1545,0 9-215,-9 57 24,4-21-381,-6 47-158,7-37-33,0-2 0,0-4-415,0-5-347,0-5-605,0-8-593,0-9 1960,1-5 0,2-8 0,0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52.236"/>
    </inkml:context>
    <inkml:brush xml:id="br0">
      <inkml:brushProperty name="width" value="0.08571" units="cm"/>
      <inkml:brushProperty name="height" value="0.08571" units="cm"/>
      <inkml:brushProperty name="color" value="#333333"/>
    </inkml:brush>
  </inkml:definitions>
  <inkml:trace contextRef="#ctx0" brushRef="#br0">61 1 16905,'-30'92'571,"6"-13"-571,19-42-34,3-9 34,2-7 45,4-12-45,8-4-392,8-6-134,9-11-24,5-7-133,1-12 504,-2-1 179,-4 3 56,-9 7 56,-5 8 246,-8 7 359,-4 5 12,-2 2-158,-1 9-245,0 6-158,0 9-112,0 0-56,0-5 22,0-4-22,3-8 0,6-3-326,8-3-570,9-11-515,8-8-684,7-13 470,2-3 1243,1 4 382,-6 5 12,-8 11 212,-10 6 459,-10 6 337,-5 2-45,-4 9-403,-1 5-248,0 10-88,0 4-35,-2-3-22,-1-4-179,1-5 79,-1-7-46,3-5 158,3-3-113,9-7-67,10-7-11,15-9 12,32-14 44,-16 13 45,18-1-34,-31 18-67,-9 4-359,-11 2-929,-9 5-2914,-6 1 4202,-4 3 0,-1-4 0,0-2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52.777"/>
    </inkml:context>
    <inkml:brush xml:id="br0">
      <inkml:brushProperty name="width" value="0.08571" units="cm"/>
      <inkml:brushProperty name="height" value="0.08571" units="cm"/>
      <inkml:brushProperty name="color" value="#333333"/>
    </inkml:brush>
  </inkml:definitions>
  <inkml:trace contextRef="#ctx0" brushRef="#br0">178 453 15695,'0'-15'123,"0"4"-123,0 11-56,0 0-67,-46 6 123,20 17 168,-36 11-56,39 12 78,9-3 68,7-7-112,7-10-146,15-13-67,8-5-57,21-20-11,9-13-324,9-20 56,3-15-511,0-5 903,-2-4 11,-7 3 0,-6-1 5,-22 22 1,-1 1 17,7-16 156,1-7 168,-25 43-168,-6 13-167,-4 9 1114,-3 20-532,-11 13-471,-4 13 1,-3 5-124,-18 31-17,11-23 0,2 0-117,-8 26-314,8-5-427,13-7-369,7-16-391,19-18 1635,13-29 0,-6-5 0,2-12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53.668"/>
    </inkml:context>
    <inkml:brush xml:id="br0">
      <inkml:brushProperty name="width" value="0.08571" units="cm"/>
      <inkml:brushProperty name="height" value="0.08571" units="cm"/>
      <inkml:brushProperty name="color" value="#333333"/>
    </inkml:brush>
  </inkml:definitions>
  <inkml:trace contextRef="#ctx0" brushRef="#br0">94 251 15459,'-26'50'-196,"1"-1"0,-13 32-174,34-62 370,4-9-246,9-5-281,6-5-773,12-8 864,2-1 436,-1-8 649,-6 7 304,-7 3-180,-7 5 67,-4 2 180,-3 6-236,-1 7-526,0 8-180,1 4-78,3-4 0,4-7 0,8-7-123,7-7-482,8-17-191,7-12 12,7-18 33,4-7-358,1-1 34,1-2 21,-2-1 640,-3 0 414,-6 4 750,-8 13 595,-11 11-493,-10 18-371,-7 5 584,-3 19-415,-7 10-179,-7 19-281,-8 11-168,-7 7-22,-3 3-56,0 0-33,1-1-741,-5 10-268,13-26-639,-2 1 314,16-34 449,5-6-1357,2-7 762,1-9 1569,0-5 975,0-9 1210,2 3 415,11-5-1524,2 9-46,13-6-268,-1 9-314,5-1-313,4 2-124,29-7-358,-13 4-270,20-4 147,-22 8-90,-5 2 235,-5 4 212,-11 3-88,-9 2 201,-10 1 89,-6 5 214,-3 5 112,-1 7 167,-8 5 68,-3 4-45,-10 2-78,0 0-157,1 2-146,3-4-224,6-2-34,4-5 34,5-6-11,2-6 11,5-4-146,7-3-269,8-5 225,6-5 190,0-3 22,-3 0 214,-6 6 212,-2 4 56,-4 3-157,-1 0 147,-1 5-259,0 6-134,-2 3-101,-1 3 0,-1-6-202,3-5-829,3-3-1669,8-6-4864,-1-6 7564,5-6 0,-14 4 0,-1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54.838"/>
    </inkml:context>
    <inkml:brush xml:id="br0">
      <inkml:brushProperty name="width" value="0.08571" units="cm"/>
      <inkml:brushProperty name="height" value="0.08571" units="cm"/>
      <inkml:brushProperty name="color" value="#333333"/>
    </inkml:brush>
  </inkml:definitions>
  <inkml:trace contextRef="#ctx0" brushRef="#br0">140 328 13566,'-13'0'3664,"3"0"-2948,10 0-200,0 0-437,-6 1-34,1 4 44,-5 2-89,4 6-22,0 2-57,4 17 12,0-4-179,8 14 44,5-7 22,7 0 68,1 2 112,-5-3-11,-6-1 11,-5-4 0,-3-5 190,-10-3 416,-19-2-460,0-9-46,-10-2-55,15-9-45,9-11-392,6-7-258,6-14-459,10-3-1233,13-5-280,17 5-201,15 0 133,6 6 2209,-1 5 481,-4 6 2375,-10 5-78,-10 4-942,-10 6-21,-10 1-258,-1 3-146,-4 5-168,2 3 414,11 14-638,-4-5-101,9 4-56,-8-15-157,-1-3-78,-1-3-124,2-2-22,-2-10-179,1-4-157,-2-11-191,-3 0-22,-4-2 79,-4 4 391,-3 2 23,-1 8-56,0 7 112,-2 4 135,-8 13 223,-5 11-156,-7 13 156,2 12-112,4 3-54,8 2-80,3-3 11,5-6-123,12-11-45,7-12-269,16-9-2185,33-43 1020,-13-1 773,-16 2 0,-2-4 79,17-27 627,-2-2-102,-1-5 539,-5 0 291,-4-3 1569,-4-12-941,-17 34-527,-4 3-762,-15 40 113,-2 12 436,-3 19-313,-9 18-147,-5 22 23,-3-4 1,-1 4-158,5-14 1,0 1-72,-5 17 0,2-1 26,-2 17-212,9-16-627,7-20-628,5-21-1144,0-14 2634,0-19 0,0 5 0,0-7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8:54.980"/>
    </inkml:context>
    <inkml:brush xml:id="br0">
      <inkml:brushProperty name="width" value="0.08571" units="cm"/>
      <inkml:brushProperty name="height" value="0.08571" units="cm"/>
      <inkml:brushProperty name="color" value="#333333"/>
    </inkml:brush>
  </inkml:definitions>
  <inkml:trace contextRef="#ctx0" brushRef="#br0">15 22 16400,'-8'-6'3228,"2"2"-2926,6 4-302,80-1-336,-24 1-538,5-1 0,1 0-5961,-6-1 6835,-14-1 0,-30 1 0,-7 1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37.900"/>
    </inkml:context>
    <inkml:brush xml:id="br0">
      <inkml:brushProperty name="width" value="0.08571" units="cm"/>
      <inkml:brushProperty name="height" value="0.08571" units="cm"/>
      <inkml:brushProperty name="color" value="#333333"/>
    </inkml:brush>
  </inkml:definitions>
  <inkml:trace contextRef="#ctx0" brushRef="#br0">0 40 14059,'0'9'1277,"0"-1"-1019,0-8-34,0 0-202,15-8 180,-7 2-79,14-7-101,-10 4-22,0 0 0,-2 3 0,0 3-123,-2 1 0,0 2 89,-3 6 68,-2 11 67,-2 14 78,-1 13-112,-8 6 158,-1 3-80,-8-5-145,4-5 34,4-12-34,2-6-22,5-13 22,0-5-359,2-5-2352,1-37-550,2 11 3261,2-30 0,-1 35 0,-1 5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38.058"/>
    </inkml:context>
    <inkml:brush xml:id="br0">
      <inkml:brushProperty name="width" value="0.08571" units="cm"/>
      <inkml:brushProperty name="height" value="0.08571" units="cm"/>
      <inkml:brushProperty name="color" value="#333333"/>
    </inkml:brush>
  </inkml:definitions>
  <inkml:trace contextRef="#ctx0" brushRef="#br0">3 17 17879,'-2'-10'-9831,"1"4"9333,1 32 1,0-15 0,0-1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38.570"/>
    </inkml:context>
    <inkml:brush xml:id="br0">
      <inkml:brushProperty name="width" value="0.08571" units="cm"/>
      <inkml:brushProperty name="height" value="0.08571" units="cm"/>
      <inkml:brushProperty name="color" value="#333333"/>
    </inkml:brush>
  </inkml:definitions>
  <inkml:trace contextRef="#ctx0" brushRef="#br0">103 331 14350,'-28'68'187,"-1"0"0,3-7 0,8-8-19,17-16-90,1-8-156,3-10 44,7-9-336,7-6-34,8-17-66,7-12 134,4-21-437,5-16 78,0-11 381,1-6 74,-4-1 375,-5 1 123,-8 7 246,-5 12 415,-11 16 100,-3 16-323,-5 15-551,-1 8 162,0 10 118,-4 15 248,-6 17-225,-7 21-123,-8 13-280,0 7-12,3 0-66,8-7-91,6-8 80,5-12-561,3-13-1972,8-11 672,5-14-818,14-10-739,-5-12 3462,3-5 0,-16 4 0,-2 2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39.147"/>
    </inkml:context>
    <inkml:brush xml:id="br0">
      <inkml:brushProperty name="width" value="0.08571" units="cm"/>
      <inkml:brushProperty name="height" value="0.08571" units="cm"/>
      <inkml:brushProperty name="color" value="#333333"/>
    </inkml:brush>
  </inkml:definitions>
  <inkml:trace contextRef="#ctx0" brushRef="#br0">0 203 16737,'83'11'481,"-13"-13"-481,-52-14-11,-1-11-45,-4-3-257,-4 1-136,-6-1 57,-2 2 179,-3 3 101,-7 9 112,-3 7 11,-9 8 90,-1 19 202,-3 12 134,2 20-291,4 9-12,7 0-112,7 0-22,4-8-235,9-10-101,10-13-930,39-20 358,1-23-1288,30-19-236,-15-18 19,2-4 1090,-5 0 1323,-7 4 1659,-13 6 704,-13 11-805,-15 10 246,-12 13-1008,-7 6-79,-12 6 50,-7 13-263,-12 8-202,-4 17 91,1 2-303,6-1-79,8-7-11,9-7 11,5-8 67,3-8-78,10-5-78,8-3 22,12-5 56,5-6 0,-1-5 190,-5 0 225,-6 4 33,-8 7 258,0 6-459,-3 8-180,1 7-67,-3 6 0,0 2-34,-3-1-380,1-2-651,0-1-4426,4-4 5491,-1-8 0,-2-3 0,-5-6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39.902"/>
    </inkml:context>
    <inkml:brush xml:id="br0">
      <inkml:brushProperty name="width" value="0.08571" units="cm"/>
      <inkml:brushProperty name="height" value="0.08571" units="cm"/>
      <inkml:brushProperty name="color" value="#333333"/>
    </inkml:brush>
  </inkml:definitions>
  <inkml:trace contextRef="#ctx0" brushRef="#br0">49 1 15403,'-23'82'695,"6"-13"-684,12-43-11,3-6-448,0-8-886,2-6-727,0-5-998,1-7 3059,4-6 0,-3 3 0,2-1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11.711"/>
    </inkml:context>
    <inkml:brush xml:id="br0">
      <inkml:brushProperty name="width" value="0.08571" units="cm"/>
      <inkml:brushProperty name="height" value="0.08571" units="cm"/>
      <inkml:brushProperty name="color" value="#333333"/>
    </inkml:brush>
  </inkml:definitions>
  <inkml:trace contextRef="#ctx0" brushRef="#br0">0 47 15751,'53'-10'-3261,"-1"1"0,11-3 3261,-14 0 0,-45 10 0,-2 1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0.332"/>
    </inkml:context>
    <inkml:brush xml:id="br0">
      <inkml:brushProperty name="width" value="0.08571" units="cm"/>
      <inkml:brushProperty name="height" value="0.08571" units="cm"/>
      <inkml:brushProperty name="color" value="#333333"/>
    </inkml:brush>
  </inkml:definitions>
  <inkml:trace contextRef="#ctx0" brushRef="#br0">26 26 14630,'-11'-15'1613,"2"4"-1613,5 11-89,3 0-12,1 3-269,0 6-223,0 6 593,5 5 11,7 0-11,8-2-78,9-2-80,5-2-704,3-3-169,5-4 168,-2-4 650,-1-2 213,-6-1 124,-9 0 301,-9 0 517,-7 0-170,-5 0-279,-2 1 68,-1 4-348,0 2-157,0 6 89,2 4-89,3 4 79,5 6 33,3 2 56,2 3 79,0 3 89,-1 1-45,-2 0 79,-5-3-45,-4-4-45,-2-3-101,-1-5-145,0-5-12,-4-5-78,-2-6-201,-6-3-393,-1-4-1860,2-14-1502,4 1 3956,4-12 0,3 15 0,0 3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0.594"/>
    </inkml:context>
    <inkml:brush xml:id="br0">
      <inkml:brushProperty name="width" value="0.08571" units="cm"/>
      <inkml:brushProperty name="height" value="0.08571" units="cm"/>
      <inkml:brushProperty name="color" value="#333333"/>
    </inkml:brush>
  </inkml:definitions>
  <inkml:trace contextRef="#ctx0" brushRef="#br0">24 0 17207,'3'59'646,"1"-1"0,-1-1 1,-1-1-457,-4 30-179,-4 7-11,-2 2 0,-1-4-11,3-13-235,3-17-662,2-18-1210,1-20-874,0-11-4212,0-16 7204,0-11 0,0 6 0,0-6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1.508"/>
    </inkml:context>
    <inkml:brush xml:id="br0">
      <inkml:brushProperty name="width" value="0.08571" units="cm"/>
      <inkml:brushProperty name="height" value="0.08571" units="cm"/>
      <inkml:brushProperty name="color" value="#333333"/>
    </inkml:brush>
  </inkml:definitions>
  <inkml:trace contextRef="#ctx0" brushRef="#br0">0 252 18798,'87'-18'-1501,"-3"-4"-169,-14 5-122,-2-9-135,-2-4-494,-7-2-67,-6 2 2488,-10 2 662,-8 6 1198,-12 7-695,-7 7-224,-7 4 45,-4 4 191,-2 14-80,-2 6-245,1 19-101,-1 6-67,0 5-169,-1 1-33,0-2-90,0-5-246,0-7 11,0-13-146,0-10 22,0-9-33,5-4-22,5-11-202,11-9-34,9-14-10,4-4 234,0 4 12,-3 11 22,-6 11 44,-5 7-21,-3 4 134,-2 7-124,-2 8-10,-1 10-12,0 4-11,-1-2-415,12-6-616,-1-9 112,12-4-235,-1-16-773,2-4 750,-1-6 1166,-5-2 11,-7 5 426,-9 4 504,-7 6 1737,-4 3-1827,-12 17-291,-2 3-235,-10 14 44,4 0-257,2-4 34,7-4-23,5-7-78,3-5-34,1-7-56,6-2 22,7-3 12,9-2-57,6-6 79,4-1 0,-3-6 23,-1 6 178,-5 1 438,-2 4-404,-9 3-201,-1 1 22,-5 0-56,0 2-34,2-1-123,4 1-134,5-2-539,24-30 147,-4 3 67,16-30 78,-11 12-190,-1-4 314,2 3 77,13-9 786,-17 21 122,4 2 415,-25 24-157,-9 11 34,-5 18-225,-3 14-279,-1 24-180,0 11-89,0 12-56,-2 0-68,0-3-78,-2-9-415,2-16-201,0-15-953,0-19-571,-4-10-2958,0-15 5210,-3-8 0,4 4 0,1-3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1.620"/>
    </inkml:context>
    <inkml:brush xml:id="br0">
      <inkml:brushProperty name="width" value="0.08571" units="cm"/>
      <inkml:brushProperty name="height" value="0.08571" units="cm"/>
      <inkml:brushProperty name="color" value="#333333"/>
    </inkml:brush>
  </inkml:definitions>
  <inkml:trace contextRef="#ctx0" brushRef="#br0">1 33 15898,'50'-9'-2790,"0"0"0,25-5 3012,-32 14 0,-29 0 0,-2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2.466"/>
    </inkml:context>
    <inkml:brush xml:id="br0">
      <inkml:brushProperty name="width" value="0.08571" units="cm"/>
      <inkml:brushProperty name="height" value="0.08571" units="cm"/>
      <inkml:brushProperty name="color" value="#333333"/>
    </inkml:brush>
  </inkml:definitions>
  <inkml:trace contextRef="#ctx0" brushRef="#br0">158 3 13319,'-10'-1'2432,"2"0"-1693,8 1-201,0 0-213,-48 74-56,29-23-230,-9 5 0,2 4 219,15 16-34,5-1-224,4-1-11,3-8-45,11-7-101,6-11 0,13-16-638,4-12 100,1-13-481,-1-10-1088,-4-15-784,-11 0 3048,-8-11 0,-10 17 0,-2 2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2.654"/>
    </inkml:context>
    <inkml:brush xml:id="br0">
      <inkml:brushProperty name="width" value="0.08571" units="cm"/>
      <inkml:brushProperty name="height" value="0.08571" units="cm"/>
      <inkml:brushProperty name="color" value="#333333"/>
    </inkml:brush>
  </inkml:definitions>
  <inkml:trace contextRef="#ctx0" brushRef="#br0">1 194 14305,'78'-51'-470,"-4"5"-819,-29 24-156,4-2-561,-12 4 2006,-5 1 0,-22 13 0,-3 1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3.183"/>
    </inkml:context>
    <inkml:brush xml:id="br0">
      <inkml:brushProperty name="width" value="0.08571" units="cm"/>
      <inkml:brushProperty name="height" value="0.08571" units="cm"/>
      <inkml:brushProperty name="color" value="#333333"/>
    </inkml:brush>
  </inkml:definitions>
  <inkml:trace contextRef="#ctx0" brushRef="#br0">1 1 16793,'9'61'399,"1"1"1,-2-5 0,-5-4-154,-9 10-89,-2-7-112,1-11-1155,51-84 438,-12 14 548,4-17 1,1-1 56,6 4 67,-7 16 158,-8 10 21,-6 9 482,-7 8-314,-1 13-190,-4 9-113,2 14-21,-1 0-23,1 0 0,2-9-11,-1-7-1,1-8-424,2-7 391,0-4 11,4-3-111,2-2-270,3-3 23,6-7-325,3-9-202,2-8-33,0-6 44,-2-3 135,-6-1 235,-7-3 538,-11 4 78,-5 2 651,-12 9 66,-9 10-33,-12 8-101,-9 13 169,-2 18 21,2 16-229,17 5 0,5 6-253,-3 27-195,8-24 0,5-1-140,21 15-34,12-13-112,28-21-5749,39-19 5861,-27-24 0,-1 2 0,-48-6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4.151"/>
    </inkml:context>
    <inkml:brush xml:id="br0">
      <inkml:brushProperty name="width" value="0.08571" units="cm"/>
      <inkml:brushProperty name="height" value="0.08571" units="cm"/>
      <inkml:brushProperty name="color" value="#333333"/>
    </inkml:brush>
  </inkml:definitions>
  <inkml:trace contextRef="#ctx0" brushRef="#br0">6 59 16288,'-5'90'1973,"10"-14"-1592,13-52-213,12-6-90,6-8 0,4-4-78,4-5-11,0-15-134,-1-5-214,-8-17-89,-7 0-505,-11-2 23,-9 5 303,-4 1 101,-14 5 32,-7 5 348,-12 6 146,-6 8 359,-2 5 22,1 17-33,2 8-24,3 19 57,10 9-179,8 6-202,8 2 0,12-1-34,14-6-436,15-9-202,18-15-315,10-13-1242,9-14-1346,-18-15 3575,-3-8 0,-36 6 0,-3 3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4.625"/>
    </inkml:context>
    <inkml:brush xml:id="br0">
      <inkml:brushProperty name="width" value="0.08571" units="cm"/>
      <inkml:brushProperty name="height" value="0.08571" units="cm"/>
      <inkml:brushProperty name="color" value="#333333"/>
    </inkml:brush>
  </inkml:definitions>
  <inkml:trace contextRef="#ctx0" brushRef="#br0">141 0 15661,'-41'78'201,"0"0"1,1-6 0,22-22-258,33-46-146,12-8 1,9-11 122,2-7 79,-1-5 0,-5 2 45,-10 10 89,-8 7 90,-9 5 158,-3 3 77,-2 4-179,0 5-258,0 2 1,0 1-46,3-4-77,0-3-158,5-4 146,5 0-224,4-1-180,22-12 225,-6 2 123,12-11 78,-15 9 90,-6 3 112,-6 6-33,-7 1 190,-6 2 100,-2 5-133,-3 3 33,1 6-258,0 1-11,2-5 0,2-3-34,3-5 1,2-1-34,7-1-1,5-6 12,6-4-101,3-6-134,3-2-124,-1 2-1534,-1 1-1492,-12 5 3441,-3 1 0,-13 7 0,-1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4.838"/>
    </inkml:context>
    <inkml:brush xml:id="br0">
      <inkml:brushProperty name="width" value="0.08571" units="cm"/>
      <inkml:brushProperty name="height" value="0.08571" units="cm"/>
      <inkml:brushProperty name="color" value="#333333"/>
    </inkml:brush>
  </inkml:definitions>
  <inkml:trace contextRef="#ctx0" brushRef="#br0">58 21 14899,'7'-11'1659,"-2"1"-1301,-5 10 336,3 69-638,-8-16-45,3 4 1,-2 4 156,-11 30-507,-1 4 339,2-3-17,4-10-521,5-20-705,3-20-1278,2-23-3183,4-16 5704,1-20 0,0 8 0,0-7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15.212"/>
    </inkml:context>
    <inkml:brush xml:id="br0">
      <inkml:brushProperty name="width" value="0.08571" units="cm"/>
      <inkml:brushProperty name="height" value="0.08571" units="cm"/>
      <inkml:brushProperty name="color" value="#333333"/>
    </inkml:brush>
  </inkml:definitions>
  <inkml:trace contextRef="#ctx0" brushRef="#br0">0 51 10809,'6'-8'2555,"-2"2"-1793,-4 6 672,0 0-952,10-16 224,-7 12-392,7-13-169,-10 17 34,0 0-167,2 2-1,1 7-11,1 4 11,1 9 23,-1 1-23,-1 2 0,-1 1-11,1-3-56,-2 1-22,1-4-90,0-2-34,1-4-11,1-3-78,-1-4-57,0-1 23,-1-4-134,2-1-303,-2-1-527,8-1 640,-3-7-102,6-5 235,-2-8 404,1 2 112,-1 0 79,0 6 279,-3 3 808,0 5-819,-4 3 549,1 2-582,0 3-168,2 6 66,2 5 36,3 7-114,2-1-67,1 1-44,1-5 33,10-2 44,-8-7-66,8-2 0,-10-5-23,1 0-11,3-8 0,0-5 33,1-7-21,4-10-12,-10 11-56,1-4-146,-12 16-381,-1 1-548,-2 5-457,-1 0 1,0 1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5.016"/>
    </inkml:context>
    <inkml:brush xml:id="br0">
      <inkml:brushProperty name="width" value="0.08571" units="cm"/>
      <inkml:brushProperty name="height" value="0.08571" units="cm"/>
      <inkml:brushProperty name="color" value="#333333"/>
    </inkml:brush>
  </inkml:definitions>
  <inkml:trace contextRef="#ctx0" brushRef="#br0">1 1 16075,'0'91'314,"0"-20"-1367,3-62 1053,17-56 0,-12 34 0,12-38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5.122"/>
    </inkml:context>
    <inkml:brush xml:id="br0">
      <inkml:brushProperty name="width" value="0.08571" units="cm"/>
      <inkml:brushProperty name="height" value="0.08571" units="cm"/>
      <inkml:brushProperty name="color" value="#333333"/>
    </inkml:brush>
  </inkml:definitions>
  <inkml:trace contextRef="#ctx0" brushRef="#br0">1 1 12613,'19'53'-1909,"-6"-10"1,-8-42-1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5.605"/>
    </inkml:context>
    <inkml:brush xml:id="br0">
      <inkml:brushProperty name="width" value="0.08571" units="cm"/>
      <inkml:brushProperty name="height" value="0.08571" units="cm"/>
      <inkml:brushProperty name="color" value="#333333"/>
    </inkml:brush>
  </inkml:definitions>
  <inkml:trace contextRef="#ctx0" brushRef="#br0">1 103 15107,'83'-14'-929,"-15"-4"1724,-55-18-1086,-5 2 596,-27 72 0,-4 20-36,12-15-263,-13 28 0,3 2 193,21-23-311,11-14 315,6-16-528,12-10-684,4-17-817,3-15 168,4-14 66,1-11 192,2-1 1400,-4 8 1098,-2 10 213,-8 15-359,-8 8 57,-6 15-360,-8 8-133,-4 12-12,-2 5-213,-1-4-78,0-6 78,0-9 1312,5-13-1401,10-18-146,10-16 112,12-10 45,5-3-157,4 8-56,-1 7-482,-2 13-1120,-3 9-3217,-17 6 4819,-6 3 0,-14 0 0,-2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6.087"/>
    </inkml:context>
    <inkml:brush xml:id="br0">
      <inkml:brushProperty name="width" value="0.08571" units="cm"/>
      <inkml:brushProperty name="height" value="0.08571" units="cm"/>
      <inkml:brushProperty name="color" value="#333333"/>
    </inkml:brush>
  </inkml:definitions>
  <inkml:trace contextRef="#ctx0" brushRef="#br0">170 14 16860,'8'-7'1222,"-2"0"-786,-6 7 1,0 0-246,-23 78-124,1-22-276,1 7 0,-2 2 243,-9 19-34,3-1-90,10-13-425,9-12-702,6-18-766,12-16-1434,2-13 3417,9-13 0,-9 1 0,-1-5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6.690"/>
    </inkml:context>
    <inkml:brush xml:id="br0">
      <inkml:brushProperty name="width" value="0.08571" units="cm"/>
      <inkml:brushProperty name="height" value="0.08571" units="cm"/>
      <inkml:brushProperty name="color" value="#333333"/>
    </inkml:brush>
  </inkml:definitions>
  <inkml:trace contextRef="#ctx0" brushRef="#br0">79 0 17375,'-20'48'420,"-1"1"1,-9 30-421,23-52-112,6-11-146,3-8 258,9-5-303,8-9 12,12-11-90,4-9-235,1-7 582,-4 3 68,-6 9 157,-7 9 413,-7 7-178,-6 4 213,-3 10-280,-2 7-102,-1 9-66,0 13-191,2-13 0,1 4-168,3-19-168,6-5-158,2-4-234,9-1 112,5-6 67,5-4 470,0-4 34,-4 0 45,-6 4 168,-8 6 225,-6 2-79,-3 2 122,-2 0-301,0 0 55,7 0-156,-2 0 55,7 0-66,-1 0-23,1 0 0,6-2 0,0-2-23,4 0 23,1 1 0,-4 2 774,8 31-494,-17 1-78,1 32-135,-13-3 45,-9 7-112,-8 4 112,-10 3 101,-9 2-118,10-28 1,-1 0-96,-10 19 0,-7 3-169,23-43-324,8-15-728,5-16-1412,5-23-1804,3-5 4437,6-15 0,-4 25 0,5 5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7.440"/>
    </inkml:context>
    <inkml:brush xml:id="br0">
      <inkml:brushProperty name="width" value="0.08571" units="cm"/>
      <inkml:brushProperty name="height" value="0.08571" units="cm"/>
      <inkml:brushProperty name="color" value="#333333"/>
    </inkml:brush>
  </inkml:definitions>
  <inkml:trace contextRef="#ctx0" brushRef="#br0">1 372 18160,'46'-40'-157,"0"-1"0,-3 2 0,-8 1-34,-16-12-21,-6 1 77,-7 4 135,-3 10 0,-3 16-45,-3 9 45,-7 20 0,-6 16 101,-7 20 90,2 15-79,2 6 33,9 0-100,4-6-45,5-12 0,4-13-347,10-16-202,9-11-471,15-13-1052,6-16 189,7-13 695,5-17 751,-1-1 437,-1 0 325,-5 7 695,-9 10 582,-10 14-134,-14 8-348,-8 9-290,-5 2-203,-2 2-168,0 7-168,0 2 1,0 9-269,0-8 33,0 0-56,3-9-123,7-1-34,10-8-606,11-10-503,12-10 101,30-21 907,-16 15 191,12-5 67,-33 24 201,-13 5 349,-8 5 77,-9 3 259,-4 1 447,-2 0-1221,0 3 56,0 2-168,0 5 23,0 0-23,0 2-12,1 0-32,7 1 21,4 3 23,8 3-22,2 3 22,2 5 0,-2 2 134,-4 1 12,-8 2 313,-4-3 202,-5-1 23,-8-4-1,-7-4-470,-7-6 45,-5-6-225,3-5-33,2-1-246,7-2-695,5-2-1065,5-3-2297,3 0 4303,1-3 0,0 4 0,0 2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7.972"/>
    </inkml:context>
    <inkml:brush xml:id="br0">
      <inkml:brushProperty name="width" value="0.08571" units="cm"/>
      <inkml:brushProperty name="height" value="0.08571" units="cm"/>
      <inkml:brushProperty name="color" value="#333333"/>
    </inkml:brush>
  </inkml:definitions>
  <inkml:trace contextRef="#ctx0" brushRef="#br0">212 0 17225,'-36'65'194,"0"-1"0,2-2 1,5-2-161,7 30-57,2 2 23,4-1 27,5-9-1316,6-14-4890,3-17 823,5-25 5588,4-12 0,-3-14 1,3 0-1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8.288"/>
    </inkml:context>
    <inkml:brush xml:id="br0">
      <inkml:brushProperty name="width" value="0.08571" units="cm"/>
      <inkml:brushProperty name="height" value="0.08571" units="cm"/>
      <inkml:brushProperty name="color" value="#333333"/>
    </inkml:brush>
  </inkml:definitions>
  <inkml:trace contextRef="#ctx0" brushRef="#br0">1 252 16064,'91'-23'-1131,"-12"-3"962,-48-11 169,-6 1 34,-9 1 22,-8 3 191,-5 6 145,-3 6-235,-7 9-101,-6 6 22,-11 14 90,-4 11 359,0 17-392,4 13 33,5 8-90,7 5-44,7 0-68,3-7-3919,9-9 2721,11-17-1379,15-14-4111,0-10 6722,4-15 0,-22 7 0,-3-7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7:48.992"/>
    </inkml:context>
    <inkml:brush xml:id="br0">
      <inkml:brushProperty name="width" value="0.08571" units="cm"/>
      <inkml:brushProperty name="height" value="0.08571" units="cm"/>
      <inkml:brushProperty name="color" value="#333333"/>
    </inkml:brush>
  </inkml:definitions>
  <inkml:trace contextRef="#ctx0" brushRef="#br0">142 1 17700,'-33'46'319,"0"0"1,-22 33-163,43-42-157,5-8 0,5-2 179,2-8-179,0-5 45,9-7-45,7-4-179,12-7-280,7-11-785,3-7 852,-1-8 392,-3 2 78,-6 6 448,-8 9 258,-9 7-167,-5 4 190,-5 8-325,-1 9-191,0 8-134,0 5-146,0-2-22,0-7-68,0-8-301,0-5 312,5-5-201,7-5-369,10-11-259,11-9-134,7-11 0,6-2 123,1 0 169,-1 6 627,-3 4 112,-7 10 650,-9 6 325,-9 8-314,-10 2 135,-5 7-449,-3 7-202,0 8 68,0 2-78,0-3-90,0-5 45,0-7 167,0-3-89,0-4-168,7-2-123,6-9-538,15-6-1748,30-19 1076,-7 9 773,16-2 560,-25 19 548,-8 6 315,-13 3 168,-6 4-112,-9 5-326,-3 5-223,-1 2 415,3 1-236,3-8-22,7 1-270,3-9 113,7 0-57,4 0-167,1 3 11,2 1-292,5 7-727,-12-5-942,1 0-3787,-19-6 5591,-2-1 0,-5 0 0,0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39:13.617"/>
    </inkml:context>
    <inkml:brush xml:id="br0">
      <inkml:brushProperty name="width" value="0.08571" units="cm"/>
      <inkml:brushProperty name="height" value="0.08571" units="cm"/>
      <inkml:brushProperty name="color" value="#004F8B"/>
    </inkml:brush>
  </inkml:definitions>
  <inkml:trace contextRef="#ctx0" brushRef="#br0">17 98 17823,'-16'0'449,"38"0"-169,29 0-280,-3 0 0,6 0 5,4-1 1,3-1-434,10 0 1,4-1 438,8-1 0,2 0-642,4-1 1,2 0 630,2 0 0,1 0-45,-1 0 1,-1-1 27,-4 1 0,-3-1-17,-6 0 1,-3 0-106,-11 1 1,-3 1 93,35-5-45,-32 4-178,-27 1 85,-22 3-444,-12 1 1722,-25 0-2171,-15 7-706,-34 3 135,-17 11-1311,10-4 2958,1 1 0,46-12 0,7-1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49.549"/>
    </inkml:context>
    <inkml:brush xml:id="br0">
      <inkml:brushProperty name="width" value="0.08571" units="cm"/>
      <inkml:brushProperty name="height" value="0.08571" units="cm"/>
      <inkml:brushProperty name="color" value="#333333"/>
    </inkml:brush>
  </inkml:definitions>
  <inkml:trace contextRef="#ctx0" brushRef="#br0">0 426 16176,'94'-4'-302,"-7"-9"-628,-36-28 605,-1-3 325,-3-4-336,-7 1-415,-5 1 751,-11 1-100,-8 4 88,-9 4-380,-5 10 392,-2 8 268,-4 10-189,-6 4 22,-10 17 157,-6 13 145,-6 25-157,1 23-457,2 20 261,16-40 1,2 3-29,0 6 0,3 1 6,0 3 0,2 4-36,2-5 1,0 4 0,1-3-27,-1 9 1,0 0-18,1 18 1,0-5 33,0-35 0,0-4-269,-3 4 0,-1-2 28,-5 10-89,-7-5-404,5-42-1210,-2-10-404,0-19 1197,5-2 1168,1-15 0,8 15 0,0 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15.880"/>
    </inkml:context>
    <inkml:brush xml:id="br0">
      <inkml:brushProperty name="width" value="0.08571" units="cm"/>
      <inkml:brushProperty name="height" value="0.08571" units="cm"/>
      <inkml:brushProperty name="color" value="#333333"/>
    </inkml:brush>
  </inkml:definitions>
  <inkml:trace contextRef="#ctx0" brushRef="#br0">63 49 13398,'-34'47'112,"6"-7"-56,28-21-45,0-5-11,0-3 0,5-5-11,3-2 0,7-3 22,1-1-11,0-6 11,-1-3-11,-2-7 23,-3-2-23,-5-1 11,-2 1 56,-2 0 168,-1 3 11,0 2-55,-4 4-191,2 3 0,-4 2-11,3 2-236,1 1-1467,2 1 1725,7-1-11,0 0 67,9 0-11,3-1 168,3 2 23,2 0 179,0 0 213,-2 2-214,-3 3-190,-2 3-32,-5 4 43,-2 2 12,-3 0-68,-1 0-33,-3-2-12,1-3-77,-2-2-1,2-3 22,-3-2 203,2-2-1,-3 0-212,2 0-79,1 0 0,1-5-11,4-3 11,2-5 11,5-1 22,0 0-10,4 0-23,1 0-34,2 2-212,2 0-427,-1 2-403,1 2-784,-2 2-1120,-10 3 2980,-2 1 0,-9 2 0,-1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16.413"/>
    </inkml:context>
    <inkml:brush xml:id="br0">
      <inkml:brushProperty name="width" value="0.08571" units="cm"/>
      <inkml:brushProperty name="height" value="0.08571" units="cm"/>
      <inkml:brushProperty name="color" value="#333333"/>
    </inkml:brush>
  </inkml:definitions>
  <inkml:trace contextRef="#ctx0" brushRef="#br0">43 1 14406,'-5'71'437,"-2"-3"-145,-3-24-102,0 1-156,4-4 44,3-6-78,2-9-22,1-6-23,0-8 34,0-7-113,9-3-44,4-2-90,12-6-112,4-7 146,5-8 146,0-7 33,0 0 45,-5-1 11,-5 3 12,-5 3 44,-7 4 11,-5 5 258,-4 5-224,-3 3-100,0 4 201,0 1-90,-5 1 225,-3 1 77,-6 11 158,-1 4 44,0 13-22,3 0-223,4 3 21,5-2-246,1-1-23,11 5-100,4-12 22,11 3-56,4-15-45,2-5-448,3-3-4415,12-8 4908,-15-1 0,-2-1 0,-21 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18.968"/>
    </inkml:context>
    <inkml:brush xml:id="br0">
      <inkml:brushProperty name="width" value="0.08571" units="cm"/>
      <inkml:brushProperty name="height" value="0.08571" units="cm"/>
      <inkml:brushProperty name="color" value="#333333"/>
    </inkml:brush>
  </inkml:definitions>
  <inkml:trace contextRef="#ctx0" brushRef="#br0">21 3 14070,'5'-1'2588,"0"0"-1333,-5 1-1042,2 9 79,-2 11-147,2 13-122,-2 15-12,0 5-22,0 10 11,0 1-224,-1 4-23,-3-4-45,-1-4-133,-3-9-449,2-11-67,1-12-561,2-11-1187,1-9-2264,1-5 4953,1-5 0,0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2.500"/>
    </inkml:context>
    <inkml:brush xml:id="br0">
      <inkml:brushProperty name="width" value="0.08571" units="cm"/>
      <inkml:brushProperty name="height" value="0.08571" units="cm"/>
      <inkml:brushProperty name="color" value="#333333"/>
    </inkml:brush>
  </inkml:definitions>
  <inkml:trace contextRef="#ctx0" brushRef="#br0">1 591 13229,'39'-50'281,"-4"10"-214,-18 35 12,1 3 55,0 1 269,-1 1-190,-1 9-135,-1 6 23,0 12 0,-3 2-34,-2 3 11,-4-3 80,-3-1-24,-1-4-55,-2-2-79,0-3-34,-3-4-78,-4-2-33,-4-5-181,-3-2-156,0-3 147,1-2 43,2 0-44,2-1 44,3 0 147,3 0-393,1 0 437,2-2 101,0 0 0,1-3 0,4 0 0,5 0 12,5-2-24,3-3 12,1-1-22,2-1 22,-1-2 11,1 2-11,-3-1 11,-1 1 101,-3-1 90,-1 3 22,-4 1 22,-2 4 90,-1 2 136,-3 2 166,2 1 35,0 2-517,1 5-55,-1 2-56,-1 5 22,-2-1-11,0 1 23,0-2 10,-1 0-22,-1-4-33,0-1-23,0-4 0,0 0 90,0-2-101,2-1-56,0 0 0,5-1 34,0-5-113,4-1 12,1-6 123,3 1 0,3 0 11,2 1 23,0 2 100,1 1-55,1 3-34,-2 0 11,-2 4 22,-3 0 79,0 1-79,-3 0-55,0 3-1,-2 2 0,0 3 1,0 3 10,0-1-21,-3-2-1,-1-3 11,-2-4 45,-2-1-67,2 0 0,2-2-33,1-6-180,1-5 101,-1-7-179,-3-8 280,-2 9 11,-2 0 0,0 14 11,-2 3 146,-4 2 447,-10 19-189,2 0-56,-5 17-23,8-2-79,4-1-21,4-2-112,2-3-102,1-5-22,3-4-34,5-6-482,20-5 136,-1-5-517,16-8-100,-8-10-90,2-9-526,1-9 380,-2-3 135,-3-2 146,-7-1 10,-6-3 281,-6-19 661,-8 17 751,-2-8 571,-4 26-280,0 11-78,0 4-292,0 7-269,0 3 248,0 0 43,-2 6-123,-1 8-32,0 7-136,-1 10-90,3 4-77,0 4-57,1 3-100,-1 18-79,0-14 0,-3 10-79,1-21-100,-3-4-68,1-5-178,-2-6-124,2-8-124,1-4 12,-1-5-45,2-1-235,-3-1 549,-4-10 212,2-2-44,-2-9-280,5 0 504,3 3 314,1-2 504,1-4-56,0 7 45,0-2-214,0 8-44,0 2-122,0 1-226,0 1-33,4-1-67,3 0 45,6-1-68,14-1-67,-6 3 23,9 1 100,-10 5 135,0 1-33,-3 0-23,0 5-146,-3 3 101,2 8-56,-5-3 22,-2 1 34,-5-4-45,-3-2-55,0 1 55,-1-2-22,0-3-1,0-1 148,0-2-372,4-1 0,2-7-100,5-1-67,3-9-112,5 1-191,3-3 11,4 2 191,4-2 180,0 3-47,0 0-133,-4 5-112,-4 2-269,-6 4 134,-3 3 79,-5 1 145,-2 1 382,-4 0 2957,-1 0-2016,-1 8-482,-1 1 33,-4 10 68,-3-1-90,-3 2-213,0 1-45,1 0-33,3-3-12,2-2-55,3-6-79,2-1-45,0-4 22,0-1-44,0-3-11,5-1-68,5-2-11,6-6-33,4-5-79,1-5 56,4-7 213,-9 10 79,-1 0 223,-12 12 12,-2 2 10,-1 1-9,0 4-136,0 5-56,0 5-67,1 3-11,1-3-45,-1-1 0,1-5 0,-1-2-45,2-3-179,0-2-236,3 0-268,1-1-639,14 0 796,-4-5-124,11-5-448,-5-7 392,1-4 393,-1 2 358,-5 3 11,-4 5 236,-7 5 581,-3 3 1515,-4 2-1750,0 12-88,0-1-124,0 9-258,-1-4-78,-1-3-12,1-4-22,0-2 1,1-4-225,0-1-123,0-6 45,0-6-12,0-9 11,0-6-10,0-5 44,2-1 258,2-1 68,3 4 111,1 6 90,-1 8 156,-1 6 46,-3 6-45,1 1 78,0 2-223,4 0-125,4 5-32,2 3-24,1 7-10,0 3-56,-3 2 10,0 0-32,-4-1-1,-1 0-11,-2-4 11,-2-3 0,-1-2-11,1-6 0,-1 0-45,0-4-33,4 0 11,2 0 11,6-1-56,4-5 33,13-7 79,-8 1 12,4-1 133,-14 9 90,-6 2 34,-2 2-146,-1 0-44,3 1-23,0 2 0,3 2-11,6 4-23,-5-3-11,4 0-11,-9-4 0,3-1-22,-2-1-1,3 0-21,2 0-158,10 0 90,-2 0 101,6 0-45,-6-3 0,-2-1-67,1-4 100,-5-1-44,-2-1 45,-2-1 10,-3-1 12,-2-1-11,-1 0 11,-2 0 56,-1 4 0,-1 1-11,0 3-11,0 3 33,0 1 67,-6 2 34,-4 9-33,-5 8-23,-3 12 78,3 5-100,1-1 45,7-1-12,3-4-123,3-4 0,1-5-34,2-3-258,17-5 35,0-5-124,18-4 67,-3-5 57,6-10-24,2-5-145,0-12 236,-3-2 112,3-17 44,-15 12 0,-2-11 34,-18 18 45,-3 4 67,-4 5-45,0-2-44,-1 8-23,-4-1 11,-2 11 23,-4 2 78,-1 2 100,-1 2 2,1 8 10,0 4 56,3 11-34,1 0-55,4 3 10,2 7-133,2-11-68,0 0 0,0-15 0,4-5 0,4-2-12,4-5-10,5-10-68,1-11-10,5-10-24,1-10-66,-1-3-191,1-8-34,-4-7-201,-3-6 190,-4-2 426,-4 6 101,-4 10 179,-2 16 101,-3 17-112,1 11-11,-1 12 269,0 19-35,-2 17-110,-7 26-113,-5 17-68,-6 11-167,1 3-40,10-36 1,3-1-152,-1 21-359,2 7-369,5-47-560,0-7-1256,0-8-3719,0-12 6420,0-3 0,0-9 0,0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3.935"/>
    </inkml:context>
    <inkml:brush xml:id="br0">
      <inkml:brushProperty name="width" value="0.08571" units="cm"/>
      <inkml:brushProperty name="height" value="0.08571" units="cm"/>
      <inkml:brushProperty name="color" value="#333333"/>
    </inkml:brush>
  </inkml:definitions>
  <inkml:trace contextRef="#ctx0" brushRef="#br0">157 23 12468,'6'-11'1893,"-1"2"-1647,-5 9 360,0 0-404,-10-2-169,-3 9-33,-10 5 11,-3 12-11,2 4 0,-1 4-78,5-2-56,5 0 22,8-2 112,3-2 11,4-3 11,11-3 23,5-5-45,17-7-34,5-4-134,7-4 22,4-10-190,20-22 291,-19-3 45,6-14 11,-33 14 23,-12 4 22,-5 5 270,-9 6-282,-6 5-55,-19 6-169,1 4 35,-11 3-180,16 8-168,4 5-460,6 7-290,7 3 470,2-1-2320,26-1 3093,-8-9 0,10-1 0,-16-9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4.278"/>
    </inkml:context>
    <inkml:brush xml:id="br0">
      <inkml:brushProperty name="width" value="0.08571" units="cm"/>
      <inkml:brushProperty name="height" value="0.08571" units="cm"/>
      <inkml:brushProperty name="color" value="#333333"/>
    </inkml:brush>
  </inkml:definitions>
  <inkml:trace contextRef="#ctx0" brushRef="#br0">1 1 14955,'25'61'572,"-7"-9"-572,-22-36 0,-1-3-90,4-6-11,0-4-594,1-2 493,7-1-78,7-4-111,12-5-148,9-9 371,5-4 168,5-2 191,0 2 470,-2 7-146,-7 4-145,-7 6 202,-9 3-270,-6 3-223,-5 9-1,-4 5-33,0 10-23,-3-1-22,1-2-33,-2-6-460,2-4-684,1-5-985,3-3-3015,-3-3 5177,3-1 0,-5 0 0,1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4.932"/>
    </inkml:context>
    <inkml:brush xml:id="br0">
      <inkml:brushProperty name="width" value="0.08571" units="cm"/>
      <inkml:brushProperty name="height" value="0.08571" units="cm"/>
      <inkml:brushProperty name="color" value="#333333"/>
    </inkml:brush>
  </inkml:definitions>
  <inkml:trace contextRef="#ctx0" brushRef="#br0">151 38 12546,'3'-3'2723,"-1"1"-1446,-2 2-1277,-6-15 135,0 12-68,-8-12-67,1 15 22,-5 3-22,-3 8 0,-1 7-33,2 8-46,2 4-44,8-1-45,4-5 11,4-3 67,2-6-44,2-4-45,7-6 22,18-2-101,-2-10-55,13-4-136,-12-10 79,-1-2 180,-1 0 190,-5 4 168,-5 5 818,-4 6-538,-6 5-313,-2 1 279,-2 9 57,0 7-180,0 9-168,0 8-123,0-1 0,0-1-11,2-3-269,2-5-572,3-4-604,7-7-1917,-4-5 3373,3-4 0,-9-1 0,1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5.369"/>
    </inkml:context>
    <inkml:brush xml:id="br0">
      <inkml:brushProperty name="width" value="0.08571" units="cm"/>
      <inkml:brushProperty name="height" value="0.08571" units="cm"/>
      <inkml:brushProperty name="color" value="#333333"/>
    </inkml:brush>
  </inkml:definitions>
  <inkml:trace contextRef="#ctx0" brushRef="#br0">121 12 12680,'5'-6'2410,"-1"1"-2265,-4 5 135,0 0-280,-44 49 12,32-23 66,-33 40-11,44-35 23,1-1-57,2-2-33,3 0 23,0-5-23,1-2 56,-4-5-23,-1-2 91,-1-3 44,0-1-79,0-1-78,-3-1-11,-3-2 0,-3-1-134,-1-4-213,2 0-191,1-1-392,3 0-336,2-8-5804,2-10 7070,2 1 0,-1 0 0,1 12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5.577"/>
    </inkml:context>
    <inkml:brush xml:id="br0">
      <inkml:brushProperty name="width" value="0.08571" units="cm"/>
      <inkml:brushProperty name="height" value="0.08571" units="cm"/>
      <inkml:brushProperty name="color" value="#333333"/>
    </inkml:brush>
  </inkml:definitions>
  <inkml:trace contextRef="#ctx0" brushRef="#br0">5 0 15762,'5'83'515,"-3"-14"-515,-8-52-22,3-4-628,1-6-560,2-4-1715,0-2-2811,0-7 5736,0-3 0,0 1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5.741"/>
    </inkml:context>
    <inkml:brush xml:id="br0">
      <inkml:brushProperty name="width" value="0.08571" units="cm"/>
      <inkml:brushProperty name="height" value="0.08571" units="cm"/>
      <inkml:brushProperty name="color" value="#333333"/>
    </inkml:brush>
  </inkml:definitions>
  <inkml:trace contextRef="#ctx0" brushRef="#br0">1 44 14887,'0'-20'2746,"0"3"-2578,0 14-168,0 0-1670,0 3-6565,0 9 8235,0-2 0,0 4 0,0-7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0.641"/>
    </inkml:context>
    <inkml:brush xml:id="br0">
      <inkml:brushProperty name="width" value="0.08571" units="cm"/>
      <inkml:brushProperty name="height" value="0.08571" units="cm"/>
      <inkml:brushProperty name="color" value="#333333"/>
    </inkml:brush>
  </inkml:definitions>
  <inkml:trace contextRef="#ctx0" brushRef="#br0">1 344 13420,'49'-78'1411,"0"0"1,-4 5 0,-3 17-1401,-3 35-22,2 6-11,-1 7-57,0 5 79,-5 6-22,-5 10 44,-4 7-44,-9 11 44,-3 3-10,-7 1 32,-4 1-44,-2-3 68,-1-4-46,-5-6-22,1-6 0,-5-9-157,3-4-795,1-7 772,3-11-189,1-9 55,1-11 45,6-3 12,9 3 134,9 2-57,9 2 79,2 4 67,2 3-123,0 5-458,-3 5-36,-5 6 80,-6 3 33,-6 4 146,-7 0 101,-4 7 291,-4-1 89,-1 7 517,-1-3 133,0 0 57,0-1-57,0 2 12,0 6-594,0-2-157,-2 4 11,-1-5-11,0 1-11,0 0-12,2 2-145,1 0-191,0-1 68,0-4-168,13-4 459,-3-5 45,11-5 33,-4-9 34,-3-6 90,-1-9 190,-6-11-134,-3 10-34,-3-6 112,-2 15-168,-7 4-168,-4 6 0,-6 3-246,-1 4-393,3 8-112,3 3-683,6 8 100,4 2 147,3-2-169,8-5-459,5-6 650,11-4 1165,2-3 470,0 0 841,-1-1 1311,3-3-1345,-10 2 57,1-1-180,-13 3-482,-2 0-100,-2 8-326,1 3-78,-2 8 45,0 0-112,-1-1-45,0-5-56,0-5 11,0-5-33,2-2-57,1-1 34,1 0 34,4-2-314,3-7-44,5-4 167,15-16 202,-5 8 34,7-4 33,-13 15 202,-5 5-135,-5 3 292,0 2-157,-2 6-146,-1 6 79,-1 7-112,-1 4-12,1-3 280,0-1-290,-1-9-57,0-3 11,1-7 169,3 0-124,4 0-11,14-10-45,-6 4 157,6-7 135,-12 10-12,-3 0-44,-1 3-158,-1 7-33,-1 4-56,-1 6-201,-1 3-550,0-1-885,0-4 1636,-4-5 0,1-5 0,-4-4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6.523"/>
    </inkml:context>
    <inkml:brush xml:id="br0">
      <inkml:brushProperty name="width" value="0.08571" units="cm"/>
      <inkml:brushProperty name="height" value="0.08571" units="cm"/>
      <inkml:brushProperty name="color" value="#333333"/>
    </inkml:brush>
  </inkml:definitions>
  <inkml:trace contextRef="#ctx0" brushRef="#br0">0 1 14636,'0'78'358,"0"-12"408,0-46-721,0-5 139,0-5-184,0-2 26,0-5-351,0-1-85,13-2-151,-1-7-178,23-11 415,-12 0 234,8-7 90,-11 12 414,-2 2 247,-4 5 45,-5 3-67,-4 2-236,-2 1 57,0 2-292,1 2 33,2 6-100,-2-1-34,1 3-33,0-5 0,-1 0-23,1-5-11,-2 1-45,1-2-201,0 0-202,2-1 44,6 0-179,1-1 404,5-5 179,0 1 45,-2-4 145,-1 5 292,-5 1 146,-4 3-247,-2 0-202,-3 0-56,2 0-33,1 0-34,1 1-34,-2 0-11,2 1-11,-1 0 0,1-1-358,3-1-1670,11 0-113,0-3 192,14-5 492,-4-3-89,4-4 1546,-3 3 426,-4 2 1176,-7 5 1289,-9 2-1591,-6 2-348,-3 6-414,-1 5-191,0 7 124,0 6-180,0 0-156,0 1-124,-1 0-11,1-10-246,-1-1-505,1-11-1423,0-1-381,0-9-1232,3-1 3787,0-10 0,1 10 0,-2 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6.687"/>
    </inkml:context>
    <inkml:brush xml:id="br0">
      <inkml:brushProperty name="width" value="0.08571" units="cm"/>
      <inkml:brushProperty name="height" value="0.08571" units="cm"/>
      <inkml:brushProperty name="color" value="#333333"/>
    </inkml:brush>
  </inkml:definitions>
  <inkml:trace contextRef="#ctx0" brushRef="#br0">1 107 19594,'8'-59'-292,"-2"11"-357,-4 48-338,1 0-503,3 5-885,4 7-1189,-2 0 3564,2 2 0,-6-9 0,-1-2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6.934"/>
    </inkml:context>
    <inkml:brush xml:id="br0">
      <inkml:brushProperty name="width" value="0.08571" units="cm"/>
      <inkml:brushProperty name="height" value="0.08571" units="cm"/>
      <inkml:brushProperty name="color" value="#333333"/>
    </inkml:brush>
  </inkml:definitions>
  <inkml:trace contextRef="#ctx0" brushRef="#br0">162 1 12591,'6'5'3003,"0"-1"-2151,-6-4-68,0 0-258,-11 56-245,-1-24-192,-13 50 68,2-33-90,-5 5-1434,8 5 0,2 0-56,-1-11-1020,2 39-2688,24-86 5131,5-1 0,-5 0 0,-2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7.586"/>
    </inkml:context>
    <inkml:brush xml:id="br0">
      <inkml:brushProperty name="width" value="0.08571" units="cm"/>
      <inkml:brushProperty name="height" value="0.08571" units="cm"/>
      <inkml:brushProperty name="color" value="#333333"/>
    </inkml:brush>
  </inkml:definitions>
  <inkml:trace contextRef="#ctx0" brushRef="#br0">61 0 18048,'-16'45'560,"0"-4"-493,4-18-56,2-3 1,6-8-24,2-2-100,2-6 23,0 0-46,0-3 35,0 0-46,5-1-56,3 0 45,8-2 22,1-6 663,50-30-338,-36 19 0,35-18-44,-48 31-23,-2 1-11,0 0-11,-3 2 33,-3 1-55,-2 1-57,-3 1-11,-2 0 23,0 9 11,-2 3-23,0 9 1,-1 1-23,0-3 0,0-4-12,1-3-88,0-6-91,3-2-134,1-3-11,6-1-247,6-6-302,9-6 291,6-8 594,7-2 0,2-1 11,-2 4 752,14-2-103,-17 11-110,7-1-304,-22 10-33,-4 0-123,-5 1-34,-4 0-23,-3 0-21,1 0-57,-3 0-90,1 1-77,-3 0-80,1 1-156,-1 0-2829,-1-1 0,0-1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29.064"/>
    </inkml:context>
    <inkml:brush xml:id="br0">
      <inkml:brushProperty name="width" value="0.08571" units="cm"/>
      <inkml:brushProperty name="height" value="0.08571" units="cm"/>
      <inkml:brushProperty name="color" value="#333333"/>
    </inkml:brush>
  </inkml:definitions>
  <inkml:trace contextRef="#ctx0" brushRef="#br0">12 119 10215,'-1'-3'2745,"0"0"-369,1 3-2152,-4-7 157,3 6-56,-3-5-236,4 6 13,0 0 21,0 5 0,0 4-78,0 8-23,0 3-10,0 0 10,0-1-22,0-1 0,0-3 11,0-2-11,0-5-11,0-2-11,0-4-258,0-1 246,0-6 23,0-6 11,4-6 0,2-3 33,7 0 79,4-2 68,6 1 55,7-3 146,6-1-113,3 0 47,1 4 21,-1 3-135,-3 6-156,-2 5-22,-5 4-1,-3 3-22,-3 0-146,-3 3-156,-1 6-416,-1 7-570,-1 6-863,-1 4-1559,-7-7 3710,0-1 0,-9-13 0,1-2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31.053"/>
    </inkml:context>
    <inkml:brush xml:id="br0">
      <inkml:brushProperty name="width" value="0.08571" units="cm"/>
      <inkml:brushProperty name="height" value="0.08571" units="cm"/>
      <inkml:brushProperty name="color" value="#333333"/>
    </inkml:brush>
  </inkml:definitions>
  <inkml:trace contextRef="#ctx0" brushRef="#br0">98 0 15683,'4'86'1009,"-6"1"-987,-6-14-10,-5 8-1,-2 1-11,0 0-11,1-9-1,1-9-44,3-11-392,4-16-459,1-13-1167,4-11-1489,1-9 3563,0-4 0,0-1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32.096"/>
    </inkml:context>
    <inkml:brush xml:id="br0">
      <inkml:brushProperty name="width" value="0.08571" units="cm"/>
      <inkml:brushProperty name="height" value="0.08571" units="cm"/>
      <inkml:brushProperty name="color" value="#333333"/>
    </inkml:brush>
  </inkml:definitions>
  <inkml:trace contextRef="#ctx0" brushRef="#br0">1 133 14327,'68'-70'538,"-5"14"-257,-27 51-180,1 3 78,0 2 78,-3 10 1,-4 3-191,-4 14-33,-8 2-3426,-5 6 3414,-8 0-22,-3 2 0,-4-1-89,-9 0-135,-7-3 22,-10-2-672,0-5 3840,0-4-3828,5-7 200,2-5 203,7-6-68,4-3 157,5-1 270,3-3-382,3-6-79,11-6-424,8-8 301,15-1 639,8-3 45,7 0 213,2 1 258,3-1 728,23-3-325,-21 11 459,29 1-706,-45 14-55,6 3 212,-25 7-234,-4 5-394,-5 9-66,-3 2-34,-3 0-11,-2-1 44,-3-5 102,-1 2-146,-1-6-34,0 0 0,0-6 101,0-4-448,0-1 302,0-5 23,4-4-78,6-5 33,7-4 22,9-1 23,4-1 0,4 2-124,2 0 12,0 3-79,-1 3-123,-2 4 224,-5 2-45,-6 3 124,-7 1 22,-7 1 101,-5 0 392,-3 0-246,0 5-113,-3 3-67,-4 7 12,-5 2 33,-2 5-101,-1 1 11,4 1 1,3-1-23,5-3 0,2-1-11,1-5-101,3-5-112,6-2 33,4-5 124,7-1 33,1-2-56,2-8 23,0-5 67,-1-9 22,-6-2 125,-3 1 110,-7-8-33,-3 12-45,-4-3-123,-6 16-56,-1 3-145,-6 3-191,0 1-68,2 2-1870,4 8 1164,3-6-302,11 5-840,1-9 2252,8 0 0,-8 0 0,-1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32.578"/>
    </inkml:context>
    <inkml:brush xml:id="br0">
      <inkml:brushProperty name="width" value="0.08571" units="cm"/>
      <inkml:brushProperty name="height" value="0.08571" units="cm"/>
      <inkml:brushProperty name="color" value="#333333"/>
    </inkml:brush>
  </inkml:definitions>
  <inkml:trace contextRef="#ctx0" brushRef="#br0">187 0 14641,'-13'34'550,"-2"1"-438,-1 4-56,-1 1-23,1-1 12,3-4 56,3-4 0,0-7-57,5-7 35,1-5 22,2-5-57,2-5 46,0-1-56,4-1-12,5-5-11,6-3 0,4-3-11,1-1 12,2 4-12,-2 3 67,1 3 11,-4 2 169,-3 0-68,-2 2-123,-3 8-33,-3 4-12,-2 7-11,-3 2 0,-1-1 0,-3 1 146,-8-1-124,-8 1-22,-9 1-56,-4-1-90,-4 0 12,1-3-57,2-1-67,6-8-873,7-4 570,11-4-3069,4-14 1579,8 0 2051,4-12 0,-3 13 0,3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32.863"/>
    </inkml:context>
    <inkml:brush xml:id="br0">
      <inkml:brushProperty name="width" value="0.08571" units="cm"/>
      <inkml:brushProperty name="height" value="0.08571" units="cm"/>
      <inkml:brushProperty name="color" value="#333333"/>
    </inkml:brush>
  </inkml:definitions>
  <inkml:trace contextRef="#ctx0" brushRef="#br0">108 1 15067,'12'22'751,"-7"5"-471,-16 17-213,-7 8-22,-3 6-45,-1 3-11,2-4-146,5-8-291,4-10-235,7-11-808,2-8-571,2-9-1019,0-5 3081,0-4 0,0-2 0,0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33.276"/>
    </inkml:context>
    <inkml:brush xml:id="br0">
      <inkml:brushProperty name="width" value="0.08571" units="cm"/>
      <inkml:brushProperty name="height" value="0.08571" units="cm"/>
      <inkml:brushProperty name="color" value="#333333"/>
    </inkml:brush>
  </inkml:definitions>
  <inkml:trace contextRef="#ctx0" brushRef="#br0">0 215 16255,'48'14'224,"-4"-3"-224,-22-11-135,2-6-134,2-6-111,1-7-35,-4-5-246,-2-2 257,-5 1 169,-6-2 67,-5 3 168,-4 0 68,-1 4 167,0 4-157,-5 6-78,-1 5 78,-8 4 158,-1 4 21,-3 11 237,-1 10 21,0 13-78,1 6-67,5 1-213,6-1-45,4-2-112,3-5-56,0-6-191,6-6-123,5-7-111,8-8-124,5-5-393,4-4-862,5-4-706,2-8-750,-8-2 3316,-4-7 0,-15 12 0,-3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1.650"/>
    </inkml:context>
    <inkml:brush xml:id="br0">
      <inkml:brushProperty name="width" value="0.08571" units="cm"/>
      <inkml:brushProperty name="height" value="0.08571" units="cm"/>
      <inkml:brushProperty name="color" value="#333333"/>
    </inkml:brush>
  </inkml:definitions>
  <inkml:trace contextRef="#ctx0" brushRef="#br0">177 0 14899,'-79'10'348,"13"3"-136,50 4-189,6 2-23,6-1-79,2 0 79,7 3 23,5 0-12,6 3-11,5 0 22,-2 1-22,-2-1 0,-4-1 0,-6-1 68,-4-3-68,-2-1 11,-1-3 34,-1-3-45,-3-3-56,-4-5-280,-1-2-1939,-3-3 818,7-9-885,0 2 2342,5-8 0,0 10 0,0 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9:33.848"/>
    </inkml:context>
    <inkml:brush xml:id="br0">
      <inkml:brushProperty name="width" value="0.08571" units="cm"/>
      <inkml:brushProperty name="height" value="0.08571" units="cm"/>
      <inkml:brushProperty name="color" value="#333333"/>
    </inkml:brush>
  </inkml:definitions>
  <inkml:trace contextRef="#ctx0" brushRef="#br0">24 0 15235,'7'41'997,"-6"-3"-683,-7-9 134,-4 7-257,3-13-158,1 1-21,5-17 10,0-4 45,1-2-78,4-4 11,5-5-22,7-4 10,2-3-10,1 0 22,-2 3 0,-3 2 0,0 2 0,-4 4 22,-1 1 34,-2 3 12,-1 0-12,0 0-23,0 2-22,1 5-11,1 4 0,-2 5 0,2-3 0,-2-1 12,-1-2-12,1-4 11,-4-3 0,1-2 0,2-1-22,1 0 0,3 0-124,6-2-335,5-6-684,19-13 739,-8 2 292,11-7 123,-19 13 269,-3 5 257,-5 4 270,-3 3-303,-1 1-168,-1 8-56,1 5-67,-2 11-180,2 3-22,-3-2-22,-1-1-427,-2-7-503,-1 0-482,-3-5-2219,1-4 3653,-2-4 0,0-4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06.371"/>
    </inkml:context>
    <inkml:brush xml:id="br0">
      <inkml:brushProperty name="width" value="0.08571" units="cm"/>
      <inkml:brushProperty name="height" value="0.08571" units="cm"/>
      <inkml:brushProperty name="color" value="#333333"/>
    </inkml:brush>
  </inkml:definitions>
  <inkml:trace contextRef="#ctx0" brushRef="#br0">75 1 18675,'-6'9'0,"-3"12"0,1 17 34,-4 12-124,0 7 23,2 2-135,2 1 180,2-4-68,4-2 79,1-8-22,1-6-180,8-7 202,5-6-80,13-6 35,3-7 23,5-6 33,0-5 0,-1-2-1344,10-16 66,-13-2-974,6-16-1569,-24 10 3821,-4 1 0,-8 13 0,0 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06.642"/>
    </inkml:context>
    <inkml:brush xml:id="br0">
      <inkml:brushProperty name="width" value="0.08571" units="cm"/>
      <inkml:brushProperty name="height" value="0.08571" units="cm"/>
      <inkml:brushProperty name="color" value="#333333"/>
    </inkml:brush>
  </inkml:definitions>
  <inkml:trace contextRef="#ctx0" brushRef="#br0">1 245 14619,'54'-39'172,"1"-1"0,-5 3 0,-3 5-172,2 0-404,-6 5-11,-9 6-2140,-10 9 583,-12 7 740,-6 10-1188,-12 4 2420,-6 9 0,3-8 0,-1 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06.817"/>
    </inkml:context>
    <inkml:brush xml:id="br0">
      <inkml:brushProperty name="width" value="0.08571" units="cm"/>
      <inkml:brushProperty name="height" value="0.08571" units="cm"/>
      <inkml:brushProperty name="color" value="#333333"/>
    </inkml:brush>
  </inkml:definitions>
  <inkml:trace contextRef="#ctx0" brushRef="#br0">1 124 14540,'55'4'280,"1"1"0,-4-2 1,-4-6-281,15-25-235,-6-1-628,-4 1-1109,-6 4-538,-21 10 2510,-7 5 0,-17 8 0,-2 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07.039"/>
    </inkml:context>
    <inkml:brush xml:id="br0">
      <inkml:brushProperty name="width" value="0.08571" units="cm"/>
      <inkml:brushProperty name="height" value="0.08571" units="cm"/>
      <inkml:brushProperty name="color" value="#333333"/>
    </inkml:brush>
  </inkml:definitions>
  <inkml:trace contextRef="#ctx0" brushRef="#br0">268 0 14809,'-18'47'45,"1"0"0,-21 39-225,-3-37-346,0-1 257,2-6-1131,9-7 1400,6-12 0,12-11 0,4-8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07.211"/>
    </inkml:context>
    <inkml:brush xml:id="br0">
      <inkml:brushProperty name="width" value="0.08571" units="cm"/>
      <inkml:brushProperty name="height" value="0.08571" units="cm"/>
      <inkml:brushProperty name="color" value="#333333"/>
    </inkml:brush>
  </inkml:definitions>
  <inkml:trace contextRef="#ctx0" brushRef="#br0">1 0 18586,'49'36'100,"1"1"1,-3-4 0,-5-4-123,4 4-202,-3-4-1032,-6 0-592,-6-1-942,-6 1-2678,-12-9 5468,-6-1 0,-7-15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07.421"/>
    </inkml:context>
    <inkml:brush xml:id="br0">
      <inkml:brushProperty name="width" value="0.08571" units="cm"/>
      <inkml:brushProperty name="height" value="0.08571" units="cm"/>
      <inkml:brushProperty name="color" value="#333333"/>
    </inkml:brush>
  </inkml:definitions>
  <inkml:trace contextRef="#ctx0" brushRef="#br0">0 89 17599,'68'13'235,"-1"0"0,1 1 1,0-5-1,0-1 1,-1-6-197,20-12 0,-1-8-401,1 0 1,-1-1-71,-2 0 1,-6 1-1233,-27 5 0,-4 1 1664,22-3 0,-58 10 0,-8 4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4.345"/>
    </inkml:context>
    <inkml:brush xml:id="br0">
      <inkml:brushProperty name="width" value="0.08571" units="cm"/>
      <inkml:brushProperty name="height" value="0.08571" units="cm"/>
      <inkml:brushProperty name="color" value="#333333"/>
    </inkml:brush>
  </inkml:definitions>
  <inkml:trace contextRef="#ctx0" brushRef="#br0">80 68 13173,'-5'-2'695,"1"1"-762,2 1-78,2 0 145,-1 2 100,0 7-66,0 8 78,-4 8-45,1 5-22,-2 0 156,0 3-133,0-3 10,-1 0 45,1-2-78,-1-3 0,0-4-45,2-5 11,1-4-33,3-3 22,0-4-79,1-2-279,0-2 492,0-7-78,5-7-56,4-10-123,10-8 89,3-5-189,7-4 133,1-3 34,5 2 56,1 2 90,1 4-90,-4 5 67,-2 5-22,-8 8-23,-6 8-44,-5 6 44,-5 5 23,-3 10 291,1 8-269,-3 10-34,2 5 191,-3 1-78,0 15-146,-1-15 79,0 6-180,-1-19 56,0-7-526,-1-4-483,1-6-727,1-2 1781,2-3 0,-1-1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4.788"/>
    </inkml:context>
    <inkml:brush xml:id="br0">
      <inkml:brushProperty name="width" value="0.08571" units="cm"/>
      <inkml:brushProperty name="height" value="0.08571" units="cm"/>
      <inkml:brushProperty name="color" value="#333333"/>
    </inkml:brush>
  </inkml:definitions>
  <inkml:trace contextRef="#ctx0" brushRef="#br0">0 219 14148,'64'18'269,"-9"-7"-269,-34-19-258,0-7 247,-2-5-257,-1-5-147,-3-1-101,-2-2 371,-4 0 145,-4 2 11,-3 2 11,-2 5 258,0 4 169,-4 7-124,-2 3-34,-6 4-280,-2 1 146,-3 15 56,-2 7-12,-2 22 214,2 7-202,4 8 34,5-2 66,5-1-134,3-9-33,2-8-146,8-11-280,4-7 246,9-10-335,6-5-180,6-4-12,7-15-895,9-10-180,6-17 168,4-10-1266,-16 12 2734,-7 0 0,-26 25 0,-3 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5.039"/>
    </inkml:context>
    <inkml:brush xml:id="br0">
      <inkml:brushProperty name="width" value="0.08571" units="cm"/>
      <inkml:brushProperty name="height" value="0.08571" units="cm"/>
      <inkml:brushProperty name="color" value="#333333"/>
    </inkml:brush>
  </inkml:definitions>
  <inkml:trace contextRef="#ctx0" brushRef="#br0">21 0 14238,'7'41'1345,"-2"7"-965,-5 11-245,0 7 33,0 4-34,-1-2-134,-3-1-33,1-8-382,-3-6-414,0-13-717,1-8-1580,1-17 3126,1-5 0,2-10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8:57:51.919"/>
    </inkml:context>
    <inkml:brush xml:id="br0">
      <inkml:brushProperty name="width" value="0.08571" units="cm"/>
      <inkml:brushProperty name="height" value="0.08571" units="cm"/>
      <inkml:brushProperty name="color" value="#333333"/>
    </inkml:brush>
  </inkml:definitions>
  <inkml:trace contextRef="#ctx0" brushRef="#br0">136 0 15874,'-50'18'997,"8"6"-840,23 14-79,6 4 1,5 4-79,5-4-34,5-5-403,11-6-112,8-9-179,13-11-471,7-6-1187,6-16-1324,-13-2 3710,-3-11 0,-21 11 0,-4 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5.238"/>
    </inkml:context>
    <inkml:brush xml:id="br0">
      <inkml:brushProperty name="width" value="0.08571" units="cm"/>
      <inkml:brushProperty name="height" value="0.08571" units="cm"/>
      <inkml:brushProperty name="color" value="#333333"/>
    </inkml:brush>
  </inkml:definitions>
  <inkml:trace contextRef="#ctx0" brushRef="#br0">0 78 17062,'81'-22'-1110,"-10"3"-425,-33 5-2712,-15 5 4247,-2 1 0,-16 5 0,-2 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5.757"/>
    </inkml:context>
    <inkml:brush xml:id="br0">
      <inkml:brushProperty name="width" value="0.08571" units="cm"/>
      <inkml:brushProperty name="height" value="0.08571" units="cm"/>
      <inkml:brushProperty name="color" value="#333333"/>
    </inkml:brush>
  </inkml:definitions>
  <inkml:trace contextRef="#ctx0" brushRef="#br0">0 1 13117,'0'12'3104,"16"15"-2846,-7-13-11,12 19-169,-11-8-11,-1 4 23,1 2-90,-1-3 0,0-5-11,1-6-68,-1-7 12,0-4-23,1-4 68,1-1-270,3-3 102,2-11 89,4-5-179,-1-8 235,-2 0 45,-1 4 0,-5 4 157,-3 7 33,-3 5-89,-4 4 113,2 4 301,1 8-414,3 4-1,1 8 259,2-2-326,1-4 12,6-5 0,-4-5 56,2-3-101,-3-3-224,0-3 157,1-9-572,2-6 213,-1-9-448,-1 1-482,-2 2-3070,-2 5 4426,-5 8 0,-1 5 0,-3 6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6.432"/>
    </inkml:context>
    <inkml:brush xml:id="br0">
      <inkml:brushProperty name="width" value="0.08571" units="cm"/>
      <inkml:brushProperty name="height" value="0.08571" units="cm"/>
      <inkml:brushProperty name="color" value="#333333"/>
    </inkml:brush>
  </inkml:definitions>
  <inkml:trace contextRef="#ctx0" brushRef="#br0">0 27 15627,'0'46'-22,"0"0"33,0-13-11,0 0 45,0-6-45,0-6 0,7-6-11,4-8 11,7-3 134,6-4-134,0-11 0,2-5-22,-4-13 111,-2-1-21,-6-3 32,-5 2-44,-4 2 404,-3 3-146,-2 5 55,-2 6-133,-5 5-158,-2 5-11,-1 3-67,2 2 11,4 0-123,2 0-828,2 0 940,9 0 0,1 0 11,10 0-78,-1 0 67,3 0 0,0 0-34,-1 2-101,0 6 135,-3 4 0,-2 7-34,-3 1-66,-3 4 66,-3-1 34,-3 0-67,-2-3 168,-2-3-45,0-7 100,0-3-77,0-5 437,0-1-483,1-7 34,2-8 12,4-9 78,5-5 44,3-1-156,4 3 224,0 4-269,1 5 11,-1 5-45,-2 5-122,-2 4-292,-1 2-2197,3 11-391,-9-2 3036,1 9 0,-9-11 0,0-1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7.036"/>
    </inkml:context>
    <inkml:brush xml:id="br0">
      <inkml:brushProperty name="width" value="0.08571" units="cm"/>
      <inkml:brushProperty name="height" value="0.08571" units="cm"/>
      <inkml:brushProperty name="color" value="#333333"/>
    </inkml:brush>
  </inkml:definitions>
  <inkml:trace contextRef="#ctx0" brushRef="#br0">1 1 16423,'8'63'89,"0"-1"1,0-1 0,0-3 145,9 22 79,-1 1-247,-3-8-45,-2-9-22,0-13-134,-1-13 67,-1-15-415,-1-11-134,-1-7 156,2-4-200,3-6 636,4-9-200,3-10-56,3-10 236,-2-2-46,1-1 90,-5 1 157,-1 2-112,-3 2 179,-4 5-191,-3 3-33,-3 5-145,-3 4 145,-7 4 11,-2 6 494,-5 2-214,1 3 392,3 9 46,3 8 817,4 30-1008,8-5-270,12 15 12,9-17-212,11-2-68,4-5-695,15 3-482,-12-14-2430,-2-3 3607,-22-14 0,-15-5 0,-2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7.825"/>
    </inkml:context>
    <inkml:brush xml:id="br0">
      <inkml:brushProperty name="width" value="0.08571" units="cm"/>
      <inkml:brushProperty name="height" value="0.08571" units="cm"/>
      <inkml:brushProperty name="color" value="#333333"/>
    </inkml:brush>
  </inkml:definitions>
  <inkml:trace contextRef="#ctx0" brushRef="#br0">0 28 4993,'11'-15'1333,"-3"2"1625,-8 66-2880,0-7 79,0 52-157,0-13-1077,0 7 1065,0 6-382,0 2 349,0-4 1256,0-3-2030,0-13-548,0-10-2543,0-33 4444,-2-13 1,1-24 0,-1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8.591"/>
    </inkml:context>
    <inkml:brush xml:id="br0">
      <inkml:brushProperty name="width" value="0.08571" units="cm"/>
      <inkml:brushProperty name="height" value="0.08571" units="cm"/>
      <inkml:brushProperty name="color" value="#333333"/>
    </inkml:brush>
  </inkml:definitions>
  <inkml:trace contextRef="#ctx0" brushRef="#br0">1 110 14137,'51'-31'41,"-1"1"0,-2 1 0,-5 9-5656,-4 25 5615,0 11 1420,-3 11-1331,-6 15 771,-2 4-827,-1 24-33,-9-20 0,-1 9 68,-13-30 3402,-2-11-3403,-2-5-67,0-8-302,0-3-437,3-20 548,1-3-78,8-17-56,5 3 325,6 3 0,7 6 34,2 6-79,6 5-34,2 6-492,5 3-101,4 4-213,2 1-23,2 1-482,-4 0-469,-5 0 1859,-9 0 571,-9 0 897,-11 0 89,-9 0 1166,-4 0-2084,-12 0 55,2 0-470,-11 4 45,5 2 124,-2 6-281,-1 5 179,1 4-56,2 2-167,5 2 156,4-2-168,3-3-56,2-4 0,4-4 33,6-6 57,3-3-90,6-3 0,3-5-45,16-22 45,-7 6 101,6-15-90,-16 20 303,-7 5-67,-7 7-135,-3 3 336,-3 1-168,2 3-135,1 8-122,2 6 100,-1 7-157,1-3 34,2-3-470,2-6 313,3-4-852,3-5-55,3-2-1457,5-7-3810,10-16 6331,-12 5 0,0-4 0,-17 15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19.693"/>
    </inkml:context>
    <inkml:brush xml:id="br0">
      <inkml:brushProperty name="width" value="0.08571" units="cm"/>
      <inkml:brushProperty name="height" value="0.08571" units="cm"/>
      <inkml:brushProperty name="color" value="#333333"/>
    </inkml:brush>
  </inkml:definitions>
  <inkml:trace contextRef="#ctx0" brushRef="#br0">12 580 13555,'3'90'1243,"0"-18"-1142,-7-63-202,2-4 34,-1-4-572,0-1 135,1-13-549,0-5-57,1-17-78,0-6 528,1-6-293,1-2 953,7-1 359,4 8 974,6 6-224,-1 12-55,-1 8-214,-4 9-212,1 4-35,-3 3-257,3 5-279,0 8 133,1 10-134,-1 9 0,-2 2 314,-1-1-247,-2 0 202,-3-5-269,0-4 0,-3-6 56,0-7-56,-1-5-56,1-4 0,1-2-22,3 0-34,1-8 56,7-3 0,3-9 67,5 1-22,2 4 90,-1 3 133,2 6-256,-3 3 413,-1 2-402,-2 1 89,-1 2-157,8 11 45,-8-2 0,5 7-168,-8-6 168,0-3-11,2-2-314,1 0 302,3-3-178,12-2 134,-7-1-24,7-1 91,-10-9 0,1-6 12,0-12-147,-1-3 79,0-5-89,-6 2 21,-7 0-167,-5 5 269,-5 6-57,-1 8 79,-7 8 191,-4 9 66,-9 15 181,0 14 111,-1 18-426,5 9 280,7 30-381,4-26-44,9 13-180,14-45-268,11-11 10,20-11-951,13-10 481,14-17 415,10-10-158,-38 6 1,0-3 380,19-14 1,-1-2 291,-16 11 0,-3-1-547,11-8 0,-7 1 1129,-3-6 696,-23 13-371,-13 10-492,-15 12 201,-11 5-425,-10 4 301,-9 12 1410,-4 9-1611,0 16 146,3 8-202,5 3-213,7-3 192,12-2-214,4-7-78,7-8 66,5-7-56,6-10 68,8-6 0,7-4 35,4-14-137,0-9 102,2-19 0,-2-9-22,-2-7 55,-4-6-55,-9 12 0,-1-3-270,3-32 141,-8 28 0,-1 0 50,-2-21 101,-4 17 291,-1 20-190,-1 23 45,0 16 224,-5 28-45,-2 21 190,-3 18 0,0 7-493,3-13 1,1 3-1458,-2 25 1,1 0 1193,4-26 1,1-3 100,0-3 0,2-2-936,2 32-1064,8-19-1277,-2-32 3417,5-12 0,-9-21 0,-2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0.744"/>
    </inkml:context>
    <inkml:brush xml:id="br0">
      <inkml:brushProperty name="width" value="0.08571" units="cm"/>
      <inkml:brushProperty name="height" value="0.08571" units="cm"/>
      <inkml:brushProperty name="color" value="#333333"/>
    </inkml:brush>
  </inkml:definitions>
  <inkml:trace contextRef="#ctx0" brushRef="#br0">147 0 12512,'-36'43'11,"1"1"1,-23 33-12,48-40 392,4 1-45,4-5-201,2-3-146,4-6 0,9-8-11,6-5-214,10-7 225,0-3 281,3-10-191,-2-7 22,-3-12 11,-3-6-101,-5-2 325,-7 0-313,-5 2 291,-5 2-269,-11 14 157,-1 4-213,-9 13-460,2 1-189,3 8-550,3 5 22,7 8 90,2-1-1277,7-7 2364,4-5 0,-1-7 0,0-1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1.081"/>
    </inkml:context>
    <inkml:brush xml:id="br0">
      <inkml:brushProperty name="width" value="0.08571" units="cm"/>
      <inkml:brushProperty name="height" value="0.08571" units="cm"/>
      <inkml:brushProperty name="color" value="#333333"/>
    </inkml:brush>
  </inkml:definitions>
  <inkml:trace contextRef="#ctx0" brushRef="#br0">0 0 14003,'16'92'89,"-4"-14"-89,-12-55-224,1-4 23,5-9 89,2-4-337,9-4 259,6-4-561,7-10 673,6-7 78,5-10 179,-1 0 336,-1 5-201,-7 5 179,-6 6-134,-7 7-348,-6 3 168,-3 3 0,-2 11-78,4 5 67,1 11-168,4 1-22,1-2-214,1-4-603,3-6-450,1-3-2342,-8-7 3631,0-3 0,-12-3 0,0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9T19:00:22.670"/>
    </inkml:context>
    <inkml:brush xml:id="br0">
      <inkml:brushProperty name="width" value="0.08571" units="cm"/>
      <inkml:brushProperty name="height" value="0.08571" units="cm"/>
      <inkml:brushProperty name="color" value="#333333"/>
    </inkml:brush>
  </inkml:definitions>
  <inkml:trace contextRef="#ctx0" brushRef="#br0">10 44 11605,'-6'11'1535,"2"-3"-1243,4-8-102,0 0-212,52-28-34,-35 21 112,41-21 22,-49 28 359,3 4-68,-2 7 23,0 7-392,-4 9 0,-3 6 247,-3 4-168,-1 4-23,-5 0 11,-3-4-45,-2-7-44,3-10-23,4-8-740,3-8-1500,1-3-192,5-10 2477,0-3 0,0 1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9D936-6AB1-4741-BF3D-6E0244D1F55C}" type="datetimeFigureOut">
              <a:rPr lang="sv-SE" smtClean="0"/>
              <a:t>2024-01-29</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D5A07-A163-E64F-A825-251160D17D8A}" type="slidenum">
              <a:rPr lang="sv-SE" smtClean="0"/>
              <a:t>‹#›</a:t>
            </a:fld>
            <a:endParaRPr lang="sv-SE"/>
          </a:p>
        </p:txBody>
      </p:sp>
    </p:spTree>
    <p:extLst>
      <p:ext uri="{BB962C8B-B14F-4D97-AF65-F5344CB8AC3E}">
        <p14:creationId xmlns:p14="http://schemas.microsoft.com/office/powerpoint/2010/main" val="2948894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58ED5A07-A163-E64F-A825-251160D17D8A}" type="slidenum">
              <a:rPr lang="sv-SE" smtClean="0"/>
              <a:t>1</a:t>
            </a:fld>
            <a:endParaRPr lang="sv-SE"/>
          </a:p>
        </p:txBody>
      </p:sp>
    </p:spTree>
    <p:extLst>
      <p:ext uri="{BB962C8B-B14F-4D97-AF65-F5344CB8AC3E}">
        <p14:creationId xmlns:p14="http://schemas.microsoft.com/office/powerpoint/2010/main" val="283552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7C35B-BB55-4E71-C68E-655AB303CA6E}"/>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17D14350-DF45-C51C-5903-26219639224C}"/>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B0EFF5BE-CC9A-C391-D5A0-87418C797157}"/>
              </a:ext>
            </a:extLst>
          </p:cNvPr>
          <p:cNvSpPr>
            <a:spLocks noGrp="1"/>
          </p:cNvSpPr>
          <p:nvPr>
            <p:ph type="body" idx="1"/>
          </p:nvPr>
        </p:nvSpPr>
        <p:spPr/>
        <p:txBody>
          <a:bodyPr/>
          <a:lstStyle/>
          <a:p>
            <a:endParaRPr lang="en-US" dirty="0">
              <a:cs typeface="Calibri"/>
            </a:endParaRPr>
          </a:p>
        </p:txBody>
      </p:sp>
      <p:sp>
        <p:nvSpPr>
          <p:cNvPr id="4" name="Platshållare för bildnummer 3">
            <a:extLst>
              <a:ext uri="{FF2B5EF4-FFF2-40B4-BE49-F238E27FC236}">
                <a16:creationId xmlns:a16="http://schemas.microsoft.com/office/drawing/2014/main" id="{F5D6E7E8-4603-F2EA-8C4C-CF5B51A227F9}"/>
              </a:ext>
            </a:extLst>
          </p:cNvPr>
          <p:cNvSpPr>
            <a:spLocks noGrp="1"/>
          </p:cNvSpPr>
          <p:nvPr>
            <p:ph type="sldNum" sz="quarter" idx="5"/>
          </p:nvPr>
        </p:nvSpPr>
        <p:spPr/>
        <p:txBody>
          <a:bodyPr/>
          <a:lstStyle/>
          <a:p>
            <a:fld id="{96982F4F-3EB4-46EE-94FF-4B10EFA3BCB9}" type="slidenum">
              <a:t>2</a:t>
            </a:fld>
            <a:endParaRPr lang="sv-SE"/>
          </a:p>
        </p:txBody>
      </p:sp>
    </p:spTree>
    <p:extLst>
      <p:ext uri="{BB962C8B-B14F-4D97-AF65-F5344CB8AC3E}">
        <p14:creationId xmlns:p14="http://schemas.microsoft.com/office/powerpoint/2010/main" val="179824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B521E-28F1-1C3F-2A01-1D0A47318069}"/>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83D29F30-3297-3AB9-FEDB-F97AC28C9577}"/>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2204A908-4387-E825-0EBF-6B488647B9E3}"/>
              </a:ext>
            </a:extLst>
          </p:cNvPr>
          <p:cNvSpPr>
            <a:spLocks noGrp="1"/>
          </p:cNvSpPr>
          <p:nvPr>
            <p:ph type="body" idx="1"/>
          </p:nvPr>
        </p:nvSpPr>
        <p:spPr/>
        <p:txBody>
          <a:bodyPr/>
          <a:lstStyle/>
          <a:p>
            <a:endParaRPr lang="en-US" dirty="0">
              <a:cs typeface="Calibri"/>
            </a:endParaRPr>
          </a:p>
        </p:txBody>
      </p:sp>
      <p:sp>
        <p:nvSpPr>
          <p:cNvPr id="4" name="Platshållare för bildnummer 3">
            <a:extLst>
              <a:ext uri="{FF2B5EF4-FFF2-40B4-BE49-F238E27FC236}">
                <a16:creationId xmlns:a16="http://schemas.microsoft.com/office/drawing/2014/main" id="{B74499FB-E631-2FC2-7A2F-111B46F7C8D1}"/>
              </a:ext>
            </a:extLst>
          </p:cNvPr>
          <p:cNvSpPr>
            <a:spLocks noGrp="1"/>
          </p:cNvSpPr>
          <p:nvPr>
            <p:ph type="sldNum" sz="quarter" idx="5"/>
          </p:nvPr>
        </p:nvSpPr>
        <p:spPr/>
        <p:txBody>
          <a:bodyPr/>
          <a:lstStyle/>
          <a:p>
            <a:fld id="{96982F4F-3EB4-46EE-94FF-4B10EFA3BCB9}" type="slidenum">
              <a:t>3</a:t>
            </a:fld>
            <a:endParaRPr lang="sv-SE"/>
          </a:p>
        </p:txBody>
      </p:sp>
    </p:spTree>
    <p:extLst>
      <p:ext uri="{BB962C8B-B14F-4D97-AF65-F5344CB8AC3E}">
        <p14:creationId xmlns:p14="http://schemas.microsoft.com/office/powerpoint/2010/main" val="295829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75A6858-29C1-7746-B651-53EF52A7A517}"/>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C0391EA1-3005-3443-A267-A99222946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A5364E17-F156-8640-A9B2-33FFE7376AC6}"/>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5" name="Platshållare för sidfot 4">
            <a:extLst>
              <a:ext uri="{FF2B5EF4-FFF2-40B4-BE49-F238E27FC236}">
                <a16:creationId xmlns:a16="http://schemas.microsoft.com/office/drawing/2014/main" id="{948396C3-C766-CE46-A59D-1A6E8E980580}"/>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F064D57D-BFD6-F348-AAD3-182AAE0FB80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26025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914A26-8A54-5D40-80FD-41C71C3EEBFE}"/>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6AF28C00-5C5C-3D44-82C9-130FD2C72E0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ED71D1DD-8976-A145-B4E1-E6C2865BE2A5}"/>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5" name="Platshållare för sidfot 4">
            <a:extLst>
              <a:ext uri="{FF2B5EF4-FFF2-40B4-BE49-F238E27FC236}">
                <a16:creationId xmlns:a16="http://schemas.microsoft.com/office/drawing/2014/main" id="{B1395C30-E6B8-3749-BEDB-CAE03EB683B2}"/>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0806047-5EFF-8A48-A775-B294D0E9C984}"/>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8684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F82A3AA2-06DF-F24C-9FD4-2AF50282FAFB}"/>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EF814E8A-A69B-8642-9D93-8A78953222E5}"/>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79114101-C779-B847-90A3-69F893986767}"/>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5" name="Platshållare för sidfot 4">
            <a:extLst>
              <a:ext uri="{FF2B5EF4-FFF2-40B4-BE49-F238E27FC236}">
                <a16:creationId xmlns:a16="http://schemas.microsoft.com/office/drawing/2014/main" id="{DFE6173C-9326-514A-8F71-09F2DA3D68FA}"/>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AF9E7EE9-FAC2-504D-B995-DB34C7A3B6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0852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A8370CD-1C20-5240-BF55-8DF86097EAE3}"/>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0C001469-D415-FA4C-B8F8-50769079D2E1}"/>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B187470-6ABD-8F4B-B4ED-92D924B5CAAB}"/>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5" name="Platshållare för sidfot 4">
            <a:extLst>
              <a:ext uri="{FF2B5EF4-FFF2-40B4-BE49-F238E27FC236}">
                <a16:creationId xmlns:a16="http://schemas.microsoft.com/office/drawing/2014/main" id="{0E8C4FB4-1B27-5D43-BF92-96EAA8F331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B8D57D17-6144-8447-8FD2-0181C2225B1F}"/>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10952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9D7FC8B-97BD-8B42-8E3F-7417037C4DDC}"/>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0A20521D-286D-5143-96E7-D31E74883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B78387F2-A8F9-6D4A-BB4E-4B526BC76F2C}"/>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5" name="Platshållare för sidfot 4">
            <a:extLst>
              <a:ext uri="{FF2B5EF4-FFF2-40B4-BE49-F238E27FC236}">
                <a16:creationId xmlns:a16="http://schemas.microsoft.com/office/drawing/2014/main" id="{4803C47E-32BB-9D4E-A9B5-13A8A0E5A28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82424529-814E-6545-BC38-A686DA52C412}"/>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11872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BE9D27-B647-344B-AD18-B3297DD232B5}"/>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CC6EDD3C-CD9E-EB46-8507-29C18B3A6AD4}"/>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8236DEB5-816B-4744-92A0-D7DCFB0766A0}"/>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16586E11-EF63-1041-B03C-845D714332FE}"/>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6" name="Platshållare för sidfot 5">
            <a:extLst>
              <a:ext uri="{FF2B5EF4-FFF2-40B4-BE49-F238E27FC236}">
                <a16:creationId xmlns:a16="http://schemas.microsoft.com/office/drawing/2014/main" id="{51476171-8EE5-1E4B-BF69-E53C93D93D39}"/>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5B0924A4-A05E-C54D-AF3B-EF10BAD0E567}"/>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55206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7BB6F18-0006-6C46-8209-37DBF9E9A984}"/>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C80DBD0A-3287-D443-9826-EABF66878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4A0A6958-CC44-1243-8CD2-F557EEC47CF7}"/>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868EDC7B-7009-3748-8E73-1B3AA81B23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A27ACFFB-ABBA-9843-968D-BA27C10D7C4E}"/>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0DE761E9-0938-3148-B894-DD9599CDB339}"/>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8" name="Platshållare för sidfot 7">
            <a:extLst>
              <a:ext uri="{FF2B5EF4-FFF2-40B4-BE49-F238E27FC236}">
                <a16:creationId xmlns:a16="http://schemas.microsoft.com/office/drawing/2014/main" id="{D12DC1CA-70FF-CA42-A56F-EF3FB1059BFC}"/>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C2A4A926-8CC7-6C42-BE9E-27183E759803}"/>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425310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19E3470-159C-D044-B6F6-88BF1776C6F3}"/>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DD38E140-3D26-4142-B0B2-F1AEA75B1073}"/>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4" name="Platshållare för sidfot 3">
            <a:extLst>
              <a:ext uri="{FF2B5EF4-FFF2-40B4-BE49-F238E27FC236}">
                <a16:creationId xmlns:a16="http://schemas.microsoft.com/office/drawing/2014/main" id="{F374EA11-AAF3-A64F-9C1E-05A5E114A5A1}"/>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87E78284-3957-9D45-AB20-A4426F562A5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06809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5F661DE-15AC-4146-A20A-625F2BCC896C}"/>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3" name="Platshållare för sidfot 2">
            <a:extLst>
              <a:ext uri="{FF2B5EF4-FFF2-40B4-BE49-F238E27FC236}">
                <a16:creationId xmlns:a16="http://schemas.microsoft.com/office/drawing/2014/main" id="{1E2F00D0-BAE5-914B-A2E2-9534C4935235}"/>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37CBA511-A148-1542-9B00-4A73D5F25569}"/>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39314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C658DD2-A33B-A84B-8DBF-0D713D9725FC}"/>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1C2543D-4C62-C548-A58A-CEF8F03DE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D9D55167-88C4-2045-8D1A-22525713A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62621A36-8B2B-1F42-B03D-1AA2FE5C2F18}"/>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6" name="Platshållare för sidfot 5">
            <a:extLst>
              <a:ext uri="{FF2B5EF4-FFF2-40B4-BE49-F238E27FC236}">
                <a16:creationId xmlns:a16="http://schemas.microsoft.com/office/drawing/2014/main" id="{E6F72060-DEBA-B048-B5CC-C9A9C076C728}"/>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BADDCBE3-7831-B240-97DF-7D9EF0788966}"/>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5595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5DA4D40-1149-284A-9B10-9F055B092317}"/>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E4E1BA5C-3C7C-2644-9721-BCF13CB80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A358F79E-A7B9-6E47-9D9A-1D7478CDD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A7BEC1DE-C6C5-1D47-9DD8-E9C80E7044FE}"/>
              </a:ext>
            </a:extLst>
          </p:cNvPr>
          <p:cNvSpPr>
            <a:spLocks noGrp="1"/>
          </p:cNvSpPr>
          <p:nvPr>
            <p:ph type="dt" sz="half" idx="10"/>
          </p:nvPr>
        </p:nvSpPr>
        <p:spPr/>
        <p:txBody>
          <a:bodyPr/>
          <a:lstStyle/>
          <a:p>
            <a:fld id="{97FD2EF6-0362-374A-BA6A-C196B3E4698E}" type="datetimeFigureOut">
              <a:rPr lang="sv-SE" smtClean="0"/>
              <a:t>2024-01-29</a:t>
            </a:fld>
            <a:endParaRPr lang="sv-SE"/>
          </a:p>
        </p:txBody>
      </p:sp>
      <p:sp>
        <p:nvSpPr>
          <p:cNvPr id="6" name="Platshållare för sidfot 5">
            <a:extLst>
              <a:ext uri="{FF2B5EF4-FFF2-40B4-BE49-F238E27FC236}">
                <a16:creationId xmlns:a16="http://schemas.microsoft.com/office/drawing/2014/main" id="{F8F7589B-070F-784E-BA6E-69A7CF4EB5B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5335D14-0D58-4B44-AD34-953C1D4205DA}"/>
              </a:ext>
            </a:extLst>
          </p:cNvPr>
          <p:cNvSpPr>
            <a:spLocks noGrp="1"/>
          </p:cNvSpPr>
          <p:nvPr>
            <p:ph type="sldNum" sz="quarter" idx="12"/>
          </p:nvPr>
        </p:nvSpPr>
        <p:spPr/>
        <p:txBody>
          <a:bodyPr/>
          <a:lstStyle/>
          <a:p>
            <a:fld id="{E81636F9-BAB2-8949-97E7-D7AED21D96FC}" type="slidenum">
              <a:rPr lang="sv-SE" smtClean="0"/>
              <a:t>‹#›</a:t>
            </a:fld>
            <a:endParaRPr lang="sv-SE"/>
          </a:p>
        </p:txBody>
      </p:sp>
    </p:spTree>
    <p:extLst>
      <p:ext uri="{BB962C8B-B14F-4D97-AF65-F5344CB8AC3E}">
        <p14:creationId xmlns:p14="http://schemas.microsoft.com/office/powerpoint/2010/main" val="272377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7187B8A8-0235-1944-8FBD-7010D55D4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1A9DEE67-8D0D-094C-A505-F04878CF7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15B7EFC3-2973-EB42-9843-DFD4EC8B3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D2EF6-0362-374A-BA6A-C196B3E4698E}" type="datetimeFigureOut">
              <a:rPr lang="sv-SE" smtClean="0"/>
              <a:t>2024-01-29</a:t>
            </a:fld>
            <a:endParaRPr lang="sv-SE"/>
          </a:p>
        </p:txBody>
      </p:sp>
      <p:sp>
        <p:nvSpPr>
          <p:cNvPr id="5" name="Platshållare för sidfot 4">
            <a:extLst>
              <a:ext uri="{FF2B5EF4-FFF2-40B4-BE49-F238E27FC236}">
                <a16:creationId xmlns:a16="http://schemas.microsoft.com/office/drawing/2014/main" id="{47B8D782-CCEC-C546-89EF-4E9BEC7B0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912CC182-F831-7441-811F-DF404A0DB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636F9-BAB2-8949-97E7-D7AED21D96FC}" type="slidenum">
              <a:rPr lang="sv-SE" smtClean="0"/>
              <a:t>‹#›</a:t>
            </a:fld>
            <a:endParaRPr lang="sv-SE"/>
          </a:p>
        </p:txBody>
      </p:sp>
    </p:spTree>
    <p:extLst>
      <p:ext uri="{BB962C8B-B14F-4D97-AF65-F5344CB8AC3E}">
        <p14:creationId xmlns:p14="http://schemas.microsoft.com/office/powerpoint/2010/main" val="841410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customXml" Target="../ink/ink58.xml"/><Relationship Id="rId671" Type="http://schemas.openxmlformats.org/officeDocument/2006/relationships/customXml" Target="../ink/ink335.xml"/><Relationship Id="rId769" Type="http://schemas.openxmlformats.org/officeDocument/2006/relationships/customXml" Target="../ink/ink384.xml"/><Relationship Id="rId21" Type="http://schemas.openxmlformats.org/officeDocument/2006/relationships/customXml" Target="../ink/ink10.xml"/><Relationship Id="rId324" Type="http://schemas.openxmlformats.org/officeDocument/2006/relationships/image" Target="../media/image162.png"/><Relationship Id="rId531" Type="http://schemas.openxmlformats.org/officeDocument/2006/relationships/customXml" Target="../ink/ink265.xml"/><Relationship Id="rId629" Type="http://schemas.openxmlformats.org/officeDocument/2006/relationships/customXml" Target="../ink/ink314.xml"/><Relationship Id="rId170" Type="http://schemas.openxmlformats.org/officeDocument/2006/relationships/image" Target="../media/image85.png"/><Relationship Id="rId268" Type="http://schemas.openxmlformats.org/officeDocument/2006/relationships/image" Target="../media/image134.png"/><Relationship Id="rId475" Type="http://schemas.openxmlformats.org/officeDocument/2006/relationships/customXml" Target="../ink/ink237.xml"/><Relationship Id="rId682" Type="http://schemas.openxmlformats.org/officeDocument/2006/relationships/image" Target="../media/image341.png"/><Relationship Id="rId32" Type="http://schemas.openxmlformats.org/officeDocument/2006/relationships/image" Target="../media/image16.png"/><Relationship Id="rId128" Type="http://schemas.openxmlformats.org/officeDocument/2006/relationships/image" Target="../media/image64.png"/><Relationship Id="rId335" Type="http://schemas.openxmlformats.org/officeDocument/2006/relationships/customXml" Target="../ink/ink167.xml"/><Relationship Id="rId542" Type="http://schemas.openxmlformats.org/officeDocument/2006/relationships/image" Target="../media/image271.png"/><Relationship Id="rId181" Type="http://schemas.openxmlformats.org/officeDocument/2006/relationships/customXml" Target="../ink/ink90.xml"/><Relationship Id="rId402" Type="http://schemas.openxmlformats.org/officeDocument/2006/relationships/image" Target="../media/image201.png"/><Relationship Id="rId279" Type="http://schemas.openxmlformats.org/officeDocument/2006/relationships/customXml" Target="../ink/ink139.xml"/><Relationship Id="rId486" Type="http://schemas.openxmlformats.org/officeDocument/2006/relationships/image" Target="../media/image243.png"/><Relationship Id="rId693" Type="http://schemas.openxmlformats.org/officeDocument/2006/relationships/customXml" Target="../ink/ink346.xml"/><Relationship Id="rId707" Type="http://schemas.openxmlformats.org/officeDocument/2006/relationships/customXml" Target="../ink/ink353.xml"/><Relationship Id="rId43" Type="http://schemas.openxmlformats.org/officeDocument/2006/relationships/customXml" Target="../ink/ink21.xml"/><Relationship Id="rId139" Type="http://schemas.openxmlformats.org/officeDocument/2006/relationships/customXml" Target="../ink/ink69.xml"/><Relationship Id="rId346" Type="http://schemas.openxmlformats.org/officeDocument/2006/relationships/image" Target="../media/image173.png"/><Relationship Id="rId553" Type="http://schemas.openxmlformats.org/officeDocument/2006/relationships/customXml" Target="../ink/ink276.xml"/><Relationship Id="rId760" Type="http://schemas.openxmlformats.org/officeDocument/2006/relationships/image" Target="../media/image380.png"/><Relationship Id="rId192" Type="http://schemas.openxmlformats.org/officeDocument/2006/relationships/image" Target="../media/image96.png"/><Relationship Id="rId206" Type="http://schemas.openxmlformats.org/officeDocument/2006/relationships/image" Target="../media/image103.png"/><Relationship Id="rId413" Type="http://schemas.openxmlformats.org/officeDocument/2006/relationships/customXml" Target="../ink/ink206.xml"/><Relationship Id="rId497" Type="http://schemas.openxmlformats.org/officeDocument/2006/relationships/customXml" Target="../ink/ink248.xml"/><Relationship Id="rId620" Type="http://schemas.openxmlformats.org/officeDocument/2006/relationships/image" Target="../media/image310.png"/><Relationship Id="rId718" Type="http://schemas.openxmlformats.org/officeDocument/2006/relationships/image" Target="../media/image359.png"/><Relationship Id="rId357" Type="http://schemas.openxmlformats.org/officeDocument/2006/relationships/customXml" Target="../ink/ink178.xml"/><Relationship Id="rId54" Type="http://schemas.openxmlformats.org/officeDocument/2006/relationships/image" Target="../media/image27.png"/><Relationship Id="rId217" Type="http://schemas.openxmlformats.org/officeDocument/2006/relationships/customXml" Target="../ink/ink108.xml"/><Relationship Id="rId564" Type="http://schemas.openxmlformats.org/officeDocument/2006/relationships/image" Target="../media/image282.png"/><Relationship Id="rId771" Type="http://schemas.openxmlformats.org/officeDocument/2006/relationships/customXml" Target="../ink/ink385.xml"/><Relationship Id="rId424" Type="http://schemas.openxmlformats.org/officeDocument/2006/relationships/image" Target="../media/image212.png"/><Relationship Id="rId631" Type="http://schemas.openxmlformats.org/officeDocument/2006/relationships/customXml" Target="../ink/ink315.xml"/><Relationship Id="rId729" Type="http://schemas.openxmlformats.org/officeDocument/2006/relationships/customXml" Target="../ink/ink364.xml"/><Relationship Id="rId270" Type="http://schemas.openxmlformats.org/officeDocument/2006/relationships/image" Target="../media/image135.png"/><Relationship Id="rId65" Type="http://schemas.openxmlformats.org/officeDocument/2006/relationships/customXml" Target="../ink/ink32.xml"/><Relationship Id="rId130" Type="http://schemas.openxmlformats.org/officeDocument/2006/relationships/image" Target="../media/image65.png"/><Relationship Id="rId368" Type="http://schemas.openxmlformats.org/officeDocument/2006/relationships/image" Target="../media/image184.png"/><Relationship Id="rId575" Type="http://schemas.openxmlformats.org/officeDocument/2006/relationships/customXml" Target="../ink/ink287.xml"/><Relationship Id="rId228" Type="http://schemas.openxmlformats.org/officeDocument/2006/relationships/image" Target="../media/image114.png"/><Relationship Id="rId435" Type="http://schemas.openxmlformats.org/officeDocument/2006/relationships/customXml" Target="../ink/ink217.xml"/><Relationship Id="rId642" Type="http://schemas.openxmlformats.org/officeDocument/2006/relationships/image" Target="../media/image321.png"/><Relationship Id="rId281" Type="http://schemas.openxmlformats.org/officeDocument/2006/relationships/customXml" Target="../ink/ink140.xml"/><Relationship Id="rId502" Type="http://schemas.openxmlformats.org/officeDocument/2006/relationships/image" Target="../media/image251.png"/><Relationship Id="rId76" Type="http://schemas.openxmlformats.org/officeDocument/2006/relationships/image" Target="../media/image38.png"/><Relationship Id="rId141" Type="http://schemas.openxmlformats.org/officeDocument/2006/relationships/customXml" Target="../ink/ink70.xml"/><Relationship Id="rId379" Type="http://schemas.openxmlformats.org/officeDocument/2006/relationships/customXml" Target="../ink/ink189.xml"/><Relationship Id="rId586" Type="http://schemas.openxmlformats.org/officeDocument/2006/relationships/image" Target="../media/image293.png"/><Relationship Id="rId7" Type="http://schemas.openxmlformats.org/officeDocument/2006/relationships/customXml" Target="../ink/ink3.xml"/><Relationship Id="rId239" Type="http://schemas.openxmlformats.org/officeDocument/2006/relationships/customXml" Target="../ink/ink119.xml"/><Relationship Id="rId446" Type="http://schemas.openxmlformats.org/officeDocument/2006/relationships/image" Target="../media/image223.png"/><Relationship Id="rId653" Type="http://schemas.openxmlformats.org/officeDocument/2006/relationships/customXml" Target="../ink/ink326.xml"/><Relationship Id="rId292" Type="http://schemas.openxmlformats.org/officeDocument/2006/relationships/image" Target="../media/image146.png"/><Relationship Id="rId306" Type="http://schemas.openxmlformats.org/officeDocument/2006/relationships/image" Target="../media/image153.png"/><Relationship Id="rId87" Type="http://schemas.openxmlformats.org/officeDocument/2006/relationships/customXml" Target="../ink/ink43.xml"/><Relationship Id="rId513" Type="http://schemas.openxmlformats.org/officeDocument/2006/relationships/customXml" Target="../ink/ink256.xml"/><Relationship Id="rId597" Type="http://schemas.openxmlformats.org/officeDocument/2006/relationships/customXml" Target="../ink/ink298.xml"/><Relationship Id="rId720" Type="http://schemas.openxmlformats.org/officeDocument/2006/relationships/image" Target="../media/image360.png"/><Relationship Id="rId152" Type="http://schemas.openxmlformats.org/officeDocument/2006/relationships/image" Target="../media/image76.png"/><Relationship Id="rId457" Type="http://schemas.openxmlformats.org/officeDocument/2006/relationships/customXml" Target="../ink/ink228.xml"/><Relationship Id="rId664" Type="http://schemas.openxmlformats.org/officeDocument/2006/relationships/image" Target="../media/image332.png"/><Relationship Id="rId14" Type="http://schemas.openxmlformats.org/officeDocument/2006/relationships/image" Target="../media/image7.png"/><Relationship Id="rId317" Type="http://schemas.openxmlformats.org/officeDocument/2006/relationships/customXml" Target="../ink/ink158.xml"/><Relationship Id="rId524" Type="http://schemas.openxmlformats.org/officeDocument/2006/relationships/image" Target="../media/image262.png"/><Relationship Id="rId731" Type="http://schemas.openxmlformats.org/officeDocument/2006/relationships/customXml" Target="../ink/ink365.xml"/><Relationship Id="rId98" Type="http://schemas.openxmlformats.org/officeDocument/2006/relationships/image" Target="../media/image49.png"/><Relationship Id="rId163" Type="http://schemas.openxmlformats.org/officeDocument/2006/relationships/customXml" Target="../ink/ink81.xml"/><Relationship Id="rId370" Type="http://schemas.openxmlformats.org/officeDocument/2006/relationships/image" Target="../media/image185.png"/><Relationship Id="rId230" Type="http://schemas.openxmlformats.org/officeDocument/2006/relationships/image" Target="../media/image115.png"/><Relationship Id="rId468" Type="http://schemas.openxmlformats.org/officeDocument/2006/relationships/image" Target="../media/image234.png"/><Relationship Id="rId675" Type="http://schemas.openxmlformats.org/officeDocument/2006/relationships/customXml" Target="../ink/ink337.xml"/><Relationship Id="rId25" Type="http://schemas.openxmlformats.org/officeDocument/2006/relationships/customXml" Target="../ink/ink12.xml"/><Relationship Id="rId328" Type="http://schemas.openxmlformats.org/officeDocument/2006/relationships/image" Target="../media/image164.png"/><Relationship Id="rId535" Type="http://schemas.openxmlformats.org/officeDocument/2006/relationships/customXml" Target="../ink/ink267.xml"/><Relationship Id="rId742" Type="http://schemas.openxmlformats.org/officeDocument/2006/relationships/image" Target="../media/image371.png"/><Relationship Id="rId174" Type="http://schemas.openxmlformats.org/officeDocument/2006/relationships/image" Target="../media/image87.png"/><Relationship Id="rId381" Type="http://schemas.openxmlformats.org/officeDocument/2006/relationships/customXml" Target="../ink/ink190.xml"/><Relationship Id="rId602" Type="http://schemas.openxmlformats.org/officeDocument/2006/relationships/image" Target="../media/image301.png"/><Relationship Id="rId241" Type="http://schemas.openxmlformats.org/officeDocument/2006/relationships/customXml" Target="../ink/ink120.xml"/><Relationship Id="rId479" Type="http://schemas.openxmlformats.org/officeDocument/2006/relationships/customXml" Target="../ink/ink239.xml"/><Relationship Id="rId686" Type="http://schemas.openxmlformats.org/officeDocument/2006/relationships/image" Target="../media/image343.png"/><Relationship Id="rId36" Type="http://schemas.openxmlformats.org/officeDocument/2006/relationships/image" Target="../media/image18.png"/><Relationship Id="rId339" Type="http://schemas.openxmlformats.org/officeDocument/2006/relationships/customXml" Target="../ink/ink169.xml"/><Relationship Id="rId546" Type="http://schemas.openxmlformats.org/officeDocument/2006/relationships/image" Target="../media/image273.png"/><Relationship Id="rId753" Type="http://schemas.openxmlformats.org/officeDocument/2006/relationships/customXml" Target="../ink/ink376.xml"/><Relationship Id="rId101" Type="http://schemas.openxmlformats.org/officeDocument/2006/relationships/customXml" Target="../ink/ink50.xml"/><Relationship Id="rId185" Type="http://schemas.openxmlformats.org/officeDocument/2006/relationships/customXml" Target="../ink/ink92.xml"/><Relationship Id="rId406" Type="http://schemas.openxmlformats.org/officeDocument/2006/relationships/image" Target="../media/image203.png"/><Relationship Id="rId392" Type="http://schemas.openxmlformats.org/officeDocument/2006/relationships/image" Target="../media/image196.png"/><Relationship Id="rId613" Type="http://schemas.openxmlformats.org/officeDocument/2006/relationships/customXml" Target="../ink/ink306.xml"/><Relationship Id="rId697" Type="http://schemas.openxmlformats.org/officeDocument/2006/relationships/customXml" Target="../ink/ink348.xml"/><Relationship Id="rId252" Type="http://schemas.openxmlformats.org/officeDocument/2006/relationships/image" Target="../media/image126.png"/><Relationship Id="rId47" Type="http://schemas.openxmlformats.org/officeDocument/2006/relationships/customXml" Target="../ink/ink23.xml"/><Relationship Id="rId112" Type="http://schemas.openxmlformats.org/officeDocument/2006/relationships/image" Target="../media/image56.png"/><Relationship Id="rId557" Type="http://schemas.openxmlformats.org/officeDocument/2006/relationships/customXml" Target="../ink/ink278.xml"/><Relationship Id="rId764" Type="http://schemas.openxmlformats.org/officeDocument/2006/relationships/image" Target="../media/image382.png"/><Relationship Id="rId196" Type="http://schemas.openxmlformats.org/officeDocument/2006/relationships/image" Target="../media/image98.png"/><Relationship Id="rId417" Type="http://schemas.openxmlformats.org/officeDocument/2006/relationships/customXml" Target="../ink/ink208.xml"/><Relationship Id="rId624" Type="http://schemas.openxmlformats.org/officeDocument/2006/relationships/image" Target="../media/image312.png"/><Relationship Id="rId263" Type="http://schemas.openxmlformats.org/officeDocument/2006/relationships/customXml" Target="../ink/ink131.xml"/><Relationship Id="rId470" Type="http://schemas.openxmlformats.org/officeDocument/2006/relationships/image" Target="../media/image235.png"/><Relationship Id="rId58" Type="http://schemas.openxmlformats.org/officeDocument/2006/relationships/image" Target="../media/image29.png"/><Relationship Id="rId123" Type="http://schemas.openxmlformats.org/officeDocument/2006/relationships/customXml" Target="../ink/ink61.xml"/><Relationship Id="rId330" Type="http://schemas.openxmlformats.org/officeDocument/2006/relationships/image" Target="../media/image165.png"/><Relationship Id="rId568" Type="http://schemas.openxmlformats.org/officeDocument/2006/relationships/image" Target="../media/image284.png"/><Relationship Id="rId775" Type="http://schemas.openxmlformats.org/officeDocument/2006/relationships/customXml" Target="../ink/ink387.xml"/><Relationship Id="rId428" Type="http://schemas.openxmlformats.org/officeDocument/2006/relationships/image" Target="../media/image214.png"/><Relationship Id="rId635" Type="http://schemas.openxmlformats.org/officeDocument/2006/relationships/customXml" Target="../ink/ink317.xml"/><Relationship Id="rId274" Type="http://schemas.openxmlformats.org/officeDocument/2006/relationships/image" Target="../media/image137.png"/><Relationship Id="rId481" Type="http://schemas.openxmlformats.org/officeDocument/2006/relationships/customXml" Target="../ink/ink240.xml"/><Relationship Id="rId702" Type="http://schemas.openxmlformats.org/officeDocument/2006/relationships/image" Target="../media/image351.png"/><Relationship Id="rId69" Type="http://schemas.openxmlformats.org/officeDocument/2006/relationships/customXml" Target="../ink/ink34.xml"/><Relationship Id="rId134" Type="http://schemas.openxmlformats.org/officeDocument/2006/relationships/image" Target="../media/image67.png"/><Relationship Id="rId579" Type="http://schemas.openxmlformats.org/officeDocument/2006/relationships/customXml" Target="../ink/ink289.xml"/><Relationship Id="rId341" Type="http://schemas.openxmlformats.org/officeDocument/2006/relationships/customXml" Target="../ink/ink170.xml"/><Relationship Id="rId439" Type="http://schemas.openxmlformats.org/officeDocument/2006/relationships/customXml" Target="../ink/ink219.xml"/><Relationship Id="rId646" Type="http://schemas.openxmlformats.org/officeDocument/2006/relationships/image" Target="../media/image323.png"/><Relationship Id="rId201" Type="http://schemas.openxmlformats.org/officeDocument/2006/relationships/customXml" Target="../ink/ink100.xml"/><Relationship Id="rId285" Type="http://schemas.openxmlformats.org/officeDocument/2006/relationships/customXml" Target="../ink/ink142.xml"/><Relationship Id="rId506" Type="http://schemas.openxmlformats.org/officeDocument/2006/relationships/image" Target="../media/image253.png"/><Relationship Id="rId492" Type="http://schemas.openxmlformats.org/officeDocument/2006/relationships/image" Target="../media/image246.png"/><Relationship Id="rId713" Type="http://schemas.openxmlformats.org/officeDocument/2006/relationships/customXml" Target="../ink/ink356.xml"/><Relationship Id="rId145" Type="http://schemas.openxmlformats.org/officeDocument/2006/relationships/customXml" Target="../ink/ink72.xml"/><Relationship Id="rId352" Type="http://schemas.openxmlformats.org/officeDocument/2006/relationships/image" Target="../media/image176.png"/><Relationship Id="rId212" Type="http://schemas.openxmlformats.org/officeDocument/2006/relationships/image" Target="../media/image106.png"/><Relationship Id="rId657" Type="http://schemas.openxmlformats.org/officeDocument/2006/relationships/customXml" Target="../ink/ink328.xml"/><Relationship Id="rId296" Type="http://schemas.openxmlformats.org/officeDocument/2006/relationships/image" Target="../media/image148.png"/><Relationship Id="rId517" Type="http://schemas.openxmlformats.org/officeDocument/2006/relationships/customXml" Target="../ink/ink258.xml"/><Relationship Id="rId724" Type="http://schemas.openxmlformats.org/officeDocument/2006/relationships/image" Target="../media/image362.png"/><Relationship Id="rId60" Type="http://schemas.openxmlformats.org/officeDocument/2006/relationships/image" Target="../media/image30.png"/><Relationship Id="rId156" Type="http://schemas.openxmlformats.org/officeDocument/2006/relationships/image" Target="../media/image78.png"/><Relationship Id="rId363" Type="http://schemas.openxmlformats.org/officeDocument/2006/relationships/customXml" Target="../ink/ink181.xml"/><Relationship Id="rId570" Type="http://schemas.openxmlformats.org/officeDocument/2006/relationships/image" Target="../media/image285.png"/><Relationship Id="rId223" Type="http://schemas.openxmlformats.org/officeDocument/2006/relationships/customXml" Target="../ink/ink111.xml"/><Relationship Id="rId430" Type="http://schemas.openxmlformats.org/officeDocument/2006/relationships/image" Target="../media/image215.png"/><Relationship Id="rId668" Type="http://schemas.openxmlformats.org/officeDocument/2006/relationships/image" Target="../media/image334.png"/><Relationship Id="rId18" Type="http://schemas.openxmlformats.org/officeDocument/2006/relationships/image" Target="../media/image9.png"/><Relationship Id="rId528" Type="http://schemas.openxmlformats.org/officeDocument/2006/relationships/image" Target="../media/image264.png"/><Relationship Id="rId735" Type="http://schemas.openxmlformats.org/officeDocument/2006/relationships/customXml" Target="../ink/ink367.xml"/><Relationship Id="rId167" Type="http://schemas.openxmlformats.org/officeDocument/2006/relationships/customXml" Target="../ink/ink83.xml"/><Relationship Id="rId374" Type="http://schemas.openxmlformats.org/officeDocument/2006/relationships/image" Target="../media/image187.png"/><Relationship Id="rId581" Type="http://schemas.openxmlformats.org/officeDocument/2006/relationships/customXml" Target="../ink/ink290.xml"/><Relationship Id="rId71" Type="http://schemas.openxmlformats.org/officeDocument/2006/relationships/customXml" Target="../ink/ink35.xml"/><Relationship Id="rId234" Type="http://schemas.openxmlformats.org/officeDocument/2006/relationships/image" Target="../media/image117.png"/><Relationship Id="rId679" Type="http://schemas.openxmlformats.org/officeDocument/2006/relationships/customXml" Target="../ink/ink339.xml"/><Relationship Id="rId2" Type="http://schemas.openxmlformats.org/officeDocument/2006/relationships/notesSlide" Target="../notesSlides/notesSlide2.xml"/><Relationship Id="rId29" Type="http://schemas.openxmlformats.org/officeDocument/2006/relationships/customXml" Target="../ink/ink14.xml"/><Relationship Id="rId441" Type="http://schemas.openxmlformats.org/officeDocument/2006/relationships/customXml" Target="../ink/ink220.xml"/><Relationship Id="rId539" Type="http://schemas.openxmlformats.org/officeDocument/2006/relationships/customXml" Target="../ink/ink269.xml"/><Relationship Id="rId746" Type="http://schemas.openxmlformats.org/officeDocument/2006/relationships/image" Target="../media/image373.png"/><Relationship Id="rId178" Type="http://schemas.openxmlformats.org/officeDocument/2006/relationships/image" Target="../media/image89.png"/><Relationship Id="rId301" Type="http://schemas.openxmlformats.org/officeDocument/2006/relationships/customXml" Target="../ink/ink150.xml"/><Relationship Id="rId82" Type="http://schemas.openxmlformats.org/officeDocument/2006/relationships/image" Target="../media/image41.png"/><Relationship Id="rId385" Type="http://schemas.openxmlformats.org/officeDocument/2006/relationships/customXml" Target="../ink/ink192.xml"/><Relationship Id="rId592" Type="http://schemas.openxmlformats.org/officeDocument/2006/relationships/image" Target="../media/image296.png"/><Relationship Id="rId606" Type="http://schemas.openxmlformats.org/officeDocument/2006/relationships/image" Target="../media/image303.png"/><Relationship Id="rId245" Type="http://schemas.openxmlformats.org/officeDocument/2006/relationships/customXml" Target="../ink/ink122.xml"/><Relationship Id="rId452" Type="http://schemas.openxmlformats.org/officeDocument/2006/relationships/image" Target="../media/image226.png"/><Relationship Id="rId105" Type="http://schemas.openxmlformats.org/officeDocument/2006/relationships/customXml" Target="../ink/ink52.xml"/><Relationship Id="rId312" Type="http://schemas.openxmlformats.org/officeDocument/2006/relationships/image" Target="../media/image156.png"/><Relationship Id="rId757" Type="http://schemas.openxmlformats.org/officeDocument/2006/relationships/customXml" Target="../ink/ink378.xml"/><Relationship Id="rId93" Type="http://schemas.openxmlformats.org/officeDocument/2006/relationships/customXml" Target="../ink/ink46.xml"/><Relationship Id="rId189" Type="http://schemas.openxmlformats.org/officeDocument/2006/relationships/customXml" Target="../ink/ink94.xml"/><Relationship Id="rId396" Type="http://schemas.openxmlformats.org/officeDocument/2006/relationships/image" Target="../media/image198.png"/><Relationship Id="rId617" Type="http://schemas.openxmlformats.org/officeDocument/2006/relationships/customXml" Target="../ink/ink308.xml"/><Relationship Id="rId256" Type="http://schemas.openxmlformats.org/officeDocument/2006/relationships/image" Target="../media/image128.png"/><Relationship Id="rId463" Type="http://schemas.openxmlformats.org/officeDocument/2006/relationships/customXml" Target="../ink/ink231.xml"/><Relationship Id="rId670" Type="http://schemas.openxmlformats.org/officeDocument/2006/relationships/image" Target="../media/image335.png"/><Relationship Id="rId116" Type="http://schemas.openxmlformats.org/officeDocument/2006/relationships/image" Target="../media/image58.png"/><Relationship Id="rId323" Type="http://schemas.openxmlformats.org/officeDocument/2006/relationships/customXml" Target="../ink/ink161.xml"/><Relationship Id="rId530" Type="http://schemas.openxmlformats.org/officeDocument/2006/relationships/image" Target="../media/image265.png"/><Relationship Id="rId768" Type="http://schemas.openxmlformats.org/officeDocument/2006/relationships/image" Target="../media/image384.png"/><Relationship Id="rId20" Type="http://schemas.openxmlformats.org/officeDocument/2006/relationships/image" Target="../media/image10.png"/><Relationship Id="rId628" Type="http://schemas.openxmlformats.org/officeDocument/2006/relationships/image" Target="../media/image314.png"/><Relationship Id="rId267" Type="http://schemas.openxmlformats.org/officeDocument/2006/relationships/customXml" Target="../ink/ink133.xml"/><Relationship Id="rId474" Type="http://schemas.openxmlformats.org/officeDocument/2006/relationships/image" Target="../media/image237.png"/><Relationship Id="rId127" Type="http://schemas.openxmlformats.org/officeDocument/2006/relationships/customXml" Target="../ink/ink63.xml"/><Relationship Id="rId681" Type="http://schemas.openxmlformats.org/officeDocument/2006/relationships/customXml" Target="../ink/ink340.xml"/><Relationship Id="rId779" Type="http://schemas.openxmlformats.org/officeDocument/2006/relationships/customXml" Target="../ink/ink389.xml"/><Relationship Id="rId31" Type="http://schemas.openxmlformats.org/officeDocument/2006/relationships/customXml" Target="../ink/ink15.xml"/><Relationship Id="rId334" Type="http://schemas.openxmlformats.org/officeDocument/2006/relationships/image" Target="../media/image167.png"/><Relationship Id="rId541" Type="http://schemas.openxmlformats.org/officeDocument/2006/relationships/customXml" Target="../ink/ink270.xml"/><Relationship Id="rId639" Type="http://schemas.openxmlformats.org/officeDocument/2006/relationships/customXml" Target="../ink/ink319.xml"/><Relationship Id="rId180" Type="http://schemas.openxmlformats.org/officeDocument/2006/relationships/image" Target="../media/image90.png"/><Relationship Id="rId278" Type="http://schemas.openxmlformats.org/officeDocument/2006/relationships/image" Target="../media/image139.png"/><Relationship Id="rId401" Type="http://schemas.openxmlformats.org/officeDocument/2006/relationships/customXml" Target="../ink/ink200.xml"/><Relationship Id="rId485" Type="http://schemas.openxmlformats.org/officeDocument/2006/relationships/customXml" Target="../ink/ink242.xml"/><Relationship Id="rId692" Type="http://schemas.openxmlformats.org/officeDocument/2006/relationships/image" Target="../media/image346.png"/><Relationship Id="rId706" Type="http://schemas.openxmlformats.org/officeDocument/2006/relationships/image" Target="../media/image353.png"/><Relationship Id="rId42" Type="http://schemas.openxmlformats.org/officeDocument/2006/relationships/image" Target="../media/image21.png"/><Relationship Id="rId138" Type="http://schemas.openxmlformats.org/officeDocument/2006/relationships/image" Target="../media/image69.png"/><Relationship Id="rId345" Type="http://schemas.openxmlformats.org/officeDocument/2006/relationships/customXml" Target="../ink/ink172.xml"/><Relationship Id="rId552" Type="http://schemas.openxmlformats.org/officeDocument/2006/relationships/image" Target="../media/image276.png"/><Relationship Id="rId191" Type="http://schemas.openxmlformats.org/officeDocument/2006/relationships/customXml" Target="../ink/ink95.xml"/><Relationship Id="rId205" Type="http://schemas.openxmlformats.org/officeDocument/2006/relationships/customXml" Target="../ink/ink102.xml"/><Relationship Id="rId412" Type="http://schemas.openxmlformats.org/officeDocument/2006/relationships/image" Target="../media/image206.png"/><Relationship Id="rId107" Type="http://schemas.openxmlformats.org/officeDocument/2006/relationships/customXml" Target="../ink/ink53.xml"/><Relationship Id="rId289" Type="http://schemas.openxmlformats.org/officeDocument/2006/relationships/customXml" Target="../ink/ink144.xml"/><Relationship Id="rId454" Type="http://schemas.openxmlformats.org/officeDocument/2006/relationships/image" Target="../media/image227.png"/><Relationship Id="rId496" Type="http://schemas.openxmlformats.org/officeDocument/2006/relationships/image" Target="../media/image248.png"/><Relationship Id="rId661" Type="http://schemas.openxmlformats.org/officeDocument/2006/relationships/customXml" Target="../ink/ink330.xml"/><Relationship Id="rId717" Type="http://schemas.openxmlformats.org/officeDocument/2006/relationships/customXml" Target="../ink/ink358.xml"/><Relationship Id="rId759" Type="http://schemas.openxmlformats.org/officeDocument/2006/relationships/customXml" Target="../ink/ink379.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314" Type="http://schemas.openxmlformats.org/officeDocument/2006/relationships/image" Target="../media/image157.png"/><Relationship Id="rId356" Type="http://schemas.openxmlformats.org/officeDocument/2006/relationships/image" Target="../media/image178.png"/><Relationship Id="rId398" Type="http://schemas.openxmlformats.org/officeDocument/2006/relationships/image" Target="../media/image199.png"/><Relationship Id="rId521" Type="http://schemas.openxmlformats.org/officeDocument/2006/relationships/customXml" Target="../ink/ink260.xml"/><Relationship Id="rId563" Type="http://schemas.openxmlformats.org/officeDocument/2006/relationships/customXml" Target="../ink/ink281.xml"/><Relationship Id="rId619" Type="http://schemas.openxmlformats.org/officeDocument/2006/relationships/customXml" Target="../ink/ink309.xml"/><Relationship Id="rId770" Type="http://schemas.openxmlformats.org/officeDocument/2006/relationships/image" Target="../media/image385.png"/><Relationship Id="rId95" Type="http://schemas.openxmlformats.org/officeDocument/2006/relationships/customXml" Target="../ink/ink47.xml"/><Relationship Id="rId160" Type="http://schemas.openxmlformats.org/officeDocument/2006/relationships/image" Target="../media/image80.png"/><Relationship Id="rId216" Type="http://schemas.openxmlformats.org/officeDocument/2006/relationships/image" Target="../media/image108.png"/><Relationship Id="rId423" Type="http://schemas.openxmlformats.org/officeDocument/2006/relationships/customXml" Target="../ink/ink211.xml"/><Relationship Id="rId258" Type="http://schemas.openxmlformats.org/officeDocument/2006/relationships/image" Target="../media/image129.png"/><Relationship Id="rId465" Type="http://schemas.openxmlformats.org/officeDocument/2006/relationships/customXml" Target="../ink/ink232.xml"/><Relationship Id="rId630" Type="http://schemas.openxmlformats.org/officeDocument/2006/relationships/image" Target="../media/image315.png"/><Relationship Id="rId672" Type="http://schemas.openxmlformats.org/officeDocument/2006/relationships/image" Target="../media/image336.png"/><Relationship Id="rId728" Type="http://schemas.openxmlformats.org/officeDocument/2006/relationships/image" Target="../media/image364.png"/><Relationship Id="rId22" Type="http://schemas.openxmlformats.org/officeDocument/2006/relationships/image" Target="../media/image11.png"/><Relationship Id="rId64" Type="http://schemas.openxmlformats.org/officeDocument/2006/relationships/image" Target="../media/image32.png"/><Relationship Id="rId118" Type="http://schemas.openxmlformats.org/officeDocument/2006/relationships/image" Target="../media/image59.png"/><Relationship Id="rId325" Type="http://schemas.openxmlformats.org/officeDocument/2006/relationships/customXml" Target="../ink/ink162.xml"/><Relationship Id="rId367" Type="http://schemas.openxmlformats.org/officeDocument/2006/relationships/customXml" Target="../ink/ink183.xml"/><Relationship Id="rId532" Type="http://schemas.openxmlformats.org/officeDocument/2006/relationships/image" Target="../media/image266.png"/><Relationship Id="rId574" Type="http://schemas.openxmlformats.org/officeDocument/2006/relationships/image" Target="../media/image287.png"/><Relationship Id="rId171" Type="http://schemas.openxmlformats.org/officeDocument/2006/relationships/customXml" Target="../ink/ink85.xml"/><Relationship Id="rId227" Type="http://schemas.openxmlformats.org/officeDocument/2006/relationships/customXml" Target="../ink/ink113.xml"/><Relationship Id="rId269" Type="http://schemas.openxmlformats.org/officeDocument/2006/relationships/customXml" Target="../ink/ink134.xml"/><Relationship Id="rId434" Type="http://schemas.openxmlformats.org/officeDocument/2006/relationships/image" Target="../media/image217.png"/><Relationship Id="rId476" Type="http://schemas.openxmlformats.org/officeDocument/2006/relationships/image" Target="../media/image238.png"/><Relationship Id="rId641" Type="http://schemas.openxmlformats.org/officeDocument/2006/relationships/customXml" Target="../ink/ink320.xml"/><Relationship Id="rId683" Type="http://schemas.openxmlformats.org/officeDocument/2006/relationships/customXml" Target="../ink/ink341.xml"/><Relationship Id="rId739" Type="http://schemas.openxmlformats.org/officeDocument/2006/relationships/customXml" Target="../ink/ink369.xml"/><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image" Target="../media/image140.png"/><Relationship Id="rId336" Type="http://schemas.openxmlformats.org/officeDocument/2006/relationships/image" Target="../media/image168.png"/><Relationship Id="rId501" Type="http://schemas.openxmlformats.org/officeDocument/2006/relationships/customXml" Target="../ink/ink250.xml"/><Relationship Id="rId543" Type="http://schemas.openxmlformats.org/officeDocument/2006/relationships/customXml" Target="../ink/ink271.xml"/><Relationship Id="rId75" Type="http://schemas.openxmlformats.org/officeDocument/2006/relationships/customXml" Target="../ink/ink37.xml"/><Relationship Id="rId140" Type="http://schemas.openxmlformats.org/officeDocument/2006/relationships/image" Target="../media/image70.png"/><Relationship Id="rId182" Type="http://schemas.openxmlformats.org/officeDocument/2006/relationships/image" Target="../media/image91.png"/><Relationship Id="rId378" Type="http://schemas.openxmlformats.org/officeDocument/2006/relationships/image" Target="../media/image189.png"/><Relationship Id="rId403" Type="http://schemas.openxmlformats.org/officeDocument/2006/relationships/customXml" Target="../ink/ink201.xml"/><Relationship Id="rId585" Type="http://schemas.openxmlformats.org/officeDocument/2006/relationships/customXml" Target="../ink/ink292.xml"/><Relationship Id="rId750" Type="http://schemas.openxmlformats.org/officeDocument/2006/relationships/image" Target="../media/image375.png"/><Relationship Id="rId6" Type="http://schemas.openxmlformats.org/officeDocument/2006/relationships/image" Target="../media/image3.png"/><Relationship Id="rId238" Type="http://schemas.openxmlformats.org/officeDocument/2006/relationships/image" Target="../media/image119.png"/><Relationship Id="rId445" Type="http://schemas.openxmlformats.org/officeDocument/2006/relationships/customXml" Target="../ink/ink222.xml"/><Relationship Id="rId487" Type="http://schemas.openxmlformats.org/officeDocument/2006/relationships/customXml" Target="../ink/ink243.xml"/><Relationship Id="rId610" Type="http://schemas.openxmlformats.org/officeDocument/2006/relationships/image" Target="../media/image305.png"/><Relationship Id="rId652" Type="http://schemas.openxmlformats.org/officeDocument/2006/relationships/image" Target="../media/image326.png"/><Relationship Id="rId694" Type="http://schemas.openxmlformats.org/officeDocument/2006/relationships/image" Target="../media/image347.png"/><Relationship Id="rId708" Type="http://schemas.openxmlformats.org/officeDocument/2006/relationships/image" Target="../media/image354.png"/><Relationship Id="rId291" Type="http://schemas.openxmlformats.org/officeDocument/2006/relationships/customXml" Target="../ink/ink145.xml"/><Relationship Id="rId305" Type="http://schemas.openxmlformats.org/officeDocument/2006/relationships/customXml" Target="../ink/ink152.xml"/><Relationship Id="rId347" Type="http://schemas.openxmlformats.org/officeDocument/2006/relationships/customXml" Target="../ink/ink173.xml"/><Relationship Id="rId512" Type="http://schemas.openxmlformats.org/officeDocument/2006/relationships/image" Target="../media/image256.png"/><Relationship Id="rId44" Type="http://schemas.openxmlformats.org/officeDocument/2006/relationships/image" Target="../media/image22.png"/><Relationship Id="rId86" Type="http://schemas.openxmlformats.org/officeDocument/2006/relationships/image" Target="../media/image43.png"/><Relationship Id="rId151" Type="http://schemas.openxmlformats.org/officeDocument/2006/relationships/customXml" Target="../ink/ink75.xml"/><Relationship Id="rId389" Type="http://schemas.openxmlformats.org/officeDocument/2006/relationships/customXml" Target="../ink/ink194.xml"/><Relationship Id="rId554" Type="http://schemas.openxmlformats.org/officeDocument/2006/relationships/image" Target="../media/image277.png"/><Relationship Id="rId596" Type="http://schemas.openxmlformats.org/officeDocument/2006/relationships/image" Target="../media/image298.png"/><Relationship Id="rId761" Type="http://schemas.openxmlformats.org/officeDocument/2006/relationships/customXml" Target="../ink/ink380.xml"/><Relationship Id="rId193" Type="http://schemas.openxmlformats.org/officeDocument/2006/relationships/customXml" Target="../ink/ink96.xml"/><Relationship Id="rId207" Type="http://schemas.openxmlformats.org/officeDocument/2006/relationships/customXml" Target="../ink/ink103.xml"/><Relationship Id="rId249" Type="http://schemas.openxmlformats.org/officeDocument/2006/relationships/customXml" Target="../ink/ink124.xml"/><Relationship Id="rId414" Type="http://schemas.openxmlformats.org/officeDocument/2006/relationships/image" Target="../media/image207.png"/><Relationship Id="rId456" Type="http://schemas.openxmlformats.org/officeDocument/2006/relationships/image" Target="../media/image228.png"/><Relationship Id="rId498" Type="http://schemas.openxmlformats.org/officeDocument/2006/relationships/image" Target="../media/image249.png"/><Relationship Id="rId621" Type="http://schemas.openxmlformats.org/officeDocument/2006/relationships/customXml" Target="../ink/ink310.xml"/><Relationship Id="rId663" Type="http://schemas.openxmlformats.org/officeDocument/2006/relationships/customXml" Target="../ink/ink331.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30.png"/><Relationship Id="rId316" Type="http://schemas.openxmlformats.org/officeDocument/2006/relationships/image" Target="../media/image158.png"/><Relationship Id="rId523" Type="http://schemas.openxmlformats.org/officeDocument/2006/relationships/customXml" Target="../ink/ink261.xml"/><Relationship Id="rId719" Type="http://schemas.openxmlformats.org/officeDocument/2006/relationships/customXml" Target="../ink/ink359.xml"/><Relationship Id="rId55" Type="http://schemas.openxmlformats.org/officeDocument/2006/relationships/customXml" Target="../ink/ink27.xml"/><Relationship Id="rId97" Type="http://schemas.openxmlformats.org/officeDocument/2006/relationships/customXml" Target="../ink/ink48.xml"/><Relationship Id="rId120" Type="http://schemas.openxmlformats.org/officeDocument/2006/relationships/image" Target="../media/image60.png"/><Relationship Id="rId358" Type="http://schemas.openxmlformats.org/officeDocument/2006/relationships/image" Target="../media/image179.png"/><Relationship Id="rId565" Type="http://schemas.openxmlformats.org/officeDocument/2006/relationships/customXml" Target="../ink/ink282.xml"/><Relationship Id="rId730" Type="http://schemas.openxmlformats.org/officeDocument/2006/relationships/image" Target="../media/image365.png"/><Relationship Id="rId772" Type="http://schemas.openxmlformats.org/officeDocument/2006/relationships/image" Target="../media/image386.png"/><Relationship Id="rId162" Type="http://schemas.openxmlformats.org/officeDocument/2006/relationships/image" Target="../media/image81.png"/><Relationship Id="rId218" Type="http://schemas.openxmlformats.org/officeDocument/2006/relationships/image" Target="../media/image109.png"/><Relationship Id="rId425" Type="http://schemas.openxmlformats.org/officeDocument/2006/relationships/customXml" Target="../ink/ink212.xml"/><Relationship Id="rId467" Type="http://schemas.openxmlformats.org/officeDocument/2006/relationships/customXml" Target="../ink/ink233.xml"/><Relationship Id="rId632" Type="http://schemas.openxmlformats.org/officeDocument/2006/relationships/image" Target="../media/image316.png"/><Relationship Id="rId271" Type="http://schemas.openxmlformats.org/officeDocument/2006/relationships/customXml" Target="../ink/ink135.xml"/><Relationship Id="rId674" Type="http://schemas.openxmlformats.org/officeDocument/2006/relationships/image" Target="../media/image337.png"/><Relationship Id="rId24" Type="http://schemas.openxmlformats.org/officeDocument/2006/relationships/image" Target="../media/image12.png"/><Relationship Id="rId66" Type="http://schemas.openxmlformats.org/officeDocument/2006/relationships/image" Target="../media/image33.png"/><Relationship Id="rId131" Type="http://schemas.openxmlformats.org/officeDocument/2006/relationships/customXml" Target="../ink/ink65.xml"/><Relationship Id="rId327" Type="http://schemas.openxmlformats.org/officeDocument/2006/relationships/customXml" Target="../ink/ink163.xml"/><Relationship Id="rId369" Type="http://schemas.openxmlformats.org/officeDocument/2006/relationships/customXml" Target="../ink/ink184.xml"/><Relationship Id="rId534" Type="http://schemas.openxmlformats.org/officeDocument/2006/relationships/image" Target="../media/image267.png"/><Relationship Id="rId576" Type="http://schemas.openxmlformats.org/officeDocument/2006/relationships/image" Target="../media/image288.png"/><Relationship Id="rId741" Type="http://schemas.openxmlformats.org/officeDocument/2006/relationships/customXml" Target="../ink/ink370.xml"/><Relationship Id="rId173" Type="http://schemas.openxmlformats.org/officeDocument/2006/relationships/customXml" Target="../ink/ink86.xml"/><Relationship Id="rId229" Type="http://schemas.openxmlformats.org/officeDocument/2006/relationships/customXml" Target="../ink/ink114.xml"/><Relationship Id="rId380" Type="http://schemas.openxmlformats.org/officeDocument/2006/relationships/image" Target="../media/image190.png"/><Relationship Id="rId436" Type="http://schemas.openxmlformats.org/officeDocument/2006/relationships/image" Target="../media/image218.png"/><Relationship Id="rId601" Type="http://schemas.openxmlformats.org/officeDocument/2006/relationships/customXml" Target="../ink/ink300.xml"/><Relationship Id="rId643" Type="http://schemas.openxmlformats.org/officeDocument/2006/relationships/customXml" Target="../ink/ink321.xml"/><Relationship Id="rId240" Type="http://schemas.openxmlformats.org/officeDocument/2006/relationships/image" Target="../media/image120.png"/><Relationship Id="rId478" Type="http://schemas.openxmlformats.org/officeDocument/2006/relationships/image" Target="../media/image239.png"/><Relationship Id="rId685" Type="http://schemas.openxmlformats.org/officeDocument/2006/relationships/customXml" Target="../ink/ink342.xml"/><Relationship Id="rId35" Type="http://schemas.openxmlformats.org/officeDocument/2006/relationships/customXml" Target="../ink/ink17.xml"/><Relationship Id="rId77" Type="http://schemas.openxmlformats.org/officeDocument/2006/relationships/customXml" Target="../ink/ink38.xml"/><Relationship Id="rId100" Type="http://schemas.openxmlformats.org/officeDocument/2006/relationships/image" Target="../media/image50.png"/><Relationship Id="rId282" Type="http://schemas.openxmlformats.org/officeDocument/2006/relationships/image" Target="../media/image141.png"/><Relationship Id="rId338" Type="http://schemas.openxmlformats.org/officeDocument/2006/relationships/image" Target="../media/image169.png"/><Relationship Id="rId503" Type="http://schemas.openxmlformats.org/officeDocument/2006/relationships/customXml" Target="../ink/ink251.xml"/><Relationship Id="rId545" Type="http://schemas.openxmlformats.org/officeDocument/2006/relationships/customXml" Target="../ink/ink272.xml"/><Relationship Id="rId587" Type="http://schemas.openxmlformats.org/officeDocument/2006/relationships/customXml" Target="../ink/ink293.xml"/><Relationship Id="rId710" Type="http://schemas.openxmlformats.org/officeDocument/2006/relationships/image" Target="../media/image355.png"/><Relationship Id="rId752" Type="http://schemas.openxmlformats.org/officeDocument/2006/relationships/image" Target="../media/image376.png"/><Relationship Id="rId8" Type="http://schemas.openxmlformats.org/officeDocument/2006/relationships/image" Target="../media/image4.png"/><Relationship Id="rId142" Type="http://schemas.openxmlformats.org/officeDocument/2006/relationships/image" Target="../media/image71.png"/><Relationship Id="rId184" Type="http://schemas.openxmlformats.org/officeDocument/2006/relationships/image" Target="../media/image92.png"/><Relationship Id="rId391" Type="http://schemas.openxmlformats.org/officeDocument/2006/relationships/customXml" Target="../ink/ink195.xml"/><Relationship Id="rId405" Type="http://schemas.openxmlformats.org/officeDocument/2006/relationships/customXml" Target="../ink/ink202.xml"/><Relationship Id="rId447" Type="http://schemas.openxmlformats.org/officeDocument/2006/relationships/customXml" Target="../ink/ink223.xml"/><Relationship Id="rId612" Type="http://schemas.openxmlformats.org/officeDocument/2006/relationships/image" Target="../media/image306.png"/><Relationship Id="rId251" Type="http://schemas.openxmlformats.org/officeDocument/2006/relationships/customXml" Target="../ink/ink125.xml"/><Relationship Id="rId489" Type="http://schemas.openxmlformats.org/officeDocument/2006/relationships/customXml" Target="../ink/ink244.xml"/><Relationship Id="rId654" Type="http://schemas.openxmlformats.org/officeDocument/2006/relationships/image" Target="../media/image327.png"/><Relationship Id="rId696" Type="http://schemas.openxmlformats.org/officeDocument/2006/relationships/image" Target="../media/image348.png"/><Relationship Id="rId46" Type="http://schemas.openxmlformats.org/officeDocument/2006/relationships/image" Target="../media/image23.png"/><Relationship Id="rId293" Type="http://schemas.openxmlformats.org/officeDocument/2006/relationships/customXml" Target="../ink/ink146.xml"/><Relationship Id="rId307" Type="http://schemas.openxmlformats.org/officeDocument/2006/relationships/customXml" Target="../ink/ink153.xml"/><Relationship Id="rId349" Type="http://schemas.openxmlformats.org/officeDocument/2006/relationships/customXml" Target="../ink/ink174.xml"/><Relationship Id="rId514" Type="http://schemas.openxmlformats.org/officeDocument/2006/relationships/image" Target="../media/image257.png"/><Relationship Id="rId556" Type="http://schemas.openxmlformats.org/officeDocument/2006/relationships/image" Target="../media/image278.png"/><Relationship Id="rId721" Type="http://schemas.openxmlformats.org/officeDocument/2006/relationships/customXml" Target="../ink/ink360.xml"/><Relationship Id="rId763" Type="http://schemas.openxmlformats.org/officeDocument/2006/relationships/customXml" Target="../ink/ink381.xml"/><Relationship Id="rId88" Type="http://schemas.openxmlformats.org/officeDocument/2006/relationships/image" Target="../media/image44.png"/><Relationship Id="rId111" Type="http://schemas.openxmlformats.org/officeDocument/2006/relationships/customXml" Target="../ink/ink55.xml"/><Relationship Id="rId153" Type="http://schemas.openxmlformats.org/officeDocument/2006/relationships/customXml" Target="../ink/ink76.xml"/><Relationship Id="rId195" Type="http://schemas.openxmlformats.org/officeDocument/2006/relationships/customXml" Target="../ink/ink97.xml"/><Relationship Id="rId209" Type="http://schemas.openxmlformats.org/officeDocument/2006/relationships/customXml" Target="../ink/ink104.xml"/><Relationship Id="rId360" Type="http://schemas.openxmlformats.org/officeDocument/2006/relationships/image" Target="../media/image180.png"/><Relationship Id="rId416" Type="http://schemas.openxmlformats.org/officeDocument/2006/relationships/image" Target="../media/image208.png"/><Relationship Id="rId598" Type="http://schemas.openxmlformats.org/officeDocument/2006/relationships/image" Target="../media/image299.png"/><Relationship Id="rId220" Type="http://schemas.openxmlformats.org/officeDocument/2006/relationships/image" Target="../media/image110.png"/><Relationship Id="rId458" Type="http://schemas.openxmlformats.org/officeDocument/2006/relationships/image" Target="../media/image229.png"/><Relationship Id="rId623" Type="http://schemas.openxmlformats.org/officeDocument/2006/relationships/customXml" Target="../ink/ink311.xml"/><Relationship Id="rId665" Type="http://schemas.openxmlformats.org/officeDocument/2006/relationships/customXml" Target="../ink/ink332.xml"/><Relationship Id="rId15" Type="http://schemas.openxmlformats.org/officeDocument/2006/relationships/customXml" Target="../ink/ink7.xml"/><Relationship Id="rId57" Type="http://schemas.openxmlformats.org/officeDocument/2006/relationships/customXml" Target="../ink/ink28.xml"/><Relationship Id="rId262" Type="http://schemas.openxmlformats.org/officeDocument/2006/relationships/image" Target="../media/image131.png"/><Relationship Id="rId318" Type="http://schemas.openxmlformats.org/officeDocument/2006/relationships/image" Target="../media/image159.png"/><Relationship Id="rId525" Type="http://schemas.openxmlformats.org/officeDocument/2006/relationships/customXml" Target="../ink/ink262.xml"/><Relationship Id="rId567" Type="http://schemas.openxmlformats.org/officeDocument/2006/relationships/customXml" Target="../ink/ink283.xml"/><Relationship Id="rId732" Type="http://schemas.openxmlformats.org/officeDocument/2006/relationships/image" Target="../media/image366.png"/><Relationship Id="rId99" Type="http://schemas.openxmlformats.org/officeDocument/2006/relationships/customXml" Target="../ink/ink49.xml"/><Relationship Id="rId122" Type="http://schemas.openxmlformats.org/officeDocument/2006/relationships/image" Target="../media/image61.png"/><Relationship Id="rId164" Type="http://schemas.openxmlformats.org/officeDocument/2006/relationships/image" Target="../media/image82.png"/><Relationship Id="rId371" Type="http://schemas.openxmlformats.org/officeDocument/2006/relationships/customXml" Target="../ink/ink185.xml"/><Relationship Id="rId774" Type="http://schemas.openxmlformats.org/officeDocument/2006/relationships/image" Target="../media/image387.png"/><Relationship Id="rId427" Type="http://schemas.openxmlformats.org/officeDocument/2006/relationships/customXml" Target="../ink/ink213.xml"/><Relationship Id="rId469" Type="http://schemas.openxmlformats.org/officeDocument/2006/relationships/customXml" Target="../ink/ink234.xml"/><Relationship Id="rId634" Type="http://schemas.openxmlformats.org/officeDocument/2006/relationships/image" Target="../media/image317.png"/><Relationship Id="rId676" Type="http://schemas.openxmlformats.org/officeDocument/2006/relationships/image" Target="../media/image338.png"/><Relationship Id="rId26" Type="http://schemas.openxmlformats.org/officeDocument/2006/relationships/image" Target="../media/image13.png"/><Relationship Id="rId231" Type="http://schemas.openxmlformats.org/officeDocument/2006/relationships/customXml" Target="../ink/ink115.xml"/><Relationship Id="rId273" Type="http://schemas.openxmlformats.org/officeDocument/2006/relationships/customXml" Target="../ink/ink136.xml"/><Relationship Id="rId329" Type="http://schemas.openxmlformats.org/officeDocument/2006/relationships/customXml" Target="../ink/ink164.xml"/><Relationship Id="rId480" Type="http://schemas.openxmlformats.org/officeDocument/2006/relationships/image" Target="../media/image240.png"/><Relationship Id="rId536" Type="http://schemas.openxmlformats.org/officeDocument/2006/relationships/image" Target="../media/image268.png"/><Relationship Id="rId701" Type="http://schemas.openxmlformats.org/officeDocument/2006/relationships/customXml" Target="../ink/ink350.xml"/><Relationship Id="rId68" Type="http://schemas.openxmlformats.org/officeDocument/2006/relationships/image" Target="../media/image34.png"/><Relationship Id="rId133" Type="http://schemas.openxmlformats.org/officeDocument/2006/relationships/customXml" Target="../ink/ink66.xml"/><Relationship Id="rId175" Type="http://schemas.openxmlformats.org/officeDocument/2006/relationships/customXml" Target="../ink/ink87.xml"/><Relationship Id="rId340" Type="http://schemas.openxmlformats.org/officeDocument/2006/relationships/image" Target="../media/image170.png"/><Relationship Id="rId578" Type="http://schemas.openxmlformats.org/officeDocument/2006/relationships/image" Target="../media/image289.png"/><Relationship Id="rId743" Type="http://schemas.openxmlformats.org/officeDocument/2006/relationships/customXml" Target="../ink/ink371.xml"/><Relationship Id="rId200" Type="http://schemas.openxmlformats.org/officeDocument/2006/relationships/image" Target="../media/image100.png"/><Relationship Id="rId382" Type="http://schemas.openxmlformats.org/officeDocument/2006/relationships/image" Target="../media/image191.png"/><Relationship Id="rId438" Type="http://schemas.openxmlformats.org/officeDocument/2006/relationships/image" Target="../media/image219.png"/><Relationship Id="rId603" Type="http://schemas.openxmlformats.org/officeDocument/2006/relationships/customXml" Target="../ink/ink301.xml"/><Relationship Id="rId645" Type="http://schemas.openxmlformats.org/officeDocument/2006/relationships/customXml" Target="../ink/ink322.xml"/><Relationship Id="rId687" Type="http://schemas.openxmlformats.org/officeDocument/2006/relationships/customXml" Target="../ink/ink343.xml"/><Relationship Id="rId242" Type="http://schemas.openxmlformats.org/officeDocument/2006/relationships/image" Target="../media/image121.png"/><Relationship Id="rId284" Type="http://schemas.openxmlformats.org/officeDocument/2006/relationships/image" Target="../media/image142.png"/><Relationship Id="rId491" Type="http://schemas.openxmlformats.org/officeDocument/2006/relationships/customXml" Target="../ink/ink245.xml"/><Relationship Id="rId505" Type="http://schemas.openxmlformats.org/officeDocument/2006/relationships/customXml" Target="../ink/ink252.xml"/><Relationship Id="rId712" Type="http://schemas.openxmlformats.org/officeDocument/2006/relationships/image" Target="../media/image356.png"/><Relationship Id="rId37" Type="http://schemas.openxmlformats.org/officeDocument/2006/relationships/customXml" Target="../ink/ink18.xml"/><Relationship Id="rId79" Type="http://schemas.openxmlformats.org/officeDocument/2006/relationships/customXml" Target="../ink/ink39.xml"/><Relationship Id="rId102" Type="http://schemas.openxmlformats.org/officeDocument/2006/relationships/image" Target="../media/image51.png"/><Relationship Id="rId144" Type="http://schemas.openxmlformats.org/officeDocument/2006/relationships/image" Target="../media/image72.png"/><Relationship Id="rId547" Type="http://schemas.openxmlformats.org/officeDocument/2006/relationships/customXml" Target="../ink/ink273.xml"/><Relationship Id="rId589" Type="http://schemas.openxmlformats.org/officeDocument/2006/relationships/customXml" Target="../ink/ink294.xml"/><Relationship Id="rId754" Type="http://schemas.openxmlformats.org/officeDocument/2006/relationships/image" Target="../media/image377.png"/><Relationship Id="rId90" Type="http://schemas.openxmlformats.org/officeDocument/2006/relationships/image" Target="../media/image45.png"/><Relationship Id="rId186" Type="http://schemas.openxmlformats.org/officeDocument/2006/relationships/image" Target="../media/image93.png"/><Relationship Id="rId351" Type="http://schemas.openxmlformats.org/officeDocument/2006/relationships/customXml" Target="../ink/ink175.xml"/><Relationship Id="rId393" Type="http://schemas.openxmlformats.org/officeDocument/2006/relationships/customXml" Target="../ink/ink196.xml"/><Relationship Id="rId407" Type="http://schemas.openxmlformats.org/officeDocument/2006/relationships/customXml" Target="../ink/ink203.xml"/><Relationship Id="rId449" Type="http://schemas.openxmlformats.org/officeDocument/2006/relationships/customXml" Target="../ink/ink224.xml"/><Relationship Id="rId614" Type="http://schemas.openxmlformats.org/officeDocument/2006/relationships/image" Target="../media/image307.png"/><Relationship Id="rId656" Type="http://schemas.openxmlformats.org/officeDocument/2006/relationships/image" Target="../media/image328.png"/><Relationship Id="rId211" Type="http://schemas.openxmlformats.org/officeDocument/2006/relationships/customXml" Target="../ink/ink105.xml"/><Relationship Id="rId253" Type="http://schemas.openxmlformats.org/officeDocument/2006/relationships/customXml" Target="../ink/ink126.xml"/><Relationship Id="rId295" Type="http://schemas.openxmlformats.org/officeDocument/2006/relationships/customXml" Target="../ink/ink147.xml"/><Relationship Id="rId309" Type="http://schemas.openxmlformats.org/officeDocument/2006/relationships/customXml" Target="../ink/ink154.xml"/><Relationship Id="rId460" Type="http://schemas.openxmlformats.org/officeDocument/2006/relationships/image" Target="../media/image230.png"/><Relationship Id="rId516" Type="http://schemas.openxmlformats.org/officeDocument/2006/relationships/image" Target="../media/image258.png"/><Relationship Id="rId698" Type="http://schemas.openxmlformats.org/officeDocument/2006/relationships/image" Target="../media/image349.png"/><Relationship Id="rId48" Type="http://schemas.openxmlformats.org/officeDocument/2006/relationships/image" Target="../media/image24.png"/><Relationship Id="rId113" Type="http://schemas.openxmlformats.org/officeDocument/2006/relationships/customXml" Target="../ink/ink56.xml"/><Relationship Id="rId320" Type="http://schemas.openxmlformats.org/officeDocument/2006/relationships/image" Target="../media/image160.png"/><Relationship Id="rId558" Type="http://schemas.openxmlformats.org/officeDocument/2006/relationships/image" Target="../media/image279.png"/><Relationship Id="rId723" Type="http://schemas.openxmlformats.org/officeDocument/2006/relationships/customXml" Target="../ink/ink361.xml"/><Relationship Id="rId765" Type="http://schemas.openxmlformats.org/officeDocument/2006/relationships/customXml" Target="../ink/ink382.xml"/><Relationship Id="rId155" Type="http://schemas.openxmlformats.org/officeDocument/2006/relationships/customXml" Target="../ink/ink77.xml"/><Relationship Id="rId197" Type="http://schemas.openxmlformats.org/officeDocument/2006/relationships/customXml" Target="../ink/ink98.xml"/><Relationship Id="rId362" Type="http://schemas.openxmlformats.org/officeDocument/2006/relationships/image" Target="../media/image181.png"/><Relationship Id="rId418" Type="http://schemas.openxmlformats.org/officeDocument/2006/relationships/image" Target="../media/image209.png"/><Relationship Id="rId625" Type="http://schemas.openxmlformats.org/officeDocument/2006/relationships/customXml" Target="../ink/ink312.xml"/><Relationship Id="rId222" Type="http://schemas.openxmlformats.org/officeDocument/2006/relationships/image" Target="../media/image111.png"/><Relationship Id="rId264" Type="http://schemas.openxmlformats.org/officeDocument/2006/relationships/image" Target="../media/image132.png"/><Relationship Id="rId471" Type="http://schemas.openxmlformats.org/officeDocument/2006/relationships/customXml" Target="../ink/ink235.xml"/><Relationship Id="rId667" Type="http://schemas.openxmlformats.org/officeDocument/2006/relationships/customXml" Target="../ink/ink333.xml"/><Relationship Id="rId17" Type="http://schemas.openxmlformats.org/officeDocument/2006/relationships/customXml" Target="../ink/ink8.xml"/><Relationship Id="rId59" Type="http://schemas.openxmlformats.org/officeDocument/2006/relationships/customXml" Target="../ink/ink29.xml"/><Relationship Id="rId124" Type="http://schemas.openxmlformats.org/officeDocument/2006/relationships/image" Target="../media/image62.png"/><Relationship Id="rId527" Type="http://schemas.openxmlformats.org/officeDocument/2006/relationships/customXml" Target="../ink/ink263.xml"/><Relationship Id="rId569" Type="http://schemas.openxmlformats.org/officeDocument/2006/relationships/customXml" Target="../ink/ink284.xml"/><Relationship Id="rId734" Type="http://schemas.openxmlformats.org/officeDocument/2006/relationships/image" Target="../media/image367.png"/><Relationship Id="rId776" Type="http://schemas.openxmlformats.org/officeDocument/2006/relationships/image" Target="../media/image388.png"/><Relationship Id="rId70" Type="http://schemas.openxmlformats.org/officeDocument/2006/relationships/image" Target="../media/image35.png"/><Relationship Id="rId166" Type="http://schemas.openxmlformats.org/officeDocument/2006/relationships/image" Target="../media/image83.png"/><Relationship Id="rId331" Type="http://schemas.openxmlformats.org/officeDocument/2006/relationships/customXml" Target="../ink/ink165.xml"/><Relationship Id="rId373" Type="http://schemas.openxmlformats.org/officeDocument/2006/relationships/customXml" Target="../ink/ink186.xml"/><Relationship Id="rId429" Type="http://schemas.openxmlformats.org/officeDocument/2006/relationships/customXml" Target="../ink/ink214.xml"/><Relationship Id="rId580" Type="http://schemas.openxmlformats.org/officeDocument/2006/relationships/image" Target="../media/image290.png"/><Relationship Id="rId636" Type="http://schemas.openxmlformats.org/officeDocument/2006/relationships/image" Target="../media/image318.png"/><Relationship Id="rId1" Type="http://schemas.openxmlformats.org/officeDocument/2006/relationships/slideLayout" Target="../slideLayouts/slideLayout7.xml"/><Relationship Id="rId233" Type="http://schemas.openxmlformats.org/officeDocument/2006/relationships/customXml" Target="../ink/ink116.xml"/><Relationship Id="rId440" Type="http://schemas.openxmlformats.org/officeDocument/2006/relationships/image" Target="../media/image220.png"/><Relationship Id="rId678" Type="http://schemas.openxmlformats.org/officeDocument/2006/relationships/image" Target="../media/image339.png"/><Relationship Id="rId28" Type="http://schemas.openxmlformats.org/officeDocument/2006/relationships/image" Target="../media/image14.png"/><Relationship Id="rId275" Type="http://schemas.openxmlformats.org/officeDocument/2006/relationships/customXml" Target="../ink/ink137.xml"/><Relationship Id="rId300" Type="http://schemas.openxmlformats.org/officeDocument/2006/relationships/image" Target="../media/image150.png"/><Relationship Id="rId482" Type="http://schemas.openxmlformats.org/officeDocument/2006/relationships/image" Target="../media/image241.png"/><Relationship Id="rId538" Type="http://schemas.openxmlformats.org/officeDocument/2006/relationships/image" Target="../media/image269.png"/><Relationship Id="rId703" Type="http://schemas.openxmlformats.org/officeDocument/2006/relationships/customXml" Target="../ink/ink351.xml"/><Relationship Id="rId745" Type="http://schemas.openxmlformats.org/officeDocument/2006/relationships/customXml" Target="../ink/ink372.xml"/><Relationship Id="rId81" Type="http://schemas.openxmlformats.org/officeDocument/2006/relationships/customXml" Target="../ink/ink40.xml"/><Relationship Id="rId135" Type="http://schemas.openxmlformats.org/officeDocument/2006/relationships/customXml" Target="../ink/ink67.xml"/><Relationship Id="rId177" Type="http://schemas.openxmlformats.org/officeDocument/2006/relationships/customXml" Target="../ink/ink88.xml"/><Relationship Id="rId342" Type="http://schemas.openxmlformats.org/officeDocument/2006/relationships/image" Target="../media/image171.png"/><Relationship Id="rId384" Type="http://schemas.openxmlformats.org/officeDocument/2006/relationships/image" Target="../media/image192.png"/><Relationship Id="rId591" Type="http://schemas.openxmlformats.org/officeDocument/2006/relationships/customXml" Target="../ink/ink295.xml"/><Relationship Id="rId605" Type="http://schemas.openxmlformats.org/officeDocument/2006/relationships/customXml" Target="../ink/ink302.xml"/><Relationship Id="rId202" Type="http://schemas.openxmlformats.org/officeDocument/2006/relationships/image" Target="../media/image101.png"/><Relationship Id="rId244" Type="http://schemas.openxmlformats.org/officeDocument/2006/relationships/image" Target="../media/image122.png"/><Relationship Id="rId647" Type="http://schemas.openxmlformats.org/officeDocument/2006/relationships/customXml" Target="../ink/ink323.xml"/><Relationship Id="rId689" Type="http://schemas.openxmlformats.org/officeDocument/2006/relationships/customXml" Target="../ink/ink344.xml"/><Relationship Id="rId39" Type="http://schemas.openxmlformats.org/officeDocument/2006/relationships/customXml" Target="../ink/ink19.xml"/><Relationship Id="rId286" Type="http://schemas.openxmlformats.org/officeDocument/2006/relationships/image" Target="../media/image143.png"/><Relationship Id="rId451" Type="http://schemas.openxmlformats.org/officeDocument/2006/relationships/customXml" Target="../ink/ink225.xml"/><Relationship Id="rId493" Type="http://schemas.openxmlformats.org/officeDocument/2006/relationships/customXml" Target="../ink/ink246.xml"/><Relationship Id="rId507" Type="http://schemas.openxmlformats.org/officeDocument/2006/relationships/customXml" Target="../ink/ink253.xml"/><Relationship Id="rId549" Type="http://schemas.openxmlformats.org/officeDocument/2006/relationships/customXml" Target="../ink/ink274.xml"/><Relationship Id="rId714" Type="http://schemas.openxmlformats.org/officeDocument/2006/relationships/image" Target="../media/image357.png"/><Relationship Id="rId756" Type="http://schemas.openxmlformats.org/officeDocument/2006/relationships/image" Target="../media/image378.png"/><Relationship Id="rId50" Type="http://schemas.openxmlformats.org/officeDocument/2006/relationships/image" Target="../media/image25.png"/><Relationship Id="rId104" Type="http://schemas.openxmlformats.org/officeDocument/2006/relationships/image" Target="../media/image52.png"/><Relationship Id="rId146" Type="http://schemas.openxmlformats.org/officeDocument/2006/relationships/image" Target="../media/image73.png"/><Relationship Id="rId188" Type="http://schemas.openxmlformats.org/officeDocument/2006/relationships/image" Target="../media/image94.png"/><Relationship Id="rId311" Type="http://schemas.openxmlformats.org/officeDocument/2006/relationships/customXml" Target="../ink/ink155.xml"/><Relationship Id="rId353" Type="http://schemas.openxmlformats.org/officeDocument/2006/relationships/customXml" Target="../ink/ink176.xml"/><Relationship Id="rId395" Type="http://schemas.openxmlformats.org/officeDocument/2006/relationships/customXml" Target="../ink/ink197.xml"/><Relationship Id="rId409" Type="http://schemas.openxmlformats.org/officeDocument/2006/relationships/customXml" Target="../ink/ink204.xml"/><Relationship Id="rId560" Type="http://schemas.openxmlformats.org/officeDocument/2006/relationships/image" Target="../media/image280.png"/><Relationship Id="rId92" Type="http://schemas.openxmlformats.org/officeDocument/2006/relationships/image" Target="../media/image46.png"/><Relationship Id="rId213" Type="http://schemas.openxmlformats.org/officeDocument/2006/relationships/customXml" Target="../ink/ink106.xml"/><Relationship Id="rId420" Type="http://schemas.openxmlformats.org/officeDocument/2006/relationships/image" Target="../media/image210.png"/><Relationship Id="rId616" Type="http://schemas.openxmlformats.org/officeDocument/2006/relationships/image" Target="../media/image308.png"/><Relationship Id="rId658" Type="http://schemas.openxmlformats.org/officeDocument/2006/relationships/image" Target="../media/image329.png"/><Relationship Id="rId255" Type="http://schemas.openxmlformats.org/officeDocument/2006/relationships/customXml" Target="../ink/ink127.xml"/><Relationship Id="rId297" Type="http://schemas.openxmlformats.org/officeDocument/2006/relationships/customXml" Target="../ink/ink148.xml"/><Relationship Id="rId462" Type="http://schemas.openxmlformats.org/officeDocument/2006/relationships/image" Target="../media/image231.png"/><Relationship Id="rId518" Type="http://schemas.openxmlformats.org/officeDocument/2006/relationships/image" Target="../media/image259.png"/><Relationship Id="rId725" Type="http://schemas.openxmlformats.org/officeDocument/2006/relationships/customXml" Target="../ink/ink362.xml"/><Relationship Id="rId115" Type="http://schemas.openxmlformats.org/officeDocument/2006/relationships/customXml" Target="../ink/ink57.xml"/><Relationship Id="rId157" Type="http://schemas.openxmlformats.org/officeDocument/2006/relationships/customXml" Target="../ink/ink78.xml"/><Relationship Id="rId322" Type="http://schemas.openxmlformats.org/officeDocument/2006/relationships/image" Target="../media/image161.png"/><Relationship Id="rId364" Type="http://schemas.openxmlformats.org/officeDocument/2006/relationships/image" Target="../media/image182.png"/><Relationship Id="rId767" Type="http://schemas.openxmlformats.org/officeDocument/2006/relationships/customXml" Target="../ink/ink383.xml"/><Relationship Id="rId61" Type="http://schemas.openxmlformats.org/officeDocument/2006/relationships/customXml" Target="../ink/ink30.xml"/><Relationship Id="rId199" Type="http://schemas.openxmlformats.org/officeDocument/2006/relationships/customXml" Target="../ink/ink99.xml"/><Relationship Id="rId571" Type="http://schemas.openxmlformats.org/officeDocument/2006/relationships/customXml" Target="../ink/ink285.xml"/><Relationship Id="rId627" Type="http://schemas.openxmlformats.org/officeDocument/2006/relationships/customXml" Target="../ink/ink313.xml"/><Relationship Id="rId669" Type="http://schemas.openxmlformats.org/officeDocument/2006/relationships/customXml" Target="../ink/ink334.xml"/><Relationship Id="rId19" Type="http://schemas.openxmlformats.org/officeDocument/2006/relationships/customXml" Target="../ink/ink9.xml"/><Relationship Id="rId224" Type="http://schemas.openxmlformats.org/officeDocument/2006/relationships/image" Target="../media/image112.png"/><Relationship Id="rId266" Type="http://schemas.openxmlformats.org/officeDocument/2006/relationships/image" Target="../media/image133.png"/><Relationship Id="rId431" Type="http://schemas.openxmlformats.org/officeDocument/2006/relationships/customXml" Target="../ink/ink215.xml"/><Relationship Id="rId473" Type="http://schemas.openxmlformats.org/officeDocument/2006/relationships/customXml" Target="../ink/ink236.xml"/><Relationship Id="rId529" Type="http://schemas.openxmlformats.org/officeDocument/2006/relationships/customXml" Target="../ink/ink264.xml"/><Relationship Id="rId680" Type="http://schemas.openxmlformats.org/officeDocument/2006/relationships/image" Target="../media/image340.png"/><Relationship Id="rId736" Type="http://schemas.openxmlformats.org/officeDocument/2006/relationships/image" Target="../media/image368.png"/><Relationship Id="rId30" Type="http://schemas.openxmlformats.org/officeDocument/2006/relationships/image" Target="../media/image15.png"/><Relationship Id="rId126" Type="http://schemas.openxmlformats.org/officeDocument/2006/relationships/image" Target="../media/image63.png"/><Relationship Id="rId168" Type="http://schemas.openxmlformats.org/officeDocument/2006/relationships/image" Target="../media/image84.png"/><Relationship Id="rId333" Type="http://schemas.openxmlformats.org/officeDocument/2006/relationships/customXml" Target="../ink/ink166.xml"/><Relationship Id="rId540" Type="http://schemas.openxmlformats.org/officeDocument/2006/relationships/image" Target="../media/image270.png"/><Relationship Id="rId778" Type="http://schemas.openxmlformats.org/officeDocument/2006/relationships/image" Target="../media/image389.png"/><Relationship Id="rId72" Type="http://schemas.openxmlformats.org/officeDocument/2006/relationships/image" Target="../media/image36.png"/><Relationship Id="rId375" Type="http://schemas.openxmlformats.org/officeDocument/2006/relationships/customXml" Target="../ink/ink187.xml"/><Relationship Id="rId582" Type="http://schemas.openxmlformats.org/officeDocument/2006/relationships/image" Target="../media/image291.png"/><Relationship Id="rId638" Type="http://schemas.openxmlformats.org/officeDocument/2006/relationships/image" Target="../media/image319.png"/><Relationship Id="rId3" Type="http://schemas.openxmlformats.org/officeDocument/2006/relationships/customXml" Target="../ink/ink1.xml"/><Relationship Id="rId235" Type="http://schemas.openxmlformats.org/officeDocument/2006/relationships/customXml" Target="../ink/ink117.xml"/><Relationship Id="rId277" Type="http://schemas.openxmlformats.org/officeDocument/2006/relationships/customXml" Target="../ink/ink138.xml"/><Relationship Id="rId400" Type="http://schemas.openxmlformats.org/officeDocument/2006/relationships/image" Target="../media/image200.png"/><Relationship Id="rId442" Type="http://schemas.openxmlformats.org/officeDocument/2006/relationships/image" Target="../media/image221.png"/><Relationship Id="rId484" Type="http://schemas.openxmlformats.org/officeDocument/2006/relationships/image" Target="../media/image242.png"/><Relationship Id="rId705" Type="http://schemas.openxmlformats.org/officeDocument/2006/relationships/customXml" Target="../ink/ink352.xml"/><Relationship Id="rId137" Type="http://schemas.openxmlformats.org/officeDocument/2006/relationships/customXml" Target="../ink/ink68.xml"/><Relationship Id="rId302" Type="http://schemas.openxmlformats.org/officeDocument/2006/relationships/image" Target="../media/image151.png"/><Relationship Id="rId344" Type="http://schemas.openxmlformats.org/officeDocument/2006/relationships/image" Target="../media/image172.png"/><Relationship Id="rId691" Type="http://schemas.openxmlformats.org/officeDocument/2006/relationships/customXml" Target="../ink/ink345.xml"/><Relationship Id="rId747" Type="http://schemas.openxmlformats.org/officeDocument/2006/relationships/customXml" Target="../ink/ink373.xml"/><Relationship Id="rId41" Type="http://schemas.openxmlformats.org/officeDocument/2006/relationships/customXml" Target="../ink/ink20.xml"/><Relationship Id="rId83" Type="http://schemas.openxmlformats.org/officeDocument/2006/relationships/customXml" Target="../ink/ink41.xml"/><Relationship Id="rId179" Type="http://schemas.openxmlformats.org/officeDocument/2006/relationships/customXml" Target="../ink/ink89.xml"/><Relationship Id="rId386" Type="http://schemas.openxmlformats.org/officeDocument/2006/relationships/image" Target="../media/image193.png"/><Relationship Id="rId551" Type="http://schemas.openxmlformats.org/officeDocument/2006/relationships/customXml" Target="../ink/ink275.xml"/><Relationship Id="rId593" Type="http://schemas.openxmlformats.org/officeDocument/2006/relationships/customXml" Target="../ink/ink296.xml"/><Relationship Id="rId607" Type="http://schemas.openxmlformats.org/officeDocument/2006/relationships/customXml" Target="../ink/ink303.xml"/><Relationship Id="rId649" Type="http://schemas.openxmlformats.org/officeDocument/2006/relationships/customXml" Target="../ink/ink324.xml"/><Relationship Id="rId190" Type="http://schemas.openxmlformats.org/officeDocument/2006/relationships/image" Target="../media/image95.png"/><Relationship Id="rId204" Type="http://schemas.openxmlformats.org/officeDocument/2006/relationships/image" Target="../media/image102.png"/><Relationship Id="rId246" Type="http://schemas.openxmlformats.org/officeDocument/2006/relationships/image" Target="../media/image123.png"/><Relationship Id="rId288" Type="http://schemas.openxmlformats.org/officeDocument/2006/relationships/image" Target="../media/image144.png"/><Relationship Id="rId411" Type="http://schemas.openxmlformats.org/officeDocument/2006/relationships/customXml" Target="../ink/ink205.xml"/><Relationship Id="rId453" Type="http://schemas.openxmlformats.org/officeDocument/2006/relationships/customXml" Target="../ink/ink226.xml"/><Relationship Id="rId509" Type="http://schemas.openxmlformats.org/officeDocument/2006/relationships/customXml" Target="../ink/ink254.xml"/><Relationship Id="rId660" Type="http://schemas.openxmlformats.org/officeDocument/2006/relationships/image" Target="../media/image330.png"/><Relationship Id="rId106" Type="http://schemas.openxmlformats.org/officeDocument/2006/relationships/image" Target="../media/image53.png"/><Relationship Id="rId313" Type="http://schemas.openxmlformats.org/officeDocument/2006/relationships/customXml" Target="../ink/ink156.xml"/><Relationship Id="rId495" Type="http://schemas.openxmlformats.org/officeDocument/2006/relationships/customXml" Target="../ink/ink247.xml"/><Relationship Id="rId716" Type="http://schemas.openxmlformats.org/officeDocument/2006/relationships/image" Target="../media/image358.png"/><Relationship Id="rId758" Type="http://schemas.openxmlformats.org/officeDocument/2006/relationships/image" Target="../media/image379.png"/><Relationship Id="rId10" Type="http://schemas.openxmlformats.org/officeDocument/2006/relationships/image" Target="../media/image5.png"/><Relationship Id="rId52" Type="http://schemas.openxmlformats.org/officeDocument/2006/relationships/image" Target="../media/image26.png"/><Relationship Id="rId94" Type="http://schemas.openxmlformats.org/officeDocument/2006/relationships/image" Target="../media/image47.png"/><Relationship Id="rId148" Type="http://schemas.openxmlformats.org/officeDocument/2006/relationships/image" Target="../media/image74.png"/><Relationship Id="rId355" Type="http://schemas.openxmlformats.org/officeDocument/2006/relationships/customXml" Target="../ink/ink177.xml"/><Relationship Id="rId397" Type="http://schemas.openxmlformats.org/officeDocument/2006/relationships/customXml" Target="../ink/ink198.xml"/><Relationship Id="rId520" Type="http://schemas.openxmlformats.org/officeDocument/2006/relationships/image" Target="../media/image260.png"/><Relationship Id="rId562" Type="http://schemas.openxmlformats.org/officeDocument/2006/relationships/image" Target="../media/image281.png"/><Relationship Id="rId618" Type="http://schemas.openxmlformats.org/officeDocument/2006/relationships/image" Target="../media/image309.png"/><Relationship Id="rId215" Type="http://schemas.openxmlformats.org/officeDocument/2006/relationships/customXml" Target="../ink/ink107.xml"/><Relationship Id="rId257" Type="http://schemas.openxmlformats.org/officeDocument/2006/relationships/customXml" Target="../ink/ink128.xml"/><Relationship Id="rId422" Type="http://schemas.openxmlformats.org/officeDocument/2006/relationships/image" Target="../media/image211.png"/><Relationship Id="rId464" Type="http://schemas.openxmlformats.org/officeDocument/2006/relationships/image" Target="../media/image232.png"/><Relationship Id="rId299" Type="http://schemas.openxmlformats.org/officeDocument/2006/relationships/customXml" Target="../ink/ink149.xml"/><Relationship Id="rId727" Type="http://schemas.openxmlformats.org/officeDocument/2006/relationships/customXml" Target="../ink/ink363.xml"/><Relationship Id="rId63" Type="http://schemas.openxmlformats.org/officeDocument/2006/relationships/customXml" Target="../ink/ink31.xml"/><Relationship Id="rId159" Type="http://schemas.openxmlformats.org/officeDocument/2006/relationships/customXml" Target="../ink/ink79.xml"/><Relationship Id="rId366" Type="http://schemas.openxmlformats.org/officeDocument/2006/relationships/image" Target="../media/image183.png"/><Relationship Id="rId573" Type="http://schemas.openxmlformats.org/officeDocument/2006/relationships/customXml" Target="../ink/ink286.xml"/><Relationship Id="rId780" Type="http://schemas.openxmlformats.org/officeDocument/2006/relationships/image" Target="../media/image390.png"/><Relationship Id="rId226" Type="http://schemas.openxmlformats.org/officeDocument/2006/relationships/image" Target="../media/image113.png"/><Relationship Id="rId433" Type="http://schemas.openxmlformats.org/officeDocument/2006/relationships/customXml" Target="../ink/ink216.xml"/><Relationship Id="rId640" Type="http://schemas.openxmlformats.org/officeDocument/2006/relationships/image" Target="../media/image320.png"/><Relationship Id="rId738" Type="http://schemas.openxmlformats.org/officeDocument/2006/relationships/image" Target="../media/image369.png"/><Relationship Id="rId74" Type="http://schemas.openxmlformats.org/officeDocument/2006/relationships/image" Target="../media/image37.png"/><Relationship Id="rId377" Type="http://schemas.openxmlformats.org/officeDocument/2006/relationships/customXml" Target="../ink/ink188.xml"/><Relationship Id="rId500" Type="http://schemas.openxmlformats.org/officeDocument/2006/relationships/image" Target="../media/image250.png"/><Relationship Id="rId584" Type="http://schemas.openxmlformats.org/officeDocument/2006/relationships/image" Target="../media/image292.png"/><Relationship Id="rId5" Type="http://schemas.openxmlformats.org/officeDocument/2006/relationships/customXml" Target="../ink/ink2.xml"/><Relationship Id="rId237" Type="http://schemas.openxmlformats.org/officeDocument/2006/relationships/customXml" Target="../ink/ink118.xml"/><Relationship Id="rId444" Type="http://schemas.openxmlformats.org/officeDocument/2006/relationships/image" Target="../media/image222.png"/><Relationship Id="rId651" Type="http://schemas.openxmlformats.org/officeDocument/2006/relationships/customXml" Target="../ink/ink325.xml"/><Relationship Id="rId749" Type="http://schemas.openxmlformats.org/officeDocument/2006/relationships/customXml" Target="../ink/ink374.xml"/><Relationship Id="rId290" Type="http://schemas.openxmlformats.org/officeDocument/2006/relationships/image" Target="../media/image145.png"/><Relationship Id="rId304" Type="http://schemas.openxmlformats.org/officeDocument/2006/relationships/image" Target="../media/image152.png"/><Relationship Id="rId388" Type="http://schemas.openxmlformats.org/officeDocument/2006/relationships/image" Target="../media/image194.png"/><Relationship Id="rId511" Type="http://schemas.openxmlformats.org/officeDocument/2006/relationships/customXml" Target="../ink/ink255.xml"/><Relationship Id="rId609" Type="http://schemas.openxmlformats.org/officeDocument/2006/relationships/customXml" Target="../ink/ink304.xml"/><Relationship Id="rId85" Type="http://schemas.openxmlformats.org/officeDocument/2006/relationships/customXml" Target="../ink/ink42.xml"/><Relationship Id="rId150" Type="http://schemas.openxmlformats.org/officeDocument/2006/relationships/image" Target="../media/image75.png"/><Relationship Id="rId595" Type="http://schemas.openxmlformats.org/officeDocument/2006/relationships/customXml" Target="../ink/ink297.xml"/><Relationship Id="rId248" Type="http://schemas.openxmlformats.org/officeDocument/2006/relationships/image" Target="../media/image124.png"/><Relationship Id="rId455" Type="http://schemas.openxmlformats.org/officeDocument/2006/relationships/customXml" Target="../ink/ink227.xml"/><Relationship Id="rId662" Type="http://schemas.openxmlformats.org/officeDocument/2006/relationships/image" Target="../media/image331.png"/><Relationship Id="rId12" Type="http://schemas.openxmlformats.org/officeDocument/2006/relationships/image" Target="../media/image6.png"/><Relationship Id="rId108" Type="http://schemas.openxmlformats.org/officeDocument/2006/relationships/image" Target="../media/image54.png"/><Relationship Id="rId315" Type="http://schemas.openxmlformats.org/officeDocument/2006/relationships/customXml" Target="../ink/ink157.xml"/><Relationship Id="rId522" Type="http://schemas.openxmlformats.org/officeDocument/2006/relationships/image" Target="../media/image261.png"/><Relationship Id="rId96" Type="http://schemas.openxmlformats.org/officeDocument/2006/relationships/image" Target="../media/image48.png"/><Relationship Id="rId161" Type="http://schemas.openxmlformats.org/officeDocument/2006/relationships/customXml" Target="../ink/ink80.xml"/><Relationship Id="rId399" Type="http://schemas.openxmlformats.org/officeDocument/2006/relationships/customXml" Target="../ink/ink199.xml"/><Relationship Id="rId259" Type="http://schemas.openxmlformats.org/officeDocument/2006/relationships/customXml" Target="../ink/ink129.xml"/><Relationship Id="rId466" Type="http://schemas.openxmlformats.org/officeDocument/2006/relationships/image" Target="../media/image233.png"/><Relationship Id="rId673" Type="http://schemas.openxmlformats.org/officeDocument/2006/relationships/customXml" Target="../ink/ink336.xml"/><Relationship Id="rId23" Type="http://schemas.openxmlformats.org/officeDocument/2006/relationships/customXml" Target="../ink/ink11.xml"/><Relationship Id="rId119" Type="http://schemas.openxmlformats.org/officeDocument/2006/relationships/customXml" Target="../ink/ink59.xml"/><Relationship Id="rId326" Type="http://schemas.openxmlformats.org/officeDocument/2006/relationships/image" Target="../media/image163.png"/><Relationship Id="rId533" Type="http://schemas.openxmlformats.org/officeDocument/2006/relationships/customXml" Target="../ink/ink266.xml"/><Relationship Id="rId740" Type="http://schemas.openxmlformats.org/officeDocument/2006/relationships/image" Target="../media/image370.png"/><Relationship Id="rId172" Type="http://schemas.openxmlformats.org/officeDocument/2006/relationships/image" Target="../media/image86.png"/><Relationship Id="rId477" Type="http://schemas.openxmlformats.org/officeDocument/2006/relationships/customXml" Target="../ink/ink238.xml"/><Relationship Id="rId600" Type="http://schemas.openxmlformats.org/officeDocument/2006/relationships/image" Target="../media/image300.png"/><Relationship Id="rId684" Type="http://schemas.openxmlformats.org/officeDocument/2006/relationships/image" Target="../media/image342.png"/><Relationship Id="rId337" Type="http://schemas.openxmlformats.org/officeDocument/2006/relationships/customXml" Target="../ink/ink168.xml"/><Relationship Id="rId34" Type="http://schemas.openxmlformats.org/officeDocument/2006/relationships/image" Target="../media/image17.png"/><Relationship Id="rId544" Type="http://schemas.openxmlformats.org/officeDocument/2006/relationships/image" Target="../media/image272.png"/><Relationship Id="rId751" Type="http://schemas.openxmlformats.org/officeDocument/2006/relationships/customXml" Target="../ink/ink375.xml"/><Relationship Id="rId183" Type="http://schemas.openxmlformats.org/officeDocument/2006/relationships/customXml" Target="../ink/ink91.xml"/><Relationship Id="rId390" Type="http://schemas.openxmlformats.org/officeDocument/2006/relationships/image" Target="../media/image195.png"/><Relationship Id="rId404" Type="http://schemas.openxmlformats.org/officeDocument/2006/relationships/image" Target="../media/image202.png"/><Relationship Id="rId611" Type="http://schemas.openxmlformats.org/officeDocument/2006/relationships/customXml" Target="../ink/ink305.xml"/><Relationship Id="rId250" Type="http://schemas.openxmlformats.org/officeDocument/2006/relationships/image" Target="../media/image125.png"/><Relationship Id="rId488" Type="http://schemas.openxmlformats.org/officeDocument/2006/relationships/image" Target="../media/image244.png"/><Relationship Id="rId695" Type="http://schemas.openxmlformats.org/officeDocument/2006/relationships/customXml" Target="../ink/ink347.xml"/><Relationship Id="rId709" Type="http://schemas.openxmlformats.org/officeDocument/2006/relationships/customXml" Target="../ink/ink354.xml"/><Relationship Id="rId45" Type="http://schemas.openxmlformats.org/officeDocument/2006/relationships/customXml" Target="../ink/ink22.xml"/><Relationship Id="rId110" Type="http://schemas.openxmlformats.org/officeDocument/2006/relationships/image" Target="../media/image55.png"/><Relationship Id="rId348" Type="http://schemas.openxmlformats.org/officeDocument/2006/relationships/image" Target="../media/image174.png"/><Relationship Id="rId555" Type="http://schemas.openxmlformats.org/officeDocument/2006/relationships/customXml" Target="../ink/ink277.xml"/><Relationship Id="rId762" Type="http://schemas.openxmlformats.org/officeDocument/2006/relationships/image" Target="../media/image381.png"/><Relationship Id="rId194" Type="http://schemas.openxmlformats.org/officeDocument/2006/relationships/image" Target="../media/image97.png"/><Relationship Id="rId208" Type="http://schemas.openxmlformats.org/officeDocument/2006/relationships/image" Target="../media/image104.png"/><Relationship Id="rId415" Type="http://schemas.openxmlformats.org/officeDocument/2006/relationships/customXml" Target="../ink/ink207.xml"/><Relationship Id="rId622" Type="http://schemas.openxmlformats.org/officeDocument/2006/relationships/image" Target="../media/image311.png"/><Relationship Id="rId261" Type="http://schemas.openxmlformats.org/officeDocument/2006/relationships/customXml" Target="../ink/ink130.xml"/><Relationship Id="rId499" Type="http://schemas.openxmlformats.org/officeDocument/2006/relationships/customXml" Target="../ink/ink249.xml"/><Relationship Id="rId56" Type="http://schemas.openxmlformats.org/officeDocument/2006/relationships/image" Target="../media/image28.png"/><Relationship Id="rId359" Type="http://schemas.openxmlformats.org/officeDocument/2006/relationships/customXml" Target="../ink/ink179.xml"/><Relationship Id="rId566" Type="http://schemas.openxmlformats.org/officeDocument/2006/relationships/image" Target="../media/image283.png"/><Relationship Id="rId773" Type="http://schemas.openxmlformats.org/officeDocument/2006/relationships/customXml" Target="../ink/ink386.xml"/><Relationship Id="rId121" Type="http://schemas.openxmlformats.org/officeDocument/2006/relationships/customXml" Target="../ink/ink60.xml"/><Relationship Id="rId219" Type="http://schemas.openxmlformats.org/officeDocument/2006/relationships/customXml" Target="../ink/ink109.xml"/><Relationship Id="rId426" Type="http://schemas.openxmlformats.org/officeDocument/2006/relationships/image" Target="../media/image213.png"/><Relationship Id="rId633" Type="http://schemas.openxmlformats.org/officeDocument/2006/relationships/customXml" Target="../ink/ink316.xml"/><Relationship Id="rId67" Type="http://schemas.openxmlformats.org/officeDocument/2006/relationships/customXml" Target="../ink/ink33.xml"/><Relationship Id="rId272" Type="http://schemas.openxmlformats.org/officeDocument/2006/relationships/image" Target="../media/image136.png"/><Relationship Id="rId577" Type="http://schemas.openxmlformats.org/officeDocument/2006/relationships/customXml" Target="../ink/ink288.xml"/><Relationship Id="rId700" Type="http://schemas.openxmlformats.org/officeDocument/2006/relationships/image" Target="../media/image350.png"/><Relationship Id="rId132" Type="http://schemas.openxmlformats.org/officeDocument/2006/relationships/image" Target="../media/image66.png"/><Relationship Id="rId437" Type="http://schemas.openxmlformats.org/officeDocument/2006/relationships/customXml" Target="../ink/ink218.xml"/><Relationship Id="rId644" Type="http://schemas.openxmlformats.org/officeDocument/2006/relationships/image" Target="../media/image322.png"/><Relationship Id="rId283" Type="http://schemas.openxmlformats.org/officeDocument/2006/relationships/customXml" Target="../ink/ink141.xml"/><Relationship Id="rId490" Type="http://schemas.openxmlformats.org/officeDocument/2006/relationships/image" Target="../media/image245.png"/><Relationship Id="rId504" Type="http://schemas.openxmlformats.org/officeDocument/2006/relationships/image" Target="../media/image252.png"/><Relationship Id="rId711" Type="http://schemas.openxmlformats.org/officeDocument/2006/relationships/customXml" Target="../ink/ink355.xml"/><Relationship Id="rId78" Type="http://schemas.openxmlformats.org/officeDocument/2006/relationships/image" Target="../media/image39.png"/><Relationship Id="rId143" Type="http://schemas.openxmlformats.org/officeDocument/2006/relationships/customXml" Target="../ink/ink71.xml"/><Relationship Id="rId350" Type="http://schemas.openxmlformats.org/officeDocument/2006/relationships/image" Target="../media/image175.png"/><Relationship Id="rId588" Type="http://schemas.openxmlformats.org/officeDocument/2006/relationships/image" Target="../media/image294.png"/><Relationship Id="rId9" Type="http://schemas.openxmlformats.org/officeDocument/2006/relationships/customXml" Target="../ink/ink4.xml"/><Relationship Id="rId210" Type="http://schemas.openxmlformats.org/officeDocument/2006/relationships/image" Target="../media/image105.png"/><Relationship Id="rId448" Type="http://schemas.openxmlformats.org/officeDocument/2006/relationships/image" Target="../media/image224.png"/><Relationship Id="rId655" Type="http://schemas.openxmlformats.org/officeDocument/2006/relationships/customXml" Target="../ink/ink327.xml"/><Relationship Id="rId294" Type="http://schemas.openxmlformats.org/officeDocument/2006/relationships/image" Target="../media/image147.png"/><Relationship Id="rId308" Type="http://schemas.openxmlformats.org/officeDocument/2006/relationships/image" Target="../media/image154.png"/><Relationship Id="rId515" Type="http://schemas.openxmlformats.org/officeDocument/2006/relationships/customXml" Target="../ink/ink257.xml"/><Relationship Id="rId722" Type="http://schemas.openxmlformats.org/officeDocument/2006/relationships/image" Target="../media/image361.png"/><Relationship Id="rId89" Type="http://schemas.openxmlformats.org/officeDocument/2006/relationships/customXml" Target="../ink/ink44.xml"/><Relationship Id="rId154" Type="http://schemas.openxmlformats.org/officeDocument/2006/relationships/image" Target="../media/image77.png"/><Relationship Id="rId361" Type="http://schemas.openxmlformats.org/officeDocument/2006/relationships/customXml" Target="../ink/ink180.xml"/><Relationship Id="rId599" Type="http://schemas.openxmlformats.org/officeDocument/2006/relationships/customXml" Target="../ink/ink299.xml"/><Relationship Id="rId459" Type="http://schemas.openxmlformats.org/officeDocument/2006/relationships/customXml" Target="../ink/ink229.xml"/><Relationship Id="rId666" Type="http://schemas.openxmlformats.org/officeDocument/2006/relationships/image" Target="../media/image333.png"/><Relationship Id="rId16" Type="http://schemas.openxmlformats.org/officeDocument/2006/relationships/image" Target="../media/image8.png"/><Relationship Id="rId221" Type="http://schemas.openxmlformats.org/officeDocument/2006/relationships/customXml" Target="../ink/ink110.xml"/><Relationship Id="rId319" Type="http://schemas.openxmlformats.org/officeDocument/2006/relationships/customXml" Target="../ink/ink159.xml"/><Relationship Id="rId526" Type="http://schemas.openxmlformats.org/officeDocument/2006/relationships/image" Target="../media/image263.png"/><Relationship Id="rId733" Type="http://schemas.openxmlformats.org/officeDocument/2006/relationships/customXml" Target="../ink/ink366.xml"/><Relationship Id="rId165" Type="http://schemas.openxmlformats.org/officeDocument/2006/relationships/customXml" Target="../ink/ink82.xml"/><Relationship Id="rId372" Type="http://schemas.openxmlformats.org/officeDocument/2006/relationships/image" Target="../media/image186.png"/><Relationship Id="rId677" Type="http://schemas.openxmlformats.org/officeDocument/2006/relationships/customXml" Target="../ink/ink338.xml"/><Relationship Id="rId232" Type="http://schemas.openxmlformats.org/officeDocument/2006/relationships/image" Target="../media/image116.png"/><Relationship Id="rId27" Type="http://schemas.openxmlformats.org/officeDocument/2006/relationships/customXml" Target="../ink/ink13.xml"/><Relationship Id="rId537" Type="http://schemas.openxmlformats.org/officeDocument/2006/relationships/customXml" Target="../ink/ink268.xml"/><Relationship Id="rId744" Type="http://schemas.openxmlformats.org/officeDocument/2006/relationships/image" Target="../media/image372.png"/><Relationship Id="rId80" Type="http://schemas.openxmlformats.org/officeDocument/2006/relationships/image" Target="../media/image40.png"/><Relationship Id="rId176" Type="http://schemas.openxmlformats.org/officeDocument/2006/relationships/image" Target="../media/image88.png"/><Relationship Id="rId383" Type="http://schemas.openxmlformats.org/officeDocument/2006/relationships/customXml" Target="../ink/ink191.xml"/><Relationship Id="rId590" Type="http://schemas.openxmlformats.org/officeDocument/2006/relationships/image" Target="../media/image295.png"/><Relationship Id="rId604" Type="http://schemas.openxmlformats.org/officeDocument/2006/relationships/image" Target="../media/image302.png"/><Relationship Id="rId243" Type="http://schemas.openxmlformats.org/officeDocument/2006/relationships/customXml" Target="../ink/ink121.xml"/><Relationship Id="rId450" Type="http://schemas.openxmlformats.org/officeDocument/2006/relationships/image" Target="../media/image225.png"/><Relationship Id="rId688" Type="http://schemas.openxmlformats.org/officeDocument/2006/relationships/image" Target="../media/image344.png"/><Relationship Id="rId38" Type="http://schemas.openxmlformats.org/officeDocument/2006/relationships/image" Target="../media/image19.png"/><Relationship Id="rId103" Type="http://schemas.openxmlformats.org/officeDocument/2006/relationships/customXml" Target="../ink/ink51.xml"/><Relationship Id="rId310" Type="http://schemas.openxmlformats.org/officeDocument/2006/relationships/image" Target="../media/image155.png"/><Relationship Id="rId548" Type="http://schemas.openxmlformats.org/officeDocument/2006/relationships/image" Target="../media/image274.png"/><Relationship Id="rId755" Type="http://schemas.openxmlformats.org/officeDocument/2006/relationships/customXml" Target="../ink/ink377.xml"/><Relationship Id="rId91" Type="http://schemas.openxmlformats.org/officeDocument/2006/relationships/customXml" Target="../ink/ink45.xml"/><Relationship Id="rId187" Type="http://schemas.openxmlformats.org/officeDocument/2006/relationships/customXml" Target="../ink/ink93.xml"/><Relationship Id="rId394" Type="http://schemas.openxmlformats.org/officeDocument/2006/relationships/image" Target="../media/image197.png"/><Relationship Id="rId408" Type="http://schemas.openxmlformats.org/officeDocument/2006/relationships/image" Target="../media/image204.png"/><Relationship Id="rId615" Type="http://schemas.openxmlformats.org/officeDocument/2006/relationships/customXml" Target="../ink/ink307.xml"/><Relationship Id="rId254" Type="http://schemas.openxmlformats.org/officeDocument/2006/relationships/image" Target="../media/image127.png"/><Relationship Id="rId699" Type="http://schemas.openxmlformats.org/officeDocument/2006/relationships/customXml" Target="../ink/ink349.xml"/><Relationship Id="rId49" Type="http://schemas.openxmlformats.org/officeDocument/2006/relationships/customXml" Target="../ink/ink24.xml"/><Relationship Id="rId114" Type="http://schemas.openxmlformats.org/officeDocument/2006/relationships/image" Target="../media/image57.png"/><Relationship Id="rId461" Type="http://schemas.openxmlformats.org/officeDocument/2006/relationships/customXml" Target="../ink/ink230.xml"/><Relationship Id="rId559" Type="http://schemas.openxmlformats.org/officeDocument/2006/relationships/customXml" Target="../ink/ink279.xml"/><Relationship Id="rId766" Type="http://schemas.openxmlformats.org/officeDocument/2006/relationships/image" Target="../media/image383.png"/><Relationship Id="rId198" Type="http://schemas.openxmlformats.org/officeDocument/2006/relationships/image" Target="../media/image99.png"/><Relationship Id="rId321" Type="http://schemas.openxmlformats.org/officeDocument/2006/relationships/customXml" Target="../ink/ink160.xml"/><Relationship Id="rId419" Type="http://schemas.openxmlformats.org/officeDocument/2006/relationships/customXml" Target="../ink/ink209.xml"/><Relationship Id="rId626" Type="http://schemas.openxmlformats.org/officeDocument/2006/relationships/image" Target="../media/image313.png"/><Relationship Id="rId265" Type="http://schemas.openxmlformats.org/officeDocument/2006/relationships/customXml" Target="../ink/ink132.xml"/><Relationship Id="rId472" Type="http://schemas.openxmlformats.org/officeDocument/2006/relationships/image" Target="../media/image236.png"/><Relationship Id="rId125" Type="http://schemas.openxmlformats.org/officeDocument/2006/relationships/customXml" Target="../ink/ink62.xml"/><Relationship Id="rId332" Type="http://schemas.openxmlformats.org/officeDocument/2006/relationships/image" Target="../media/image166.png"/><Relationship Id="rId777" Type="http://schemas.openxmlformats.org/officeDocument/2006/relationships/customXml" Target="../ink/ink388.xml"/><Relationship Id="rId637" Type="http://schemas.openxmlformats.org/officeDocument/2006/relationships/customXml" Target="../ink/ink318.xml"/><Relationship Id="rId276" Type="http://schemas.openxmlformats.org/officeDocument/2006/relationships/image" Target="../media/image138.png"/><Relationship Id="rId483" Type="http://schemas.openxmlformats.org/officeDocument/2006/relationships/customXml" Target="../ink/ink241.xml"/><Relationship Id="rId690" Type="http://schemas.openxmlformats.org/officeDocument/2006/relationships/image" Target="../media/image345.png"/><Relationship Id="rId704" Type="http://schemas.openxmlformats.org/officeDocument/2006/relationships/image" Target="../media/image352.png"/><Relationship Id="rId40" Type="http://schemas.openxmlformats.org/officeDocument/2006/relationships/image" Target="../media/image20.png"/><Relationship Id="rId136" Type="http://schemas.openxmlformats.org/officeDocument/2006/relationships/image" Target="../media/image68.png"/><Relationship Id="rId343" Type="http://schemas.openxmlformats.org/officeDocument/2006/relationships/customXml" Target="../ink/ink171.xml"/><Relationship Id="rId550" Type="http://schemas.openxmlformats.org/officeDocument/2006/relationships/image" Target="../media/image275.png"/><Relationship Id="rId203" Type="http://schemas.openxmlformats.org/officeDocument/2006/relationships/customXml" Target="../ink/ink101.xml"/><Relationship Id="rId648" Type="http://schemas.openxmlformats.org/officeDocument/2006/relationships/image" Target="../media/image324.png"/><Relationship Id="rId287" Type="http://schemas.openxmlformats.org/officeDocument/2006/relationships/customXml" Target="../ink/ink143.xml"/><Relationship Id="rId410" Type="http://schemas.openxmlformats.org/officeDocument/2006/relationships/image" Target="../media/image205.png"/><Relationship Id="rId494" Type="http://schemas.openxmlformats.org/officeDocument/2006/relationships/image" Target="../media/image247.png"/><Relationship Id="rId508" Type="http://schemas.openxmlformats.org/officeDocument/2006/relationships/image" Target="../media/image254.png"/><Relationship Id="rId715" Type="http://schemas.openxmlformats.org/officeDocument/2006/relationships/customXml" Target="../ink/ink357.xml"/><Relationship Id="rId147" Type="http://schemas.openxmlformats.org/officeDocument/2006/relationships/customXml" Target="../ink/ink73.xml"/><Relationship Id="rId354" Type="http://schemas.openxmlformats.org/officeDocument/2006/relationships/image" Target="../media/image177.png"/><Relationship Id="rId51" Type="http://schemas.openxmlformats.org/officeDocument/2006/relationships/customXml" Target="../ink/ink25.xml"/><Relationship Id="rId561" Type="http://schemas.openxmlformats.org/officeDocument/2006/relationships/customXml" Target="../ink/ink280.xml"/><Relationship Id="rId659" Type="http://schemas.openxmlformats.org/officeDocument/2006/relationships/customXml" Target="../ink/ink329.xml"/><Relationship Id="rId214" Type="http://schemas.openxmlformats.org/officeDocument/2006/relationships/image" Target="../media/image107.png"/><Relationship Id="rId298" Type="http://schemas.openxmlformats.org/officeDocument/2006/relationships/image" Target="../media/image149.png"/><Relationship Id="rId421" Type="http://schemas.openxmlformats.org/officeDocument/2006/relationships/customXml" Target="../ink/ink210.xml"/><Relationship Id="rId519" Type="http://schemas.openxmlformats.org/officeDocument/2006/relationships/customXml" Target="../ink/ink259.xml"/><Relationship Id="rId158" Type="http://schemas.openxmlformats.org/officeDocument/2006/relationships/image" Target="../media/image79.png"/><Relationship Id="rId726" Type="http://schemas.openxmlformats.org/officeDocument/2006/relationships/image" Target="../media/image363.png"/><Relationship Id="rId62" Type="http://schemas.openxmlformats.org/officeDocument/2006/relationships/image" Target="../media/image31.png"/><Relationship Id="rId365" Type="http://schemas.openxmlformats.org/officeDocument/2006/relationships/customXml" Target="../ink/ink182.xml"/><Relationship Id="rId572" Type="http://schemas.openxmlformats.org/officeDocument/2006/relationships/image" Target="../media/image286.png"/><Relationship Id="rId225" Type="http://schemas.openxmlformats.org/officeDocument/2006/relationships/customXml" Target="../ink/ink112.xml"/><Relationship Id="rId432" Type="http://schemas.openxmlformats.org/officeDocument/2006/relationships/image" Target="../media/image216.png"/><Relationship Id="rId737" Type="http://schemas.openxmlformats.org/officeDocument/2006/relationships/customXml" Target="../ink/ink368.xml"/><Relationship Id="rId73" Type="http://schemas.openxmlformats.org/officeDocument/2006/relationships/customXml" Target="../ink/ink36.xml"/><Relationship Id="rId169" Type="http://schemas.openxmlformats.org/officeDocument/2006/relationships/customXml" Target="../ink/ink84.xml"/><Relationship Id="rId376" Type="http://schemas.openxmlformats.org/officeDocument/2006/relationships/image" Target="../media/image188.png"/><Relationship Id="rId583" Type="http://schemas.openxmlformats.org/officeDocument/2006/relationships/customXml" Target="../ink/ink291.xml"/><Relationship Id="rId4" Type="http://schemas.openxmlformats.org/officeDocument/2006/relationships/image" Target="../media/image2.png"/><Relationship Id="rId236" Type="http://schemas.openxmlformats.org/officeDocument/2006/relationships/image" Target="../media/image118.png"/><Relationship Id="rId443" Type="http://schemas.openxmlformats.org/officeDocument/2006/relationships/customXml" Target="../ink/ink221.xml"/><Relationship Id="rId650" Type="http://schemas.openxmlformats.org/officeDocument/2006/relationships/image" Target="../media/image325.png"/><Relationship Id="rId303" Type="http://schemas.openxmlformats.org/officeDocument/2006/relationships/customXml" Target="../ink/ink151.xml"/><Relationship Id="rId748" Type="http://schemas.openxmlformats.org/officeDocument/2006/relationships/image" Target="../media/image374.png"/><Relationship Id="rId84" Type="http://schemas.openxmlformats.org/officeDocument/2006/relationships/image" Target="../media/image42.png"/><Relationship Id="rId387" Type="http://schemas.openxmlformats.org/officeDocument/2006/relationships/customXml" Target="../ink/ink193.xml"/><Relationship Id="rId510" Type="http://schemas.openxmlformats.org/officeDocument/2006/relationships/image" Target="../media/image255.png"/><Relationship Id="rId594" Type="http://schemas.openxmlformats.org/officeDocument/2006/relationships/image" Target="../media/image297.png"/><Relationship Id="rId608" Type="http://schemas.openxmlformats.org/officeDocument/2006/relationships/image" Target="../media/image304.png"/><Relationship Id="rId247" Type="http://schemas.openxmlformats.org/officeDocument/2006/relationships/customXml" Target="../ink/ink123.xml"/></Relationships>
</file>

<file path=ppt/slides/_rels/slide3.xml.rels><?xml version="1.0" encoding="UTF-8" standalone="yes"?>
<Relationships xmlns="http://schemas.openxmlformats.org/package/2006/relationships"><Relationship Id="rId117" Type="http://schemas.openxmlformats.org/officeDocument/2006/relationships/customXml" Target="../ink/ink447.xml"/><Relationship Id="rId299" Type="http://schemas.openxmlformats.org/officeDocument/2006/relationships/customXml" Target="../ink/ink538.xml"/><Relationship Id="rId21" Type="http://schemas.openxmlformats.org/officeDocument/2006/relationships/customXml" Target="../ink/ink399.xml"/><Relationship Id="rId63" Type="http://schemas.openxmlformats.org/officeDocument/2006/relationships/customXml" Target="../ink/ink420.xml"/><Relationship Id="rId159" Type="http://schemas.openxmlformats.org/officeDocument/2006/relationships/customXml" Target="../ink/ink468.xml"/><Relationship Id="rId324" Type="http://schemas.openxmlformats.org/officeDocument/2006/relationships/image" Target="../media/image551.png"/><Relationship Id="rId366" Type="http://schemas.openxmlformats.org/officeDocument/2006/relationships/image" Target="../media/image572.png"/><Relationship Id="rId170" Type="http://schemas.openxmlformats.org/officeDocument/2006/relationships/image" Target="../media/image474.png"/><Relationship Id="rId226" Type="http://schemas.openxmlformats.org/officeDocument/2006/relationships/image" Target="../media/image502.png"/><Relationship Id="rId268" Type="http://schemas.openxmlformats.org/officeDocument/2006/relationships/image" Target="../media/image523.png"/><Relationship Id="rId32" Type="http://schemas.openxmlformats.org/officeDocument/2006/relationships/image" Target="../media/image405.png"/><Relationship Id="rId74" Type="http://schemas.openxmlformats.org/officeDocument/2006/relationships/image" Target="../media/image426.png"/><Relationship Id="rId128" Type="http://schemas.openxmlformats.org/officeDocument/2006/relationships/image" Target="../media/image453.png"/><Relationship Id="rId335" Type="http://schemas.openxmlformats.org/officeDocument/2006/relationships/customXml" Target="../ink/ink556.xml"/><Relationship Id="rId377" Type="http://schemas.openxmlformats.org/officeDocument/2006/relationships/customXml" Target="../ink/ink577.xml"/><Relationship Id="rId5" Type="http://schemas.openxmlformats.org/officeDocument/2006/relationships/customXml" Target="../ink/ink391.xml"/><Relationship Id="rId181" Type="http://schemas.openxmlformats.org/officeDocument/2006/relationships/customXml" Target="../ink/ink479.xml"/><Relationship Id="rId237" Type="http://schemas.openxmlformats.org/officeDocument/2006/relationships/customXml" Target="../ink/ink507.xml"/><Relationship Id="rId402" Type="http://schemas.openxmlformats.org/officeDocument/2006/relationships/image" Target="../media/image590.png"/><Relationship Id="rId279" Type="http://schemas.openxmlformats.org/officeDocument/2006/relationships/customXml" Target="../ink/ink528.xml"/><Relationship Id="rId43" Type="http://schemas.openxmlformats.org/officeDocument/2006/relationships/customXml" Target="../ink/ink410.xml"/><Relationship Id="rId139" Type="http://schemas.openxmlformats.org/officeDocument/2006/relationships/customXml" Target="../ink/ink458.xml"/><Relationship Id="rId290" Type="http://schemas.openxmlformats.org/officeDocument/2006/relationships/image" Target="../media/image534.png"/><Relationship Id="rId304" Type="http://schemas.openxmlformats.org/officeDocument/2006/relationships/image" Target="../media/image541.png"/><Relationship Id="rId346" Type="http://schemas.openxmlformats.org/officeDocument/2006/relationships/image" Target="../media/image562.png"/><Relationship Id="rId388" Type="http://schemas.openxmlformats.org/officeDocument/2006/relationships/image" Target="../media/image583.png"/><Relationship Id="rId85" Type="http://schemas.openxmlformats.org/officeDocument/2006/relationships/customXml" Target="../ink/ink431.xml"/><Relationship Id="rId150" Type="http://schemas.openxmlformats.org/officeDocument/2006/relationships/image" Target="../media/image464.png"/><Relationship Id="rId192" Type="http://schemas.openxmlformats.org/officeDocument/2006/relationships/image" Target="../media/image485.png"/><Relationship Id="rId206" Type="http://schemas.openxmlformats.org/officeDocument/2006/relationships/image" Target="../media/image492.png"/><Relationship Id="rId413" Type="http://schemas.openxmlformats.org/officeDocument/2006/relationships/customXml" Target="../ink/ink595.xml"/><Relationship Id="rId248" Type="http://schemas.openxmlformats.org/officeDocument/2006/relationships/image" Target="../media/image513.png"/><Relationship Id="rId12" Type="http://schemas.openxmlformats.org/officeDocument/2006/relationships/image" Target="../media/image395.png"/><Relationship Id="rId108" Type="http://schemas.openxmlformats.org/officeDocument/2006/relationships/image" Target="../media/image443.png"/><Relationship Id="rId315" Type="http://schemas.openxmlformats.org/officeDocument/2006/relationships/customXml" Target="../ink/ink546.xml"/><Relationship Id="rId357" Type="http://schemas.openxmlformats.org/officeDocument/2006/relationships/customXml" Target="../ink/ink567.xml"/><Relationship Id="rId54" Type="http://schemas.openxmlformats.org/officeDocument/2006/relationships/image" Target="../media/image416.png"/><Relationship Id="rId96" Type="http://schemas.openxmlformats.org/officeDocument/2006/relationships/image" Target="../media/image437.png"/><Relationship Id="rId161" Type="http://schemas.openxmlformats.org/officeDocument/2006/relationships/customXml" Target="../ink/ink469.xml"/><Relationship Id="rId217" Type="http://schemas.openxmlformats.org/officeDocument/2006/relationships/customXml" Target="../ink/ink497.xml"/><Relationship Id="rId399" Type="http://schemas.openxmlformats.org/officeDocument/2006/relationships/customXml" Target="../ink/ink588.xml"/><Relationship Id="rId259" Type="http://schemas.openxmlformats.org/officeDocument/2006/relationships/customXml" Target="../ink/ink518.xml"/><Relationship Id="rId23" Type="http://schemas.openxmlformats.org/officeDocument/2006/relationships/customXml" Target="../ink/ink400.xml"/><Relationship Id="rId119" Type="http://schemas.openxmlformats.org/officeDocument/2006/relationships/customXml" Target="../ink/ink448.xml"/><Relationship Id="rId270" Type="http://schemas.openxmlformats.org/officeDocument/2006/relationships/image" Target="../media/image524.png"/><Relationship Id="rId326" Type="http://schemas.openxmlformats.org/officeDocument/2006/relationships/image" Target="../media/image552.png"/><Relationship Id="rId65" Type="http://schemas.openxmlformats.org/officeDocument/2006/relationships/customXml" Target="../ink/ink421.xml"/><Relationship Id="rId130" Type="http://schemas.openxmlformats.org/officeDocument/2006/relationships/image" Target="../media/image454.png"/><Relationship Id="rId368" Type="http://schemas.openxmlformats.org/officeDocument/2006/relationships/image" Target="../media/image573.png"/><Relationship Id="rId172" Type="http://schemas.openxmlformats.org/officeDocument/2006/relationships/image" Target="../media/image475.png"/><Relationship Id="rId228" Type="http://schemas.openxmlformats.org/officeDocument/2006/relationships/image" Target="../media/image503.png"/><Relationship Id="rId281" Type="http://schemas.openxmlformats.org/officeDocument/2006/relationships/customXml" Target="../ink/ink529.xml"/><Relationship Id="rId337" Type="http://schemas.openxmlformats.org/officeDocument/2006/relationships/customXml" Target="../ink/ink557.xml"/><Relationship Id="rId34" Type="http://schemas.openxmlformats.org/officeDocument/2006/relationships/image" Target="../media/image406.png"/><Relationship Id="rId76" Type="http://schemas.openxmlformats.org/officeDocument/2006/relationships/image" Target="../media/image427.png"/><Relationship Id="rId141" Type="http://schemas.openxmlformats.org/officeDocument/2006/relationships/customXml" Target="../ink/ink459.xml"/><Relationship Id="rId379" Type="http://schemas.openxmlformats.org/officeDocument/2006/relationships/customXml" Target="../ink/ink578.xml"/><Relationship Id="rId7" Type="http://schemas.openxmlformats.org/officeDocument/2006/relationships/customXml" Target="../ink/ink392.xml"/><Relationship Id="rId183" Type="http://schemas.openxmlformats.org/officeDocument/2006/relationships/customXml" Target="../ink/ink480.xml"/><Relationship Id="rId239" Type="http://schemas.openxmlformats.org/officeDocument/2006/relationships/customXml" Target="../ink/ink508.xml"/><Relationship Id="rId390" Type="http://schemas.openxmlformats.org/officeDocument/2006/relationships/image" Target="../media/image584.png"/><Relationship Id="rId404" Type="http://schemas.openxmlformats.org/officeDocument/2006/relationships/image" Target="../media/image591.png"/><Relationship Id="rId250" Type="http://schemas.openxmlformats.org/officeDocument/2006/relationships/image" Target="../media/image514.png"/><Relationship Id="rId292" Type="http://schemas.openxmlformats.org/officeDocument/2006/relationships/image" Target="../media/image535.png"/><Relationship Id="rId306" Type="http://schemas.openxmlformats.org/officeDocument/2006/relationships/image" Target="../media/image542.png"/><Relationship Id="rId45" Type="http://schemas.openxmlformats.org/officeDocument/2006/relationships/customXml" Target="../ink/ink411.xml"/><Relationship Id="rId87" Type="http://schemas.openxmlformats.org/officeDocument/2006/relationships/customXml" Target="../ink/ink432.xml"/><Relationship Id="rId110" Type="http://schemas.openxmlformats.org/officeDocument/2006/relationships/image" Target="../media/image444.png"/><Relationship Id="rId348" Type="http://schemas.openxmlformats.org/officeDocument/2006/relationships/image" Target="../media/image563.png"/><Relationship Id="rId152" Type="http://schemas.openxmlformats.org/officeDocument/2006/relationships/image" Target="../media/image465.png"/><Relationship Id="rId194" Type="http://schemas.openxmlformats.org/officeDocument/2006/relationships/image" Target="../media/image486.png"/><Relationship Id="rId208" Type="http://schemas.openxmlformats.org/officeDocument/2006/relationships/image" Target="../media/image493.png"/><Relationship Id="rId415" Type="http://schemas.openxmlformats.org/officeDocument/2006/relationships/customXml" Target="../ink/ink596.xml"/><Relationship Id="rId261" Type="http://schemas.openxmlformats.org/officeDocument/2006/relationships/customXml" Target="../ink/ink519.xml"/><Relationship Id="rId14" Type="http://schemas.openxmlformats.org/officeDocument/2006/relationships/image" Target="../media/image396.png"/><Relationship Id="rId56" Type="http://schemas.openxmlformats.org/officeDocument/2006/relationships/image" Target="../media/image417.png"/><Relationship Id="rId317" Type="http://schemas.openxmlformats.org/officeDocument/2006/relationships/customXml" Target="../ink/ink547.xml"/><Relationship Id="rId359" Type="http://schemas.openxmlformats.org/officeDocument/2006/relationships/customXml" Target="../ink/ink568.xml"/><Relationship Id="rId98" Type="http://schemas.openxmlformats.org/officeDocument/2006/relationships/image" Target="../media/image438.png"/><Relationship Id="rId121" Type="http://schemas.openxmlformats.org/officeDocument/2006/relationships/customXml" Target="../ink/ink449.xml"/><Relationship Id="rId163" Type="http://schemas.openxmlformats.org/officeDocument/2006/relationships/customXml" Target="../ink/ink470.xml"/><Relationship Id="rId219" Type="http://schemas.openxmlformats.org/officeDocument/2006/relationships/customXml" Target="../ink/ink498.xml"/><Relationship Id="rId370" Type="http://schemas.openxmlformats.org/officeDocument/2006/relationships/image" Target="../media/image574.png"/><Relationship Id="rId230" Type="http://schemas.openxmlformats.org/officeDocument/2006/relationships/image" Target="../media/image504.png"/><Relationship Id="rId25" Type="http://schemas.openxmlformats.org/officeDocument/2006/relationships/customXml" Target="../ink/ink401.xml"/><Relationship Id="rId67" Type="http://schemas.openxmlformats.org/officeDocument/2006/relationships/customXml" Target="../ink/ink422.xml"/><Relationship Id="rId272" Type="http://schemas.openxmlformats.org/officeDocument/2006/relationships/image" Target="../media/image525.png"/><Relationship Id="rId328" Type="http://schemas.openxmlformats.org/officeDocument/2006/relationships/image" Target="../media/image553.png"/><Relationship Id="rId132" Type="http://schemas.openxmlformats.org/officeDocument/2006/relationships/image" Target="../media/image455.png"/><Relationship Id="rId174" Type="http://schemas.openxmlformats.org/officeDocument/2006/relationships/image" Target="../media/image476.png"/><Relationship Id="rId381" Type="http://schemas.openxmlformats.org/officeDocument/2006/relationships/customXml" Target="../ink/ink579.xml"/><Relationship Id="rId241" Type="http://schemas.openxmlformats.org/officeDocument/2006/relationships/customXml" Target="../ink/ink509.xml"/><Relationship Id="rId36" Type="http://schemas.openxmlformats.org/officeDocument/2006/relationships/image" Target="../media/image407.png"/><Relationship Id="rId283" Type="http://schemas.openxmlformats.org/officeDocument/2006/relationships/customXml" Target="../ink/ink530.xml"/><Relationship Id="rId339" Type="http://schemas.openxmlformats.org/officeDocument/2006/relationships/customXml" Target="../ink/ink558.xml"/><Relationship Id="rId78" Type="http://schemas.openxmlformats.org/officeDocument/2006/relationships/image" Target="../media/image428.png"/><Relationship Id="rId101" Type="http://schemas.openxmlformats.org/officeDocument/2006/relationships/customXml" Target="../ink/ink439.xml"/><Relationship Id="rId143" Type="http://schemas.openxmlformats.org/officeDocument/2006/relationships/customXml" Target="../ink/ink460.xml"/><Relationship Id="rId185" Type="http://schemas.openxmlformats.org/officeDocument/2006/relationships/customXml" Target="../ink/ink481.xml"/><Relationship Id="rId350" Type="http://schemas.openxmlformats.org/officeDocument/2006/relationships/image" Target="../media/image564.png"/><Relationship Id="rId406" Type="http://schemas.openxmlformats.org/officeDocument/2006/relationships/image" Target="../media/image592.png"/><Relationship Id="rId9" Type="http://schemas.openxmlformats.org/officeDocument/2006/relationships/customXml" Target="../ink/ink393.xml"/><Relationship Id="rId210" Type="http://schemas.openxmlformats.org/officeDocument/2006/relationships/image" Target="../media/image494.png"/><Relationship Id="rId392" Type="http://schemas.openxmlformats.org/officeDocument/2006/relationships/image" Target="../media/image585.png"/><Relationship Id="rId252" Type="http://schemas.openxmlformats.org/officeDocument/2006/relationships/image" Target="../media/image515.png"/><Relationship Id="rId294" Type="http://schemas.openxmlformats.org/officeDocument/2006/relationships/image" Target="../media/image536.png"/><Relationship Id="rId308" Type="http://schemas.openxmlformats.org/officeDocument/2006/relationships/image" Target="../media/image543.png"/><Relationship Id="rId47" Type="http://schemas.openxmlformats.org/officeDocument/2006/relationships/customXml" Target="../ink/ink412.xml"/><Relationship Id="rId89" Type="http://schemas.openxmlformats.org/officeDocument/2006/relationships/customXml" Target="../ink/ink433.xml"/><Relationship Id="rId112" Type="http://schemas.openxmlformats.org/officeDocument/2006/relationships/image" Target="../media/image445.png"/><Relationship Id="rId154" Type="http://schemas.openxmlformats.org/officeDocument/2006/relationships/image" Target="../media/image466.png"/><Relationship Id="rId361" Type="http://schemas.openxmlformats.org/officeDocument/2006/relationships/customXml" Target="../ink/ink569.xml"/><Relationship Id="rId196" Type="http://schemas.openxmlformats.org/officeDocument/2006/relationships/image" Target="../media/image487.png"/><Relationship Id="rId417" Type="http://schemas.openxmlformats.org/officeDocument/2006/relationships/customXml" Target="../ink/ink597.xml"/><Relationship Id="rId16" Type="http://schemas.openxmlformats.org/officeDocument/2006/relationships/image" Target="../media/image397.png"/><Relationship Id="rId221" Type="http://schemas.openxmlformats.org/officeDocument/2006/relationships/customXml" Target="../ink/ink499.xml"/><Relationship Id="rId263" Type="http://schemas.openxmlformats.org/officeDocument/2006/relationships/customXml" Target="../ink/ink520.xml"/><Relationship Id="rId319" Type="http://schemas.openxmlformats.org/officeDocument/2006/relationships/customXml" Target="../ink/ink548.xml"/><Relationship Id="rId58" Type="http://schemas.openxmlformats.org/officeDocument/2006/relationships/image" Target="../media/image418.png"/><Relationship Id="rId123" Type="http://schemas.openxmlformats.org/officeDocument/2006/relationships/customXml" Target="../ink/ink450.xml"/><Relationship Id="rId330" Type="http://schemas.openxmlformats.org/officeDocument/2006/relationships/image" Target="../media/image554.png"/><Relationship Id="rId165" Type="http://schemas.openxmlformats.org/officeDocument/2006/relationships/customXml" Target="../ink/ink471.xml"/><Relationship Id="rId372" Type="http://schemas.openxmlformats.org/officeDocument/2006/relationships/image" Target="../media/image575.png"/><Relationship Id="rId232" Type="http://schemas.openxmlformats.org/officeDocument/2006/relationships/image" Target="../media/image505.png"/><Relationship Id="rId274" Type="http://schemas.openxmlformats.org/officeDocument/2006/relationships/image" Target="../media/image526.png"/><Relationship Id="rId27" Type="http://schemas.openxmlformats.org/officeDocument/2006/relationships/customXml" Target="../ink/ink402.xml"/><Relationship Id="rId69" Type="http://schemas.openxmlformats.org/officeDocument/2006/relationships/customXml" Target="../ink/ink423.xml"/><Relationship Id="rId134" Type="http://schemas.openxmlformats.org/officeDocument/2006/relationships/image" Target="../media/image456.png"/><Relationship Id="rId80" Type="http://schemas.openxmlformats.org/officeDocument/2006/relationships/image" Target="../media/image429.png"/><Relationship Id="rId176" Type="http://schemas.openxmlformats.org/officeDocument/2006/relationships/image" Target="../media/image477.png"/><Relationship Id="rId341" Type="http://schemas.openxmlformats.org/officeDocument/2006/relationships/customXml" Target="../ink/ink559.xml"/><Relationship Id="rId383" Type="http://schemas.openxmlformats.org/officeDocument/2006/relationships/customXml" Target="../ink/ink580.xml"/><Relationship Id="rId201" Type="http://schemas.openxmlformats.org/officeDocument/2006/relationships/customXml" Target="../ink/ink489.xml"/><Relationship Id="rId243" Type="http://schemas.openxmlformats.org/officeDocument/2006/relationships/customXml" Target="../ink/ink510.xml"/><Relationship Id="rId285" Type="http://schemas.openxmlformats.org/officeDocument/2006/relationships/customXml" Target="../ink/ink531.xml"/><Relationship Id="rId17" Type="http://schemas.openxmlformats.org/officeDocument/2006/relationships/customXml" Target="../ink/ink397.xml"/><Relationship Id="rId38" Type="http://schemas.openxmlformats.org/officeDocument/2006/relationships/image" Target="../media/image408.png"/><Relationship Id="rId59" Type="http://schemas.openxmlformats.org/officeDocument/2006/relationships/customXml" Target="../ink/ink418.xml"/><Relationship Id="rId103" Type="http://schemas.openxmlformats.org/officeDocument/2006/relationships/customXml" Target="../ink/ink440.xml"/><Relationship Id="rId124" Type="http://schemas.openxmlformats.org/officeDocument/2006/relationships/image" Target="../media/image451.png"/><Relationship Id="rId310" Type="http://schemas.openxmlformats.org/officeDocument/2006/relationships/image" Target="../media/image544.png"/><Relationship Id="rId70" Type="http://schemas.openxmlformats.org/officeDocument/2006/relationships/image" Target="../media/image424.png"/><Relationship Id="rId91" Type="http://schemas.openxmlformats.org/officeDocument/2006/relationships/customXml" Target="../ink/ink434.xml"/><Relationship Id="rId145" Type="http://schemas.openxmlformats.org/officeDocument/2006/relationships/customXml" Target="../ink/ink461.xml"/><Relationship Id="rId166" Type="http://schemas.openxmlformats.org/officeDocument/2006/relationships/image" Target="../media/image472.png"/><Relationship Id="rId187" Type="http://schemas.openxmlformats.org/officeDocument/2006/relationships/customXml" Target="../ink/ink482.xml"/><Relationship Id="rId331" Type="http://schemas.openxmlformats.org/officeDocument/2006/relationships/customXml" Target="../ink/ink554.xml"/><Relationship Id="rId352" Type="http://schemas.openxmlformats.org/officeDocument/2006/relationships/image" Target="../media/image565.png"/><Relationship Id="rId373" Type="http://schemas.openxmlformats.org/officeDocument/2006/relationships/customXml" Target="../ink/ink575.xml"/><Relationship Id="rId394" Type="http://schemas.openxmlformats.org/officeDocument/2006/relationships/image" Target="../media/image586.png"/><Relationship Id="rId408" Type="http://schemas.openxmlformats.org/officeDocument/2006/relationships/image" Target="../media/image593.png"/><Relationship Id="rId1" Type="http://schemas.openxmlformats.org/officeDocument/2006/relationships/slideLayout" Target="../slideLayouts/slideLayout7.xml"/><Relationship Id="rId212" Type="http://schemas.openxmlformats.org/officeDocument/2006/relationships/image" Target="../media/image495.png"/><Relationship Id="rId233" Type="http://schemas.openxmlformats.org/officeDocument/2006/relationships/customXml" Target="../ink/ink505.xml"/><Relationship Id="rId254" Type="http://schemas.openxmlformats.org/officeDocument/2006/relationships/image" Target="../media/image516.png"/><Relationship Id="rId28" Type="http://schemas.openxmlformats.org/officeDocument/2006/relationships/image" Target="../media/image403.png"/><Relationship Id="rId49" Type="http://schemas.openxmlformats.org/officeDocument/2006/relationships/customXml" Target="../ink/ink413.xml"/><Relationship Id="rId114" Type="http://schemas.openxmlformats.org/officeDocument/2006/relationships/image" Target="../media/image446.png"/><Relationship Id="rId275" Type="http://schemas.openxmlformats.org/officeDocument/2006/relationships/customXml" Target="../ink/ink526.xml"/><Relationship Id="rId296" Type="http://schemas.openxmlformats.org/officeDocument/2006/relationships/image" Target="../media/image537.png"/><Relationship Id="rId300" Type="http://schemas.openxmlformats.org/officeDocument/2006/relationships/image" Target="../media/image539.png"/><Relationship Id="rId60" Type="http://schemas.openxmlformats.org/officeDocument/2006/relationships/image" Target="../media/image419.png"/><Relationship Id="rId81" Type="http://schemas.openxmlformats.org/officeDocument/2006/relationships/customXml" Target="../ink/ink429.xml"/><Relationship Id="rId135" Type="http://schemas.openxmlformats.org/officeDocument/2006/relationships/customXml" Target="../ink/ink456.xml"/><Relationship Id="rId156" Type="http://schemas.openxmlformats.org/officeDocument/2006/relationships/image" Target="../media/image467.png"/><Relationship Id="rId177" Type="http://schemas.openxmlformats.org/officeDocument/2006/relationships/customXml" Target="../ink/ink477.xml"/><Relationship Id="rId198" Type="http://schemas.openxmlformats.org/officeDocument/2006/relationships/image" Target="../media/image488.png"/><Relationship Id="rId321" Type="http://schemas.openxmlformats.org/officeDocument/2006/relationships/customXml" Target="../ink/ink549.xml"/><Relationship Id="rId342" Type="http://schemas.openxmlformats.org/officeDocument/2006/relationships/image" Target="../media/image560.png"/><Relationship Id="rId363" Type="http://schemas.openxmlformats.org/officeDocument/2006/relationships/customXml" Target="../ink/ink570.xml"/><Relationship Id="rId384" Type="http://schemas.openxmlformats.org/officeDocument/2006/relationships/image" Target="../media/image581.png"/><Relationship Id="rId419" Type="http://schemas.openxmlformats.org/officeDocument/2006/relationships/customXml" Target="../ink/ink598.xml"/><Relationship Id="rId202" Type="http://schemas.openxmlformats.org/officeDocument/2006/relationships/image" Target="../media/image490.png"/><Relationship Id="rId223" Type="http://schemas.openxmlformats.org/officeDocument/2006/relationships/customXml" Target="../ink/ink500.xml"/><Relationship Id="rId244" Type="http://schemas.openxmlformats.org/officeDocument/2006/relationships/image" Target="../media/image511.png"/><Relationship Id="rId18" Type="http://schemas.openxmlformats.org/officeDocument/2006/relationships/image" Target="../media/image398.png"/><Relationship Id="rId39" Type="http://schemas.openxmlformats.org/officeDocument/2006/relationships/customXml" Target="../ink/ink408.xml"/><Relationship Id="rId265" Type="http://schemas.openxmlformats.org/officeDocument/2006/relationships/customXml" Target="../ink/ink521.xml"/><Relationship Id="rId286" Type="http://schemas.openxmlformats.org/officeDocument/2006/relationships/image" Target="../media/image532.png"/><Relationship Id="rId50" Type="http://schemas.openxmlformats.org/officeDocument/2006/relationships/image" Target="../media/image414.png"/><Relationship Id="rId104" Type="http://schemas.openxmlformats.org/officeDocument/2006/relationships/image" Target="../media/image441.png"/><Relationship Id="rId125" Type="http://schemas.openxmlformats.org/officeDocument/2006/relationships/customXml" Target="../ink/ink451.xml"/><Relationship Id="rId146" Type="http://schemas.openxmlformats.org/officeDocument/2006/relationships/image" Target="../media/image462.png"/><Relationship Id="rId167" Type="http://schemas.openxmlformats.org/officeDocument/2006/relationships/customXml" Target="../ink/ink472.xml"/><Relationship Id="rId188" Type="http://schemas.openxmlformats.org/officeDocument/2006/relationships/image" Target="../media/image483.png"/><Relationship Id="rId311" Type="http://schemas.openxmlformats.org/officeDocument/2006/relationships/customXml" Target="../ink/ink544.xml"/><Relationship Id="rId332" Type="http://schemas.openxmlformats.org/officeDocument/2006/relationships/image" Target="../media/image555.png"/><Relationship Id="rId353" Type="http://schemas.openxmlformats.org/officeDocument/2006/relationships/customXml" Target="../ink/ink565.xml"/><Relationship Id="rId374" Type="http://schemas.openxmlformats.org/officeDocument/2006/relationships/image" Target="../media/image576.png"/><Relationship Id="rId395" Type="http://schemas.openxmlformats.org/officeDocument/2006/relationships/customXml" Target="../ink/ink586.xml"/><Relationship Id="rId409" Type="http://schemas.openxmlformats.org/officeDocument/2006/relationships/customXml" Target="../ink/ink593.xml"/><Relationship Id="rId71" Type="http://schemas.openxmlformats.org/officeDocument/2006/relationships/customXml" Target="../ink/ink424.xml"/><Relationship Id="rId92" Type="http://schemas.openxmlformats.org/officeDocument/2006/relationships/image" Target="../media/image435.png"/><Relationship Id="rId213" Type="http://schemas.openxmlformats.org/officeDocument/2006/relationships/customXml" Target="../ink/ink495.xml"/><Relationship Id="rId234" Type="http://schemas.openxmlformats.org/officeDocument/2006/relationships/image" Target="../media/image506.png"/><Relationship Id="rId420" Type="http://schemas.openxmlformats.org/officeDocument/2006/relationships/image" Target="../media/image599.png"/><Relationship Id="rId2" Type="http://schemas.openxmlformats.org/officeDocument/2006/relationships/notesSlide" Target="../notesSlides/notesSlide3.xml"/><Relationship Id="rId29" Type="http://schemas.openxmlformats.org/officeDocument/2006/relationships/customXml" Target="../ink/ink403.xml"/><Relationship Id="rId255" Type="http://schemas.openxmlformats.org/officeDocument/2006/relationships/customXml" Target="../ink/ink516.xml"/><Relationship Id="rId276" Type="http://schemas.openxmlformats.org/officeDocument/2006/relationships/image" Target="../media/image527.png"/><Relationship Id="rId297" Type="http://schemas.openxmlformats.org/officeDocument/2006/relationships/customXml" Target="../ink/ink537.xml"/><Relationship Id="rId40" Type="http://schemas.openxmlformats.org/officeDocument/2006/relationships/image" Target="../media/image409.png"/><Relationship Id="rId115" Type="http://schemas.openxmlformats.org/officeDocument/2006/relationships/customXml" Target="../ink/ink446.xml"/><Relationship Id="rId136" Type="http://schemas.openxmlformats.org/officeDocument/2006/relationships/image" Target="../media/image457.png"/><Relationship Id="rId157" Type="http://schemas.openxmlformats.org/officeDocument/2006/relationships/customXml" Target="../ink/ink467.xml"/><Relationship Id="rId178" Type="http://schemas.openxmlformats.org/officeDocument/2006/relationships/image" Target="../media/image478.png"/><Relationship Id="rId301" Type="http://schemas.openxmlformats.org/officeDocument/2006/relationships/customXml" Target="../ink/ink539.xml"/><Relationship Id="rId322" Type="http://schemas.openxmlformats.org/officeDocument/2006/relationships/image" Target="../media/image550.png"/><Relationship Id="rId343" Type="http://schemas.openxmlformats.org/officeDocument/2006/relationships/customXml" Target="../ink/ink560.xml"/><Relationship Id="rId364" Type="http://schemas.openxmlformats.org/officeDocument/2006/relationships/image" Target="../media/image571.png"/><Relationship Id="rId61" Type="http://schemas.openxmlformats.org/officeDocument/2006/relationships/customXml" Target="../ink/ink419.xml"/><Relationship Id="rId82" Type="http://schemas.openxmlformats.org/officeDocument/2006/relationships/image" Target="../media/image430.png"/><Relationship Id="rId199" Type="http://schemas.openxmlformats.org/officeDocument/2006/relationships/customXml" Target="../ink/ink488.xml"/><Relationship Id="rId203" Type="http://schemas.openxmlformats.org/officeDocument/2006/relationships/customXml" Target="../ink/ink490.xml"/><Relationship Id="rId385" Type="http://schemas.openxmlformats.org/officeDocument/2006/relationships/customXml" Target="../ink/ink581.xml"/><Relationship Id="rId19" Type="http://schemas.openxmlformats.org/officeDocument/2006/relationships/customXml" Target="../ink/ink398.xml"/><Relationship Id="rId224" Type="http://schemas.openxmlformats.org/officeDocument/2006/relationships/image" Target="../media/image501.png"/><Relationship Id="rId245" Type="http://schemas.openxmlformats.org/officeDocument/2006/relationships/customXml" Target="../ink/ink511.xml"/><Relationship Id="rId266" Type="http://schemas.openxmlformats.org/officeDocument/2006/relationships/image" Target="../media/image522.png"/><Relationship Id="rId287" Type="http://schemas.openxmlformats.org/officeDocument/2006/relationships/customXml" Target="../ink/ink532.xml"/><Relationship Id="rId410" Type="http://schemas.openxmlformats.org/officeDocument/2006/relationships/image" Target="../media/image594.png"/><Relationship Id="rId30" Type="http://schemas.openxmlformats.org/officeDocument/2006/relationships/image" Target="../media/image404.png"/><Relationship Id="rId105" Type="http://schemas.openxmlformats.org/officeDocument/2006/relationships/customXml" Target="../ink/ink441.xml"/><Relationship Id="rId126" Type="http://schemas.openxmlformats.org/officeDocument/2006/relationships/image" Target="../media/image452.png"/><Relationship Id="rId147" Type="http://schemas.openxmlformats.org/officeDocument/2006/relationships/customXml" Target="../ink/ink462.xml"/><Relationship Id="rId168" Type="http://schemas.openxmlformats.org/officeDocument/2006/relationships/image" Target="../media/image473.png"/><Relationship Id="rId312" Type="http://schemas.openxmlformats.org/officeDocument/2006/relationships/image" Target="../media/image545.png"/><Relationship Id="rId333" Type="http://schemas.openxmlformats.org/officeDocument/2006/relationships/customXml" Target="../ink/ink555.xml"/><Relationship Id="rId354" Type="http://schemas.openxmlformats.org/officeDocument/2006/relationships/image" Target="../media/image566.png"/><Relationship Id="rId51" Type="http://schemas.openxmlformats.org/officeDocument/2006/relationships/customXml" Target="../ink/ink414.xml"/><Relationship Id="rId72" Type="http://schemas.openxmlformats.org/officeDocument/2006/relationships/image" Target="../media/image425.png"/><Relationship Id="rId93" Type="http://schemas.openxmlformats.org/officeDocument/2006/relationships/customXml" Target="../ink/ink435.xml"/><Relationship Id="rId189" Type="http://schemas.openxmlformats.org/officeDocument/2006/relationships/customXml" Target="../ink/ink483.xml"/><Relationship Id="rId375" Type="http://schemas.openxmlformats.org/officeDocument/2006/relationships/customXml" Target="../ink/ink576.xml"/><Relationship Id="rId396" Type="http://schemas.openxmlformats.org/officeDocument/2006/relationships/image" Target="../media/image587.png"/><Relationship Id="rId3" Type="http://schemas.openxmlformats.org/officeDocument/2006/relationships/customXml" Target="../ink/ink390.xml"/><Relationship Id="rId214" Type="http://schemas.openxmlformats.org/officeDocument/2006/relationships/image" Target="../media/image496.png"/><Relationship Id="rId235" Type="http://schemas.openxmlformats.org/officeDocument/2006/relationships/customXml" Target="../ink/ink506.xml"/><Relationship Id="rId256" Type="http://schemas.openxmlformats.org/officeDocument/2006/relationships/image" Target="../media/image517.png"/><Relationship Id="rId277" Type="http://schemas.openxmlformats.org/officeDocument/2006/relationships/customXml" Target="../ink/ink527.xml"/><Relationship Id="rId298" Type="http://schemas.openxmlformats.org/officeDocument/2006/relationships/image" Target="../media/image538.png"/><Relationship Id="rId400" Type="http://schemas.openxmlformats.org/officeDocument/2006/relationships/image" Target="../media/image589.png"/><Relationship Id="rId421" Type="http://schemas.openxmlformats.org/officeDocument/2006/relationships/customXml" Target="../ink/ink599.xml"/><Relationship Id="rId116" Type="http://schemas.openxmlformats.org/officeDocument/2006/relationships/image" Target="../media/image447.png"/><Relationship Id="rId137" Type="http://schemas.openxmlformats.org/officeDocument/2006/relationships/customXml" Target="../ink/ink457.xml"/><Relationship Id="rId158" Type="http://schemas.openxmlformats.org/officeDocument/2006/relationships/image" Target="../media/image468.png"/><Relationship Id="rId302" Type="http://schemas.openxmlformats.org/officeDocument/2006/relationships/image" Target="../media/image540.png"/><Relationship Id="rId323" Type="http://schemas.openxmlformats.org/officeDocument/2006/relationships/customXml" Target="../ink/ink550.xml"/><Relationship Id="rId344" Type="http://schemas.openxmlformats.org/officeDocument/2006/relationships/image" Target="../media/image561.png"/><Relationship Id="rId20" Type="http://schemas.openxmlformats.org/officeDocument/2006/relationships/image" Target="../media/image399.png"/><Relationship Id="rId41" Type="http://schemas.openxmlformats.org/officeDocument/2006/relationships/customXml" Target="../ink/ink409.xml"/><Relationship Id="rId62" Type="http://schemas.openxmlformats.org/officeDocument/2006/relationships/image" Target="../media/image420.png"/><Relationship Id="rId83" Type="http://schemas.openxmlformats.org/officeDocument/2006/relationships/customXml" Target="../ink/ink430.xml"/><Relationship Id="rId179" Type="http://schemas.openxmlformats.org/officeDocument/2006/relationships/customXml" Target="../ink/ink478.xml"/><Relationship Id="rId365" Type="http://schemas.openxmlformats.org/officeDocument/2006/relationships/customXml" Target="../ink/ink571.xml"/><Relationship Id="rId386" Type="http://schemas.openxmlformats.org/officeDocument/2006/relationships/image" Target="../media/image582.png"/><Relationship Id="rId190" Type="http://schemas.openxmlformats.org/officeDocument/2006/relationships/image" Target="../media/image484.png"/><Relationship Id="rId204" Type="http://schemas.openxmlformats.org/officeDocument/2006/relationships/image" Target="../media/image491.png"/><Relationship Id="rId225" Type="http://schemas.openxmlformats.org/officeDocument/2006/relationships/customXml" Target="../ink/ink501.xml"/><Relationship Id="rId246" Type="http://schemas.openxmlformats.org/officeDocument/2006/relationships/image" Target="../media/image512.png"/><Relationship Id="rId267" Type="http://schemas.openxmlformats.org/officeDocument/2006/relationships/customXml" Target="../ink/ink522.xml"/><Relationship Id="rId288" Type="http://schemas.openxmlformats.org/officeDocument/2006/relationships/image" Target="../media/image533.png"/><Relationship Id="rId411" Type="http://schemas.openxmlformats.org/officeDocument/2006/relationships/customXml" Target="../ink/ink594.xml"/><Relationship Id="rId106" Type="http://schemas.openxmlformats.org/officeDocument/2006/relationships/image" Target="../media/image442.png"/><Relationship Id="rId127" Type="http://schemas.openxmlformats.org/officeDocument/2006/relationships/customXml" Target="../ink/ink452.xml"/><Relationship Id="rId313" Type="http://schemas.openxmlformats.org/officeDocument/2006/relationships/customXml" Target="../ink/ink545.xml"/><Relationship Id="rId10" Type="http://schemas.openxmlformats.org/officeDocument/2006/relationships/image" Target="../media/image394.png"/><Relationship Id="rId31" Type="http://schemas.openxmlformats.org/officeDocument/2006/relationships/customXml" Target="../ink/ink404.xml"/><Relationship Id="rId52" Type="http://schemas.openxmlformats.org/officeDocument/2006/relationships/image" Target="../media/image415.png"/><Relationship Id="rId73" Type="http://schemas.openxmlformats.org/officeDocument/2006/relationships/customXml" Target="../ink/ink425.xml"/><Relationship Id="rId94" Type="http://schemas.openxmlformats.org/officeDocument/2006/relationships/image" Target="../media/image436.png"/><Relationship Id="rId148" Type="http://schemas.openxmlformats.org/officeDocument/2006/relationships/image" Target="../media/image463.png"/><Relationship Id="rId169" Type="http://schemas.openxmlformats.org/officeDocument/2006/relationships/customXml" Target="../ink/ink473.xml"/><Relationship Id="rId334" Type="http://schemas.openxmlformats.org/officeDocument/2006/relationships/image" Target="../media/image556.png"/><Relationship Id="rId355" Type="http://schemas.openxmlformats.org/officeDocument/2006/relationships/customXml" Target="../ink/ink566.xml"/><Relationship Id="rId376" Type="http://schemas.openxmlformats.org/officeDocument/2006/relationships/image" Target="../media/image577.png"/><Relationship Id="rId397" Type="http://schemas.openxmlformats.org/officeDocument/2006/relationships/customXml" Target="../ink/ink587.xml"/><Relationship Id="rId4" Type="http://schemas.openxmlformats.org/officeDocument/2006/relationships/image" Target="../media/image391.png"/><Relationship Id="rId180" Type="http://schemas.openxmlformats.org/officeDocument/2006/relationships/image" Target="../media/image479.png"/><Relationship Id="rId215" Type="http://schemas.openxmlformats.org/officeDocument/2006/relationships/customXml" Target="../ink/ink496.xml"/><Relationship Id="rId236" Type="http://schemas.openxmlformats.org/officeDocument/2006/relationships/image" Target="../media/image507.png"/><Relationship Id="rId257" Type="http://schemas.openxmlformats.org/officeDocument/2006/relationships/customXml" Target="../ink/ink517.xml"/><Relationship Id="rId278" Type="http://schemas.openxmlformats.org/officeDocument/2006/relationships/image" Target="../media/image528.png"/><Relationship Id="rId401" Type="http://schemas.openxmlformats.org/officeDocument/2006/relationships/customXml" Target="../ink/ink589.xml"/><Relationship Id="rId422" Type="http://schemas.openxmlformats.org/officeDocument/2006/relationships/image" Target="../media/image600.png"/><Relationship Id="rId303" Type="http://schemas.openxmlformats.org/officeDocument/2006/relationships/customXml" Target="../ink/ink540.xml"/><Relationship Id="rId42" Type="http://schemas.openxmlformats.org/officeDocument/2006/relationships/image" Target="../media/image410.png"/><Relationship Id="rId84" Type="http://schemas.openxmlformats.org/officeDocument/2006/relationships/image" Target="../media/image431.png"/><Relationship Id="rId138" Type="http://schemas.openxmlformats.org/officeDocument/2006/relationships/image" Target="../media/image458.png"/><Relationship Id="rId345" Type="http://schemas.openxmlformats.org/officeDocument/2006/relationships/customXml" Target="../ink/ink561.xml"/><Relationship Id="rId387" Type="http://schemas.openxmlformats.org/officeDocument/2006/relationships/customXml" Target="../ink/ink582.xml"/><Relationship Id="rId191" Type="http://schemas.openxmlformats.org/officeDocument/2006/relationships/customXml" Target="../ink/ink484.xml"/><Relationship Id="rId205" Type="http://schemas.openxmlformats.org/officeDocument/2006/relationships/customXml" Target="../ink/ink491.xml"/><Relationship Id="rId247" Type="http://schemas.openxmlformats.org/officeDocument/2006/relationships/customXml" Target="../ink/ink512.xml"/><Relationship Id="rId412" Type="http://schemas.openxmlformats.org/officeDocument/2006/relationships/image" Target="../media/image595.png"/><Relationship Id="rId107" Type="http://schemas.openxmlformats.org/officeDocument/2006/relationships/customXml" Target="../ink/ink442.xml"/><Relationship Id="rId289" Type="http://schemas.openxmlformats.org/officeDocument/2006/relationships/customXml" Target="../ink/ink533.xml"/><Relationship Id="rId11" Type="http://schemas.openxmlformats.org/officeDocument/2006/relationships/customXml" Target="../ink/ink394.xml"/><Relationship Id="rId53" Type="http://schemas.openxmlformats.org/officeDocument/2006/relationships/customXml" Target="../ink/ink415.xml"/><Relationship Id="rId149" Type="http://schemas.openxmlformats.org/officeDocument/2006/relationships/customXml" Target="../ink/ink463.xml"/><Relationship Id="rId314" Type="http://schemas.openxmlformats.org/officeDocument/2006/relationships/image" Target="../media/image546.png"/><Relationship Id="rId356" Type="http://schemas.openxmlformats.org/officeDocument/2006/relationships/image" Target="../media/image567.png"/><Relationship Id="rId398" Type="http://schemas.openxmlformats.org/officeDocument/2006/relationships/image" Target="../media/image588.png"/><Relationship Id="rId95" Type="http://schemas.openxmlformats.org/officeDocument/2006/relationships/customXml" Target="../ink/ink436.xml"/><Relationship Id="rId160" Type="http://schemas.openxmlformats.org/officeDocument/2006/relationships/image" Target="../media/image469.png"/><Relationship Id="rId216" Type="http://schemas.openxmlformats.org/officeDocument/2006/relationships/image" Target="../media/image497.png"/><Relationship Id="rId258" Type="http://schemas.openxmlformats.org/officeDocument/2006/relationships/image" Target="../media/image518.png"/><Relationship Id="rId22" Type="http://schemas.openxmlformats.org/officeDocument/2006/relationships/image" Target="../media/image400.png"/><Relationship Id="rId64" Type="http://schemas.openxmlformats.org/officeDocument/2006/relationships/image" Target="../media/image421.png"/><Relationship Id="rId118" Type="http://schemas.openxmlformats.org/officeDocument/2006/relationships/image" Target="../media/image448.png"/><Relationship Id="rId325" Type="http://schemas.openxmlformats.org/officeDocument/2006/relationships/customXml" Target="../ink/ink551.xml"/><Relationship Id="rId367" Type="http://schemas.openxmlformats.org/officeDocument/2006/relationships/customXml" Target="../ink/ink572.xml"/><Relationship Id="rId171" Type="http://schemas.openxmlformats.org/officeDocument/2006/relationships/customXml" Target="../ink/ink474.xml"/><Relationship Id="rId227" Type="http://schemas.openxmlformats.org/officeDocument/2006/relationships/customXml" Target="../ink/ink502.xml"/><Relationship Id="rId269" Type="http://schemas.openxmlformats.org/officeDocument/2006/relationships/customXml" Target="../ink/ink523.xml"/><Relationship Id="rId33" Type="http://schemas.openxmlformats.org/officeDocument/2006/relationships/customXml" Target="../ink/ink405.xml"/><Relationship Id="rId129" Type="http://schemas.openxmlformats.org/officeDocument/2006/relationships/customXml" Target="../ink/ink453.xml"/><Relationship Id="rId280" Type="http://schemas.openxmlformats.org/officeDocument/2006/relationships/image" Target="../media/image529.png"/><Relationship Id="rId336" Type="http://schemas.openxmlformats.org/officeDocument/2006/relationships/image" Target="../media/image557.png"/><Relationship Id="rId75" Type="http://schemas.openxmlformats.org/officeDocument/2006/relationships/customXml" Target="../ink/ink426.xml"/><Relationship Id="rId140" Type="http://schemas.openxmlformats.org/officeDocument/2006/relationships/image" Target="../media/image459.png"/><Relationship Id="rId182" Type="http://schemas.openxmlformats.org/officeDocument/2006/relationships/image" Target="../media/image480.png"/><Relationship Id="rId378" Type="http://schemas.openxmlformats.org/officeDocument/2006/relationships/image" Target="../media/image578.png"/><Relationship Id="rId403" Type="http://schemas.openxmlformats.org/officeDocument/2006/relationships/customXml" Target="../ink/ink590.xml"/><Relationship Id="rId6" Type="http://schemas.openxmlformats.org/officeDocument/2006/relationships/image" Target="../media/image392.png"/><Relationship Id="rId238" Type="http://schemas.openxmlformats.org/officeDocument/2006/relationships/image" Target="../media/image508.png"/><Relationship Id="rId291" Type="http://schemas.openxmlformats.org/officeDocument/2006/relationships/customXml" Target="../ink/ink534.xml"/><Relationship Id="rId305" Type="http://schemas.openxmlformats.org/officeDocument/2006/relationships/customXml" Target="../ink/ink541.xml"/><Relationship Id="rId347" Type="http://schemas.openxmlformats.org/officeDocument/2006/relationships/customXml" Target="../ink/ink562.xml"/><Relationship Id="rId44" Type="http://schemas.openxmlformats.org/officeDocument/2006/relationships/image" Target="../media/image411.png"/><Relationship Id="rId86" Type="http://schemas.openxmlformats.org/officeDocument/2006/relationships/image" Target="../media/image432.png"/><Relationship Id="rId151" Type="http://schemas.openxmlformats.org/officeDocument/2006/relationships/customXml" Target="../ink/ink464.xml"/><Relationship Id="rId389" Type="http://schemas.openxmlformats.org/officeDocument/2006/relationships/customXml" Target="../ink/ink583.xml"/><Relationship Id="rId193" Type="http://schemas.openxmlformats.org/officeDocument/2006/relationships/customXml" Target="../ink/ink485.xml"/><Relationship Id="rId207" Type="http://schemas.openxmlformats.org/officeDocument/2006/relationships/customXml" Target="../ink/ink492.xml"/><Relationship Id="rId249" Type="http://schemas.openxmlformats.org/officeDocument/2006/relationships/customXml" Target="../ink/ink513.xml"/><Relationship Id="rId414" Type="http://schemas.openxmlformats.org/officeDocument/2006/relationships/image" Target="../media/image596.png"/><Relationship Id="rId13" Type="http://schemas.openxmlformats.org/officeDocument/2006/relationships/customXml" Target="../ink/ink395.xml"/><Relationship Id="rId109" Type="http://schemas.openxmlformats.org/officeDocument/2006/relationships/customXml" Target="../ink/ink443.xml"/><Relationship Id="rId260" Type="http://schemas.openxmlformats.org/officeDocument/2006/relationships/image" Target="../media/image519.png"/><Relationship Id="rId316" Type="http://schemas.openxmlformats.org/officeDocument/2006/relationships/image" Target="../media/image547.png"/><Relationship Id="rId55" Type="http://schemas.openxmlformats.org/officeDocument/2006/relationships/customXml" Target="../ink/ink416.xml"/><Relationship Id="rId97" Type="http://schemas.openxmlformats.org/officeDocument/2006/relationships/customXml" Target="../ink/ink437.xml"/><Relationship Id="rId120" Type="http://schemas.openxmlformats.org/officeDocument/2006/relationships/image" Target="../media/image449.png"/><Relationship Id="rId358" Type="http://schemas.openxmlformats.org/officeDocument/2006/relationships/image" Target="../media/image568.png"/><Relationship Id="rId162" Type="http://schemas.openxmlformats.org/officeDocument/2006/relationships/image" Target="../media/image470.png"/><Relationship Id="rId218" Type="http://schemas.openxmlformats.org/officeDocument/2006/relationships/image" Target="../media/image498.png"/><Relationship Id="rId271" Type="http://schemas.openxmlformats.org/officeDocument/2006/relationships/customXml" Target="../ink/ink524.xml"/><Relationship Id="rId24" Type="http://schemas.openxmlformats.org/officeDocument/2006/relationships/image" Target="../media/image401.png"/><Relationship Id="rId66" Type="http://schemas.openxmlformats.org/officeDocument/2006/relationships/image" Target="../media/image422.png"/><Relationship Id="rId131" Type="http://schemas.openxmlformats.org/officeDocument/2006/relationships/customXml" Target="../ink/ink454.xml"/><Relationship Id="rId327" Type="http://schemas.openxmlformats.org/officeDocument/2006/relationships/customXml" Target="../ink/ink552.xml"/><Relationship Id="rId369" Type="http://schemas.openxmlformats.org/officeDocument/2006/relationships/customXml" Target="../ink/ink573.xml"/><Relationship Id="rId173" Type="http://schemas.openxmlformats.org/officeDocument/2006/relationships/customXml" Target="../ink/ink475.xml"/><Relationship Id="rId229" Type="http://schemas.openxmlformats.org/officeDocument/2006/relationships/customXml" Target="../ink/ink503.xml"/><Relationship Id="rId380" Type="http://schemas.openxmlformats.org/officeDocument/2006/relationships/image" Target="../media/image579.png"/><Relationship Id="rId240" Type="http://schemas.openxmlformats.org/officeDocument/2006/relationships/image" Target="../media/image509.png"/><Relationship Id="rId35" Type="http://schemas.openxmlformats.org/officeDocument/2006/relationships/customXml" Target="../ink/ink406.xml"/><Relationship Id="rId77" Type="http://schemas.openxmlformats.org/officeDocument/2006/relationships/customXml" Target="../ink/ink427.xml"/><Relationship Id="rId100" Type="http://schemas.openxmlformats.org/officeDocument/2006/relationships/image" Target="../media/image439.png"/><Relationship Id="rId282" Type="http://schemas.openxmlformats.org/officeDocument/2006/relationships/image" Target="../media/image530.png"/><Relationship Id="rId338" Type="http://schemas.openxmlformats.org/officeDocument/2006/relationships/image" Target="../media/image558.png"/><Relationship Id="rId8" Type="http://schemas.openxmlformats.org/officeDocument/2006/relationships/image" Target="../media/image393.png"/><Relationship Id="rId142" Type="http://schemas.openxmlformats.org/officeDocument/2006/relationships/image" Target="../media/image460.png"/><Relationship Id="rId184" Type="http://schemas.openxmlformats.org/officeDocument/2006/relationships/image" Target="../media/image481.png"/><Relationship Id="rId391" Type="http://schemas.openxmlformats.org/officeDocument/2006/relationships/customXml" Target="../ink/ink584.xml"/><Relationship Id="rId405" Type="http://schemas.openxmlformats.org/officeDocument/2006/relationships/customXml" Target="../ink/ink591.xml"/><Relationship Id="rId251" Type="http://schemas.openxmlformats.org/officeDocument/2006/relationships/customXml" Target="../ink/ink514.xml"/><Relationship Id="rId46" Type="http://schemas.openxmlformats.org/officeDocument/2006/relationships/image" Target="../media/image412.png"/><Relationship Id="rId293" Type="http://schemas.openxmlformats.org/officeDocument/2006/relationships/customXml" Target="../ink/ink535.xml"/><Relationship Id="rId307" Type="http://schemas.openxmlformats.org/officeDocument/2006/relationships/customXml" Target="../ink/ink542.xml"/><Relationship Id="rId349" Type="http://schemas.openxmlformats.org/officeDocument/2006/relationships/customXml" Target="../ink/ink563.xml"/><Relationship Id="rId88" Type="http://schemas.openxmlformats.org/officeDocument/2006/relationships/image" Target="../media/image433.png"/><Relationship Id="rId111" Type="http://schemas.openxmlformats.org/officeDocument/2006/relationships/customXml" Target="../ink/ink444.xml"/><Relationship Id="rId153" Type="http://schemas.openxmlformats.org/officeDocument/2006/relationships/customXml" Target="../ink/ink465.xml"/><Relationship Id="rId195" Type="http://schemas.openxmlformats.org/officeDocument/2006/relationships/customXml" Target="../ink/ink486.xml"/><Relationship Id="rId209" Type="http://schemas.openxmlformats.org/officeDocument/2006/relationships/customXml" Target="../ink/ink493.xml"/><Relationship Id="rId360" Type="http://schemas.openxmlformats.org/officeDocument/2006/relationships/image" Target="../media/image569.png"/><Relationship Id="rId416" Type="http://schemas.openxmlformats.org/officeDocument/2006/relationships/image" Target="../media/image597.png"/><Relationship Id="rId220" Type="http://schemas.openxmlformats.org/officeDocument/2006/relationships/image" Target="../media/image499.png"/><Relationship Id="rId15" Type="http://schemas.openxmlformats.org/officeDocument/2006/relationships/customXml" Target="../ink/ink396.xml"/><Relationship Id="rId57" Type="http://schemas.openxmlformats.org/officeDocument/2006/relationships/customXml" Target="../ink/ink417.xml"/><Relationship Id="rId262" Type="http://schemas.openxmlformats.org/officeDocument/2006/relationships/image" Target="../media/image520.png"/><Relationship Id="rId318" Type="http://schemas.openxmlformats.org/officeDocument/2006/relationships/image" Target="../media/image548.png"/><Relationship Id="rId99" Type="http://schemas.openxmlformats.org/officeDocument/2006/relationships/customXml" Target="../ink/ink438.xml"/><Relationship Id="rId122" Type="http://schemas.openxmlformats.org/officeDocument/2006/relationships/image" Target="../media/image450.png"/><Relationship Id="rId164" Type="http://schemas.openxmlformats.org/officeDocument/2006/relationships/image" Target="../media/image471.png"/><Relationship Id="rId371" Type="http://schemas.openxmlformats.org/officeDocument/2006/relationships/customXml" Target="../ink/ink574.xml"/><Relationship Id="rId26" Type="http://schemas.openxmlformats.org/officeDocument/2006/relationships/image" Target="../media/image402.png"/><Relationship Id="rId231" Type="http://schemas.openxmlformats.org/officeDocument/2006/relationships/customXml" Target="../ink/ink504.xml"/><Relationship Id="rId273" Type="http://schemas.openxmlformats.org/officeDocument/2006/relationships/customXml" Target="../ink/ink525.xml"/><Relationship Id="rId329" Type="http://schemas.openxmlformats.org/officeDocument/2006/relationships/customXml" Target="../ink/ink553.xml"/><Relationship Id="rId68" Type="http://schemas.openxmlformats.org/officeDocument/2006/relationships/image" Target="../media/image423.png"/><Relationship Id="rId133" Type="http://schemas.openxmlformats.org/officeDocument/2006/relationships/customXml" Target="../ink/ink455.xml"/><Relationship Id="rId175" Type="http://schemas.openxmlformats.org/officeDocument/2006/relationships/customXml" Target="../ink/ink476.xml"/><Relationship Id="rId340" Type="http://schemas.openxmlformats.org/officeDocument/2006/relationships/image" Target="../media/image559.png"/><Relationship Id="rId200" Type="http://schemas.openxmlformats.org/officeDocument/2006/relationships/image" Target="../media/image489.png"/><Relationship Id="rId382" Type="http://schemas.openxmlformats.org/officeDocument/2006/relationships/image" Target="../media/image580.png"/><Relationship Id="rId242" Type="http://schemas.openxmlformats.org/officeDocument/2006/relationships/image" Target="../media/image510.png"/><Relationship Id="rId284" Type="http://schemas.openxmlformats.org/officeDocument/2006/relationships/image" Target="../media/image531.png"/><Relationship Id="rId37" Type="http://schemas.openxmlformats.org/officeDocument/2006/relationships/customXml" Target="../ink/ink407.xml"/><Relationship Id="rId79" Type="http://schemas.openxmlformats.org/officeDocument/2006/relationships/customXml" Target="../ink/ink428.xml"/><Relationship Id="rId102" Type="http://schemas.openxmlformats.org/officeDocument/2006/relationships/image" Target="../media/image440.png"/><Relationship Id="rId144" Type="http://schemas.openxmlformats.org/officeDocument/2006/relationships/image" Target="../media/image461.png"/><Relationship Id="rId90" Type="http://schemas.openxmlformats.org/officeDocument/2006/relationships/image" Target="../media/image434.png"/><Relationship Id="rId186" Type="http://schemas.openxmlformats.org/officeDocument/2006/relationships/image" Target="../media/image482.png"/><Relationship Id="rId351" Type="http://schemas.openxmlformats.org/officeDocument/2006/relationships/customXml" Target="../ink/ink564.xml"/><Relationship Id="rId393" Type="http://schemas.openxmlformats.org/officeDocument/2006/relationships/customXml" Target="../ink/ink585.xml"/><Relationship Id="rId407" Type="http://schemas.openxmlformats.org/officeDocument/2006/relationships/customXml" Target="../ink/ink592.xml"/><Relationship Id="rId211" Type="http://schemas.openxmlformats.org/officeDocument/2006/relationships/customXml" Target="../ink/ink494.xml"/><Relationship Id="rId253" Type="http://schemas.openxmlformats.org/officeDocument/2006/relationships/customXml" Target="../ink/ink515.xml"/><Relationship Id="rId295" Type="http://schemas.openxmlformats.org/officeDocument/2006/relationships/customXml" Target="../ink/ink536.xml"/><Relationship Id="rId309" Type="http://schemas.openxmlformats.org/officeDocument/2006/relationships/customXml" Target="../ink/ink543.xml"/><Relationship Id="rId48" Type="http://schemas.openxmlformats.org/officeDocument/2006/relationships/image" Target="../media/image413.png"/><Relationship Id="rId113" Type="http://schemas.openxmlformats.org/officeDocument/2006/relationships/customXml" Target="../ink/ink445.xml"/><Relationship Id="rId320" Type="http://schemas.openxmlformats.org/officeDocument/2006/relationships/image" Target="../media/image549.png"/><Relationship Id="rId155" Type="http://schemas.openxmlformats.org/officeDocument/2006/relationships/customXml" Target="../ink/ink466.xml"/><Relationship Id="rId197" Type="http://schemas.openxmlformats.org/officeDocument/2006/relationships/customXml" Target="../ink/ink487.xml"/><Relationship Id="rId362" Type="http://schemas.openxmlformats.org/officeDocument/2006/relationships/image" Target="../media/image570.png"/><Relationship Id="rId418" Type="http://schemas.openxmlformats.org/officeDocument/2006/relationships/image" Target="../media/image598.png"/><Relationship Id="rId222" Type="http://schemas.openxmlformats.org/officeDocument/2006/relationships/image" Target="../media/image500.png"/><Relationship Id="rId264" Type="http://schemas.openxmlformats.org/officeDocument/2006/relationships/image" Target="../media/image5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a:extLst>
              <a:ext uri="{FF2B5EF4-FFF2-40B4-BE49-F238E27FC236}">
                <a16:creationId xmlns:a16="http://schemas.microsoft.com/office/drawing/2014/main" id="{A491F632-0683-CE4A-A015-93F47CEEB6DE}"/>
              </a:ext>
            </a:extLst>
          </p:cNvPr>
          <p:cNvSpPr txBox="1"/>
          <p:nvPr/>
        </p:nvSpPr>
        <p:spPr>
          <a:xfrm>
            <a:off x="713097" y="1472389"/>
            <a:ext cx="7741790" cy="2308324"/>
          </a:xfrm>
          <a:prstGeom prst="rect">
            <a:avLst/>
          </a:prstGeom>
          <a:noFill/>
        </p:spPr>
        <p:txBody>
          <a:bodyPr wrap="square" rtlCol="0">
            <a:spAutoFit/>
          </a:bodyPr>
          <a:lstStyle/>
          <a:p>
            <a:r>
              <a:rPr lang="sv-SE" sz="4800" b="1" dirty="0">
                <a:solidFill>
                  <a:schemeClr val="accent1">
                    <a:lumMod val="75000"/>
                  </a:schemeClr>
                </a:solidFill>
                <a:latin typeface="Avenir Heavy" panose="02000503020000020003" pitchFamily="2" charset="0"/>
              </a:rPr>
              <a:t>transfer </a:t>
            </a:r>
            <a:r>
              <a:rPr lang="sv-SE" sz="4800" b="1" dirty="0" err="1">
                <a:solidFill>
                  <a:schemeClr val="accent1">
                    <a:lumMod val="75000"/>
                  </a:schemeClr>
                </a:solidFill>
                <a:latin typeface="Avenir Heavy" panose="02000503020000020003" pitchFamily="2" charset="0"/>
              </a:rPr>
              <a:t>learning</a:t>
            </a:r>
            <a:r>
              <a:rPr lang="sv-SE" sz="4800" b="1" dirty="0">
                <a:solidFill>
                  <a:schemeClr val="accent1">
                    <a:lumMod val="75000"/>
                  </a:schemeClr>
                </a:solidFill>
                <a:latin typeface="Avenir Heavy" panose="02000503020000020003" pitchFamily="2" charset="0"/>
              </a:rPr>
              <a:t> - </a:t>
            </a:r>
            <a:r>
              <a:rPr lang="sv-SE" sz="4800" b="1" dirty="0" err="1">
                <a:solidFill>
                  <a:schemeClr val="tx1">
                    <a:lumMod val="65000"/>
                    <a:lumOff val="35000"/>
                  </a:schemeClr>
                </a:solidFill>
                <a:latin typeface="Avenir Light" panose="020B0402020203020204" pitchFamily="34" charset="77"/>
              </a:rPr>
              <a:t>don’t</a:t>
            </a:r>
            <a:r>
              <a:rPr lang="sv-SE" sz="4800" b="1" dirty="0">
                <a:solidFill>
                  <a:schemeClr val="tx1">
                    <a:lumMod val="65000"/>
                    <a:lumOff val="35000"/>
                  </a:schemeClr>
                </a:solidFill>
                <a:latin typeface="Avenir Light" panose="020B0402020203020204" pitchFamily="34" charset="77"/>
              </a:rPr>
              <a:t> </a:t>
            </a:r>
            <a:r>
              <a:rPr lang="sv-SE" sz="4800" b="1" dirty="0" err="1">
                <a:solidFill>
                  <a:schemeClr val="tx1">
                    <a:lumMod val="65000"/>
                    <a:lumOff val="35000"/>
                  </a:schemeClr>
                </a:solidFill>
                <a:latin typeface="Avenir Light" panose="020B0402020203020204" pitchFamily="34" charset="77"/>
              </a:rPr>
              <a:t>reinvent</a:t>
            </a:r>
            <a:r>
              <a:rPr lang="sv-SE" sz="4800" b="1" dirty="0">
                <a:solidFill>
                  <a:schemeClr val="tx1">
                    <a:lumMod val="65000"/>
                    <a:lumOff val="35000"/>
                  </a:schemeClr>
                </a:solidFill>
                <a:latin typeface="Avenir Light" panose="020B0402020203020204" pitchFamily="34" charset="77"/>
              </a:rPr>
              <a:t> the </a:t>
            </a:r>
            <a:r>
              <a:rPr lang="sv-SE" sz="4800" b="1" dirty="0" err="1">
                <a:solidFill>
                  <a:schemeClr val="tx1">
                    <a:lumMod val="65000"/>
                    <a:lumOff val="35000"/>
                  </a:schemeClr>
                </a:solidFill>
                <a:latin typeface="Avenir Light" panose="020B0402020203020204" pitchFamily="34" charset="77"/>
              </a:rPr>
              <a:t>wheel</a:t>
            </a:r>
            <a:r>
              <a:rPr lang="sv-SE" sz="4800" b="1" dirty="0">
                <a:solidFill>
                  <a:schemeClr val="tx1">
                    <a:lumMod val="65000"/>
                    <a:lumOff val="35000"/>
                  </a:schemeClr>
                </a:solidFill>
                <a:latin typeface="Avenir Light" panose="020B0402020203020204" pitchFamily="34" charset="77"/>
              </a:rPr>
              <a:t>, </a:t>
            </a:r>
            <a:r>
              <a:rPr lang="sv-SE" sz="4800" b="1" dirty="0" err="1">
                <a:solidFill>
                  <a:schemeClr val="tx1">
                    <a:lumMod val="65000"/>
                    <a:lumOff val="35000"/>
                  </a:schemeClr>
                </a:solidFill>
                <a:latin typeface="Avenir Light" panose="020B0402020203020204" pitchFamily="34" charset="77"/>
              </a:rPr>
              <a:t>instead</a:t>
            </a:r>
            <a:r>
              <a:rPr lang="sv-SE" sz="4800" b="1" dirty="0">
                <a:solidFill>
                  <a:schemeClr val="tx1">
                    <a:lumMod val="65000"/>
                    <a:lumOff val="35000"/>
                  </a:schemeClr>
                </a:solidFill>
                <a:latin typeface="Avenir Light" panose="020B0402020203020204" pitchFamily="34" charset="77"/>
              </a:rPr>
              <a:t> </a:t>
            </a:r>
            <a:r>
              <a:rPr lang="sv-SE" sz="4800" b="1" dirty="0" err="1">
                <a:solidFill>
                  <a:schemeClr val="tx1">
                    <a:lumMod val="65000"/>
                    <a:lumOff val="35000"/>
                  </a:schemeClr>
                </a:solidFill>
                <a:latin typeface="Avenir Light" panose="020B0402020203020204" pitchFamily="34" charset="77"/>
              </a:rPr>
              <a:t>reuse</a:t>
            </a:r>
            <a:r>
              <a:rPr lang="sv-SE" sz="4800" b="1" dirty="0">
                <a:solidFill>
                  <a:schemeClr val="tx1">
                    <a:lumMod val="65000"/>
                    <a:lumOff val="35000"/>
                  </a:schemeClr>
                </a:solidFill>
                <a:latin typeface="Avenir Light" panose="020B0402020203020204" pitchFamily="34" charset="77"/>
              </a:rPr>
              <a:t> the </a:t>
            </a:r>
            <a:r>
              <a:rPr lang="sv-SE" sz="4800" b="1" dirty="0" err="1">
                <a:solidFill>
                  <a:schemeClr val="tx1">
                    <a:lumMod val="65000"/>
                    <a:lumOff val="35000"/>
                  </a:schemeClr>
                </a:solidFill>
                <a:latin typeface="Avenir Light" panose="020B0402020203020204" pitchFamily="34" charset="77"/>
              </a:rPr>
              <a:t>heavylifting</a:t>
            </a:r>
            <a:r>
              <a:rPr lang="sv-SE" sz="4800" b="1" dirty="0">
                <a:solidFill>
                  <a:schemeClr val="tx1">
                    <a:lumMod val="65000"/>
                    <a:lumOff val="35000"/>
                  </a:schemeClr>
                </a:solidFill>
                <a:latin typeface="Avenir Light" panose="020B0402020203020204" pitchFamily="34" charset="77"/>
              </a:rPr>
              <a:t>  </a:t>
            </a:r>
            <a:endParaRPr lang="sv-SE" sz="4800" b="1" dirty="0">
              <a:solidFill>
                <a:schemeClr val="accent1">
                  <a:lumMod val="75000"/>
                </a:schemeClr>
              </a:solidFill>
              <a:latin typeface="Avenir Heavy" panose="02000503020000020003" pitchFamily="2" charset="0"/>
            </a:endParaRPr>
          </a:p>
        </p:txBody>
      </p:sp>
      <p:sp>
        <p:nvSpPr>
          <p:cNvPr id="6" name="textruta 5">
            <a:extLst>
              <a:ext uri="{FF2B5EF4-FFF2-40B4-BE49-F238E27FC236}">
                <a16:creationId xmlns:a16="http://schemas.microsoft.com/office/drawing/2014/main" id="{EF0735ED-7B88-6C41-A8A7-290ACC21DFC4}"/>
              </a:ext>
            </a:extLst>
          </p:cNvPr>
          <p:cNvSpPr txBox="1"/>
          <p:nvPr/>
        </p:nvSpPr>
        <p:spPr>
          <a:xfrm>
            <a:off x="713097" y="973879"/>
            <a:ext cx="2007176" cy="400110"/>
          </a:xfrm>
          <a:prstGeom prst="rect">
            <a:avLst/>
          </a:prstGeom>
          <a:noFill/>
        </p:spPr>
        <p:txBody>
          <a:bodyPr wrap="square" rtlCol="0">
            <a:spAutoFit/>
          </a:bodyPr>
          <a:lstStyle/>
          <a:p>
            <a:r>
              <a:rPr lang="sv-SE" sz="2000" dirty="0" err="1">
                <a:solidFill>
                  <a:schemeClr val="tx1">
                    <a:lumMod val="65000"/>
                    <a:lumOff val="35000"/>
                  </a:schemeClr>
                </a:solidFill>
                <a:latin typeface="Avenir Light" panose="020B0402020203020204" pitchFamily="34" charset="77"/>
              </a:rPr>
              <a:t>kokchun</a:t>
            </a:r>
            <a:r>
              <a:rPr lang="sv-SE" sz="2000" dirty="0">
                <a:solidFill>
                  <a:schemeClr val="tx1">
                    <a:lumMod val="65000"/>
                    <a:lumOff val="35000"/>
                  </a:schemeClr>
                </a:solidFill>
                <a:latin typeface="Avenir Light" panose="020B0402020203020204" pitchFamily="34" charset="77"/>
              </a:rPr>
              <a:t> </a:t>
            </a:r>
            <a:r>
              <a:rPr lang="sv-SE" sz="2000" dirty="0" err="1">
                <a:solidFill>
                  <a:schemeClr val="tx1">
                    <a:lumMod val="65000"/>
                    <a:lumOff val="35000"/>
                  </a:schemeClr>
                </a:solidFill>
                <a:latin typeface="Avenir Light" panose="020B0402020203020204" pitchFamily="34" charset="77"/>
              </a:rPr>
              <a:t>giang</a:t>
            </a:r>
            <a:endParaRPr lang="sv-SE" sz="2000" dirty="0">
              <a:solidFill>
                <a:schemeClr val="tx1">
                  <a:lumMod val="65000"/>
                  <a:lumOff val="35000"/>
                </a:schemeClr>
              </a:solidFill>
              <a:latin typeface="Avenir Light" panose="020B0402020203020204" pitchFamily="34" charset="77"/>
            </a:endParaRPr>
          </a:p>
        </p:txBody>
      </p:sp>
      <p:pic>
        <p:nvPicPr>
          <p:cNvPr id="1026" name="Picture 2" descr="Create a humorous meme that illustrates the concept of transfer learning. The image should show a fish on a computer screen and then a toy rabbit that looks like it has the head of a fish, representing how the fish 'learned' to become a rabbit through transfer learning. The top of the image should have the caption 'Transfer Learning' in bold letters. The meme should be funny and engaging, capturing the quirky side of machine learning concepts.">
            <a:extLst>
              <a:ext uri="{FF2B5EF4-FFF2-40B4-BE49-F238E27FC236}">
                <a16:creationId xmlns:a16="http://schemas.microsoft.com/office/drawing/2014/main" id="{35CF7307-5965-2201-9EB5-8367BD642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496" y="3114448"/>
            <a:ext cx="3507720" cy="350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30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E296A-6585-DC4E-167D-EFBF11E624E0}"/>
            </a:ext>
          </a:extLst>
        </p:cNvPr>
        <p:cNvGrpSpPr/>
        <p:nvPr/>
      </p:nvGrpSpPr>
      <p:grpSpPr>
        <a:xfrm>
          <a:off x="0" y="0"/>
          <a:ext cx="0" cy="0"/>
          <a:chOff x="0" y="0"/>
          <a:chExt cx="0" cy="0"/>
        </a:xfrm>
      </p:grpSpPr>
      <p:sp>
        <p:nvSpPr>
          <p:cNvPr id="28" name="textruta 27">
            <a:extLst>
              <a:ext uri="{FF2B5EF4-FFF2-40B4-BE49-F238E27FC236}">
                <a16:creationId xmlns:a16="http://schemas.microsoft.com/office/drawing/2014/main" id="{AFBD122F-72FB-F84E-A8DC-82229172C497}"/>
              </a:ext>
            </a:extLst>
          </p:cNvPr>
          <p:cNvSpPr txBox="1"/>
          <p:nvPr/>
        </p:nvSpPr>
        <p:spPr>
          <a:xfrm>
            <a:off x="628031" y="520578"/>
            <a:ext cx="10632867" cy="584775"/>
          </a:xfrm>
          <a:prstGeom prst="rect">
            <a:avLst/>
          </a:prstGeom>
          <a:noFill/>
        </p:spPr>
        <p:txBody>
          <a:bodyPr wrap="square" rtlCol="0">
            <a:spAutoFit/>
          </a:bodyPr>
          <a:lstStyle/>
          <a:p>
            <a:r>
              <a:rPr lang="sv-SE" sz="3200" b="1" dirty="0" err="1">
                <a:solidFill>
                  <a:schemeClr val="tx1">
                    <a:lumMod val="65000"/>
                    <a:lumOff val="35000"/>
                  </a:schemeClr>
                </a:solidFill>
                <a:latin typeface="Avenir Light" panose="020B0402020203020204" pitchFamily="34" charset="77"/>
              </a:rPr>
              <a:t>use</a:t>
            </a:r>
            <a:r>
              <a:rPr lang="sv-SE" sz="3200" b="1" dirty="0">
                <a:solidFill>
                  <a:schemeClr val="tx1">
                    <a:lumMod val="65000"/>
                    <a:lumOff val="35000"/>
                  </a:schemeClr>
                </a:solidFill>
                <a:latin typeface="Avenir Light" panose="020B0402020203020204" pitchFamily="34" charset="77"/>
              </a:rPr>
              <a:t> a </a:t>
            </a:r>
            <a:r>
              <a:rPr lang="sv-SE" sz="3200" b="1" dirty="0" err="1">
                <a:solidFill>
                  <a:schemeClr val="tx1">
                    <a:lumMod val="65000"/>
                    <a:lumOff val="35000"/>
                  </a:schemeClr>
                </a:solidFill>
                <a:latin typeface="Avenir Light" panose="020B0402020203020204" pitchFamily="34" charset="77"/>
              </a:rPr>
              <a:t>pretrained</a:t>
            </a:r>
            <a:r>
              <a:rPr lang="sv-SE" sz="3200" b="1" dirty="0">
                <a:solidFill>
                  <a:schemeClr val="tx1">
                    <a:lumMod val="65000"/>
                    <a:lumOff val="35000"/>
                  </a:schemeClr>
                </a:solidFill>
                <a:latin typeface="Avenir Light" panose="020B0402020203020204" pitchFamily="34" charset="77"/>
              </a:rPr>
              <a:t> </a:t>
            </a:r>
            <a:r>
              <a:rPr lang="sv-SE" sz="3200" b="1" dirty="0" err="1">
                <a:solidFill>
                  <a:schemeClr val="tx1">
                    <a:lumMod val="65000"/>
                    <a:lumOff val="35000"/>
                  </a:schemeClr>
                </a:solidFill>
                <a:latin typeface="Avenir Light" panose="020B0402020203020204" pitchFamily="34" charset="77"/>
              </a:rPr>
              <a:t>network</a:t>
            </a:r>
            <a:r>
              <a:rPr lang="sv-SE" sz="3200" b="1" dirty="0">
                <a:solidFill>
                  <a:schemeClr val="tx1">
                    <a:lumMod val="65000"/>
                    <a:lumOff val="35000"/>
                  </a:schemeClr>
                </a:solidFill>
                <a:latin typeface="Avenir Light" panose="020B0402020203020204" pitchFamily="34" charset="77"/>
              </a:rPr>
              <a:t> as feature </a:t>
            </a:r>
            <a:r>
              <a:rPr lang="sv-SE" sz="3200" b="1" dirty="0" err="1">
                <a:solidFill>
                  <a:schemeClr val="tx1">
                    <a:lumMod val="65000"/>
                    <a:lumOff val="35000"/>
                  </a:schemeClr>
                </a:solidFill>
                <a:latin typeface="Avenir Light" panose="020B0402020203020204" pitchFamily="34" charset="77"/>
              </a:rPr>
              <a:t>extractor</a:t>
            </a:r>
            <a:endParaRPr lang="sv-SE" sz="3200" b="1" dirty="0">
              <a:solidFill>
                <a:schemeClr val="tx1">
                  <a:lumMod val="65000"/>
                  <a:lumOff val="35000"/>
                </a:schemeClr>
              </a:solidFill>
              <a:latin typeface="Avenir Light" panose="020B0402020203020204" pitchFamily="34" charset="77"/>
            </a:endParaRPr>
          </a:p>
        </p:txBody>
      </p:sp>
      <p:cxnSp>
        <p:nvCxnSpPr>
          <p:cNvPr id="392" name="Rak 391">
            <a:extLst>
              <a:ext uri="{FF2B5EF4-FFF2-40B4-BE49-F238E27FC236}">
                <a16:creationId xmlns:a16="http://schemas.microsoft.com/office/drawing/2014/main" id="{9178EDE6-6ACE-1203-B939-793332E8D878}"/>
              </a:ext>
            </a:extLst>
          </p:cNvPr>
          <p:cNvCxnSpPr>
            <a:cxnSpLocks/>
          </p:cNvCxnSpPr>
          <p:nvPr/>
        </p:nvCxnSpPr>
        <p:spPr>
          <a:xfrm>
            <a:off x="4660391" y="1517114"/>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 name="Rak 1">
            <a:extLst>
              <a:ext uri="{FF2B5EF4-FFF2-40B4-BE49-F238E27FC236}">
                <a16:creationId xmlns:a16="http://schemas.microsoft.com/office/drawing/2014/main" id="{5B3EE331-1F08-88F3-269B-48ACD0CB1A97}"/>
              </a:ext>
            </a:extLst>
          </p:cNvPr>
          <p:cNvCxnSpPr>
            <a:cxnSpLocks/>
          </p:cNvCxnSpPr>
          <p:nvPr/>
        </p:nvCxnSpPr>
        <p:spPr>
          <a:xfrm>
            <a:off x="8905966" y="1568229"/>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4" name="Grupp 853">
            <a:extLst>
              <a:ext uri="{FF2B5EF4-FFF2-40B4-BE49-F238E27FC236}">
                <a16:creationId xmlns:a16="http://schemas.microsoft.com/office/drawing/2014/main" id="{063DD00E-4817-BE1D-305A-8C15AE95670C}"/>
              </a:ext>
            </a:extLst>
          </p:cNvPr>
          <p:cNvGrpSpPr/>
          <p:nvPr/>
        </p:nvGrpSpPr>
        <p:grpSpPr>
          <a:xfrm>
            <a:off x="539111" y="1430216"/>
            <a:ext cx="3949920" cy="1634400"/>
            <a:chOff x="539111" y="1430216"/>
            <a:chExt cx="3949920" cy="1634400"/>
          </a:xfrm>
        </p:grpSpPr>
        <p:grpSp>
          <p:nvGrpSpPr>
            <p:cNvPr id="20" name="Grupp 19">
              <a:extLst>
                <a:ext uri="{FF2B5EF4-FFF2-40B4-BE49-F238E27FC236}">
                  <a16:creationId xmlns:a16="http://schemas.microsoft.com/office/drawing/2014/main" id="{0C6EE29B-7378-DD41-D497-BA335D63F42E}"/>
                </a:ext>
              </a:extLst>
            </p:cNvPr>
            <p:cNvGrpSpPr/>
            <p:nvPr/>
          </p:nvGrpSpPr>
          <p:grpSpPr>
            <a:xfrm>
              <a:off x="797231" y="1480256"/>
              <a:ext cx="874080" cy="558720"/>
              <a:chOff x="797231" y="1480256"/>
              <a:chExt cx="874080" cy="558720"/>
            </a:xfrm>
          </p:grpSpPr>
          <mc:AlternateContent xmlns:mc="http://schemas.openxmlformats.org/markup-compatibility/2006">
            <mc:Choice xmlns:p14="http://schemas.microsoft.com/office/powerpoint/2010/main" Requires="p14">
              <p:contentPart p14:bwMode="auto" r:id="rId3">
                <p14:nvContentPartPr>
                  <p14:cNvPr id="3" name="Pennanteckning 2">
                    <a:extLst>
                      <a:ext uri="{FF2B5EF4-FFF2-40B4-BE49-F238E27FC236}">
                        <a16:creationId xmlns:a16="http://schemas.microsoft.com/office/drawing/2014/main" id="{43F7892C-17FE-60AC-3340-FF289E70C7BC}"/>
                      </a:ext>
                    </a:extLst>
                  </p14:cNvPr>
                  <p14:cNvContentPartPr/>
                  <p14:nvPr/>
                </p14:nvContentPartPr>
                <p14:xfrm>
                  <a:off x="797231" y="1480256"/>
                  <a:ext cx="118440" cy="269640"/>
                </p14:xfrm>
              </p:contentPart>
            </mc:Choice>
            <mc:Fallback>
              <p:pic>
                <p:nvPicPr>
                  <p:cNvPr id="3" name="Pennanteckning 2">
                    <a:extLst>
                      <a:ext uri="{FF2B5EF4-FFF2-40B4-BE49-F238E27FC236}">
                        <a16:creationId xmlns:a16="http://schemas.microsoft.com/office/drawing/2014/main" id="{43F7892C-17FE-60AC-3340-FF289E70C7BC}"/>
                      </a:ext>
                    </a:extLst>
                  </p:cNvPr>
                  <p:cNvPicPr/>
                  <p:nvPr/>
                </p:nvPicPr>
                <p:blipFill>
                  <a:blip r:embed="rId4"/>
                  <a:stretch>
                    <a:fillRect/>
                  </a:stretch>
                </p:blipFill>
                <p:spPr>
                  <a:xfrm>
                    <a:off x="782111" y="1465136"/>
                    <a:ext cx="14868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Pennanteckning 3">
                    <a:extLst>
                      <a:ext uri="{FF2B5EF4-FFF2-40B4-BE49-F238E27FC236}">
                        <a16:creationId xmlns:a16="http://schemas.microsoft.com/office/drawing/2014/main" id="{4BEC332D-E414-F6BE-5CC5-CCD6BEC8FA12}"/>
                      </a:ext>
                    </a:extLst>
                  </p14:cNvPr>
                  <p14:cNvContentPartPr/>
                  <p14:nvPr/>
                </p14:nvContentPartPr>
                <p14:xfrm>
                  <a:off x="972911" y="1657736"/>
                  <a:ext cx="57240" cy="133560"/>
                </p14:xfrm>
              </p:contentPart>
            </mc:Choice>
            <mc:Fallback>
              <p:pic>
                <p:nvPicPr>
                  <p:cNvPr id="4" name="Pennanteckning 3">
                    <a:extLst>
                      <a:ext uri="{FF2B5EF4-FFF2-40B4-BE49-F238E27FC236}">
                        <a16:creationId xmlns:a16="http://schemas.microsoft.com/office/drawing/2014/main" id="{4BEC332D-E414-F6BE-5CC5-CCD6BEC8FA12}"/>
                      </a:ext>
                    </a:extLst>
                  </p:cNvPr>
                  <p:cNvPicPr/>
                  <p:nvPr/>
                </p:nvPicPr>
                <p:blipFill>
                  <a:blip r:embed="rId6"/>
                  <a:stretch>
                    <a:fillRect/>
                  </a:stretch>
                </p:blipFill>
                <p:spPr>
                  <a:xfrm>
                    <a:off x="957791" y="1642616"/>
                    <a:ext cx="878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Pennanteckning 4">
                    <a:extLst>
                      <a:ext uri="{FF2B5EF4-FFF2-40B4-BE49-F238E27FC236}">
                        <a16:creationId xmlns:a16="http://schemas.microsoft.com/office/drawing/2014/main" id="{C302BB78-AF3C-EA2D-7517-6004F4196230}"/>
                      </a:ext>
                    </a:extLst>
                  </p14:cNvPr>
                  <p14:cNvContentPartPr/>
                  <p14:nvPr/>
                </p14:nvContentPartPr>
                <p14:xfrm>
                  <a:off x="1087751" y="1664576"/>
                  <a:ext cx="113400" cy="113400"/>
                </p14:xfrm>
              </p:contentPart>
            </mc:Choice>
            <mc:Fallback>
              <p:pic>
                <p:nvPicPr>
                  <p:cNvPr id="5" name="Pennanteckning 4">
                    <a:extLst>
                      <a:ext uri="{FF2B5EF4-FFF2-40B4-BE49-F238E27FC236}">
                        <a16:creationId xmlns:a16="http://schemas.microsoft.com/office/drawing/2014/main" id="{C302BB78-AF3C-EA2D-7517-6004F4196230}"/>
                      </a:ext>
                    </a:extLst>
                  </p:cNvPr>
                  <p:cNvPicPr/>
                  <p:nvPr/>
                </p:nvPicPr>
                <p:blipFill>
                  <a:blip r:embed="rId8"/>
                  <a:stretch>
                    <a:fillRect/>
                  </a:stretch>
                </p:blipFill>
                <p:spPr>
                  <a:xfrm>
                    <a:off x="1072271" y="1649096"/>
                    <a:ext cx="1436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Pennanteckning 5">
                    <a:extLst>
                      <a:ext uri="{FF2B5EF4-FFF2-40B4-BE49-F238E27FC236}">
                        <a16:creationId xmlns:a16="http://schemas.microsoft.com/office/drawing/2014/main" id="{C2A23F67-2AA8-E263-EE4C-0FC712F54816}"/>
                      </a:ext>
                    </a:extLst>
                  </p14:cNvPr>
                  <p14:cNvContentPartPr/>
                  <p14:nvPr/>
                </p14:nvContentPartPr>
                <p14:xfrm>
                  <a:off x="1243991" y="1698056"/>
                  <a:ext cx="72360" cy="54000"/>
                </p14:xfrm>
              </p:contentPart>
            </mc:Choice>
            <mc:Fallback>
              <p:pic>
                <p:nvPicPr>
                  <p:cNvPr id="6" name="Pennanteckning 5">
                    <a:extLst>
                      <a:ext uri="{FF2B5EF4-FFF2-40B4-BE49-F238E27FC236}">
                        <a16:creationId xmlns:a16="http://schemas.microsoft.com/office/drawing/2014/main" id="{C2A23F67-2AA8-E263-EE4C-0FC712F54816}"/>
                      </a:ext>
                    </a:extLst>
                  </p:cNvPr>
                  <p:cNvPicPr/>
                  <p:nvPr/>
                </p:nvPicPr>
                <p:blipFill>
                  <a:blip r:embed="rId10"/>
                  <a:stretch>
                    <a:fillRect/>
                  </a:stretch>
                </p:blipFill>
                <p:spPr>
                  <a:xfrm>
                    <a:off x="1228871" y="1682576"/>
                    <a:ext cx="1029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Pennanteckning 6">
                    <a:extLst>
                      <a:ext uri="{FF2B5EF4-FFF2-40B4-BE49-F238E27FC236}">
                        <a16:creationId xmlns:a16="http://schemas.microsoft.com/office/drawing/2014/main" id="{B37E513C-BAC5-3134-80DA-FE7E9D859713}"/>
                      </a:ext>
                    </a:extLst>
                  </p14:cNvPr>
                  <p14:cNvContentPartPr/>
                  <p14:nvPr/>
                </p14:nvContentPartPr>
                <p14:xfrm>
                  <a:off x="1361351" y="1658816"/>
                  <a:ext cx="309960" cy="380160"/>
                </p14:xfrm>
              </p:contentPart>
            </mc:Choice>
            <mc:Fallback>
              <p:pic>
                <p:nvPicPr>
                  <p:cNvPr id="7" name="Pennanteckning 6">
                    <a:extLst>
                      <a:ext uri="{FF2B5EF4-FFF2-40B4-BE49-F238E27FC236}">
                        <a16:creationId xmlns:a16="http://schemas.microsoft.com/office/drawing/2014/main" id="{B37E513C-BAC5-3134-80DA-FE7E9D859713}"/>
                      </a:ext>
                    </a:extLst>
                  </p:cNvPr>
                  <p:cNvPicPr/>
                  <p:nvPr/>
                </p:nvPicPr>
                <p:blipFill>
                  <a:blip r:embed="rId12"/>
                  <a:stretch>
                    <a:fillRect/>
                  </a:stretch>
                </p:blipFill>
                <p:spPr>
                  <a:xfrm>
                    <a:off x="1345871" y="1643336"/>
                    <a:ext cx="340560" cy="410760"/>
                  </a:xfrm>
                  <a:prstGeom prst="rect">
                    <a:avLst/>
                  </a:prstGeom>
                </p:spPr>
              </p:pic>
            </mc:Fallback>
          </mc:AlternateContent>
        </p:grpSp>
        <p:grpSp>
          <p:nvGrpSpPr>
            <p:cNvPr id="19" name="Grupp 18">
              <a:extLst>
                <a:ext uri="{FF2B5EF4-FFF2-40B4-BE49-F238E27FC236}">
                  <a16:creationId xmlns:a16="http://schemas.microsoft.com/office/drawing/2014/main" id="{ABD69DA5-C45C-F15E-7EEF-05F0CCC4C06E}"/>
                </a:ext>
              </a:extLst>
            </p:cNvPr>
            <p:cNvGrpSpPr/>
            <p:nvPr/>
          </p:nvGrpSpPr>
          <p:grpSpPr>
            <a:xfrm>
              <a:off x="1936991" y="1430216"/>
              <a:ext cx="527400" cy="538200"/>
              <a:chOff x="1936991" y="1430216"/>
              <a:chExt cx="527400" cy="538200"/>
            </a:xfrm>
          </p:grpSpPr>
          <mc:AlternateContent xmlns:mc="http://schemas.openxmlformats.org/markup-compatibility/2006">
            <mc:Choice xmlns:p14="http://schemas.microsoft.com/office/powerpoint/2010/main" Requires="p14">
              <p:contentPart p14:bwMode="auto" r:id="rId13">
                <p14:nvContentPartPr>
                  <p14:cNvPr id="8" name="Pennanteckning 7">
                    <a:extLst>
                      <a:ext uri="{FF2B5EF4-FFF2-40B4-BE49-F238E27FC236}">
                        <a16:creationId xmlns:a16="http://schemas.microsoft.com/office/drawing/2014/main" id="{4A1C9549-E025-B1C7-9F94-DBA26C5A8B11}"/>
                      </a:ext>
                    </a:extLst>
                  </p14:cNvPr>
                  <p14:cNvContentPartPr/>
                  <p14:nvPr/>
                </p14:nvContentPartPr>
                <p14:xfrm>
                  <a:off x="1936991" y="1430216"/>
                  <a:ext cx="163440" cy="538200"/>
                </p14:xfrm>
              </p:contentPart>
            </mc:Choice>
            <mc:Fallback>
              <p:pic>
                <p:nvPicPr>
                  <p:cNvPr id="8" name="Pennanteckning 7">
                    <a:extLst>
                      <a:ext uri="{FF2B5EF4-FFF2-40B4-BE49-F238E27FC236}">
                        <a16:creationId xmlns:a16="http://schemas.microsoft.com/office/drawing/2014/main" id="{4A1C9549-E025-B1C7-9F94-DBA26C5A8B11}"/>
                      </a:ext>
                    </a:extLst>
                  </p:cNvPr>
                  <p:cNvPicPr/>
                  <p:nvPr/>
                </p:nvPicPr>
                <p:blipFill>
                  <a:blip r:embed="rId14"/>
                  <a:stretch>
                    <a:fillRect/>
                  </a:stretch>
                </p:blipFill>
                <p:spPr>
                  <a:xfrm>
                    <a:off x="1921511" y="1415096"/>
                    <a:ext cx="194040" cy="568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Pennanteckning 8">
                    <a:extLst>
                      <a:ext uri="{FF2B5EF4-FFF2-40B4-BE49-F238E27FC236}">
                        <a16:creationId xmlns:a16="http://schemas.microsoft.com/office/drawing/2014/main" id="{478C800B-BA64-4075-7967-926182A55417}"/>
                      </a:ext>
                    </a:extLst>
                  </p14:cNvPr>
                  <p14:cNvContentPartPr/>
                  <p14:nvPr/>
                </p14:nvContentPartPr>
                <p14:xfrm>
                  <a:off x="1966151" y="1701296"/>
                  <a:ext cx="498240" cy="124200"/>
                </p14:xfrm>
              </p:contentPart>
            </mc:Choice>
            <mc:Fallback>
              <p:pic>
                <p:nvPicPr>
                  <p:cNvPr id="9" name="Pennanteckning 8">
                    <a:extLst>
                      <a:ext uri="{FF2B5EF4-FFF2-40B4-BE49-F238E27FC236}">
                        <a16:creationId xmlns:a16="http://schemas.microsoft.com/office/drawing/2014/main" id="{478C800B-BA64-4075-7967-926182A55417}"/>
                      </a:ext>
                    </a:extLst>
                  </p:cNvPr>
                  <p:cNvPicPr/>
                  <p:nvPr/>
                </p:nvPicPr>
                <p:blipFill>
                  <a:blip r:embed="rId16"/>
                  <a:stretch>
                    <a:fillRect/>
                  </a:stretch>
                </p:blipFill>
                <p:spPr>
                  <a:xfrm>
                    <a:off x="1951031" y="1686176"/>
                    <a:ext cx="528840" cy="154800"/>
                  </a:xfrm>
                  <a:prstGeom prst="rect">
                    <a:avLst/>
                  </a:prstGeom>
                </p:spPr>
              </p:pic>
            </mc:Fallback>
          </mc:AlternateContent>
        </p:grpSp>
        <p:grpSp>
          <p:nvGrpSpPr>
            <p:cNvPr id="18" name="Grupp 17">
              <a:extLst>
                <a:ext uri="{FF2B5EF4-FFF2-40B4-BE49-F238E27FC236}">
                  <a16:creationId xmlns:a16="http://schemas.microsoft.com/office/drawing/2014/main" id="{10C0525D-2182-6551-88CF-A8B49845CD9F}"/>
                </a:ext>
              </a:extLst>
            </p:cNvPr>
            <p:cNvGrpSpPr/>
            <p:nvPr/>
          </p:nvGrpSpPr>
          <p:grpSpPr>
            <a:xfrm>
              <a:off x="2678231" y="1552256"/>
              <a:ext cx="880560" cy="228240"/>
              <a:chOff x="2678231" y="1552256"/>
              <a:chExt cx="880560" cy="228240"/>
            </a:xfrm>
          </p:grpSpPr>
          <mc:AlternateContent xmlns:mc="http://schemas.openxmlformats.org/markup-compatibility/2006">
            <mc:Choice xmlns:p14="http://schemas.microsoft.com/office/powerpoint/2010/main" Requires="p14">
              <p:contentPart p14:bwMode="auto" r:id="rId17">
                <p14:nvContentPartPr>
                  <p14:cNvPr id="10" name="Pennanteckning 9">
                    <a:extLst>
                      <a:ext uri="{FF2B5EF4-FFF2-40B4-BE49-F238E27FC236}">
                        <a16:creationId xmlns:a16="http://schemas.microsoft.com/office/drawing/2014/main" id="{3B660E96-6099-BB36-EC5D-2653C0499B9D}"/>
                      </a:ext>
                    </a:extLst>
                  </p14:cNvPr>
                  <p14:cNvContentPartPr/>
                  <p14:nvPr/>
                </p14:nvContentPartPr>
                <p14:xfrm>
                  <a:off x="2678231" y="1651256"/>
                  <a:ext cx="64080" cy="129240"/>
                </p14:xfrm>
              </p:contentPart>
            </mc:Choice>
            <mc:Fallback>
              <p:pic>
                <p:nvPicPr>
                  <p:cNvPr id="10" name="Pennanteckning 9">
                    <a:extLst>
                      <a:ext uri="{FF2B5EF4-FFF2-40B4-BE49-F238E27FC236}">
                        <a16:creationId xmlns:a16="http://schemas.microsoft.com/office/drawing/2014/main" id="{3B660E96-6099-BB36-EC5D-2653C0499B9D}"/>
                      </a:ext>
                    </a:extLst>
                  </p:cNvPr>
                  <p:cNvPicPr/>
                  <p:nvPr/>
                </p:nvPicPr>
                <p:blipFill>
                  <a:blip r:embed="rId18"/>
                  <a:stretch>
                    <a:fillRect/>
                  </a:stretch>
                </p:blipFill>
                <p:spPr>
                  <a:xfrm>
                    <a:off x="2663111" y="1635776"/>
                    <a:ext cx="9432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Pennanteckning 10">
                    <a:extLst>
                      <a:ext uri="{FF2B5EF4-FFF2-40B4-BE49-F238E27FC236}">
                        <a16:creationId xmlns:a16="http://schemas.microsoft.com/office/drawing/2014/main" id="{A99B351F-A20D-46CB-A2A5-404DAF354526}"/>
                      </a:ext>
                    </a:extLst>
                  </p14:cNvPr>
                  <p14:cNvContentPartPr/>
                  <p14:nvPr/>
                </p14:nvContentPartPr>
                <p14:xfrm>
                  <a:off x="2813591" y="1657016"/>
                  <a:ext cx="86400" cy="114120"/>
                </p14:xfrm>
              </p:contentPart>
            </mc:Choice>
            <mc:Fallback>
              <p:pic>
                <p:nvPicPr>
                  <p:cNvPr id="11" name="Pennanteckning 10">
                    <a:extLst>
                      <a:ext uri="{FF2B5EF4-FFF2-40B4-BE49-F238E27FC236}">
                        <a16:creationId xmlns:a16="http://schemas.microsoft.com/office/drawing/2014/main" id="{A99B351F-A20D-46CB-A2A5-404DAF354526}"/>
                      </a:ext>
                    </a:extLst>
                  </p:cNvPr>
                  <p:cNvPicPr/>
                  <p:nvPr/>
                </p:nvPicPr>
                <p:blipFill>
                  <a:blip r:embed="rId20"/>
                  <a:stretch>
                    <a:fillRect/>
                  </a:stretch>
                </p:blipFill>
                <p:spPr>
                  <a:xfrm>
                    <a:off x="2798471" y="1641536"/>
                    <a:ext cx="1170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Pennanteckning 11">
                    <a:extLst>
                      <a:ext uri="{FF2B5EF4-FFF2-40B4-BE49-F238E27FC236}">
                        <a16:creationId xmlns:a16="http://schemas.microsoft.com/office/drawing/2014/main" id="{B9580DF1-50ED-1E6B-B2BD-C886C7B0AAEA}"/>
                      </a:ext>
                    </a:extLst>
                  </p14:cNvPr>
                  <p14:cNvContentPartPr/>
                  <p14:nvPr/>
                </p14:nvContentPartPr>
                <p14:xfrm>
                  <a:off x="2937431" y="1647656"/>
                  <a:ext cx="86400" cy="69120"/>
                </p14:xfrm>
              </p:contentPart>
            </mc:Choice>
            <mc:Fallback>
              <p:pic>
                <p:nvPicPr>
                  <p:cNvPr id="12" name="Pennanteckning 11">
                    <a:extLst>
                      <a:ext uri="{FF2B5EF4-FFF2-40B4-BE49-F238E27FC236}">
                        <a16:creationId xmlns:a16="http://schemas.microsoft.com/office/drawing/2014/main" id="{B9580DF1-50ED-1E6B-B2BD-C886C7B0AAEA}"/>
                      </a:ext>
                    </a:extLst>
                  </p:cNvPr>
                  <p:cNvPicPr/>
                  <p:nvPr/>
                </p:nvPicPr>
                <p:blipFill>
                  <a:blip r:embed="rId22"/>
                  <a:stretch>
                    <a:fillRect/>
                  </a:stretch>
                </p:blipFill>
                <p:spPr>
                  <a:xfrm>
                    <a:off x="2922311" y="1632536"/>
                    <a:ext cx="1170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Pennanteckning 12">
                    <a:extLst>
                      <a:ext uri="{FF2B5EF4-FFF2-40B4-BE49-F238E27FC236}">
                        <a16:creationId xmlns:a16="http://schemas.microsoft.com/office/drawing/2014/main" id="{FDB537B6-02A5-FFDF-0649-E9994A37B045}"/>
                      </a:ext>
                    </a:extLst>
                  </p14:cNvPr>
                  <p14:cNvContentPartPr/>
                  <p14:nvPr/>
                </p14:nvContentPartPr>
                <p14:xfrm>
                  <a:off x="3031391" y="1647656"/>
                  <a:ext cx="160200" cy="72360"/>
                </p14:xfrm>
              </p:contentPart>
            </mc:Choice>
            <mc:Fallback>
              <p:pic>
                <p:nvPicPr>
                  <p:cNvPr id="13" name="Pennanteckning 12">
                    <a:extLst>
                      <a:ext uri="{FF2B5EF4-FFF2-40B4-BE49-F238E27FC236}">
                        <a16:creationId xmlns:a16="http://schemas.microsoft.com/office/drawing/2014/main" id="{FDB537B6-02A5-FFDF-0649-E9994A37B045}"/>
                      </a:ext>
                    </a:extLst>
                  </p:cNvPr>
                  <p:cNvPicPr/>
                  <p:nvPr/>
                </p:nvPicPr>
                <p:blipFill>
                  <a:blip r:embed="rId24"/>
                  <a:stretch>
                    <a:fillRect/>
                  </a:stretch>
                </p:blipFill>
                <p:spPr>
                  <a:xfrm>
                    <a:off x="3015911" y="1632536"/>
                    <a:ext cx="1908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Pennanteckning 13">
                    <a:extLst>
                      <a:ext uri="{FF2B5EF4-FFF2-40B4-BE49-F238E27FC236}">
                        <a16:creationId xmlns:a16="http://schemas.microsoft.com/office/drawing/2014/main" id="{B95EB08D-9D90-299B-5BB9-E0A1D923CB02}"/>
                      </a:ext>
                    </a:extLst>
                  </p14:cNvPr>
                  <p14:cNvContentPartPr/>
                  <p14:nvPr/>
                </p14:nvContentPartPr>
                <p14:xfrm>
                  <a:off x="3226151" y="1552256"/>
                  <a:ext cx="46440" cy="196200"/>
                </p14:xfrm>
              </p:contentPart>
            </mc:Choice>
            <mc:Fallback>
              <p:pic>
                <p:nvPicPr>
                  <p:cNvPr id="14" name="Pennanteckning 13">
                    <a:extLst>
                      <a:ext uri="{FF2B5EF4-FFF2-40B4-BE49-F238E27FC236}">
                        <a16:creationId xmlns:a16="http://schemas.microsoft.com/office/drawing/2014/main" id="{B95EB08D-9D90-299B-5BB9-E0A1D923CB02}"/>
                      </a:ext>
                    </a:extLst>
                  </p:cNvPr>
                  <p:cNvPicPr/>
                  <p:nvPr/>
                </p:nvPicPr>
                <p:blipFill>
                  <a:blip r:embed="rId26"/>
                  <a:stretch>
                    <a:fillRect/>
                  </a:stretch>
                </p:blipFill>
                <p:spPr>
                  <a:xfrm>
                    <a:off x="3211031" y="1537136"/>
                    <a:ext cx="770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Pennanteckning 14">
                    <a:extLst>
                      <a:ext uri="{FF2B5EF4-FFF2-40B4-BE49-F238E27FC236}">
                        <a16:creationId xmlns:a16="http://schemas.microsoft.com/office/drawing/2014/main" id="{536F3C18-C2EF-07D7-CAD5-017D54AC5703}"/>
                      </a:ext>
                    </a:extLst>
                  </p14:cNvPr>
                  <p14:cNvContentPartPr/>
                  <p14:nvPr/>
                </p14:nvContentPartPr>
                <p14:xfrm>
                  <a:off x="3226151" y="1647656"/>
                  <a:ext cx="84960" cy="16200"/>
                </p14:xfrm>
              </p:contentPart>
            </mc:Choice>
            <mc:Fallback>
              <p:pic>
                <p:nvPicPr>
                  <p:cNvPr id="15" name="Pennanteckning 14">
                    <a:extLst>
                      <a:ext uri="{FF2B5EF4-FFF2-40B4-BE49-F238E27FC236}">
                        <a16:creationId xmlns:a16="http://schemas.microsoft.com/office/drawing/2014/main" id="{536F3C18-C2EF-07D7-CAD5-017D54AC5703}"/>
                      </a:ext>
                    </a:extLst>
                  </p:cNvPr>
                  <p:cNvPicPr/>
                  <p:nvPr/>
                </p:nvPicPr>
                <p:blipFill>
                  <a:blip r:embed="rId28"/>
                  <a:stretch>
                    <a:fillRect/>
                  </a:stretch>
                </p:blipFill>
                <p:spPr>
                  <a:xfrm>
                    <a:off x="3211031" y="1632536"/>
                    <a:ext cx="1152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Pennanteckning 15">
                    <a:extLst>
                      <a:ext uri="{FF2B5EF4-FFF2-40B4-BE49-F238E27FC236}">
                        <a16:creationId xmlns:a16="http://schemas.microsoft.com/office/drawing/2014/main" id="{7935CA93-A7E5-1DEF-5178-1DC95BCF1627}"/>
                      </a:ext>
                    </a:extLst>
                  </p14:cNvPr>
                  <p14:cNvContentPartPr/>
                  <p14:nvPr/>
                </p14:nvContentPartPr>
                <p14:xfrm>
                  <a:off x="3324071" y="1631096"/>
                  <a:ext cx="43200" cy="115920"/>
                </p14:xfrm>
              </p:contentPart>
            </mc:Choice>
            <mc:Fallback>
              <p:pic>
                <p:nvPicPr>
                  <p:cNvPr id="16" name="Pennanteckning 15">
                    <a:extLst>
                      <a:ext uri="{FF2B5EF4-FFF2-40B4-BE49-F238E27FC236}">
                        <a16:creationId xmlns:a16="http://schemas.microsoft.com/office/drawing/2014/main" id="{7935CA93-A7E5-1DEF-5178-1DC95BCF1627}"/>
                      </a:ext>
                    </a:extLst>
                  </p:cNvPr>
                  <p:cNvPicPr/>
                  <p:nvPr/>
                </p:nvPicPr>
                <p:blipFill>
                  <a:blip r:embed="rId30"/>
                  <a:stretch>
                    <a:fillRect/>
                  </a:stretch>
                </p:blipFill>
                <p:spPr>
                  <a:xfrm>
                    <a:off x="3308951" y="1615616"/>
                    <a:ext cx="734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Pennanteckning 16">
                    <a:extLst>
                      <a:ext uri="{FF2B5EF4-FFF2-40B4-BE49-F238E27FC236}">
                        <a16:creationId xmlns:a16="http://schemas.microsoft.com/office/drawing/2014/main" id="{71735C15-88FF-5197-B347-EE66C8E082EB}"/>
                      </a:ext>
                    </a:extLst>
                  </p14:cNvPr>
                  <p14:cNvContentPartPr/>
                  <p14:nvPr/>
                </p14:nvContentPartPr>
                <p14:xfrm>
                  <a:off x="3473111" y="1565936"/>
                  <a:ext cx="85680" cy="169200"/>
                </p14:xfrm>
              </p:contentPart>
            </mc:Choice>
            <mc:Fallback>
              <p:pic>
                <p:nvPicPr>
                  <p:cNvPr id="17" name="Pennanteckning 16">
                    <a:extLst>
                      <a:ext uri="{FF2B5EF4-FFF2-40B4-BE49-F238E27FC236}">
                        <a16:creationId xmlns:a16="http://schemas.microsoft.com/office/drawing/2014/main" id="{71735C15-88FF-5197-B347-EE66C8E082EB}"/>
                      </a:ext>
                    </a:extLst>
                  </p:cNvPr>
                  <p:cNvPicPr/>
                  <p:nvPr/>
                </p:nvPicPr>
                <p:blipFill>
                  <a:blip r:embed="rId32"/>
                  <a:stretch>
                    <a:fillRect/>
                  </a:stretch>
                </p:blipFill>
                <p:spPr>
                  <a:xfrm>
                    <a:off x="3457991" y="1550456"/>
                    <a:ext cx="116280" cy="199800"/>
                  </a:xfrm>
                  <a:prstGeom prst="rect">
                    <a:avLst/>
                  </a:prstGeom>
                </p:spPr>
              </p:pic>
            </mc:Fallback>
          </mc:AlternateContent>
        </p:grpSp>
        <p:grpSp>
          <p:nvGrpSpPr>
            <p:cNvPr id="25" name="Grupp 24">
              <a:extLst>
                <a:ext uri="{FF2B5EF4-FFF2-40B4-BE49-F238E27FC236}">
                  <a16:creationId xmlns:a16="http://schemas.microsoft.com/office/drawing/2014/main" id="{FDEB185C-8E40-7F3B-E60D-ADB807EB2AE7}"/>
                </a:ext>
              </a:extLst>
            </p:cNvPr>
            <p:cNvGrpSpPr/>
            <p:nvPr/>
          </p:nvGrpSpPr>
          <p:grpSpPr>
            <a:xfrm>
              <a:off x="3826271" y="1590056"/>
              <a:ext cx="662760" cy="241200"/>
              <a:chOff x="3826271" y="1590056"/>
              <a:chExt cx="662760" cy="241200"/>
            </a:xfrm>
          </p:grpSpPr>
          <mc:AlternateContent xmlns:mc="http://schemas.openxmlformats.org/markup-compatibility/2006">
            <mc:Choice xmlns:p14="http://schemas.microsoft.com/office/powerpoint/2010/main" Requires="p14">
              <p:contentPart p14:bwMode="auto" r:id="rId33">
                <p14:nvContentPartPr>
                  <p14:cNvPr id="21" name="Pennanteckning 20">
                    <a:extLst>
                      <a:ext uri="{FF2B5EF4-FFF2-40B4-BE49-F238E27FC236}">
                        <a16:creationId xmlns:a16="http://schemas.microsoft.com/office/drawing/2014/main" id="{A2795D2F-5F26-5739-1CEA-BB3F0174B18F}"/>
                      </a:ext>
                    </a:extLst>
                  </p14:cNvPr>
                  <p14:cNvContentPartPr/>
                  <p14:nvPr/>
                </p14:nvContentPartPr>
                <p14:xfrm>
                  <a:off x="3883871" y="1590056"/>
                  <a:ext cx="23760" cy="241200"/>
                </p14:xfrm>
              </p:contentPart>
            </mc:Choice>
            <mc:Fallback>
              <p:pic>
                <p:nvPicPr>
                  <p:cNvPr id="21" name="Pennanteckning 20">
                    <a:extLst>
                      <a:ext uri="{FF2B5EF4-FFF2-40B4-BE49-F238E27FC236}">
                        <a16:creationId xmlns:a16="http://schemas.microsoft.com/office/drawing/2014/main" id="{A2795D2F-5F26-5739-1CEA-BB3F0174B18F}"/>
                      </a:ext>
                    </a:extLst>
                  </p:cNvPr>
                  <p:cNvPicPr/>
                  <p:nvPr/>
                </p:nvPicPr>
                <p:blipFill>
                  <a:blip r:embed="rId34"/>
                  <a:stretch>
                    <a:fillRect/>
                  </a:stretch>
                </p:blipFill>
                <p:spPr>
                  <a:xfrm>
                    <a:off x="3868751" y="1574936"/>
                    <a:ext cx="543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Pennanteckning 21">
                    <a:extLst>
                      <a:ext uri="{FF2B5EF4-FFF2-40B4-BE49-F238E27FC236}">
                        <a16:creationId xmlns:a16="http://schemas.microsoft.com/office/drawing/2014/main" id="{82E133F0-43B3-9EFF-59C1-957CD7D21094}"/>
                      </a:ext>
                    </a:extLst>
                  </p14:cNvPr>
                  <p14:cNvContentPartPr/>
                  <p14:nvPr/>
                </p14:nvContentPartPr>
                <p14:xfrm>
                  <a:off x="3826271" y="1709576"/>
                  <a:ext cx="165240" cy="48960"/>
                </p14:xfrm>
              </p:contentPart>
            </mc:Choice>
            <mc:Fallback>
              <p:pic>
                <p:nvPicPr>
                  <p:cNvPr id="22" name="Pennanteckning 21">
                    <a:extLst>
                      <a:ext uri="{FF2B5EF4-FFF2-40B4-BE49-F238E27FC236}">
                        <a16:creationId xmlns:a16="http://schemas.microsoft.com/office/drawing/2014/main" id="{82E133F0-43B3-9EFF-59C1-957CD7D21094}"/>
                      </a:ext>
                    </a:extLst>
                  </p:cNvPr>
                  <p:cNvPicPr/>
                  <p:nvPr/>
                </p:nvPicPr>
                <p:blipFill>
                  <a:blip r:embed="rId36"/>
                  <a:stretch>
                    <a:fillRect/>
                  </a:stretch>
                </p:blipFill>
                <p:spPr>
                  <a:xfrm>
                    <a:off x="3810791" y="1694456"/>
                    <a:ext cx="1958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Pennanteckning 22">
                    <a:extLst>
                      <a:ext uri="{FF2B5EF4-FFF2-40B4-BE49-F238E27FC236}">
                        <a16:creationId xmlns:a16="http://schemas.microsoft.com/office/drawing/2014/main" id="{45D043DB-0DCA-0830-25F3-A18FA2D4BBA2}"/>
                      </a:ext>
                    </a:extLst>
                  </p14:cNvPr>
                  <p14:cNvContentPartPr/>
                  <p14:nvPr/>
                </p14:nvContentPartPr>
                <p14:xfrm>
                  <a:off x="4019591" y="1699496"/>
                  <a:ext cx="123480" cy="91440"/>
                </p14:xfrm>
              </p:contentPart>
            </mc:Choice>
            <mc:Fallback>
              <p:pic>
                <p:nvPicPr>
                  <p:cNvPr id="23" name="Pennanteckning 22">
                    <a:extLst>
                      <a:ext uri="{FF2B5EF4-FFF2-40B4-BE49-F238E27FC236}">
                        <a16:creationId xmlns:a16="http://schemas.microsoft.com/office/drawing/2014/main" id="{45D043DB-0DCA-0830-25F3-A18FA2D4BBA2}"/>
                      </a:ext>
                    </a:extLst>
                  </p:cNvPr>
                  <p:cNvPicPr/>
                  <p:nvPr/>
                </p:nvPicPr>
                <p:blipFill>
                  <a:blip r:embed="rId38"/>
                  <a:stretch>
                    <a:fillRect/>
                  </a:stretch>
                </p:blipFill>
                <p:spPr>
                  <a:xfrm>
                    <a:off x="4004111" y="1684376"/>
                    <a:ext cx="1537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4" name="Pennanteckning 23">
                    <a:extLst>
                      <a:ext uri="{FF2B5EF4-FFF2-40B4-BE49-F238E27FC236}">
                        <a16:creationId xmlns:a16="http://schemas.microsoft.com/office/drawing/2014/main" id="{EE724F36-B3B1-D78A-D95C-CE648A80597D}"/>
                      </a:ext>
                    </a:extLst>
                  </p14:cNvPr>
                  <p14:cNvContentPartPr/>
                  <p14:nvPr/>
                </p14:nvContentPartPr>
                <p14:xfrm>
                  <a:off x="4173311" y="1618136"/>
                  <a:ext cx="315720" cy="204840"/>
                </p14:xfrm>
              </p:contentPart>
            </mc:Choice>
            <mc:Fallback>
              <p:pic>
                <p:nvPicPr>
                  <p:cNvPr id="24" name="Pennanteckning 23">
                    <a:extLst>
                      <a:ext uri="{FF2B5EF4-FFF2-40B4-BE49-F238E27FC236}">
                        <a16:creationId xmlns:a16="http://schemas.microsoft.com/office/drawing/2014/main" id="{EE724F36-B3B1-D78A-D95C-CE648A80597D}"/>
                      </a:ext>
                    </a:extLst>
                  </p:cNvPr>
                  <p:cNvPicPr/>
                  <p:nvPr/>
                </p:nvPicPr>
                <p:blipFill>
                  <a:blip r:embed="rId40"/>
                  <a:stretch>
                    <a:fillRect/>
                  </a:stretch>
                </p:blipFill>
                <p:spPr>
                  <a:xfrm>
                    <a:off x="4158191" y="1602656"/>
                    <a:ext cx="346320" cy="23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26" name="Pennanteckning 25">
                  <a:extLst>
                    <a:ext uri="{FF2B5EF4-FFF2-40B4-BE49-F238E27FC236}">
                      <a16:creationId xmlns:a16="http://schemas.microsoft.com/office/drawing/2014/main" id="{FF206DBA-9A24-681D-4AA1-93EF64E7B9CD}"/>
                    </a:ext>
                  </a:extLst>
                </p14:cNvPr>
                <p14:cNvContentPartPr/>
                <p14:nvPr/>
              </p14:nvContentPartPr>
              <p14:xfrm>
                <a:off x="776351" y="2143016"/>
                <a:ext cx="33840" cy="224640"/>
              </p14:xfrm>
            </p:contentPart>
          </mc:Choice>
          <mc:Fallback>
            <p:pic>
              <p:nvPicPr>
                <p:cNvPr id="26" name="Pennanteckning 25">
                  <a:extLst>
                    <a:ext uri="{FF2B5EF4-FFF2-40B4-BE49-F238E27FC236}">
                      <a16:creationId xmlns:a16="http://schemas.microsoft.com/office/drawing/2014/main" id="{FF206DBA-9A24-681D-4AA1-93EF64E7B9CD}"/>
                    </a:ext>
                  </a:extLst>
                </p:cNvPr>
                <p:cNvPicPr/>
                <p:nvPr/>
              </p:nvPicPr>
              <p:blipFill>
                <a:blip r:embed="rId42"/>
                <a:stretch>
                  <a:fillRect/>
                </a:stretch>
              </p:blipFill>
              <p:spPr>
                <a:xfrm>
                  <a:off x="761231" y="2127896"/>
                  <a:ext cx="6444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Pennanteckning 26">
                  <a:extLst>
                    <a:ext uri="{FF2B5EF4-FFF2-40B4-BE49-F238E27FC236}">
                      <a16:creationId xmlns:a16="http://schemas.microsoft.com/office/drawing/2014/main" id="{575B9265-DE89-5FDA-B333-8C3C37636076}"/>
                    </a:ext>
                  </a:extLst>
                </p14:cNvPr>
                <p14:cNvContentPartPr/>
                <p14:nvPr/>
              </p14:nvContentPartPr>
              <p14:xfrm>
                <a:off x="861671" y="2299616"/>
                <a:ext cx="42840" cy="46440"/>
              </p14:xfrm>
            </p:contentPart>
          </mc:Choice>
          <mc:Fallback>
            <p:pic>
              <p:nvPicPr>
                <p:cNvPr id="27" name="Pennanteckning 26">
                  <a:extLst>
                    <a:ext uri="{FF2B5EF4-FFF2-40B4-BE49-F238E27FC236}">
                      <a16:creationId xmlns:a16="http://schemas.microsoft.com/office/drawing/2014/main" id="{575B9265-DE89-5FDA-B333-8C3C37636076}"/>
                    </a:ext>
                  </a:extLst>
                </p:cNvPr>
                <p:cNvPicPr/>
                <p:nvPr/>
              </p:nvPicPr>
              <p:blipFill>
                <a:blip r:embed="rId44"/>
                <a:stretch>
                  <a:fillRect/>
                </a:stretch>
              </p:blipFill>
              <p:spPr>
                <a:xfrm>
                  <a:off x="846551" y="2284136"/>
                  <a:ext cx="734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Pennanteckning 28">
                  <a:extLst>
                    <a:ext uri="{FF2B5EF4-FFF2-40B4-BE49-F238E27FC236}">
                      <a16:creationId xmlns:a16="http://schemas.microsoft.com/office/drawing/2014/main" id="{E11D903C-B456-9A21-D74C-177FB9DA909C}"/>
                    </a:ext>
                  </a:extLst>
                </p14:cNvPr>
                <p14:cNvContentPartPr/>
                <p14:nvPr/>
              </p14:nvContentPartPr>
              <p14:xfrm>
                <a:off x="987311" y="2280176"/>
                <a:ext cx="219600" cy="262080"/>
              </p14:xfrm>
            </p:contentPart>
          </mc:Choice>
          <mc:Fallback>
            <p:pic>
              <p:nvPicPr>
                <p:cNvPr id="29" name="Pennanteckning 28">
                  <a:extLst>
                    <a:ext uri="{FF2B5EF4-FFF2-40B4-BE49-F238E27FC236}">
                      <a16:creationId xmlns:a16="http://schemas.microsoft.com/office/drawing/2014/main" id="{E11D903C-B456-9A21-D74C-177FB9DA909C}"/>
                    </a:ext>
                  </a:extLst>
                </p:cNvPr>
                <p:cNvPicPr/>
                <p:nvPr/>
              </p:nvPicPr>
              <p:blipFill>
                <a:blip r:embed="rId46"/>
                <a:stretch>
                  <a:fillRect/>
                </a:stretch>
              </p:blipFill>
              <p:spPr>
                <a:xfrm>
                  <a:off x="971831" y="2265056"/>
                  <a:ext cx="2502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Pennanteckning 29">
                  <a:extLst>
                    <a:ext uri="{FF2B5EF4-FFF2-40B4-BE49-F238E27FC236}">
                      <a16:creationId xmlns:a16="http://schemas.microsoft.com/office/drawing/2014/main" id="{D1FA893B-2240-202F-2823-D1908CA5306E}"/>
                    </a:ext>
                  </a:extLst>
                </p14:cNvPr>
                <p14:cNvContentPartPr/>
                <p14:nvPr/>
              </p14:nvContentPartPr>
              <p14:xfrm>
                <a:off x="1493471" y="2215736"/>
                <a:ext cx="23040" cy="169200"/>
              </p14:xfrm>
            </p:contentPart>
          </mc:Choice>
          <mc:Fallback>
            <p:pic>
              <p:nvPicPr>
                <p:cNvPr id="30" name="Pennanteckning 29">
                  <a:extLst>
                    <a:ext uri="{FF2B5EF4-FFF2-40B4-BE49-F238E27FC236}">
                      <a16:creationId xmlns:a16="http://schemas.microsoft.com/office/drawing/2014/main" id="{D1FA893B-2240-202F-2823-D1908CA5306E}"/>
                    </a:ext>
                  </a:extLst>
                </p:cNvPr>
                <p:cNvPicPr/>
                <p:nvPr/>
              </p:nvPicPr>
              <p:blipFill>
                <a:blip r:embed="rId48"/>
                <a:stretch>
                  <a:fillRect/>
                </a:stretch>
              </p:blipFill>
              <p:spPr>
                <a:xfrm>
                  <a:off x="1478351" y="2200616"/>
                  <a:ext cx="536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Pennanteckning 30">
                  <a:extLst>
                    <a:ext uri="{FF2B5EF4-FFF2-40B4-BE49-F238E27FC236}">
                      <a16:creationId xmlns:a16="http://schemas.microsoft.com/office/drawing/2014/main" id="{5BD228E3-86DC-9DD6-DC9F-A61FF61BF467}"/>
                    </a:ext>
                  </a:extLst>
                </p14:cNvPr>
                <p14:cNvContentPartPr/>
                <p14:nvPr/>
              </p14:nvContentPartPr>
              <p14:xfrm>
                <a:off x="1487711" y="2292056"/>
                <a:ext cx="88200" cy="39600"/>
              </p14:xfrm>
            </p:contentPart>
          </mc:Choice>
          <mc:Fallback>
            <p:pic>
              <p:nvPicPr>
                <p:cNvPr id="31" name="Pennanteckning 30">
                  <a:extLst>
                    <a:ext uri="{FF2B5EF4-FFF2-40B4-BE49-F238E27FC236}">
                      <a16:creationId xmlns:a16="http://schemas.microsoft.com/office/drawing/2014/main" id="{5BD228E3-86DC-9DD6-DC9F-A61FF61BF467}"/>
                    </a:ext>
                  </a:extLst>
                </p:cNvPr>
                <p:cNvPicPr/>
                <p:nvPr/>
              </p:nvPicPr>
              <p:blipFill>
                <a:blip r:embed="rId50"/>
                <a:stretch>
                  <a:fillRect/>
                </a:stretch>
              </p:blipFill>
              <p:spPr>
                <a:xfrm>
                  <a:off x="1472231" y="2276576"/>
                  <a:ext cx="1188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2" name="Pennanteckning 31">
                  <a:extLst>
                    <a:ext uri="{FF2B5EF4-FFF2-40B4-BE49-F238E27FC236}">
                      <a16:creationId xmlns:a16="http://schemas.microsoft.com/office/drawing/2014/main" id="{0C7E700B-8FE5-E0E2-6AD5-089E454DE518}"/>
                    </a:ext>
                  </a:extLst>
                </p14:cNvPr>
                <p14:cNvContentPartPr/>
                <p14:nvPr/>
              </p14:nvContentPartPr>
              <p14:xfrm>
                <a:off x="1606511" y="2301056"/>
                <a:ext cx="7920" cy="44640"/>
              </p14:xfrm>
            </p:contentPart>
          </mc:Choice>
          <mc:Fallback>
            <p:pic>
              <p:nvPicPr>
                <p:cNvPr id="32" name="Pennanteckning 31">
                  <a:extLst>
                    <a:ext uri="{FF2B5EF4-FFF2-40B4-BE49-F238E27FC236}">
                      <a16:creationId xmlns:a16="http://schemas.microsoft.com/office/drawing/2014/main" id="{0C7E700B-8FE5-E0E2-6AD5-089E454DE518}"/>
                    </a:ext>
                  </a:extLst>
                </p:cNvPr>
                <p:cNvPicPr/>
                <p:nvPr/>
              </p:nvPicPr>
              <p:blipFill>
                <a:blip r:embed="rId52"/>
                <a:stretch>
                  <a:fillRect/>
                </a:stretch>
              </p:blipFill>
              <p:spPr>
                <a:xfrm>
                  <a:off x="1591031" y="2285936"/>
                  <a:ext cx="385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3" name="Pennanteckning 32">
                  <a:extLst>
                    <a:ext uri="{FF2B5EF4-FFF2-40B4-BE49-F238E27FC236}">
                      <a16:creationId xmlns:a16="http://schemas.microsoft.com/office/drawing/2014/main" id="{0AB6A162-630B-2E71-8CBE-652A8EEA68E7}"/>
                    </a:ext>
                  </a:extLst>
                </p14:cNvPr>
                <p14:cNvContentPartPr/>
                <p14:nvPr/>
              </p14:nvContentPartPr>
              <p14:xfrm>
                <a:off x="1645751" y="2213216"/>
                <a:ext cx="318240" cy="162000"/>
              </p14:xfrm>
            </p:contentPart>
          </mc:Choice>
          <mc:Fallback>
            <p:pic>
              <p:nvPicPr>
                <p:cNvPr id="33" name="Pennanteckning 32">
                  <a:extLst>
                    <a:ext uri="{FF2B5EF4-FFF2-40B4-BE49-F238E27FC236}">
                      <a16:creationId xmlns:a16="http://schemas.microsoft.com/office/drawing/2014/main" id="{0AB6A162-630B-2E71-8CBE-652A8EEA68E7}"/>
                    </a:ext>
                  </a:extLst>
                </p:cNvPr>
                <p:cNvPicPr/>
                <p:nvPr/>
              </p:nvPicPr>
              <p:blipFill>
                <a:blip r:embed="rId54"/>
                <a:stretch>
                  <a:fillRect/>
                </a:stretch>
              </p:blipFill>
              <p:spPr>
                <a:xfrm>
                  <a:off x="1630631" y="2198096"/>
                  <a:ext cx="348840" cy="192240"/>
                </a:xfrm>
                <a:prstGeom prst="rect">
                  <a:avLst/>
                </a:prstGeom>
              </p:spPr>
            </p:pic>
          </mc:Fallback>
        </mc:AlternateContent>
        <p:grpSp>
          <p:nvGrpSpPr>
            <p:cNvPr id="44" name="Grupp 43">
              <a:extLst>
                <a:ext uri="{FF2B5EF4-FFF2-40B4-BE49-F238E27FC236}">
                  <a16:creationId xmlns:a16="http://schemas.microsoft.com/office/drawing/2014/main" id="{6EA7559F-255E-9C78-505A-F1451E0C6BF1}"/>
                </a:ext>
              </a:extLst>
            </p:cNvPr>
            <p:cNvGrpSpPr/>
            <p:nvPr/>
          </p:nvGrpSpPr>
          <p:grpSpPr>
            <a:xfrm>
              <a:off x="2200871" y="2110616"/>
              <a:ext cx="1256760" cy="456480"/>
              <a:chOff x="2200871" y="2110616"/>
              <a:chExt cx="1256760" cy="456480"/>
            </a:xfrm>
          </p:grpSpPr>
          <mc:AlternateContent xmlns:mc="http://schemas.openxmlformats.org/markup-compatibility/2006">
            <mc:Choice xmlns:p14="http://schemas.microsoft.com/office/powerpoint/2010/main" Requires="p14">
              <p:contentPart p14:bwMode="auto" r:id="rId55">
                <p14:nvContentPartPr>
                  <p14:cNvPr id="37" name="Pennanteckning 36">
                    <a:extLst>
                      <a:ext uri="{FF2B5EF4-FFF2-40B4-BE49-F238E27FC236}">
                        <a16:creationId xmlns:a16="http://schemas.microsoft.com/office/drawing/2014/main" id="{8BDCC1C0-765A-BA7E-941A-6B333C7C2219}"/>
                      </a:ext>
                    </a:extLst>
                  </p14:cNvPr>
                  <p14:cNvContentPartPr/>
                  <p14:nvPr/>
                </p14:nvContentPartPr>
                <p14:xfrm>
                  <a:off x="2200871" y="2163176"/>
                  <a:ext cx="190800" cy="222120"/>
                </p14:xfrm>
              </p:contentPart>
            </mc:Choice>
            <mc:Fallback>
              <p:pic>
                <p:nvPicPr>
                  <p:cNvPr id="37" name="Pennanteckning 36">
                    <a:extLst>
                      <a:ext uri="{FF2B5EF4-FFF2-40B4-BE49-F238E27FC236}">
                        <a16:creationId xmlns:a16="http://schemas.microsoft.com/office/drawing/2014/main" id="{8BDCC1C0-765A-BA7E-941A-6B333C7C2219}"/>
                      </a:ext>
                    </a:extLst>
                  </p:cNvPr>
                  <p:cNvPicPr/>
                  <p:nvPr/>
                </p:nvPicPr>
                <p:blipFill>
                  <a:blip r:embed="rId56"/>
                  <a:stretch>
                    <a:fillRect/>
                  </a:stretch>
                </p:blipFill>
                <p:spPr>
                  <a:xfrm>
                    <a:off x="2185751" y="2148056"/>
                    <a:ext cx="2214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8" name="Pennanteckning 37">
                    <a:extLst>
                      <a:ext uri="{FF2B5EF4-FFF2-40B4-BE49-F238E27FC236}">
                        <a16:creationId xmlns:a16="http://schemas.microsoft.com/office/drawing/2014/main" id="{4C3A5DC7-67FD-F1E2-186E-9A2F74C4F390}"/>
                      </a:ext>
                    </a:extLst>
                  </p14:cNvPr>
                  <p14:cNvContentPartPr/>
                  <p14:nvPr/>
                </p14:nvContentPartPr>
                <p14:xfrm>
                  <a:off x="2510111" y="2228696"/>
                  <a:ext cx="256320" cy="145440"/>
                </p14:xfrm>
              </p:contentPart>
            </mc:Choice>
            <mc:Fallback>
              <p:pic>
                <p:nvPicPr>
                  <p:cNvPr id="38" name="Pennanteckning 37">
                    <a:extLst>
                      <a:ext uri="{FF2B5EF4-FFF2-40B4-BE49-F238E27FC236}">
                        <a16:creationId xmlns:a16="http://schemas.microsoft.com/office/drawing/2014/main" id="{4C3A5DC7-67FD-F1E2-186E-9A2F74C4F390}"/>
                      </a:ext>
                    </a:extLst>
                  </p:cNvPr>
                  <p:cNvPicPr/>
                  <p:nvPr/>
                </p:nvPicPr>
                <p:blipFill>
                  <a:blip r:embed="rId58"/>
                  <a:stretch>
                    <a:fillRect/>
                  </a:stretch>
                </p:blipFill>
                <p:spPr>
                  <a:xfrm>
                    <a:off x="2494631" y="2213576"/>
                    <a:ext cx="2869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9" name="Pennanteckning 38">
                    <a:extLst>
                      <a:ext uri="{FF2B5EF4-FFF2-40B4-BE49-F238E27FC236}">
                        <a16:creationId xmlns:a16="http://schemas.microsoft.com/office/drawing/2014/main" id="{2C3BE1FC-BB5B-E052-7079-744EC9430CC7}"/>
                      </a:ext>
                    </a:extLst>
                  </p14:cNvPr>
                  <p14:cNvContentPartPr/>
                  <p14:nvPr/>
                </p14:nvContentPartPr>
                <p14:xfrm>
                  <a:off x="2818631" y="2262896"/>
                  <a:ext cx="101520" cy="304200"/>
                </p14:xfrm>
              </p:contentPart>
            </mc:Choice>
            <mc:Fallback>
              <p:pic>
                <p:nvPicPr>
                  <p:cNvPr id="39" name="Pennanteckning 38">
                    <a:extLst>
                      <a:ext uri="{FF2B5EF4-FFF2-40B4-BE49-F238E27FC236}">
                        <a16:creationId xmlns:a16="http://schemas.microsoft.com/office/drawing/2014/main" id="{2C3BE1FC-BB5B-E052-7079-744EC9430CC7}"/>
                      </a:ext>
                    </a:extLst>
                  </p:cNvPr>
                  <p:cNvPicPr/>
                  <p:nvPr/>
                </p:nvPicPr>
                <p:blipFill>
                  <a:blip r:embed="rId60"/>
                  <a:stretch>
                    <a:fillRect/>
                  </a:stretch>
                </p:blipFill>
                <p:spPr>
                  <a:xfrm>
                    <a:off x="2803511" y="2247416"/>
                    <a:ext cx="13212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0" name="Pennanteckning 39">
                    <a:extLst>
                      <a:ext uri="{FF2B5EF4-FFF2-40B4-BE49-F238E27FC236}">
                        <a16:creationId xmlns:a16="http://schemas.microsoft.com/office/drawing/2014/main" id="{CF8B2699-0C10-EC98-2948-2BF9245FC90B}"/>
                      </a:ext>
                    </a:extLst>
                  </p14:cNvPr>
                  <p14:cNvContentPartPr/>
                  <p14:nvPr/>
                </p14:nvContentPartPr>
                <p14:xfrm>
                  <a:off x="2852111" y="2377376"/>
                  <a:ext cx="126720" cy="57240"/>
                </p14:xfrm>
              </p:contentPart>
            </mc:Choice>
            <mc:Fallback>
              <p:pic>
                <p:nvPicPr>
                  <p:cNvPr id="40" name="Pennanteckning 39">
                    <a:extLst>
                      <a:ext uri="{FF2B5EF4-FFF2-40B4-BE49-F238E27FC236}">
                        <a16:creationId xmlns:a16="http://schemas.microsoft.com/office/drawing/2014/main" id="{CF8B2699-0C10-EC98-2948-2BF9245FC90B}"/>
                      </a:ext>
                    </a:extLst>
                  </p:cNvPr>
                  <p:cNvPicPr/>
                  <p:nvPr/>
                </p:nvPicPr>
                <p:blipFill>
                  <a:blip r:embed="rId62"/>
                  <a:stretch>
                    <a:fillRect/>
                  </a:stretch>
                </p:blipFill>
                <p:spPr>
                  <a:xfrm>
                    <a:off x="2836991" y="2362256"/>
                    <a:ext cx="1573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1" name="Pennanteckning 40">
                    <a:extLst>
                      <a:ext uri="{FF2B5EF4-FFF2-40B4-BE49-F238E27FC236}">
                        <a16:creationId xmlns:a16="http://schemas.microsoft.com/office/drawing/2014/main" id="{E8FBAEF3-42D7-7122-6EDA-D6ED066A8500}"/>
                      </a:ext>
                    </a:extLst>
                  </p14:cNvPr>
                  <p14:cNvContentPartPr/>
                  <p14:nvPr/>
                </p14:nvContentPartPr>
                <p14:xfrm>
                  <a:off x="3047231" y="2296376"/>
                  <a:ext cx="201240" cy="77760"/>
                </p14:xfrm>
              </p:contentPart>
            </mc:Choice>
            <mc:Fallback>
              <p:pic>
                <p:nvPicPr>
                  <p:cNvPr id="41" name="Pennanteckning 40">
                    <a:extLst>
                      <a:ext uri="{FF2B5EF4-FFF2-40B4-BE49-F238E27FC236}">
                        <a16:creationId xmlns:a16="http://schemas.microsoft.com/office/drawing/2014/main" id="{E8FBAEF3-42D7-7122-6EDA-D6ED066A8500}"/>
                      </a:ext>
                    </a:extLst>
                  </p:cNvPr>
                  <p:cNvPicPr/>
                  <p:nvPr/>
                </p:nvPicPr>
                <p:blipFill>
                  <a:blip r:embed="rId64"/>
                  <a:stretch>
                    <a:fillRect/>
                  </a:stretch>
                </p:blipFill>
                <p:spPr>
                  <a:xfrm>
                    <a:off x="3032111" y="2280896"/>
                    <a:ext cx="23148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2" name="Pennanteckning 41">
                    <a:extLst>
                      <a:ext uri="{FF2B5EF4-FFF2-40B4-BE49-F238E27FC236}">
                        <a16:creationId xmlns:a16="http://schemas.microsoft.com/office/drawing/2014/main" id="{B1F3080C-B9D4-A0FC-230A-3AA797EC49D5}"/>
                      </a:ext>
                    </a:extLst>
                  </p14:cNvPr>
                  <p14:cNvContentPartPr/>
                  <p14:nvPr/>
                </p14:nvContentPartPr>
                <p14:xfrm>
                  <a:off x="3249551" y="2110616"/>
                  <a:ext cx="360" cy="360"/>
                </p14:xfrm>
              </p:contentPart>
            </mc:Choice>
            <mc:Fallback>
              <p:pic>
                <p:nvPicPr>
                  <p:cNvPr id="42" name="Pennanteckning 41">
                    <a:extLst>
                      <a:ext uri="{FF2B5EF4-FFF2-40B4-BE49-F238E27FC236}">
                        <a16:creationId xmlns:a16="http://schemas.microsoft.com/office/drawing/2014/main" id="{B1F3080C-B9D4-A0FC-230A-3AA797EC49D5}"/>
                      </a:ext>
                    </a:extLst>
                  </p:cNvPr>
                  <p:cNvPicPr/>
                  <p:nvPr/>
                </p:nvPicPr>
                <p:blipFill>
                  <a:blip r:embed="rId66"/>
                  <a:stretch>
                    <a:fillRect/>
                  </a:stretch>
                </p:blipFill>
                <p:spPr>
                  <a:xfrm>
                    <a:off x="3234431" y="2095136"/>
                    <a:ext cx="30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3" name="Pennanteckning 42">
                    <a:extLst>
                      <a:ext uri="{FF2B5EF4-FFF2-40B4-BE49-F238E27FC236}">
                        <a16:creationId xmlns:a16="http://schemas.microsoft.com/office/drawing/2014/main" id="{D930C3B0-1BA6-F28D-DE67-3488488974F1}"/>
                      </a:ext>
                    </a:extLst>
                  </p14:cNvPr>
                  <p14:cNvContentPartPr/>
                  <p14:nvPr/>
                </p14:nvContentPartPr>
                <p14:xfrm>
                  <a:off x="3243071" y="2240216"/>
                  <a:ext cx="214560" cy="114120"/>
                </p14:xfrm>
              </p:contentPart>
            </mc:Choice>
            <mc:Fallback>
              <p:pic>
                <p:nvPicPr>
                  <p:cNvPr id="43" name="Pennanteckning 42">
                    <a:extLst>
                      <a:ext uri="{FF2B5EF4-FFF2-40B4-BE49-F238E27FC236}">
                        <a16:creationId xmlns:a16="http://schemas.microsoft.com/office/drawing/2014/main" id="{D930C3B0-1BA6-F28D-DE67-3488488974F1}"/>
                      </a:ext>
                    </a:extLst>
                  </p:cNvPr>
                  <p:cNvPicPr/>
                  <p:nvPr/>
                </p:nvPicPr>
                <p:blipFill>
                  <a:blip r:embed="rId68"/>
                  <a:stretch>
                    <a:fillRect/>
                  </a:stretch>
                </p:blipFill>
                <p:spPr>
                  <a:xfrm>
                    <a:off x="3227591" y="2224736"/>
                    <a:ext cx="245160" cy="144720"/>
                  </a:xfrm>
                  <a:prstGeom prst="rect">
                    <a:avLst/>
                  </a:prstGeom>
                </p:spPr>
              </p:pic>
            </mc:Fallback>
          </mc:AlternateContent>
        </p:grpSp>
        <p:grpSp>
          <p:nvGrpSpPr>
            <p:cNvPr id="48" name="Grupp 47">
              <a:extLst>
                <a:ext uri="{FF2B5EF4-FFF2-40B4-BE49-F238E27FC236}">
                  <a16:creationId xmlns:a16="http://schemas.microsoft.com/office/drawing/2014/main" id="{EEF69991-0BE3-7B18-880E-1B68CB0121EE}"/>
                </a:ext>
              </a:extLst>
            </p:cNvPr>
            <p:cNvGrpSpPr/>
            <p:nvPr/>
          </p:nvGrpSpPr>
          <p:grpSpPr>
            <a:xfrm>
              <a:off x="3709991" y="2220776"/>
              <a:ext cx="564120" cy="212400"/>
              <a:chOff x="3709991" y="2220776"/>
              <a:chExt cx="564120" cy="212400"/>
            </a:xfrm>
          </p:grpSpPr>
          <mc:AlternateContent xmlns:mc="http://schemas.openxmlformats.org/markup-compatibility/2006">
            <mc:Choice xmlns:p14="http://schemas.microsoft.com/office/powerpoint/2010/main" Requires="p14">
              <p:contentPart p14:bwMode="auto" r:id="rId69">
                <p14:nvContentPartPr>
                  <p14:cNvPr id="45" name="Pennanteckning 44">
                    <a:extLst>
                      <a:ext uri="{FF2B5EF4-FFF2-40B4-BE49-F238E27FC236}">
                        <a16:creationId xmlns:a16="http://schemas.microsoft.com/office/drawing/2014/main" id="{B6AA0EE2-D0A4-876C-CA28-03D054BFB2A0}"/>
                      </a:ext>
                    </a:extLst>
                  </p14:cNvPr>
                  <p14:cNvContentPartPr/>
                  <p14:nvPr/>
                </p14:nvContentPartPr>
                <p14:xfrm>
                  <a:off x="3709991" y="2220776"/>
                  <a:ext cx="191880" cy="212400"/>
                </p14:xfrm>
              </p:contentPart>
            </mc:Choice>
            <mc:Fallback>
              <p:pic>
                <p:nvPicPr>
                  <p:cNvPr id="45" name="Pennanteckning 44">
                    <a:extLst>
                      <a:ext uri="{FF2B5EF4-FFF2-40B4-BE49-F238E27FC236}">
                        <a16:creationId xmlns:a16="http://schemas.microsoft.com/office/drawing/2014/main" id="{B6AA0EE2-D0A4-876C-CA28-03D054BFB2A0}"/>
                      </a:ext>
                    </a:extLst>
                  </p:cNvPr>
                  <p:cNvPicPr/>
                  <p:nvPr/>
                </p:nvPicPr>
                <p:blipFill>
                  <a:blip r:embed="rId70"/>
                  <a:stretch>
                    <a:fillRect/>
                  </a:stretch>
                </p:blipFill>
                <p:spPr>
                  <a:xfrm>
                    <a:off x="3694511" y="2205656"/>
                    <a:ext cx="2224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6" name="Pennanteckning 45">
                    <a:extLst>
                      <a:ext uri="{FF2B5EF4-FFF2-40B4-BE49-F238E27FC236}">
                        <a16:creationId xmlns:a16="http://schemas.microsoft.com/office/drawing/2014/main" id="{5BA945EA-877F-017A-7043-CBAAF5AA63B7}"/>
                      </a:ext>
                    </a:extLst>
                  </p14:cNvPr>
                  <p14:cNvContentPartPr/>
                  <p14:nvPr/>
                </p14:nvContentPartPr>
                <p14:xfrm>
                  <a:off x="4001591" y="2312936"/>
                  <a:ext cx="77400" cy="74160"/>
                </p14:xfrm>
              </p:contentPart>
            </mc:Choice>
            <mc:Fallback>
              <p:pic>
                <p:nvPicPr>
                  <p:cNvPr id="46" name="Pennanteckning 45">
                    <a:extLst>
                      <a:ext uri="{FF2B5EF4-FFF2-40B4-BE49-F238E27FC236}">
                        <a16:creationId xmlns:a16="http://schemas.microsoft.com/office/drawing/2014/main" id="{5BA945EA-877F-017A-7043-CBAAF5AA63B7}"/>
                      </a:ext>
                    </a:extLst>
                  </p:cNvPr>
                  <p:cNvPicPr/>
                  <p:nvPr/>
                </p:nvPicPr>
                <p:blipFill>
                  <a:blip r:embed="rId72"/>
                  <a:stretch>
                    <a:fillRect/>
                  </a:stretch>
                </p:blipFill>
                <p:spPr>
                  <a:xfrm>
                    <a:off x="3986471" y="2297816"/>
                    <a:ext cx="1080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7" name="Pennanteckning 46">
                    <a:extLst>
                      <a:ext uri="{FF2B5EF4-FFF2-40B4-BE49-F238E27FC236}">
                        <a16:creationId xmlns:a16="http://schemas.microsoft.com/office/drawing/2014/main" id="{4936B96D-F4D4-F1FD-7AA3-52E4D373E39F}"/>
                      </a:ext>
                    </a:extLst>
                  </p14:cNvPr>
                  <p14:cNvContentPartPr/>
                  <p14:nvPr/>
                </p14:nvContentPartPr>
                <p14:xfrm>
                  <a:off x="4123271" y="2222576"/>
                  <a:ext cx="150840" cy="190800"/>
                </p14:xfrm>
              </p:contentPart>
            </mc:Choice>
            <mc:Fallback>
              <p:pic>
                <p:nvPicPr>
                  <p:cNvPr id="47" name="Pennanteckning 46">
                    <a:extLst>
                      <a:ext uri="{FF2B5EF4-FFF2-40B4-BE49-F238E27FC236}">
                        <a16:creationId xmlns:a16="http://schemas.microsoft.com/office/drawing/2014/main" id="{4936B96D-F4D4-F1FD-7AA3-52E4D373E39F}"/>
                      </a:ext>
                    </a:extLst>
                  </p:cNvPr>
                  <p:cNvPicPr/>
                  <p:nvPr/>
                </p:nvPicPr>
                <p:blipFill>
                  <a:blip r:embed="rId74"/>
                  <a:stretch>
                    <a:fillRect/>
                  </a:stretch>
                </p:blipFill>
                <p:spPr>
                  <a:xfrm>
                    <a:off x="4107791" y="2207456"/>
                    <a:ext cx="181440" cy="221400"/>
                  </a:xfrm>
                  <a:prstGeom prst="rect">
                    <a:avLst/>
                  </a:prstGeom>
                </p:spPr>
              </p:pic>
            </mc:Fallback>
          </mc:AlternateContent>
        </p:grpSp>
        <p:grpSp>
          <p:nvGrpSpPr>
            <p:cNvPr id="58" name="Grupp 57">
              <a:extLst>
                <a:ext uri="{FF2B5EF4-FFF2-40B4-BE49-F238E27FC236}">
                  <a16:creationId xmlns:a16="http://schemas.microsoft.com/office/drawing/2014/main" id="{C9A074ED-F4E8-91B8-B2E7-2233C2575C20}"/>
                </a:ext>
              </a:extLst>
            </p:cNvPr>
            <p:cNvGrpSpPr/>
            <p:nvPr/>
          </p:nvGrpSpPr>
          <p:grpSpPr>
            <a:xfrm>
              <a:off x="775631" y="2636576"/>
              <a:ext cx="212760" cy="336600"/>
              <a:chOff x="775631" y="2636576"/>
              <a:chExt cx="212760" cy="336600"/>
            </a:xfrm>
          </p:grpSpPr>
          <mc:AlternateContent xmlns:mc="http://schemas.openxmlformats.org/markup-compatibility/2006">
            <mc:Choice xmlns:p14="http://schemas.microsoft.com/office/powerpoint/2010/main" Requires="p14">
              <p:contentPart p14:bwMode="auto" r:id="rId75">
                <p14:nvContentPartPr>
                  <p14:cNvPr id="49" name="Pennanteckning 48">
                    <a:extLst>
                      <a:ext uri="{FF2B5EF4-FFF2-40B4-BE49-F238E27FC236}">
                        <a16:creationId xmlns:a16="http://schemas.microsoft.com/office/drawing/2014/main" id="{5C56DF2D-DD20-9C19-BCD3-868999591CDF}"/>
                      </a:ext>
                    </a:extLst>
                  </p14:cNvPr>
                  <p14:cNvContentPartPr/>
                  <p14:nvPr/>
                </p14:nvContentPartPr>
                <p14:xfrm>
                  <a:off x="775631" y="2708576"/>
                  <a:ext cx="103320" cy="52920"/>
                </p14:xfrm>
              </p:contentPart>
            </mc:Choice>
            <mc:Fallback>
              <p:pic>
                <p:nvPicPr>
                  <p:cNvPr id="49" name="Pennanteckning 48">
                    <a:extLst>
                      <a:ext uri="{FF2B5EF4-FFF2-40B4-BE49-F238E27FC236}">
                        <a16:creationId xmlns:a16="http://schemas.microsoft.com/office/drawing/2014/main" id="{5C56DF2D-DD20-9C19-BCD3-868999591CDF}"/>
                      </a:ext>
                    </a:extLst>
                  </p:cNvPr>
                  <p:cNvPicPr/>
                  <p:nvPr/>
                </p:nvPicPr>
                <p:blipFill>
                  <a:blip r:embed="rId76"/>
                  <a:stretch>
                    <a:fillRect/>
                  </a:stretch>
                </p:blipFill>
                <p:spPr>
                  <a:xfrm>
                    <a:off x="760151" y="2693456"/>
                    <a:ext cx="1339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0" name="Pennanteckning 49">
                    <a:extLst>
                      <a:ext uri="{FF2B5EF4-FFF2-40B4-BE49-F238E27FC236}">
                        <a16:creationId xmlns:a16="http://schemas.microsoft.com/office/drawing/2014/main" id="{9F19EC3F-125E-7494-0CD3-967BC762772F}"/>
                      </a:ext>
                    </a:extLst>
                  </p14:cNvPr>
                  <p14:cNvContentPartPr/>
                  <p14:nvPr/>
                </p14:nvContentPartPr>
                <p14:xfrm>
                  <a:off x="804071" y="2636576"/>
                  <a:ext cx="184320" cy="336600"/>
                </p14:xfrm>
              </p:contentPart>
            </mc:Choice>
            <mc:Fallback>
              <p:pic>
                <p:nvPicPr>
                  <p:cNvPr id="50" name="Pennanteckning 49">
                    <a:extLst>
                      <a:ext uri="{FF2B5EF4-FFF2-40B4-BE49-F238E27FC236}">
                        <a16:creationId xmlns:a16="http://schemas.microsoft.com/office/drawing/2014/main" id="{9F19EC3F-125E-7494-0CD3-967BC762772F}"/>
                      </a:ext>
                    </a:extLst>
                  </p:cNvPr>
                  <p:cNvPicPr/>
                  <p:nvPr/>
                </p:nvPicPr>
                <p:blipFill>
                  <a:blip r:embed="rId78"/>
                  <a:stretch>
                    <a:fillRect/>
                  </a:stretch>
                </p:blipFill>
                <p:spPr>
                  <a:xfrm>
                    <a:off x="788591" y="2621456"/>
                    <a:ext cx="21492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1" name="Pennanteckning 50">
                    <a:extLst>
                      <a:ext uri="{FF2B5EF4-FFF2-40B4-BE49-F238E27FC236}">
                        <a16:creationId xmlns:a16="http://schemas.microsoft.com/office/drawing/2014/main" id="{B00C08F5-0530-056A-0261-BC18FFED5EB8}"/>
                      </a:ext>
                    </a:extLst>
                  </p14:cNvPr>
                  <p14:cNvContentPartPr/>
                  <p14:nvPr/>
                </p14:nvContentPartPr>
                <p14:xfrm>
                  <a:off x="831431" y="2794976"/>
                  <a:ext cx="133560" cy="57240"/>
                </p14:xfrm>
              </p:contentPart>
            </mc:Choice>
            <mc:Fallback>
              <p:pic>
                <p:nvPicPr>
                  <p:cNvPr id="51" name="Pennanteckning 50">
                    <a:extLst>
                      <a:ext uri="{FF2B5EF4-FFF2-40B4-BE49-F238E27FC236}">
                        <a16:creationId xmlns:a16="http://schemas.microsoft.com/office/drawing/2014/main" id="{B00C08F5-0530-056A-0261-BC18FFED5EB8}"/>
                      </a:ext>
                    </a:extLst>
                  </p:cNvPr>
                  <p:cNvPicPr/>
                  <p:nvPr/>
                </p:nvPicPr>
                <p:blipFill>
                  <a:blip r:embed="rId80"/>
                  <a:stretch>
                    <a:fillRect/>
                  </a:stretch>
                </p:blipFill>
                <p:spPr>
                  <a:xfrm>
                    <a:off x="816311" y="2779496"/>
                    <a:ext cx="163800" cy="87840"/>
                  </a:xfrm>
                  <a:prstGeom prst="rect">
                    <a:avLst/>
                  </a:prstGeom>
                </p:spPr>
              </p:pic>
            </mc:Fallback>
          </mc:AlternateContent>
        </p:grpSp>
        <p:grpSp>
          <p:nvGrpSpPr>
            <p:cNvPr id="57" name="Grupp 56">
              <a:extLst>
                <a:ext uri="{FF2B5EF4-FFF2-40B4-BE49-F238E27FC236}">
                  <a16:creationId xmlns:a16="http://schemas.microsoft.com/office/drawing/2014/main" id="{5F4C730B-09FC-E002-8E4F-E13CD8014127}"/>
                </a:ext>
              </a:extLst>
            </p:cNvPr>
            <p:cNvGrpSpPr/>
            <p:nvPr/>
          </p:nvGrpSpPr>
          <p:grpSpPr>
            <a:xfrm>
              <a:off x="1196471" y="2601656"/>
              <a:ext cx="1671120" cy="462960"/>
              <a:chOff x="1196471" y="2601656"/>
              <a:chExt cx="1671120" cy="462960"/>
            </a:xfrm>
          </p:grpSpPr>
          <mc:AlternateContent xmlns:mc="http://schemas.openxmlformats.org/markup-compatibility/2006">
            <mc:Choice xmlns:p14="http://schemas.microsoft.com/office/powerpoint/2010/main" Requires="p14">
              <p:contentPart p14:bwMode="auto" r:id="rId81">
                <p14:nvContentPartPr>
                  <p14:cNvPr id="52" name="Pennanteckning 51">
                    <a:extLst>
                      <a:ext uri="{FF2B5EF4-FFF2-40B4-BE49-F238E27FC236}">
                        <a16:creationId xmlns:a16="http://schemas.microsoft.com/office/drawing/2014/main" id="{9FF9D99E-7F5F-D24B-BA29-53614356FDF6}"/>
                      </a:ext>
                    </a:extLst>
                  </p14:cNvPr>
                  <p14:cNvContentPartPr/>
                  <p14:nvPr/>
                </p14:nvContentPartPr>
                <p14:xfrm>
                  <a:off x="1211591" y="2686256"/>
                  <a:ext cx="57960" cy="165240"/>
                </p14:xfrm>
              </p:contentPart>
            </mc:Choice>
            <mc:Fallback>
              <p:pic>
                <p:nvPicPr>
                  <p:cNvPr id="52" name="Pennanteckning 51">
                    <a:extLst>
                      <a:ext uri="{FF2B5EF4-FFF2-40B4-BE49-F238E27FC236}">
                        <a16:creationId xmlns:a16="http://schemas.microsoft.com/office/drawing/2014/main" id="{9FF9D99E-7F5F-D24B-BA29-53614356FDF6}"/>
                      </a:ext>
                    </a:extLst>
                  </p:cNvPr>
                  <p:cNvPicPr/>
                  <p:nvPr/>
                </p:nvPicPr>
                <p:blipFill>
                  <a:blip r:embed="rId82"/>
                  <a:stretch>
                    <a:fillRect/>
                  </a:stretch>
                </p:blipFill>
                <p:spPr>
                  <a:xfrm>
                    <a:off x="1196111" y="2670776"/>
                    <a:ext cx="885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3" name="Pennanteckning 52">
                    <a:extLst>
                      <a:ext uri="{FF2B5EF4-FFF2-40B4-BE49-F238E27FC236}">
                        <a16:creationId xmlns:a16="http://schemas.microsoft.com/office/drawing/2014/main" id="{74B5B70F-DB36-6976-4F38-FD2B69241095}"/>
                      </a:ext>
                    </a:extLst>
                  </p14:cNvPr>
                  <p14:cNvContentPartPr/>
                  <p14:nvPr/>
                </p14:nvContentPartPr>
                <p14:xfrm>
                  <a:off x="1196471" y="2735576"/>
                  <a:ext cx="302400" cy="61560"/>
                </p14:xfrm>
              </p:contentPart>
            </mc:Choice>
            <mc:Fallback>
              <p:pic>
                <p:nvPicPr>
                  <p:cNvPr id="53" name="Pennanteckning 52">
                    <a:extLst>
                      <a:ext uri="{FF2B5EF4-FFF2-40B4-BE49-F238E27FC236}">
                        <a16:creationId xmlns:a16="http://schemas.microsoft.com/office/drawing/2014/main" id="{74B5B70F-DB36-6976-4F38-FD2B69241095}"/>
                      </a:ext>
                    </a:extLst>
                  </p:cNvPr>
                  <p:cNvPicPr/>
                  <p:nvPr/>
                </p:nvPicPr>
                <p:blipFill>
                  <a:blip r:embed="rId84"/>
                  <a:stretch>
                    <a:fillRect/>
                  </a:stretch>
                </p:blipFill>
                <p:spPr>
                  <a:xfrm>
                    <a:off x="1180991" y="2720096"/>
                    <a:ext cx="3330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4" name="Pennanteckning 53">
                    <a:extLst>
                      <a:ext uri="{FF2B5EF4-FFF2-40B4-BE49-F238E27FC236}">
                        <a16:creationId xmlns:a16="http://schemas.microsoft.com/office/drawing/2014/main" id="{BF0DD573-473D-0333-1526-0F77D0C30EC5}"/>
                      </a:ext>
                    </a:extLst>
                  </p14:cNvPr>
                  <p14:cNvContentPartPr/>
                  <p14:nvPr/>
                </p14:nvContentPartPr>
                <p14:xfrm>
                  <a:off x="1533431" y="2736296"/>
                  <a:ext cx="451440" cy="328320"/>
                </p14:xfrm>
              </p:contentPart>
            </mc:Choice>
            <mc:Fallback>
              <p:pic>
                <p:nvPicPr>
                  <p:cNvPr id="54" name="Pennanteckning 53">
                    <a:extLst>
                      <a:ext uri="{FF2B5EF4-FFF2-40B4-BE49-F238E27FC236}">
                        <a16:creationId xmlns:a16="http://schemas.microsoft.com/office/drawing/2014/main" id="{BF0DD573-473D-0333-1526-0F77D0C30EC5}"/>
                      </a:ext>
                    </a:extLst>
                  </p:cNvPr>
                  <p:cNvPicPr/>
                  <p:nvPr/>
                </p:nvPicPr>
                <p:blipFill>
                  <a:blip r:embed="rId86"/>
                  <a:stretch>
                    <a:fillRect/>
                  </a:stretch>
                </p:blipFill>
                <p:spPr>
                  <a:xfrm>
                    <a:off x="1518311" y="2721176"/>
                    <a:ext cx="48204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5" name="Pennanteckning 54">
                    <a:extLst>
                      <a:ext uri="{FF2B5EF4-FFF2-40B4-BE49-F238E27FC236}">
                        <a16:creationId xmlns:a16="http://schemas.microsoft.com/office/drawing/2014/main" id="{268668EF-0BB3-D132-669B-FA59C70E2726}"/>
                      </a:ext>
                    </a:extLst>
                  </p14:cNvPr>
                  <p14:cNvContentPartPr/>
                  <p14:nvPr/>
                </p14:nvContentPartPr>
                <p14:xfrm>
                  <a:off x="2184671" y="2601656"/>
                  <a:ext cx="170280" cy="186840"/>
                </p14:xfrm>
              </p:contentPart>
            </mc:Choice>
            <mc:Fallback>
              <p:pic>
                <p:nvPicPr>
                  <p:cNvPr id="55" name="Pennanteckning 54">
                    <a:extLst>
                      <a:ext uri="{FF2B5EF4-FFF2-40B4-BE49-F238E27FC236}">
                        <a16:creationId xmlns:a16="http://schemas.microsoft.com/office/drawing/2014/main" id="{268668EF-0BB3-D132-669B-FA59C70E2726}"/>
                      </a:ext>
                    </a:extLst>
                  </p:cNvPr>
                  <p:cNvPicPr/>
                  <p:nvPr/>
                </p:nvPicPr>
                <p:blipFill>
                  <a:blip r:embed="rId88"/>
                  <a:stretch>
                    <a:fillRect/>
                  </a:stretch>
                </p:blipFill>
                <p:spPr>
                  <a:xfrm>
                    <a:off x="2169191" y="2586536"/>
                    <a:ext cx="2008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6" name="Pennanteckning 55">
                    <a:extLst>
                      <a:ext uri="{FF2B5EF4-FFF2-40B4-BE49-F238E27FC236}">
                        <a16:creationId xmlns:a16="http://schemas.microsoft.com/office/drawing/2014/main" id="{71B1F76B-4638-7C3D-AF6C-0F47FC5EB87C}"/>
                      </a:ext>
                    </a:extLst>
                  </p14:cNvPr>
                  <p14:cNvContentPartPr/>
                  <p14:nvPr/>
                </p14:nvContentPartPr>
                <p14:xfrm>
                  <a:off x="2427671" y="2617856"/>
                  <a:ext cx="439920" cy="171360"/>
                </p14:xfrm>
              </p:contentPart>
            </mc:Choice>
            <mc:Fallback>
              <p:pic>
                <p:nvPicPr>
                  <p:cNvPr id="56" name="Pennanteckning 55">
                    <a:extLst>
                      <a:ext uri="{FF2B5EF4-FFF2-40B4-BE49-F238E27FC236}">
                        <a16:creationId xmlns:a16="http://schemas.microsoft.com/office/drawing/2014/main" id="{71B1F76B-4638-7C3D-AF6C-0F47FC5EB87C}"/>
                      </a:ext>
                    </a:extLst>
                  </p:cNvPr>
                  <p:cNvPicPr/>
                  <p:nvPr/>
                </p:nvPicPr>
                <p:blipFill>
                  <a:blip r:embed="rId90"/>
                  <a:stretch>
                    <a:fillRect/>
                  </a:stretch>
                </p:blipFill>
                <p:spPr>
                  <a:xfrm>
                    <a:off x="2412551" y="2602736"/>
                    <a:ext cx="470520" cy="20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1">
              <p14:nvContentPartPr>
                <p14:cNvPr id="59" name="Pennanteckning 58">
                  <a:extLst>
                    <a:ext uri="{FF2B5EF4-FFF2-40B4-BE49-F238E27FC236}">
                      <a16:creationId xmlns:a16="http://schemas.microsoft.com/office/drawing/2014/main" id="{1CAE11D9-7AD6-7F9C-644C-B4EC4E335219}"/>
                    </a:ext>
                  </a:extLst>
                </p14:cNvPr>
                <p14:cNvContentPartPr/>
                <p14:nvPr/>
              </p14:nvContentPartPr>
              <p14:xfrm>
                <a:off x="539111" y="1651976"/>
                <a:ext cx="156600" cy="85680"/>
              </p14:xfrm>
            </p:contentPart>
          </mc:Choice>
          <mc:Fallback>
            <p:pic>
              <p:nvPicPr>
                <p:cNvPr id="59" name="Pennanteckning 58">
                  <a:extLst>
                    <a:ext uri="{FF2B5EF4-FFF2-40B4-BE49-F238E27FC236}">
                      <a16:creationId xmlns:a16="http://schemas.microsoft.com/office/drawing/2014/main" id="{1CAE11D9-7AD6-7F9C-644C-B4EC4E335219}"/>
                    </a:ext>
                  </a:extLst>
                </p:cNvPr>
                <p:cNvPicPr/>
                <p:nvPr/>
              </p:nvPicPr>
              <p:blipFill>
                <a:blip r:embed="rId92"/>
                <a:stretch>
                  <a:fillRect/>
                </a:stretch>
              </p:blipFill>
              <p:spPr>
                <a:xfrm>
                  <a:off x="523991" y="1636496"/>
                  <a:ext cx="186840" cy="116280"/>
                </a:xfrm>
                <a:prstGeom prst="rect">
                  <a:avLst/>
                </a:prstGeom>
              </p:spPr>
            </p:pic>
          </mc:Fallback>
        </mc:AlternateContent>
      </p:grpSp>
      <p:grpSp>
        <p:nvGrpSpPr>
          <p:cNvPr id="855" name="Grupp 854">
            <a:extLst>
              <a:ext uri="{FF2B5EF4-FFF2-40B4-BE49-F238E27FC236}">
                <a16:creationId xmlns:a16="http://schemas.microsoft.com/office/drawing/2014/main" id="{FA6A41E3-DB0D-77FE-848E-FCD5AD2CA537}"/>
              </a:ext>
            </a:extLst>
          </p:cNvPr>
          <p:cNvGrpSpPr/>
          <p:nvPr/>
        </p:nvGrpSpPr>
        <p:grpSpPr>
          <a:xfrm>
            <a:off x="632351" y="3182336"/>
            <a:ext cx="3967920" cy="866880"/>
            <a:chOff x="632351" y="3182336"/>
            <a:chExt cx="3967920" cy="866880"/>
          </a:xfrm>
        </p:grpSpPr>
        <p:grpSp>
          <p:nvGrpSpPr>
            <p:cNvPr id="62" name="Grupp 61">
              <a:extLst>
                <a:ext uri="{FF2B5EF4-FFF2-40B4-BE49-F238E27FC236}">
                  <a16:creationId xmlns:a16="http://schemas.microsoft.com/office/drawing/2014/main" id="{96E005EC-6CA1-3E91-BCAE-F07CE46A3B57}"/>
                </a:ext>
              </a:extLst>
            </p:cNvPr>
            <p:cNvGrpSpPr/>
            <p:nvPr/>
          </p:nvGrpSpPr>
          <p:grpSpPr>
            <a:xfrm>
              <a:off x="632351" y="3270896"/>
              <a:ext cx="159480" cy="86760"/>
              <a:chOff x="632351" y="3270896"/>
              <a:chExt cx="159480" cy="86760"/>
            </a:xfrm>
          </p:grpSpPr>
          <mc:AlternateContent xmlns:mc="http://schemas.openxmlformats.org/markup-compatibility/2006">
            <mc:Choice xmlns:p14="http://schemas.microsoft.com/office/powerpoint/2010/main" Requires="p14">
              <p:contentPart p14:bwMode="auto" r:id="rId93">
                <p14:nvContentPartPr>
                  <p14:cNvPr id="60" name="Pennanteckning 59">
                    <a:extLst>
                      <a:ext uri="{FF2B5EF4-FFF2-40B4-BE49-F238E27FC236}">
                        <a16:creationId xmlns:a16="http://schemas.microsoft.com/office/drawing/2014/main" id="{10D12D55-E01A-9237-9A13-1E3A024DC1BE}"/>
                      </a:ext>
                    </a:extLst>
                  </p14:cNvPr>
                  <p14:cNvContentPartPr/>
                  <p14:nvPr/>
                </p14:nvContentPartPr>
                <p14:xfrm>
                  <a:off x="632351" y="3327056"/>
                  <a:ext cx="103320" cy="30600"/>
                </p14:xfrm>
              </p:contentPart>
            </mc:Choice>
            <mc:Fallback>
              <p:pic>
                <p:nvPicPr>
                  <p:cNvPr id="60" name="Pennanteckning 59">
                    <a:extLst>
                      <a:ext uri="{FF2B5EF4-FFF2-40B4-BE49-F238E27FC236}">
                        <a16:creationId xmlns:a16="http://schemas.microsoft.com/office/drawing/2014/main" id="{10D12D55-E01A-9237-9A13-1E3A024DC1BE}"/>
                      </a:ext>
                    </a:extLst>
                  </p:cNvPr>
                  <p:cNvPicPr/>
                  <p:nvPr/>
                </p:nvPicPr>
                <p:blipFill>
                  <a:blip r:embed="rId94"/>
                  <a:stretch>
                    <a:fillRect/>
                  </a:stretch>
                </p:blipFill>
                <p:spPr>
                  <a:xfrm>
                    <a:off x="617231" y="3311576"/>
                    <a:ext cx="1339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1" name="Pennanteckning 60">
                    <a:extLst>
                      <a:ext uri="{FF2B5EF4-FFF2-40B4-BE49-F238E27FC236}">
                        <a16:creationId xmlns:a16="http://schemas.microsoft.com/office/drawing/2014/main" id="{C8690F2A-8AFC-74DB-3262-DE2B85CCA43C}"/>
                      </a:ext>
                    </a:extLst>
                  </p14:cNvPr>
                  <p14:cNvContentPartPr/>
                  <p14:nvPr/>
                </p14:nvContentPartPr>
                <p14:xfrm>
                  <a:off x="716951" y="3270896"/>
                  <a:ext cx="74880" cy="80640"/>
                </p14:xfrm>
              </p:contentPart>
            </mc:Choice>
            <mc:Fallback>
              <p:pic>
                <p:nvPicPr>
                  <p:cNvPr id="61" name="Pennanteckning 60">
                    <a:extLst>
                      <a:ext uri="{FF2B5EF4-FFF2-40B4-BE49-F238E27FC236}">
                        <a16:creationId xmlns:a16="http://schemas.microsoft.com/office/drawing/2014/main" id="{C8690F2A-8AFC-74DB-3262-DE2B85CCA43C}"/>
                      </a:ext>
                    </a:extLst>
                  </p:cNvPr>
                  <p:cNvPicPr/>
                  <p:nvPr/>
                </p:nvPicPr>
                <p:blipFill>
                  <a:blip r:embed="rId96"/>
                  <a:stretch>
                    <a:fillRect/>
                  </a:stretch>
                </p:blipFill>
                <p:spPr>
                  <a:xfrm>
                    <a:off x="701831" y="3255776"/>
                    <a:ext cx="105480" cy="111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7">
              <p14:nvContentPartPr>
                <p14:cNvPr id="63" name="Pennanteckning 62">
                  <a:extLst>
                    <a:ext uri="{FF2B5EF4-FFF2-40B4-BE49-F238E27FC236}">
                      <a16:creationId xmlns:a16="http://schemas.microsoft.com/office/drawing/2014/main" id="{6BC076E0-AF41-35CC-FBDF-4AEA91494B27}"/>
                    </a:ext>
                  </a:extLst>
                </p14:cNvPr>
                <p14:cNvContentPartPr/>
                <p14:nvPr/>
              </p14:nvContentPartPr>
              <p14:xfrm>
                <a:off x="1109351" y="3230936"/>
                <a:ext cx="66600" cy="176760"/>
              </p14:xfrm>
            </p:contentPart>
          </mc:Choice>
          <mc:Fallback>
            <p:pic>
              <p:nvPicPr>
                <p:cNvPr id="63" name="Pennanteckning 62">
                  <a:extLst>
                    <a:ext uri="{FF2B5EF4-FFF2-40B4-BE49-F238E27FC236}">
                      <a16:creationId xmlns:a16="http://schemas.microsoft.com/office/drawing/2014/main" id="{6BC076E0-AF41-35CC-FBDF-4AEA91494B27}"/>
                    </a:ext>
                  </a:extLst>
                </p:cNvPr>
                <p:cNvPicPr/>
                <p:nvPr/>
              </p:nvPicPr>
              <p:blipFill>
                <a:blip r:embed="rId98"/>
                <a:stretch>
                  <a:fillRect/>
                </a:stretch>
              </p:blipFill>
              <p:spPr>
                <a:xfrm>
                  <a:off x="1094231" y="3215456"/>
                  <a:ext cx="968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384" name="Pennanteckning 383">
                  <a:extLst>
                    <a:ext uri="{FF2B5EF4-FFF2-40B4-BE49-F238E27FC236}">
                      <a16:creationId xmlns:a16="http://schemas.microsoft.com/office/drawing/2014/main" id="{7108E46B-3929-217B-DA75-6D682BCA2FD0}"/>
                    </a:ext>
                  </a:extLst>
                </p14:cNvPr>
                <p14:cNvContentPartPr/>
                <p14:nvPr/>
              </p14:nvContentPartPr>
              <p14:xfrm>
                <a:off x="1096031" y="3296096"/>
                <a:ext cx="136800" cy="23760"/>
              </p14:xfrm>
            </p:contentPart>
          </mc:Choice>
          <mc:Fallback>
            <p:pic>
              <p:nvPicPr>
                <p:cNvPr id="384" name="Pennanteckning 383">
                  <a:extLst>
                    <a:ext uri="{FF2B5EF4-FFF2-40B4-BE49-F238E27FC236}">
                      <a16:creationId xmlns:a16="http://schemas.microsoft.com/office/drawing/2014/main" id="{7108E46B-3929-217B-DA75-6D682BCA2FD0}"/>
                    </a:ext>
                  </a:extLst>
                </p:cNvPr>
                <p:cNvPicPr/>
                <p:nvPr/>
              </p:nvPicPr>
              <p:blipFill>
                <a:blip r:embed="rId100"/>
                <a:stretch>
                  <a:fillRect/>
                </a:stretch>
              </p:blipFill>
              <p:spPr>
                <a:xfrm>
                  <a:off x="1080911" y="3280976"/>
                  <a:ext cx="1670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385" name="Pennanteckning 384">
                  <a:extLst>
                    <a:ext uri="{FF2B5EF4-FFF2-40B4-BE49-F238E27FC236}">
                      <a16:creationId xmlns:a16="http://schemas.microsoft.com/office/drawing/2014/main" id="{4E6F94B2-950E-30A9-64AC-A4657220F057}"/>
                    </a:ext>
                  </a:extLst>
                </p14:cNvPr>
                <p14:cNvContentPartPr/>
                <p14:nvPr/>
              </p14:nvContentPartPr>
              <p14:xfrm>
                <a:off x="1238231" y="3291776"/>
                <a:ext cx="127440" cy="84960"/>
              </p14:xfrm>
            </p:contentPart>
          </mc:Choice>
          <mc:Fallback>
            <p:pic>
              <p:nvPicPr>
                <p:cNvPr id="385" name="Pennanteckning 384">
                  <a:extLst>
                    <a:ext uri="{FF2B5EF4-FFF2-40B4-BE49-F238E27FC236}">
                      <a16:creationId xmlns:a16="http://schemas.microsoft.com/office/drawing/2014/main" id="{4E6F94B2-950E-30A9-64AC-A4657220F057}"/>
                    </a:ext>
                  </a:extLst>
                </p:cNvPr>
                <p:cNvPicPr/>
                <p:nvPr/>
              </p:nvPicPr>
              <p:blipFill>
                <a:blip r:embed="rId102"/>
                <a:stretch>
                  <a:fillRect/>
                </a:stretch>
              </p:blipFill>
              <p:spPr>
                <a:xfrm>
                  <a:off x="1223111" y="3276656"/>
                  <a:ext cx="1580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386" name="Pennanteckning 385">
                  <a:extLst>
                    <a:ext uri="{FF2B5EF4-FFF2-40B4-BE49-F238E27FC236}">
                      <a16:creationId xmlns:a16="http://schemas.microsoft.com/office/drawing/2014/main" id="{230FEA80-3376-25B2-CE6C-CEA83A8E6DF9}"/>
                    </a:ext>
                  </a:extLst>
                </p14:cNvPr>
                <p14:cNvContentPartPr/>
                <p14:nvPr/>
              </p14:nvContentPartPr>
              <p14:xfrm>
                <a:off x="1405631" y="3250016"/>
                <a:ext cx="59760" cy="128520"/>
              </p14:xfrm>
            </p:contentPart>
          </mc:Choice>
          <mc:Fallback>
            <p:pic>
              <p:nvPicPr>
                <p:cNvPr id="386" name="Pennanteckning 385">
                  <a:extLst>
                    <a:ext uri="{FF2B5EF4-FFF2-40B4-BE49-F238E27FC236}">
                      <a16:creationId xmlns:a16="http://schemas.microsoft.com/office/drawing/2014/main" id="{230FEA80-3376-25B2-CE6C-CEA83A8E6DF9}"/>
                    </a:ext>
                  </a:extLst>
                </p:cNvPr>
                <p:cNvPicPr/>
                <p:nvPr/>
              </p:nvPicPr>
              <p:blipFill>
                <a:blip r:embed="rId104"/>
                <a:stretch>
                  <a:fillRect/>
                </a:stretch>
              </p:blipFill>
              <p:spPr>
                <a:xfrm>
                  <a:off x="1390511" y="3234896"/>
                  <a:ext cx="903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387" name="Pennanteckning 386">
                  <a:extLst>
                    <a:ext uri="{FF2B5EF4-FFF2-40B4-BE49-F238E27FC236}">
                      <a16:creationId xmlns:a16="http://schemas.microsoft.com/office/drawing/2014/main" id="{B1603A57-339C-D2E0-C38E-1AF437506439}"/>
                    </a:ext>
                  </a:extLst>
                </p14:cNvPr>
                <p14:cNvContentPartPr/>
                <p14:nvPr/>
              </p14:nvContentPartPr>
              <p14:xfrm>
                <a:off x="1416431" y="3313736"/>
                <a:ext cx="87480" cy="85680"/>
              </p14:xfrm>
            </p:contentPart>
          </mc:Choice>
          <mc:Fallback>
            <p:pic>
              <p:nvPicPr>
                <p:cNvPr id="387" name="Pennanteckning 386">
                  <a:extLst>
                    <a:ext uri="{FF2B5EF4-FFF2-40B4-BE49-F238E27FC236}">
                      <a16:creationId xmlns:a16="http://schemas.microsoft.com/office/drawing/2014/main" id="{B1603A57-339C-D2E0-C38E-1AF437506439}"/>
                    </a:ext>
                  </a:extLst>
                </p:cNvPr>
                <p:cNvPicPr/>
                <p:nvPr/>
              </p:nvPicPr>
              <p:blipFill>
                <a:blip r:embed="rId106"/>
                <a:stretch>
                  <a:fillRect/>
                </a:stretch>
              </p:blipFill>
              <p:spPr>
                <a:xfrm>
                  <a:off x="1401311" y="3298256"/>
                  <a:ext cx="1177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388" name="Pennanteckning 387">
                  <a:extLst>
                    <a:ext uri="{FF2B5EF4-FFF2-40B4-BE49-F238E27FC236}">
                      <a16:creationId xmlns:a16="http://schemas.microsoft.com/office/drawing/2014/main" id="{590C9905-66A7-6986-70A0-61C1256DD098}"/>
                    </a:ext>
                  </a:extLst>
                </p14:cNvPr>
                <p14:cNvContentPartPr/>
                <p14:nvPr/>
              </p14:nvContentPartPr>
              <p14:xfrm>
                <a:off x="1565471" y="3320216"/>
                <a:ext cx="75600" cy="111600"/>
              </p14:xfrm>
            </p:contentPart>
          </mc:Choice>
          <mc:Fallback>
            <p:pic>
              <p:nvPicPr>
                <p:cNvPr id="388" name="Pennanteckning 387">
                  <a:extLst>
                    <a:ext uri="{FF2B5EF4-FFF2-40B4-BE49-F238E27FC236}">
                      <a16:creationId xmlns:a16="http://schemas.microsoft.com/office/drawing/2014/main" id="{590C9905-66A7-6986-70A0-61C1256DD098}"/>
                    </a:ext>
                  </a:extLst>
                </p:cNvPr>
                <p:cNvPicPr/>
                <p:nvPr/>
              </p:nvPicPr>
              <p:blipFill>
                <a:blip r:embed="rId108"/>
                <a:stretch>
                  <a:fillRect/>
                </a:stretch>
              </p:blipFill>
              <p:spPr>
                <a:xfrm>
                  <a:off x="1549991" y="3305096"/>
                  <a:ext cx="1062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389" name="Pennanteckning 388">
                  <a:extLst>
                    <a:ext uri="{FF2B5EF4-FFF2-40B4-BE49-F238E27FC236}">
                      <a16:creationId xmlns:a16="http://schemas.microsoft.com/office/drawing/2014/main" id="{954CD07D-B6DF-2AE9-FA53-A36EC352F96B}"/>
                    </a:ext>
                  </a:extLst>
                </p14:cNvPr>
                <p14:cNvContentPartPr/>
                <p14:nvPr/>
              </p14:nvContentPartPr>
              <p14:xfrm>
                <a:off x="1885151" y="3361976"/>
                <a:ext cx="138240" cy="56520"/>
              </p14:xfrm>
            </p:contentPart>
          </mc:Choice>
          <mc:Fallback>
            <p:pic>
              <p:nvPicPr>
                <p:cNvPr id="389" name="Pennanteckning 388">
                  <a:extLst>
                    <a:ext uri="{FF2B5EF4-FFF2-40B4-BE49-F238E27FC236}">
                      <a16:creationId xmlns:a16="http://schemas.microsoft.com/office/drawing/2014/main" id="{954CD07D-B6DF-2AE9-FA53-A36EC352F96B}"/>
                    </a:ext>
                  </a:extLst>
                </p:cNvPr>
                <p:cNvPicPr/>
                <p:nvPr/>
              </p:nvPicPr>
              <p:blipFill>
                <a:blip r:embed="rId110"/>
                <a:stretch>
                  <a:fillRect/>
                </a:stretch>
              </p:blipFill>
              <p:spPr>
                <a:xfrm>
                  <a:off x="1869671" y="3346856"/>
                  <a:ext cx="168840" cy="87120"/>
                </a:xfrm>
                <a:prstGeom prst="rect">
                  <a:avLst/>
                </a:prstGeom>
              </p:spPr>
            </p:pic>
          </mc:Fallback>
        </mc:AlternateContent>
        <p:grpSp>
          <p:nvGrpSpPr>
            <p:cNvPr id="404" name="Grupp 403">
              <a:extLst>
                <a:ext uri="{FF2B5EF4-FFF2-40B4-BE49-F238E27FC236}">
                  <a16:creationId xmlns:a16="http://schemas.microsoft.com/office/drawing/2014/main" id="{FB1F414C-8255-E84C-40FF-F4C63F0F0539}"/>
                </a:ext>
              </a:extLst>
            </p:cNvPr>
            <p:cNvGrpSpPr/>
            <p:nvPr/>
          </p:nvGrpSpPr>
          <p:grpSpPr>
            <a:xfrm>
              <a:off x="2266751" y="3250736"/>
              <a:ext cx="1140480" cy="190440"/>
              <a:chOff x="2266751" y="3250736"/>
              <a:chExt cx="1140480" cy="190440"/>
            </a:xfrm>
          </p:grpSpPr>
          <mc:AlternateContent xmlns:mc="http://schemas.openxmlformats.org/markup-compatibility/2006">
            <mc:Choice xmlns:p14="http://schemas.microsoft.com/office/powerpoint/2010/main" Requires="p14">
              <p:contentPart p14:bwMode="auto" r:id="rId111">
                <p14:nvContentPartPr>
                  <p14:cNvPr id="396" name="Pennanteckning 395">
                    <a:extLst>
                      <a:ext uri="{FF2B5EF4-FFF2-40B4-BE49-F238E27FC236}">
                        <a16:creationId xmlns:a16="http://schemas.microsoft.com/office/drawing/2014/main" id="{6B4F389E-8E23-9EBA-AA21-50D543FE48AC}"/>
                      </a:ext>
                    </a:extLst>
                  </p14:cNvPr>
                  <p14:cNvContentPartPr/>
                  <p14:nvPr/>
                </p14:nvContentPartPr>
                <p14:xfrm>
                  <a:off x="2266751" y="3328856"/>
                  <a:ext cx="121680" cy="97560"/>
                </p14:xfrm>
              </p:contentPart>
            </mc:Choice>
            <mc:Fallback>
              <p:pic>
                <p:nvPicPr>
                  <p:cNvPr id="396" name="Pennanteckning 395">
                    <a:extLst>
                      <a:ext uri="{FF2B5EF4-FFF2-40B4-BE49-F238E27FC236}">
                        <a16:creationId xmlns:a16="http://schemas.microsoft.com/office/drawing/2014/main" id="{6B4F389E-8E23-9EBA-AA21-50D543FE48AC}"/>
                      </a:ext>
                    </a:extLst>
                  </p:cNvPr>
                  <p:cNvPicPr/>
                  <p:nvPr/>
                </p:nvPicPr>
                <p:blipFill>
                  <a:blip r:embed="rId112"/>
                  <a:stretch>
                    <a:fillRect/>
                  </a:stretch>
                </p:blipFill>
                <p:spPr>
                  <a:xfrm>
                    <a:off x="2251271" y="3313376"/>
                    <a:ext cx="1522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397" name="Pennanteckning 396">
                    <a:extLst>
                      <a:ext uri="{FF2B5EF4-FFF2-40B4-BE49-F238E27FC236}">
                        <a16:creationId xmlns:a16="http://schemas.microsoft.com/office/drawing/2014/main" id="{79F1DA32-97F0-8DF6-E012-5A20B42A5204}"/>
                      </a:ext>
                    </a:extLst>
                  </p14:cNvPr>
                  <p14:cNvContentPartPr/>
                  <p14:nvPr/>
                </p14:nvContentPartPr>
                <p14:xfrm>
                  <a:off x="2471591" y="3307976"/>
                  <a:ext cx="126000" cy="132480"/>
                </p14:xfrm>
              </p:contentPart>
            </mc:Choice>
            <mc:Fallback>
              <p:pic>
                <p:nvPicPr>
                  <p:cNvPr id="397" name="Pennanteckning 396">
                    <a:extLst>
                      <a:ext uri="{FF2B5EF4-FFF2-40B4-BE49-F238E27FC236}">
                        <a16:creationId xmlns:a16="http://schemas.microsoft.com/office/drawing/2014/main" id="{79F1DA32-97F0-8DF6-E012-5A20B42A5204}"/>
                      </a:ext>
                    </a:extLst>
                  </p:cNvPr>
                  <p:cNvPicPr/>
                  <p:nvPr/>
                </p:nvPicPr>
                <p:blipFill>
                  <a:blip r:embed="rId114"/>
                  <a:stretch>
                    <a:fillRect/>
                  </a:stretch>
                </p:blipFill>
                <p:spPr>
                  <a:xfrm>
                    <a:off x="2456471" y="3292496"/>
                    <a:ext cx="1562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398" name="Pennanteckning 397">
                    <a:extLst>
                      <a:ext uri="{FF2B5EF4-FFF2-40B4-BE49-F238E27FC236}">
                        <a16:creationId xmlns:a16="http://schemas.microsoft.com/office/drawing/2014/main" id="{B00223EC-EF76-B040-423E-731ABC3CF89C}"/>
                      </a:ext>
                    </a:extLst>
                  </p14:cNvPr>
                  <p14:cNvContentPartPr/>
                  <p14:nvPr/>
                </p14:nvContentPartPr>
                <p14:xfrm>
                  <a:off x="2658071" y="3250736"/>
                  <a:ext cx="21240" cy="149400"/>
                </p14:xfrm>
              </p:contentPart>
            </mc:Choice>
            <mc:Fallback>
              <p:pic>
                <p:nvPicPr>
                  <p:cNvPr id="398" name="Pennanteckning 397">
                    <a:extLst>
                      <a:ext uri="{FF2B5EF4-FFF2-40B4-BE49-F238E27FC236}">
                        <a16:creationId xmlns:a16="http://schemas.microsoft.com/office/drawing/2014/main" id="{B00223EC-EF76-B040-423E-731ABC3CF89C}"/>
                      </a:ext>
                    </a:extLst>
                  </p:cNvPr>
                  <p:cNvPicPr/>
                  <p:nvPr/>
                </p:nvPicPr>
                <p:blipFill>
                  <a:blip r:embed="rId116"/>
                  <a:stretch>
                    <a:fillRect/>
                  </a:stretch>
                </p:blipFill>
                <p:spPr>
                  <a:xfrm>
                    <a:off x="2642951" y="3235616"/>
                    <a:ext cx="518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399" name="Pennanteckning 398">
                    <a:extLst>
                      <a:ext uri="{FF2B5EF4-FFF2-40B4-BE49-F238E27FC236}">
                        <a16:creationId xmlns:a16="http://schemas.microsoft.com/office/drawing/2014/main" id="{99B64918-D44E-0A70-41C0-F0711B47C6B4}"/>
                      </a:ext>
                    </a:extLst>
                  </p14:cNvPr>
                  <p14:cNvContentPartPr/>
                  <p14:nvPr/>
                </p14:nvContentPartPr>
                <p14:xfrm>
                  <a:off x="2621351" y="3316976"/>
                  <a:ext cx="80640" cy="16920"/>
                </p14:xfrm>
              </p:contentPart>
            </mc:Choice>
            <mc:Fallback>
              <p:pic>
                <p:nvPicPr>
                  <p:cNvPr id="399" name="Pennanteckning 398">
                    <a:extLst>
                      <a:ext uri="{FF2B5EF4-FFF2-40B4-BE49-F238E27FC236}">
                        <a16:creationId xmlns:a16="http://schemas.microsoft.com/office/drawing/2014/main" id="{99B64918-D44E-0A70-41C0-F0711B47C6B4}"/>
                      </a:ext>
                    </a:extLst>
                  </p:cNvPr>
                  <p:cNvPicPr/>
                  <p:nvPr/>
                </p:nvPicPr>
                <p:blipFill>
                  <a:blip r:embed="rId118"/>
                  <a:stretch>
                    <a:fillRect/>
                  </a:stretch>
                </p:blipFill>
                <p:spPr>
                  <a:xfrm>
                    <a:off x="2606231" y="3301856"/>
                    <a:ext cx="1112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401" name="Pennanteckning 400">
                    <a:extLst>
                      <a:ext uri="{FF2B5EF4-FFF2-40B4-BE49-F238E27FC236}">
                        <a16:creationId xmlns:a16="http://schemas.microsoft.com/office/drawing/2014/main" id="{4C9F150D-C542-2200-1E8F-E2680A8B9BC0}"/>
                      </a:ext>
                    </a:extLst>
                  </p14:cNvPr>
                  <p14:cNvContentPartPr/>
                  <p14:nvPr/>
                </p14:nvContentPartPr>
                <p14:xfrm>
                  <a:off x="2799551" y="3333896"/>
                  <a:ext cx="176760" cy="95760"/>
                </p14:xfrm>
              </p:contentPart>
            </mc:Choice>
            <mc:Fallback>
              <p:pic>
                <p:nvPicPr>
                  <p:cNvPr id="401" name="Pennanteckning 400">
                    <a:extLst>
                      <a:ext uri="{FF2B5EF4-FFF2-40B4-BE49-F238E27FC236}">
                        <a16:creationId xmlns:a16="http://schemas.microsoft.com/office/drawing/2014/main" id="{4C9F150D-C542-2200-1E8F-E2680A8B9BC0}"/>
                      </a:ext>
                    </a:extLst>
                  </p:cNvPr>
                  <p:cNvPicPr/>
                  <p:nvPr/>
                </p:nvPicPr>
                <p:blipFill>
                  <a:blip r:embed="rId120"/>
                  <a:stretch>
                    <a:fillRect/>
                  </a:stretch>
                </p:blipFill>
                <p:spPr>
                  <a:xfrm>
                    <a:off x="2784431" y="3318416"/>
                    <a:ext cx="2073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402" name="Pennanteckning 401">
                    <a:extLst>
                      <a:ext uri="{FF2B5EF4-FFF2-40B4-BE49-F238E27FC236}">
                        <a16:creationId xmlns:a16="http://schemas.microsoft.com/office/drawing/2014/main" id="{400D2EEE-4F15-22D7-8F35-345E7DDB2570}"/>
                      </a:ext>
                    </a:extLst>
                  </p14:cNvPr>
                  <p14:cNvContentPartPr/>
                  <p14:nvPr/>
                </p14:nvContentPartPr>
                <p14:xfrm>
                  <a:off x="2991071" y="3362336"/>
                  <a:ext cx="199440" cy="69120"/>
                </p14:xfrm>
              </p:contentPart>
            </mc:Choice>
            <mc:Fallback>
              <p:pic>
                <p:nvPicPr>
                  <p:cNvPr id="402" name="Pennanteckning 401">
                    <a:extLst>
                      <a:ext uri="{FF2B5EF4-FFF2-40B4-BE49-F238E27FC236}">
                        <a16:creationId xmlns:a16="http://schemas.microsoft.com/office/drawing/2014/main" id="{400D2EEE-4F15-22D7-8F35-345E7DDB2570}"/>
                      </a:ext>
                    </a:extLst>
                  </p:cNvPr>
                  <p:cNvPicPr/>
                  <p:nvPr/>
                </p:nvPicPr>
                <p:blipFill>
                  <a:blip r:embed="rId122"/>
                  <a:stretch>
                    <a:fillRect/>
                  </a:stretch>
                </p:blipFill>
                <p:spPr>
                  <a:xfrm>
                    <a:off x="2975951" y="3346856"/>
                    <a:ext cx="2300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403" name="Pennanteckning 402">
                    <a:extLst>
                      <a:ext uri="{FF2B5EF4-FFF2-40B4-BE49-F238E27FC236}">
                        <a16:creationId xmlns:a16="http://schemas.microsoft.com/office/drawing/2014/main" id="{754E821E-F134-DC09-6731-FFEEF92736F7}"/>
                      </a:ext>
                    </a:extLst>
                  </p14:cNvPr>
                  <p14:cNvContentPartPr/>
                  <p14:nvPr/>
                </p14:nvContentPartPr>
                <p14:xfrm>
                  <a:off x="3249551" y="3289256"/>
                  <a:ext cx="157680" cy="151920"/>
                </p14:xfrm>
              </p:contentPart>
            </mc:Choice>
            <mc:Fallback>
              <p:pic>
                <p:nvPicPr>
                  <p:cNvPr id="403" name="Pennanteckning 402">
                    <a:extLst>
                      <a:ext uri="{FF2B5EF4-FFF2-40B4-BE49-F238E27FC236}">
                        <a16:creationId xmlns:a16="http://schemas.microsoft.com/office/drawing/2014/main" id="{754E821E-F134-DC09-6731-FFEEF92736F7}"/>
                      </a:ext>
                    </a:extLst>
                  </p:cNvPr>
                  <p:cNvPicPr/>
                  <p:nvPr/>
                </p:nvPicPr>
                <p:blipFill>
                  <a:blip r:embed="rId124"/>
                  <a:stretch>
                    <a:fillRect/>
                  </a:stretch>
                </p:blipFill>
                <p:spPr>
                  <a:xfrm>
                    <a:off x="3234431" y="3274136"/>
                    <a:ext cx="188280" cy="182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5">
              <p14:nvContentPartPr>
                <p14:cNvPr id="405" name="Pennanteckning 404">
                  <a:extLst>
                    <a:ext uri="{FF2B5EF4-FFF2-40B4-BE49-F238E27FC236}">
                      <a16:creationId xmlns:a16="http://schemas.microsoft.com/office/drawing/2014/main" id="{49D1C91E-00AA-25D6-A8E3-FD8D638F5CA7}"/>
                    </a:ext>
                  </a:extLst>
                </p14:cNvPr>
                <p14:cNvContentPartPr/>
                <p14:nvPr/>
              </p14:nvContentPartPr>
              <p14:xfrm>
                <a:off x="3630431" y="3394736"/>
                <a:ext cx="12960" cy="227160"/>
              </p14:xfrm>
            </p:contentPart>
          </mc:Choice>
          <mc:Fallback>
            <p:pic>
              <p:nvPicPr>
                <p:cNvPr id="405" name="Pennanteckning 404">
                  <a:extLst>
                    <a:ext uri="{FF2B5EF4-FFF2-40B4-BE49-F238E27FC236}">
                      <a16:creationId xmlns:a16="http://schemas.microsoft.com/office/drawing/2014/main" id="{49D1C91E-00AA-25D6-A8E3-FD8D638F5CA7}"/>
                    </a:ext>
                  </a:extLst>
                </p:cNvPr>
                <p:cNvPicPr/>
                <p:nvPr/>
              </p:nvPicPr>
              <p:blipFill>
                <a:blip r:embed="rId126"/>
                <a:stretch>
                  <a:fillRect/>
                </a:stretch>
              </p:blipFill>
              <p:spPr>
                <a:xfrm>
                  <a:off x="3615311" y="3379616"/>
                  <a:ext cx="432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406" name="Pennanteckning 405">
                  <a:extLst>
                    <a:ext uri="{FF2B5EF4-FFF2-40B4-BE49-F238E27FC236}">
                      <a16:creationId xmlns:a16="http://schemas.microsoft.com/office/drawing/2014/main" id="{9CD0F0A5-B190-D85F-C022-B791DF70C3E2}"/>
                    </a:ext>
                  </a:extLst>
                </p14:cNvPr>
                <p14:cNvContentPartPr/>
                <p14:nvPr/>
              </p14:nvContentPartPr>
              <p14:xfrm>
                <a:off x="3621071" y="3182336"/>
                <a:ext cx="979200" cy="309960"/>
              </p14:xfrm>
            </p:contentPart>
          </mc:Choice>
          <mc:Fallback>
            <p:pic>
              <p:nvPicPr>
                <p:cNvPr id="406" name="Pennanteckning 405">
                  <a:extLst>
                    <a:ext uri="{FF2B5EF4-FFF2-40B4-BE49-F238E27FC236}">
                      <a16:creationId xmlns:a16="http://schemas.microsoft.com/office/drawing/2014/main" id="{9CD0F0A5-B190-D85F-C022-B791DF70C3E2}"/>
                    </a:ext>
                  </a:extLst>
                </p:cNvPr>
                <p:cNvPicPr/>
                <p:nvPr/>
              </p:nvPicPr>
              <p:blipFill>
                <a:blip r:embed="rId128"/>
                <a:stretch>
                  <a:fillRect/>
                </a:stretch>
              </p:blipFill>
              <p:spPr>
                <a:xfrm>
                  <a:off x="3605951" y="3166856"/>
                  <a:ext cx="1009800" cy="340560"/>
                </a:xfrm>
                <a:prstGeom prst="rect">
                  <a:avLst/>
                </a:prstGeom>
              </p:spPr>
            </p:pic>
          </mc:Fallback>
        </mc:AlternateContent>
        <p:grpSp>
          <p:nvGrpSpPr>
            <p:cNvPr id="418" name="Grupp 417">
              <a:extLst>
                <a:ext uri="{FF2B5EF4-FFF2-40B4-BE49-F238E27FC236}">
                  <a16:creationId xmlns:a16="http://schemas.microsoft.com/office/drawing/2014/main" id="{57B40F79-3FFA-A4E8-DD61-FD44B436009B}"/>
                </a:ext>
              </a:extLst>
            </p:cNvPr>
            <p:cNvGrpSpPr/>
            <p:nvPr/>
          </p:nvGrpSpPr>
          <p:grpSpPr>
            <a:xfrm>
              <a:off x="967871" y="3734576"/>
              <a:ext cx="367920" cy="104040"/>
              <a:chOff x="967871" y="3734576"/>
              <a:chExt cx="367920" cy="104040"/>
            </a:xfrm>
          </p:grpSpPr>
          <mc:AlternateContent xmlns:mc="http://schemas.openxmlformats.org/markup-compatibility/2006">
            <mc:Choice xmlns:p14="http://schemas.microsoft.com/office/powerpoint/2010/main" Requires="p14">
              <p:contentPart p14:bwMode="auto" r:id="rId129">
                <p14:nvContentPartPr>
                  <p14:cNvPr id="407" name="Pennanteckning 406">
                    <a:extLst>
                      <a:ext uri="{FF2B5EF4-FFF2-40B4-BE49-F238E27FC236}">
                        <a16:creationId xmlns:a16="http://schemas.microsoft.com/office/drawing/2014/main" id="{4AEE56FF-D498-7704-7C64-621DC0140E63}"/>
                      </a:ext>
                    </a:extLst>
                  </p14:cNvPr>
                  <p14:cNvContentPartPr/>
                  <p14:nvPr/>
                </p14:nvContentPartPr>
                <p14:xfrm>
                  <a:off x="967871" y="3734576"/>
                  <a:ext cx="146880" cy="104040"/>
                </p14:xfrm>
              </p:contentPart>
            </mc:Choice>
            <mc:Fallback>
              <p:pic>
                <p:nvPicPr>
                  <p:cNvPr id="407" name="Pennanteckning 406">
                    <a:extLst>
                      <a:ext uri="{FF2B5EF4-FFF2-40B4-BE49-F238E27FC236}">
                        <a16:creationId xmlns:a16="http://schemas.microsoft.com/office/drawing/2014/main" id="{4AEE56FF-D498-7704-7C64-621DC0140E63}"/>
                      </a:ext>
                    </a:extLst>
                  </p:cNvPr>
                  <p:cNvPicPr/>
                  <p:nvPr/>
                </p:nvPicPr>
                <p:blipFill>
                  <a:blip r:embed="rId130"/>
                  <a:stretch>
                    <a:fillRect/>
                  </a:stretch>
                </p:blipFill>
                <p:spPr>
                  <a:xfrm>
                    <a:off x="952751" y="3719456"/>
                    <a:ext cx="1771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408" name="Pennanteckning 407">
                    <a:extLst>
                      <a:ext uri="{FF2B5EF4-FFF2-40B4-BE49-F238E27FC236}">
                        <a16:creationId xmlns:a16="http://schemas.microsoft.com/office/drawing/2014/main" id="{1D7204CB-90AA-4720-94B9-1E2E19091214}"/>
                      </a:ext>
                    </a:extLst>
                  </p14:cNvPr>
                  <p14:cNvContentPartPr/>
                  <p14:nvPr/>
                </p14:nvContentPartPr>
                <p14:xfrm>
                  <a:off x="1176311" y="3764456"/>
                  <a:ext cx="159480" cy="57240"/>
                </p14:xfrm>
              </p:contentPart>
            </mc:Choice>
            <mc:Fallback>
              <p:pic>
                <p:nvPicPr>
                  <p:cNvPr id="408" name="Pennanteckning 407">
                    <a:extLst>
                      <a:ext uri="{FF2B5EF4-FFF2-40B4-BE49-F238E27FC236}">
                        <a16:creationId xmlns:a16="http://schemas.microsoft.com/office/drawing/2014/main" id="{1D7204CB-90AA-4720-94B9-1E2E19091214}"/>
                      </a:ext>
                    </a:extLst>
                  </p:cNvPr>
                  <p:cNvPicPr/>
                  <p:nvPr/>
                </p:nvPicPr>
                <p:blipFill>
                  <a:blip r:embed="rId132"/>
                  <a:stretch>
                    <a:fillRect/>
                  </a:stretch>
                </p:blipFill>
                <p:spPr>
                  <a:xfrm>
                    <a:off x="1161191" y="3749336"/>
                    <a:ext cx="189720" cy="87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3">
              <p14:nvContentPartPr>
                <p14:cNvPr id="409" name="Pennanteckning 408">
                  <a:extLst>
                    <a:ext uri="{FF2B5EF4-FFF2-40B4-BE49-F238E27FC236}">
                      <a16:creationId xmlns:a16="http://schemas.microsoft.com/office/drawing/2014/main" id="{1DA77E84-7E32-73B2-069F-CD0DC5967DDC}"/>
                    </a:ext>
                  </a:extLst>
                </p14:cNvPr>
                <p14:cNvContentPartPr/>
                <p14:nvPr/>
              </p14:nvContentPartPr>
              <p14:xfrm>
                <a:off x="1559711" y="3724496"/>
                <a:ext cx="102600" cy="100800"/>
              </p14:xfrm>
            </p:contentPart>
          </mc:Choice>
          <mc:Fallback>
            <p:pic>
              <p:nvPicPr>
                <p:cNvPr id="409" name="Pennanteckning 408">
                  <a:extLst>
                    <a:ext uri="{FF2B5EF4-FFF2-40B4-BE49-F238E27FC236}">
                      <a16:creationId xmlns:a16="http://schemas.microsoft.com/office/drawing/2014/main" id="{1DA77E84-7E32-73B2-069F-CD0DC5967DDC}"/>
                    </a:ext>
                  </a:extLst>
                </p:cNvPr>
                <p:cNvPicPr/>
                <p:nvPr/>
              </p:nvPicPr>
              <p:blipFill>
                <a:blip r:embed="rId134"/>
                <a:stretch>
                  <a:fillRect/>
                </a:stretch>
              </p:blipFill>
              <p:spPr>
                <a:xfrm>
                  <a:off x="1544231" y="3709016"/>
                  <a:ext cx="132840" cy="131400"/>
                </a:xfrm>
                <a:prstGeom prst="rect">
                  <a:avLst/>
                </a:prstGeom>
              </p:spPr>
            </p:pic>
          </mc:Fallback>
        </mc:AlternateContent>
        <p:grpSp>
          <p:nvGrpSpPr>
            <p:cNvPr id="420" name="Grupp 419">
              <a:extLst>
                <a:ext uri="{FF2B5EF4-FFF2-40B4-BE49-F238E27FC236}">
                  <a16:creationId xmlns:a16="http://schemas.microsoft.com/office/drawing/2014/main" id="{00BF6112-3A47-40EB-4560-EDC512617B36}"/>
                </a:ext>
              </a:extLst>
            </p:cNvPr>
            <p:cNvGrpSpPr/>
            <p:nvPr/>
          </p:nvGrpSpPr>
          <p:grpSpPr>
            <a:xfrm>
              <a:off x="1882631" y="3613256"/>
              <a:ext cx="1047600" cy="241920"/>
              <a:chOff x="1882631" y="3613256"/>
              <a:chExt cx="1047600" cy="241920"/>
            </a:xfrm>
          </p:grpSpPr>
          <mc:AlternateContent xmlns:mc="http://schemas.openxmlformats.org/markup-compatibility/2006">
            <mc:Choice xmlns:p14="http://schemas.microsoft.com/office/powerpoint/2010/main" Requires="p14">
              <p:contentPart p14:bwMode="auto" r:id="rId135">
                <p14:nvContentPartPr>
                  <p14:cNvPr id="410" name="Pennanteckning 409">
                    <a:extLst>
                      <a:ext uri="{FF2B5EF4-FFF2-40B4-BE49-F238E27FC236}">
                        <a16:creationId xmlns:a16="http://schemas.microsoft.com/office/drawing/2014/main" id="{D28B7907-4434-314E-8AE1-400E355700A4}"/>
                      </a:ext>
                    </a:extLst>
                  </p14:cNvPr>
                  <p14:cNvContentPartPr/>
                  <p14:nvPr/>
                </p14:nvContentPartPr>
                <p14:xfrm>
                  <a:off x="1882631" y="3706856"/>
                  <a:ext cx="47160" cy="138240"/>
                </p14:xfrm>
              </p:contentPart>
            </mc:Choice>
            <mc:Fallback>
              <p:pic>
                <p:nvPicPr>
                  <p:cNvPr id="410" name="Pennanteckning 409">
                    <a:extLst>
                      <a:ext uri="{FF2B5EF4-FFF2-40B4-BE49-F238E27FC236}">
                        <a16:creationId xmlns:a16="http://schemas.microsoft.com/office/drawing/2014/main" id="{D28B7907-4434-314E-8AE1-400E355700A4}"/>
                      </a:ext>
                    </a:extLst>
                  </p:cNvPr>
                  <p:cNvPicPr/>
                  <p:nvPr/>
                </p:nvPicPr>
                <p:blipFill>
                  <a:blip r:embed="rId136"/>
                  <a:stretch>
                    <a:fillRect/>
                  </a:stretch>
                </p:blipFill>
                <p:spPr>
                  <a:xfrm>
                    <a:off x="1867151" y="3691736"/>
                    <a:ext cx="777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411" name="Pennanteckning 410">
                    <a:extLst>
                      <a:ext uri="{FF2B5EF4-FFF2-40B4-BE49-F238E27FC236}">
                        <a16:creationId xmlns:a16="http://schemas.microsoft.com/office/drawing/2014/main" id="{6613EAA7-07B8-D4B6-EA9D-7701A99156ED}"/>
                      </a:ext>
                    </a:extLst>
                  </p14:cNvPr>
                  <p14:cNvContentPartPr/>
                  <p14:nvPr/>
                </p14:nvContentPartPr>
                <p14:xfrm>
                  <a:off x="2025551" y="3734576"/>
                  <a:ext cx="4680" cy="69840"/>
                </p14:xfrm>
              </p:contentPart>
            </mc:Choice>
            <mc:Fallback>
              <p:pic>
                <p:nvPicPr>
                  <p:cNvPr id="411" name="Pennanteckning 410">
                    <a:extLst>
                      <a:ext uri="{FF2B5EF4-FFF2-40B4-BE49-F238E27FC236}">
                        <a16:creationId xmlns:a16="http://schemas.microsoft.com/office/drawing/2014/main" id="{6613EAA7-07B8-D4B6-EA9D-7701A99156ED}"/>
                      </a:ext>
                    </a:extLst>
                  </p:cNvPr>
                  <p:cNvPicPr/>
                  <p:nvPr/>
                </p:nvPicPr>
                <p:blipFill>
                  <a:blip r:embed="rId138"/>
                  <a:stretch>
                    <a:fillRect/>
                  </a:stretch>
                </p:blipFill>
                <p:spPr>
                  <a:xfrm>
                    <a:off x="2010431" y="3719096"/>
                    <a:ext cx="349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412" name="Pennanteckning 411">
                    <a:extLst>
                      <a:ext uri="{FF2B5EF4-FFF2-40B4-BE49-F238E27FC236}">
                        <a16:creationId xmlns:a16="http://schemas.microsoft.com/office/drawing/2014/main" id="{3DDEA82E-DFBC-63B8-1402-3A646BB7CB06}"/>
                      </a:ext>
                    </a:extLst>
                  </p14:cNvPr>
                  <p14:cNvContentPartPr/>
                  <p14:nvPr/>
                </p14:nvContentPartPr>
                <p14:xfrm>
                  <a:off x="2064791" y="3645296"/>
                  <a:ext cx="360" cy="15840"/>
                </p14:xfrm>
              </p:contentPart>
            </mc:Choice>
            <mc:Fallback>
              <p:pic>
                <p:nvPicPr>
                  <p:cNvPr id="412" name="Pennanteckning 411">
                    <a:extLst>
                      <a:ext uri="{FF2B5EF4-FFF2-40B4-BE49-F238E27FC236}">
                        <a16:creationId xmlns:a16="http://schemas.microsoft.com/office/drawing/2014/main" id="{3DDEA82E-DFBC-63B8-1402-3A646BB7CB06}"/>
                      </a:ext>
                    </a:extLst>
                  </p:cNvPr>
                  <p:cNvPicPr/>
                  <p:nvPr/>
                </p:nvPicPr>
                <p:blipFill>
                  <a:blip r:embed="rId140"/>
                  <a:stretch>
                    <a:fillRect/>
                  </a:stretch>
                </p:blipFill>
                <p:spPr>
                  <a:xfrm>
                    <a:off x="2049671" y="3630176"/>
                    <a:ext cx="309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413" name="Pennanteckning 412">
                    <a:extLst>
                      <a:ext uri="{FF2B5EF4-FFF2-40B4-BE49-F238E27FC236}">
                        <a16:creationId xmlns:a16="http://schemas.microsoft.com/office/drawing/2014/main" id="{47586B33-1C0C-3D4F-5A73-A201FD2358D5}"/>
                      </a:ext>
                    </a:extLst>
                  </p14:cNvPr>
                  <p14:cNvContentPartPr/>
                  <p14:nvPr/>
                </p14:nvContentPartPr>
                <p14:xfrm>
                  <a:off x="2133551" y="3730256"/>
                  <a:ext cx="222840" cy="81360"/>
                </p14:xfrm>
              </p:contentPart>
            </mc:Choice>
            <mc:Fallback>
              <p:pic>
                <p:nvPicPr>
                  <p:cNvPr id="413" name="Pennanteckning 412">
                    <a:extLst>
                      <a:ext uri="{FF2B5EF4-FFF2-40B4-BE49-F238E27FC236}">
                        <a16:creationId xmlns:a16="http://schemas.microsoft.com/office/drawing/2014/main" id="{47586B33-1C0C-3D4F-5A73-A201FD2358D5}"/>
                      </a:ext>
                    </a:extLst>
                  </p:cNvPr>
                  <p:cNvPicPr/>
                  <p:nvPr/>
                </p:nvPicPr>
                <p:blipFill>
                  <a:blip r:embed="rId142"/>
                  <a:stretch>
                    <a:fillRect/>
                  </a:stretch>
                </p:blipFill>
                <p:spPr>
                  <a:xfrm>
                    <a:off x="2118431" y="3715136"/>
                    <a:ext cx="2534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414" name="Pennanteckning 413">
                    <a:extLst>
                      <a:ext uri="{FF2B5EF4-FFF2-40B4-BE49-F238E27FC236}">
                        <a16:creationId xmlns:a16="http://schemas.microsoft.com/office/drawing/2014/main" id="{75906474-A1B2-EA80-B43A-7A38D18FB194}"/>
                      </a:ext>
                    </a:extLst>
                  </p14:cNvPr>
                  <p14:cNvContentPartPr/>
                  <p14:nvPr/>
                </p14:nvContentPartPr>
                <p14:xfrm>
                  <a:off x="2382671" y="3613256"/>
                  <a:ext cx="21960" cy="38880"/>
                </p14:xfrm>
              </p:contentPart>
            </mc:Choice>
            <mc:Fallback>
              <p:pic>
                <p:nvPicPr>
                  <p:cNvPr id="414" name="Pennanteckning 413">
                    <a:extLst>
                      <a:ext uri="{FF2B5EF4-FFF2-40B4-BE49-F238E27FC236}">
                        <a16:creationId xmlns:a16="http://schemas.microsoft.com/office/drawing/2014/main" id="{75906474-A1B2-EA80-B43A-7A38D18FB194}"/>
                      </a:ext>
                    </a:extLst>
                  </p:cNvPr>
                  <p:cNvPicPr/>
                  <p:nvPr/>
                </p:nvPicPr>
                <p:blipFill>
                  <a:blip r:embed="rId144"/>
                  <a:stretch>
                    <a:fillRect/>
                  </a:stretch>
                </p:blipFill>
                <p:spPr>
                  <a:xfrm>
                    <a:off x="2367551" y="3597776"/>
                    <a:ext cx="5256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415" name="Pennanteckning 414">
                    <a:extLst>
                      <a:ext uri="{FF2B5EF4-FFF2-40B4-BE49-F238E27FC236}">
                        <a16:creationId xmlns:a16="http://schemas.microsoft.com/office/drawing/2014/main" id="{1E17A02D-5B13-FBB3-8548-CC23867BC4E2}"/>
                      </a:ext>
                    </a:extLst>
                  </p14:cNvPr>
                  <p14:cNvContentPartPr/>
                  <p14:nvPr/>
                </p14:nvContentPartPr>
                <p14:xfrm>
                  <a:off x="2448551" y="3649976"/>
                  <a:ext cx="62640" cy="193680"/>
                </p14:xfrm>
              </p:contentPart>
            </mc:Choice>
            <mc:Fallback>
              <p:pic>
                <p:nvPicPr>
                  <p:cNvPr id="415" name="Pennanteckning 414">
                    <a:extLst>
                      <a:ext uri="{FF2B5EF4-FFF2-40B4-BE49-F238E27FC236}">
                        <a16:creationId xmlns:a16="http://schemas.microsoft.com/office/drawing/2014/main" id="{1E17A02D-5B13-FBB3-8548-CC23867BC4E2}"/>
                      </a:ext>
                    </a:extLst>
                  </p:cNvPr>
                  <p:cNvPicPr/>
                  <p:nvPr/>
                </p:nvPicPr>
                <p:blipFill>
                  <a:blip r:embed="rId146"/>
                  <a:stretch>
                    <a:fillRect/>
                  </a:stretch>
                </p:blipFill>
                <p:spPr>
                  <a:xfrm>
                    <a:off x="2433431" y="3634856"/>
                    <a:ext cx="932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416" name="Pennanteckning 415">
                    <a:extLst>
                      <a:ext uri="{FF2B5EF4-FFF2-40B4-BE49-F238E27FC236}">
                        <a16:creationId xmlns:a16="http://schemas.microsoft.com/office/drawing/2014/main" id="{779C8027-F898-55B4-6D7A-1FACDD6F6A2F}"/>
                      </a:ext>
                    </a:extLst>
                  </p14:cNvPr>
                  <p14:cNvContentPartPr/>
                  <p14:nvPr/>
                </p14:nvContentPartPr>
                <p14:xfrm>
                  <a:off x="2541791" y="3778856"/>
                  <a:ext cx="263880" cy="57960"/>
                </p14:xfrm>
              </p:contentPart>
            </mc:Choice>
            <mc:Fallback>
              <p:pic>
                <p:nvPicPr>
                  <p:cNvPr id="416" name="Pennanteckning 415">
                    <a:extLst>
                      <a:ext uri="{FF2B5EF4-FFF2-40B4-BE49-F238E27FC236}">
                        <a16:creationId xmlns:a16="http://schemas.microsoft.com/office/drawing/2014/main" id="{779C8027-F898-55B4-6D7A-1FACDD6F6A2F}"/>
                      </a:ext>
                    </a:extLst>
                  </p:cNvPr>
                  <p:cNvPicPr/>
                  <p:nvPr/>
                </p:nvPicPr>
                <p:blipFill>
                  <a:blip r:embed="rId148"/>
                  <a:stretch>
                    <a:fillRect/>
                  </a:stretch>
                </p:blipFill>
                <p:spPr>
                  <a:xfrm>
                    <a:off x="2526671" y="3763736"/>
                    <a:ext cx="2944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419" name="Pennanteckning 418">
                    <a:extLst>
                      <a:ext uri="{FF2B5EF4-FFF2-40B4-BE49-F238E27FC236}">
                        <a16:creationId xmlns:a16="http://schemas.microsoft.com/office/drawing/2014/main" id="{F63B5269-48FB-25D1-76B4-F8162D9C4492}"/>
                      </a:ext>
                    </a:extLst>
                  </p14:cNvPr>
                  <p14:cNvContentPartPr/>
                  <p14:nvPr/>
                </p14:nvContentPartPr>
                <p14:xfrm>
                  <a:off x="2748431" y="3764456"/>
                  <a:ext cx="181800" cy="90720"/>
                </p14:xfrm>
              </p:contentPart>
            </mc:Choice>
            <mc:Fallback>
              <p:pic>
                <p:nvPicPr>
                  <p:cNvPr id="419" name="Pennanteckning 418">
                    <a:extLst>
                      <a:ext uri="{FF2B5EF4-FFF2-40B4-BE49-F238E27FC236}">
                        <a16:creationId xmlns:a16="http://schemas.microsoft.com/office/drawing/2014/main" id="{F63B5269-48FB-25D1-76B4-F8162D9C4492}"/>
                      </a:ext>
                    </a:extLst>
                  </p:cNvPr>
                  <p:cNvPicPr/>
                  <p:nvPr/>
                </p:nvPicPr>
                <p:blipFill>
                  <a:blip r:embed="rId150"/>
                  <a:stretch>
                    <a:fillRect/>
                  </a:stretch>
                </p:blipFill>
                <p:spPr>
                  <a:xfrm>
                    <a:off x="2733311" y="3749336"/>
                    <a:ext cx="212400" cy="121320"/>
                  </a:xfrm>
                  <a:prstGeom prst="rect">
                    <a:avLst/>
                  </a:prstGeom>
                </p:spPr>
              </p:pic>
            </mc:Fallback>
          </mc:AlternateContent>
        </p:grpSp>
        <p:grpSp>
          <p:nvGrpSpPr>
            <p:cNvPr id="427" name="Grupp 426">
              <a:extLst>
                <a:ext uri="{FF2B5EF4-FFF2-40B4-BE49-F238E27FC236}">
                  <a16:creationId xmlns:a16="http://schemas.microsoft.com/office/drawing/2014/main" id="{9BAF1256-69C4-BAFA-F2A4-7E52866A2D8A}"/>
                </a:ext>
              </a:extLst>
            </p:cNvPr>
            <p:cNvGrpSpPr/>
            <p:nvPr/>
          </p:nvGrpSpPr>
          <p:grpSpPr>
            <a:xfrm>
              <a:off x="3168551" y="3699296"/>
              <a:ext cx="1151640" cy="349920"/>
              <a:chOff x="3168551" y="3699296"/>
              <a:chExt cx="1151640" cy="349920"/>
            </a:xfrm>
          </p:grpSpPr>
          <mc:AlternateContent xmlns:mc="http://schemas.openxmlformats.org/markup-compatibility/2006">
            <mc:Choice xmlns:p14="http://schemas.microsoft.com/office/powerpoint/2010/main" Requires="p14">
              <p:contentPart p14:bwMode="auto" r:id="rId151">
                <p14:nvContentPartPr>
                  <p14:cNvPr id="421" name="Pennanteckning 420">
                    <a:extLst>
                      <a:ext uri="{FF2B5EF4-FFF2-40B4-BE49-F238E27FC236}">
                        <a16:creationId xmlns:a16="http://schemas.microsoft.com/office/drawing/2014/main" id="{32B78F39-5F70-C3D9-695D-29EB0C3E87FF}"/>
                      </a:ext>
                    </a:extLst>
                  </p14:cNvPr>
                  <p14:cNvContentPartPr/>
                  <p14:nvPr/>
                </p14:nvContentPartPr>
                <p14:xfrm>
                  <a:off x="3168551" y="3775616"/>
                  <a:ext cx="36720" cy="273600"/>
                </p14:xfrm>
              </p:contentPart>
            </mc:Choice>
            <mc:Fallback>
              <p:pic>
                <p:nvPicPr>
                  <p:cNvPr id="421" name="Pennanteckning 420">
                    <a:extLst>
                      <a:ext uri="{FF2B5EF4-FFF2-40B4-BE49-F238E27FC236}">
                        <a16:creationId xmlns:a16="http://schemas.microsoft.com/office/drawing/2014/main" id="{32B78F39-5F70-C3D9-695D-29EB0C3E87FF}"/>
                      </a:ext>
                    </a:extLst>
                  </p:cNvPr>
                  <p:cNvPicPr/>
                  <p:nvPr/>
                </p:nvPicPr>
                <p:blipFill>
                  <a:blip r:embed="rId152"/>
                  <a:stretch>
                    <a:fillRect/>
                  </a:stretch>
                </p:blipFill>
                <p:spPr>
                  <a:xfrm>
                    <a:off x="3153431" y="3760136"/>
                    <a:ext cx="6732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422" name="Pennanteckning 421">
                    <a:extLst>
                      <a:ext uri="{FF2B5EF4-FFF2-40B4-BE49-F238E27FC236}">
                        <a16:creationId xmlns:a16="http://schemas.microsoft.com/office/drawing/2014/main" id="{CCEA512F-F2E0-2BCC-F741-409C64FF3433}"/>
                      </a:ext>
                    </a:extLst>
                  </p14:cNvPr>
                  <p14:cNvContentPartPr/>
                  <p14:nvPr/>
                </p14:nvContentPartPr>
                <p14:xfrm>
                  <a:off x="3187631" y="3755456"/>
                  <a:ext cx="457200" cy="144360"/>
                </p14:xfrm>
              </p:contentPart>
            </mc:Choice>
            <mc:Fallback>
              <p:pic>
                <p:nvPicPr>
                  <p:cNvPr id="422" name="Pennanteckning 421">
                    <a:extLst>
                      <a:ext uri="{FF2B5EF4-FFF2-40B4-BE49-F238E27FC236}">
                        <a16:creationId xmlns:a16="http://schemas.microsoft.com/office/drawing/2014/main" id="{CCEA512F-F2E0-2BCC-F741-409C64FF3433}"/>
                      </a:ext>
                    </a:extLst>
                  </p:cNvPr>
                  <p:cNvPicPr/>
                  <p:nvPr/>
                </p:nvPicPr>
                <p:blipFill>
                  <a:blip r:embed="rId154"/>
                  <a:stretch>
                    <a:fillRect/>
                  </a:stretch>
                </p:blipFill>
                <p:spPr>
                  <a:xfrm>
                    <a:off x="3172511" y="3740336"/>
                    <a:ext cx="4878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423" name="Pennanteckning 422">
                    <a:extLst>
                      <a:ext uri="{FF2B5EF4-FFF2-40B4-BE49-F238E27FC236}">
                        <a16:creationId xmlns:a16="http://schemas.microsoft.com/office/drawing/2014/main" id="{AEE031C4-EEDD-3FE3-DC27-A55AD27D15B9}"/>
                      </a:ext>
                    </a:extLst>
                  </p14:cNvPr>
                  <p14:cNvContentPartPr/>
                  <p14:nvPr/>
                </p14:nvContentPartPr>
                <p14:xfrm>
                  <a:off x="3688031" y="3731336"/>
                  <a:ext cx="93240" cy="200160"/>
                </p14:xfrm>
              </p:contentPart>
            </mc:Choice>
            <mc:Fallback>
              <p:pic>
                <p:nvPicPr>
                  <p:cNvPr id="423" name="Pennanteckning 422">
                    <a:extLst>
                      <a:ext uri="{FF2B5EF4-FFF2-40B4-BE49-F238E27FC236}">
                        <a16:creationId xmlns:a16="http://schemas.microsoft.com/office/drawing/2014/main" id="{AEE031C4-EEDD-3FE3-DC27-A55AD27D15B9}"/>
                      </a:ext>
                    </a:extLst>
                  </p:cNvPr>
                  <p:cNvPicPr/>
                  <p:nvPr/>
                </p:nvPicPr>
                <p:blipFill>
                  <a:blip r:embed="rId156"/>
                  <a:stretch>
                    <a:fillRect/>
                  </a:stretch>
                </p:blipFill>
                <p:spPr>
                  <a:xfrm>
                    <a:off x="3672911" y="3715856"/>
                    <a:ext cx="1238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424" name="Pennanteckning 423">
                    <a:extLst>
                      <a:ext uri="{FF2B5EF4-FFF2-40B4-BE49-F238E27FC236}">
                        <a16:creationId xmlns:a16="http://schemas.microsoft.com/office/drawing/2014/main" id="{FAFD8C64-BA94-80CE-3EDE-18BC0B6F18C9}"/>
                      </a:ext>
                    </a:extLst>
                  </p14:cNvPr>
                  <p14:cNvContentPartPr/>
                  <p14:nvPr/>
                </p14:nvContentPartPr>
                <p14:xfrm>
                  <a:off x="3873791" y="3699296"/>
                  <a:ext cx="45360" cy="171720"/>
                </p14:xfrm>
              </p:contentPart>
            </mc:Choice>
            <mc:Fallback>
              <p:pic>
                <p:nvPicPr>
                  <p:cNvPr id="424" name="Pennanteckning 423">
                    <a:extLst>
                      <a:ext uri="{FF2B5EF4-FFF2-40B4-BE49-F238E27FC236}">
                        <a16:creationId xmlns:a16="http://schemas.microsoft.com/office/drawing/2014/main" id="{FAFD8C64-BA94-80CE-3EDE-18BC0B6F18C9}"/>
                      </a:ext>
                    </a:extLst>
                  </p:cNvPr>
                  <p:cNvPicPr/>
                  <p:nvPr/>
                </p:nvPicPr>
                <p:blipFill>
                  <a:blip r:embed="rId158"/>
                  <a:stretch>
                    <a:fillRect/>
                  </a:stretch>
                </p:blipFill>
                <p:spPr>
                  <a:xfrm>
                    <a:off x="3858671" y="3684176"/>
                    <a:ext cx="756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425" name="Pennanteckning 424">
                    <a:extLst>
                      <a:ext uri="{FF2B5EF4-FFF2-40B4-BE49-F238E27FC236}">
                        <a16:creationId xmlns:a16="http://schemas.microsoft.com/office/drawing/2014/main" id="{D8CD0CC5-90BA-CBF6-BE3F-0A11C4C998BF}"/>
                      </a:ext>
                    </a:extLst>
                  </p14:cNvPr>
                  <p14:cNvContentPartPr/>
                  <p14:nvPr/>
                </p14:nvContentPartPr>
                <p14:xfrm>
                  <a:off x="3929231" y="3756176"/>
                  <a:ext cx="126000" cy="133560"/>
                </p14:xfrm>
              </p:contentPart>
            </mc:Choice>
            <mc:Fallback>
              <p:pic>
                <p:nvPicPr>
                  <p:cNvPr id="425" name="Pennanteckning 424">
                    <a:extLst>
                      <a:ext uri="{FF2B5EF4-FFF2-40B4-BE49-F238E27FC236}">
                        <a16:creationId xmlns:a16="http://schemas.microsoft.com/office/drawing/2014/main" id="{D8CD0CC5-90BA-CBF6-BE3F-0A11C4C998BF}"/>
                      </a:ext>
                    </a:extLst>
                  </p:cNvPr>
                  <p:cNvPicPr/>
                  <p:nvPr/>
                </p:nvPicPr>
                <p:blipFill>
                  <a:blip r:embed="rId160"/>
                  <a:stretch>
                    <a:fillRect/>
                  </a:stretch>
                </p:blipFill>
                <p:spPr>
                  <a:xfrm>
                    <a:off x="3913751" y="3741056"/>
                    <a:ext cx="1562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426" name="Pennanteckning 425">
                    <a:extLst>
                      <a:ext uri="{FF2B5EF4-FFF2-40B4-BE49-F238E27FC236}">
                        <a16:creationId xmlns:a16="http://schemas.microsoft.com/office/drawing/2014/main" id="{72B4DFB4-9017-FEE2-D8B5-E47507DD0749}"/>
                      </a:ext>
                    </a:extLst>
                  </p14:cNvPr>
                  <p14:cNvContentPartPr/>
                  <p14:nvPr/>
                </p14:nvContentPartPr>
                <p14:xfrm>
                  <a:off x="4131551" y="3780656"/>
                  <a:ext cx="188640" cy="97560"/>
                </p14:xfrm>
              </p:contentPart>
            </mc:Choice>
            <mc:Fallback>
              <p:pic>
                <p:nvPicPr>
                  <p:cNvPr id="426" name="Pennanteckning 425">
                    <a:extLst>
                      <a:ext uri="{FF2B5EF4-FFF2-40B4-BE49-F238E27FC236}">
                        <a16:creationId xmlns:a16="http://schemas.microsoft.com/office/drawing/2014/main" id="{72B4DFB4-9017-FEE2-D8B5-E47507DD0749}"/>
                      </a:ext>
                    </a:extLst>
                  </p:cNvPr>
                  <p:cNvPicPr/>
                  <p:nvPr/>
                </p:nvPicPr>
                <p:blipFill>
                  <a:blip r:embed="rId162"/>
                  <a:stretch>
                    <a:fillRect/>
                  </a:stretch>
                </p:blipFill>
                <p:spPr>
                  <a:xfrm>
                    <a:off x="4116431" y="3765176"/>
                    <a:ext cx="219240" cy="127800"/>
                  </a:xfrm>
                  <a:prstGeom prst="rect">
                    <a:avLst/>
                  </a:prstGeom>
                </p:spPr>
              </p:pic>
            </mc:Fallback>
          </mc:AlternateContent>
        </p:grpSp>
      </p:grpSp>
      <p:grpSp>
        <p:nvGrpSpPr>
          <p:cNvPr id="856" name="Grupp 855">
            <a:extLst>
              <a:ext uri="{FF2B5EF4-FFF2-40B4-BE49-F238E27FC236}">
                <a16:creationId xmlns:a16="http://schemas.microsoft.com/office/drawing/2014/main" id="{E8201857-E023-4E00-987D-C93143384424}"/>
              </a:ext>
            </a:extLst>
          </p:cNvPr>
          <p:cNvGrpSpPr/>
          <p:nvPr/>
        </p:nvGrpSpPr>
        <p:grpSpPr>
          <a:xfrm>
            <a:off x="780671" y="4276376"/>
            <a:ext cx="3519360" cy="1253160"/>
            <a:chOff x="780671" y="4276376"/>
            <a:chExt cx="3519360" cy="1253160"/>
          </a:xfrm>
        </p:grpSpPr>
        <p:grpSp>
          <p:nvGrpSpPr>
            <p:cNvPr id="434" name="Grupp 433">
              <a:extLst>
                <a:ext uri="{FF2B5EF4-FFF2-40B4-BE49-F238E27FC236}">
                  <a16:creationId xmlns:a16="http://schemas.microsoft.com/office/drawing/2014/main" id="{D7AFDC9A-92DD-2FDA-AC9B-A11B9F2CC8BC}"/>
                </a:ext>
              </a:extLst>
            </p:cNvPr>
            <p:cNvGrpSpPr/>
            <p:nvPr/>
          </p:nvGrpSpPr>
          <p:grpSpPr>
            <a:xfrm>
              <a:off x="809831" y="4276376"/>
              <a:ext cx="334800" cy="312480"/>
              <a:chOff x="809831" y="4276376"/>
              <a:chExt cx="334800" cy="312480"/>
            </a:xfrm>
          </p:grpSpPr>
          <mc:AlternateContent xmlns:mc="http://schemas.openxmlformats.org/markup-compatibility/2006">
            <mc:Choice xmlns:p14="http://schemas.microsoft.com/office/powerpoint/2010/main" Requires="p14">
              <p:contentPart p14:bwMode="auto" r:id="rId163">
                <p14:nvContentPartPr>
                  <p14:cNvPr id="428" name="Pennanteckning 427">
                    <a:extLst>
                      <a:ext uri="{FF2B5EF4-FFF2-40B4-BE49-F238E27FC236}">
                        <a16:creationId xmlns:a16="http://schemas.microsoft.com/office/drawing/2014/main" id="{FB95FA98-DF63-C992-6C33-B8139ED31680}"/>
                      </a:ext>
                    </a:extLst>
                  </p14:cNvPr>
                  <p14:cNvContentPartPr/>
                  <p14:nvPr/>
                </p14:nvContentPartPr>
                <p14:xfrm>
                  <a:off x="833231" y="4373576"/>
                  <a:ext cx="110880" cy="215280"/>
                </p14:xfrm>
              </p:contentPart>
            </mc:Choice>
            <mc:Fallback>
              <p:pic>
                <p:nvPicPr>
                  <p:cNvPr id="428" name="Pennanteckning 427">
                    <a:extLst>
                      <a:ext uri="{FF2B5EF4-FFF2-40B4-BE49-F238E27FC236}">
                        <a16:creationId xmlns:a16="http://schemas.microsoft.com/office/drawing/2014/main" id="{FB95FA98-DF63-C992-6C33-B8139ED31680}"/>
                      </a:ext>
                    </a:extLst>
                  </p:cNvPr>
                  <p:cNvPicPr/>
                  <p:nvPr/>
                </p:nvPicPr>
                <p:blipFill>
                  <a:blip r:embed="rId164"/>
                  <a:stretch>
                    <a:fillRect/>
                  </a:stretch>
                </p:blipFill>
                <p:spPr>
                  <a:xfrm>
                    <a:off x="818111" y="4358456"/>
                    <a:ext cx="1411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429" name="Pennanteckning 428">
                    <a:extLst>
                      <a:ext uri="{FF2B5EF4-FFF2-40B4-BE49-F238E27FC236}">
                        <a16:creationId xmlns:a16="http://schemas.microsoft.com/office/drawing/2014/main" id="{72AF3621-E266-ACED-9F19-6621DE5AFC3C}"/>
                      </a:ext>
                    </a:extLst>
                  </p14:cNvPr>
                  <p14:cNvContentPartPr/>
                  <p14:nvPr/>
                </p14:nvContentPartPr>
                <p14:xfrm>
                  <a:off x="849071" y="4276376"/>
                  <a:ext cx="135000" cy="88560"/>
                </p14:xfrm>
              </p:contentPart>
            </mc:Choice>
            <mc:Fallback>
              <p:pic>
                <p:nvPicPr>
                  <p:cNvPr id="429" name="Pennanteckning 428">
                    <a:extLst>
                      <a:ext uri="{FF2B5EF4-FFF2-40B4-BE49-F238E27FC236}">
                        <a16:creationId xmlns:a16="http://schemas.microsoft.com/office/drawing/2014/main" id="{72AF3621-E266-ACED-9F19-6621DE5AFC3C}"/>
                      </a:ext>
                    </a:extLst>
                  </p:cNvPr>
                  <p:cNvPicPr/>
                  <p:nvPr/>
                </p:nvPicPr>
                <p:blipFill>
                  <a:blip r:embed="rId166"/>
                  <a:stretch>
                    <a:fillRect/>
                  </a:stretch>
                </p:blipFill>
                <p:spPr>
                  <a:xfrm>
                    <a:off x="833951" y="4260896"/>
                    <a:ext cx="1656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430" name="Pennanteckning 429">
                    <a:extLst>
                      <a:ext uri="{FF2B5EF4-FFF2-40B4-BE49-F238E27FC236}">
                        <a16:creationId xmlns:a16="http://schemas.microsoft.com/office/drawing/2014/main" id="{536E395C-216D-5740-B23C-B47C4601E4F0}"/>
                      </a:ext>
                    </a:extLst>
                  </p14:cNvPr>
                  <p14:cNvContentPartPr/>
                  <p14:nvPr/>
                </p14:nvContentPartPr>
                <p14:xfrm>
                  <a:off x="809831" y="4423976"/>
                  <a:ext cx="172800" cy="48960"/>
                </p14:xfrm>
              </p:contentPart>
            </mc:Choice>
            <mc:Fallback>
              <p:pic>
                <p:nvPicPr>
                  <p:cNvPr id="430" name="Pennanteckning 429">
                    <a:extLst>
                      <a:ext uri="{FF2B5EF4-FFF2-40B4-BE49-F238E27FC236}">
                        <a16:creationId xmlns:a16="http://schemas.microsoft.com/office/drawing/2014/main" id="{536E395C-216D-5740-B23C-B47C4601E4F0}"/>
                      </a:ext>
                    </a:extLst>
                  </p:cNvPr>
                  <p:cNvPicPr/>
                  <p:nvPr/>
                </p:nvPicPr>
                <p:blipFill>
                  <a:blip r:embed="rId168"/>
                  <a:stretch>
                    <a:fillRect/>
                  </a:stretch>
                </p:blipFill>
                <p:spPr>
                  <a:xfrm>
                    <a:off x="794711" y="4408856"/>
                    <a:ext cx="2034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431" name="Pennanteckning 430">
                    <a:extLst>
                      <a:ext uri="{FF2B5EF4-FFF2-40B4-BE49-F238E27FC236}">
                        <a16:creationId xmlns:a16="http://schemas.microsoft.com/office/drawing/2014/main" id="{1F582DD0-E9B5-6FE2-E1D5-80931E7EFED5}"/>
                      </a:ext>
                    </a:extLst>
                  </p14:cNvPr>
                  <p14:cNvContentPartPr/>
                  <p14:nvPr/>
                </p14:nvContentPartPr>
                <p14:xfrm>
                  <a:off x="1010711" y="4426496"/>
                  <a:ext cx="96480" cy="141840"/>
                </p14:xfrm>
              </p:contentPart>
            </mc:Choice>
            <mc:Fallback>
              <p:pic>
                <p:nvPicPr>
                  <p:cNvPr id="431" name="Pennanteckning 430">
                    <a:extLst>
                      <a:ext uri="{FF2B5EF4-FFF2-40B4-BE49-F238E27FC236}">
                        <a16:creationId xmlns:a16="http://schemas.microsoft.com/office/drawing/2014/main" id="{1F582DD0-E9B5-6FE2-E1D5-80931E7EFED5}"/>
                      </a:ext>
                    </a:extLst>
                  </p:cNvPr>
                  <p:cNvPicPr/>
                  <p:nvPr/>
                </p:nvPicPr>
                <p:blipFill>
                  <a:blip r:embed="rId170"/>
                  <a:stretch>
                    <a:fillRect/>
                  </a:stretch>
                </p:blipFill>
                <p:spPr>
                  <a:xfrm>
                    <a:off x="995591" y="4411376"/>
                    <a:ext cx="1270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432" name="Pennanteckning 431">
                    <a:extLst>
                      <a:ext uri="{FF2B5EF4-FFF2-40B4-BE49-F238E27FC236}">
                        <a16:creationId xmlns:a16="http://schemas.microsoft.com/office/drawing/2014/main" id="{E5692848-C8D2-D1D9-7147-ABF496D7BCD1}"/>
                      </a:ext>
                    </a:extLst>
                  </p14:cNvPr>
                  <p14:cNvContentPartPr/>
                  <p14:nvPr/>
                </p14:nvContentPartPr>
                <p14:xfrm>
                  <a:off x="1003871" y="4441616"/>
                  <a:ext cx="140760" cy="119160"/>
                </p14:xfrm>
              </p:contentPart>
            </mc:Choice>
            <mc:Fallback>
              <p:pic>
                <p:nvPicPr>
                  <p:cNvPr id="432" name="Pennanteckning 431">
                    <a:extLst>
                      <a:ext uri="{FF2B5EF4-FFF2-40B4-BE49-F238E27FC236}">
                        <a16:creationId xmlns:a16="http://schemas.microsoft.com/office/drawing/2014/main" id="{E5692848-C8D2-D1D9-7147-ABF496D7BCD1}"/>
                      </a:ext>
                    </a:extLst>
                  </p:cNvPr>
                  <p:cNvPicPr/>
                  <p:nvPr/>
                </p:nvPicPr>
                <p:blipFill>
                  <a:blip r:embed="rId172"/>
                  <a:stretch>
                    <a:fillRect/>
                  </a:stretch>
                </p:blipFill>
                <p:spPr>
                  <a:xfrm>
                    <a:off x="988751" y="4426136"/>
                    <a:ext cx="171360" cy="14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3">
              <p14:nvContentPartPr>
                <p14:cNvPr id="433" name="Pennanteckning 432">
                  <a:extLst>
                    <a:ext uri="{FF2B5EF4-FFF2-40B4-BE49-F238E27FC236}">
                      <a16:creationId xmlns:a16="http://schemas.microsoft.com/office/drawing/2014/main" id="{11EC485E-6BD4-3E34-6A0E-8EAC5A1BBECD}"/>
                    </a:ext>
                  </a:extLst>
                </p14:cNvPr>
                <p14:cNvContentPartPr/>
                <p14:nvPr/>
              </p14:nvContentPartPr>
              <p14:xfrm>
                <a:off x="780671" y="4738616"/>
                <a:ext cx="394560" cy="53640"/>
              </p14:xfrm>
            </p:contentPart>
          </mc:Choice>
          <mc:Fallback>
            <p:pic>
              <p:nvPicPr>
                <p:cNvPr id="433" name="Pennanteckning 432">
                  <a:extLst>
                    <a:ext uri="{FF2B5EF4-FFF2-40B4-BE49-F238E27FC236}">
                      <a16:creationId xmlns:a16="http://schemas.microsoft.com/office/drawing/2014/main" id="{11EC485E-6BD4-3E34-6A0E-8EAC5A1BBECD}"/>
                    </a:ext>
                  </a:extLst>
                </p:cNvPr>
                <p:cNvPicPr/>
                <p:nvPr/>
              </p:nvPicPr>
              <p:blipFill>
                <a:blip r:embed="rId174"/>
                <a:stretch>
                  <a:fillRect/>
                </a:stretch>
              </p:blipFill>
              <p:spPr>
                <a:xfrm>
                  <a:off x="765191" y="4723136"/>
                  <a:ext cx="425160" cy="83880"/>
                </a:xfrm>
                <a:prstGeom prst="rect">
                  <a:avLst/>
                </a:prstGeom>
              </p:spPr>
            </p:pic>
          </mc:Fallback>
        </mc:AlternateContent>
        <p:grpSp>
          <p:nvGrpSpPr>
            <p:cNvPr id="446" name="Grupp 445">
              <a:extLst>
                <a:ext uri="{FF2B5EF4-FFF2-40B4-BE49-F238E27FC236}">
                  <a16:creationId xmlns:a16="http://schemas.microsoft.com/office/drawing/2014/main" id="{64121DA4-3432-5611-5C29-89F1109DBC83}"/>
                </a:ext>
              </a:extLst>
            </p:cNvPr>
            <p:cNvGrpSpPr/>
            <p:nvPr/>
          </p:nvGrpSpPr>
          <p:grpSpPr>
            <a:xfrm>
              <a:off x="1573751" y="4427936"/>
              <a:ext cx="1164960" cy="281520"/>
              <a:chOff x="1573751" y="4427936"/>
              <a:chExt cx="1164960" cy="281520"/>
            </a:xfrm>
          </p:grpSpPr>
          <mc:AlternateContent xmlns:mc="http://schemas.openxmlformats.org/markup-compatibility/2006">
            <mc:Choice xmlns:p14="http://schemas.microsoft.com/office/powerpoint/2010/main" Requires="p14">
              <p:contentPart p14:bwMode="auto" r:id="rId175">
                <p14:nvContentPartPr>
                  <p14:cNvPr id="435" name="Pennanteckning 434">
                    <a:extLst>
                      <a:ext uri="{FF2B5EF4-FFF2-40B4-BE49-F238E27FC236}">
                        <a16:creationId xmlns:a16="http://schemas.microsoft.com/office/drawing/2014/main" id="{BEA73250-91EC-5633-96D7-9E58BF960505}"/>
                      </a:ext>
                    </a:extLst>
                  </p14:cNvPr>
                  <p14:cNvContentPartPr/>
                  <p14:nvPr/>
                </p14:nvContentPartPr>
                <p14:xfrm>
                  <a:off x="1573751" y="4493456"/>
                  <a:ext cx="131040" cy="140760"/>
                </p14:xfrm>
              </p:contentPart>
            </mc:Choice>
            <mc:Fallback>
              <p:pic>
                <p:nvPicPr>
                  <p:cNvPr id="435" name="Pennanteckning 434">
                    <a:extLst>
                      <a:ext uri="{FF2B5EF4-FFF2-40B4-BE49-F238E27FC236}">
                        <a16:creationId xmlns:a16="http://schemas.microsoft.com/office/drawing/2014/main" id="{BEA73250-91EC-5633-96D7-9E58BF960505}"/>
                      </a:ext>
                    </a:extLst>
                  </p:cNvPr>
                  <p:cNvPicPr/>
                  <p:nvPr/>
                </p:nvPicPr>
                <p:blipFill>
                  <a:blip r:embed="rId176"/>
                  <a:stretch>
                    <a:fillRect/>
                  </a:stretch>
                </p:blipFill>
                <p:spPr>
                  <a:xfrm>
                    <a:off x="1558631" y="4478336"/>
                    <a:ext cx="1612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436" name="Pennanteckning 435">
                    <a:extLst>
                      <a:ext uri="{FF2B5EF4-FFF2-40B4-BE49-F238E27FC236}">
                        <a16:creationId xmlns:a16="http://schemas.microsoft.com/office/drawing/2014/main" id="{BCC35E4F-0588-5E2C-B1C3-23D792D20DB6}"/>
                      </a:ext>
                    </a:extLst>
                  </p14:cNvPr>
                  <p14:cNvContentPartPr/>
                  <p14:nvPr/>
                </p14:nvContentPartPr>
                <p14:xfrm>
                  <a:off x="1779671" y="4521896"/>
                  <a:ext cx="179280" cy="165240"/>
                </p14:xfrm>
              </p:contentPart>
            </mc:Choice>
            <mc:Fallback>
              <p:pic>
                <p:nvPicPr>
                  <p:cNvPr id="436" name="Pennanteckning 435">
                    <a:extLst>
                      <a:ext uri="{FF2B5EF4-FFF2-40B4-BE49-F238E27FC236}">
                        <a16:creationId xmlns:a16="http://schemas.microsoft.com/office/drawing/2014/main" id="{BCC35E4F-0588-5E2C-B1C3-23D792D20DB6}"/>
                      </a:ext>
                    </a:extLst>
                  </p:cNvPr>
                  <p:cNvPicPr/>
                  <p:nvPr/>
                </p:nvPicPr>
                <p:blipFill>
                  <a:blip r:embed="rId178"/>
                  <a:stretch>
                    <a:fillRect/>
                  </a:stretch>
                </p:blipFill>
                <p:spPr>
                  <a:xfrm>
                    <a:off x="1764191" y="4506776"/>
                    <a:ext cx="2098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437" name="Pennanteckning 436">
                    <a:extLst>
                      <a:ext uri="{FF2B5EF4-FFF2-40B4-BE49-F238E27FC236}">
                        <a16:creationId xmlns:a16="http://schemas.microsoft.com/office/drawing/2014/main" id="{F928D701-20B2-6675-6E13-6180401393A4}"/>
                      </a:ext>
                    </a:extLst>
                  </p14:cNvPr>
                  <p14:cNvContentPartPr/>
                  <p14:nvPr/>
                </p14:nvContentPartPr>
                <p14:xfrm>
                  <a:off x="2024831" y="4472576"/>
                  <a:ext cx="12240" cy="226440"/>
                </p14:xfrm>
              </p:contentPart>
            </mc:Choice>
            <mc:Fallback>
              <p:pic>
                <p:nvPicPr>
                  <p:cNvPr id="437" name="Pennanteckning 436">
                    <a:extLst>
                      <a:ext uri="{FF2B5EF4-FFF2-40B4-BE49-F238E27FC236}">
                        <a16:creationId xmlns:a16="http://schemas.microsoft.com/office/drawing/2014/main" id="{F928D701-20B2-6675-6E13-6180401393A4}"/>
                      </a:ext>
                    </a:extLst>
                  </p:cNvPr>
                  <p:cNvPicPr/>
                  <p:nvPr/>
                </p:nvPicPr>
                <p:blipFill>
                  <a:blip r:embed="rId180"/>
                  <a:stretch>
                    <a:fillRect/>
                  </a:stretch>
                </p:blipFill>
                <p:spPr>
                  <a:xfrm>
                    <a:off x="2009351" y="4457096"/>
                    <a:ext cx="424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438" name="Pennanteckning 437">
                    <a:extLst>
                      <a:ext uri="{FF2B5EF4-FFF2-40B4-BE49-F238E27FC236}">
                        <a16:creationId xmlns:a16="http://schemas.microsoft.com/office/drawing/2014/main" id="{2CB957FB-B6DB-33C3-609B-A2F09F6CA0DF}"/>
                      </a:ext>
                    </a:extLst>
                  </p14:cNvPr>
                  <p14:cNvContentPartPr/>
                  <p14:nvPr/>
                </p14:nvContentPartPr>
                <p14:xfrm>
                  <a:off x="1976231" y="4590296"/>
                  <a:ext cx="87480" cy="28080"/>
                </p14:xfrm>
              </p:contentPart>
            </mc:Choice>
            <mc:Fallback>
              <p:pic>
                <p:nvPicPr>
                  <p:cNvPr id="438" name="Pennanteckning 437">
                    <a:extLst>
                      <a:ext uri="{FF2B5EF4-FFF2-40B4-BE49-F238E27FC236}">
                        <a16:creationId xmlns:a16="http://schemas.microsoft.com/office/drawing/2014/main" id="{2CB957FB-B6DB-33C3-609B-A2F09F6CA0DF}"/>
                      </a:ext>
                    </a:extLst>
                  </p:cNvPr>
                  <p:cNvPicPr/>
                  <p:nvPr/>
                </p:nvPicPr>
                <p:blipFill>
                  <a:blip r:embed="rId182"/>
                  <a:stretch>
                    <a:fillRect/>
                  </a:stretch>
                </p:blipFill>
                <p:spPr>
                  <a:xfrm>
                    <a:off x="1961111" y="4575176"/>
                    <a:ext cx="1177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439" name="Pennanteckning 438">
                    <a:extLst>
                      <a:ext uri="{FF2B5EF4-FFF2-40B4-BE49-F238E27FC236}">
                        <a16:creationId xmlns:a16="http://schemas.microsoft.com/office/drawing/2014/main" id="{F8736D96-36D0-4A3E-F98A-207F1D639BB0}"/>
                      </a:ext>
                    </a:extLst>
                  </p14:cNvPr>
                  <p14:cNvContentPartPr/>
                  <p14:nvPr/>
                </p14:nvContentPartPr>
                <p14:xfrm>
                  <a:off x="2102591" y="4585256"/>
                  <a:ext cx="166680" cy="93240"/>
                </p14:xfrm>
              </p:contentPart>
            </mc:Choice>
            <mc:Fallback>
              <p:pic>
                <p:nvPicPr>
                  <p:cNvPr id="439" name="Pennanteckning 438">
                    <a:extLst>
                      <a:ext uri="{FF2B5EF4-FFF2-40B4-BE49-F238E27FC236}">
                        <a16:creationId xmlns:a16="http://schemas.microsoft.com/office/drawing/2014/main" id="{F8736D96-36D0-4A3E-F98A-207F1D639BB0}"/>
                      </a:ext>
                    </a:extLst>
                  </p:cNvPr>
                  <p:cNvPicPr/>
                  <p:nvPr/>
                </p:nvPicPr>
                <p:blipFill>
                  <a:blip r:embed="rId184"/>
                  <a:stretch>
                    <a:fillRect/>
                  </a:stretch>
                </p:blipFill>
                <p:spPr>
                  <a:xfrm>
                    <a:off x="2087471" y="4570136"/>
                    <a:ext cx="1972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440" name="Pennanteckning 439">
                    <a:extLst>
                      <a:ext uri="{FF2B5EF4-FFF2-40B4-BE49-F238E27FC236}">
                        <a16:creationId xmlns:a16="http://schemas.microsoft.com/office/drawing/2014/main" id="{17135B22-B3EF-061E-2397-5B03500F6758}"/>
                      </a:ext>
                    </a:extLst>
                  </p14:cNvPr>
                  <p14:cNvContentPartPr/>
                  <p14:nvPr/>
                </p14:nvContentPartPr>
                <p14:xfrm>
                  <a:off x="2309231" y="4616216"/>
                  <a:ext cx="198000" cy="93240"/>
                </p14:xfrm>
              </p:contentPart>
            </mc:Choice>
            <mc:Fallback>
              <p:pic>
                <p:nvPicPr>
                  <p:cNvPr id="440" name="Pennanteckning 439">
                    <a:extLst>
                      <a:ext uri="{FF2B5EF4-FFF2-40B4-BE49-F238E27FC236}">
                        <a16:creationId xmlns:a16="http://schemas.microsoft.com/office/drawing/2014/main" id="{17135B22-B3EF-061E-2397-5B03500F6758}"/>
                      </a:ext>
                    </a:extLst>
                  </p:cNvPr>
                  <p:cNvPicPr/>
                  <p:nvPr/>
                </p:nvPicPr>
                <p:blipFill>
                  <a:blip r:embed="rId186"/>
                  <a:stretch>
                    <a:fillRect/>
                  </a:stretch>
                </p:blipFill>
                <p:spPr>
                  <a:xfrm>
                    <a:off x="2294111" y="4601096"/>
                    <a:ext cx="2282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441" name="Pennanteckning 440">
                    <a:extLst>
                      <a:ext uri="{FF2B5EF4-FFF2-40B4-BE49-F238E27FC236}">
                        <a16:creationId xmlns:a16="http://schemas.microsoft.com/office/drawing/2014/main" id="{6AFB6118-4B48-1BF5-3798-11F0D4630105}"/>
                      </a:ext>
                    </a:extLst>
                  </p14:cNvPr>
                  <p14:cNvContentPartPr/>
                  <p14:nvPr/>
                </p14:nvContentPartPr>
                <p14:xfrm>
                  <a:off x="2549351" y="4427936"/>
                  <a:ext cx="189360" cy="245520"/>
                </p14:xfrm>
              </p:contentPart>
            </mc:Choice>
            <mc:Fallback>
              <p:pic>
                <p:nvPicPr>
                  <p:cNvPr id="441" name="Pennanteckning 440">
                    <a:extLst>
                      <a:ext uri="{FF2B5EF4-FFF2-40B4-BE49-F238E27FC236}">
                        <a16:creationId xmlns:a16="http://schemas.microsoft.com/office/drawing/2014/main" id="{6AFB6118-4B48-1BF5-3798-11F0D4630105}"/>
                      </a:ext>
                    </a:extLst>
                  </p:cNvPr>
                  <p:cNvPicPr/>
                  <p:nvPr/>
                </p:nvPicPr>
                <p:blipFill>
                  <a:blip r:embed="rId188"/>
                  <a:stretch>
                    <a:fillRect/>
                  </a:stretch>
                </p:blipFill>
                <p:spPr>
                  <a:xfrm>
                    <a:off x="2534231" y="4412816"/>
                    <a:ext cx="219960" cy="276120"/>
                  </a:xfrm>
                  <a:prstGeom prst="rect">
                    <a:avLst/>
                  </a:prstGeom>
                </p:spPr>
              </p:pic>
            </mc:Fallback>
          </mc:AlternateContent>
        </p:grpSp>
        <p:grpSp>
          <p:nvGrpSpPr>
            <p:cNvPr id="445" name="Grupp 444">
              <a:extLst>
                <a:ext uri="{FF2B5EF4-FFF2-40B4-BE49-F238E27FC236}">
                  <a16:creationId xmlns:a16="http://schemas.microsoft.com/office/drawing/2014/main" id="{3AD4889F-75A2-3CA8-10FB-EEBF16F7E56D}"/>
                </a:ext>
              </a:extLst>
            </p:cNvPr>
            <p:cNvGrpSpPr/>
            <p:nvPr/>
          </p:nvGrpSpPr>
          <p:grpSpPr>
            <a:xfrm>
              <a:off x="2968391" y="4410656"/>
              <a:ext cx="1072440" cy="405000"/>
              <a:chOff x="2968391" y="4410656"/>
              <a:chExt cx="1072440" cy="405000"/>
            </a:xfrm>
          </p:grpSpPr>
          <mc:AlternateContent xmlns:mc="http://schemas.openxmlformats.org/markup-compatibility/2006">
            <mc:Choice xmlns:p14="http://schemas.microsoft.com/office/powerpoint/2010/main" Requires="p14">
              <p:contentPart p14:bwMode="auto" r:id="rId189">
                <p14:nvContentPartPr>
                  <p14:cNvPr id="442" name="Pennanteckning 441">
                    <a:extLst>
                      <a:ext uri="{FF2B5EF4-FFF2-40B4-BE49-F238E27FC236}">
                        <a16:creationId xmlns:a16="http://schemas.microsoft.com/office/drawing/2014/main" id="{60BAF793-DFFC-D908-2330-8CDC1F6C90E5}"/>
                      </a:ext>
                    </a:extLst>
                  </p14:cNvPr>
                  <p14:cNvContentPartPr/>
                  <p14:nvPr/>
                </p14:nvContentPartPr>
                <p14:xfrm>
                  <a:off x="3023831" y="4410656"/>
                  <a:ext cx="7200" cy="350280"/>
                </p14:xfrm>
              </p:contentPart>
            </mc:Choice>
            <mc:Fallback>
              <p:pic>
                <p:nvPicPr>
                  <p:cNvPr id="442" name="Pennanteckning 441">
                    <a:extLst>
                      <a:ext uri="{FF2B5EF4-FFF2-40B4-BE49-F238E27FC236}">
                        <a16:creationId xmlns:a16="http://schemas.microsoft.com/office/drawing/2014/main" id="{60BAF793-DFFC-D908-2330-8CDC1F6C90E5}"/>
                      </a:ext>
                    </a:extLst>
                  </p:cNvPr>
                  <p:cNvPicPr/>
                  <p:nvPr/>
                </p:nvPicPr>
                <p:blipFill>
                  <a:blip r:embed="rId190"/>
                  <a:stretch>
                    <a:fillRect/>
                  </a:stretch>
                </p:blipFill>
                <p:spPr>
                  <a:xfrm>
                    <a:off x="3008351" y="4395176"/>
                    <a:ext cx="3744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443" name="Pennanteckning 442">
                    <a:extLst>
                      <a:ext uri="{FF2B5EF4-FFF2-40B4-BE49-F238E27FC236}">
                        <a16:creationId xmlns:a16="http://schemas.microsoft.com/office/drawing/2014/main" id="{F20B6763-80BB-3739-D34D-841E1021B385}"/>
                      </a:ext>
                    </a:extLst>
                  </p14:cNvPr>
                  <p14:cNvContentPartPr/>
                  <p14:nvPr/>
                </p14:nvContentPartPr>
                <p14:xfrm>
                  <a:off x="2968391" y="4604696"/>
                  <a:ext cx="466560" cy="137520"/>
                </p14:xfrm>
              </p:contentPart>
            </mc:Choice>
            <mc:Fallback>
              <p:pic>
                <p:nvPicPr>
                  <p:cNvPr id="443" name="Pennanteckning 442">
                    <a:extLst>
                      <a:ext uri="{FF2B5EF4-FFF2-40B4-BE49-F238E27FC236}">
                        <a16:creationId xmlns:a16="http://schemas.microsoft.com/office/drawing/2014/main" id="{F20B6763-80BB-3739-D34D-841E1021B385}"/>
                      </a:ext>
                    </a:extLst>
                  </p:cNvPr>
                  <p:cNvPicPr/>
                  <p:nvPr/>
                </p:nvPicPr>
                <p:blipFill>
                  <a:blip r:embed="rId192"/>
                  <a:stretch>
                    <a:fillRect/>
                  </a:stretch>
                </p:blipFill>
                <p:spPr>
                  <a:xfrm>
                    <a:off x="2953271" y="4589576"/>
                    <a:ext cx="4968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444" name="Pennanteckning 443">
                    <a:extLst>
                      <a:ext uri="{FF2B5EF4-FFF2-40B4-BE49-F238E27FC236}">
                        <a16:creationId xmlns:a16="http://schemas.microsoft.com/office/drawing/2014/main" id="{FD1119D8-3921-A342-3D15-13798FE7E89A}"/>
                      </a:ext>
                    </a:extLst>
                  </p14:cNvPr>
                  <p14:cNvContentPartPr/>
                  <p14:nvPr/>
                </p14:nvContentPartPr>
                <p14:xfrm>
                  <a:off x="3473111" y="4483016"/>
                  <a:ext cx="567720" cy="332640"/>
                </p14:xfrm>
              </p:contentPart>
            </mc:Choice>
            <mc:Fallback>
              <p:pic>
                <p:nvPicPr>
                  <p:cNvPr id="444" name="Pennanteckning 443">
                    <a:extLst>
                      <a:ext uri="{FF2B5EF4-FFF2-40B4-BE49-F238E27FC236}">
                        <a16:creationId xmlns:a16="http://schemas.microsoft.com/office/drawing/2014/main" id="{FD1119D8-3921-A342-3D15-13798FE7E89A}"/>
                      </a:ext>
                    </a:extLst>
                  </p:cNvPr>
                  <p:cNvPicPr/>
                  <p:nvPr/>
                </p:nvPicPr>
                <p:blipFill>
                  <a:blip r:embed="rId194"/>
                  <a:stretch>
                    <a:fillRect/>
                  </a:stretch>
                </p:blipFill>
                <p:spPr>
                  <a:xfrm>
                    <a:off x="3457991" y="4467896"/>
                    <a:ext cx="598320" cy="363240"/>
                  </a:xfrm>
                  <a:prstGeom prst="rect">
                    <a:avLst/>
                  </a:prstGeom>
                </p:spPr>
              </p:pic>
            </mc:Fallback>
          </mc:AlternateContent>
        </p:grpSp>
        <p:grpSp>
          <p:nvGrpSpPr>
            <p:cNvPr id="449" name="Grupp 448">
              <a:extLst>
                <a:ext uri="{FF2B5EF4-FFF2-40B4-BE49-F238E27FC236}">
                  <a16:creationId xmlns:a16="http://schemas.microsoft.com/office/drawing/2014/main" id="{092FB1A2-9CE7-7C67-56EC-64842E1AC461}"/>
                </a:ext>
              </a:extLst>
            </p:cNvPr>
            <p:cNvGrpSpPr/>
            <p:nvPr/>
          </p:nvGrpSpPr>
          <p:grpSpPr>
            <a:xfrm>
              <a:off x="992351" y="5141096"/>
              <a:ext cx="390240" cy="136080"/>
              <a:chOff x="992351" y="5141096"/>
              <a:chExt cx="390240" cy="136080"/>
            </a:xfrm>
          </p:grpSpPr>
          <mc:AlternateContent xmlns:mc="http://schemas.openxmlformats.org/markup-compatibility/2006">
            <mc:Choice xmlns:p14="http://schemas.microsoft.com/office/powerpoint/2010/main" Requires="p14">
              <p:contentPart p14:bwMode="auto" r:id="rId195">
                <p14:nvContentPartPr>
                  <p14:cNvPr id="447" name="Pennanteckning 446">
                    <a:extLst>
                      <a:ext uri="{FF2B5EF4-FFF2-40B4-BE49-F238E27FC236}">
                        <a16:creationId xmlns:a16="http://schemas.microsoft.com/office/drawing/2014/main" id="{6CE91161-839F-1E7C-08A5-DC11FF0CCCC6}"/>
                      </a:ext>
                    </a:extLst>
                  </p14:cNvPr>
                  <p14:cNvContentPartPr/>
                  <p14:nvPr/>
                </p14:nvContentPartPr>
                <p14:xfrm>
                  <a:off x="992351" y="5141096"/>
                  <a:ext cx="88920" cy="129240"/>
                </p14:xfrm>
              </p:contentPart>
            </mc:Choice>
            <mc:Fallback>
              <p:pic>
                <p:nvPicPr>
                  <p:cNvPr id="447" name="Pennanteckning 446">
                    <a:extLst>
                      <a:ext uri="{FF2B5EF4-FFF2-40B4-BE49-F238E27FC236}">
                        <a16:creationId xmlns:a16="http://schemas.microsoft.com/office/drawing/2014/main" id="{6CE91161-839F-1E7C-08A5-DC11FF0CCCC6}"/>
                      </a:ext>
                    </a:extLst>
                  </p:cNvPr>
                  <p:cNvPicPr/>
                  <p:nvPr/>
                </p:nvPicPr>
                <p:blipFill>
                  <a:blip r:embed="rId196"/>
                  <a:stretch>
                    <a:fillRect/>
                  </a:stretch>
                </p:blipFill>
                <p:spPr>
                  <a:xfrm>
                    <a:off x="976871" y="5125616"/>
                    <a:ext cx="11952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448" name="Pennanteckning 447">
                    <a:extLst>
                      <a:ext uri="{FF2B5EF4-FFF2-40B4-BE49-F238E27FC236}">
                        <a16:creationId xmlns:a16="http://schemas.microsoft.com/office/drawing/2014/main" id="{FF2E9115-D4DD-3BC0-19FF-896C739BD563}"/>
                      </a:ext>
                    </a:extLst>
                  </p14:cNvPr>
                  <p14:cNvContentPartPr/>
                  <p14:nvPr/>
                </p14:nvContentPartPr>
                <p14:xfrm>
                  <a:off x="1188911" y="5189696"/>
                  <a:ext cx="193680" cy="87480"/>
                </p14:xfrm>
              </p:contentPart>
            </mc:Choice>
            <mc:Fallback>
              <p:pic>
                <p:nvPicPr>
                  <p:cNvPr id="448" name="Pennanteckning 447">
                    <a:extLst>
                      <a:ext uri="{FF2B5EF4-FFF2-40B4-BE49-F238E27FC236}">
                        <a16:creationId xmlns:a16="http://schemas.microsoft.com/office/drawing/2014/main" id="{FF2E9115-D4DD-3BC0-19FF-896C739BD563}"/>
                      </a:ext>
                    </a:extLst>
                  </p:cNvPr>
                  <p:cNvPicPr/>
                  <p:nvPr/>
                </p:nvPicPr>
                <p:blipFill>
                  <a:blip r:embed="rId198"/>
                  <a:stretch>
                    <a:fillRect/>
                  </a:stretch>
                </p:blipFill>
                <p:spPr>
                  <a:xfrm>
                    <a:off x="1173791" y="5174216"/>
                    <a:ext cx="224280" cy="117720"/>
                  </a:xfrm>
                  <a:prstGeom prst="rect">
                    <a:avLst/>
                  </a:prstGeom>
                </p:spPr>
              </p:pic>
            </mc:Fallback>
          </mc:AlternateContent>
        </p:grpSp>
        <p:grpSp>
          <p:nvGrpSpPr>
            <p:cNvPr id="461" name="Grupp 460">
              <a:extLst>
                <a:ext uri="{FF2B5EF4-FFF2-40B4-BE49-F238E27FC236}">
                  <a16:creationId xmlns:a16="http://schemas.microsoft.com/office/drawing/2014/main" id="{5DC592A7-1E35-8565-DA21-948A857C5251}"/>
                </a:ext>
              </a:extLst>
            </p:cNvPr>
            <p:cNvGrpSpPr/>
            <p:nvPr/>
          </p:nvGrpSpPr>
          <p:grpSpPr>
            <a:xfrm>
              <a:off x="1681751" y="5087456"/>
              <a:ext cx="2618280" cy="442080"/>
              <a:chOff x="1681751" y="5087456"/>
              <a:chExt cx="2618280" cy="442080"/>
            </a:xfrm>
          </p:grpSpPr>
          <mc:AlternateContent xmlns:mc="http://schemas.openxmlformats.org/markup-compatibility/2006">
            <mc:Choice xmlns:p14="http://schemas.microsoft.com/office/powerpoint/2010/main" Requires="p14">
              <p:contentPart p14:bwMode="auto" r:id="rId199">
                <p14:nvContentPartPr>
                  <p14:cNvPr id="450" name="Pennanteckning 449">
                    <a:extLst>
                      <a:ext uri="{FF2B5EF4-FFF2-40B4-BE49-F238E27FC236}">
                        <a16:creationId xmlns:a16="http://schemas.microsoft.com/office/drawing/2014/main" id="{2CACBB72-C254-E422-C30B-0716D1511AFA}"/>
                      </a:ext>
                    </a:extLst>
                  </p14:cNvPr>
                  <p14:cNvContentPartPr/>
                  <p14:nvPr/>
                </p14:nvContentPartPr>
                <p14:xfrm>
                  <a:off x="1681751" y="5213096"/>
                  <a:ext cx="64080" cy="114120"/>
                </p14:xfrm>
              </p:contentPart>
            </mc:Choice>
            <mc:Fallback>
              <p:pic>
                <p:nvPicPr>
                  <p:cNvPr id="450" name="Pennanteckning 449">
                    <a:extLst>
                      <a:ext uri="{FF2B5EF4-FFF2-40B4-BE49-F238E27FC236}">
                        <a16:creationId xmlns:a16="http://schemas.microsoft.com/office/drawing/2014/main" id="{2CACBB72-C254-E422-C30B-0716D1511AFA}"/>
                      </a:ext>
                    </a:extLst>
                  </p:cNvPr>
                  <p:cNvPicPr/>
                  <p:nvPr/>
                </p:nvPicPr>
                <p:blipFill>
                  <a:blip r:embed="rId200"/>
                  <a:stretch>
                    <a:fillRect/>
                  </a:stretch>
                </p:blipFill>
                <p:spPr>
                  <a:xfrm>
                    <a:off x="1666631" y="5197616"/>
                    <a:ext cx="943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451" name="Pennanteckning 450">
                    <a:extLst>
                      <a:ext uri="{FF2B5EF4-FFF2-40B4-BE49-F238E27FC236}">
                        <a16:creationId xmlns:a16="http://schemas.microsoft.com/office/drawing/2014/main" id="{586D9243-738A-AADD-C393-64AA9BB9B571}"/>
                      </a:ext>
                    </a:extLst>
                  </p14:cNvPr>
                  <p14:cNvContentPartPr/>
                  <p14:nvPr/>
                </p14:nvContentPartPr>
                <p14:xfrm>
                  <a:off x="1760951" y="5087456"/>
                  <a:ext cx="9000" cy="17280"/>
                </p14:xfrm>
              </p:contentPart>
            </mc:Choice>
            <mc:Fallback>
              <p:pic>
                <p:nvPicPr>
                  <p:cNvPr id="451" name="Pennanteckning 450">
                    <a:extLst>
                      <a:ext uri="{FF2B5EF4-FFF2-40B4-BE49-F238E27FC236}">
                        <a16:creationId xmlns:a16="http://schemas.microsoft.com/office/drawing/2014/main" id="{586D9243-738A-AADD-C393-64AA9BB9B571}"/>
                      </a:ext>
                    </a:extLst>
                  </p:cNvPr>
                  <p:cNvPicPr/>
                  <p:nvPr/>
                </p:nvPicPr>
                <p:blipFill>
                  <a:blip r:embed="rId202"/>
                  <a:stretch>
                    <a:fillRect/>
                  </a:stretch>
                </p:blipFill>
                <p:spPr>
                  <a:xfrm>
                    <a:off x="1745831" y="5072336"/>
                    <a:ext cx="392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452" name="Pennanteckning 451">
                    <a:extLst>
                      <a:ext uri="{FF2B5EF4-FFF2-40B4-BE49-F238E27FC236}">
                        <a16:creationId xmlns:a16="http://schemas.microsoft.com/office/drawing/2014/main" id="{B5ADDE36-C64C-0351-6E8E-F8C0C38078C0}"/>
                      </a:ext>
                    </a:extLst>
                  </p14:cNvPr>
                  <p14:cNvContentPartPr/>
                  <p14:nvPr/>
                </p14:nvContentPartPr>
                <p14:xfrm>
                  <a:off x="1851671" y="5224616"/>
                  <a:ext cx="249840" cy="57960"/>
                </p14:xfrm>
              </p:contentPart>
            </mc:Choice>
            <mc:Fallback>
              <p:pic>
                <p:nvPicPr>
                  <p:cNvPr id="452" name="Pennanteckning 451">
                    <a:extLst>
                      <a:ext uri="{FF2B5EF4-FFF2-40B4-BE49-F238E27FC236}">
                        <a16:creationId xmlns:a16="http://schemas.microsoft.com/office/drawing/2014/main" id="{B5ADDE36-C64C-0351-6E8E-F8C0C38078C0}"/>
                      </a:ext>
                    </a:extLst>
                  </p:cNvPr>
                  <p:cNvPicPr/>
                  <p:nvPr/>
                </p:nvPicPr>
                <p:blipFill>
                  <a:blip r:embed="rId204"/>
                  <a:stretch>
                    <a:fillRect/>
                  </a:stretch>
                </p:blipFill>
                <p:spPr>
                  <a:xfrm>
                    <a:off x="1836191" y="5209496"/>
                    <a:ext cx="2800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453" name="Pennanteckning 452">
                    <a:extLst>
                      <a:ext uri="{FF2B5EF4-FFF2-40B4-BE49-F238E27FC236}">
                        <a16:creationId xmlns:a16="http://schemas.microsoft.com/office/drawing/2014/main" id="{6C6F18AA-C43A-4D5A-7C78-16CCF0F4B6B0}"/>
                      </a:ext>
                    </a:extLst>
                  </p14:cNvPr>
                  <p14:cNvContentPartPr/>
                  <p14:nvPr/>
                </p14:nvContentPartPr>
                <p14:xfrm>
                  <a:off x="2124191" y="5205536"/>
                  <a:ext cx="160200" cy="69120"/>
                </p14:xfrm>
              </p:contentPart>
            </mc:Choice>
            <mc:Fallback>
              <p:pic>
                <p:nvPicPr>
                  <p:cNvPr id="453" name="Pennanteckning 452">
                    <a:extLst>
                      <a:ext uri="{FF2B5EF4-FFF2-40B4-BE49-F238E27FC236}">
                        <a16:creationId xmlns:a16="http://schemas.microsoft.com/office/drawing/2014/main" id="{6C6F18AA-C43A-4D5A-7C78-16CCF0F4B6B0}"/>
                      </a:ext>
                    </a:extLst>
                  </p:cNvPr>
                  <p:cNvPicPr/>
                  <p:nvPr/>
                </p:nvPicPr>
                <p:blipFill>
                  <a:blip r:embed="rId206"/>
                  <a:stretch>
                    <a:fillRect/>
                  </a:stretch>
                </p:blipFill>
                <p:spPr>
                  <a:xfrm>
                    <a:off x="2109071" y="5190056"/>
                    <a:ext cx="1908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454" name="Pennanteckning 453">
                    <a:extLst>
                      <a:ext uri="{FF2B5EF4-FFF2-40B4-BE49-F238E27FC236}">
                        <a16:creationId xmlns:a16="http://schemas.microsoft.com/office/drawing/2014/main" id="{83CE3CA7-0910-5DFB-C528-AFC50C753AF6}"/>
                      </a:ext>
                    </a:extLst>
                  </p14:cNvPr>
                  <p14:cNvContentPartPr/>
                  <p14:nvPr/>
                </p14:nvContentPartPr>
                <p14:xfrm>
                  <a:off x="2283311" y="5191136"/>
                  <a:ext cx="73080" cy="338400"/>
                </p14:xfrm>
              </p:contentPart>
            </mc:Choice>
            <mc:Fallback>
              <p:pic>
                <p:nvPicPr>
                  <p:cNvPr id="454" name="Pennanteckning 453">
                    <a:extLst>
                      <a:ext uri="{FF2B5EF4-FFF2-40B4-BE49-F238E27FC236}">
                        <a16:creationId xmlns:a16="http://schemas.microsoft.com/office/drawing/2014/main" id="{83CE3CA7-0910-5DFB-C528-AFC50C753AF6}"/>
                      </a:ext>
                    </a:extLst>
                  </p:cNvPr>
                  <p:cNvPicPr/>
                  <p:nvPr/>
                </p:nvPicPr>
                <p:blipFill>
                  <a:blip r:embed="rId208"/>
                  <a:stretch>
                    <a:fillRect/>
                  </a:stretch>
                </p:blipFill>
                <p:spPr>
                  <a:xfrm>
                    <a:off x="2268191" y="5176016"/>
                    <a:ext cx="10368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455" name="Pennanteckning 454">
                    <a:extLst>
                      <a:ext uri="{FF2B5EF4-FFF2-40B4-BE49-F238E27FC236}">
                        <a16:creationId xmlns:a16="http://schemas.microsoft.com/office/drawing/2014/main" id="{286498E4-CA7B-2E3A-AC39-E01679185E71}"/>
                      </a:ext>
                    </a:extLst>
                  </p14:cNvPr>
                  <p14:cNvContentPartPr/>
                  <p14:nvPr/>
                </p14:nvContentPartPr>
                <p14:xfrm>
                  <a:off x="2412911" y="5211296"/>
                  <a:ext cx="135000" cy="181080"/>
                </p14:xfrm>
              </p:contentPart>
            </mc:Choice>
            <mc:Fallback>
              <p:pic>
                <p:nvPicPr>
                  <p:cNvPr id="455" name="Pennanteckning 454">
                    <a:extLst>
                      <a:ext uri="{FF2B5EF4-FFF2-40B4-BE49-F238E27FC236}">
                        <a16:creationId xmlns:a16="http://schemas.microsoft.com/office/drawing/2014/main" id="{286498E4-CA7B-2E3A-AC39-E01679185E71}"/>
                      </a:ext>
                    </a:extLst>
                  </p:cNvPr>
                  <p:cNvPicPr/>
                  <p:nvPr/>
                </p:nvPicPr>
                <p:blipFill>
                  <a:blip r:embed="rId210"/>
                  <a:stretch>
                    <a:fillRect/>
                  </a:stretch>
                </p:blipFill>
                <p:spPr>
                  <a:xfrm>
                    <a:off x="2397791" y="5196176"/>
                    <a:ext cx="1656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456" name="Pennanteckning 455">
                    <a:extLst>
                      <a:ext uri="{FF2B5EF4-FFF2-40B4-BE49-F238E27FC236}">
                        <a16:creationId xmlns:a16="http://schemas.microsoft.com/office/drawing/2014/main" id="{4E1F048E-995A-7CED-F743-B756139144B7}"/>
                      </a:ext>
                    </a:extLst>
                  </p14:cNvPr>
                  <p14:cNvContentPartPr/>
                  <p14:nvPr/>
                </p14:nvContentPartPr>
                <p14:xfrm>
                  <a:off x="2605511" y="5098256"/>
                  <a:ext cx="342720" cy="267840"/>
                </p14:xfrm>
              </p:contentPart>
            </mc:Choice>
            <mc:Fallback>
              <p:pic>
                <p:nvPicPr>
                  <p:cNvPr id="456" name="Pennanteckning 455">
                    <a:extLst>
                      <a:ext uri="{FF2B5EF4-FFF2-40B4-BE49-F238E27FC236}">
                        <a16:creationId xmlns:a16="http://schemas.microsoft.com/office/drawing/2014/main" id="{4E1F048E-995A-7CED-F743-B756139144B7}"/>
                      </a:ext>
                    </a:extLst>
                  </p:cNvPr>
                  <p:cNvPicPr/>
                  <p:nvPr/>
                </p:nvPicPr>
                <p:blipFill>
                  <a:blip r:embed="rId212"/>
                  <a:stretch>
                    <a:fillRect/>
                  </a:stretch>
                </p:blipFill>
                <p:spPr>
                  <a:xfrm>
                    <a:off x="2590031" y="5083136"/>
                    <a:ext cx="3729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457" name="Pennanteckning 456">
                    <a:extLst>
                      <a:ext uri="{FF2B5EF4-FFF2-40B4-BE49-F238E27FC236}">
                        <a16:creationId xmlns:a16="http://schemas.microsoft.com/office/drawing/2014/main" id="{008B724D-841A-83D5-4B71-98A121E5D76E}"/>
                      </a:ext>
                    </a:extLst>
                  </p14:cNvPr>
                  <p14:cNvContentPartPr/>
                  <p14:nvPr/>
                </p14:nvContentPartPr>
                <p14:xfrm>
                  <a:off x="2891711" y="5222816"/>
                  <a:ext cx="109080" cy="7200"/>
                </p14:xfrm>
              </p:contentPart>
            </mc:Choice>
            <mc:Fallback>
              <p:pic>
                <p:nvPicPr>
                  <p:cNvPr id="457" name="Pennanteckning 456">
                    <a:extLst>
                      <a:ext uri="{FF2B5EF4-FFF2-40B4-BE49-F238E27FC236}">
                        <a16:creationId xmlns:a16="http://schemas.microsoft.com/office/drawing/2014/main" id="{008B724D-841A-83D5-4B71-98A121E5D76E}"/>
                      </a:ext>
                    </a:extLst>
                  </p:cNvPr>
                  <p:cNvPicPr/>
                  <p:nvPr/>
                </p:nvPicPr>
                <p:blipFill>
                  <a:blip r:embed="rId214"/>
                  <a:stretch>
                    <a:fillRect/>
                  </a:stretch>
                </p:blipFill>
                <p:spPr>
                  <a:xfrm>
                    <a:off x="2876231" y="5207696"/>
                    <a:ext cx="1396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459" name="Pennanteckning 458">
                    <a:extLst>
                      <a:ext uri="{FF2B5EF4-FFF2-40B4-BE49-F238E27FC236}">
                        <a16:creationId xmlns:a16="http://schemas.microsoft.com/office/drawing/2014/main" id="{718A4FD4-9431-3E25-C579-7F3E1D3CD35B}"/>
                      </a:ext>
                    </a:extLst>
                  </p14:cNvPr>
                  <p14:cNvContentPartPr/>
                  <p14:nvPr/>
                </p14:nvContentPartPr>
                <p14:xfrm>
                  <a:off x="3178631" y="5115536"/>
                  <a:ext cx="1046160" cy="304200"/>
                </p14:xfrm>
              </p:contentPart>
            </mc:Choice>
            <mc:Fallback>
              <p:pic>
                <p:nvPicPr>
                  <p:cNvPr id="459" name="Pennanteckning 458">
                    <a:extLst>
                      <a:ext uri="{FF2B5EF4-FFF2-40B4-BE49-F238E27FC236}">
                        <a16:creationId xmlns:a16="http://schemas.microsoft.com/office/drawing/2014/main" id="{718A4FD4-9431-3E25-C579-7F3E1D3CD35B}"/>
                      </a:ext>
                    </a:extLst>
                  </p:cNvPr>
                  <p:cNvPicPr/>
                  <p:nvPr/>
                </p:nvPicPr>
                <p:blipFill>
                  <a:blip r:embed="rId216"/>
                  <a:stretch>
                    <a:fillRect/>
                  </a:stretch>
                </p:blipFill>
                <p:spPr>
                  <a:xfrm>
                    <a:off x="3163151" y="5100416"/>
                    <a:ext cx="10767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460" name="Pennanteckning 459">
                    <a:extLst>
                      <a:ext uri="{FF2B5EF4-FFF2-40B4-BE49-F238E27FC236}">
                        <a16:creationId xmlns:a16="http://schemas.microsoft.com/office/drawing/2014/main" id="{23C4BCDF-197D-FC47-E13C-344BDA13683E}"/>
                      </a:ext>
                    </a:extLst>
                  </p14:cNvPr>
                  <p14:cNvContentPartPr/>
                  <p14:nvPr/>
                </p14:nvContentPartPr>
                <p14:xfrm>
                  <a:off x="4180871" y="5222096"/>
                  <a:ext cx="119160" cy="65520"/>
                </p14:xfrm>
              </p:contentPart>
            </mc:Choice>
            <mc:Fallback>
              <p:pic>
                <p:nvPicPr>
                  <p:cNvPr id="460" name="Pennanteckning 459">
                    <a:extLst>
                      <a:ext uri="{FF2B5EF4-FFF2-40B4-BE49-F238E27FC236}">
                        <a16:creationId xmlns:a16="http://schemas.microsoft.com/office/drawing/2014/main" id="{23C4BCDF-197D-FC47-E13C-344BDA13683E}"/>
                      </a:ext>
                    </a:extLst>
                  </p:cNvPr>
                  <p:cNvPicPr/>
                  <p:nvPr/>
                </p:nvPicPr>
                <p:blipFill>
                  <a:blip r:embed="rId218"/>
                  <a:stretch>
                    <a:fillRect/>
                  </a:stretch>
                </p:blipFill>
                <p:spPr>
                  <a:xfrm>
                    <a:off x="4165751" y="5206976"/>
                    <a:ext cx="149760" cy="96120"/>
                  </a:xfrm>
                  <a:prstGeom prst="rect">
                    <a:avLst/>
                  </a:prstGeom>
                </p:spPr>
              </p:pic>
            </mc:Fallback>
          </mc:AlternateContent>
        </p:grpSp>
      </p:grpSp>
      <p:grpSp>
        <p:nvGrpSpPr>
          <p:cNvPr id="857" name="Grupp 856">
            <a:extLst>
              <a:ext uri="{FF2B5EF4-FFF2-40B4-BE49-F238E27FC236}">
                <a16:creationId xmlns:a16="http://schemas.microsoft.com/office/drawing/2014/main" id="{A11693D3-F821-91DB-60C9-54B4AD57AE1B}"/>
              </a:ext>
            </a:extLst>
          </p:cNvPr>
          <p:cNvGrpSpPr/>
          <p:nvPr/>
        </p:nvGrpSpPr>
        <p:grpSpPr>
          <a:xfrm>
            <a:off x="4954871" y="1468376"/>
            <a:ext cx="3225960" cy="1613880"/>
            <a:chOff x="4954871" y="1468376"/>
            <a:chExt cx="3225960" cy="1613880"/>
          </a:xfrm>
        </p:grpSpPr>
        <p:grpSp>
          <p:nvGrpSpPr>
            <p:cNvPr id="467" name="Grupp 466">
              <a:extLst>
                <a:ext uri="{FF2B5EF4-FFF2-40B4-BE49-F238E27FC236}">
                  <a16:creationId xmlns:a16="http://schemas.microsoft.com/office/drawing/2014/main" id="{0F3D96C9-3812-3CCE-D82A-C95B4853A37F}"/>
                </a:ext>
              </a:extLst>
            </p:cNvPr>
            <p:cNvGrpSpPr/>
            <p:nvPr/>
          </p:nvGrpSpPr>
          <p:grpSpPr>
            <a:xfrm>
              <a:off x="4954871" y="1539656"/>
              <a:ext cx="1379880" cy="208800"/>
              <a:chOff x="4954871" y="1539656"/>
              <a:chExt cx="1379880" cy="208800"/>
            </a:xfrm>
          </p:grpSpPr>
          <mc:AlternateContent xmlns:mc="http://schemas.openxmlformats.org/markup-compatibility/2006">
            <mc:Choice xmlns:p14="http://schemas.microsoft.com/office/powerpoint/2010/main" Requires="p14">
              <p:contentPart p14:bwMode="auto" r:id="rId219">
                <p14:nvContentPartPr>
                  <p14:cNvPr id="462" name="Pennanteckning 461">
                    <a:extLst>
                      <a:ext uri="{FF2B5EF4-FFF2-40B4-BE49-F238E27FC236}">
                        <a16:creationId xmlns:a16="http://schemas.microsoft.com/office/drawing/2014/main" id="{7437EFC5-725D-5497-8376-85DE395CF367}"/>
                      </a:ext>
                    </a:extLst>
                  </p14:cNvPr>
                  <p14:cNvContentPartPr/>
                  <p14:nvPr/>
                </p14:nvContentPartPr>
                <p14:xfrm>
                  <a:off x="4954871" y="1628216"/>
                  <a:ext cx="279720" cy="120240"/>
                </p14:xfrm>
              </p:contentPart>
            </mc:Choice>
            <mc:Fallback>
              <p:pic>
                <p:nvPicPr>
                  <p:cNvPr id="462" name="Pennanteckning 461">
                    <a:extLst>
                      <a:ext uri="{FF2B5EF4-FFF2-40B4-BE49-F238E27FC236}">
                        <a16:creationId xmlns:a16="http://schemas.microsoft.com/office/drawing/2014/main" id="{7437EFC5-725D-5497-8376-85DE395CF367}"/>
                      </a:ext>
                    </a:extLst>
                  </p:cNvPr>
                  <p:cNvPicPr/>
                  <p:nvPr/>
                </p:nvPicPr>
                <p:blipFill>
                  <a:blip r:embed="rId220"/>
                  <a:stretch>
                    <a:fillRect/>
                  </a:stretch>
                </p:blipFill>
                <p:spPr>
                  <a:xfrm>
                    <a:off x="4939751" y="1612736"/>
                    <a:ext cx="310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463" name="Pennanteckning 462">
                    <a:extLst>
                      <a:ext uri="{FF2B5EF4-FFF2-40B4-BE49-F238E27FC236}">
                        <a16:creationId xmlns:a16="http://schemas.microsoft.com/office/drawing/2014/main" id="{C21727BE-4B56-F95F-CBDE-DB2ABDC09ED8}"/>
                      </a:ext>
                    </a:extLst>
                  </p14:cNvPr>
                  <p14:cNvContentPartPr/>
                  <p14:nvPr/>
                </p14:nvContentPartPr>
                <p14:xfrm>
                  <a:off x="5421791" y="1603016"/>
                  <a:ext cx="140760" cy="102240"/>
                </p14:xfrm>
              </p:contentPart>
            </mc:Choice>
            <mc:Fallback>
              <p:pic>
                <p:nvPicPr>
                  <p:cNvPr id="463" name="Pennanteckning 462">
                    <a:extLst>
                      <a:ext uri="{FF2B5EF4-FFF2-40B4-BE49-F238E27FC236}">
                        <a16:creationId xmlns:a16="http://schemas.microsoft.com/office/drawing/2014/main" id="{C21727BE-4B56-F95F-CBDE-DB2ABDC09ED8}"/>
                      </a:ext>
                    </a:extLst>
                  </p:cNvPr>
                  <p:cNvPicPr/>
                  <p:nvPr/>
                </p:nvPicPr>
                <p:blipFill>
                  <a:blip r:embed="rId222"/>
                  <a:stretch>
                    <a:fillRect/>
                  </a:stretch>
                </p:blipFill>
                <p:spPr>
                  <a:xfrm>
                    <a:off x="5406671" y="1587536"/>
                    <a:ext cx="1713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464" name="Pennanteckning 463">
                    <a:extLst>
                      <a:ext uri="{FF2B5EF4-FFF2-40B4-BE49-F238E27FC236}">
                        <a16:creationId xmlns:a16="http://schemas.microsoft.com/office/drawing/2014/main" id="{4C1A7A75-0F1A-3EFD-1BE7-993CE700029F}"/>
                      </a:ext>
                    </a:extLst>
                  </p14:cNvPr>
                  <p14:cNvContentPartPr/>
                  <p14:nvPr/>
                </p14:nvContentPartPr>
                <p14:xfrm>
                  <a:off x="5594951" y="1588256"/>
                  <a:ext cx="204480" cy="129960"/>
                </p14:xfrm>
              </p:contentPart>
            </mc:Choice>
            <mc:Fallback>
              <p:pic>
                <p:nvPicPr>
                  <p:cNvPr id="464" name="Pennanteckning 463">
                    <a:extLst>
                      <a:ext uri="{FF2B5EF4-FFF2-40B4-BE49-F238E27FC236}">
                        <a16:creationId xmlns:a16="http://schemas.microsoft.com/office/drawing/2014/main" id="{4C1A7A75-0F1A-3EFD-1BE7-993CE700029F}"/>
                      </a:ext>
                    </a:extLst>
                  </p:cNvPr>
                  <p:cNvPicPr/>
                  <p:nvPr/>
                </p:nvPicPr>
                <p:blipFill>
                  <a:blip r:embed="rId224"/>
                  <a:stretch>
                    <a:fillRect/>
                  </a:stretch>
                </p:blipFill>
                <p:spPr>
                  <a:xfrm>
                    <a:off x="5579831" y="1573136"/>
                    <a:ext cx="2350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465" name="Pennanteckning 464">
                    <a:extLst>
                      <a:ext uri="{FF2B5EF4-FFF2-40B4-BE49-F238E27FC236}">
                        <a16:creationId xmlns:a16="http://schemas.microsoft.com/office/drawing/2014/main" id="{266BA0CF-E6D8-58DF-1C2C-4926CAF59BEF}"/>
                      </a:ext>
                    </a:extLst>
                  </p14:cNvPr>
                  <p14:cNvContentPartPr/>
                  <p14:nvPr/>
                </p14:nvContentPartPr>
                <p14:xfrm>
                  <a:off x="5847671" y="1573136"/>
                  <a:ext cx="28800" cy="101520"/>
                </p14:xfrm>
              </p:contentPart>
            </mc:Choice>
            <mc:Fallback>
              <p:pic>
                <p:nvPicPr>
                  <p:cNvPr id="465" name="Pennanteckning 464">
                    <a:extLst>
                      <a:ext uri="{FF2B5EF4-FFF2-40B4-BE49-F238E27FC236}">
                        <a16:creationId xmlns:a16="http://schemas.microsoft.com/office/drawing/2014/main" id="{266BA0CF-E6D8-58DF-1C2C-4926CAF59BEF}"/>
                      </a:ext>
                    </a:extLst>
                  </p:cNvPr>
                  <p:cNvPicPr/>
                  <p:nvPr/>
                </p:nvPicPr>
                <p:blipFill>
                  <a:blip r:embed="rId226"/>
                  <a:stretch>
                    <a:fillRect/>
                  </a:stretch>
                </p:blipFill>
                <p:spPr>
                  <a:xfrm>
                    <a:off x="5832551" y="1558016"/>
                    <a:ext cx="594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466" name="Pennanteckning 465">
                    <a:extLst>
                      <a:ext uri="{FF2B5EF4-FFF2-40B4-BE49-F238E27FC236}">
                        <a16:creationId xmlns:a16="http://schemas.microsoft.com/office/drawing/2014/main" id="{2A083C6A-A8BF-87F4-B8DE-176E2F79A916}"/>
                      </a:ext>
                    </a:extLst>
                  </p14:cNvPr>
                  <p14:cNvContentPartPr/>
                  <p14:nvPr/>
                </p14:nvContentPartPr>
                <p14:xfrm>
                  <a:off x="5830751" y="1539656"/>
                  <a:ext cx="504000" cy="170280"/>
                </p14:xfrm>
              </p:contentPart>
            </mc:Choice>
            <mc:Fallback>
              <p:pic>
                <p:nvPicPr>
                  <p:cNvPr id="466" name="Pennanteckning 465">
                    <a:extLst>
                      <a:ext uri="{FF2B5EF4-FFF2-40B4-BE49-F238E27FC236}">
                        <a16:creationId xmlns:a16="http://schemas.microsoft.com/office/drawing/2014/main" id="{2A083C6A-A8BF-87F4-B8DE-176E2F79A916}"/>
                      </a:ext>
                    </a:extLst>
                  </p:cNvPr>
                  <p:cNvPicPr/>
                  <p:nvPr/>
                </p:nvPicPr>
                <p:blipFill>
                  <a:blip r:embed="rId228"/>
                  <a:stretch>
                    <a:fillRect/>
                  </a:stretch>
                </p:blipFill>
                <p:spPr>
                  <a:xfrm>
                    <a:off x="5815631" y="1524536"/>
                    <a:ext cx="534600" cy="200880"/>
                  </a:xfrm>
                  <a:prstGeom prst="rect">
                    <a:avLst/>
                  </a:prstGeom>
                </p:spPr>
              </p:pic>
            </mc:Fallback>
          </mc:AlternateContent>
        </p:grpSp>
        <p:grpSp>
          <p:nvGrpSpPr>
            <p:cNvPr id="474" name="Grupp 473">
              <a:extLst>
                <a:ext uri="{FF2B5EF4-FFF2-40B4-BE49-F238E27FC236}">
                  <a16:creationId xmlns:a16="http://schemas.microsoft.com/office/drawing/2014/main" id="{210B1020-47EE-64FB-C812-0CF72AED25E1}"/>
                </a:ext>
              </a:extLst>
            </p:cNvPr>
            <p:cNvGrpSpPr/>
            <p:nvPr/>
          </p:nvGrpSpPr>
          <p:grpSpPr>
            <a:xfrm>
              <a:off x="6597191" y="1468376"/>
              <a:ext cx="1505160" cy="443520"/>
              <a:chOff x="6597191" y="1468376"/>
              <a:chExt cx="1505160" cy="443520"/>
            </a:xfrm>
          </p:grpSpPr>
          <mc:AlternateContent xmlns:mc="http://schemas.openxmlformats.org/markup-compatibility/2006">
            <mc:Choice xmlns:p14="http://schemas.microsoft.com/office/powerpoint/2010/main" Requires="p14">
              <p:contentPart p14:bwMode="auto" r:id="rId229">
                <p14:nvContentPartPr>
                  <p14:cNvPr id="468" name="Pennanteckning 467">
                    <a:extLst>
                      <a:ext uri="{FF2B5EF4-FFF2-40B4-BE49-F238E27FC236}">
                        <a16:creationId xmlns:a16="http://schemas.microsoft.com/office/drawing/2014/main" id="{16C4AD9C-7B76-3663-D5A7-B15A36F04374}"/>
                      </a:ext>
                    </a:extLst>
                  </p14:cNvPr>
                  <p14:cNvContentPartPr/>
                  <p14:nvPr/>
                </p14:nvContentPartPr>
                <p14:xfrm>
                  <a:off x="6597191" y="1597616"/>
                  <a:ext cx="213840" cy="99000"/>
                </p14:xfrm>
              </p:contentPart>
            </mc:Choice>
            <mc:Fallback>
              <p:pic>
                <p:nvPicPr>
                  <p:cNvPr id="468" name="Pennanteckning 467">
                    <a:extLst>
                      <a:ext uri="{FF2B5EF4-FFF2-40B4-BE49-F238E27FC236}">
                        <a16:creationId xmlns:a16="http://schemas.microsoft.com/office/drawing/2014/main" id="{16C4AD9C-7B76-3663-D5A7-B15A36F04374}"/>
                      </a:ext>
                    </a:extLst>
                  </p:cNvPr>
                  <p:cNvPicPr/>
                  <p:nvPr/>
                </p:nvPicPr>
                <p:blipFill>
                  <a:blip r:embed="rId230"/>
                  <a:stretch>
                    <a:fillRect/>
                  </a:stretch>
                </p:blipFill>
                <p:spPr>
                  <a:xfrm>
                    <a:off x="6582071" y="1582136"/>
                    <a:ext cx="2440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469" name="Pennanteckning 468">
                    <a:extLst>
                      <a:ext uri="{FF2B5EF4-FFF2-40B4-BE49-F238E27FC236}">
                        <a16:creationId xmlns:a16="http://schemas.microsoft.com/office/drawing/2014/main" id="{574E5305-AE11-450C-D1B2-69001BA9D4AB}"/>
                      </a:ext>
                    </a:extLst>
                  </p14:cNvPr>
                  <p14:cNvContentPartPr/>
                  <p14:nvPr/>
                </p14:nvContentPartPr>
                <p14:xfrm>
                  <a:off x="6867551" y="1633616"/>
                  <a:ext cx="157680" cy="86400"/>
                </p14:xfrm>
              </p:contentPart>
            </mc:Choice>
            <mc:Fallback>
              <p:pic>
                <p:nvPicPr>
                  <p:cNvPr id="469" name="Pennanteckning 468">
                    <a:extLst>
                      <a:ext uri="{FF2B5EF4-FFF2-40B4-BE49-F238E27FC236}">
                        <a16:creationId xmlns:a16="http://schemas.microsoft.com/office/drawing/2014/main" id="{574E5305-AE11-450C-D1B2-69001BA9D4AB}"/>
                      </a:ext>
                    </a:extLst>
                  </p:cNvPr>
                  <p:cNvPicPr/>
                  <p:nvPr/>
                </p:nvPicPr>
                <p:blipFill>
                  <a:blip r:embed="rId232"/>
                  <a:stretch>
                    <a:fillRect/>
                  </a:stretch>
                </p:blipFill>
                <p:spPr>
                  <a:xfrm>
                    <a:off x="6852431" y="1618136"/>
                    <a:ext cx="1882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470" name="Pennanteckning 469">
                    <a:extLst>
                      <a:ext uri="{FF2B5EF4-FFF2-40B4-BE49-F238E27FC236}">
                        <a16:creationId xmlns:a16="http://schemas.microsoft.com/office/drawing/2014/main" id="{A6B64C45-0E85-982A-107F-3931F772AF2B}"/>
                      </a:ext>
                    </a:extLst>
                  </p14:cNvPr>
                  <p14:cNvContentPartPr/>
                  <p14:nvPr/>
                </p14:nvContentPartPr>
                <p14:xfrm>
                  <a:off x="7048991" y="1662056"/>
                  <a:ext cx="45720" cy="38880"/>
                </p14:xfrm>
              </p:contentPart>
            </mc:Choice>
            <mc:Fallback>
              <p:pic>
                <p:nvPicPr>
                  <p:cNvPr id="470" name="Pennanteckning 469">
                    <a:extLst>
                      <a:ext uri="{FF2B5EF4-FFF2-40B4-BE49-F238E27FC236}">
                        <a16:creationId xmlns:a16="http://schemas.microsoft.com/office/drawing/2014/main" id="{A6B64C45-0E85-982A-107F-3931F772AF2B}"/>
                      </a:ext>
                    </a:extLst>
                  </p:cNvPr>
                  <p:cNvPicPr/>
                  <p:nvPr/>
                </p:nvPicPr>
                <p:blipFill>
                  <a:blip r:embed="rId234"/>
                  <a:stretch>
                    <a:fillRect/>
                  </a:stretch>
                </p:blipFill>
                <p:spPr>
                  <a:xfrm>
                    <a:off x="7033871" y="1646576"/>
                    <a:ext cx="7596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471" name="Pennanteckning 470">
                    <a:extLst>
                      <a:ext uri="{FF2B5EF4-FFF2-40B4-BE49-F238E27FC236}">
                        <a16:creationId xmlns:a16="http://schemas.microsoft.com/office/drawing/2014/main" id="{A9FD1656-13A2-4A1D-1629-6412B6E1DC6F}"/>
                      </a:ext>
                    </a:extLst>
                  </p14:cNvPr>
                  <p14:cNvContentPartPr/>
                  <p14:nvPr/>
                </p14:nvContentPartPr>
                <p14:xfrm>
                  <a:off x="7102991" y="1556576"/>
                  <a:ext cx="61920" cy="54000"/>
                </p14:xfrm>
              </p:contentPart>
            </mc:Choice>
            <mc:Fallback>
              <p:pic>
                <p:nvPicPr>
                  <p:cNvPr id="471" name="Pennanteckning 470">
                    <a:extLst>
                      <a:ext uri="{FF2B5EF4-FFF2-40B4-BE49-F238E27FC236}">
                        <a16:creationId xmlns:a16="http://schemas.microsoft.com/office/drawing/2014/main" id="{A9FD1656-13A2-4A1D-1629-6412B6E1DC6F}"/>
                      </a:ext>
                    </a:extLst>
                  </p:cNvPr>
                  <p:cNvPicPr/>
                  <p:nvPr/>
                </p:nvPicPr>
                <p:blipFill>
                  <a:blip r:embed="rId236"/>
                  <a:stretch>
                    <a:fillRect/>
                  </a:stretch>
                </p:blipFill>
                <p:spPr>
                  <a:xfrm>
                    <a:off x="7087511" y="1541456"/>
                    <a:ext cx="925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472" name="Pennanteckning 471">
                    <a:extLst>
                      <a:ext uri="{FF2B5EF4-FFF2-40B4-BE49-F238E27FC236}">
                        <a16:creationId xmlns:a16="http://schemas.microsoft.com/office/drawing/2014/main" id="{EA682717-3999-73E5-99B6-3A5CC3514AD1}"/>
                      </a:ext>
                    </a:extLst>
                  </p14:cNvPr>
                  <p14:cNvContentPartPr/>
                  <p14:nvPr/>
                </p14:nvContentPartPr>
                <p14:xfrm>
                  <a:off x="7183991" y="1508336"/>
                  <a:ext cx="506520" cy="403560"/>
                </p14:xfrm>
              </p:contentPart>
            </mc:Choice>
            <mc:Fallback>
              <p:pic>
                <p:nvPicPr>
                  <p:cNvPr id="472" name="Pennanteckning 471">
                    <a:extLst>
                      <a:ext uri="{FF2B5EF4-FFF2-40B4-BE49-F238E27FC236}">
                        <a16:creationId xmlns:a16="http://schemas.microsoft.com/office/drawing/2014/main" id="{EA682717-3999-73E5-99B6-3A5CC3514AD1}"/>
                      </a:ext>
                    </a:extLst>
                  </p:cNvPr>
                  <p:cNvPicPr/>
                  <p:nvPr/>
                </p:nvPicPr>
                <p:blipFill>
                  <a:blip r:embed="rId238"/>
                  <a:stretch>
                    <a:fillRect/>
                  </a:stretch>
                </p:blipFill>
                <p:spPr>
                  <a:xfrm>
                    <a:off x="7168511" y="1493216"/>
                    <a:ext cx="53712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473" name="Pennanteckning 472">
                    <a:extLst>
                      <a:ext uri="{FF2B5EF4-FFF2-40B4-BE49-F238E27FC236}">
                        <a16:creationId xmlns:a16="http://schemas.microsoft.com/office/drawing/2014/main" id="{C23897AD-42E1-EE26-13AB-6994CABD49CE}"/>
                      </a:ext>
                    </a:extLst>
                  </p14:cNvPr>
                  <p14:cNvContentPartPr/>
                  <p14:nvPr/>
                </p14:nvContentPartPr>
                <p14:xfrm>
                  <a:off x="7919471" y="1468376"/>
                  <a:ext cx="182880" cy="272880"/>
                </p14:xfrm>
              </p:contentPart>
            </mc:Choice>
            <mc:Fallback>
              <p:pic>
                <p:nvPicPr>
                  <p:cNvPr id="473" name="Pennanteckning 472">
                    <a:extLst>
                      <a:ext uri="{FF2B5EF4-FFF2-40B4-BE49-F238E27FC236}">
                        <a16:creationId xmlns:a16="http://schemas.microsoft.com/office/drawing/2014/main" id="{C23897AD-42E1-EE26-13AB-6994CABD49CE}"/>
                      </a:ext>
                    </a:extLst>
                  </p:cNvPr>
                  <p:cNvPicPr/>
                  <p:nvPr/>
                </p:nvPicPr>
                <p:blipFill>
                  <a:blip r:embed="rId240"/>
                  <a:stretch>
                    <a:fillRect/>
                  </a:stretch>
                </p:blipFill>
                <p:spPr>
                  <a:xfrm>
                    <a:off x="7903991" y="1452896"/>
                    <a:ext cx="213120" cy="303480"/>
                  </a:xfrm>
                  <a:prstGeom prst="rect">
                    <a:avLst/>
                  </a:prstGeom>
                </p:spPr>
              </p:pic>
            </mc:Fallback>
          </mc:AlternateContent>
        </p:grpSp>
        <p:grpSp>
          <p:nvGrpSpPr>
            <p:cNvPr id="482" name="Grupp 481">
              <a:extLst>
                <a:ext uri="{FF2B5EF4-FFF2-40B4-BE49-F238E27FC236}">
                  <a16:creationId xmlns:a16="http://schemas.microsoft.com/office/drawing/2014/main" id="{AEF2FE65-AD6C-08B6-8D0E-60520398307D}"/>
                </a:ext>
              </a:extLst>
            </p:cNvPr>
            <p:cNvGrpSpPr/>
            <p:nvPr/>
          </p:nvGrpSpPr>
          <p:grpSpPr>
            <a:xfrm>
              <a:off x="5043071" y="1959776"/>
              <a:ext cx="926280" cy="286560"/>
              <a:chOff x="5043071" y="1959776"/>
              <a:chExt cx="926280" cy="286560"/>
            </a:xfrm>
          </p:grpSpPr>
          <mc:AlternateContent xmlns:mc="http://schemas.openxmlformats.org/markup-compatibility/2006">
            <mc:Choice xmlns:p14="http://schemas.microsoft.com/office/powerpoint/2010/main" Requires="p14">
              <p:contentPart p14:bwMode="auto" r:id="rId241">
                <p14:nvContentPartPr>
                  <p14:cNvPr id="475" name="Pennanteckning 474">
                    <a:extLst>
                      <a:ext uri="{FF2B5EF4-FFF2-40B4-BE49-F238E27FC236}">
                        <a16:creationId xmlns:a16="http://schemas.microsoft.com/office/drawing/2014/main" id="{8F03BB01-A510-A80F-E3E5-23488538B1B8}"/>
                      </a:ext>
                    </a:extLst>
                  </p14:cNvPr>
                  <p14:cNvContentPartPr/>
                  <p14:nvPr/>
                </p14:nvContentPartPr>
                <p14:xfrm>
                  <a:off x="5043071" y="1959776"/>
                  <a:ext cx="17640" cy="193680"/>
                </p14:xfrm>
              </p:contentPart>
            </mc:Choice>
            <mc:Fallback>
              <p:pic>
                <p:nvPicPr>
                  <p:cNvPr id="475" name="Pennanteckning 474">
                    <a:extLst>
                      <a:ext uri="{FF2B5EF4-FFF2-40B4-BE49-F238E27FC236}">
                        <a16:creationId xmlns:a16="http://schemas.microsoft.com/office/drawing/2014/main" id="{8F03BB01-A510-A80F-E3E5-23488538B1B8}"/>
                      </a:ext>
                    </a:extLst>
                  </p:cNvPr>
                  <p:cNvPicPr/>
                  <p:nvPr/>
                </p:nvPicPr>
                <p:blipFill>
                  <a:blip r:embed="rId242"/>
                  <a:stretch>
                    <a:fillRect/>
                  </a:stretch>
                </p:blipFill>
                <p:spPr>
                  <a:xfrm>
                    <a:off x="5027951" y="1944656"/>
                    <a:ext cx="478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476" name="Pennanteckning 475">
                    <a:extLst>
                      <a:ext uri="{FF2B5EF4-FFF2-40B4-BE49-F238E27FC236}">
                        <a16:creationId xmlns:a16="http://schemas.microsoft.com/office/drawing/2014/main" id="{939CD40C-C909-AD6E-A5D0-BCFA919C40D8}"/>
                      </a:ext>
                    </a:extLst>
                  </p14:cNvPr>
                  <p14:cNvContentPartPr/>
                  <p14:nvPr/>
                </p14:nvContentPartPr>
                <p14:xfrm>
                  <a:off x="5079431" y="2065976"/>
                  <a:ext cx="121680" cy="79920"/>
                </p14:xfrm>
              </p:contentPart>
            </mc:Choice>
            <mc:Fallback>
              <p:pic>
                <p:nvPicPr>
                  <p:cNvPr id="476" name="Pennanteckning 475">
                    <a:extLst>
                      <a:ext uri="{FF2B5EF4-FFF2-40B4-BE49-F238E27FC236}">
                        <a16:creationId xmlns:a16="http://schemas.microsoft.com/office/drawing/2014/main" id="{939CD40C-C909-AD6E-A5D0-BCFA919C40D8}"/>
                      </a:ext>
                    </a:extLst>
                  </p:cNvPr>
                  <p:cNvPicPr/>
                  <p:nvPr/>
                </p:nvPicPr>
                <p:blipFill>
                  <a:blip r:embed="rId244"/>
                  <a:stretch>
                    <a:fillRect/>
                  </a:stretch>
                </p:blipFill>
                <p:spPr>
                  <a:xfrm>
                    <a:off x="5064311" y="2050856"/>
                    <a:ext cx="1522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477" name="Pennanteckning 476">
                    <a:extLst>
                      <a:ext uri="{FF2B5EF4-FFF2-40B4-BE49-F238E27FC236}">
                        <a16:creationId xmlns:a16="http://schemas.microsoft.com/office/drawing/2014/main" id="{7781167B-724B-CA49-D75B-2057BF498DB2}"/>
                      </a:ext>
                    </a:extLst>
                  </p14:cNvPr>
                  <p14:cNvContentPartPr/>
                  <p14:nvPr/>
                </p14:nvContentPartPr>
                <p14:xfrm>
                  <a:off x="5228471" y="2075336"/>
                  <a:ext cx="285840" cy="100080"/>
                </p14:xfrm>
              </p:contentPart>
            </mc:Choice>
            <mc:Fallback>
              <p:pic>
                <p:nvPicPr>
                  <p:cNvPr id="477" name="Pennanteckning 476">
                    <a:extLst>
                      <a:ext uri="{FF2B5EF4-FFF2-40B4-BE49-F238E27FC236}">
                        <a16:creationId xmlns:a16="http://schemas.microsoft.com/office/drawing/2014/main" id="{7781167B-724B-CA49-D75B-2057BF498DB2}"/>
                      </a:ext>
                    </a:extLst>
                  </p:cNvPr>
                  <p:cNvPicPr/>
                  <p:nvPr/>
                </p:nvPicPr>
                <p:blipFill>
                  <a:blip r:embed="rId246"/>
                  <a:stretch>
                    <a:fillRect/>
                  </a:stretch>
                </p:blipFill>
                <p:spPr>
                  <a:xfrm>
                    <a:off x="5213351" y="2060216"/>
                    <a:ext cx="31608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478" name="Pennanteckning 477">
                    <a:extLst>
                      <a:ext uri="{FF2B5EF4-FFF2-40B4-BE49-F238E27FC236}">
                        <a16:creationId xmlns:a16="http://schemas.microsoft.com/office/drawing/2014/main" id="{424CAA2A-9843-1791-448D-5E8F22AFF277}"/>
                      </a:ext>
                    </a:extLst>
                  </p14:cNvPr>
                  <p14:cNvContentPartPr/>
                  <p14:nvPr/>
                </p14:nvContentPartPr>
                <p14:xfrm>
                  <a:off x="5546351" y="2098736"/>
                  <a:ext cx="117360" cy="41400"/>
                </p14:xfrm>
              </p:contentPart>
            </mc:Choice>
            <mc:Fallback>
              <p:pic>
                <p:nvPicPr>
                  <p:cNvPr id="478" name="Pennanteckning 477">
                    <a:extLst>
                      <a:ext uri="{FF2B5EF4-FFF2-40B4-BE49-F238E27FC236}">
                        <a16:creationId xmlns:a16="http://schemas.microsoft.com/office/drawing/2014/main" id="{424CAA2A-9843-1791-448D-5E8F22AFF277}"/>
                      </a:ext>
                    </a:extLst>
                  </p:cNvPr>
                  <p:cNvPicPr/>
                  <p:nvPr/>
                </p:nvPicPr>
                <p:blipFill>
                  <a:blip r:embed="rId248"/>
                  <a:stretch>
                    <a:fillRect/>
                  </a:stretch>
                </p:blipFill>
                <p:spPr>
                  <a:xfrm>
                    <a:off x="5531231" y="2083616"/>
                    <a:ext cx="1479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479" name="Pennanteckning 478">
                    <a:extLst>
                      <a:ext uri="{FF2B5EF4-FFF2-40B4-BE49-F238E27FC236}">
                        <a16:creationId xmlns:a16="http://schemas.microsoft.com/office/drawing/2014/main" id="{EB030974-F631-6D72-2E1C-EC6FD2FC4E51}"/>
                      </a:ext>
                    </a:extLst>
                  </p14:cNvPr>
                  <p14:cNvContentPartPr/>
                  <p14:nvPr/>
                </p14:nvContentPartPr>
                <p14:xfrm>
                  <a:off x="5702231" y="2081096"/>
                  <a:ext cx="154440" cy="126720"/>
                </p14:xfrm>
              </p:contentPart>
            </mc:Choice>
            <mc:Fallback>
              <p:pic>
                <p:nvPicPr>
                  <p:cNvPr id="479" name="Pennanteckning 478">
                    <a:extLst>
                      <a:ext uri="{FF2B5EF4-FFF2-40B4-BE49-F238E27FC236}">
                        <a16:creationId xmlns:a16="http://schemas.microsoft.com/office/drawing/2014/main" id="{EB030974-F631-6D72-2E1C-EC6FD2FC4E51}"/>
                      </a:ext>
                    </a:extLst>
                  </p:cNvPr>
                  <p:cNvPicPr/>
                  <p:nvPr/>
                </p:nvPicPr>
                <p:blipFill>
                  <a:blip r:embed="rId250"/>
                  <a:stretch>
                    <a:fillRect/>
                  </a:stretch>
                </p:blipFill>
                <p:spPr>
                  <a:xfrm>
                    <a:off x="5686751" y="2065976"/>
                    <a:ext cx="1846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480" name="Pennanteckning 479">
                    <a:extLst>
                      <a:ext uri="{FF2B5EF4-FFF2-40B4-BE49-F238E27FC236}">
                        <a16:creationId xmlns:a16="http://schemas.microsoft.com/office/drawing/2014/main" id="{D6AA60EF-2271-BA0A-31BD-54171582F912}"/>
                      </a:ext>
                    </a:extLst>
                  </p14:cNvPr>
                  <p14:cNvContentPartPr/>
                  <p14:nvPr/>
                </p14:nvContentPartPr>
                <p14:xfrm>
                  <a:off x="5885471" y="2021696"/>
                  <a:ext cx="4680" cy="216360"/>
                </p14:xfrm>
              </p:contentPart>
            </mc:Choice>
            <mc:Fallback>
              <p:pic>
                <p:nvPicPr>
                  <p:cNvPr id="480" name="Pennanteckning 479">
                    <a:extLst>
                      <a:ext uri="{FF2B5EF4-FFF2-40B4-BE49-F238E27FC236}">
                        <a16:creationId xmlns:a16="http://schemas.microsoft.com/office/drawing/2014/main" id="{D6AA60EF-2271-BA0A-31BD-54171582F912}"/>
                      </a:ext>
                    </a:extLst>
                  </p:cNvPr>
                  <p:cNvPicPr/>
                  <p:nvPr/>
                </p:nvPicPr>
                <p:blipFill>
                  <a:blip r:embed="rId252"/>
                  <a:stretch>
                    <a:fillRect/>
                  </a:stretch>
                </p:blipFill>
                <p:spPr>
                  <a:xfrm>
                    <a:off x="5869991" y="2006576"/>
                    <a:ext cx="349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481" name="Pennanteckning 480">
                    <a:extLst>
                      <a:ext uri="{FF2B5EF4-FFF2-40B4-BE49-F238E27FC236}">
                        <a16:creationId xmlns:a16="http://schemas.microsoft.com/office/drawing/2014/main" id="{BDF6C21F-A671-412B-16A6-9E3EDF83F0B7}"/>
                      </a:ext>
                    </a:extLst>
                  </p14:cNvPr>
                  <p14:cNvContentPartPr/>
                  <p14:nvPr/>
                </p14:nvContentPartPr>
                <p14:xfrm>
                  <a:off x="5913911" y="2113856"/>
                  <a:ext cx="55440" cy="132480"/>
                </p14:xfrm>
              </p:contentPart>
            </mc:Choice>
            <mc:Fallback>
              <p:pic>
                <p:nvPicPr>
                  <p:cNvPr id="481" name="Pennanteckning 480">
                    <a:extLst>
                      <a:ext uri="{FF2B5EF4-FFF2-40B4-BE49-F238E27FC236}">
                        <a16:creationId xmlns:a16="http://schemas.microsoft.com/office/drawing/2014/main" id="{BDF6C21F-A671-412B-16A6-9E3EDF83F0B7}"/>
                      </a:ext>
                    </a:extLst>
                  </p:cNvPr>
                  <p:cNvPicPr/>
                  <p:nvPr/>
                </p:nvPicPr>
                <p:blipFill>
                  <a:blip r:embed="rId254"/>
                  <a:stretch>
                    <a:fillRect/>
                  </a:stretch>
                </p:blipFill>
                <p:spPr>
                  <a:xfrm>
                    <a:off x="5898431" y="2098376"/>
                    <a:ext cx="86040" cy="163080"/>
                  </a:xfrm>
                  <a:prstGeom prst="rect">
                    <a:avLst/>
                  </a:prstGeom>
                </p:spPr>
              </p:pic>
            </mc:Fallback>
          </mc:AlternateContent>
        </p:grpSp>
        <p:grpSp>
          <p:nvGrpSpPr>
            <p:cNvPr id="497" name="Grupp 496">
              <a:extLst>
                <a:ext uri="{FF2B5EF4-FFF2-40B4-BE49-F238E27FC236}">
                  <a16:creationId xmlns:a16="http://schemas.microsoft.com/office/drawing/2014/main" id="{1A43B656-6BD7-F39C-F654-86231CD671DC}"/>
                </a:ext>
              </a:extLst>
            </p:cNvPr>
            <p:cNvGrpSpPr/>
            <p:nvPr/>
          </p:nvGrpSpPr>
          <p:grpSpPr>
            <a:xfrm>
              <a:off x="6374711" y="1983176"/>
              <a:ext cx="276840" cy="215280"/>
              <a:chOff x="6374711" y="1983176"/>
              <a:chExt cx="276840" cy="215280"/>
            </a:xfrm>
          </p:grpSpPr>
          <mc:AlternateContent xmlns:mc="http://schemas.openxmlformats.org/markup-compatibility/2006">
            <mc:Choice xmlns:p14="http://schemas.microsoft.com/office/powerpoint/2010/main" Requires="p14">
              <p:contentPart p14:bwMode="auto" r:id="rId255">
                <p14:nvContentPartPr>
                  <p14:cNvPr id="483" name="Pennanteckning 482">
                    <a:extLst>
                      <a:ext uri="{FF2B5EF4-FFF2-40B4-BE49-F238E27FC236}">
                        <a16:creationId xmlns:a16="http://schemas.microsoft.com/office/drawing/2014/main" id="{FC136AFA-4692-7328-C7CE-A169D5DFE00C}"/>
                      </a:ext>
                    </a:extLst>
                  </p14:cNvPr>
                  <p14:cNvContentPartPr/>
                  <p14:nvPr/>
                </p14:nvContentPartPr>
                <p14:xfrm>
                  <a:off x="6418991" y="1983176"/>
                  <a:ext cx="59760" cy="215280"/>
                </p14:xfrm>
              </p:contentPart>
            </mc:Choice>
            <mc:Fallback>
              <p:pic>
                <p:nvPicPr>
                  <p:cNvPr id="483" name="Pennanteckning 482">
                    <a:extLst>
                      <a:ext uri="{FF2B5EF4-FFF2-40B4-BE49-F238E27FC236}">
                        <a16:creationId xmlns:a16="http://schemas.microsoft.com/office/drawing/2014/main" id="{FC136AFA-4692-7328-C7CE-A169D5DFE00C}"/>
                      </a:ext>
                    </a:extLst>
                  </p:cNvPr>
                  <p:cNvPicPr/>
                  <p:nvPr/>
                </p:nvPicPr>
                <p:blipFill>
                  <a:blip r:embed="rId256"/>
                  <a:stretch>
                    <a:fillRect/>
                  </a:stretch>
                </p:blipFill>
                <p:spPr>
                  <a:xfrm>
                    <a:off x="6403871" y="1968056"/>
                    <a:ext cx="903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484" name="Pennanteckning 483">
                    <a:extLst>
                      <a:ext uri="{FF2B5EF4-FFF2-40B4-BE49-F238E27FC236}">
                        <a16:creationId xmlns:a16="http://schemas.microsoft.com/office/drawing/2014/main" id="{5187D8D3-48B2-E8C7-FE00-DA22F63E8D18}"/>
                      </a:ext>
                    </a:extLst>
                  </p14:cNvPr>
                  <p14:cNvContentPartPr/>
                  <p14:nvPr/>
                </p14:nvContentPartPr>
                <p14:xfrm>
                  <a:off x="6374711" y="2100536"/>
                  <a:ext cx="157680" cy="43920"/>
                </p14:xfrm>
              </p:contentPart>
            </mc:Choice>
            <mc:Fallback>
              <p:pic>
                <p:nvPicPr>
                  <p:cNvPr id="484" name="Pennanteckning 483">
                    <a:extLst>
                      <a:ext uri="{FF2B5EF4-FFF2-40B4-BE49-F238E27FC236}">
                        <a16:creationId xmlns:a16="http://schemas.microsoft.com/office/drawing/2014/main" id="{5187D8D3-48B2-E8C7-FE00-DA22F63E8D18}"/>
                      </a:ext>
                    </a:extLst>
                  </p:cNvPr>
                  <p:cNvPicPr/>
                  <p:nvPr/>
                </p:nvPicPr>
                <p:blipFill>
                  <a:blip r:embed="rId258"/>
                  <a:stretch>
                    <a:fillRect/>
                  </a:stretch>
                </p:blipFill>
                <p:spPr>
                  <a:xfrm>
                    <a:off x="6359591" y="2085056"/>
                    <a:ext cx="1882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485" name="Pennanteckning 484">
                    <a:extLst>
                      <a:ext uri="{FF2B5EF4-FFF2-40B4-BE49-F238E27FC236}">
                        <a16:creationId xmlns:a16="http://schemas.microsoft.com/office/drawing/2014/main" id="{4CF47AB5-0082-84DB-E1BB-06589FB5DB19}"/>
                      </a:ext>
                    </a:extLst>
                  </p14:cNvPr>
                  <p14:cNvContentPartPr/>
                  <p14:nvPr/>
                </p14:nvContentPartPr>
                <p14:xfrm>
                  <a:off x="6571271" y="2086136"/>
                  <a:ext cx="80280" cy="82440"/>
                </p14:xfrm>
              </p:contentPart>
            </mc:Choice>
            <mc:Fallback>
              <p:pic>
                <p:nvPicPr>
                  <p:cNvPr id="485" name="Pennanteckning 484">
                    <a:extLst>
                      <a:ext uri="{FF2B5EF4-FFF2-40B4-BE49-F238E27FC236}">
                        <a16:creationId xmlns:a16="http://schemas.microsoft.com/office/drawing/2014/main" id="{4CF47AB5-0082-84DB-E1BB-06589FB5DB19}"/>
                      </a:ext>
                    </a:extLst>
                  </p:cNvPr>
                  <p:cNvPicPr/>
                  <p:nvPr/>
                </p:nvPicPr>
                <p:blipFill>
                  <a:blip r:embed="rId260"/>
                  <a:stretch>
                    <a:fillRect/>
                  </a:stretch>
                </p:blipFill>
                <p:spPr>
                  <a:xfrm>
                    <a:off x="6555791" y="2071016"/>
                    <a:ext cx="110880" cy="113040"/>
                  </a:xfrm>
                  <a:prstGeom prst="rect">
                    <a:avLst/>
                  </a:prstGeom>
                </p:spPr>
              </p:pic>
            </mc:Fallback>
          </mc:AlternateContent>
        </p:grpSp>
        <p:grpSp>
          <p:nvGrpSpPr>
            <p:cNvPr id="496" name="Grupp 495">
              <a:extLst>
                <a:ext uri="{FF2B5EF4-FFF2-40B4-BE49-F238E27FC236}">
                  <a16:creationId xmlns:a16="http://schemas.microsoft.com/office/drawing/2014/main" id="{86618215-67AE-0E14-8EBF-46F691D531CD}"/>
                </a:ext>
              </a:extLst>
            </p:cNvPr>
            <p:cNvGrpSpPr/>
            <p:nvPr/>
          </p:nvGrpSpPr>
          <p:grpSpPr>
            <a:xfrm>
              <a:off x="6937751" y="1928816"/>
              <a:ext cx="1243080" cy="357120"/>
              <a:chOff x="6937751" y="1928816"/>
              <a:chExt cx="1243080" cy="357120"/>
            </a:xfrm>
          </p:grpSpPr>
          <mc:AlternateContent xmlns:mc="http://schemas.openxmlformats.org/markup-compatibility/2006">
            <mc:Choice xmlns:p14="http://schemas.microsoft.com/office/powerpoint/2010/main" Requires="p14">
              <p:contentPart p14:bwMode="auto" r:id="rId261">
                <p14:nvContentPartPr>
                  <p14:cNvPr id="486" name="Pennanteckning 485">
                    <a:extLst>
                      <a:ext uri="{FF2B5EF4-FFF2-40B4-BE49-F238E27FC236}">
                        <a16:creationId xmlns:a16="http://schemas.microsoft.com/office/drawing/2014/main" id="{77290A6F-5781-BB1E-9AB7-DF8B9849AB49}"/>
                      </a:ext>
                    </a:extLst>
                  </p14:cNvPr>
                  <p14:cNvContentPartPr/>
                  <p14:nvPr/>
                </p14:nvContentPartPr>
                <p14:xfrm>
                  <a:off x="6937751" y="2070296"/>
                  <a:ext cx="187920" cy="135000"/>
                </p14:xfrm>
              </p:contentPart>
            </mc:Choice>
            <mc:Fallback>
              <p:pic>
                <p:nvPicPr>
                  <p:cNvPr id="486" name="Pennanteckning 485">
                    <a:extLst>
                      <a:ext uri="{FF2B5EF4-FFF2-40B4-BE49-F238E27FC236}">
                        <a16:creationId xmlns:a16="http://schemas.microsoft.com/office/drawing/2014/main" id="{77290A6F-5781-BB1E-9AB7-DF8B9849AB49}"/>
                      </a:ext>
                    </a:extLst>
                  </p:cNvPr>
                  <p:cNvPicPr/>
                  <p:nvPr/>
                </p:nvPicPr>
                <p:blipFill>
                  <a:blip r:embed="rId262"/>
                  <a:stretch>
                    <a:fillRect/>
                  </a:stretch>
                </p:blipFill>
                <p:spPr>
                  <a:xfrm>
                    <a:off x="6922631" y="2055176"/>
                    <a:ext cx="2181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487" name="Pennanteckning 486">
                    <a:extLst>
                      <a:ext uri="{FF2B5EF4-FFF2-40B4-BE49-F238E27FC236}">
                        <a16:creationId xmlns:a16="http://schemas.microsoft.com/office/drawing/2014/main" id="{24184152-DF69-2E1E-C4AA-4BDF5771264A}"/>
                      </a:ext>
                    </a:extLst>
                  </p14:cNvPr>
                  <p14:cNvContentPartPr/>
                  <p14:nvPr/>
                </p14:nvContentPartPr>
                <p14:xfrm>
                  <a:off x="7151951" y="2067776"/>
                  <a:ext cx="82440" cy="159480"/>
                </p14:xfrm>
              </p:contentPart>
            </mc:Choice>
            <mc:Fallback>
              <p:pic>
                <p:nvPicPr>
                  <p:cNvPr id="487" name="Pennanteckning 486">
                    <a:extLst>
                      <a:ext uri="{FF2B5EF4-FFF2-40B4-BE49-F238E27FC236}">
                        <a16:creationId xmlns:a16="http://schemas.microsoft.com/office/drawing/2014/main" id="{24184152-DF69-2E1E-C4AA-4BDF5771264A}"/>
                      </a:ext>
                    </a:extLst>
                  </p:cNvPr>
                  <p:cNvPicPr/>
                  <p:nvPr/>
                </p:nvPicPr>
                <p:blipFill>
                  <a:blip r:embed="rId264"/>
                  <a:stretch>
                    <a:fillRect/>
                  </a:stretch>
                </p:blipFill>
                <p:spPr>
                  <a:xfrm>
                    <a:off x="7136831" y="2052656"/>
                    <a:ext cx="1126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488" name="Pennanteckning 487">
                    <a:extLst>
                      <a:ext uri="{FF2B5EF4-FFF2-40B4-BE49-F238E27FC236}">
                        <a16:creationId xmlns:a16="http://schemas.microsoft.com/office/drawing/2014/main" id="{49DAC76D-76E8-D2B8-B79B-C3EBE5A6F954}"/>
                      </a:ext>
                    </a:extLst>
                  </p14:cNvPr>
                  <p14:cNvContentPartPr/>
                  <p14:nvPr/>
                </p14:nvContentPartPr>
                <p14:xfrm>
                  <a:off x="7167071" y="2085416"/>
                  <a:ext cx="119160" cy="114480"/>
                </p14:xfrm>
              </p:contentPart>
            </mc:Choice>
            <mc:Fallback>
              <p:pic>
                <p:nvPicPr>
                  <p:cNvPr id="488" name="Pennanteckning 487">
                    <a:extLst>
                      <a:ext uri="{FF2B5EF4-FFF2-40B4-BE49-F238E27FC236}">
                        <a16:creationId xmlns:a16="http://schemas.microsoft.com/office/drawing/2014/main" id="{49DAC76D-76E8-D2B8-B79B-C3EBE5A6F954}"/>
                      </a:ext>
                    </a:extLst>
                  </p:cNvPr>
                  <p:cNvPicPr/>
                  <p:nvPr/>
                </p:nvPicPr>
                <p:blipFill>
                  <a:blip r:embed="rId266"/>
                  <a:stretch>
                    <a:fillRect/>
                  </a:stretch>
                </p:blipFill>
                <p:spPr>
                  <a:xfrm>
                    <a:off x="7151951" y="2069936"/>
                    <a:ext cx="1497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489" name="Pennanteckning 488">
                    <a:extLst>
                      <a:ext uri="{FF2B5EF4-FFF2-40B4-BE49-F238E27FC236}">
                        <a16:creationId xmlns:a16="http://schemas.microsoft.com/office/drawing/2014/main" id="{D36AFC01-FA95-C85F-96DB-96904B7843AA}"/>
                      </a:ext>
                    </a:extLst>
                  </p14:cNvPr>
                  <p14:cNvContentPartPr/>
                  <p14:nvPr/>
                </p14:nvContentPartPr>
                <p14:xfrm>
                  <a:off x="7382351" y="1973096"/>
                  <a:ext cx="19440" cy="312840"/>
                </p14:xfrm>
              </p:contentPart>
            </mc:Choice>
            <mc:Fallback>
              <p:pic>
                <p:nvPicPr>
                  <p:cNvPr id="489" name="Pennanteckning 488">
                    <a:extLst>
                      <a:ext uri="{FF2B5EF4-FFF2-40B4-BE49-F238E27FC236}">
                        <a16:creationId xmlns:a16="http://schemas.microsoft.com/office/drawing/2014/main" id="{D36AFC01-FA95-C85F-96DB-96904B7843AA}"/>
                      </a:ext>
                    </a:extLst>
                  </p:cNvPr>
                  <p:cNvPicPr/>
                  <p:nvPr/>
                </p:nvPicPr>
                <p:blipFill>
                  <a:blip r:embed="rId268"/>
                  <a:stretch>
                    <a:fillRect/>
                  </a:stretch>
                </p:blipFill>
                <p:spPr>
                  <a:xfrm>
                    <a:off x="7366871" y="1957976"/>
                    <a:ext cx="5004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490" name="Pennanteckning 489">
                    <a:extLst>
                      <a:ext uri="{FF2B5EF4-FFF2-40B4-BE49-F238E27FC236}">
                        <a16:creationId xmlns:a16="http://schemas.microsoft.com/office/drawing/2014/main" id="{8621CBDB-F9B5-1DB8-2159-0719B080466F}"/>
                      </a:ext>
                    </a:extLst>
                  </p14:cNvPr>
                  <p14:cNvContentPartPr/>
                  <p14:nvPr/>
                </p14:nvContentPartPr>
                <p14:xfrm>
                  <a:off x="7382351" y="2096216"/>
                  <a:ext cx="129240" cy="69840"/>
                </p14:xfrm>
              </p:contentPart>
            </mc:Choice>
            <mc:Fallback>
              <p:pic>
                <p:nvPicPr>
                  <p:cNvPr id="490" name="Pennanteckning 489">
                    <a:extLst>
                      <a:ext uri="{FF2B5EF4-FFF2-40B4-BE49-F238E27FC236}">
                        <a16:creationId xmlns:a16="http://schemas.microsoft.com/office/drawing/2014/main" id="{8621CBDB-F9B5-1DB8-2159-0719B080466F}"/>
                      </a:ext>
                    </a:extLst>
                  </p:cNvPr>
                  <p:cNvPicPr/>
                  <p:nvPr/>
                </p:nvPicPr>
                <p:blipFill>
                  <a:blip r:embed="rId270"/>
                  <a:stretch>
                    <a:fillRect/>
                  </a:stretch>
                </p:blipFill>
                <p:spPr>
                  <a:xfrm>
                    <a:off x="7366871" y="2081096"/>
                    <a:ext cx="1598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491" name="Pennanteckning 490">
                    <a:extLst>
                      <a:ext uri="{FF2B5EF4-FFF2-40B4-BE49-F238E27FC236}">
                        <a16:creationId xmlns:a16="http://schemas.microsoft.com/office/drawing/2014/main" id="{BFE3378F-73AF-0F7C-155C-9CF52582EC7E}"/>
                      </a:ext>
                    </a:extLst>
                  </p14:cNvPr>
                  <p14:cNvContentPartPr/>
                  <p14:nvPr/>
                </p14:nvContentPartPr>
                <p14:xfrm>
                  <a:off x="7528511" y="2137256"/>
                  <a:ext cx="123480" cy="85680"/>
                </p14:xfrm>
              </p:contentPart>
            </mc:Choice>
            <mc:Fallback>
              <p:pic>
                <p:nvPicPr>
                  <p:cNvPr id="491" name="Pennanteckning 490">
                    <a:extLst>
                      <a:ext uri="{FF2B5EF4-FFF2-40B4-BE49-F238E27FC236}">
                        <a16:creationId xmlns:a16="http://schemas.microsoft.com/office/drawing/2014/main" id="{BFE3378F-73AF-0F7C-155C-9CF52582EC7E}"/>
                      </a:ext>
                    </a:extLst>
                  </p:cNvPr>
                  <p:cNvPicPr/>
                  <p:nvPr/>
                </p:nvPicPr>
                <p:blipFill>
                  <a:blip r:embed="rId272"/>
                  <a:stretch>
                    <a:fillRect/>
                  </a:stretch>
                </p:blipFill>
                <p:spPr>
                  <a:xfrm>
                    <a:off x="7513391" y="2122136"/>
                    <a:ext cx="1537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492" name="Pennanteckning 491">
                    <a:extLst>
                      <a:ext uri="{FF2B5EF4-FFF2-40B4-BE49-F238E27FC236}">
                        <a16:creationId xmlns:a16="http://schemas.microsoft.com/office/drawing/2014/main" id="{D4AA766F-CBCD-AD82-4B1C-2A231F5D3991}"/>
                      </a:ext>
                    </a:extLst>
                  </p14:cNvPr>
                  <p14:cNvContentPartPr/>
                  <p14:nvPr/>
                </p14:nvContentPartPr>
                <p14:xfrm>
                  <a:off x="7675031" y="2101976"/>
                  <a:ext cx="201240" cy="100800"/>
                </p14:xfrm>
              </p:contentPart>
            </mc:Choice>
            <mc:Fallback>
              <p:pic>
                <p:nvPicPr>
                  <p:cNvPr id="492" name="Pennanteckning 491">
                    <a:extLst>
                      <a:ext uri="{FF2B5EF4-FFF2-40B4-BE49-F238E27FC236}">
                        <a16:creationId xmlns:a16="http://schemas.microsoft.com/office/drawing/2014/main" id="{D4AA766F-CBCD-AD82-4B1C-2A231F5D3991}"/>
                      </a:ext>
                    </a:extLst>
                  </p:cNvPr>
                  <p:cNvPicPr/>
                  <p:nvPr/>
                </p:nvPicPr>
                <p:blipFill>
                  <a:blip r:embed="rId274"/>
                  <a:stretch>
                    <a:fillRect/>
                  </a:stretch>
                </p:blipFill>
                <p:spPr>
                  <a:xfrm>
                    <a:off x="7659911" y="2086856"/>
                    <a:ext cx="2318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493" name="Pennanteckning 492">
                    <a:extLst>
                      <a:ext uri="{FF2B5EF4-FFF2-40B4-BE49-F238E27FC236}">
                        <a16:creationId xmlns:a16="http://schemas.microsoft.com/office/drawing/2014/main" id="{111AB657-39B5-0A8D-1F0C-BE40EDD3F94B}"/>
                      </a:ext>
                    </a:extLst>
                  </p14:cNvPr>
                  <p14:cNvContentPartPr/>
                  <p14:nvPr/>
                </p14:nvContentPartPr>
                <p14:xfrm>
                  <a:off x="7889951" y="2034296"/>
                  <a:ext cx="100080" cy="152640"/>
                </p14:xfrm>
              </p:contentPart>
            </mc:Choice>
            <mc:Fallback>
              <p:pic>
                <p:nvPicPr>
                  <p:cNvPr id="493" name="Pennanteckning 492">
                    <a:extLst>
                      <a:ext uri="{FF2B5EF4-FFF2-40B4-BE49-F238E27FC236}">
                        <a16:creationId xmlns:a16="http://schemas.microsoft.com/office/drawing/2014/main" id="{111AB657-39B5-0A8D-1F0C-BE40EDD3F94B}"/>
                      </a:ext>
                    </a:extLst>
                  </p:cNvPr>
                  <p:cNvPicPr/>
                  <p:nvPr/>
                </p:nvPicPr>
                <p:blipFill>
                  <a:blip r:embed="rId276"/>
                  <a:stretch>
                    <a:fillRect/>
                  </a:stretch>
                </p:blipFill>
                <p:spPr>
                  <a:xfrm>
                    <a:off x="7874831" y="2019176"/>
                    <a:ext cx="1303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494" name="Pennanteckning 493">
                    <a:extLst>
                      <a:ext uri="{FF2B5EF4-FFF2-40B4-BE49-F238E27FC236}">
                        <a16:creationId xmlns:a16="http://schemas.microsoft.com/office/drawing/2014/main" id="{E040AB6B-8486-5DDE-13DA-550BA41E6051}"/>
                      </a:ext>
                    </a:extLst>
                  </p14:cNvPr>
                  <p14:cNvContentPartPr/>
                  <p14:nvPr/>
                </p14:nvContentPartPr>
                <p14:xfrm>
                  <a:off x="8073191" y="1928816"/>
                  <a:ext cx="16920" cy="216360"/>
                </p14:xfrm>
              </p:contentPart>
            </mc:Choice>
            <mc:Fallback>
              <p:pic>
                <p:nvPicPr>
                  <p:cNvPr id="494" name="Pennanteckning 493">
                    <a:extLst>
                      <a:ext uri="{FF2B5EF4-FFF2-40B4-BE49-F238E27FC236}">
                        <a16:creationId xmlns:a16="http://schemas.microsoft.com/office/drawing/2014/main" id="{E040AB6B-8486-5DDE-13DA-550BA41E6051}"/>
                      </a:ext>
                    </a:extLst>
                  </p:cNvPr>
                  <p:cNvPicPr/>
                  <p:nvPr/>
                </p:nvPicPr>
                <p:blipFill>
                  <a:blip r:embed="rId278"/>
                  <a:stretch>
                    <a:fillRect/>
                  </a:stretch>
                </p:blipFill>
                <p:spPr>
                  <a:xfrm>
                    <a:off x="8058071" y="1913696"/>
                    <a:ext cx="475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495" name="Pennanteckning 494">
                    <a:extLst>
                      <a:ext uri="{FF2B5EF4-FFF2-40B4-BE49-F238E27FC236}">
                        <a16:creationId xmlns:a16="http://schemas.microsoft.com/office/drawing/2014/main" id="{4593A740-5C06-74E7-1C70-CACF49D4DCFC}"/>
                      </a:ext>
                    </a:extLst>
                  </p14:cNvPr>
                  <p14:cNvContentPartPr/>
                  <p14:nvPr/>
                </p14:nvContentPartPr>
                <p14:xfrm>
                  <a:off x="8031431" y="1983176"/>
                  <a:ext cx="149400" cy="76680"/>
                </p14:xfrm>
              </p:contentPart>
            </mc:Choice>
            <mc:Fallback>
              <p:pic>
                <p:nvPicPr>
                  <p:cNvPr id="495" name="Pennanteckning 494">
                    <a:extLst>
                      <a:ext uri="{FF2B5EF4-FFF2-40B4-BE49-F238E27FC236}">
                        <a16:creationId xmlns:a16="http://schemas.microsoft.com/office/drawing/2014/main" id="{4593A740-5C06-74E7-1C70-CACF49D4DCFC}"/>
                      </a:ext>
                    </a:extLst>
                  </p:cNvPr>
                  <p:cNvPicPr/>
                  <p:nvPr/>
                </p:nvPicPr>
                <p:blipFill>
                  <a:blip r:embed="rId280"/>
                  <a:stretch>
                    <a:fillRect/>
                  </a:stretch>
                </p:blipFill>
                <p:spPr>
                  <a:xfrm>
                    <a:off x="8016311" y="1968056"/>
                    <a:ext cx="179640" cy="106920"/>
                  </a:xfrm>
                  <a:prstGeom prst="rect">
                    <a:avLst/>
                  </a:prstGeom>
                </p:spPr>
              </p:pic>
            </mc:Fallback>
          </mc:AlternateContent>
        </p:grpSp>
        <p:grpSp>
          <p:nvGrpSpPr>
            <p:cNvPr id="507" name="Grupp 506">
              <a:extLst>
                <a:ext uri="{FF2B5EF4-FFF2-40B4-BE49-F238E27FC236}">
                  <a16:creationId xmlns:a16="http://schemas.microsoft.com/office/drawing/2014/main" id="{4008B3F0-97DA-7699-7E4C-5F25423DAAF3}"/>
                </a:ext>
              </a:extLst>
            </p:cNvPr>
            <p:cNvGrpSpPr/>
            <p:nvPr/>
          </p:nvGrpSpPr>
          <p:grpSpPr>
            <a:xfrm>
              <a:off x="5030111" y="2491136"/>
              <a:ext cx="2131200" cy="591120"/>
              <a:chOff x="5030111" y="2491136"/>
              <a:chExt cx="2131200" cy="591120"/>
            </a:xfrm>
          </p:grpSpPr>
          <mc:AlternateContent xmlns:mc="http://schemas.openxmlformats.org/markup-compatibility/2006">
            <mc:Choice xmlns:p14="http://schemas.microsoft.com/office/powerpoint/2010/main" Requires="p14">
              <p:contentPart p14:bwMode="auto" r:id="rId281">
                <p14:nvContentPartPr>
                  <p14:cNvPr id="498" name="Pennanteckning 497">
                    <a:extLst>
                      <a:ext uri="{FF2B5EF4-FFF2-40B4-BE49-F238E27FC236}">
                        <a16:creationId xmlns:a16="http://schemas.microsoft.com/office/drawing/2014/main" id="{8E226FD2-D85D-3030-A62D-CCCCA81B2136}"/>
                      </a:ext>
                    </a:extLst>
                  </p14:cNvPr>
                  <p14:cNvContentPartPr/>
                  <p14:nvPr/>
                </p14:nvContentPartPr>
                <p14:xfrm>
                  <a:off x="5095631" y="2491136"/>
                  <a:ext cx="100800" cy="436320"/>
                </p14:xfrm>
              </p:contentPart>
            </mc:Choice>
            <mc:Fallback>
              <p:pic>
                <p:nvPicPr>
                  <p:cNvPr id="498" name="Pennanteckning 497">
                    <a:extLst>
                      <a:ext uri="{FF2B5EF4-FFF2-40B4-BE49-F238E27FC236}">
                        <a16:creationId xmlns:a16="http://schemas.microsoft.com/office/drawing/2014/main" id="{8E226FD2-D85D-3030-A62D-CCCCA81B2136}"/>
                      </a:ext>
                    </a:extLst>
                  </p:cNvPr>
                  <p:cNvPicPr/>
                  <p:nvPr/>
                </p:nvPicPr>
                <p:blipFill>
                  <a:blip r:embed="rId282"/>
                  <a:stretch>
                    <a:fillRect/>
                  </a:stretch>
                </p:blipFill>
                <p:spPr>
                  <a:xfrm>
                    <a:off x="5080151" y="2476016"/>
                    <a:ext cx="131400" cy="4669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499" name="Pennanteckning 498">
                    <a:extLst>
                      <a:ext uri="{FF2B5EF4-FFF2-40B4-BE49-F238E27FC236}">
                        <a16:creationId xmlns:a16="http://schemas.microsoft.com/office/drawing/2014/main" id="{6822703E-DA9A-3D63-DE17-F0D7931DD4C2}"/>
                      </a:ext>
                    </a:extLst>
                  </p14:cNvPr>
                  <p14:cNvContentPartPr/>
                  <p14:nvPr/>
                </p14:nvContentPartPr>
                <p14:xfrm>
                  <a:off x="5030111" y="2681936"/>
                  <a:ext cx="171720" cy="45360"/>
                </p14:xfrm>
              </p:contentPart>
            </mc:Choice>
            <mc:Fallback>
              <p:pic>
                <p:nvPicPr>
                  <p:cNvPr id="499" name="Pennanteckning 498">
                    <a:extLst>
                      <a:ext uri="{FF2B5EF4-FFF2-40B4-BE49-F238E27FC236}">
                        <a16:creationId xmlns:a16="http://schemas.microsoft.com/office/drawing/2014/main" id="{6822703E-DA9A-3D63-DE17-F0D7931DD4C2}"/>
                      </a:ext>
                    </a:extLst>
                  </p:cNvPr>
                  <p:cNvPicPr/>
                  <p:nvPr/>
                </p:nvPicPr>
                <p:blipFill>
                  <a:blip r:embed="rId284"/>
                  <a:stretch>
                    <a:fillRect/>
                  </a:stretch>
                </p:blipFill>
                <p:spPr>
                  <a:xfrm>
                    <a:off x="5014991" y="2666816"/>
                    <a:ext cx="20232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500" name="Pennanteckning 499">
                    <a:extLst>
                      <a:ext uri="{FF2B5EF4-FFF2-40B4-BE49-F238E27FC236}">
                        <a16:creationId xmlns:a16="http://schemas.microsoft.com/office/drawing/2014/main" id="{5DF34423-6D4C-57BC-27F2-818DBA6C54BB}"/>
                      </a:ext>
                    </a:extLst>
                  </p14:cNvPr>
                  <p14:cNvContentPartPr/>
                  <p14:nvPr/>
                </p14:nvContentPartPr>
                <p14:xfrm>
                  <a:off x="5266271" y="2639456"/>
                  <a:ext cx="166680" cy="136080"/>
                </p14:xfrm>
              </p:contentPart>
            </mc:Choice>
            <mc:Fallback>
              <p:pic>
                <p:nvPicPr>
                  <p:cNvPr id="500" name="Pennanteckning 499">
                    <a:extLst>
                      <a:ext uri="{FF2B5EF4-FFF2-40B4-BE49-F238E27FC236}">
                        <a16:creationId xmlns:a16="http://schemas.microsoft.com/office/drawing/2014/main" id="{5DF34423-6D4C-57BC-27F2-818DBA6C54BB}"/>
                      </a:ext>
                    </a:extLst>
                  </p:cNvPr>
                  <p:cNvPicPr/>
                  <p:nvPr/>
                </p:nvPicPr>
                <p:blipFill>
                  <a:blip r:embed="rId286"/>
                  <a:stretch>
                    <a:fillRect/>
                  </a:stretch>
                </p:blipFill>
                <p:spPr>
                  <a:xfrm>
                    <a:off x="5250791" y="2624336"/>
                    <a:ext cx="1972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501" name="Pennanteckning 500">
                    <a:extLst>
                      <a:ext uri="{FF2B5EF4-FFF2-40B4-BE49-F238E27FC236}">
                        <a16:creationId xmlns:a16="http://schemas.microsoft.com/office/drawing/2014/main" id="{870ED7AD-A20B-FDDB-C2FB-89FDF8882A46}"/>
                      </a:ext>
                    </a:extLst>
                  </p14:cNvPr>
                  <p14:cNvContentPartPr/>
                  <p14:nvPr/>
                </p14:nvContentPartPr>
                <p14:xfrm>
                  <a:off x="5481191" y="2690216"/>
                  <a:ext cx="153360" cy="96480"/>
                </p14:xfrm>
              </p:contentPart>
            </mc:Choice>
            <mc:Fallback>
              <p:pic>
                <p:nvPicPr>
                  <p:cNvPr id="501" name="Pennanteckning 500">
                    <a:extLst>
                      <a:ext uri="{FF2B5EF4-FFF2-40B4-BE49-F238E27FC236}">
                        <a16:creationId xmlns:a16="http://schemas.microsoft.com/office/drawing/2014/main" id="{870ED7AD-A20B-FDDB-C2FB-89FDF8882A46}"/>
                      </a:ext>
                    </a:extLst>
                  </p:cNvPr>
                  <p:cNvPicPr/>
                  <p:nvPr/>
                </p:nvPicPr>
                <p:blipFill>
                  <a:blip r:embed="rId288"/>
                  <a:stretch>
                    <a:fillRect/>
                  </a:stretch>
                </p:blipFill>
                <p:spPr>
                  <a:xfrm>
                    <a:off x="5466071" y="2675096"/>
                    <a:ext cx="1839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502" name="Pennanteckning 501">
                    <a:extLst>
                      <a:ext uri="{FF2B5EF4-FFF2-40B4-BE49-F238E27FC236}">
                        <a16:creationId xmlns:a16="http://schemas.microsoft.com/office/drawing/2014/main" id="{B2347294-3C08-ED9B-CB75-BA4D0CDCEFE2}"/>
                      </a:ext>
                    </a:extLst>
                  </p14:cNvPr>
                  <p14:cNvContentPartPr/>
                  <p14:nvPr/>
                </p14:nvContentPartPr>
                <p14:xfrm>
                  <a:off x="5652551" y="2566376"/>
                  <a:ext cx="39600" cy="230400"/>
                </p14:xfrm>
              </p:contentPart>
            </mc:Choice>
            <mc:Fallback>
              <p:pic>
                <p:nvPicPr>
                  <p:cNvPr id="502" name="Pennanteckning 501">
                    <a:extLst>
                      <a:ext uri="{FF2B5EF4-FFF2-40B4-BE49-F238E27FC236}">
                        <a16:creationId xmlns:a16="http://schemas.microsoft.com/office/drawing/2014/main" id="{B2347294-3C08-ED9B-CB75-BA4D0CDCEFE2}"/>
                      </a:ext>
                    </a:extLst>
                  </p:cNvPr>
                  <p:cNvPicPr/>
                  <p:nvPr/>
                </p:nvPicPr>
                <p:blipFill>
                  <a:blip r:embed="rId290"/>
                  <a:stretch>
                    <a:fillRect/>
                  </a:stretch>
                </p:blipFill>
                <p:spPr>
                  <a:xfrm>
                    <a:off x="5637431" y="2551256"/>
                    <a:ext cx="7020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503" name="Pennanteckning 502">
                    <a:extLst>
                      <a:ext uri="{FF2B5EF4-FFF2-40B4-BE49-F238E27FC236}">
                        <a16:creationId xmlns:a16="http://schemas.microsoft.com/office/drawing/2014/main" id="{D02543C1-4370-4609-85CA-CE0A1123C736}"/>
                      </a:ext>
                    </a:extLst>
                  </p14:cNvPr>
                  <p14:cNvContentPartPr/>
                  <p14:nvPr/>
                </p14:nvContentPartPr>
                <p14:xfrm>
                  <a:off x="5634191" y="2692736"/>
                  <a:ext cx="86400" cy="360"/>
                </p14:xfrm>
              </p:contentPart>
            </mc:Choice>
            <mc:Fallback>
              <p:pic>
                <p:nvPicPr>
                  <p:cNvPr id="503" name="Pennanteckning 502">
                    <a:extLst>
                      <a:ext uri="{FF2B5EF4-FFF2-40B4-BE49-F238E27FC236}">
                        <a16:creationId xmlns:a16="http://schemas.microsoft.com/office/drawing/2014/main" id="{D02543C1-4370-4609-85CA-CE0A1123C736}"/>
                      </a:ext>
                    </a:extLst>
                  </p:cNvPr>
                  <p:cNvPicPr/>
                  <p:nvPr/>
                </p:nvPicPr>
                <p:blipFill>
                  <a:blip r:embed="rId292"/>
                  <a:stretch>
                    <a:fillRect/>
                  </a:stretch>
                </p:blipFill>
                <p:spPr>
                  <a:xfrm>
                    <a:off x="5619071" y="2677616"/>
                    <a:ext cx="1170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504" name="Pennanteckning 503">
                    <a:extLst>
                      <a:ext uri="{FF2B5EF4-FFF2-40B4-BE49-F238E27FC236}">
                        <a16:creationId xmlns:a16="http://schemas.microsoft.com/office/drawing/2014/main" id="{035F1439-86A7-401B-2300-3B99711D5AE6}"/>
                      </a:ext>
                    </a:extLst>
                  </p14:cNvPr>
                  <p14:cNvContentPartPr/>
                  <p14:nvPr/>
                </p14:nvContentPartPr>
                <p14:xfrm>
                  <a:off x="5771351" y="2637656"/>
                  <a:ext cx="417960" cy="151920"/>
                </p14:xfrm>
              </p:contentPart>
            </mc:Choice>
            <mc:Fallback>
              <p:pic>
                <p:nvPicPr>
                  <p:cNvPr id="504" name="Pennanteckning 503">
                    <a:extLst>
                      <a:ext uri="{FF2B5EF4-FFF2-40B4-BE49-F238E27FC236}">
                        <a16:creationId xmlns:a16="http://schemas.microsoft.com/office/drawing/2014/main" id="{035F1439-86A7-401B-2300-3B99711D5AE6}"/>
                      </a:ext>
                    </a:extLst>
                  </p:cNvPr>
                  <p:cNvPicPr/>
                  <p:nvPr/>
                </p:nvPicPr>
                <p:blipFill>
                  <a:blip r:embed="rId294"/>
                  <a:stretch>
                    <a:fillRect/>
                  </a:stretch>
                </p:blipFill>
                <p:spPr>
                  <a:xfrm>
                    <a:off x="5756231" y="2622176"/>
                    <a:ext cx="4485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505" name="Pennanteckning 504">
                    <a:extLst>
                      <a:ext uri="{FF2B5EF4-FFF2-40B4-BE49-F238E27FC236}">
                        <a16:creationId xmlns:a16="http://schemas.microsoft.com/office/drawing/2014/main" id="{055C1890-F70F-FBF5-7C0C-C3221E051FA6}"/>
                      </a:ext>
                    </a:extLst>
                  </p14:cNvPr>
                  <p14:cNvContentPartPr/>
                  <p14:nvPr/>
                </p14:nvContentPartPr>
                <p14:xfrm>
                  <a:off x="6399911" y="2692016"/>
                  <a:ext cx="246240" cy="82440"/>
                </p14:xfrm>
              </p:contentPart>
            </mc:Choice>
            <mc:Fallback>
              <p:pic>
                <p:nvPicPr>
                  <p:cNvPr id="505" name="Pennanteckning 504">
                    <a:extLst>
                      <a:ext uri="{FF2B5EF4-FFF2-40B4-BE49-F238E27FC236}">
                        <a16:creationId xmlns:a16="http://schemas.microsoft.com/office/drawing/2014/main" id="{055C1890-F70F-FBF5-7C0C-C3221E051FA6}"/>
                      </a:ext>
                    </a:extLst>
                  </p:cNvPr>
                  <p:cNvPicPr/>
                  <p:nvPr/>
                </p:nvPicPr>
                <p:blipFill>
                  <a:blip r:embed="rId296"/>
                  <a:stretch>
                    <a:fillRect/>
                  </a:stretch>
                </p:blipFill>
                <p:spPr>
                  <a:xfrm>
                    <a:off x="6384791" y="2676536"/>
                    <a:ext cx="2768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506" name="Pennanteckning 505">
                    <a:extLst>
                      <a:ext uri="{FF2B5EF4-FFF2-40B4-BE49-F238E27FC236}">
                        <a16:creationId xmlns:a16="http://schemas.microsoft.com/office/drawing/2014/main" id="{7F797B1D-423F-2958-D883-0BDCBBC0A35B}"/>
                      </a:ext>
                    </a:extLst>
                  </p14:cNvPr>
                  <p14:cNvContentPartPr/>
                  <p14:nvPr/>
                </p14:nvContentPartPr>
                <p14:xfrm>
                  <a:off x="6681071" y="2671856"/>
                  <a:ext cx="480240" cy="410400"/>
                </p14:xfrm>
              </p:contentPart>
            </mc:Choice>
            <mc:Fallback>
              <p:pic>
                <p:nvPicPr>
                  <p:cNvPr id="506" name="Pennanteckning 505">
                    <a:extLst>
                      <a:ext uri="{FF2B5EF4-FFF2-40B4-BE49-F238E27FC236}">
                        <a16:creationId xmlns:a16="http://schemas.microsoft.com/office/drawing/2014/main" id="{7F797B1D-423F-2958-D883-0BDCBBC0A35B}"/>
                      </a:ext>
                    </a:extLst>
                  </p:cNvPr>
                  <p:cNvPicPr/>
                  <p:nvPr/>
                </p:nvPicPr>
                <p:blipFill>
                  <a:blip r:embed="rId298"/>
                  <a:stretch>
                    <a:fillRect/>
                  </a:stretch>
                </p:blipFill>
                <p:spPr>
                  <a:xfrm>
                    <a:off x="6665951" y="2656736"/>
                    <a:ext cx="510840" cy="44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9">
              <p14:nvContentPartPr>
                <p14:cNvPr id="508" name="Pennanteckning 507">
                  <a:extLst>
                    <a:ext uri="{FF2B5EF4-FFF2-40B4-BE49-F238E27FC236}">
                      <a16:creationId xmlns:a16="http://schemas.microsoft.com/office/drawing/2014/main" id="{3510015F-5D05-C064-A1CF-245721036546}"/>
                    </a:ext>
                  </a:extLst>
                </p14:cNvPr>
                <p14:cNvContentPartPr/>
                <p14:nvPr/>
              </p14:nvContentPartPr>
              <p14:xfrm>
                <a:off x="6971231" y="2304656"/>
                <a:ext cx="1101600" cy="46440"/>
              </p14:xfrm>
            </p:contentPart>
          </mc:Choice>
          <mc:Fallback>
            <p:pic>
              <p:nvPicPr>
                <p:cNvPr id="508" name="Pennanteckning 507">
                  <a:extLst>
                    <a:ext uri="{FF2B5EF4-FFF2-40B4-BE49-F238E27FC236}">
                      <a16:creationId xmlns:a16="http://schemas.microsoft.com/office/drawing/2014/main" id="{3510015F-5D05-C064-A1CF-245721036546}"/>
                    </a:ext>
                  </a:extLst>
                </p:cNvPr>
                <p:cNvPicPr/>
                <p:nvPr/>
              </p:nvPicPr>
              <p:blipFill>
                <a:blip r:embed="rId300"/>
                <a:stretch>
                  <a:fillRect/>
                </a:stretch>
              </p:blipFill>
              <p:spPr>
                <a:xfrm>
                  <a:off x="6956111" y="2289176"/>
                  <a:ext cx="11322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509" name="Pennanteckning 508">
                  <a:extLst>
                    <a:ext uri="{FF2B5EF4-FFF2-40B4-BE49-F238E27FC236}">
                      <a16:creationId xmlns:a16="http://schemas.microsoft.com/office/drawing/2014/main" id="{3F0EA6B5-2FC3-1FEF-00CA-427B5526F8D8}"/>
                    </a:ext>
                  </a:extLst>
                </p14:cNvPr>
                <p14:cNvContentPartPr/>
                <p14:nvPr/>
              </p14:nvContentPartPr>
              <p14:xfrm>
                <a:off x="4998431" y="2931776"/>
                <a:ext cx="2117520" cy="45000"/>
              </p14:xfrm>
            </p:contentPart>
          </mc:Choice>
          <mc:Fallback>
            <p:pic>
              <p:nvPicPr>
                <p:cNvPr id="509" name="Pennanteckning 508">
                  <a:extLst>
                    <a:ext uri="{FF2B5EF4-FFF2-40B4-BE49-F238E27FC236}">
                      <a16:creationId xmlns:a16="http://schemas.microsoft.com/office/drawing/2014/main" id="{3F0EA6B5-2FC3-1FEF-00CA-427B5526F8D8}"/>
                    </a:ext>
                  </a:extLst>
                </p:cNvPr>
                <p:cNvPicPr/>
                <p:nvPr/>
              </p:nvPicPr>
              <p:blipFill>
                <a:blip r:embed="rId302"/>
                <a:stretch>
                  <a:fillRect/>
                </a:stretch>
              </p:blipFill>
              <p:spPr>
                <a:xfrm>
                  <a:off x="4983311" y="2916656"/>
                  <a:ext cx="2147760" cy="75240"/>
                </a:xfrm>
                <a:prstGeom prst="rect">
                  <a:avLst/>
                </a:prstGeom>
              </p:spPr>
            </p:pic>
          </mc:Fallback>
        </mc:AlternateContent>
      </p:grpSp>
      <p:grpSp>
        <p:nvGrpSpPr>
          <p:cNvPr id="858" name="Grupp 857">
            <a:extLst>
              <a:ext uri="{FF2B5EF4-FFF2-40B4-BE49-F238E27FC236}">
                <a16:creationId xmlns:a16="http://schemas.microsoft.com/office/drawing/2014/main" id="{D24989D3-3419-8F6C-3E8C-BCE76D2B4818}"/>
              </a:ext>
            </a:extLst>
          </p:cNvPr>
          <p:cNvGrpSpPr/>
          <p:nvPr/>
        </p:nvGrpSpPr>
        <p:grpSpPr>
          <a:xfrm>
            <a:off x="4950551" y="3202496"/>
            <a:ext cx="3386520" cy="883800"/>
            <a:chOff x="4950551" y="3202496"/>
            <a:chExt cx="3386520" cy="883800"/>
          </a:xfrm>
        </p:grpSpPr>
        <p:grpSp>
          <p:nvGrpSpPr>
            <p:cNvPr id="530" name="Grupp 529">
              <a:extLst>
                <a:ext uri="{FF2B5EF4-FFF2-40B4-BE49-F238E27FC236}">
                  <a16:creationId xmlns:a16="http://schemas.microsoft.com/office/drawing/2014/main" id="{4B1D9800-0E31-D56D-D19B-BEF226A34E71}"/>
                </a:ext>
              </a:extLst>
            </p:cNvPr>
            <p:cNvGrpSpPr/>
            <p:nvPr/>
          </p:nvGrpSpPr>
          <p:grpSpPr>
            <a:xfrm>
              <a:off x="4950551" y="3405536"/>
              <a:ext cx="2117520" cy="546120"/>
              <a:chOff x="4950551" y="3405536"/>
              <a:chExt cx="2117520" cy="546120"/>
            </a:xfrm>
          </p:grpSpPr>
          <mc:AlternateContent xmlns:mc="http://schemas.openxmlformats.org/markup-compatibility/2006">
            <mc:Choice xmlns:p14="http://schemas.microsoft.com/office/powerpoint/2010/main" Requires="p14">
              <p:contentPart p14:bwMode="auto" r:id="rId303">
                <p14:nvContentPartPr>
                  <p14:cNvPr id="512" name="Pennanteckning 511">
                    <a:extLst>
                      <a:ext uri="{FF2B5EF4-FFF2-40B4-BE49-F238E27FC236}">
                        <a16:creationId xmlns:a16="http://schemas.microsoft.com/office/drawing/2014/main" id="{802D5449-9352-7260-D9E1-D45CFB4E848F}"/>
                      </a:ext>
                    </a:extLst>
                  </p14:cNvPr>
                  <p14:cNvContentPartPr/>
                  <p14:nvPr/>
                </p14:nvContentPartPr>
                <p14:xfrm>
                  <a:off x="4950551" y="3680216"/>
                  <a:ext cx="34560" cy="142560"/>
                </p14:xfrm>
              </p:contentPart>
            </mc:Choice>
            <mc:Fallback>
              <p:pic>
                <p:nvPicPr>
                  <p:cNvPr id="512" name="Pennanteckning 511">
                    <a:extLst>
                      <a:ext uri="{FF2B5EF4-FFF2-40B4-BE49-F238E27FC236}">
                        <a16:creationId xmlns:a16="http://schemas.microsoft.com/office/drawing/2014/main" id="{802D5449-9352-7260-D9E1-D45CFB4E848F}"/>
                      </a:ext>
                    </a:extLst>
                  </p:cNvPr>
                  <p:cNvPicPr/>
                  <p:nvPr/>
                </p:nvPicPr>
                <p:blipFill>
                  <a:blip r:embed="rId304"/>
                  <a:stretch>
                    <a:fillRect/>
                  </a:stretch>
                </p:blipFill>
                <p:spPr>
                  <a:xfrm>
                    <a:off x="4935431" y="3664736"/>
                    <a:ext cx="651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513" name="Pennanteckning 512">
                    <a:extLst>
                      <a:ext uri="{FF2B5EF4-FFF2-40B4-BE49-F238E27FC236}">
                        <a16:creationId xmlns:a16="http://schemas.microsoft.com/office/drawing/2014/main" id="{D32B3799-DD8D-BA52-D683-A8D2092105E1}"/>
                      </a:ext>
                    </a:extLst>
                  </p14:cNvPr>
                  <p14:cNvContentPartPr/>
                  <p14:nvPr/>
                </p14:nvContentPartPr>
                <p14:xfrm>
                  <a:off x="4978991" y="3592376"/>
                  <a:ext cx="15480" cy="16200"/>
                </p14:xfrm>
              </p:contentPart>
            </mc:Choice>
            <mc:Fallback>
              <p:pic>
                <p:nvPicPr>
                  <p:cNvPr id="513" name="Pennanteckning 512">
                    <a:extLst>
                      <a:ext uri="{FF2B5EF4-FFF2-40B4-BE49-F238E27FC236}">
                        <a16:creationId xmlns:a16="http://schemas.microsoft.com/office/drawing/2014/main" id="{D32B3799-DD8D-BA52-D683-A8D2092105E1}"/>
                      </a:ext>
                    </a:extLst>
                  </p:cNvPr>
                  <p:cNvPicPr/>
                  <p:nvPr/>
                </p:nvPicPr>
                <p:blipFill>
                  <a:blip r:embed="rId306"/>
                  <a:stretch>
                    <a:fillRect/>
                  </a:stretch>
                </p:blipFill>
                <p:spPr>
                  <a:xfrm>
                    <a:off x="4963871" y="3576896"/>
                    <a:ext cx="460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514" name="Pennanteckning 513">
                    <a:extLst>
                      <a:ext uri="{FF2B5EF4-FFF2-40B4-BE49-F238E27FC236}">
                        <a16:creationId xmlns:a16="http://schemas.microsoft.com/office/drawing/2014/main" id="{F5597725-0C47-327E-7175-9D9FD8FC3564}"/>
                      </a:ext>
                    </a:extLst>
                  </p14:cNvPr>
                  <p14:cNvContentPartPr/>
                  <p14:nvPr/>
                </p14:nvContentPartPr>
                <p14:xfrm>
                  <a:off x="5009231" y="3701816"/>
                  <a:ext cx="99000" cy="48960"/>
                </p14:xfrm>
              </p:contentPart>
            </mc:Choice>
            <mc:Fallback>
              <p:pic>
                <p:nvPicPr>
                  <p:cNvPr id="514" name="Pennanteckning 513">
                    <a:extLst>
                      <a:ext uri="{FF2B5EF4-FFF2-40B4-BE49-F238E27FC236}">
                        <a16:creationId xmlns:a16="http://schemas.microsoft.com/office/drawing/2014/main" id="{F5597725-0C47-327E-7175-9D9FD8FC3564}"/>
                      </a:ext>
                    </a:extLst>
                  </p:cNvPr>
                  <p:cNvPicPr/>
                  <p:nvPr/>
                </p:nvPicPr>
                <p:blipFill>
                  <a:blip r:embed="rId308"/>
                  <a:stretch>
                    <a:fillRect/>
                  </a:stretch>
                </p:blipFill>
                <p:spPr>
                  <a:xfrm>
                    <a:off x="4994111" y="3686696"/>
                    <a:ext cx="1296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515" name="Pennanteckning 514">
                    <a:extLst>
                      <a:ext uri="{FF2B5EF4-FFF2-40B4-BE49-F238E27FC236}">
                        <a16:creationId xmlns:a16="http://schemas.microsoft.com/office/drawing/2014/main" id="{9F470E48-DADF-4477-7C36-4D2B78FE2808}"/>
                      </a:ext>
                    </a:extLst>
                  </p14:cNvPr>
                  <p14:cNvContentPartPr/>
                  <p14:nvPr/>
                </p14:nvContentPartPr>
                <p14:xfrm>
                  <a:off x="5136311" y="3716216"/>
                  <a:ext cx="28800" cy="235440"/>
                </p14:xfrm>
              </p:contentPart>
            </mc:Choice>
            <mc:Fallback>
              <p:pic>
                <p:nvPicPr>
                  <p:cNvPr id="515" name="Pennanteckning 514">
                    <a:extLst>
                      <a:ext uri="{FF2B5EF4-FFF2-40B4-BE49-F238E27FC236}">
                        <a16:creationId xmlns:a16="http://schemas.microsoft.com/office/drawing/2014/main" id="{9F470E48-DADF-4477-7C36-4D2B78FE2808}"/>
                      </a:ext>
                    </a:extLst>
                  </p:cNvPr>
                  <p:cNvPicPr/>
                  <p:nvPr/>
                </p:nvPicPr>
                <p:blipFill>
                  <a:blip r:embed="rId310"/>
                  <a:stretch>
                    <a:fillRect/>
                  </a:stretch>
                </p:blipFill>
                <p:spPr>
                  <a:xfrm>
                    <a:off x="5121191" y="3700736"/>
                    <a:ext cx="594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516" name="Pennanteckning 515">
                    <a:extLst>
                      <a:ext uri="{FF2B5EF4-FFF2-40B4-BE49-F238E27FC236}">
                        <a16:creationId xmlns:a16="http://schemas.microsoft.com/office/drawing/2014/main" id="{0064A004-128F-E43C-5C43-FCE42567E552}"/>
                      </a:ext>
                    </a:extLst>
                  </p14:cNvPr>
                  <p14:cNvContentPartPr/>
                  <p14:nvPr/>
                </p14:nvContentPartPr>
                <p14:xfrm>
                  <a:off x="5127311" y="3596336"/>
                  <a:ext cx="284760" cy="136800"/>
                </p14:xfrm>
              </p:contentPart>
            </mc:Choice>
            <mc:Fallback>
              <p:pic>
                <p:nvPicPr>
                  <p:cNvPr id="516" name="Pennanteckning 515">
                    <a:extLst>
                      <a:ext uri="{FF2B5EF4-FFF2-40B4-BE49-F238E27FC236}">
                        <a16:creationId xmlns:a16="http://schemas.microsoft.com/office/drawing/2014/main" id="{0064A004-128F-E43C-5C43-FCE42567E552}"/>
                      </a:ext>
                    </a:extLst>
                  </p:cNvPr>
                  <p:cNvPicPr/>
                  <p:nvPr/>
                </p:nvPicPr>
                <p:blipFill>
                  <a:blip r:embed="rId312"/>
                  <a:stretch>
                    <a:fillRect/>
                  </a:stretch>
                </p:blipFill>
                <p:spPr>
                  <a:xfrm>
                    <a:off x="5112191" y="3581216"/>
                    <a:ext cx="3153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517" name="Pennanteckning 516">
                    <a:extLst>
                      <a:ext uri="{FF2B5EF4-FFF2-40B4-BE49-F238E27FC236}">
                        <a16:creationId xmlns:a16="http://schemas.microsoft.com/office/drawing/2014/main" id="{56094FF5-A788-BD54-DCA8-360EE37A74AC}"/>
                      </a:ext>
                    </a:extLst>
                  </p14:cNvPr>
                  <p14:cNvContentPartPr/>
                  <p14:nvPr/>
                </p14:nvContentPartPr>
                <p14:xfrm>
                  <a:off x="5400911" y="3523616"/>
                  <a:ext cx="19440" cy="191160"/>
                </p14:xfrm>
              </p:contentPart>
            </mc:Choice>
            <mc:Fallback>
              <p:pic>
                <p:nvPicPr>
                  <p:cNvPr id="517" name="Pennanteckning 516">
                    <a:extLst>
                      <a:ext uri="{FF2B5EF4-FFF2-40B4-BE49-F238E27FC236}">
                        <a16:creationId xmlns:a16="http://schemas.microsoft.com/office/drawing/2014/main" id="{56094FF5-A788-BD54-DCA8-360EE37A74AC}"/>
                      </a:ext>
                    </a:extLst>
                  </p:cNvPr>
                  <p:cNvPicPr/>
                  <p:nvPr/>
                </p:nvPicPr>
                <p:blipFill>
                  <a:blip r:embed="rId314"/>
                  <a:stretch>
                    <a:fillRect/>
                  </a:stretch>
                </p:blipFill>
                <p:spPr>
                  <a:xfrm>
                    <a:off x="5385791" y="3508496"/>
                    <a:ext cx="500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518" name="Pennanteckning 517">
                    <a:extLst>
                      <a:ext uri="{FF2B5EF4-FFF2-40B4-BE49-F238E27FC236}">
                        <a16:creationId xmlns:a16="http://schemas.microsoft.com/office/drawing/2014/main" id="{D4550FD5-6E54-2DA1-94B5-B26F3704A6F3}"/>
                      </a:ext>
                    </a:extLst>
                  </p14:cNvPr>
                  <p14:cNvContentPartPr/>
                  <p14:nvPr/>
                </p14:nvContentPartPr>
                <p14:xfrm>
                  <a:off x="5383991" y="3658256"/>
                  <a:ext cx="83880" cy="31320"/>
                </p14:xfrm>
              </p:contentPart>
            </mc:Choice>
            <mc:Fallback>
              <p:pic>
                <p:nvPicPr>
                  <p:cNvPr id="518" name="Pennanteckning 517">
                    <a:extLst>
                      <a:ext uri="{FF2B5EF4-FFF2-40B4-BE49-F238E27FC236}">
                        <a16:creationId xmlns:a16="http://schemas.microsoft.com/office/drawing/2014/main" id="{D4550FD5-6E54-2DA1-94B5-B26F3704A6F3}"/>
                      </a:ext>
                    </a:extLst>
                  </p:cNvPr>
                  <p:cNvPicPr/>
                  <p:nvPr/>
                </p:nvPicPr>
                <p:blipFill>
                  <a:blip r:embed="rId316"/>
                  <a:stretch>
                    <a:fillRect/>
                  </a:stretch>
                </p:blipFill>
                <p:spPr>
                  <a:xfrm>
                    <a:off x="5368871" y="3643136"/>
                    <a:ext cx="1144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519" name="Pennanteckning 518">
                    <a:extLst>
                      <a:ext uri="{FF2B5EF4-FFF2-40B4-BE49-F238E27FC236}">
                        <a16:creationId xmlns:a16="http://schemas.microsoft.com/office/drawing/2014/main" id="{89C4963E-B45E-2243-92D6-C4F5430A5344}"/>
                      </a:ext>
                    </a:extLst>
                  </p14:cNvPr>
                  <p14:cNvContentPartPr/>
                  <p14:nvPr/>
                </p14:nvContentPartPr>
                <p14:xfrm>
                  <a:off x="5602511" y="3647456"/>
                  <a:ext cx="248760" cy="74160"/>
                </p14:xfrm>
              </p:contentPart>
            </mc:Choice>
            <mc:Fallback>
              <p:pic>
                <p:nvPicPr>
                  <p:cNvPr id="519" name="Pennanteckning 518">
                    <a:extLst>
                      <a:ext uri="{FF2B5EF4-FFF2-40B4-BE49-F238E27FC236}">
                        <a16:creationId xmlns:a16="http://schemas.microsoft.com/office/drawing/2014/main" id="{89C4963E-B45E-2243-92D6-C4F5430A5344}"/>
                      </a:ext>
                    </a:extLst>
                  </p:cNvPr>
                  <p:cNvPicPr/>
                  <p:nvPr/>
                </p:nvPicPr>
                <p:blipFill>
                  <a:blip r:embed="rId318"/>
                  <a:stretch>
                    <a:fillRect/>
                  </a:stretch>
                </p:blipFill>
                <p:spPr>
                  <a:xfrm>
                    <a:off x="5587391" y="3632336"/>
                    <a:ext cx="27936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521" name="Pennanteckning 520">
                    <a:extLst>
                      <a:ext uri="{FF2B5EF4-FFF2-40B4-BE49-F238E27FC236}">
                        <a16:creationId xmlns:a16="http://schemas.microsoft.com/office/drawing/2014/main" id="{C897A3EC-60A6-D2DC-CBBF-D1BBE0FCDBCE}"/>
                      </a:ext>
                    </a:extLst>
                  </p14:cNvPr>
                  <p14:cNvContentPartPr/>
                  <p14:nvPr/>
                </p14:nvContentPartPr>
                <p14:xfrm>
                  <a:off x="5922191" y="3530456"/>
                  <a:ext cx="88200" cy="299880"/>
                </p14:xfrm>
              </p:contentPart>
            </mc:Choice>
            <mc:Fallback>
              <p:pic>
                <p:nvPicPr>
                  <p:cNvPr id="521" name="Pennanteckning 520">
                    <a:extLst>
                      <a:ext uri="{FF2B5EF4-FFF2-40B4-BE49-F238E27FC236}">
                        <a16:creationId xmlns:a16="http://schemas.microsoft.com/office/drawing/2014/main" id="{C897A3EC-60A6-D2DC-CBBF-D1BBE0FCDBCE}"/>
                      </a:ext>
                    </a:extLst>
                  </p:cNvPr>
                  <p:cNvPicPr/>
                  <p:nvPr/>
                </p:nvPicPr>
                <p:blipFill>
                  <a:blip r:embed="rId320"/>
                  <a:stretch>
                    <a:fillRect/>
                  </a:stretch>
                </p:blipFill>
                <p:spPr>
                  <a:xfrm>
                    <a:off x="5906711" y="3514976"/>
                    <a:ext cx="11880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523" name="Pennanteckning 522">
                    <a:extLst>
                      <a:ext uri="{FF2B5EF4-FFF2-40B4-BE49-F238E27FC236}">
                        <a16:creationId xmlns:a16="http://schemas.microsoft.com/office/drawing/2014/main" id="{009044D6-ACCA-D2F4-C41F-2DD30799EA30}"/>
                      </a:ext>
                    </a:extLst>
                  </p14:cNvPr>
                  <p14:cNvContentPartPr/>
                  <p14:nvPr/>
                </p14:nvContentPartPr>
                <p14:xfrm>
                  <a:off x="6084551" y="3678416"/>
                  <a:ext cx="32040" cy="100800"/>
                </p14:xfrm>
              </p:contentPart>
            </mc:Choice>
            <mc:Fallback>
              <p:pic>
                <p:nvPicPr>
                  <p:cNvPr id="523" name="Pennanteckning 522">
                    <a:extLst>
                      <a:ext uri="{FF2B5EF4-FFF2-40B4-BE49-F238E27FC236}">
                        <a16:creationId xmlns:a16="http://schemas.microsoft.com/office/drawing/2014/main" id="{009044D6-ACCA-D2F4-C41F-2DD30799EA30}"/>
                      </a:ext>
                    </a:extLst>
                  </p:cNvPr>
                  <p:cNvPicPr/>
                  <p:nvPr/>
                </p:nvPicPr>
                <p:blipFill>
                  <a:blip r:embed="rId322"/>
                  <a:stretch>
                    <a:fillRect/>
                  </a:stretch>
                </p:blipFill>
                <p:spPr>
                  <a:xfrm>
                    <a:off x="6069071" y="3663296"/>
                    <a:ext cx="626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524" name="Pennanteckning 523">
                    <a:extLst>
                      <a:ext uri="{FF2B5EF4-FFF2-40B4-BE49-F238E27FC236}">
                        <a16:creationId xmlns:a16="http://schemas.microsoft.com/office/drawing/2014/main" id="{1B097375-4670-3383-420F-19A51A994E5A}"/>
                      </a:ext>
                    </a:extLst>
                  </p14:cNvPr>
                  <p14:cNvContentPartPr/>
                  <p14:nvPr/>
                </p14:nvContentPartPr>
                <p14:xfrm>
                  <a:off x="6067631" y="3616136"/>
                  <a:ext cx="78840" cy="53640"/>
                </p14:xfrm>
              </p:contentPart>
            </mc:Choice>
            <mc:Fallback>
              <p:pic>
                <p:nvPicPr>
                  <p:cNvPr id="524" name="Pennanteckning 523">
                    <a:extLst>
                      <a:ext uri="{FF2B5EF4-FFF2-40B4-BE49-F238E27FC236}">
                        <a16:creationId xmlns:a16="http://schemas.microsoft.com/office/drawing/2014/main" id="{1B097375-4670-3383-420F-19A51A994E5A}"/>
                      </a:ext>
                    </a:extLst>
                  </p:cNvPr>
                  <p:cNvPicPr/>
                  <p:nvPr/>
                </p:nvPicPr>
                <p:blipFill>
                  <a:blip r:embed="rId324"/>
                  <a:stretch>
                    <a:fillRect/>
                  </a:stretch>
                </p:blipFill>
                <p:spPr>
                  <a:xfrm>
                    <a:off x="6052511" y="3600656"/>
                    <a:ext cx="1094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525" name="Pennanteckning 524">
                    <a:extLst>
                      <a:ext uri="{FF2B5EF4-FFF2-40B4-BE49-F238E27FC236}">
                        <a16:creationId xmlns:a16="http://schemas.microsoft.com/office/drawing/2014/main" id="{D4BE86EE-D254-FFA9-B795-64BEEC62AD71}"/>
                      </a:ext>
                    </a:extLst>
                  </p14:cNvPr>
                  <p14:cNvContentPartPr/>
                  <p14:nvPr/>
                </p14:nvContentPartPr>
                <p14:xfrm>
                  <a:off x="6188951" y="3563936"/>
                  <a:ext cx="203760" cy="143280"/>
                </p14:xfrm>
              </p:contentPart>
            </mc:Choice>
            <mc:Fallback>
              <p:pic>
                <p:nvPicPr>
                  <p:cNvPr id="525" name="Pennanteckning 524">
                    <a:extLst>
                      <a:ext uri="{FF2B5EF4-FFF2-40B4-BE49-F238E27FC236}">
                        <a16:creationId xmlns:a16="http://schemas.microsoft.com/office/drawing/2014/main" id="{D4BE86EE-D254-FFA9-B795-64BEEC62AD71}"/>
                      </a:ext>
                    </a:extLst>
                  </p:cNvPr>
                  <p:cNvPicPr/>
                  <p:nvPr/>
                </p:nvPicPr>
                <p:blipFill>
                  <a:blip r:embed="rId326"/>
                  <a:stretch>
                    <a:fillRect/>
                  </a:stretch>
                </p:blipFill>
                <p:spPr>
                  <a:xfrm>
                    <a:off x="6173831" y="3548456"/>
                    <a:ext cx="2340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526" name="Pennanteckning 525">
                    <a:extLst>
                      <a:ext uri="{FF2B5EF4-FFF2-40B4-BE49-F238E27FC236}">
                        <a16:creationId xmlns:a16="http://schemas.microsoft.com/office/drawing/2014/main" id="{F1AC4E62-20CF-0758-65DB-A8247693D618}"/>
                      </a:ext>
                    </a:extLst>
                  </p14:cNvPr>
                  <p14:cNvContentPartPr/>
                  <p14:nvPr/>
                </p14:nvContentPartPr>
                <p14:xfrm>
                  <a:off x="6376511" y="3627296"/>
                  <a:ext cx="113400" cy="38880"/>
                </p14:xfrm>
              </p:contentPart>
            </mc:Choice>
            <mc:Fallback>
              <p:pic>
                <p:nvPicPr>
                  <p:cNvPr id="526" name="Pennanteckning 525">
                    <a:extLst>
                      <a:ext uri="{FF2B5EF4-FFF2-40B4-BE49-F238E27FC236}">
                        <a16:creationId xmlns:a16="http://schemas.microsoft.com/office/drawing/2014/main" id="{F1AC4E62-20CF-0758-65DB-A8247693D618}"/>
                      </a:ext>
                    </a:extLst>
                  </p:cNvPr>
                  <p:cNvPicPr/>
                  <p:nvPr/>
                </p:nvPicPr>
                <p:blipFill>
                  <a:blip r:embed="rId328"/>
                  <a:stretch>
                    <a:fillRect/>
                  </a:stretch>
                </p:blipFill>
                <p:spPr>
                  <a:xfrm>
                    <a:off x="6361031" y="3612176"/>
                    <a:ext cx="1436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527" name="Pennanteckning 526">
                    <a:extLst>
                      <a:ext uri="{FF2B5EF4-FFF2-40B4-BE49-F238E27FC236}">
                        <a16:creationId xmlns:a16="http://schemas.microsoft.com/office/drawing/2014/main" id="{24419C6F-EE44-378A-064E-5F9001F733AE}"/>
                      </a:ext>
                    </a:extLst>
                  </p14:cNvPr>
                  <p14:cNvContentPartPr/>
                  <p14:nvPr/>
                </p14:nvContentPartPr>
                <p14:xfrm>
                  <a:off x="6508631" y="3508496"/>
                  <a:ext cx="350280" cy="172800"/>
                </p14:xfrm>
              </p:contentPart>
            </mc:Choice>
            <mc:Fallback>
              <p:pic>
                <p:nvPicPr>
                  <p:cNvPr id="527" name="Pennanteckning 526">
                    <a:extLst>
                      <a:ext uri="{FF2B5EF4-FFF2-40B4-BE49-F238E27FC236}">
                        <a16:creationId xmlns:a16="http://schemas.microsoft.com/office/drawing/2014/main" id="{24419C6F-EE44-378A-064E-5F9001F733AE}"/>
                      </a:ext>
                    </a:extLst>
                  </p:cNvPr>
                  <p:cNvPicPr/>
                  <p:nvPr/>
                </p:nvPicPr>
                <p:blipFill>
                  <a:blip r:embed="rId330"/>
                  <a:stretch>
                    <a:fillRect/>
                  </a:stretch>
                </p:blipFill>
                <p:spPr>
                  <a:xfrm>
                    <a:off x="6493511" y="3493376"/>
                    <a:ext cx="3805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529" name="Pennanteckning 528">
                    <a:extLst>
                      <a:ext uri="{FF2B5EF4-FFF2-40B4-BE49-F238E27FC236}">
                        <a16:creationId xmlns:a16="http://schemas.microsoft.com/office/drawing/2014/main" id="{518AAAED-C4AF-9788-11C6-76BC017C9870}"/>
                      </a:ext>
                    </a:extLst>
                  </p14:cNvPr>
                  <p14:cNvContentPartPr/>
                  <p14:nvPr/>
                </p14:nvContentPartPr>
                <p14:xfrm>
                  <a:off x="6025151" y="3405536"/>
                  <a:ext cx="1042920" cy="481320"/>
                </p14:xfrm>
              </p:contentPart>
            </mc:Choice>
            <mc:Fallback>
              <p:pic>
                <p:nvPicPr>
                  <p:cNvPr id="529" name="Pennanteckning 528">
                    <a:extLst>
                      <a:ext uri="{FF2B5EF4-FFF2-40B4-BE49-F238E27FC236}">
                        <a16:creationId xmlns:a16="http://schemas.microsoft.com/office/drawing/2014/main" id="{518AAAED-C4AF-9788-11C6-76BC017C9870}"/>
                      </a:ext>
                    </a:extLst>
                  </p:cNvPr>
                  <p:cNvPicPr/>
                  <p:nvPr/>
                </p:nvPicPr>
                <p:blipFill>
                  <a:blip r:embed="rId332"/>
                  <a:stretch>
                    <a:fillRect/>
                  </a:stretch>
                </p:blipFill>
                <p:spPr>
                  <a:xfrm>
                    <a:off x="6009671" y="3390416"/>
                    <a:ext cx="1073520" cy="51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3">
              <p14:nvContentPartPr>
                <p14:cNvPr id="531" name="Pennanteckning 530">
                  <a:extLst>
                    <a:ext uri="{FF2B5EF4-FFF2-40B4-BE49-F238E27FC236}">
                      <a16:creationId xmlns:a16="http://schemas.microsoft.com/office/drawing/2014/main" id="{7A3F4A4D-1EC2-19DB-ABC8-4CCA9821614B}"/>
                    </a:ext>
                  </a:extLst>
                </p14:cNvPr>
                <p14:cNvContentPartPr/>
                <p14:nvPr/>
              </p14:nvContentPartPr>
              <p14:xfrm>
                <a:off x="7148711" y="3543776"/>
                <a:ext cx="226440" cy="77400"/>
              </p14:xfrm>
            </p:contentPart>
          </mc:Choice>
          <mc:Fallback>
            <p:pic>
              <p:nvPicPr>
                <p:cNvPr id="531" name="Pennanteckning 530">
                  <a:extLst>
                    <a:ext uri="{FF2B5EF4-FFF2-40B4-BE49-F238E27FC236}">
                      <a16:creationId xmlns:a16="http://schemas.microsoft.com/office/drawing/2014/main" id="{7A3F4A4D-1EC2-19DB-ABC8-4CCA9821614B}"/>
                    </a:ext>
                  </a:extLst>
                </p:cNvPr>
                <p:cNvPicPr/>
                <p:nvPr/>
              </p:nvPicPr>
              <p:blipFill>
                <a:blip r:embed="rId334"/>
                <a:stretch>
                  <a:fillRect/>
                </a:stretch>
              </p:blipFill>
              <p:spPr>
                <a:xfrm>
                  <a:off x="7133591" y="3528296"/>
                  <a:ext cx="256680" cy="108000"/>
                </a:xfrm>
                <a:prstGeom prst="rect">
                  <a:avLst/>
                </a:prstGeom>
              </p:spPr>
            </p:pic>
          </mc:Fallback>
        </mc:AlternateContent>
        <p:grpSp>
          <p:nvGrpSpPr>
            <p:cNvPr id="534" name="Grupp 533">
              <a:extLst>
                <a:ext uri="{FF2B5EF4-FFF2-40B4-BE49-F238E27FC236}">
                  <a16:creationId xmlns:a16="http://schemas.microsoft.com/office/drawing/2014/main" id="{517BBAA8-318B-0841-3A17-158AB3ECD145}"/>
                </a:ext>
              </a:extLst>
            </p:cNvPr>
            <p:cNvGrpSpPr/>
            <p:nvPr/>
          </p:nvGrpSpPr>
          <p:grpSpPr>
            <a:xfrm>
              <a:off x="7434911" y="3227336"/>
              <a:ext cx="423000" cy="639000"/>
              <a:chOff x="7434911" y="3227336"/>
              <a:chExt cx="423000" cy="639000"/>
            </a:xfrm>
          </p:grpSpPr>
          <mc:AlternateContent xmlns:mc="http://schemas.openxmlformats.org/markup-compatibility/2006">
            <mc:Choice xmlns:p14="http://schemas.microsoft.com/office/powerpoint/2010/main" Requires="p14">
              <p:contentPart p14:bwMode="auto" r:id="rId335">
                <p14:nvContentPartPr>
                  <p14:cNvPr id="532" name="Pennanteckning 531">
                    <a:extLst>
                      <a:ext uri="{FF2B5EF4-FFF2-40B4-BE49-F238E27FC236}">
                        <a16:creationId xmlns:a16="http://schemas.microsoft.com/office/drawing/2014/main" id="{C19B5D38-1DEE-65E5-2A36-889BAF1EB03C}"/>
                      </a:ext>
                    </a:extLst>
                  </p14:cNvPr>
                  <p14:cNvContentPartPr/>
                  <p14:nvPr/>
                </p14:nvContentPartPr>
                <p14:xfrm>
                  <a:off x="7434911" y="3296096"/>
                  <a:ext cx="147600" cy="570240"/>
                </p14:xfrm>
              </p:contentPart>
            </mc:Choice>
            <mc:Fallback>
              <p:pic>
                <p:nvPicPr>
                  <p:cNvPr id="532" name="Pennanteckning 531">
                    <a:extLst>
                      <a:ext uri="{FF2B5EF4-FFF2-40B4-BE49-F238E27FC236}">
                        <a16:creationId xmlns:a16="http://schemas.microsoft.com/office/drawing/2014/main" id="{C19B5D38-1DEE-65E5-2A36-889BAF1EB03C}"/>
                      </a:ext>
                    </a:extLst>
                  </p:cNvPr>
                  <p:cNvPicPr/>
                  <p:nvPr/>
                </p:nvPicPr>
                <p:blipFill>
                  <a:blip r:embed="rId336"/>
                  <a:stretch>
                    <a:fillRect/>
                  </a:stretch>
                </p:blipFill>
                <p:spPr>
                  <a:xfrm>
                    <a:off x="7419791" y="3280976"/>
                    <a:ext cx="178200" cy="60048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533" name="Pennanteckning 532">
                    <a:extLst>
                      <a:ext uri="{FF2B5EF4-FFF2-40B4-BE49-F238E27FC236}">
                        <a16:creationId xmlns:a16="http://schemas.microsoft.com/office/drawing/2014/main" id="{E9D4F244-BC13-9BBE-7C5E-20197071C1D1}"/>
                      </a:ext>
                    </a:extLst>
                  </p14:cNvPr>
                  <p14:cNvContentPartPr/>
                  <p14:nvPr/>
                </p14:nvContentPartPr>
                <p14:xfrm>
                  <a:off x="7648391" y="3227336"/>
                  <a:ext cx="209520" cy="618840"/>
                </p14:xfrm>
              </p:contentPart>
            </mc:Choice>
            <mc:Fallback>
              <p:pic>
                <p:nvPicPr>
                  <p:cNvPr id="533" name="Pennanteckning 532">
                    <a:extLst>
                      <a:ext uri="{FF2B5EF4-FFF2-40B4-BE49-F238E27FC236}">
                        <a16:creationId xmlns:a16="http://schemas.microsoft.com/office/drawing/2014/main" id="{E9D4F244-BC13-9BBE-7C5E-20197071C1D1}"/>
                      </a:ext>
                    </a:extLst>
                  </p:cNvPr>
                  <p:cNvPicPr/>
                  <p:nvPr/>
                </p:nvPicPr>
                <p:blipFill>
                  <a:blip r:embed="rId338"/>
                  <a:stretch>
                    <a:fillRect/>
                  </a:stretch>
                </p:blipFill>
                <p:spPr>
                  <a:xfrm>
                    <a:off x="7632911" y="3212216"/>
                    <a:ext cx="240120" cy="64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9">
              <p14:nvContentPartPr>
                <p14:cNvPr id="535" name="Pennanteckning 534">
                  <a:extLst>
                    <a:ext uri="{FF2B5EF4-FFF2-40B4-BE49-F238E27FC236}">
                      <a16:creationId xmlns:a16="http://schemas.microsoft.com/office/drawing/2014/main" id="{589DA024-2478-B50F-EFF5-0143B31897CA}"/>
                    </a:ext>
                  </a:extLst>
                </p14:cNvPr>
                <p14:cNvContentPartPr/>
                <p14:nvPr/>
              </p14:nvContentPartPr>
              <p14:xfrm>
                <a:off x="8026391" y="3316256"/>
                <a:ext cx="182880" cy="339120"/>
              </p14:xfrm>
            </p:contentPart>
          </mc:Choice>
          <mc:Fallback>
            <p:pic>
              <p:nvPicPr>
                <p:cNvPr id="535" name="Pennanteckning 534">
                  <a:extLst>
                    <a:ext uri="{FF2B5EF4-FFF2-40B4-BE49-F238E27FC236}">
                      <a16:creationId xmlns:a16="http://schemas.microsoft.com/office/drawing/2014/main" id="{589DA024-2478-B50F-EFF5-0143B31897CA}"/>
                    </a:ext>
                  </a:extLst>
                </p:cNvPr>
                <p:cNvPicPr/>
                <p:nvPr/>
              </p:nvPicPr>
              <p:blipFill>
                <a:blip r:embed="rId340"/>
                <a:stretch>
                  <a:fillRect/>
                </a:stretch>
              </p:blipFill>
              <p:spPr>
                <a:xfrm>
                  <a:off x="8011271" y="3300776"/>
                  <a:ext cx="213120" cy="369720"/>
                </a:xfrm>
                <a:prstGeom prst="rect">
                  <a:avLst/>
                </a:prstGeom>
              </p:spPr>
            </p:pic>
          </mc:Fallback>
        </mc:AlternateContent>
        <p:grpSp>
          <p:nvGrpSpPr>
            <p:cNvPr id="538" name="Grupp 537">
              <a:extLst>
                <a:ext uri="{FF2B5EF4-FFF2-40B4-BE49-F238E27FC236}">
                  <a16:creationId xmlns:a16="http://schemas.microsoft.com/office/drawing/2014/main" id="{0C1743F3-5E49-C82E-1EEF-061F4D2565AA}"/>
                </a:ext>
              </a:extLst>
            </p:cNvPr>
            <p:cNvGrpSpPr/>
            <p:nvPr/>
          </p:nvGrpSpPr>
          <p:grpSpPr>
            <a:xfrm>
              <a:off x="7295231" y="3202496"/>
              <a:ext cx="1041840" cy="883800"/>
              <a:chOff x="7295231" y="3202496"/>
              <a:chExt cx="1041840" cy="883800"/>
            </a:xfrm>
          </p:grpSpPr>
          <mc:AlternateContent xmlns:mc="http://schemas.openxmlformats.org/markup-compatibility/2006">
            <mc:Choice xmlns:p14="http://schemas.microsoft.com/office/powerpoint/2010/main" Requires="p14">
              <p:contentPart p14:bwMode="auto" r:id="rId341">
                <p14:nvContentPartPr>
                  <p14:cNvPr id="536" name="Pennanteckning 535">
                    <a:extLst>
                      <a:ext uri="{FF2B5EF4-FFF2-40B4-BE49-F238E27FC236}">
                        <a16:creationId xmlns:a16="http://schemas.microsoft.com/office/drawing/2014/main" id="{83462DCA-4098-DB87-95CF-E83FC81E5B8E}"/>
                      </a:ext>
                    </a:extLst>
                  </p14:cNvPr>
                  <p14:cNvContentPartPr/>
                  <p14:nvPr/>
                </p14:nvContentPartPr>
                <p14:xfrm>
                  <a:off x="7391351" y="3202496"/>
                  <a:ext cx="735840" cy="883800"/>
                </p14:xfrm>
              </p:contentPart>
            </mc:Choice>
            <mc:Fallback>
              <p:pic>
                <p:nvPicPr>
                  <p:cNvPr id="536" name="Pennanteckning 535">
                    <a:extLst>
                      <a:ext uri="{FF2B5EF4-FFF2-40B4-BE49-F238E27FC236}">
                        <a16:creationId xmlns:a16="http://schemas.microsoft.com/office/drawing/2014/main" id="{83462DCA-4098-DB87-95CF-E83FC81E5B8E}"/>
                      </a:ext>
                    </a:extLst>
                  </p:cNvPr>
                  <p:cNvPicPr/>
                  <p:nvPr/>
                </p:nvPicPr>
                <p:blipFill>
                  <a:blip r:embed="rId342"/>
                  <a:stretch>
                    <a:fillRect/>
                  </a:stretch>
                </p:blipFill>
                <p:spPr>
                  <a:xfrm>
                    <a:off x="7376231" y="3187016"/>
                    <a:ext cx="766440" cy="91440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537" name="Pennanteckning 536">
                    <a:extLst>
                      <a:ext uri="{FF2B5EF4-FFF2-40B4-BE49-F238E27FC236}">
                        <a16:creationId xmlns:a16="http://schemas.microsoft.com/office/drawing/2014/main" id="{D59DD386-E34E-7A83-FA70-690A0565CD02}"/>
                      </a:ext>
                    </a:extLst>
                  </p14:cNvPr>
                  <p14:cNvContentPartPr/>
                  <p14:nvPr/>
                </p14:nvContentPartPr>
                <p14:xfrm>
                  <a:off x="7295231" y="3356936"/>
                  <a:ext cx="1041840" cy="161280"/>
                </p14:xfrm>
              </p:contentPart>
            </mc:Choice>
            <mc:Fallback>
              <p:pic>
                <p:nvPicPr>
                  <p:cNvPr id="537" name="Pennanteckning 536">
                    <a:extLst>
                      <a:ext uri="{FF2B5EF4-FFF2-40B4-BE49-F238E27FC236}">
                        <a16:creationId xmlns:a16="http://schemas.microsoft.com/office/drawing/2014/main" id="{D59DD386-E34E-7A83-FA70-690A0565CD02}"/>
                      </a:ext>
                    </a:extLst>
                  </p:cNvPr>
                  <p:cNvPicPr/>
                  <p:nvPr/>
                </p:nvPicPr>
                <p:blipFill>
                  <a:blip r:embed="rId344"/>
                  <a:stretch>
                    <a:fillRect/>
                  </a:stretch>
                </p:blipFill>
                <p:spPr>
                  <a:xfrm>
                    <a:off x="7280111" y="3341816"/>
                    <a:ext cx="1072440" cy="191520"/>
                  </a:xfrm>
                  <a:prstGeom prst="rect">
                    <a:avLst/>
                  </a:prstGeom>
                </p:spPr>
              </p:pic>
            </mc:Fallback>
          </mc:AlternateContent>
        </p:grpSp>
      </p:grpSp>
      <p:grpSp>
        <p:nvGrpSpPr>
          <p:cNvPr id="570" name="Grupp 569">
            <a:extLst>
              <a:ext uri="{FF2B5EF4-FFF2-40B4-BE49-F238E27FC236}">
                <a16:creationId xmlns:a16="http://schemas.microsoft.com/office/drawing/2014/main" id="{6E0BAE6E-10FE-CBEC-8189-40610769D105}"/>
              </a:ext>
            </a:extLst>
          </p:cNvPr>
          <p:cNvGrpSpPr/>
          <p:nvPr/>
        </p:nvGrpSpPr>
        <p:grpSpPr>
          <a:xfrm>
            <a:off x="7371191" y="4076576"/>
            <a:ext cx="1167840" cy="1058760"/>
            <a:chOff x="7371191" y="4076576"/>
            <a:chExt cx="1167840" cy="1058760"/>
          </a:xfrm>
        </p:grpSpPr>
        <mc:AlternateContent xmlns:mc="http://schemas.openxmlformats.org/markup-compatibility/2006">
          <mc:Choice xmlns:p14="http://schemas.microsoft.com/office/powerpoint/2010/main" Requires="p14">
            <p:contentPart p14:bwMode="auto" r:id="rId345">
              <p14:nvContentPartPr>
                <p14:cNvPr id="542" name="Pennanteckning 541">
                  <a:extLst>
                    <a:ext uri="{FF2B5EF4-FFF2-40B4-BE49-F238E27FC236}">
                      <a16:creationId xmlns:a16="http://schemas.microsoft.com/office/drawing/2014/main" id="{E3D48078-3A93-F4E4-127A-C72B783D1854}"/>
                    </a:ext>
                  </a:extLst>
                </p14:cNvPr>
                <p14:cNvContentPartPr/>
                <p14:nvPr/>
              </p14:nvContentPartPr>
              <p14:xfrm>
                <a:off x="7643351" y="4101056"/>
                <a:ext cx="140040" cy="327600"/>
              </p14:xfrm>
            </p:contentPart>
          </mc:Choice>
          <mc:Fallback>
            <p:pic>
              <p:nvPicPr>
                <p:cNvPr id="542" name="Pennanteckning 541">
                  <a:extLst>
                    <a:ext uri="{FF2B5EF4-FFF2-40B4-BE49-F238E27FC236}">
                      <a16:creationId xmlns:a16="http://schemas.microsoft.com/office/drawing/2014/main" id="{E3D48078-3A93-F4E4-127A-C72B783D1854}"/>
                    </a:ext>
                  </a:extLst>
                </p:cNvPr>
                <p:cNvPicPr/>
                <p:nvPr/>
              </p:nvPicPr>
              <p:blipFill>
                <a:blip r:embed="rId346"/>
                <a:stretch>
                  <a:fillRect/>
                </a:stretch>
              </p:blipFill>
              <p:spPr>
                <a:xfrm>
                  <a:off x="7627871" y="4085576"/>
                  <a:ext cx="17064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543" name="Pennanteckning 542">
                  <a:extLst>
                    <a:ext uri="{FF2B5EF4-FFF2-40B4-BE49-F238E27FC236}">
                      <a16:creationId xmlns:a16="http://schemas.microsoft.com/office/drawing/2014/main" id="{258CAE5D-703A-8ABD-9BC0-D093CD172CAE}"/>
                    </a:ext>
                  </a:extLst>
                </p14:cNvPr>
                <p14:cNvContentPartPr/>
                <p14:nvPr/>
              </p14:nvContentPartPr>
              <p14:xfrm>
                <a:off x="7727591" y="4076576"/>
                <a:ext cx="109080" cy="64080"/>
              </p14:xfrm>
            </p:contentPart>
          </mc:Choice>
          <mc:Fallback>
            <p:pic>
              <p:nvPicPr>
                <p:cNvPr id="543" name="Pennanteckning 542">
                  <a:extLst>
                    <a:ext uri="{FF2B5EF4-FFF2-40B4-BE49-F238E27FC236}">
                      <a16:creationId xmlns:a16="http://schemas.microsoft.com/office/drawing/2014/main" id="{258CAE5D-703A-8ABD-9BC0-D093CD172CAE}"/>
                    </a:ext>
                  </a:extLst>
                </p:cNvPr>
                <p:cNvPicPr/>
                <p:nvPr/>
              </p:nvPicPr>
              <p:blipFill>
                <a:blip r:embed="rId348"/>
                <a:stretch>
                  <a:fillRect/>
                </a:stretch>
              </p:blipFill>
              <p:spPr>
                <a:xfrm>
                  <a:off x="7712471" y="4061456"/>
                  <a:ext cx="13968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544" name="Pennanteckning 543">
                  <a:extLst>
                    <a:ext uri="{FF2B5EF4-FFF2-40B4-BE49-F238E27FC236}">
                      <a16:creationId xmlns:a16="http://schemas.microsoft.com/office/drawing/2014/main" id="{4D2FA131-91BE-B840-BE7C-43801D0AE4B3}"/>
                    </a:ext>
                  </a:extLst>
                </p14:cNvPr>
                <p14:cNvContentPartPr/>
                <p14:nvPr/>
              </p14:nvContentPartPr>
              <p14:xfrm>
                <a:off x="7801391" y="4096016"/>
                <a:ext cx="44640" cy="37080"/>
              </p14:xfrm>
            </p:contentPart>
          </mc:Choice>
          <mc:Fallback>
            <p:pic>
              <p:nvPicPr>
                <p:cNvPr id="544" name="Pennanteckning 543">
                  <a:extLst>
                    <a:ext uri="{FF2B5EF4-FFF2-40B4-BE49-F238E27FC236}">
                      <a16:creationId xmlns:a16="http://schemas.microsoft.com/office/drawing/2014/main" id="{4D2FA131-91BE-B840-BE7C-43801D0AE4B3}"/>
                    </a:ext>
                  </a:extLst>
                </p:cNvPr>
                <p:cNvPicPr/>
                <p:nvPr/>
              </p:nvPicPr>
              <p:blipFill>
                <a:blip r:embed="rId350"/>
                <a:stretch>
                  <a:fillRect/>
                </a:stretch>
              </p:blipFill>
              <p:spPr>
                <a:xfrm>
                  <a:off x="7786271" y="4080536"/>
                  <a:ext cx="752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546" name="Pennanteckning 545">
                  <a:extLst>
                    <a:ext uri="{FF2B5EF4-FFF2-40B4-BE49-F238E27FC236}">
                      <a16:creationId xmlns:a16="http://schemas.microsoft.com/office/drawing/2014/main" id="{86429CD4-9B35-209F-7250-46EBA049EBE2}"/>
                    </a:ext>
                  </a:extLst>
                </p14:cNvPr>
                <p14:cNvContentPartPr/>
                <p14:nvPr/>
              </p14:nvContentPartPr>
              <p14:xfrm>
                <a:off x="7371191" y="4570496"/>
                <a:ext cx="110880" cy="70560"/>
              </p14:xfrm>
            </p:contentPart>
          </mc:Choice>
          <mc:Fallback>
            <p:pic>
              <p:nvPicPr>
                <p:cNvPr id="546" name="Pennanteckning 545">
                  <a:extLst>
                    <a:ext uri="{FF2B5EF4-FFF2-40B4-BE49-F238E27FC236}">
                      <a16:creationId xmlns:a16="http://schemas.microsoft.com/office/drawing/2014/main" id="{86429CD4-9B35-209F-7250-46EBA049EBE2}"/>
                    </a:ext>
                  </a:extLst>
                </p:cNvPr>
                <p:cNvPicPr/>
                <p:nvPr/>
              </p:nvPicPr>
              <p:blipFill>
                <a:blip r:embed="rId352"/>
                <a:stretch>
                  <a:fillRect/>
                </a:stretch>
              </p:blipFill>
              <p:spPr>
                <a:xfrm>
                  <a:off x="7356071" y="4555016"/>
                  <a:ext cx="1414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547" name="Pennanteckning 546">
                  <a:extLst>
                    <a:ext uri="{FF2B5EF4-FFF2-40B4-BE49-F238E27FC236}">
                      <a16:creationId xmlns:a16="http://schemas.microsoft.com/office/drawing/2014/main" id="{A86ACBA6-5F90-F3A0-F6B8-3E913F4B71AD}"/>
                    </a:ext>
                  </a:extLst>
                </p14:cNvPr>
                <p14:cNvContentPartPr/>
                <p14:nvPr/>
              </p14:nvContentPartPr>
              <p14:xfrm>
                <a:off x="7522751" y="4535936"/>
                <a:ext cx="97560" cy="105840"/>
              </p14:xfrm>
            </p:contentPart>
          </mc:Choice>
          <mc:Fallback>
            <p:pic>
              <p:nvPicPr>
                <p:cNvPr id="547" name="Pennanteckning 546">
                  <a:extLst>
                    <a:ext uri="{FF2B5EF4-FFF2-40B4-BE49-F238E27FC236}">
                      <a16:creationId xmlns:a16="http://schemas.microsoft.com/office/drawing/2014/main" id="{A86ACBA6-5F90-F3A0-F6B8-3E913F4B71AD}"/>
                    </a:ext>
                  </a:extLst>
                </p:cNvPr>
                <p:cNvPicPr/>
                <p:nvPr/>
              </p:nvPicPr>
              <p:blipFill>
                <a:blip r:embed="rId354"/>
                <a:stretch>
                  <a:fillRect/>
                </a:stretch>
              </p:blipFill>
              <p:spPr>
                <a:xfrm>
                  <a:off x="7507631" y="4520816"/>
                  <a:ext cx="1278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548" name="Pennanteckning 547">
                  <a:extLst>
                    <a:ext uri="{FF2B5EF4-FFF2-40B4-BE49-F238E27FC236}">
                      <a16:creationId xmlns:a16="http://schemas.microsoft.com/office/drawing/2014/main" id="{25101D20-02D0-7508-2CE9-A5155A3EC1C4}"/>
                    </a:ext>
                  </a:extLst>
                </p14:cNvPr>
                <p14:cNvContentPartPr/>
                <p14:nvPr/>
              </p14:nvContentPartPr>
              <p14:xfrm>
                <a:off x="7632551" y="4573016"/>
                <a:ext cx="45360" cy="174240"/>
              </p14:xfrm>
            </p:contentPart>
          </mc:Choice>
          <mc:Fallback>
            <p:pic>
              <p:nvPicPr>
                <p:cNvPr id="548" name="Pennanteckning 547">
                  <a:extLst>
                    <a:ext uri="{FF2B5EF4-FFF2-40B4-BE49-F238E27FC236}">
                      <a16:creationId xmlns:a16="http://schemas.microsoft.com/office/drawing/2014/main" id="{25101D20-02D0-7508-2CE9-A5155A3EC1C4}"/>
                    </a:ext>
                  </a:extLst>
                </p:cNvPr>
                <p:cNvPicPr/>
                <p:nvPr/>
              </p:nvPicPr>
              <p:blipFill>
                <a:blip r:embed="rId356"/>
                <a:stretch>
                  <a:fillRect/>
                </a:stretch>
              </p:blipFill>
              <p:spPr>
                <a:xfrm>
                  <a:off x="7617071" y="4557536"/>
                  <a:ext cx="759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549" name="Pennanteckning 548">
                  <a:extLst>
                    <a:ext uri="{FF2B5EF4-FFF2-40B4-BE49-F238E27FC236}">
                      <a16:creationId xmlns:a16="http://schemas.microsoft.com/office/drawing/2014/main" id="{023EBA6D-4DE7-DEB6-C1B7-33CC0A8BC25E}"/>
                    </a:ext>
                  </a:extLst>
                </p14:cNvPr>
                <p14:cNvContentPartPr/>
                <p14:nvPr/>
              </p14:nvContentPartPr>
              <p14:xfrm>
                <a:off x="7638311" y="4514336"/>
                <a:ext cx="77400" cy="66600"/>
              </p14:xfrm>
            </p:contentPart>
          </mc:Choice>
          <mc:Fallback>
            <p:pic>
              <p:nvPicPr>
                <p:cNvPr id="549" name="Pennanteckning 548">
                  <a:extLst>
                    <a:ext uri="{FF2B5EF4-FFF2-40B4-BE49-F238E27FC236}">
                      <a16:creationId xmlns:a16="http://schemas.microsoft.com/office/drawing/2014/main" id="{023EBA6D-4DE7-DEB6-C1B7-33CC0A8BC25E}"/>
                    </a:ext>
                  </a:extLst>
                </p:cNvPr>
                <p:cNvPicPr/>
                <p:nvPr/>
              </p:nvPicPr>
              <p:blipFill>
                <a:blip r:embed="rId358"/>
                <a:stretch>
                  <a:fillRect/>
                </a:stretch>
              </p:blipFill>
              <p:spPr>
                <a:xfrm>
                  <a:off x="7622831" y="4499216"/>
                  <a:ext cx="1080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550" name="Pennanteckning 549">
                  <a:extLst>
                    <a:ext uri="{FF2B5EF4-FFF2-40B4-BE49-F238E27FC236}">
                      <a16:creationId xmlns:a16="http://schemas.microsoft.com/office/drawing/2014/main" id="{FBD7E99A-819E-25DD-4753-F0958A3BC29A}"/>
                    </a:ext>
                  </a:extLst>
                </p14:cNvPr>
                <p14:cNvContentPartPr/>
                <p14:nvPr/>
              </p14:nvContentPartPr>
              <p14:xfrm>
                <a:off x="7801391" y="4439816"/>
                <a:ext cx="29520" cy="150120"/>
              </p14:xfrm>
            </p:contentPart>
          </mc:Choice>
          <mc:Fallback>
            <p:pic>
              <p:nvPicPr>
                <p:cNvPr id="550" name="Pennanteckning 549">
                  <a:extLst>
                    <a:ext uri="{FF2B5EF4-FFF2-40B4-BE49-F238E27FC236}">
                      <a16:creationId xmlns:a16="http://schemas.microsoft.com/office/drawing/2014/main" id="{FBD7E99A-819E-25DD-4753-F0958A3BC29A}"/>
                    </a:ext>
                  </a:extLst>
                </p:cNvPr>
                <p:cNvPicPr/>
                <p:nvPr/>
              </p:nvPicPr>
              <p:blipFill>
                <a:blip r:embed="rId360"/>
                <a:stretch>
                  <a:fillRect/>
                </a:stretch>
              </p:blipFill>
              <p:spPr>
                <a:xfrm>
                  <a:off x="7786271" y="4424696"/>
                  <a:ext cx="601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551" name="Pennanteckning 550">
                  <a:extLst>
                    <a:ext uri="{FF2B5EF4-FFF2-40B4-BE49-F238E27FC236}">
                      <a16:creationId xmlns:a16="http://schemas.microsoft.com/office/drawing/2014/main" id="{4D01218A-63C8-157B-C5D0-E929BC474D9A}"/>
                    </a:ext>
                  </a:extLst>
                </p14:cNvPr>
                <p14:cNvContentPartPr/>
                <p14:nvPr/>
              </p14:nvContentPartPr>
              <p14:xfrm>
                <a:off x="7869071" y="4535216"/>
                <a:ext cx="114120" cy="38160"/>
              </p14:xfrm>
            </p:contentPart>
          </mc:Choice>
          <mc:Fallback>
            <p:pic>
              <p:nvPicPr>
                <p:cNvPr id="551" name="Pennanteckning 550">
                  <a:extLst>
                    <a:ext uri="{FF2B5EF4-FFF2-40B4-BE49-F238E27FC236}">
                      <a16:creationId xmlns:a16="http://schemas.microsoft.com/office/drawing/2014/main" id="{4D01218A-63C8-157B-C5D0-E929BC474D9A}"/>
                    </a:ext>
                  </a:extLst>
                </p:cNvPr>
                <p:cNvPicPr/>
                <p:nvPr/>
              </p:nvPicPr>
              <p:blipFill>
                <a:blip r:embed="rId362"/>
                <a:stretch>
                  <a:fillRect/>
                </a:stretch>
              </p:blipFill>
              <p:spPr>
                <a:xfrm>
                  <a:off x="7853951" y="4520096"/>
                  <a:ext cx="1447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552" name="Pennanteckning 551">
                  <a:extLst>
                    <a:ext uri="{FF2B5EF4-FFF2-40B4-BE49-F238E27FC236}">
                      <a16:creationId xmlns:a16="http://schemas.microsoft.com/office/drawing/2014/main" id="{A8F4E995-D849-694A-7AF2-C0427C9B95EE}"/>
                    </a:ext>
                  </a:extLst>
                </p14:cNvPr>
                <p14:cNvContentPartPr/>
                <p14:nvPr/>
              </p14:nvContentPartPr>
              <p14:xfrm>
                <a:off x="7999751" y="4497416"/>
                <a:ext cx="52200" cy="74880"/>
              </p14:xfrm>
            </p:contentPart>
          </mc:Choice>
          <mc:Fallback>
            <p:pic>
              <p:nvPicPr>
                <p:cNvPr id="552" name="Pennanteckning 551">
                  <a:extLst>
                    <a:ext uri="{FF2B5EF4-FFF2-40B4-BE49-F238E27FC236}">
                      <a16:creationId xmlns:a16="http://schemas.microsoft.com/office/drawing/2014/main" id="{A8F4E995-D849-694A-7AF2-C0427C9B95EE}"/>
                    </a:ext>
                  </a:extLst>
                </p:cNvPr>
                <p:cNvPicPr/>
                <p:nvPr/>
              </p:nvPicPr>
              <p:blipFill>
                <a:blip r:embed="rId364"/>
                <a:stretch>
                  <a:fillRect/>
                </a:stretch>
              </p:blipFill>
              <p:spPr>
                <a:xfrm>
                  <a:off x="7984271" y="4482296"/>
                  <a:ext cx="828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553" name="Pennanteckning 552">
                  <a:extLst>
                    <a:ext uri="{FF2B5EF4-FFF2-40B4-BE49-F238E27FC236}">
                      <a16:creationId xmlns:a16="http://schemas.microsoft.com/office/drawing/2014/main" id="{0745DD1E-9559-A7F0-2DC1-096B7BB4A635}"/>
                    </a:ext>
                  </a:extLst>
                </p14:cNvPr>
                <p14:cNvContentPartPr/>
                <p14:nvPr/>
              </p14:nvContentPartPr>
              <p14:xfrm>
                <a:off x="8080751" y="4486616"/>
                <a:ext cx="122400" cy="108360"/>
              </p14:xfrm>
            </p:contentPart>
          </mc:Choice>
          <mc:Fallback>
            <p:pic>
              <p:nvPicPr>
                <p:cNvPr id="553" name="Pennanteckning 552">
                  <a:extLst>
                    <a:ext uri="{FF2B5EF4-FFF2-40B4-BE49-F238E27FC236}">
                      <a16:creationId xmlns:a16="http://schemas.microsoft.com/office/drawing/2014/main" id="{0745DD1E-9559-A7F0-2DC1-096B7BB4A635}"/>
                    </a:ext>
                  </a:extLst>
                </p:cNvPr>
                <p:cNvPicPr/>
                <p:nvPr/>
              </p:nvPicPr>
              <p:blipFill>
                <a:blip r:embed="rId366"/>
                <a:stretch>
                  <a:fillRect/>
                </a:stretch>
              </p:blipFill>
              <p:spPr>
                <a:xfrm>
                  <a:off x="8065631" y="4471496"/>
                  <a:ext cx="1530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554" name="Pennanteckning 553">
                  <a:extLst>
                    <a:ext uri="{FF2B5EF4-FFF2-40B4-BE49-F238E27FC236}">
                      <a16:creationId xmlns:a16="http://schemas.microsoft.com/office/drawing/2014/main" id="{329D6BE6-01AB-646D-BBD1-B17800A62C23}"/>
                    </a:ext>
                  </a:extLst>
                </p14:cNvPr>
                <p14:cNvContentPartPr/>
                <p14:nvPr/>
              </p14:nvContentPartPr>
              <p14:xfrm>
                <a:off x="7499351" y="4812056"/>
                <a:ext cx="170280" cy="74160"/>
              </p14:xfrm>
            </p:contentPart>
          </mc:Choice>
          <mc:Fallback>
            <p:pic>
              <p:nvPicPr>
                <p:cNvPr id="554" name="Pennanteckning 553">
                  <a:extLst>
                    <a:ext uri="{FF2B5EF4-FFF2-40B4-BE49-F238E27FC236}">
                      <a16:creationId xmlns:a16="http://schemas.microsoft.com/office/drawing/2014/main" id="{329D6BE6-01AB-646D-BBD1-B17800A62C23}"/>
                    </a:ext>
                  </a:extLst>
                </p:cNvPr>
                <p:cNvPicPr/>
                <p:nvPr/>
              </p:nvPicPr>
              <p:blipFill>
                <a:blip r:embed="rId368"/>
                <a:stretch>
                  <a:fillRect/>
                </a:stretch>
              </p:blipFill>
              <p:spPr>
                <a:xfrm>
                  <a:off x="7484231" y="4796936"/>
                  <a:ext cx="2008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555" name="Pennanteckning 554">
                  <a:extLst>
                    <a:ext uri="{FF2B5EF4-FFF2-40B4-BE49-F238E27FC236}">
                      <a16:creationId xmlns:a16="http://schemas.microsoft.com/office/drawing/2014/main" id="{889900AA-CD6C-56FD-FFF4-FCD8D208120E}"/>
                    </a:ext>
                  </a:extLst>
                </p14:cNvPr>
                <p14:cNvContentPartPr/>
                <p14:nvPr/>
              </p14:nvContentPartPr>
              <p14:xfrm>
                <a:off x="7757831" y="4793696"/>
                <a:ext cx="15480" cy="42120"/>
              </p14:xfrm>
            </p:contentPart>
          </mc:Choice>
          <mc:Fallback>
            <p:pic>
              <p:nvPicPr>
                <p:cNvPr id="555" name="Pennanteckning 554">
                  <a:extLst>
                    <a:ext uri="{FF2B5EF4-FFF2-40B4-BE49-F238E27FC236}">
                      <a16:creationId xmlns:a16="http://schemas.microsoft.com/office/drawing/2014/main" id="{889900AA-CD6C-56FD-FFF4-FCD8D208120E}"/>
                    </a:ext>
                  </a:extLst>
                </p:cNvPr>
                <p:cNvPicPr/>
                <p:nvPr/>
              </p:nvPicPr>
              <p:blipFill>
                <a:blip r:embed="rId370"/>
                <a:stretch>
                  <a:fillRect/>
                </a:stretch>
              </p:blipFill>
              <p:spPr>
                <a:xfrm>
                  <a:off x="7742711" y="4778576"/>
                  <a:ext cx="460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556" name="Pennanteckning 555">
                  <a:extLst>
                    <a:ext uri="{FF2B5EF4-FFF2-40B4-BE49-F238E27FC236}">
                      <a16:creationId xmlns:a16="http://schemas.microsoft.com/office/drawing/2014/main" id="{61067D86-4745-6613-ED88-020D4B3B58B8}"/>
                    </a:ext>
                  </a:extLst>
                </p14:cNvPr>
                <p14:cNvContentPartPr/>
                <p14:nvPr/>
              </p14:nvContentPartPr>
              <p14:xfrm>
                <a:off x="7761071" y="4793696"/>
                <a:ext cx="360" cy="360"/>
              </p14:xfrm>
            </p:contentPart>
          </mc:Choice>
          <mc:Fallback>
            <p:pic>
              <p:nvPicPr>
                <p:cNvPr id="556" name="Pennanteckning 555">
                  <a:extLst>
                    <a:ext uri="{FF2B5EF4-FFF2-40B4-BE49-F238E27FC236}">
                      <a16:creationId xmlns:a16="http://schemas.microsoft.com/office/drawing/2014/main" id="{61067D86-4745-6613-ED88-020D4B3B58B8}"/>
                    </a:ext>
                  </a:extLst>
                </p:cNvPr>
                <p:cNvPicPr/>
                <p:nvPr/>
              </p:nvPicPr>
              <p:blipFill>
                <a:blip r:embed="rId372"/>
                <a:stretch>
                  <a:fillRect/>
                </a:stretch>
              </p:blipFill>
              <p:spPr>
                <a:xfrm>
                  <a:off x="7745951" y="4778576"/>
                  <a:ext cx="30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557" name="Pennanteckning 556">
                  <a:extLst>
                    <a:ext uri="{FF2B5EF4-FFF2-40B4-BE49-F238E27FC236}">
                      <a16:creationId xmlns:a16="http://schemas.microsoft.com/office/drawing/2014/main" id="{2FC8837E-EAC0-E3AD-7057-CD3D09494878}"/>
                    </a:ext>
                  </a:extLst>
                </p14:cNvPr>
                <p14:cNvContentPartPr/>
                <p14:nvPr/>
              </p14:nvContentPartPr>
              <p14:xfrm>
                <a:off x="7864031" y="4699376"/>
                <a:ext cx="18000" cy="160200"/>
              </p14:xfrm>
            </p:contentPart>
          </mc:Choice>
          <mc:Fallback>
            <p:pic>
              <p:nvPicPr>
                <p:cNvPr id="557" name="Pennanteckning 556">
                  <a:extLst>
                    <a:ext uri="{FF2B5EF4-FFF2-40B4-BE49-F238E27FC236}">
                      <a16:creationId xmlns:a16="http://schemas.microsoft.com/office/drawing/2014/main" id="{2FC8837E-EAC0-E3AD-7057-CD3D09494878}"/>
                    </a:ext>
                  </a:extLst>
                </p:cNvPr>
                <p:cNvPicPr/>
                <p:nvPr/>
              </p:nvPicPr>
              <p:blipFill>
                <a:blip r:embed="rId374"/>
                <a:stretch>
                  <a:fillRect/>
                </a:stretch>
              </p:blipFill>
              <p:spPr>
                <a:xfrm>
                  <a:off x="7848911" y="4683896"/>
                  <a:ext cx="486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558" name="Pennanteckning 557">
                  <a:extLst>
                    <a:ext uri="{FF2B5EF4-FFF2-40B4-BE49-F238E27FC236}">
                      <a16:creationId xmlns:a16="http://schemas.microsoft.com/office/drawing/2014/main" id="{80FD0716-C7BA-6101-A8A5-6098995E3280}"/>
                    </a:ext>
                  </a:extLst>
                </p14:cNvPr>
                <p14:cNvContentPartPr/>
                <p14:nvPr/>
              </p14:nvContentPartPr>
              <p14:xfrm>
                <a:off x="7864031" y="4732856"/>
                <a:ext cx="56520" cy="61560"/>
              </p14:xfrm>
            </p:contentPart>
          </mc:Choice>
          <mc:Fallback>
            <p:pic>
              <p:nvPicPr>
                <p:cNvPr id="558" name="Pennanteckning 557">
                  <a:extLst>
                    <a:ext uri="{FF2B5EF4-FFF2-40B4-BE49-F238E27FC236}">
                      <a16:creationId xmlns:a16="http://schemas.microsoft.com/office/drawing/2014/main" id="{80FD0716-C7BA-6101-A8A5-6098995E3280}"/>
                    </a:ext>
                  </a:extLst>
                </p:cNvPr>
                <p:cNvPicPr/>
                <p:nvPr/>
              </p:nvPicPr>
              <p:blipFill>
                <a:blip r:embed="rId376"/>
                <a:stretch>
                  <a:fillRect/>
                </a:stretch>
              </p:blipFill>
              <p:spPr>
                <a:xfrm>
                  <a:off x="7848911" y="4717376"/>
                  <a:ext cx="867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559" name="Pennanteckning 558">
                  <a:extLst>
                    <a:ext uri="{FF2B5EF4-FFF2-40B4-BE49-F238E27FC236}">
                      <a16:creationId xmlns:a16="http://schemas.microsoft.com/office/drawing/2014/main" id="{862704FB-FCAD-6BDA-D6DC-51CDFEFC6053}"/>
                    </a:ext>
                  </a:extLst>
                </p14:cNvPr>
                <p14:cNvContentPartPr/>
                <p14:nvPr/>
              </p14:nvContentPartPr>
              <p14:xfrm>
                <a:off x="7992191" y="4675616"/>
                <a:ext cx="156960" cy="84960"/>
              </p14:xfrm>
            </p:contentPart>
          </mc:Choice>
          <mc:Fallback>
            <p:pic>
              <p:nvPicPr>
                <p:cNvPr id="559" name="Pennanteckning 558">
                  <a:extLst>
                    <a:ext uri="{FF2B5EF4-FFF2-40B4-BE49-F238E27FC236}">
                      <a16:creationId xmlns:a16="http://schemas.microsoft.com/office/drawing/2014/main" id="{862704FB-FCAD-6BDA-D6DC-51CDFEFC6053}"/>
                    </a:ext>
                  </a:extLst>
                </p:cNvPr>
                <p:cNvPicPr/>
                <p:nvPr/>
              </p:nvPicPr>
              <p:blipFill>
                <a:blip r:embed="rId378"/>
                <a:stretch>
                  <a:fillRect/>
                </a:stretch>
              </p:blipFill>
              <p:spPr>
                <a:xfrm>
                  <a:off x="7976711" y="4660496"/>
                  <a:ext cx="1872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560" name="Pennanteckning 559">
                  <a:extLst>
                    <a:ext uri="{FF2B5EF4-FFF2-40B4-BE49-F238E27FC236}">
                      <a16:creationId xmlns:a16="http://schemas.microsoft.com/office/drawing/2014/main" id="{27C489D6-79BD-A66B-F867-ABD620EA87BF}"/>
                    </a:ext>
                  </a:extLst>
                </p14:cNvPr>
                <p14:cNvContentPartPr/>
                <p14:nvPr/>
              </p14:nvContentPartPr>
              <p14:xfrm>
                <a:off x="7762151" y="4690736"/>
                <a:ext cx="23760" cy="15480"/>
              </p14:xfrm>
            </p:contentPart>
          </mc:Choice>
          <mc:Fallback>
            <p:pic>
              <p:nvPicPr>
                <p:cNvPr id="560" name="Pennanteckning 559">
                  <a:extLst>
                    <a:ext uri="{FF2B5EF4-FFF2-40B4-BE49-F238E27FC236}">
                      <a16:creationId xmlns:a16="http://schemas.microsoft.com/office/drawing/2014/main" id="{27C489D6-79BD-A66B-F867-ABD620EA87BF}"/>
                    </a:ext>
                  </a:extLst>
                </p:cNvPr>
                <p:cNvPicPr/>
                <p:nvPr/>
              </p:nvPicPr>
              <p:blipFill>
                <a:blip r:embed="rId380"/>
                <a:stretch>
                  <a:fillRect/>
                </a:stretch>
              </p:blipFill>
              <p:spPr>
                <a:xfrm>
                  <a:off x="7746671" y="4675616"/>
                  <a:ext cx="543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562" name="Pennanteckning 561">
                  <a:extLst>
                    <a:ext uri="{FF2B5EF4-FFF2-40B4-BE49-F238E27FC236}">
                      <a16:creationId xmlns:a16="http://schemas.microsoft.com/office/drawing/2014/main" id="{3D66587F-AF65-D417-BB1F-0052AB784068}"/>
                    </a:ext>
                  </a:extLst>
                </p14:cNvPr>
                <p14:cNvContentPartPr/>
                <p14:nvPr/>
              </p14:nvContentPartPr>
              <p14:xfrm>
                <a:off x="7448231" y="5044616"/>
                <a:ext cx="63000" cy="90720"/>
              </p14:xfrm>
            </p:contentPart>
          </mc:Choice>
          <mc:Fallback>
            <p:pic>
              <p:nvPicPr>
                <p:cNvPr id="562" name="Pennanteckning 561">
                  <a:extLst>
                    <a:ext uri="{FF2B5EF4-FFF2-40B4-BE49-F238E27FC236}">
                      <a16:creationId xmlns:a16="http://schemas.microsoft.com/office/drawing/2014/main" id="{3D66587F-AF65-D417-BB1F-0052AB784068}"/>
                    </a:ext>
                  </a:extLst>
                </p:cNvPr>
                <p:cNvPicPr/>
                <p:nvPr/>
              </p:nvPicPr>
              <p:blipFill>
                <a:blip r:embed="rId382"/>
                <a:stretch>
                  <a:fillRect/>
                </a:stretch>
              </p:blipFill>
              <p:spPr>
                <a:xfrm>
                  <a:off x="7433111" y="5029496"/>
                  <a:ext cx="936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563" name="Pennanteckning 562">
                  <a:extLst>
                    <a:ext uri="{FF2B5EF4-FFF2-40B4-BE49-F238E27FC236}">
                      <a16:creationId xmlns:a16="http://schemas.microsoft.com/office/drawing/2014/main" id="{983A37FE-E37D-2968-7F58-1F114164B7A4}"/>
                    </a:ext>
                  </a:extLst>
                </p14:cNvPr>
                <p14:cNvContentPartPr/>
                <p14:nvPr/>
              </p14:nvContentPartPr>
              <p14:xfrm>
                <a:off x="7574591" y="5030576"/>
                <a:ext cx="168480" cy="79920"/>
              </p14:xfrm>
            </p:contentPart>
          </mc:Choice>
          <mc:Fallback>
            <p:pic>
              <p:nvPicPr>
                <p:cNvPr id="563" name="Pennanteckning 562">
                  <a:extLst>
                    <a:ext uri="{FF2B5EF4-FFF2-40B4-BE49-F238E27FC236}">
                      <a16:creationId xmlns:a16="http://schemas.microsoft.com/office/drawing/2014/main" id="{983A37FE-E37D-2968-7F58-1F114164B7A4}"/>
                    </a:ext>
                  </a:extLst>
                </p:cNvPr>
                <p:cNvPicPr/>
                <p:nvPr/>
              </p:nvPicPr>
              <p:blipFill>
                <a:blip r:embed="rId384"/>
                <a:stretch>
                  <a:fillRect/>
                </a:stretch>
              </p:blipFill>
              <p:spPr>
                <a:xfrm>
                  <a:off x="7559471" y="5015456"/>
                  <a:ext cx="1990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564" name="Pennanteckning 563">
                  <a:extLst>
                    <a:ext uri="{FF2B5EF4-FFF2-40B4-BE49-F238E27FC236}">
                      <a16:creationId xmlns:a16="http://schemas.microsoft.com/office/drawing/2014/main" id="{24A36C28-E7FF-0981-8CDF-6A07E1E622A3}"/>
                    </a:ext>
                  </a:extLst>
                </p14:cNvPr>
                <p14:cNvContentPartPr/>
                <p14:nvPr/>
              </p14:nvContentPartPr>
              <p14:xfrm>
                <a:off x="7792031" y="5016176"/>
                <a:ext cx="119880" cy="57240"/>
              </p14:xfrm>
            </p:contentPart>
          </mc:Choice>
          <mc:Fallback>
            <p:pic>
              <p:nvPicPr>
                <p:cNvPr id="564" name="Pennanteckning 563">
                  <a:extLst>
                    <a:ext uri="{FF2B5EF4-FFF2-40B4-BE49-F238E27FC236}">
                      <a16:creationId xmlns:a16="http://schemas.microsoft.com/office/drawing/2014/main" id="{24A36C28-E7FF-0981-8CDF-6A07E1E622A3}"/>
                    </a:ext>
                  </a:extLst>
                </p:cNvPr>
                <p:cNvPicPr/>
                <p:nvPr/>
              </p:nvPicPr>
              <p:blipFill>
                <a:blip r:embed="rId386"/>
                <a:stretch>
                  <a:fillRect/>
                </a:stretch>
              </p:blipFill>
              <p:spPr>
                <a:xfrm>
                  <a:off x="7776911" y="5001056"/>
                  <a:ext cx="15048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565" name="Pennanteckning 564">
                  <a:extLst>
                    <a:ext uri="{FF2B5EF4-FFF2-40B4-BE49-F238E27FC236}">
                      <a16:creationId xmlns:a16="http://schemas.microsoft.com/office/drawing/2014/main" id="{F48D0173-F6F2-070D-5818-D494918A74A0}"/>
                    </a:ext>
                  </a:extLst>
                </p14:cNvPr>
                <p14:cNvContentPartPr/>
                <p14:nvPr/>
              </p14:nvContentPartPr>
              <p14:xfrm>
                <a:off x="8055911" y="4940216"/>
                <a:ext cx="175320" cy="132480"/>
              </p14:xfrm>
            </p:contentPart>
          </mc:Choice>
          <mc:Fallback>
            <p:pic>
              <p:nvPicPr>
                <p:cNvPr id="565" name="Pennanteckning 564">
                  <a:extLst>
                    <a:ext uri="{FF2B5EF4-FFF2-40B4-BE49-F238E27FC236}">
                      <a16:creationId xmlns:a16="http://schemas.microsoft.com/office/drawing/2014/main" id="{F48D0173-F6F2-070D-5818-D494918A74A0}"/>
                    </a:ext>
                  </a:extLst>
                </p:cNvPr>
                <p:cNvPicPr/>
                <p:nvPr/>
              </p:nvPicPr>
              <p:blipFill>
                <a:blip r:embed="rId388"/>
                <a:stretch>
                  <a:fillRect/>
                </a:stretch>
              </p:blipFill>
              <p:spPr>
                <a:xfrm>
                  <a:off x="8040431" y="4925096"/>
                  <a:ext cx="2055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566" name="Pennanteckning 565">
                  <a:extLst>
                    <a:ext uri="{FF2B5EF4-FFF2-40B4-BE49-F238E27FC236}">
                      <a16:creationId xmlns:a16="http://schemas.microsoft.com/office/drawing/2014/main" id="{AF0D124B-6CF0-5ED8-1BAE-49CC75E501DF}"/>
                    </a:ext>
                  </a:extLst>
                </p14:cNvPr>
                <p14:cNvContentPartPr/>
                <p14:nvPr/>
              </p14:nvContentPartPr>
              <p14:xfrm>
                <a:off x="8263271" y="4897376"/>
                <a:ext cx="164520" cy="135000"/>
              </p14:xfrm>
            </p:contentPart>
          </mc:Choice>
          <mc:Fallback>
            <p:pic>
              <p:nvPicPr>
                <p:cNvPr id="566" name="Pennanteckning 565">
                  <a:extLst>
                    <a:ext uri="{FF2B5EF4-FFF2-40B4-BE49-F238E27FC236}">
                      <a16:creationId xmlns:a16="http://schemas.microsoft.com/office/drawing/2014/main" id="{AF0D124B-6CF0-5ED8-1BAE-49CC75E501DF}"/>
                    </a:ext>
                  </a:extLst>
                </p:cNvPr>
                <p:cNvPicPr/>
                <p:nvPr/>
              </p:nvPicPr>
              <p:blipFill>
                <a:blip r:embed="rId390"/>
                <a:stretch>
                  <a:fillRect/>
                </a:stretch>
              </p:blipFill>
              <p:spPr>
                <a:xfrm>
                  <a:off x="8247791" y="4882256"/>
                  <a:ext cx="1947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567" name="Pennanteckning 566">
                  <a:extLst>
                    <a:ext uri="{FF2B5EF4-FFF2-40B4-BE49-F238E27FC236}">
                      <a16:creationId xmlns:a16="http://schemas.microsoft.com/office/drawing/2014/main" id="{41EC916B-D6ED-DD41-7348-60715BC4D24A}"/>
                    </a:ext>
                  </a:extLst>
                </p14:cNvPr>
                <p14:cNvContentPartPr/>
                <p14:nvPr/>
              </p14:nvContentPartPr>
              <p14:xfrm>
                <a:off x="8399711" y="4863536"/>
                <a:ext cx="139320" cy="167400"/>
              </p14:xfrm>
            </p:contentPart>
          </mc:Choice>
          <mc:Fallback>
            <p:pic>
              <p:nvPicPr>
                <p:cNvPr id="567" name="Pennanteckning 566">
                  <a:extLst>
                    <a:ext uri="{FF2B5EF4-FFF2-40B4-BE49-F238E27FC236}">
                      <a16:creationId xmlns:a16="http://schemas.microsoft.com/office/drawing/2014/main" id="{41EC916B-D6ED-DD41-7348-60715BC4D24A}"/>
                    </a:ext>
                  </a:extLst>
                </p:cNvPr>
                <p:cNvPicPr/>
                <p:nvPr/>
              </p:nvPicPr>
              <p:blipFill>
                <a:blip r:embed="rId392"/>
                <a:stretch>
                  <a:fillRect/>
                </a:stretch>
              </p:blipFill>
              <p:spPr>
                <a:xfrm>
                  <a:off x="8384231" y="4848416"/>
                  <a:ext cx="1699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569" name="Pennanteckning 568">
                  <a:extLst>
                    <a:ext uri="{FF2B5EF4-FFF2-40B4-BE49-F238E27FC236}">
                      <a16:creationId xmlns:a16="http://schemas.microsoft.com/office/drawing/2014/main" id="{A6711E0B-4B32-1678-6987-E7EC2EC00D6E}"/>
                    </a:ext>
                  </a:extLst>
                </p14:cNvPr>
                <p14:cNvContentPartPr/>
                <p14:nvPr/>
              </p14:nvContentPartPr>
              <p14:xfrm>
                <a:off x="8441471" y="4975136"/>
                <a:ext cx="32040" cy="148320"/>
              </p14:xfrm>
            </p:contentPart>
          </mc:Choice>
          <mc:Fallback>
            <p:pic>
              <p:nvPicPr>
                <p:cNvPr id="569" name="Pennanteckning 568">
                  <a:extLst>
                    <a:ext uri="{FF2B5EF4-FFF2-40B4-BE49-F238E27FC236}">
                      <a16:creationId xmlns:a16="http://schemas.microsoft.com/office/drawing/2014/main" id="{A6711E0B-4B32-1678-6987-E7EC2EC00D6E}"/>
                    </a:ext>
                  </a:extLst>
                </p:cNvPr>
                <p:cNvPicPr/>
                <p:nvPr/>
              </p:nvPicPr>
              <p:blipFill>
                <a:blip r:embed="rId394"/>
                <a:stretch>
                  <a:fillRect/>
                </a:stretch>
              </p:blipFill>
              <p:spPr>
                <a:xfrm>
                  <a:off x="8426351" y="4960016"/>
                  <a:ext cx="62640" cy="178920"/>
                </a:xfrm>
                <a:prstGeom prst="rect">
                  <a:avLst/>
                </a:prstGeom>
              </p:spPr>
            </p:pic>
          </mc:Fallback>
        </mc:AlternateContent>
      </p:grpSp>
      <p:grpSp>
        <p:nvGrpSpPr>
          <p:cNvPr id="593" name="Grupp 592">
            <a:extLst>
              <a:ext uri="{FF2B5EF4-FFF2-40B4-BE49-F238E27FC236}">
                <a16:creationId xmlns:a16="http://schemas.microsoft.com/office/drawing/2014/main" id="{FFA69DCF-B2BB-829F-F34D-29EBFBD6B109}"/>
              </a:ext>
            </a:extLst>
          </p:cNvPr>
          <p:cNvGrpSpPr/>
          <p:nvPr/>
        </p:nvGrpSpPr>
        <p:grpSpPr>
          <a:xfrm>
            <a:off x="5093831" y="4046696"/>
            <a:ext cx="1819440" cy="1046880"/>
            <a:chOff x="5093831" y="4046696"/>
            <a:chExt cx="1819440" cy="1046880"/>
          </a:xfrm>
        </p:grpSpPr>
        <mc:AlternateContent xmlns:mc="http://schemas.openxmlformats.org/markup-compatibility/2006">
          <mc:Choice xmlns:p14="http://schemas.microsoft.com/office/powerpoint/2010/main" Requires="p14">
            <p:contentPart p14:bwMode="auto" r:id="rId395">
              <p14:nvContentPartPr>
                <p14:cNvPr id="571" name="Pennanteckning 570">
                  <a:extLst>
                    <a:ext uri="{FF2B5EF4-FFF2-40B4-BE49-F238E27FC236}">
                      <a16:creationId xmlns:a16="http://schemas.microsoft.com/office/drawing/2014/main" id="{DB47687F-C722-FE2D-3168-43FDCF53283A}"/>
                    </a:ext>
                  </a:extLst>
                </p14:cNvPr>
                <p14:cNvContentPartPr/>
                <p14:nvPr/>
              </p14:nvContentPartPr>
              <p14:xfrm>
                <a:off x="5747951" y="4046696"/>
                <a:ext cx="515880" cy="389160"/>
              </p14:xfrm>
            </p:contentPart>
          </mc:Choice>
          <mc:Fallback>
            <p:pic>
              <p:nvPicPr>
                <p:cNvPr id="571" name="Pennanteckning 570">
                  <a:extLst>
                    <a:ext uri="{FF2B5EF4-FFF2-40B4-BE49-F238E27FC236}">
                      <a16:creationId xmlns:a16="http://schemas.microsoft.com/office/drawing/2014/main" id="{DB47687F-C722-FE2D-3168-43FDCF53283A}"/>
                    </a:ext>
                  </a:extLst>
                </p:cNvPr>
                <p:cNvPicPr/>
                <p:nvPr/>
              </p:nvPicPr>
              <p:blipFill>
                <a:blip r:embed="rId396"/>
                <a:stretch>
                  <a:fillRect/>
                </a:stretch>
              </p:blipFill>
              <p:spPr>
                <a:xfrm>
                  <a:off x="5732831" y="4031216"/>
                  <a:ext cx="54648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572" name="Pennanteckning 571">
                  <a:extLst>
                    <a:ext uri="{FF2B5EF4-FFF2-40B4-BE49-F238E27FC236}">
                      <a16:creationId xmlns:a16="http://schemas.microsoft.com/office/drawing/2014/main" id="{D0FC63F1-936A-B606-DFD9-1BB4369CE7B1}"/>
                    </a:ext>
                  </a:extLst>
                </p14:cNvPr>
                <p14:cNvContentPartPr/>
                <p14:nvPr/>
              </p14:nvContentPartPr>
              <p14:xfrm>
                <a:off x="6131351" y="4072616"/>
                <a:ext cx="105840" cy="65520"/>
              </p14:xfrm>
            </p:contentPart>
          </mc:Choice>
          <mc:Fallback>
            <p:pic>
              <p:nvPicPr>
                <p:cNvPr id="572" name="Pennanteckning 571">
                  <a:extLst>
                    <a:ext uri="{FF2B5EF4-FFF2-40B4-BE49-F238E27FC236}">
                      <a16:creationId xmlns:a16="http://schemas.microsoft.com/office/drawing/2014/main" id="{D0FC63F1-936A-B606-DFD9-1BB4369CE7B1}"/>
                    </a:ext>
                  </a:extLst>
                </p:cNvPr>
                <p:cNvPicPr/>
                <p:nvPr/>
              </p:nvPicPr>
              <p:blipFill>
                <a:blip r:embed="rId398"/>
                <a:stretch>
                  <a:fillRect/>
                </a:stretch>
              </p:blipFill>
              <p:spPr>
                <a:xfrm>
                  <a:off x="6116231" y="4057136"/>
                  <a:ext cx="1364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574" name="Pennanteckning 573">
                  <a:extLst>
                    <a:ext uri="{FF2B5EF4-FFF2-40B4-BE49-F238E27FC236}">
                      <a16:creationId xmlns:a16="http://schemas.microsoft.com/office/drawing/2014/main" id="{437BA424-1E4A-B2AE-1F00-7BCD3A5444CA}"/>
                    </a:ext>
                  </a:extLst>
                </p14:cNvPr>
                <p14:cNvContentPartPr/>
                <p14:nvPr/>
              </p14:nvContentPartPr>
              <p14:xfrm>
                <a:off x="5119751" y="4419656"/>
                <a:ext cx="62280" cy="242280"/>
              </p14:xfrm>
            </p:contentPart>
          </mc:Choice>
          <mc:Fallback>
            <p:pic>
              <p:nvPicPr>
                <p:cNvPr id="574" name="Pennanteckning 573">
                  <a:extLst>
                    <a:ext uri="{FF2B5EF4-FFF2-40B4-BE49-F238E27FC236}">
                      <a16:creationId xmlns:a16="http://schemas.microsoft.com/office/drawing/2014/main" id="{437BA424-1E4A-B2AE-1F00-7BCD3A5444CA}"/>
                    </a:ext>
                  </a:extLst>
                </p:cNvPr>
                <p:cNvPicPr/>
                <p:nvPr/>
              </p:nvPicPr>
              <p:blipFill>
                <a:blip r:embed="rId400"/>
                <a:stretch>
                  <a:fillRect/>
                </a:stretch>
              </p:blipFill>
              <p:spPr>
                <a:xfrm>
                  <a:off x="5104631" y="4404536"/>
                  <a:ext cx="9288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575" name="Pennanteckning 574">
                  <a:extLst>
                    <a:ext uri="{FF2B5EF4-FFF2-40B4-BE49-F238E27FC236}">
                      <a16:creationId xmlns:a16="http://schemas.microsoft.com/office/drawing/2014/main" id="{5701FCCF-4D11-6760-63D4-2A65599F6962}"/>
                    </a:ext>
                  </a:extLst>
                </p14:cNvPr>
                <p14:cNvContentPartPr/>
                <p14:nvPr/>
              </p14:nvContentPartPr>
              <p14:xfrm>
                <a:off x="5093831" y="4521176"/>
                <a:ext cx="102600" cy="50400"/>
              </p14:xfrm>
            </p:contentPart>
          </mc:Choice>
          <mc:Fallback>
            <p:pic>
              <p:nvPicPr>
                <p:cNvPr id="575" name="Pennanteckning 574">
                  <a:extLst>
                    <a:ext uri="{FF2B5EF4-FFF2-40B4-BE49-F238E27FC236}">
                      <a16:creationId xmlns:a16="http://schemas.microsoft.com/office/drawing/2014/main" id="{5701FCCF-4D11-6760-63D4-2A65599F6962}"/>
                    </a:ext>
                  </a:extLst>
                </p:cNvPr>
                <p:cNvPicPr/>
                <p:nvPr/>
              </p:nvPicPr>
              <p:blipFill>
                <a:blip r:embed="rId402"/>
                <a:stretch>
                  <a:fillRect/>
                </a:stretch>
              </p:blipFill>
              <p:spPr>
                <a:xfrm>
                  <a:off x="5078351" y="4505696"/>
                  <a:ext cx="1328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576" name="Pennanteckning 575">
                  <a:extLst>
                    <a:ext uri="{FF2B5EF4-FFF2-40B4-BE49-F238E27FC236}">
                      <a16:creationId xmlns:a16="http://schemas.microsoft.com/office/drawing/2014/main" id="{F3B277E1-6AF7-65D3-EA55-EA72B0DA1106}"/>
                    </a:ext>
                  </a:extLst>
                </p14:cNvPr>
                <p14:cNvContentPartPr/>
                <p14:nvPr/>
              </p14:nvContentPartPr>
              <p14:xfrm>
                <a:off x="5252591" y="4487696"/>
                <a:ext cx="96480" cy="86400"/>
              </p14:xfrm>
            </p:contentPart>
          </mc:Choice>
          <mc:Fallback>
            <p:pic>
              <p:nvPicPr>
                <p:cNvPr id="576" name="Pennanteckning 575">
                  <a:extLst>
                    <a:ext uri="{FF2B5EF4-FFF2-40B4-BE49-F238E27FC236}">
                      <a16:creationId xmlns:a16="http://schemas.microsoft.com/office/drawing/2014/main" id="{F3B277E1-6AF7-65D3-EA55-EA72B0DA1106}"/>
                    </a:ext>
                  </a:extLst>
                </p:cNvPr>
                <p:cNvPicPr/>
                <p:nvPr/>
              </p:nvPicPr>
              <p:blipFill>
                <a:blip r:embed="rId404"/>
                <a:stretch>
                  <a:fillRect/>
                </a:stretch>
              </p:blipFill>
              <p:spPr>
                <a:xfrm>
                  <a:off x="5237471" y="4472216"/>
                  <a:ext cx="1270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577" name="Pennanteckning 576">
                  <a:extLst>
                    <a:ext uri="{FF2B5EF4-FFF2-40B4-BE49-F238E27FC236}">
                      <a16:creationId xmlns:a16="http://schemas.microsoft.com/office/drawing/2014/main" id="{5AA29931-07E9-3E44-7339-4AEB0F47CBC7}"/>
                    </a:ext>
                  </a:extLst>
                </p14:cNvPr>
                <p14:cNvContentPartPr/>
                <p14:nvPr/>
              </p14:nvContentPartPr>
              <p14:xfrm>
                <a:off x="5387591" y="4494896"/>
                <a:ext cx="95760" cy="95760"/>
              </p14:xfrm>
            </p:contentPart>
          </mc:Choice>
          <mc:Fallback>
            <p:pic>
              <p:nvPicPr>
                <p:cNvPr id="577" name="Pennanteckning 576">
                  <a:extLst>
                    <a:ext uri="{FF2B5EF4-FFF2-40B4-BE49-F238E27FC236}">
                      <a16:creationId xmlns:a16="http://schemas.microsoft.com/office/drawing/2014/main" id="{5AA29931-07E9-3E44-7339-4AEB0F47CBC7}"/>
                    </a:ext>
                  </a:extLst>
                </p:cNvPr>
                <p:cNvPicPr/>
                <p:nvPr/>
              </p:nvPicPr>
              <p:blipFill>
                <a:blip r:embed="rId406"/>
                <a:stretch>
                  <a:fillRect/>
                </a:stretch>
              </p:blipFill>
              <p:spPr>
                <a:xfrm>
                  <a:off x="5372111" y="4479776"/>
                  <a:ext cx="1263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578" name="Pennanteckning 577">
                  <a:extLst>
                    <a:ext uri="{FF2B5EF4-FFF2-40B4-BE49-F238E27FC236}">
                      <a16:creationId xmlns:a16="http://schemas.microsoft.com/office/drawing/2014/main" id="{117D0867-2DE3-6D2B-3E9B-C88D20EC1F12}"/>
                    </a:ext>
                  </a:extLst>
                </p14:cNvPr>
                <p14:cNvContentPartPr/>
                <p14:nvPr/>
              </p14:nvContentPartPr>
              <p14:xfrm>
                <a:off x="5497751" y="4427216"/>
                <a:ext cx="360" cy="132480"/>
              </p14:xfrm>
            </p:contentPart>
          </mc:Choice>
          <mc:Fallback>
            <p:pic>
              <p:nvPicPr>
                <p:cNvPr id="578" name="Pennanteckning 577">
                  <a:extLst>
                    <a:ext uri="{FF2B5EF4-FFF2-40B4-BE49-F238E27FC236}">
                      <a16:creationId xmlns:a16="http://schemas.microsoft.com/office/drawing/2014/main" id="{117D0867-2DE3-6D2B-3E9B-C88D20EC1F12}"/>
                    </a:ext>
                  </a:extLst>
                </p:cNvPr>
                <p:cNvPicPr/>
                <p:nvPr/>
              </p:nvPicPr>
              <p:blipFill>
                <a:blip r:embed="rId408"/>
                <a:stretch>
                  <a:fillRect/>
                </a:stretch>
              </p:blipFill>
              <p:spPr>
                <a:xfrm>
                  <a:off x="5482631" y="4412096"/>
                  <a:ext cx="309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579" name="Pennanteckning 578">
                  <a:extLst>
                    <a:ext uri="{FF2B5EF4-FFF2-40B4-BE49-F238E27FC236}">
                      <a16:creationId xmlns:a16="http://schemas.microsoft.com/office/drawing/2014/main" id="{EE7C16CC-1C09-CD5C-347B-2C5414FA2958}"/>
                    </a:ext>
                  </a:extLst>
                </p14:cNvPr>
                <p14:cNvContentPartPr/>
                <p14:nvPr/>
              </p14:nvContentPartPr>
              <p14:xfrm>
                <a:off x="5480471" y="4468256"/>
                <a:ext cx="369360" cy="105840"/>
              </p14:xfrm>
            </p:contentPart>
          </mc:Choice>
          <mc:Fallback>
            <p:pic>
              <p:nvPicPr>
                <p:cNvPr id="579" name="Pennanteckning 578">
                  <a:extLst>
                    <a:ext uri="{FF2B5EF4-FFF2-40B4-BE49-F238E27FC236}">
                      <a16:creationId xmlns:a16="http://schemas.microsoft.com/office/drawing/2014/main" id="{EE7C16CC-1C09-CD5C-347B-2C5414FA2958}"/>
                    </a:ext>
                  </a:extLst>
                </p:cNvPr>
                <p:cNvPicPr/>
                <p:nvPr/>
              </p:nvPicPr>
              <p:blipFill>
                <a:blip r:embed="rId410"/>
                <a:stretch>
                  <a:fillRect/>
                </a:stretch>
              </p:blipFill>
              <p:spPr>
                <a:xfrm>
                  <a:off x="5464991" y="4453136"/>
                  <a:ext cx="39996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580" name="Pennanteckning 579">
                  <a:extLst>
                    <a:ext uri="{FF2B5EF4-FFF2-40B4-BE49-F238E27FC236}">
                      <a16:creationId xmlns:a16="http://schemas.microsoft.com/office/drawing/2014/main" id="{2F049DC2-FD79-4DCC-1220-5EA707D7BFAC}"/>
                    </a:ext>
                  </a:extLst>
                </p14:cNvPr>
                <p14:cNvContentPartPr/>
                <p14:nvPr/>
              </p14:nvContentPartPr>
              <p14:xfrm>
                <a:off x="5972231" y="4465016"/>
                <a:ext cx="116640" cy="111600"/>
              </p14:xfrm>
            </p:contentPart>
          </mc:Choice>
          <mc:Fallback>
            <p:pic>
              <p:nvPicPr>
                <p:cNvPr id="580" name="Pennanteckning 579">
                  <a:extLst>
                    <a:ext uri="{FF2B5EF4-FFF2-40B4-BE49-F238E27FC236}">
                      <a16:creationId xmlns:a16="http://schemas.microsoft.com/office/drawing/2014/main" id="{2F049DC2-FD79-4DCC-1220-5EA707D7BFAC}"/>
                    </a:ext>
                  </a:extLst>
                </p:cNvPr>
                <p:cNvPicPr/>
                <p:nvPr/>
              </p:nvPicPr>
              <p:blipFill>
                <a:blip r:embed="rId412"/>
                <a:stretch>
                  <a:fillRect/>
                </a:stretch>
              </p:blipFill>
              <p:spPr>
                <a:xfrm>
                  <a:off x="5957111" y="4449536"/>
                  <a:ext cx="1472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581" name="Pennanteckning 580">
                  <a:extLst>
                    <a:ext uri="{FF2B5EF4-FFF2-40B4-BE49-F238E27FC236}">
                      <a16:creationId xmlns:a16="http://schemas.microsoft.com/office/drawing/2014/main" id="{6CA9923C-42EC-A11A-2ECF-B1DF40A31752}"/>
                    </a:ext>
                  </a:extLst>
                </p14:cNvPr>
                <p14:cNvContentPartPr/>
                <p14:nvPr/>
              </p14:nvContentPartPr>
              <p14:xfrm>
                <a:off x="6092831" y="4457456"/>
                <a:ext cx="47880" cy="131760"/>
              </p14:xfrm>
            </p:contentPart>
          </mc:Choice>
          <mc:Fallback>
            <p:pic>
              <p:nvPicPr>
                <p:cNvPr id="581" name="Pennanteckning 580">
                  <a:extLst>
                    <a:ext uri="{FF2B5EF4-FFF2-40B4-BE49-F238E27FC236}">
                      <a16:creationId xmlns:a16="http://schemas.microsoft.com/office/drawing/2014/main" id="{6CA9923C-42EC-A11A-2ECF-B1DF40A31752}"/>
                    </a:ext>
                  </a:extLst>
                </p:cNvPr>
                <p:cNvPicPr/>
                <p:nvPr/>
              </p:nvPicPr>
              <p:blipFill>
                <a:blip r:embed="rId414"/>
                <a:stretch>
                  <a:fillRect/>
                </a:stretch>
              </p:blipFill>
              <p:spPr>
                <a:xfrm>
                  <a:off x="6077711" y="4441976"/>
                  <a:ext cx="784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582" name="Pennanteckning 581">
                  <a:extLst>
                    <a:ext uri="{FF2B5EF4-FFF2-40B4-BE49-F238E27FC236}">
                      <a16:creationId xmlns:a16="http://schemas.microsoft.com/office/drawing/2014/main" id="{B170D856-F833-1D97-5765-66E6913E9BBB}"/>
                    </a:ext>
                  </a:extLst>
                </p14:cNvPr>
                <p14:cNvContentPartPr/>
                <p14:nvPr/>
              </p14:nvContentPartPr>
              <p14:xfrm>
                <a:off x="6092831" y="4490216"/>
                <a:ext cx="107640" cy="92880"/>
              </p14:xfrm>
            </p:contentPart>
          </mc:Choice>
          <mc:Fallback>
            <p:pic>
              <p:nvPicPr>
                <p:cNvPr id="582" name="Pennanteckning 581">
                  <a:extLst>
                    <a:ext uri="{FF2B5EF4-FFF2-40B4-BE49-F238E27FC236}">
                      <a16:creationId xmlns:a16="http://schemas.microsoft.com/office/drawing/2014/main" id="{B170D856-F833-1D97-5765-66E6913E9BBB}"/>
                    </a:ext>
                  </a:extLst>
                </p:cNvPr>
                <p:cNvPicPr/>
                <p:nvPr/>
              </p:nvPicPr>
              <p:blipFill>
                <a:blip r:embed="rId416"/>
                <a:stretch>
                  <a:fillRect/>
                </a:stretch>
              </p:blipFill>
              <p:spPr>
                <a:xfrm>
                  <a:off x="6077711" y="4474736"/>
                  <a:ext cx="13788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583" name="Pennanteckning 582">
                  <a:extLst>
                    <a:ext uri="{FF2B5EF4-FFF2-40B4-BE49-F238E27FC236}">
                      <a16:creationId xmlns:a16="http://schemas.microsoft.com/office/drawing/2014/main" id="{A5871B48-3F3C-2BBF-BE61-D644C415F413}"/>
                    </a:ext>
                  </a:extLst>
                </p14:cNvPr>
                <p14:cNvContentPartPr/>
                <p14:nvPr/>
              </p14:nvContentPartPr>
              <p14:xfrm>
                <a:off x="6238271" y="4393736"/>
                <a:ext cx="5400" cy="200880"/>
              </p14:xfrm>
            </p:contentPart>
          </mc:Choice>
          <mc:Fallback>
            <p:pic>
              <p:nvPicPr>
                <p:cNvPr id="583" name="Pennanteckning 582">
                  <a:extLst>
                    <a:ext uri="{FF2B5EF4-FFF2-40B4-BE49-F238E27FC236}">
                      <a16:creationId xmlns:a16="http://schemas.microsoft.com/office/drawing/2014/main" id="{A5871B48-3F3C-2BBF-BE61-D644C415F413}"/>
                    </a:ext>
                  </a:extLst>
                </p:cNvPr>
                <p:cNvPicPr/>
                <p:nvPr/>
              </p:nvPicPr>
              <p:blipFill>
                <a:blip r:embed="rId418"/>
                <a:stretch>
                  <a:fillRect/>
                </a:stretch>
              </p:blipFill>
              <p:spPr>
                <a:xfrm>
                  <a:off x="6223151" y="4378616"/>
                  <a:ext cx="360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584" name="Pennanteckning 583">
                  <a:extLst>
                    <a:ext uri="{FF2B5EF4-FFF2-40B4-BE49-F238E27FC236}">
                      <a16:creationId xmlns:a16="http://schemas.microsoft.com/office/drawing/2014/main" id="{581DB3EA-E635-151D-EBE5-B3509DDF642B}"/>
                    </a:ext>
                  </a:extLst>
                </p14:cNvPr>
                <p14:cNvContentPartPr/>
                <p14:nvPr/>
              </p14:nvContentPartPr>
              <p14:xfrm>
                <a:off x="6221711" y="4463216"/>
                <a:ext cx="126720" cy="47160"/>
              </p14:xfrm>
            </p:contentPart>
          </mc:Choice>
          <mc:Fallback>
            <p:pic>
              <p:nvPicPr>
                <p:cNvPr id="584" name="Pennanteckning 583">
                  <a:extLst>
                    <a:ext uri="{FF2B5EF4-FFF2-40B4-BE49-F238E27FC236}">
                      <a16:creationId xmlns:a16="http://schemas.microsoft.com/office/drawing/2014/main" id="{581DB3EA-E635-151D-EBE5-B3509DDF642B}"/>
                    </a:ext>
                  </a:extLst>
                </p:cNvPr>
                <p:cNvPicPr/>
                <p:nvPr/>
              </p:nvPicPr>
              <p:blipFill>
                <a:blip r:embed="rId420"/>
                <a:stretch>
                  <a:fillRect/>
                </a:stretch>
              </p:blipFill>
              <p:spPr>
                <a:xfrm>
                  <a:off x="6206231" y="4448096"/>
                  <a:ext cx="1573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585" name="Pennanteckning 584">
                  <a:extLst>
                    <a:ext uri="{FF2B5EF4-FFF2-40B4-BE49-F238E27FC236}">
                      <a16:creationId xmlns:a16="http://schemas.microsoft.com/office/drawing/2014/main" id="{344F353F-F801-00EE-526A-98A982DA772C}"/>
                    </a:ext>
                  </a:extLst>
                </p14:cNvPr>
                <p14:cNvContentPartPr/>
                <p14:nvPr/>
              </p14:nvContentPartPr>
              <p14:xfrm>
                <a:off x="6368231" y="4399856"/>
                <a:ext cx="187920" cy="136800"/>
              </p14:xfrm>
            </p:contentPart>
          </mc:Choice>
          <mc:Fallback>
            <p:pic>
              <p:nvPicPr>
                <p:cNvPr id="585" name="Pennanteckning 584">
                  <a:extLst>
                    <a:ext uri="{FF2B5EF4-FFF2-40B4-BE49-F238E27FC236}">
                      <a16:creationId xmlns:a16="http://schemas.microsoft.com/office/drawing/2014/main" id="{344F353F-F801-00EE-526A-98A982DA772C}"/>
                    </a:ext>
                  </a:extLst>
                </p:cNvPr>
                <p:cNvPicPr/>
                <p:nvPr/>
              </p:nvPicPr>
              <p:blipFill>
                <a:blip r:embed="rId422"/>
                <a:stretch>
                  <a:fillRect/>
                </a:stretch>
              </p:blipFill>
              <p:spPr>
                <a:xfrm>
                  <a:off x="6352751" y="4384376"/>
                  <a:ext cx="2181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586" name="Pennanteckning 585">
                  <a:extLst>
                    <a:ext uri="{FF2B5EF4-FFF2-40B4-BE49-F238E27FC236}">
                      <a16:creationId xmlns:a16="http://schemas.microsoft.com/office/drawing/2014/main" id="{3712415D-7BFC-E803-8505-A87A516328DD}"/>
                    </a:ext>
                  </a:extLst>
                </p14:cNvPr>
                <p14:cNvContentPartPr/>
                <p14:nvPr/>
              </p14:nvContentPartPr>
              <p14:xfrm>
                <a:off x="6545351" y="4333616"/>
                <a:ext cx="85680" cy="198720"/>
              </p14:xfrm>
            </p:contentPart>
          </mc:Choice>
          <mc:Fallback>
            <p:pic>
              <p:nvPicPr>
                <p:cNvPr id="586" name="Pennanteckning 585">
                  <a:extLst>
                    <a:ext uri="{FF2B5EF4-FFF2-40B4-BE49-F238E27FC236}">
                      <a16:creationId xmlns:a16="http://schemas.microsoft.com/office/drawing/2014/main" id="{3712415D-7BFC-E803-8505-A87A516328DD}"/>
                    </a:ext>
                  </a:extLst>
                </p:cNvPr>
                <p:cNvPicPr/>
                <p:nvPr/>
              </p:nvPicPr>
              <p:blipFill>
                <a:blip r:embed="rId424"/>
                <a:stretch>
                  <a:fillRect/>
                </a:stretch>
              </p:blipFill>
              <p:spPr>
                <a:xfrm>
                  <a:off x="6530231" y="4318496"/>
                  <a:ext cx="1162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587" name="Pennanteckning 586">
                  <a:extLst>
                    <a:ext uri="{FF2B5EF4-FFF2-40B4-BE49-F238E27FC236}">
                      <a16:creationId xmlns:a16="http://schemas.microsoft.com/office/drawing/2014/main" id="{F88A2D94-C9CF-8078-267C-7861C13F1B3F}"/>
                    </a:ext>
                  </a:extLst>
                </p14:cNvPr>
                <p14:cNvContentPartPr/>
                <p14:nvPr/>
              </p14:nvContentPartPr>
              <p14:xfrm>
                <a:off x="6647591" y="4318496"/>
                <a:ext cx="20520" cy="19440"/>
              </p14:xfrm>
            </p:contentPart>
          </mc:Choice>
          <mc:Fallback>
            <p:pic>
              <p:nvPicPr>
                <p:cNvPr id="587" name="Pennanteckning 586">
                  <a:extLst>
                    <a:ext uri="{FF2B5EF4-FFF2-40B4-BE49-F238E27FC236}">
                      <a16:creationId xmlns:a16="http://schemas.microsoft.com/office/drawing/2014/main" id="{F88A2D94-C9CF-8078-267C-7861C13F1B3F}"/>
                    </a:ext>
                  </a:extLst>
                </p:cNvPr>
                <p:cNvPicPr/>
                <p:nvPr/>
              </p:nvPicPr>
              <p:blipFill>
                <a:blip r:embed="rId426"/>
                <a:stretch>
                  <a:fillRect/>
                </a:stretch>
              </p:blipFill>
              <p:spPr>
                <a:xfrm>
                  <a:off x="6632471" y="4303376"/>
                  <a:ext cx="511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588" name="Pennanteckning 587">
                  <a:extLst>
                    <a:ext uri="{FF2B5EF4-FFF2-40B4-BE49-F238E27FC236}">
                      <a16:creationId xmlns:a16="http://schemas.microsoft.com/office/drawing/2014/main" id="{9910FAB1-4015-FCCF-DE1A-27FFE1345FE4}"/>
                    </a:ext>
                  </a:extLst>
                </p14:cNvPr>
                <p14:cNvContentPartPr/>
                <p14:nvPr/>
              </p14:nvContentPartPr>
              <p14:xfrm>
                <a:off x="6667751" y="4318496"/>
                <a:ext cx="245520" cy="106920"/>
              </p14:xfrm>
            </p:contentPart>
          </mc:Choice>
          <mc:Fallback>
            <p:pic>
              <p:nvPicPr>
                <p:cNvPr id="588" name="Pennanteckning 587">
                  <a:extLst>
                    <a:ext uri="{FF2B5EF4-FFF2-40B4-BE49-F238E27FC236}">
                      <a16:creationId xmlns:a16="http://schemas.microsoft.com/office/drawing/2014/main" id="{9910FAB1-4015-FCCF-DE1A-27FFE1345FE4}"/>
                    </a:ext>
                  </a:extLst>
                </p:cNvPr>
                <p:cNvPicPr/>
                <p:nvPr/>
              </p:nvPicPr>
              <p:blipFill>
                <a:blip r:embed="rId428"/>
                <a:stretch>
                  <a:fillRect/>
                </a:stretch>
              </p:blipFill>
              <p:spPr>
                <a:xfrm>
                  <a:off x="6652271" y="4303376"/>
                  <a:ext cx="2761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589" name="Pennanteckning 588">
                  <a:extLst>
                    <a:ext uri="{FF2B5EF4-FFF2-40B4-BE49-F238E27FC236}">
                      <a16:creationId xmlns:a16="http://schemas.microsoft.com/office/drawing/2014/main" id="{3B4E244C-9320-554E-49F7-6398A4DD44C9}"/>
                    </a:ext>
                  </a:extLst>
                </p14:cNvPr>
                <p14:cNvContentPartPr/>
                <p14:nvPr/>
              </p14:nvContentPartPr>
              <p14:xfrm>
                <a:off x="5345471" y="4748696"/>
                <a:ext cx="42120" cy="163440"/>
              </p14:xfrm>
            </p:contentPart>
          </mc:Choice>
          <mc:Fallback>
            <p:pic>
              <p:nvPicPr>
                <p:cNvPr id="589" name="Pennanteckning 588">
                  <a:extLst>
                    <a:ext uri="{FF2B5EF4-FFF2-40B4-BE49-F238E27FC236}">
                      <a16:creationId xmlns:a16="http://schemas.microsoft.com/office/drawing/2014/main" id="{3B4E244C-9320-554E-49F7-6398A4DD44C9}"/>
                    </a:ext>
                  </a:extLst>
                </p:cNvPr>
                <p:cNvPicPr/>
                <p:nvPr/>
              </p:nvPicPr>
              <p:blipFill>
                <a:blip r:embed="rId430"/>
                <a:stretch>
                  <a:fillRect/>
                </a:stretch>
              </p:blipFill>
              <p:spPr>
                <a:xfrm>
                  <a:off x="5330351" y="4733216"/>
                  <a:ext cx="727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590" name="Pennanteckning 589">
                  <a:extLst>
                    <a:ext uri="{FF2B5EF4-FFF2-40B4-BE49-F238E27FC236}">
                      <a16:creationId xmlns:a16="http://schemas.microsoft.com/office/drawing/2014/main" id="{16716D96-B9CC-E4F7-EDE3-E4914ECA80F5}"/>
                    </a:ext>
                  </a:extLst>
                </p14:cNvPr>
                <p14:cNvContentPartPr/>
                <p14:nvPr/>
              </p14:nvContentPartPr>
              <p14:xfrm>
                <a:off x="5457071" y="4824656"/>
                <a:ext cx="202680" cy="268920"/>
              </p14:xfrm>
            </p:contentPart>
          </mc:Choice>
          <mc:Fallback>
            <p:pic>
              <p:nvPicPr>
                <p:cNvPr id="590" name="Pennanteckning 589">
                  <a:extLst>
                    <a:ext uri="{FF2B5EF4-FFF2-40B4-BE49-F238E27FC236}">
                      <a16:creationId xmlns:a16="http://schemas.microsoft.com/office/drawing/2014/main" id="{16716D96-B9CC-E4F7-EDE3-E4914ECA80F5}"/>
                    </a:ext>
                  </a:extLst>
                </p:cNvPr>
                <p:cNvPicPr/>
                <p:nvPr/>
              </p:nvPicPr>
              <p:blipFill>
                <a:blip r:embed="rId432"/>
                <a:stretch>
                  <a:fillRect/>
                </a:stretch>
              </p:blipFill>
              <p:spPr>
                <a:xfrm>
                  <a:off x="5441591" y="4809536"/>
                  <a:ext cx="2332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591" name="Pennanteckning 590">
                  <a:extLst>
                    <a:ext uri="{FF2B5EF4-FFF2-40B4-BE49-F238E27FC236}">
                      <a16:creationId xmlns:a16="http://schemas.microsoft.com/office/drawing/2014/main" id="{A90CE6CF-A293-25F7-A907-C3C6C21A734D}"/>
                    </a:ext>
                  </a:extLst>
                </p14:cNvPr>
                <p14:cNvContentPartPr/>
                <p14:nvPr/>
              </p14:nvContentPartPr>
              <p14:xfrm>
                <a:off x="5702951" y="4804496"/>
                <a:ext cx="349200" cy="135000"/>
              </p14:xfrm>
            </p:contentPart>
          </mc:Choice>
          <mc:Fallback>
            <p:pic>
              <p:nvPicPr>
                <p:cNvPr id="591" name="Pennanteckning 590">
                  <a:extLst>
                    <a:ext uri="{FF2B5EF4-FFF2-40B4-BE49-F238E27FC236}">
                      <a16:creationId xmlns:a16="http://schemas.microsoft.com/office/drawing/2014/main" id="{A90CE6CF-A293-25F7-A907-C3C6C21A734D}"/>
                    </a:ext>
                  </a:extLst>
                </p:cNvPr>
                <p:cNvPicPr/>
                <p:nvPr/>
              </p:nvPicPr>
              <p:blipFill>
                <a:blip r:embed="rId434"/>
                <a:stretch>
                  <a:fillRect/>
                </a:stretch>
              </p:blipFill>
              <p:spPr>
                <a:xfrm>
                  <a:off x="5687471" y="4789376"/>
                  <a:ext cx="379800" cy="165600"/>
                </a:xfrm>
                <a:prstGeom prst="rect">
                  <a:avLst/>
                </a:prstGeom>
              </p:spPr>
            </p:pic>
          </mc:Fallback>
        </mc:AlternateContent>
      </p:grpSp>
      <p:grpSp>
        <p:nvGrpSpPr>
          <p:cNvPr id="859" name="Grupp 858">
            <a:extLst>
              <a:ext uri="{FF2B5EF4-FFF2-40B4-BE49-F238E27FC236}">
                <a16:creationId xmlns:a16="http://schemas.microsoft.com/office/drawing/2014/main" id="{CF996F2F-15AF-C146-FE11-38241D3EFAC1}"/>
              </a:ext>
            </a:extLst>
          </p:cNvPr>
          <p:cNvGrpSpPr/>
          <p:nvPr/>
        </p:nvGrpSpPr>
        <p:grpSpPr>
          <a:xfrm>
            <a:off x="4984031" y="5390936"/>
            <a:ext cx="3369960" cy="749520"/>
            <a:chOff x="4984031" y="5390936"/>
            <a:chExt cx="3369960" cy="749520"/>
          </a:xfrm>
        </p:grpSpPr>
        <mc:AlternateContent xmlns:mc="http://schemas.openxmlformats.org/markup-compatibility/2006">
          <mc:Choice xmlns:p14="http://schemas.microsoft.com/office/powerpoint/2010/main" Requires="p14">
            <p:contentPart p14:bwMode="auto" r:id="rId435">
              <p14:nvContentPartPr>
                <p14:cNvPr id="594" name="Pennanteckning 593">
                  <a:extLst>
                    <a:ext uri="{FF2B5EF4-FFF2-40B4-BE49-F238E27FC236}">
                      <a16:creationId xmlns:a16="http://schemas.microsoft.com/office/drawing/2014/main" id="{74BF92E8-ED35-B54A-E3CD-DA94BF38BAA7}"/>
                    </a:ext>
                  </a:extLst>
                </p14:cNvPr>
                <p14:cNvContentPartPr/>
                <p14:nvPr/>
              </p14:nvContentPartPr>
              <p14:xfrm>
                <a:off x="4984031" y="5440616"/>
                <a:ext cx="186120" cy="230400"/>
              </p14:xfrm>
            </p:contentPart>
          </mc:Choice>
          <mc:Fallback>
            <p:pic>
              <p:nvPicPr>
                <p:cNvPr id="594" name="Pennanteckning 593">
                  <a:extLst>
                    <a:ext uri="{FF2B5EF4-FFF2-40B4-BE49-F238E27FC236}">
                      <a16:creationId xmlns:a16="http://schemas.microsoft.com/office/drawing/2014/main" id="{74BF92E8-ED35-B54A-E3CD-DA94BF38BAA7}"/>
                    </a:ext>
                  </a:extLst>
                </p:cNvPr>
                <p:cNvPicPr/>
                <p:nvPr/>
              </p:nvPicPr>
              <p:blipFill>
                <a:blip r:embed="rId436"/>
                <a:stretch>
                  <a:fillRect/>
                </a:stretch>
              </p:blipFill>
              <p:spPr>
                <a:xfrm>
                  <a:off x="4968911" y="5425136"/>
                  <a:ext cx="2167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595" name="Pennanteckning 594">
                  <a:extLst>
                    <a:ext uri="{FF2B5EF4-FFF2-40B4-BE49-F238E27FC236}">
                      <a16:creationId xmlns:a16="http://schemas.microsoft.com/office/drawing/2014/main" id="{296BAF58-53E1-F6B3-9AB1-403FAA64937D}"/>
                    </a:ext>
                  </a:extLst>
                </p14:cNvPr>
                <p14:cNvContentPartPr/>
                <p14:nvPr/>
              </p14:nvContentPartPr>
              <p14:xfrm>
                <a:off x="5246111" y="5443856"/>
                <a:ext cx="191880" cy="230760"/>
              </p14:xfrm>
            </p:contentPart>
          </mc:Choice>
          <mc:Fallback>
            <p:pic>
              <p:nvPicPr>
                <p:cNvPr id="595" name="Pennanteckning 594">
                  <a:extLst>
                    <a:ext uri="{FF2B5EF4-FFF2-40B4-BE49-F238E27FC236}">
                      <a16:creationId xmlns:a16="http://schemas.microsoft.com/office/drawing/2014/main" id="{296BAF58-53E1-F6B3-9AB1-403FAA64937D}"/>
                    </a:ext>
                  </a:extLst>
                </p:cNvPr>
                <p:cNvPicPr/>
                <p:nvPr/>
              </p:nvPicPr>
              <p:blipFill>
                <a:blip r:embed="rId438"/>
                <a:stretch>
                  <a:fillRect/>
                </a:stretch>
              </p:blipFill>
              <p:spPr>
                <a:xfrm>
                  <a:off x="5230991" y="5428736"/>
                  <a:ext cx="2224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596" name="Pennanteckning 595">
                  <a:extLst>
                    <a:ext uri="{FF2B5EF4-FFF2-40B4-BE49-F238E27FC236}">
                      <a16:creationId xmlns:a16="http://schemas.microsoft.com/office/drawing/2014/main" id="{47B79733-5CEE-B36D-EC8A-7502A2F4A6C2}"/>
                    </a:ext>
                  </a:extLst>
                </p14:cNvPr>
                <p14:cNvContentPartPr/>
                <p14:nvPr/>
              </p14:nvContentPartPr>
              <p14:xfrm>
                <a:off x="5380751" y="5403896"/>
                <a:ext cx="269640" cy="190800"/>
              </p14:xfrm>
            </p:contentPart>
          </mc:Choice>
          <mc:Fallback>
            <p:pic>
              <p:nvPicPr>
                <p:cNvPr id="596" name="Pennanteckning 595">
                  <a:extLst>
                    <a:ext uri="{FF2B5EF4-FFF2-40B4-BE49-F238E27FC236}">
                      <a16:creationId xmlns:a16="http://schemas.microsoft.com/office/drawing/2014/main" id="{47B79733-5CEE-B36D-EC8A-7502A2F4A6C2}"/>
                    </a:ext>
                  </a:extLst>
                </p:cNvPr>
                <p:cNvPicPr/>
                <p:nvPr/>
              </p:nvPicPr>
              <p:blipFill>
                <a:blip r:embed="rId440"/>
                <a:stretch>
                  <a:fillRect/>
                </a:stretch>
              </p:blipFill>
              <p:spPr>
                <a:xfrm>
                  <a:off x="5365631" y="5388416"/>
                  <a:ext cx="3002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597" name="Pennanteckning 596">
                  <a:extLst>
                    <a:ext uri="{FF2B5EF4-FFF2-40B4-BE49-F238E27FC236}">
                      <a16:creationId xmlns:a16="http://schemas.microsoft.com/office/drawing/2014/main" id="{1C6A460E-5475-52ED-11BC-4F4DB03F6EF1}"/>
                    </a:ext>
                  </a:extLst>
                </p14:cNvPr>
                <p14:cNvContentPartPr/>
                <p14:nvPr/>
              </p14:nvContentPartPr>
              <p14:xfrm>
                <a:off x="5685311" y="5398136"/>
                <a:ext cx="234360" cy="252720"/>
              </p14:xfrm>
            </p:contentPart>
          </mc:Choice>
          <mc:Fallback>
            <p:pic>
              <p:nvPicPr>
                <p:cNvPr id="597" name="Pennanteckning 596">
                  <a:extLst>
                    <a:ext uri="{FF2B5EF4-FFF2-40B4-BE49-F238E27FC236}">
                      <a16:creationId xmlns:a16="http://schemas.microsoft.com/office/drawing/2014/main" id="{1C6A460E-5475-52ED-11BC-4F4DB03F6EF1}"/>
                    </a:ext>
                  </a:extLst>
                </p:cNvPr>
                <p:cNvPicPr/>
                <p:nvPr/>
              </p:nvPicPr>
              <p:blipFill>
                <a:blip r:embed="rId442"/>
                <a:stretch>
                  <a:fillRect/>
                </a:stretch>
              </p:blipFill>
              <p:spPr>
                <a:xfrm>
                  <a:off x="5670191" y="5382656"/>
                  <a:ext cx="26460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598" name="Pennanteckning 597">
                  <a:extLst>
                    <a:ext uri="{FF2B5EF4-FFF2-40B4-BE49-F238E27FC236}">
                      <a16:creationId xmlns:a16="http://schemas.microsoft.com/office/drawing/2014/main" id="{1E9B5F87-43E1-3D61-1765-E2E71818F3DC}"/>
                    </a:ext>
                  </a:extLst>
                </p14:cNvPr>
                <p14:cNvContentPartPr/>
                <p14:nvPr/>
              </p14:nvContentPartPr>
              <p14:xfrm>
                <a:off x="6111191" y="5415416"/>
                <a:ext cx="25560" cy="209520"/>
              </p14:xfrm>
            </p:contentPart>
          </mc:Choice>
          <mc:Fallback>
            <p:pic>
              <p:nvPicPr>
                <p:cNvPr id="598" name="Pennanteckning 597">
                  <a:extLst>
                    <a:ext uri="{FF2B5EF4-FFF2-40B4-BE49-F238E27FC236}">
                      <a16:creationId xmlns:a16="http://schemas.microsoft.com/office/drawing/2014/main" id="{1E9B5F87-43E1-3D61-1765-E2E71818F3DC}"/>
                    </a:ext>
                  </a:extLst>
                </p:cNvPr>
                <p:cNvPicPr/>
                <p:nvPr/>
              </p:nvPicPr>
              <p:blipFill>
                <a:blip r:embed="rId444"/>
                <a:stretch>
                  <a:fillRect/>
                </a:stretch>
              </p:blipFill>
              <p:spPr>
                <a:xfrm>
                  <a:off x="6096071" y="5400296"/>
                  <a:ext cx="5580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599" name="Pennanteckning 598">
                  <a:extLst>
                    <a:ext uri="{FF2B5EF4-FFF2-40B4-BE49-F238E27FC236}">
                      <a16:creationId xmlns:a16="http://schemas.microsoft.com/office/drawing/2014/main" id="{88003D4D-8EA4-E22F-BB42-FCD0F6824941}"/>
                    </a:ext>
                  </a:extLst>
                </p14:cNvPr>
                <p14:cNvContentPartPr/>
                <p14:nvPr/>
              </p14:nvContentPartPr>
              <p14:xfrm>
                <a:off x="6051071" y="5430536"/>
                <a:ext cx="72360" cy="59040"/>
              </p14:xfrm>
            </p:contentPart>
          </mc:Choice>
          <mc:Fallback>
            <p:pic>
              <p:nvPicPr>
                <p:cNvPr id="599" name="Pennanteckning 598">
                  <a:extLst>
                    <a:ext uri="{FF2B5EF4-FFF2-40B4-BE49-F238E27FC236}">
                      <a16:creationId xmlns:a16="http://schemas.microsoft.com/office/drawing/2014/main" id="{88003D4D-8EA4-E22F-BB42-FCD0F6824941}"/>
                    </a:ext>
                  </a:extLst>
                </p:cNvPr>
                <p:cNvPicPr/>
                <p:nvPr/>
              </p:nvPicPr>
              <p:blipFill>
                <a:blip r:embed="rId446"/>
                <a:stretch>
                  <a:fillRect/>
                </a:stretch>
              </p:blipFill>
              <p:spPr>
                <a:xfrm>
                  <a:off x="6035591" y="5415416"/>
                  <a:ext cx="1029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600" name="Pennanteckning 599">
                  <a:extLst>
                    <a:ext uri="{FF2B5EF4-FFF2-40B4-BE49-F238E27FC236}">
                      <a16:creationId xmlns:a16="http://schemas.microsoft.com/office/drawing/2014/main" id="{46B1D192-A374-056C-3953-A69EA9F49A10}"/>
                    </a:ext>
                  </a:extLst>
                </p14:cNvPr>
                <p14:cNvContentPartPr/>
                <p14:nvPr/>
              </p14:nvContentPartPr>
              <p14:xfrm>
                <a:off x="5003471" y="5756336"/>
                <a:ext cx="1254240" cy="70200"/>
              </p14:xfrm>
            </p:contentPart>
          </mc:Choice>
          <mc:Fallback>
            <p:pic>
              <p:nvPicPr>
                <p:cNvPr id="600" name="Pennanteckning 599">
                  <a:extLst>
                    <a:ext uri="{FF2B5EF4-FFF2-40B4-BE49-F238E27FC236}">
                      <a16:creationId xmlns:a16="http://schemas.microsoft.com/office/drawing/2014/main" id="{46B1D192-A374-056C-3953-A69EA9F49A10}"/>
                    </a:ext>
                  </a:extLst>
                </p:cNvPr>
                <p:cNvPicPr/>
                <p:nvPr/>
              </p:nvPicPr>
              <p:blipFill>
                <a:blip r:embed="rId448"/>
                <a:stretch>
                  <a:fillRect/>
                </a:stretch>
              </p:blipFill>
              <p:spPr>
                <a:xfrm>
                  <a:off x="4988351" y="5741216"/>
                  <a:ext cx="128484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602" name="Pennanteckning 601">
                  <a:extLst>
                    <a:ext uri="{FF2B5EF4-FFF2-40B4-BE49-F238E27FC236}">
                      <a16:creationId xmlns:a16="http://schemas.microsoft.com/office/drawing/2014/main" id="{AE851C29-21C0-79D5-E566-E9387769908F}"/>
                    </a:ext>
                  </a:extLst>
                </p14:cNvPr>
                <p14:cNvContentPartPr/>
                <p14:nvPr/>
              </p14:nvContentPartPr>
              <p14:xfrm>
                <a:off x="6421151" y="5534216"/>
                <a:ext cx="72720" cy="2880"/>
              </p14:xfrm>
            </p:contentPart>
          </mc:Choice>
          <mc:Fallback>
            <p:pic>
              <p:nvPicPr>
                <p:cNvPr id="602" name="Pennanteckning 601">
                  <a:extLst>
                    <a:ext uri="{FF2B5EF4-FFF2-40B4-BE49-F238E27FC236}">
                      <a16:creationId xmlns:a16="http://schemas.microsoft.com/office/drawing/2014/main" id="{AE851C29-21C0-79D5-E566-E9387769908F}"/>
                    </a:ext>
                  </a:extLst>
                </p:cNvPr>
                <p:cNvPicPr/>
                <p:nvPr/>
              </p:nvPicPr>
              <p:blipFill>
                <a:blip r:embed="rId450"/>
                <a:stretch>
                  <a:fillRect/>
                </a:stretch>
              </p:blipFill>
              <p:spPr>
                <a:xfrm>
                  <a:off x="6406031" y="5519096"/>
                  <a:ext cx="1033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603" name="Pennanteckning 602">
                  <a:extLst>
                    <a:ext uri="{FF2B5EF4-FFF2-40B4-BE49-F238E27FC236}">
                      <a16:creationId xmlns:a16="http://schemas.microsoft.com/office/drawing/2014/main" id="{5B4DEEA7-A008-5C7B-197F-3E30EA47D403}"/>
                    </a:ext>
                  </a:extLst>
                </p14:cNvPr>
                <p14:cNvContentPartPr/>
                <p14:nvPr/>
              </p14:nvContentPartPr>
              <p14:xfrm>
                <a:off x="6606551" y="5390936"/>
                <a:ext cx="542520" cy="350280"/>
              </p14:xfrm>
            </p:contentPart>
          </mc:Choice>
          <mc:Fallback>
            <p:pic>
              <p:nvPicPr>
                <p:cNvPr id="603" name="Pennanteckning 602">
                  <a:extLst>
                    <a:ext uri="{FF2B5EF4-FFF2-40B4-BE49-F238E27FC236}">
                      <a16:creationId xmlns:a16="http://schemas.microsoft.com/office/drawing/2014/main" id="{5B4DEEA7-A008-5C7B-197F-3E30EA47D403}"/>
                    </a:ext>
                  </a:extLst>
                </p:cNvPr>
                <p:cNvPicPr/>
                <p:nvPr/>
              </p:nvPicPr>
              <p:blipFill>
                <a:blip r:embed="rId452"/>
                <a:stretch>
                  <a:fillRect/>
                </a:stretch>
              </p:blipFill>
              <p:spPr>
                <a:xfrm>
                  <a:off x="6591431" y="5375816"/>
                  <a:ext cx="57312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604" name="Pennanteckning 603">
                  <a:extLst>
                    <a:ext uri="{FF2B5EF4-FFF2-40B4-BE49-F238E27FC236}">
                      <a16:creationId xmlns:a16="http://schemas.microsoft.com/office/drawing/2014/main" id="{C4E62FCF-37EB-36CC-771C-DD193EF56289}"/>
                    </a:ext>
                  </a:extLst>
                </p14:cNvPr>
                <p14:cNvContentPartPr/>
                <p14:nvPr/>
              </p14:nvContentPartPr>
              <p14:xfrm>
                <a:off x="7357871" y="5439176"/>
                <a:ext cx="73080" cy="300600"/>
              </p14:xfrm>
            </p:contentPart>
          </mc:Choice>
          <mc:Fallback>
            <p:pic>
              <p:nvPicPr>
                <p:cNvPr id="604" name="Pennanteckning 603">
                  <a:extLst>
                    <a:ext uri="{FF2B5EF4-FFF2-40B4-BE49-F238E27FC236}">
                      <a16:creationId xmlns:a16="http://schemas.microsoft.com/office/drawing/2014/main" id="{C4E62FCF-37EB-36CC-771C-DD193EF56289}"/>
                    </a:ext>
                  </a:extLst>
                </p:cNvPr>
                <p:cNvPicPr/>
                <p:nvPr/>
              </p:nvPicPr>
              <p:blipFill>
                <a:blip r:embed="rId454"/>
                <a:stretch>
                  <a:fillRect/>
                </a:stretch>
              </p:blipFill>
              <p:spPr>
                <a:xfrm>
                  <a:off x="7342751" y="5423696"/>
                  <a:ext cx="10368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605" name="Pennanteckning 604">
                  <a:extLst>
                    <a:ext uri="{FF2B5EF4-FFF2-40B4-BE49-F238E27FC236}">
                      <a16:creationId xmlns:a16="http://schemas.microsoft.com/office/drawing/2014/main" id="{1058EE14-2D3E-BCE4-E838-A23591940A87}"/>
                    </a:ext>
                  </a:extLst>
                </p14:cNvPr>
                <p14:cNvContentPartPr/>
                <p14:nvPr/>
              </p14:nvContentPartPr>
              <p14:xfrm>
                <a:off x="7320431" y="5562656"/>
                <a:ext cx="124920" cy="52200"/>
              </p14:xfrm>
            </p:contentPart>
          </mc:Choice>
          <mc:Fallback>
            <p:pic>
              <p:nvPicPr>
                <p:cNvPr id="605" name="Pennanteckning 604">
                  <a:extLst>
                    <a:ext uri="{FF2B5EF4-FFF2-40B4-BE49-F238E27FC236}">
                      <a16:creationId xmlns:a16="http://schemas.microsoft.com/office/drawing/2014/main" id="{1058EE14-2D3E-BCE4-E838-A23591940A87}"/>
                    </a:ext>
                  </a:extLst>
                </p:cNvPr>
                <p:cNvPicPr/>
                <p:nvPr/>
              </p:nvPicPr>
              <p:blipFill>
                <a:blip r:embed="rId456"/>
                <a:stretch>
                  <a:fillRect/>
                </a:stretch>
              </p:blipFill>
              <p:spPr>
                <a:xfrm>
                  <a:off x="7304951" y="5547536"/>
                  <a:ext cx="15552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607" name="Pennanteckning 606">
                  <a:extLst>
                    <a:ext uri="{FF2B5EF4-FFF2-40B4-BE49-F238E27FC236}">
                      <a16:creationId xmlns:a16="http://schemas.microsoft.com/office/drawing/2014/main" id="{CBCF492C-1037-ACB6-FBA8-EBFE17FB203B}"/>
                    </a:ext>
                  </a:extLst>
                </p14:cNvPr>
                <p14:cNvContentPartPr/>
                <p14:nvPr/>
              </p14:nvContentPartPr>
              <p14:xfrm>
                <a:off x="7579631" y="5532416"/>
                <a:ext cx="105120" cy="132120"/>
              </p14:xfrm>
            </p:contentPart>
          </mc:Choice>
          <mc:Fallback>
            <p:pic>
              <p:nvPicPr>
                <p:cNvPr id="607" name="Pennanteckning 606">
                  <a:extLst>
                    <a:ext uri="{FF2B5EF4-FFF2-40B4-BE49-F238E27FC236}">
                      <a16:creationId xmlns:a16="http://schemas.microsoft.com/office/drawing/2014/main" id="{CBCF492C-1037-ACB6-FBA8-EBFE17FB203B}"/>
                    </a:ext>
                  </a:extLst>
                </p:cNvPr>
                <p:cNvPicPr/>
                <p:nvPr/>
              </p:nvPicPr>
              <p:blipFill>
                <a:blip r:embed="rId458"/>
                <a:stretch>
                  <a:fillRect/>
                </a:stretch>
              </p:blipFill>
              <p:spPr>
                <a:xfrm>
                  <a:off x="7564151" y="5517296"/>
                  <a:ext cx="1357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608" name="Pennanteckning 607">
                  <a:extLst>
                    <a:ext uri="{FF2B5EF4-FFF2-40B4-BE49-F238E27FC236}">
                      <a16:creationId xmlns:a16="http://schemas.microsoft.com/office/drawing/2014/main" id="{B5F3D9A1-112E-470E-EAF1-CA9AB5A949CF}"/>
                    </a:ext>
                  </a:extLst>
                </p14:cNvPr>
                <p14:cNvContentPartPr/>
                <p14:nvPr/>
              </p14:nvContentPartPr>
              <p14:xfrm>
                <a:off x="7747751" y="5458256"/>
                <a:ext cx="169200" cy="173520"/>
              </p14:xfrm>
            </p:contentPart>
          </mc:Choice>
          <mc:Fallback>
            <p:pic>
              <p:nvPicPr>
                <p:cNvPr id="608" name="Pennanteckning 607">
                  <a:extLst>
                    <a:ext uri="{FF2B5EF4-FFF2-40B4-BE49-F238E27FC236}">
                      <a16:creationId xmlns:a16="http://schemas.microsoft.com/office/drawing/2014/main" id="{B5F3D9A1-112E-470E-EAF1-CA9AB5A949CF}"/>
                    </a:ext>
                  </a:extLst>
                </p:cNvPr>
                <p:cNvPicPr/>
                <p:nvPr/>
              </p:nvPicPr>
              <p:blipFill>
                <a:blip r:embed="rId460"/>
                <a:stretch>
                  <a:fillRect/>
                </a:stretch>
              </p:blipFill>
              <p:spPr>
                <a:xfrm>
                  <a:off x="7732631" y="5442776"/>
                  <a:ext cx="19980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609" name="Pennanteckning 608">
                  <a:extLst>
                    <a:ext uri="{FF2B5EF4-FFF2-40B4-BE49-F238E27FC236}">
                      <a16:creationId xmlns:a16="http://schemas.microsoft.com/office/drawing/2014/main" id="{8600B584-E55E-6BF4-1662-6338F9B16327}"/>
                    </a:ext>
                  </a:extLst>
                </p14:cNvPr>
                <p14:cNvContentPartPr/>
                <p14:nvPr/>
              </p14:nvContentPartPr>
              <p14:xfrm>
                <a:off x="7911911" y="5498216"/>
                <a:ext cx="442080" cy="117360"/>
              </p14:xfrm>
            </p:contentPart>
          </mc:Choice>
          <mc:Fallback>
            <p:pic>
              <p:nvPicPr>
                <p:cNvPr id="609" name="Pennanteckning 608">
                  <a:extLst>
                    <a:ext uri="{FF2B5EF4-FFF2-40B4-BE49-F238E27FC236}">
                      <a16:creationId xmlns:a16="http://schemas.microsoft.com/office/drawing/2014/main" id="{8600B584-E55E-6BF4-1662-6338F9B16327}"/>
                    </a:ext>
                  </a:extLst>
                </p:cNvPr>
                <p:cNvPicPr/>
                <p:nvPr/>
              </p:nvPicPr>
              <p:blipFill>
                <a:blip r:embed="rId462"/>
                <a:stretch>
                  <a:fillRect/>
                </a:stretch>
              </p:blipFill>
              <p:spPr>
                <a:xfrm>
                  <a:off x="7896431" y="5483096"/>
                  <a:ext cx="472680" cy="147960"/>
                </a:xfrm>
                <a:prstGeom prst="rect">
                  <a:avLst/>
                </a:prstGeom>
              </p:spPr>
            </p:pic>
          </mc:Fallback>
        </mc:AlternateContent>
        <p:grpSp>
          <p:nvGrpSpPr>
            <p:cNvPr id="625" name="Grupp 624">
              <a:extLst>
                <a:ext uri="{FF2B5EF4-FFF2-40B4-BE49-F238E27FC236}">
                  <a16:creationId xmlns:a16="http://schemas.microsoft.com/office/drawing/2014/main" id="{0AD2643D-6B39-DA36-5E8A-46657856E049}"/>
                </a:ext>
              </a:extLst>
            </p:cNvPr>
            <p:cNvGrpSpPr/>
            <p:nvPr/>
          </p:nvGrpSpPr>
          <p:grpSpPr>
            <a:xfrm>
              <a:off x="6637511" y="5860376"/>
              <a:ext cx="1600200" cy="280080"/>
              <a:chOff x="6637511" y="5860376"/>
              <a:chExt cx="1600200" cy="280080"/>
            </a:xfrm>
          </p:grpSpPr>
          <mc:AlternateContent xmlns:mc="http://schemas.openxmlformats.org/markup-compatibility/2006">
            <mc:Choice xmlns:p14="http://schemas.microsoft.com/office/powerpoint/2010/main" Requires="p14">
              <p:contentPart p14:bwMode="auto" r:id="rId463">
                <p14:nvContentPartPr>
                  <p14:cNvPr id="610" name="Pennanteckning 609">
                    <a:extLst>
                      <a:ext uri="{FF2B5EF4-FFF2-40B4-BE49-F238E27FC236}">
                        <a16:creationId xmlns:a16="http://schemas.microsoft.com/office/drawing/2014/main" id="{A6CA2D73-9C7E-8667-0DF4-9FACD96A2A0A}"/>
                      </a:ext>
                    </a:extLst>
                  </p14:cNvPr>
                  <p14:cNvContentPartPr/>
                  <p14:nvPr/>
                </p14:nvContentPartPr>
                <p14:xfrm>
                  <a:off x="6637511" y="5962616"/>
                  <a:ext cx="195480" cy="132480"/>
                </p14:xfrm>
              </p:contentPart>
            </mc:Choice>
            <mc:Fallback>
              <p:pic>
                <p:nvPicPr>
                  <p:cNvPr id="610" name="Pennanteckning 609">
                    <a:extLst>
                      <a:ext uri="{FF2B5EF4-FFF2-40B4-BE49-F238E27FC236}">
                        <a16:creationId xmlns:a16="http://schemas.microsoft.com/office/drawing/2014/main" id="{A6CA2D73-9C7E-8667-0DF4-9FACD96A2A0A}"/>
                      </a:ext>
                    </a:extLst>
                  </p:cNvPr>
                  <p:cNvPicPr/>
                  <p:nvPr/>
                </p:nvPicPr>
                <p:blipFill>
                  <a:blip r:embed="rId464"/>
                  <a:stretch>
                    <a:fillRect/>
                  </a:stretch>
                </p:blipFill>
                <p:spPr>
                  <a:xfrm>
                    <a:off x="6622391" y="5947496"/>
                    <a:ext cx="2257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611" name="Pennanteckning 610">
                    <a:extLst>
                      <a:ext uri="{FF2B5EF4-FFF2-40B4-BE49-F238E27FC236}">
                        <a16:creationId xmlns:a16="http://schemas.microsoft.com/office/drawing/2014/main" id="{6BD80E95-B9E9-A4CF-5483-7C9166EC3859}"/>
                      </a:ext>
                    </a:extLst>
                  </p14:cNvPr>
                  <p14:cNvContentPartPr/>
                  <p14:nvPr/>
                </p14:nvContentPartPr>
                <p14:xfrm>
                  <a:off x="6849191" y="5985296"/>
                  <a:ext cx="83880" cy="116640"/>
                </p14:xfrm>
              </p:contentPart>
            </mc:Choice>
            <mc:Fallback>
              <p:pic>
                <p:nvPicPr>
                  <p:cNvPr id="611" name="Pennanteckning 610">
                    <a:extLst>
                      <a:ext uri="{FF2B5EF4-FFF2-40B4-BE49-F238E27FC236}">
                        <a16:creationId xmlns:a16="http://schemas.microsoft.com/office/drawing/2014/main" id="{6BD80E95-B9E9-A4CF-5483-7C9166EC3859}"/>
                      </a:ext>
                    </a:extLst>
                  </p:cNvPr>
                  <p:cNvPicPr/>
                  <p:nvPr/>
                </p:nvPicPr>
                <p:blipFill>
                  <a:blip r:embed="rId466"/>
                  <a:stretch>
                    <a:fillRect/>
                  </a:stretch>
                </p:blipFill>
                <p:spPr>
                  <a:xfrm>
                    <a:off x="6834071" y="5969816"/>
                    <a:ext cx="1144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612" name="Pennanteckning 611">
                    <a:extLst>
                      <a:ext uri="{FF2B5EF4-FFF2-40B4-BE49-F238E27FC236}">
                        <a16:creationId xmlns:a16="http://schemas.microsoft.com/office/drawing/2014/main" id="{256B54DE-2D1A-BBD8-E9DC-638631E97B75}"/>
                      </a:ext>
                    </a:extLst>
                  </p14:cNvPr>
                  <p14:cNvContentPartPr/>
                  <p14:nvPr/>
                </p14:nvContentPartPr>
                <p14:xfrm>
                  <a:off x="6838391" y="6004376"/>
                  <a:ext cx="140040" cy="76680"/>
                </p14:xfrm>
              </p:contentPart>
            </mc:Choice>
            <mc:Fallback>
              <p:pic>
                <p:nvPicPr>
                  <p:cNvPr id="612" name="Pennanteckning 611">
                    <a:extLst>
                      <a:ext uri="{FF2B5EF4-FFF2-40B4-BE49-F238E27FC236}">
                        <a16:creationId xmlns:a16="http://schemas.microsoft.com/office/drawing/2014/main" id="{256B54DE-2D1A-BBD8-E9DC-638631E97B75}"/>
                      </a:ext>
                    </a:extLst>
                  </p:cNvPr>
                  <p:cNvPicPr/>
                  <p:nvPr/>
                </p:nvPicPr>
                <p:blipFill>
                  <a:blip r:embed="rId468"/>
                  <a:stretch>
                    <a:fillRect/>
                  </a:stretch>
                </p:blipFill>
                <p:spPr>
                  <a:xfrm>
                    <a:off x="6822911" y="5989256"/>
                    <a:ext cx="1706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613" name="Pennanteckning 612">
                    <a:extLst>
                      <a:ext uri="{FF2B5EF4-FFF2-40B4-BE49-F238E27FC236}">
                        <a16:creationId xmlns:a16="http://schemas.microsoft.com/office/drawing/2014/main" id="{51A51F5D-759F-5FC7-2BC0-2AF6400FDED0}"/>
                      </a:ext>
                    </a:extLst>
                  </p14:cNvPr>
                  <p14:cNvContentPartPr/>
                  <p14:nvPr/>
                </p14:nvContentPartPr>
                <p14:xfrm>
                  <a:off x="7028111" y="5876576"/>
                  <a:ext cx="16920" cy="251280"/>
                </p14:xfrm>
              </p:contentPart>
            </mc:Choice>
            <mc:Fallback>
              <p:pic>
                <p:nvPicPr>
                  <p:cNvPr id="613" name="Pennanteckning 612">
                    <a:extLst>
                      <a:ext uri="{FF2B5EF4-FFF2-40B4-BE49-F238E27FC236}">
                        <a16:creationId xmlns:a16="http://schemas.microsoft.com/office/drawing/2014/main" id="{51A51F5D-759F-5FC7-2BC0-2AF6400FDED0}"/>
                      </a:ext>
                    </a:extLst>
                  </p:cNvPr>
                  <p:cNvPicPr/>
                  <p:nvPr/>
                </p:nvPicPr>
                <p:blipFill>
                  <a:blip r:embed="rId470"/>
                  <a:stretch>
                    <a:fillRect/>
                  </a:stretch>
                </p:blipFill>
                <p:spPr>
                  <a:xfrm>
                    <a:off x="7012991" y="5861096"/>
                    <a:ext cx="4752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614" name="Pennanteckning 613">
                    <a:extLst>
                      <a:ext uri="{FF2B5EF4-FFF2-40B4-BE49-F238E27FC236}">
                        <a16:creationId xmlns:a16="http://schemas.microsoft.com/office/drawing/2014/main" id="{B1DB6DB1-0723-43BF-3DEB-FE79D1AF5B97}"/>
                      </a:ext>
                    </a:extLst>
                  </p14:cNvPr>
                  <p14:cNvContentPartPr/>
                  <p14:nvPr/>
                </p14:nvContentPartPr>
                <p14:xfrm>
                  <a:off x="7024151" y="6005456"/>
                  <a:ext cx="184320" cy="45360"/>
                </p14:xfrm>
              </p:contentPart>
            </mc:Choice>
            <mc:Fallback>
              <p:pic>
                <p:nvPicPr>
                  <p:cNvPr id="614" name="Pennanteckning 613">
                    <a:extLst>
                      <a:ext uri="{FF2B5EF4-FFF2-40B4-BE49-F238E27FC236}">
                        <a16:creationId xmlns:a16="http://schemas.microsoft.com/office/drawing/2014/main" id="{B1DB6DB1-0723-43BF-3DEB-FE79D1AF5B97}"/>
                      </a:ext>
                    </a:extLst>
                  </p:cNvPr>
                  <p:cNvPicPr/>
                  <p:nvPr/>
                </p:nvPicPr>
                <p:blipFill>
                  <a:blip r:embed="rId472"/>
                  <a:stretch>
                    <a:fillRect/>
                  </a:stretch>
                </p:blipFill>
                <p:spPr>
                  <a:xfrm>
                    <a:off x="7008671" y="5989976"/>
                    <a:ext cx="21492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615" name="Pennanteckning 614">
                    <a:extLst>
                      <a:ext uri="{FF2B5EF4-FFF2-40B4-BE49-F238E27FC236}">
                        <a16:creationId xmlns:a16="http://schemas.microsoft.com/office/drawing/2014/main" id="{FACE7883-8B3F-BC33-D7F0-39BF6698BE8D}"/>
                      </a:ext>
                    </a:extLst>
                  </p14:cNvPr>
                  <p14:cNvContentPartPr/>
                  <p14:nvPr/>
                </p14:nvContentPartPr>
                <p14:xfrm>
                  <a:off x="7238351" y="5998616"/>
                  <a:ext cx="126720" cy="132480"/>
                </p14:xfrm>
              </p:contentPart>
            </mc:Choice>
            <mc:Fallback>
              <p:pic>
                <p:nvPicPr>
                  <p:cNvPr id="615" name="Pennanteckning 614">
                    <a:extLst>
                      <a:ext uri="{FF2B5EF4-FFF2-40B4-BE49-F238E27FC236}">
                        <a16:creationId xmlns:a16="http://schemas.microsoft.com/office/drawing/2014/main" id="{FACE7883-8B3F-BC33-D7F0-39BF6698BE8D}"/>
                      </a:ext>
                    </a:extLst>
                  </p:cNvPr>
                  <p:cNvPicPr/>
                  <p:nvPr/>
                </p:nvPicPr>
                <p:blipFill>
                  <a:blip r:embed="rId474"/>
                  <a:stretch>
                    <a:fillRect/>
                  </a:stretch>
                </p:blipFill>
                <p:spPr>
                  <a:xfrm>
                    <a:off x="7222871" y="5983496"/>
                    <a:ext cx="1573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616" name="Pennanteckning 615">
                    <a:extLst>
                      <a:ext uri="{FF2B5EF4-FFF2-40B4-BE49-F238E27FC236}">
                        <a16:creationId xmlns:a16="http://schemas.microsoft.com/office/drawing/2014/main" id="{AC09EE4D-AE26-9C6C-D63F-9CF2413E13E9}"/>
                      </a:ext>
                    </a:extLst>
                  </p14:cNvPr>
                  <p14:cNvContentPartPr/>
                  <p14:nvPr/>
                </p14:nvContentPartPr>
                <p14:xfrm>
                  <a:off x="7403231" y="6001136"/>
                  <a:ext cx="7920" cy="1080"/>
                </p14:xfrm>
              </p:contentPart>
            </mc:Choice>
            <mc:Fallback>
              <p:pic>
                <p:nvPicPr>
                  <p:cNvPr id="616" name="Pennanteckning 615">
                    <a:extLst>
                      <a:ext uri="{FF2B5EF4-FFF2-40B4-BE49-F238E27FC236}">
                        <a16:creationId xmlns:a16="http://schemas.microsoft.com/office/drawing/2014/main" id="{AC09EE4D-AE26-9C6C-D63F-9CF2413E13E9}"/>
                      </a:ext>
                    </a:extLst>
                  </p:cNvPr>
                  <p:cNvPicPr/>
                  <p:nvPr/>
                </p:nvPicPr>
                <p:blipFill>
                  <a:blip r:embed="rId476"/>
                  <a:stretch>
                    <a:fillRect/>
                  </a:stretch>
                </p:blipFill>
                <p:spPr>
                  <a:xfrm>
                    <a:off x="7387751" y="5986016"/>
                    <a:ext cx="385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617" name="Pennanteckning 616">
                    <a:extLst>
                      <a:ext uri="{FF2B5EF4-FFF2-40B4-BE49-F238E27FC236}">
                        <a16:creationId xmlns:a16="http://schemas.microsoft.com/office/drawing/2014/main" id="{AB3E0A7F-5DC7-6217-CEC4-27E7F378C16E}"/>
                      </a:ext>
                    </a:extLst>
                  </p14:cNvPr>
                  <p14:cNvContentPartPr/>
                  <p14:nvPr/>
                </p14:nvContentPartPr>
                <p14:xfrm>
                  <a:off x="7163831" y="6002936"/>
                  <a:ext cx="117360" cy="122400"/>
                </p14:xfrm>
              </p:contentPart>
            </mc:Choice>
            <mc:Fallback>
              <p:pic>
                <p:nvPicPr>
                  <p:cNvPr id="617" name="Pennanteckning 616">
                    <a:extLst>
                      <a:ext uri="{FF2B5EF4-FFF2-40B4-BE49-F238E27FC236}">
                        <a16:creationId xmlns:a16="http://schemas.microsoft.com/office/drawing/2014/main" id="{AB3E0A7F-5DC7-6217-CEC4-27E7F378C16E}"/>
                      </a:ext>
                    </a:extLst>
                  </p:cNvPr>
                  <p:cNvPicPr/>
                  <p:nvPr/>
                </p:nvPicPr>
                <p:blipFill>
                  <a:blip r:embed="rId478"/>
                  <a:stretch>
                    <a:fillRect/>
                  </a:stretch>
                </p:blipFill>
                <p:spPr>
                  <a:xfrm>
                    <a:off x="7148711" y="5987456"/>
                    <a:ext cx="1479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618" name="Pennanteckning 617">
                    <a:extLst>
                      <a:ext uri="{FF2B5EF4-FFF2-40B4-BE49-F238E27FC236}">
                        <a16:creationId xmlns:a16="http://schemas.microsoft.com/office/drawing/2014/main" id="{72B7483E-AE60-305D-D09F-D6AC801740C1}"/>
                      </a:ext>
                    </a:extLst>
                  </p14:cNvPr>
                  <p14:cNvContentPartPr/>
                  <p14:nvPr/>
                </p14:nvContentPartPr>
                <p14:xfrm>
                  <a:off x="7246631" y="5884856"/>
                  <a:ext cx="361080" cy="255600"/>
                </p14:xfrm>
              </p:contentPart>
            </mc:Choice>
            <mc:Fallback>
              <p:pic>
                <p:nvPicPr>
                  <p:cNvPr id="618" name="Pennanteckning 617">
                    <a:extLst>
                      <a:ext uri="{FF2B5EF4-FFF2-40B4-BE49-F238E27FC236}">
                        <a16:creationId xmlns:a16="http://schemas.microsoft.com/office/drawing/2014/main" id="{72B7483E-AE60-305D-D09F-D6AC801740C1}"/>
                      </a:ext>
                    </a:extLst>
                  </p:cNvPr>
                  <p:cNvPicPr/>
                  <p:nvPr/>
                </p:nvPicPr>
                <p:blipFill>
                  <a:blip r:embed="rId480"/>
                  <a:stretch>
                    <a:fillRect/>
                  </a:stretch>
                </p:blipFill>
                <p:spPr>
                  <a:xfrm>
                    <a:off x="7231511" y="5869736"/>
                    <a:ext cx="3913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619" name="Pennanteckning 618">
                    <a:extLst>
                      <a:ext uri="{FF2B5EF4-FFF2-40B4-BE49-F238E27FC236}">
                        <a16:creationId xmlns:a16="http://schemas.microsoft.com/office/drawing/2014/main" id="{643D614A-3B33-13E9-C03F-05B82557E3CA}"/>
                      </a:ext>
                    </a:extLst>
                  </p14:cNvPr>
                  <p14:cNvContentPartPr/>
                  <p14:nvPr/>
                </p14:nvContentPartPr>
                <p14:xfrm>
                  <a:off x="7566311" y="5923376"/>
                  <a:ext cx="452160" cy="116640"/>
                </p14:xfrm>
              </p:contentPart>
            </mc:Choice>
            <mc:Fallback>
              <p:pic>
                <p:nvPicPr>
                  <p:cNvPr id="619" name="Pennanteckning 618">
                    <a:extLst>
                      <a:ext uri="{FF2B5EF4-FFF2-40B4-BE49-F238E27FC236}">
                        <a16:creationId xmlns:a16="http://schemas.microsoft.com/office/drawing/2014/main" id="{643D614A-3B33-13E9-C03F-05B82557E3CA}"/>
                      </a:ext>
                    </a:extLst>
                  </p:cNvPr>
                  <p:cNvPicPr/>
                  <p:nvPr/>
                </p:nvPicPr>
                <p:blipFill>
                  <a:blip r:embed="rId482"/>
                  <a:stretch>
                    <a:fillRect/>
                  </a:stretch>
                </p:blipFill>
                <p:spPr>
                  <a:xfrm>
                    <a:off x="7551191" y="5908256"/>
                    <a:ext cx="4827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622" name="Pennanteckning 621">
                    <a:extLst>
                      <a:ext uri="{FF2B5EF4-FFF2-40B4-BE49-F238E27FC236}">
                        <a16:creationId xmlns:a16="http://schemas.microsoft.com/office/drawing/2014/main" id="{1B3919BC-183B-59DD-DBCE-7AFE43CC8135}"/>
                      </a:ext>
                    </a:extLst>
                  </p14:cNvPr>
                  <p14:cNvContentPartPr/>
                  <p14:nvPr/>
                </p14:nvContentPartPr>
                <p14:xfrm>
                  <a:off x="7737671" y="5860376"/>
                  <a:ext cx="26280" cy="32040"/>
                </p14:xfrm>
              </p:contentPart>
            </mc:Choice>
            <mc:Fallback>
              <p:pic>
                <p:nvPicPr>
                  <p:cNvPr id="622" name="Pennanteckning 621">
                    <a:extLst>
                      <a:ext uri="{FF2B5EF4-FFF2-40B4-BE49-F238E27FC236}">
                        <a16:creationId xmlns:a16="http://schemas.microsoft.com/office/drawing/2014/main" id="{1B3919BC-183B-59DD-DBCE-7AFE43CC8135}"/>
                      </a:ext>
                    </a:extLst>
                  </p:cNvPr>
                  <p:cNvPicPr/>
                  <p:nvPr/>
                </p:nvPicPr>
                <p:blipFill>
                  <a:blip r:embed="rId484"/>
                  <a:stretch>
                    <a:fillRect/>
                  </a:stretch>
                </p:blipFill>
                <p:spPr>
                  <a:xfrm>
                    <a:off x="7722551" y="5845256"/>
                    <a:ext cx="568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623" name="Pennanteckning 622">
                    <a:extLst>
                      <a:ext uri="{FF2B5EF4-FFF2-40B4-BE49-F238E27FC236}">
                        <a16:creationId xmlns:a16="http://schemas.microsoft.com/office/drawing/2014/main" id="{B8DFCC00-AB52-6F66-F23C-B051E2E51D9E}"/>
                      </a:ext>
                    </a:extLst>
                  </p14:cNvPr>
                  <p14:cNvContentPartPr/>
                  <p14:nvPr/>
                </p14:nvContentPartPr>
                <p14:xfrm>
                  <a:off x="7928471" y="5941016"/>
                  <a:ext cx="135000" cy="103680"/>
                </p14:xfrm>
              </p:contentPart>
            </mc:Choice>
            <mc:Fallback>
              <p:pic>
                <p:nvPicPr>
                  <p:cNvPr id="623" name="Pennanteckning 622">
                    <a:extLst>
                      <a:ext uri="{FF2B5EF4-FFF2-40B4-BE49-F238E27FC236}">
                        <a16:creationId xmlns:a16="http://schemas.microsoft.com/office/drawing/2014/main" id="{B8DFCC00-AB52-6F66-F23C-B051E2E51D9E}"/>
                      </a:ext>
                    </a:extLst>
                  </p:cNvPr>
                  <p:cNvPicPr/>
                  <p:nvPr/>
                </p:nvPicPr>
                <p:blipFill>
                  <a:blip r:embed="rId486"/>
                  <a:stretch>
                    <a:fillRect/>
                  </a:stretch>
                </p:blipFill>
                <p:spPr>
                  <a:xfrm>
                    <a:off x="7913351" y="5925896"/>
                    <a:ext cx="1656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624" name="Pennanteckning 623">
                    <a:extLst>
                      <a:ext uri="{FF2B5EF4-FFF2-40B4-BE49-F238E27FC236}">
                        <a16:creationId xmlns:a16="http://schemas.microsoft.com/office/drawing/2014/main" id="{6CA517DA-6B47-9C2C-DCC0-2F5BB37AFBF3}"/>
                      </a:ext>
                    </a:extLst>
                  </p14:cNvPr>
                  <p14:cNvContentPartPr/>
                  <p14:nvPr/>
                </p14:nvContentPartPr>
                <p14:xfrm>
                  <a:off x="8150231" y="5950016"/>
                  <a:ext cx="87480" cy="83160"/>
                </p14:xfrm>
              </p:contentPart>
            </mc:Choice>
            <mc:Fallback>
              <p:pic>
                <p:nvPicPr>
                  <p:cNvPr id="624" name="Pennanteckning 623">
                    <a:extLst>
                      <a:ext uri="{FF2B5EF4-FFF2-40B4-BE49-F238E27FC236}">
                        <a16:creationId xmlns:a16="http://schemas.microsoft.com/office/drawing/2014/main" id="{6CA517DA-6B47-9C2C-DCC0-2F5BB37AFBF3}"/>
                      </a:ext>
                    </a:extLst>
                  </p:cNvPr>
                  <p:cNvPicPr/>
                  <p:nvPr/>
                </p:nvPicPr>
                <p:blipFill>
                  <a:blip r:embed="rId488"/>
                  <a:stretch>
                    <a:fillRect/>
                  </a:stretch>
                </p:blipFill>
                <p:spPr>
                  <a:xfrm>
                    <a:off x="8135111" y="5934896"/>
                    <a:ext cx="117720" cy="113760"/>
                  </a:xfrm>
                  <a:prstGeom prst="rect">
                    <a:avLst/>
                  </a:prstGeom>
                </p:spPr>
              </p:pic>
            </mc:Fallback>
          </mc:AlternateContent>
        </p:grpSp>
      </p:grpSp>
      <p:grpSp>
        <p:nvGrpSpPr>
          <p:cNvPr id="655" name="Grupp 654">
            <a:extLst>
              <a:ext uri="{FF2B5EF4-FFF2-40B4-BE49-F238E27FC236}">
                <a16:creationId xmlns:a16="http://schemas.microsoft.com/office/drawing/2014/main" id="{456FA5B8-7387-BA1D-30B5-7820BF14B5D6}"/>
              </a:ext>
            </a:extLst>
          </p:cNvPr>
          <p:cNvGrpSpPr/>
          <p:nvPr/>
        </p:nvGrpSpPr>
        <p:grpSpPr>
          <a:xfrm>
            <a:off x="9141671" y="1368296"/>
            <a:ext cx="2855880" cy="476280"/>
            <a:chOff x="9141671" y="1368296"/>
            <a:chExt cx="2855880" cy="476280"/>
          </a:xfrm>
        </p:grpSpPr>
        <mc:AlternateContent xmlns:mc="http://schemas.openxmlformats.org/markup-compatibility/2006">
          <mc:Choice xmlns:p14="http://schemas.microsoft.com/office/powerpoint/2010/main" Requires="p14">
            <p:contentPart p14:bwMode="auto" r:id="rId489">
              <p14:nvContentPartPr>
                <p14:cNvPr id="626" name="Pennanteckning 625">
                  <a:extLst>
                    <a:ext uri="{FF2B5EF4-FFF2-40B4-BE49-F238E27FC236}">
                      <a16:creationId xmlns:a16="http://schemas.microsoft.com/office/drawing/2014/main" id="{59652236-EB75-0345-D6CC-0B0BA31209A4}"/>
                    </a:ext>
                  </a:extLst>
                </p14:cNvPr>
                <p14:cNvContentPartPr/>
                <p14:nvPr/>
              </p14:nvContentPartPr>
              <p14:xfrm>
                <a:off x="9141671" y="1473776"/>
                <a:ext cx="104040" cy="88920"/>
              </p14:xfrm>
            </p:contentPart>
          </mc:Choice>
          <mc:Fallback>
            <p:pic>
              <p:nvPicPr>
                <p:cNvPr id="626" name="Pennanteckning 625">
                  <a:extLst>
                    <a:ext uri="{FF2B5EF4-FFF2-40B4-BE49-F238E27FC236}">
                      <a16:creationId xmlns:a16="http://schemas.microsoft.com/office/drawing/2014/main" id="{59652236-EB75-0345-D6CC-0B0BA31209A4}"/>
                    </a:ext>
                  </a:extLst>
                </p:cNvPr>
                <p:cNvPicPr/>
                <p:nvPr/>
              </p:nvPicPr>
              <p:blipFill>
                <a:blip r:embed="rId490"/>
                <a:stretch>
                  <a:fillRect/>
                </a:stretch>
              </p:blipFill>
              <p:spPr>
                <a:xfrm>
                  <a:off x="9126551" y="1458296"/>
                  <a:ext cx="13464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491">
              <p14:nvContentPartPr>
                <p14:cNvPr id="627" name="Pennanteckning 626">
                  <a:extLst>
                    <a:ext uri="{FF2B5EF4-FFF2-40B4-BE49-F238E27FC236}">
                      <a16:creationId xmlns:a16="http://schemas.microsoft.com/office/drawing/2014/main" id="{56660E0F-5869-C35A-3FC3-78FE450FCDE9}"/>
                    </a:ext>
                  </a:extLst>
                </p14:cNvPr>
                <p14:cNvContentPartPr/>
                <p14:nvPr/>
              </p14:nvContentPartPr>
              <p14:xfrm>
                <a:off x="9328511" y="1438496"/>
                <a:ext cx="258840" cy="121680"/>
              </p14:xfrm>
            </p:contentPart>
          </mc:Choice>
          <mc:Fallback>
            <p:pic>
              <p:nvPicPr>
                <p:cNvPr id="627" name="Pennanteckning 626">
                  <a:extLst>
                    <a:ext uri="{FF2B5EF4-FFF2-40B4-BE49-F238E27FC236}">
                      <a16:creationId xmlns:a16="http://schemas.microsoft.com/office/drawing/2014/main" id="{56660E0F-5869-C35A-3FC3-78FE450FCDE9}"/>
                    </a:ext>
                  </a:extLst>
                </p:cNvPr>
                <p:cNvPicPr/>
                <p:nvPr/>
              </p:nvPicPr>
              <p:blipFill>
                <a:blip r:embed="rId492"/>
                <a:stretch>
                  <a:fillRect/>
                </a:stretch>
              </p:blipFill>
              <p:spPr>
                <a:xfrm>
                  <a:off x="9313031" y="1423376"/>
                  <a:ext cx="2894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629" name="Pennanteckning 628">
                  <a:extLst>
                    <a:ext uri="{FF2B5EF4-FFF2-40B4-BE49-F238E27FC236}">
                      <a16:creationId xmlns:a16="http://schemas.microsoft.com/office/drawing/2014/main" id="{40726D8F-BE1B-3AFB-27CE-7C079034AAEE}"/>
                    </a:ext>
                  </a:extLst>
                </p14:cNvPr>
                <p14:cNvContentPartPr/>
                <p14:nvPr/>
              </p14:nvContentPartPr>
              <p14:xfrm>
                <a:off x="9554951" y="1431296"/>
                <a:ext cx="92520" cy="87840"/>
              </p14:xfrm>
            </p:contentPart>
          </mc:Choice>
          <mc:Fallback>
            <p:pic>
              <p:nvPicPr>
                <p:cNvPr id="629" name="Pennanteckning 628">
                  <a:extLst>
                    <a:ext uri="{FF2B5EF4-FFF2-40B4-BE49-F238E27FC236}">
                      <a16:creationId xmlns:a16="http://schemas.microsoft.com/office/drawing/2014/main" id="{40726D8F-BE1B-3AFB-27CE-7C079034AAEE}"/>
                    </a:ext>
                  </a:extLst>
                </p:cNvPr>
                <p:cNvPicPr/>
                <p:nvPr/>
              </p:nvPicPr>
              <p:blipFill>
                <a:blip r:embed="rId494"/>
                <a:stretch>
                  <a:fillRect/>
                </a:stretch>
              </p:blipFill>
              <p:spPr>
                <a:xfrm>
                  <a:off x="9539831" y="1416176"/>
                  <a:ext cx="1227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630" name="Pennanteckning 629">
                  <a:extLst>
                    <a:ext uri="{FF2B5EF4-FFF2-40B4-BE49-F238E27FC236}">
                      <a16:creationId xmlns:a16="http://schemas.microsoft.com/office/drawing/2014/main" id="{AECDA8ED-CF05-2CBC-6ABD-DF4EFA781017}"/>
                    </a:ext>
                  </a:extLst>
                </p14:cNvPr>
                <p14:cNvContentPartPr/>
                <p14:nvPr/>
              </p14:nvContentPartPr>
              <p14:xfrm>
                <a:off x="9231311" y="1687256"/>
                <a:ext cx="461520" cy="144360"/>
              </p14:xfrm>
            </p:contentPart>
          </mc:Choice>
          <mc:Fallback>
            <p:pic>
              <p:nvPicPr>
                <p:cNvPr id="630" name="Pennanteckning 629">
                  <a:extLst>
                    <a:ext uri="{FF2B5EF4-FFF2-40B4-BE49-F238E27FC236}">
                      <a16:creationId xmlns:a16="http://schemas.microsoft.com/office/drawing/2014/main" id="{AECDA8ED-CF05-2CBC-6ABD-DF4EFA781017}"/>
                    </a:ext>
                  </a:extLst>
                </p:cNvPr>
                <p:cNvPicPr/>
                <p:nvPr/>
              </p:nvPicPr>
              <p:blipFill>
                <a:blip r:embed="rId496"/>
                <a:stretch>
                  <a:fillRect/>
                </a:stretch>
              </p:blipFill>
              <p:spPr>
                <a:xfrm>
                  <a:off x="9216191" y="1671776"/>
                  <a:ext cx="4917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634" name="Pennanteckning 633">
                  <a:extLst>
                    <a:ext uri="{FF2B5EF4-FFF2-40B4-BE49-F238E27FC236}">
                      <a16:creationId xmlns:a16="http://schemas.microsoft.com/office/drawing/2014/main" id="{89B49944-33C2-D4D6-B028-BD9CE598038D}"/>
                    </a:ext>
                  </a:extLst>
                </p14:cNvPr>
                <p14:cNvContentPartPr/>
                <p14:nvPr/>
              </p14:nvContentPartPr>
              <p14:xfrm>
                <a:off x="9763031" y="1615256"/>
                <a:ext cx="160560" cy="23760"/>
              </p14:xfrm>
            </p:contentPart>
          </mc:Choice>
          <mc:Fallback>
            <p:pic>
              <p:nvPicPr>
                <p:cNvPr id="634" name="Pennanteckning 633">
                  <a:extLst>
                    <a:ext uri="{FF2B5EF4-FFF2-40B4-BE49-F238E27FC236}">
                      <a16:creationId xmlns:a16="http://schemas.microsoft.com/office/drawing/2014/main" id="{89B49944-33C2-D4D6-B028-BD9CE598038D}"/>
                    </a:ext>
                  </a:extLst>
                </p:cNvPr>
                <p:cNvPicPr/>
                <p:nvPr/>
              </p:nvPicPr>
              <p:blipFill>
                <a:blip r:embed="rId498"/>
                <a:stretch>
                  <a:fillRect/>
                </a:stretch>
              </p:blipFill>
              <p:spPr>
                <a:xfrm>
                  <a:off x="9747551" y="1599776"/>
                  <a:ext cx="1911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635" name="Pennanteckning 634">
                  <a:extLst>
                    <a:ext uri="{FF2B5EF4-FFF2-40B4-BE49-F238E27FC236}">
                      <a16:creationId xmlns:a16="http://schemas.microsoft.com/office/drawing/2014/main" id="{575598DE-5809-5513-7880-725003ECE0E2}"/>
                    </a:ext>
                  </a:extLst>
                </p14:cNvPr>
                <p14:cNvContentPartPr/>
                <p14:nvPr/>
              </p14:nvContentPartPr>
              <p14:xfrm>
                <a:off x="9914951" y="1558376"/>
                <a:ext cx="95760" cy="88200"/>
              </p14:xfrm>
            </p:contentPart>
          </mc:Choice>
          <mc:Fallback>
            <p:pic>
              <p:nvPicPr>
                <p:cNvPr id="635" name="Pennanteckning 634">
                  <a:extLst>
                    <a:ext uri="{FF2B5EF4-FFF2-40B4-BE49-F238E27FC236}">
                      <a16:creationId xmlns:a16="http://schemas.microsoft.com/office/drawing/2014/main" id="{575598DE-5809-5513-7880-725003ECE0E2}"/>
                    </a:ext>
                  </a:extLst>
                </p:cNvPr>
                <p:cNvPicPr/>
                <p:nvPr/>
              </p:nvPicPr>
              <p:blipFill>
                <a:blip r:embed="rId500"/>
                <a:stretch>
                  <a:fillRect/>
                </a:stretch>
              </p:blipFill>
              <p:spPr>
                <a:xfrm>
                  <a:off x="9899471" y="1542896"/>
                  <a:ext cx="1263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637" name="Pennanteckning 636">
                  <a:extLst>
                    <a:ext uri="{FF2B5EF4-FFF2-40B4-BE49-F238E27FC236}">
                      <a16:creationId xmlns:a16="http://schemas.microsoft.com/office/drawing/2014/main" id="{C4DBDED9-7471-2E25-7738-E625A28A4B6F}"/>
                    </a:ext>
                  </a:extLst>
                </p14:cNvPr>
                <p14:cNvContentPartPr/>
                <p14:nvPr/>
              </p14:nvContentPartPr>
              <p14:xfrm>
                <a:off x="10078031" y="1430216"/>
                <a:ext cx="90000" cy="372600"/>
              </p14:xfrm>
            </p:contentPart>
          </mc:Choice>
          <mc:Fallback>
            <p:pic>
              <p:nvPicPr>
                <p:cNvPr id="637" name="Pennanteckning 636">
                  <a:extLst>
                    <a:ext uri="{FF2B5EF4-FFF2-40B4-BE49-F238E27FC236}">
                      <a16:creationId xmlns:a16="http://schemas.microsoft.com/office/drawing/2014/main" id="{C4DBDED9-7471-2E25-7738-E625A28A4B6F}"/>
                    </a:ext>
                  </a:extLst>
                </p:cNvPr>
                <p:cNvPicPr/>
                <p:nvPr/>
              </p:nvPicPr>
              <p:blipFill>
                <a:blip r:embed="rId502"/>
                <a:stretch>
                  <a:fillRect/>
                </a:stretch>
              </p:blipFill>
              <p:spPr>
                <a:xfrm>
                  <a:off x="10062911" y="1415096"/>
                  <a:ext cx="12024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503">
              <p14:nvContentPartPr>
                <p14:cNvPr id="638" name="Pennanteckning 637">
                  <a:extLst>
                    <a:ext uri="{FF2B5EF4-FFF2-40B4-BE49-F238E27FC236}">
                      <a16:creationId xmlns:a16="http://schemas.microsoft.com/office/drawing/2014/main" id="{8668D0F6-2E63-AE38-E83F-D24CC5A4998F}"/>
                    </a:ext>
                  </a:extLst>
                </p14:cNvPr>
                <p14:cNvContentPartPr/>
                <p14:nvPr/>
              </p14:nvContentPartPr>
              <p14:xfrm>
                <a:off x="10137431" y="1368296"/>
                <a:ext cx="777600" cy="464760"/>
              </p14:xfrm>
            </p:contentPart>
          </mc:Choice>
          <mc:Fallback>
            <p:pic>
              <p:nvPicPr>
                <p:cNvPr id="638" name="Pennanteckning 637">
                  <a:extLst>
                    <a:ext uri="{FF2B5EF4-FFF2-40B4-BE49-F238E27FC236}">
                      <a16:creationId xmlns:a16="http://schemas.microsoft.com/office/drawing/2014/main" id="{8668D0F6-2E63-AE38-E83F-D24CC5A4998F}"/>
                    </a:ext>
                  </a:extLst>
                </p:cNvPr>
                <p:cNvPicPr/>
                <p:nvPr/>
              </p:nvPicPr>
              <p:blipFill>
                <a:blip r:embed="rId504"/>
                <a:stretch>
                  <a:fillRect/>
                </a:stretch>
              </p:blipFill>
              <p:spPr>
                <a:xfrm>
                  <a:off x="10122311" y="1353176"/>
                  <a:ext cx="808200" cy="49536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640" name="Pennanteckning 639">
                  <a:extLst>
                    <a:ext uri="{FF2B5EF4-FFF2-40B4-BE49-F238E27FC236}">
                      <a16:creationId xmlns:a16="http://schemas.microsoft.com/office/drawing/2014/main" id="{371B5635-9781-A66F-8162-F8C736952AB3}"/>
                    </a:ext>
                  </a:extLst>
                </p14:cNvPr>
                <p14:cNvContentPartPr/>
                <p14:nvPr/>
              </p14:nvContentPartPr>
              <p14:xfrm>
                <a:off x="10145711" y="1825136"/>
                <a:ext cx="333360" cy="19440"/>
              </p14:xfrm>
            </p:contentPart>
          </mc:Choice>
          <mc:Fallback>
            <p:pic>
              <p:nvPicPr>
                <p:cNvPr id="640" name="Pennanteckning 639">
                  <a:extLst>
                    <a:ext uri="{FF2B5EF4-FFF2-40B4-BE49-F238E27FC236}">
                      <a16:creationId xmlns:a16="http://schemas.microsoft.com/office/drawing/2014/main" id="{371B5635-9781-A66F-8162-F8C736952AB3}"/>
                    </a:ext>
                  </a:extLst>
                </p:cNvPr>
                <p:cNvPicPr/>
                <p:nvPr/>
              </p:nvPicPr>
              <p:blipFill>
                <a:blip r:embed="rId506"/>
                <a:stretch>
                  <a:fillRect/>
                </a:stretch>
              </p:blipFill>
              <p:spPr>
                <a:xfrm>
                  <a:off x="10130591" y="1810016"/>
                  <a:ext cx="3639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641" name="Pennanteckning 640">
                  <a:extLst>
                    <a:ext uri="{FF2B5EF4-FFF2-40B4-BE49-F238E27FC236}">
                      <a16:creationId xmlns:a16="http://schemas.microsoft.com/office/drawing/2014/main" id="{91DABD71-DE1F-3560-1527-4920991D6D14}"/>
                    </a:ext>
                  </a:extLst>
                </p14:cNvPr>
                <p14:cNvContentPartPr/>
                <p14:nvPr/>
              </p14:nvContentPartPr>
              <p14:xfrm>
                <a:off x="10302311" y="1673576"/>
                <a:ext cx="2880" cy="103320"/>
              </p14:xfrm>
            </p:contentPart>
          </mc:Choice>
          <mc:Fallback>
            <p:pic>
              <p:nvPicPr>
                <p:cNvPr id="641" name="Pennanteckning 640">
                  <a:extLst>
                    <a:ext uri="{FF2B5EF4-FFF2-40B4-BE49-F238E27FC236}">
                      <a16:creationId xmlns:a16="http://schemas.microsoft.com/office/drawing/2014/main" id="{91DABD71-DE1F-3560-1527-4920991D6D14}"/>
                    </a:ext>
                  </a:extLst>
                </p:cNvPr>
                <p:cNvPicPr/>
                <p:nvPr/>
              </p:nvPicPr>
              <p:blipFill>
                <a:blip r:embed="rId508"/>
                <a:stretch>
                  <a:fillRect/>
                </a:stretch>
              </p:blipFill>
              <p:spPr>
                <a:xfrm>
                  <a:off x="10287191" y="1658456"/>
                  <a:ext cx="334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642" name="Pennanteckning 641">
                  <a:extLst>
                    <a:ext uri="{FF2B5EF4-FFF2-40B4-BE49-F238E27FC236}">
                      <a16:creationId xmlns:a16="http://schemas.microsoft.com/office/drawing/2014/main" id="{8B84BD47-9402-01D2-2837-55046A33D6CF}"/>
                    </a:ext>
                  </a:extLst>
                </p14:cNvPr>
                <p14:cNvContentPartPr/>
                <p14:nvPr/>
              </p14:nvContentPartPr>
              <p14:xfrm>
                <a:off x="10284671" y="1590056"/>
                <a:ext cx="73080" cy="46440"/>
              </p14:xfrm>
            </p:contentPart>
          </mc:Choice>
          <mc:Fallback>
            <p:pic>
              <p:nvPicPr>
                <p:cNvPr id="642" name="Pennanteckning 641">
                  <a:extLst>
                    <a:ext uri="{FF2B5EF4-FFF2-40B4-BE49-F238E27FC236}">
                      <a16:creationId xmlns:a16="http://schemas.microsoft.com/office/drawing/2014/main" id="{8B84BD47-9402-01D2-2837-55046A33D6CF}"/>
                    </a:ext>
                  </a:extLst>
                </p:cNvPr>
                <p:cNvPicPr/>
                <p:nvPr/>
              </p:nvPicPr>
              <p:blipFill>
                <a:blip r:embed="rId510"/>
                <a:stretch>
                  <a:fillRect/>
                </a:stretch>
              </p:blipFill>
              <p:spPr>
                <a:xfrm>
                  <a:off x="10269551" y="1574936"/>
                  <a:ext cx="10368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511">
              <p14:nvContentPartPr>
                <p14:cNvPr id="643" name="Pennanteckning 642">
                  <a:extLst>
                    <a:ext uri="{FF2B5EF4-FFF2-40B4-BE49-F238E27FC236}">
                      <a16:creationId xmlns:a16="http://schemas.microsoft.com/office/drawing/2014/main" id="{48CF7629-89E8-2226-69F1-54618C8E1E70}"/>
                    </a:ext>
                  </a:extLst>
                </p14:cNvPr>
                <p14:cNvContentPartPr/>
                <p14:nvPr/>
              </p14:nvContentPartPr>
              <p14:xfrm>
                <a:off x="10407791" y="1550816"/>
                <a:ext cx="196200" cy="91440"/>
              </p14:xfrm>
            </p:contentPart>
          </mc:Choice>
          <mc:Fallback>
            <p:pic>
              <p:nvPicPr>
                <p:cNvPr id="643" name="Pennanteckning 642">
                  <a:extLst>
                    <a:ext uri="{FF2B5EF4-FFF2-40B4-BE49-F238E27FC236}">
                      <a16:creationId xmlns:a16="http://schemas.microsoft.com/office/drawing/2014/main" id="{48CF7629-89E8-2226-69F1-54618C8E1E70}"/>
                    </a:ext>
                  </a:extLst>
                </p:cNvPr>
                <p:cNvPicPr/>
                <p:nvPr/>
              </p:nvPicPr>
              <p:blipFill>
                <a:blip r:embed="rId512"/>
                <a:stretch>
                  <a:fillRect/>
                </a:stretch>
              </p:blipFill>
              <p:spPr>
                <a:xfrm>
                  <a:off x="10392311" y="1535336"/>
                  <a:ext cx="2268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513">
              <p14:nvContentPartPr>
                <p14:cNvPr id="644" name="Pennanteckning 643">
                  <a:extLst>
                    <a:ext uri="{FF2B5EF4-FFF2-40B4-BE49-F238E27FC236}">
                      <a16:creationId xmlns:a16="http://schemas.microsoft.com/office/drawing/2014/main" id="{FFB0C1C7-D1EF-BAF0-36AD-B3194CB8DAF4}"/>
                    </a:ext>
                  </a:extLst>
                </p14:cNvPr>
                <p14:cNvContentPartPr/>
                <p14:nvPr/>
              </p14:nvContentPartPr>
              <p14:xfrm>
                <a:off x="10421111" y="1708856"/>
                <a:ext cx="2880" cy="99000"/>
              </p14:xfrm>
            </p:contentPart>
          </mc:Choice>
          <mc:Fallback>
            <p:pic>
              <p:nvPicPr>
                <p:cNvPr id="644" name="Pennanteckning 643">
                  <a:extLst>
                    <a:ext uri="{FF2B5EF4-FFF2-40B4-BE49-F238E27FC236}">
                      <a16:creationId xmlns:a16="http://schemas.microsoft.com/office/drawing/2014/main" id="{FFB0C1C7-D1EF-BAF0-36AD-B3194CB8DAF4}"/>
                    </a:ext>
                  </a:extLst>
                </p:cNvPr>
                <p:cNvPicPr/>
                <p:nvPr/>
              </p:nvPicPr>
              <p:blipFill>
                <a:blip r:embed="rId514"/>
                <a:stretch>
                  <a:fillRect/>
                </a:stretch>
              </p:blipFill>
              <p:spPr>
                <a:xfrm>
                  <a:off x="10405991" y="1693736"/>
                  <a:ext cx="334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645" name="Pennanteckning 644">
                  <a:extLst>
                    <a:ext uri="{FF2B5EF4-FFF2-40B4-BE49-F238E27FC236}">
                      <a16:creationId xmlns:a16="http://schemas.microsoft.com/office/drawing/2014/main" id="{3C3D7A7B-A138-06CD-2A42-E653CA4FF4B0}"/>
                    </a:ext>
                  </a:extLst>
                </p14:cNvPr>
                <p14:cNvContentPartPr/>
                <p14:nvPr/>
              </p14:nvContentPartPr>
              <p14:xfrm>
                <a:off x="10397711" y="1711376"/>
                <a:ext cx="241200" cy="54720"/>
              </p14:xfrm>
            </p:contentPart>
          </mc:Choice>
          <mc:Fallback>
            <p:pic>
              <p:nvPicPr>
                <p:cNvPr id="645" name="Pennanteckning 644">
                  <a:extLst>
                    <a:ext uri="{FF2B5EF4-FFF2-40B4-BE49-F238E27FC236}">
                      <a16:creationId xmlns:a16="http://schemas.microsoft.com/office/drawing/2014/main" id="{3C3D7A7B-A138-06CD-2A42-E653CA4FF4B0}"/>
                    </a:ext>
                  </a:extLst>
                </p:cNvPr>
                <p:cNvPicPr/>
                <p:nvPr/>
              </p:nvPicPr>
              <p:blipFill>
                <a:blip r:embed="rId516"/>
                <a:stretch>
                  <a:fillRect/>
                </a:stretch>
              </p:blipFill>
              <p:spPr>
                <a:xfrm>
                  <a:off x="10382591" y="1696256"/>
                  <a:ext cx="27180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646" name="Pennanteckning 645">
                  <a:extLst>
                    <a:ext uri="{FF2B5EF4-FFF2-40B4-BE49-F238E27FC236}">
                      <a16:creationId xmlns:a16="http://schemas.microsoft.com/office/drawing/2014/main" id="{F23623B8-C3F3-7A63-CD76-3A0454DFF393}"/>
                    </a:ext>
                  </a:extLst>
                </p14:cNvPr>
                <p14:cNvContentPartPr/>
                <p14:nvPr/>
              </p14:nvContentPartPr>
              <p14:xfrm>
                <a:off x="10672031" y="1597976"/>
                <a:ext cx="248760" cy="220320"/>
              </p14:xfrm>
            </p:contentPart>
          </mc:Choice>
          <mc:Fallback>
            <p:pic>
              <p:nvPicPr>
                <p:cNvPr id="646" name="Pennanteckning 645">
                  <a:extLst>
                    <a:ext uri="{FF2B5EF4-FFF2-40B4-BE49-F238E27FC236}">
                      <a16:creationId xmlns:a16="http://schemas.microsoft.com/office/drawing/2014/main" id="{F23623B8-C3F3-7A63-CD76-3A0454DFF393}"/>
                    </a:ext>
                  </a:extLst>
                </p:cNvPr>
                <p:cNvPicPr/>
                <p:nvPr/>
              </p:nvPicPr>
              <p:blipFill>
                <a:blip r:embed="rId518"/>
                <a:stretch>
                  <a:fillRect/>
                </a:stretch>
              </p:blipFill>
              <p:spPr>
                <a:xfrm>
                  <a:off x="10656911" y="1582496"/>
                  <a:ext cx="2793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519">
              <p14:nvContentPartPr>
                <p14:cNvPr id="648" name="Pennanteckning 647">
                  <a:extLst>
                    <a:ext uri="{FF2B5EF4-FFF2-40B4-BE49-F238E27FC236}">
                      <a16:creationId xmlns:a16="http://schemas.microsoft.com/office/drawing/2014/main" id="{32BB854C-338E-3B62-BBF4-ACE31CB97F6C}"/>
                    </a:ext>
                  </a:extLst>
                </p14:cNvPr>
                <p14:cNvContentPartPr/>
                <p14:nvPr/>
              </p14:nvContentPartPr>
              <p14:xfrm>
                <a:off x="10948151" y="1585016"/>
                <a:ext cx="173520" cy="27000"/>
              </p14:xfrm>
            </p:contentPart>
          </mc:Choice>
          <mc:Fallback>
            <p:pic>
              <p:nvPicPr>
                <p:cNvPr id="648" name="Pennanteckning 647">
                  <a:extLst>
                    <a:ext uri="{FF2B5EF4-FFF2-40B4-BE49-F238E27FC236}">
                      <a16:creationId xmlns:a16="http://schemas.microsoft.com/office/drawing/2014/main" id="{32BB854C-338E-3B62-BBF4-ACE31CB97F6C}"/>
                    </a:ext>
                  </a:extLst>
                </p:cNvPr>
                <p:cNvPicPr/>
                <p:nvPr/>
              </p:nvPicPr>
              <p:blipFill>
                <a:blip r:embed="rId520"/>
                <a:stretch>
                  <a:fillRect/>
                </a:stretch>
              </p:blipFill>
              <p:spPr>
                <a:xfrm>
                  <a:off x="10933031" y="1569896"/>
                  <a:ext cx="2041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649" name="Pennanteckning 648">
                  <a:extLst>
                    <a:ext uri="{FF2B5EF4-FFF2-40B4-BE49-F238E27FC236}">
                      <a16:creationId xmlns:a16="http://schemas.microsoft.com/office/drawing/2014/main" id="{DBD5397C-2BAD-7202-720B-AD80BE0EC76B}"/>
                    </a:ext>
                  </a:extLst>
                </p14:cNvPr>
                <p14:cNvContentPartPr/>
                <p14:nvPr/>
              </p14:nvContentPartPr>
              <p14:xfrm>
                <a:off x="11117351" y="1546496"/>
                <a:ext cx="32040" cy="87480"/>
              </p14:xfrm>
            </p:contentPart>
          </mc:Choice>
          <mc:Fallback>
            <p:pic>
              <p:nvPicPr>
                <p:cNvPr id="649" name="Pennanteckning 648">
                  <a:extLst>
                    <a:ext uri="{FF2B5EF4-FFF2-40B4-BE49-F238E27FC236}">
                      <a16:creationId xmlns:a16="http://schemas.microsoft.com/office/drawing/2014/main" id="{DBD5397C-2BAD-7202-720B-AD80BE0EC76B}"/>
                    </a:ext>
                  </a:extLst>
                </p:cNvPr>
                <p:cNvPicPr/>
                <p:nvPr/>
              </p:nvPicPr>
              <p:blipFill>
                <a:blip r:embed="rId522"/>
                <a:stretch>
                  <a:fillRect/>
                </a:stretch>
              </p:blipFill>
              <p:spPr>
                <a:xfrm>
                  <a:off x="11101871" y="1531376"/>
                  <a:ext cx="626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523">
              <p14:nvContentPartPr>
                <p14:cNvPr id="651" name="Pennanteckning 650">
                  <a:extLst>
                    <a:ext uri="{FF2B5EF4-FFF2-40B4-BE49-F238E27FC236}">
                      <a16:creationId xmlns:a16="http://schemas.microsoft.com/office/drawing/2014/main" id="{CF3E76D9-A2B9-78E6-0180-2587C192AB7B}"/>
                    </a:ext>
                  </a:extLst>
                </p14:cNvPr>
                <p14:cNvContentPartPr/>
                <p14:nvPr/>
              </p14:nvContentPartPr>
              <p14:xfrm>
                <a:off x="11272151" y="1384856"/>
                <a:ext cx="47160" cy="330120"/>
              </p14:xfrm>
            </p:contentPart>
          </mc:Choice>
          <mc:Fallback>
            <p:pic>
              <p:nvPicPr>
                <p:cNvPr id="651" name="Pennanteckning 650">
                  <a:extLst>
                    <a:ext uri="{FF2B5EF4-FFF2-40B4-BE49-F238E27FC236}">
                      <a16:creationId xmlns:a16="http://schemas.microsoft.com/office/drawing/2014/main" id="{CF3E76D9-A2B9-78E6-0180-2587C192AB7B}"/>
                    </a:ext>
                  </a:extLst>
                </p:cNvPr>
                <p:cNvPicPr/>
                <p:nvPr/>
              </p:nvPicPr>
              <p:blipFill>
                <a:blip r:embed="rId524"/>
                <a:stretch>
                  <a:fillRect/>
                </a:stretch>
              </p:blipFill>
              <p:spPr>
                <a:xfrm>
                  <a:off x="11256671" y="1369736"/>
                  <a:ext cx="7776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652" name="Pennanteckning 651">
                  <a:extLst>
                    <a:ext uri="{FF2B5EF4-FFF2-40B4-BE49-F238E27FC236}">
                      <a16:creationId xmlns:a16="http://schemas.microsoft.com/office/drawing/2014/main" id="{CACFF2E6-3DC9-2BF9-1550-7C8BC2BA2583}"/>
                    </a:ext>
                  </a:extLst>
                </p14:cNvPr>
                <p14:cNvContentPartPr/>
                <p14:nvPr/>
              </p14:nvContentPartPr>
              <p14:xfrm>
                <a:off x="11263511" y="1559816"/>
                <a:ext cx="136800" cy="38880"/>
              </p14:xfrm>
            </p:contentPart>
          </mc:Choice>
          <mc:Fallback>
            <p:pic>
              <p:nvPicPr>
                <p:cNvPr id="652" name="Pennanteckning 651">
                  <a:extLst>
                    <a:ext uri="{FF2B5EF4-FFF2-40B4-BE49-F238E27FC236}">
                      <a16:creationId xmlns:a16="http://schemas.microsoft.com/office/drawing/2014/main" id="{CACFF2E6-3DC9-2BF9-1550-7C8BC2BA2583}"/>
                    </a:ext>
                  </a:extLst>
                </p:cNvPr>
                <p:cNvPicPr/>
                <p:nvPr/>
              </p:nvPicPr>
              <p:blipFill>
                <a:blip r:embed="rId526"/>
                <a:stretch>
                  <a:fillRect/>
                </a:stretch>
              </p:blipFill>
              <p:spPr>
                <a:xfrm>
                  <a:off x="11248391" y="1544696"/>
                  <a:ext cx="1670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527">
              <p14:nvContentPartPr>
                <p14:cNvPr id="653" name="Pennanteckning 652">
                  <a:extLst>
                    <a:ext uri="{FF2B5EF4-FFF2-40B4-BE49-F238E27FC236}">
                      <a16:creationId xmlns:a16="http://schemas.microsoft.com/office/drawing/2014/main" id="{1CB106EE-2A86-B7C8-3EF0-B5CEA678E6A9}"/>
                    </a:ext>
                  </a:extLst>
                </p14:cNvPr>
                <p14:cNvContentPartPr/>
                <p14:nvPr/>
              </p14:nvContentPartPr>
              <p14:xfrm>
                <a:off x="11463671" y="1614176"/>
                <a:ext cx="12240" cy="12960"/>
              </p14:xfrm>
            </p:contentPart>
          </mc:Choice>
          <mc:Fallback>
            <p:pic>
              <p:nvPicPr>
                <p:cNvPr id="653" name="Pennanteckning 652">
                  <a:extLst>
                    <a:ext uri="{FF2B5EF4-FFF2-40B4-BE49-F238E27FC236}">
                      <a16:creationId xmlns:a16="http://schemas.microsoft.com/office/drawing/2014/main" id="{1CB106EE-2A86-B7C8-3EF0-B5CEA678E6A9}"/>
                    </a:ext>
                  </a:extLst>
                </p:cNvPr>
                <p:cNvPicPr/>
                <p:nvPr/>
              </p:nvPicPr>
              <p:blipFill>
                <a:blip r:embed="rId528"/>
                <a:stretch>
                  <a:fillRect/>
                </a:stretch>
              </p:blipFill>
              <p:spPr>
                <a:xfrm>
                  <a:off x="11448191" y="1599056"/>
                  <a:ext cx="424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529">
              <p14:nvContentPartPr>
                <p14:cNvPr id="654" name="Pennanteckning 653">
                  <a:extLst>
                    <a:ext uri="{FF2B5EF4-FFF2-40B4-BE49-F238E27FC236}">
                      <a16:creationId xmlns:a16="http://schemas.microsoft.com/office/drawing/2014/main" id="{B69D0A71-F296-1A16-E8BE-671B487E8A96}"/>
                    </a:ext>
                  </a:extLst>
                </p14:cNvPr>
                <p14:cNvContentPartPr/>
                <p14:nvPr/>
              </p14:nvContentPartPr>
              <p14:xfrm>
                <a:off x="11560511" y="1457936"/>
                <a:ext cx="437040" cy="312480"/>
              </p14:xfrm>
            </p:contentPart>
          </mc:Choice>
          <mc:Fallback>
            <p:pic>
              <p:nvPicPr>
                <p:cNvPr id="654" name="Pennanteckning 653">
                  <a:extLst>
                    <a:ext uri="{FF2B5EF4-FFF2-40B4-BE49-F238E27FC236}">
                      <a16:creationId xmlns:a16="http://schemas.microsoft.com/office/drawing/2014/main" id="{B69D0A71-F296-1A16-E8BE-671B487E8A96}"/>
                    </a:ext>
                  </a:extLst>
                </p:cNvPr>
                <p:cNvPicPr/>
                <p:nvPr/>
              </p:nvPicPr>
              <p:blipFill>
                <a:blip r:embed="rId530"/>
                <a:stretch>
                  <a:fillRect/>
                </a:stretch>
              </p:blipFill>
              <p:spPr>
                <a:xfrm>
                  <a:off x="11545391" y="1442456"/>
                  <a:ext cx="467640" cy="343080"/>
                </a:xfrm>
                <a:prstGeom prst="rect">
                  <a:avLst/>
                </a:prstGeom>
              </p:spPr>
            </p:pic>
          </mc:Fallback>
        </mc:AlternateContent>
      </p:grpSp>
      <p:grpSp>
        <p:nvGrpSpPr>
          <p:cNvPr id="682" name="Grupp 681">
            <a:extLst>
              <a:ext uri="{FF2B5EF4-FFF2-40B4-BE49-F238E27FC236}">
                <a16:creationId xmlns:a16="http://schemas.microsoft.com/office/drawing/2014/main" id="{E352E1C3-C242-16C9-2566-7B29EC108962}"/>
              </a:ext>
            </a:extLst>
          </p:cNvPr>
          <p:cNvGrpSpPr/>
          <p:nvPr/>
        </p:nvGrpSpPr>
        <p:grpSpPr>
          <a:xfrm>
            <a:off x="10067951" y="2036816"/>
            <a:ext cx="1002600" cy="611280"/>
            <a:chOff x="10067951" y="2036816"/>
            <a:chExt cx="1002600" cy="611280"/>
          </a:xfrm>
        </p:grpSpPr>
        <mc:AlternateContent xmlns:mc="http://schemas.openxmlformats.org/markup-compatibility/2006">
          <mc:Choice xmlns:p14="http://schemas.microsoft.com/office/powerpoint/2010/main" Requires="p14">
            <p:contentPart p14:bwMode="auto" r:id="rId531">
              <p14:nvContentPartPr>
                <p14:cNvPr id="671" name="Pennanteckning 670">
                  <a:extLst>
                    <a:ext uri="{FF2B5EF4-FFF2-40B4-BE49-F238E27FC236}">
                      <a16:creationId xmlns:a16="http://schemas.microsoft.com/office/drawing/2014/main" id="{9B5C3044-32CE-9975-D290-8DE22E00E843}"/>
                    </a:ext>
                  </a:extLst>
                </p14:cNvPr>
                <p14:cNvContentPartPr/>
                <p14:nvPr/>
              </p14:nvContentPartPr>
              <p14:xfrm>
                <a:off x="10071191" y="2036816"/>
                <a:ext cx="79560" cy="233640"/>
              </p14:xfrm>
            </p:contentPart>
          </mc:Choice>
          <mc:Fallback>
            <p:pic>
              <p:nvPicPr>
                <p:cNvPr id="671" name="Pennanteckning 670">
                  <a:extLst>
                    <a:ext uri="{FF2B5EF4-FFF2-40B4-BE49-F238E27FC236}">
                      <a16:creationId xmlns:a16="http://schemas.microsoft.com/office/drawing/2014/main" id="{9B5C3044-32CE-9975-D290-8DE22E00E843}"/>
                    </a:ext>
                  </a:extLst>
                </p:cNvPr>
                <p:cNvPicPr/>
                <p:nvPr/>
              </p:nvPicPr>
              <p:blipFill>
                <a:blip r:embed="rId532"/>
                <a:stretch>
                  <a:fillRect/>
                </a:stretch>
              </p:blipFill>
              <p:spPr>
                <a:xfrm>
                  <a:off x="10056071" y="2021696"/>
                  <a:ext cx="1098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672" name="Pennanteckning 671">
                  <a:extLst>
                    <a:ext uri="{FF2B5EF4-FFF2-40B4-BE49-F238E27FC236}">
                      <a16:creationId xmlns:a16="http://schemas.microsoft.com/office/drawing/2014/main" id="{3A6C29F0-8B5D-8FC3-4D48-6FA3DDAE73F8}"/>
                    </a:ext>
                  </a:extLst>
                </p14:cNvPr>
                <p14:cNvContentPartPr/>
                <p14:nvPr/>
              </p14:nvContentPartPr>
              <p14:xfrm>
                <a:off x="10067951" y="2101256"/>
                <a:ext cx="80640" cy="41400"/>
              </p14:xfrm>
            </p:contentPart>
          </mc:Choice>
          <mc:Fallback>
            <p:pic>
              <p:nvPicPr>
                <p:cNvPr id="672" name="Pennanteckning 671">
                  <a:extLst>
                    <a:ext uri="{FF2B5EF4-FFF2-40B4-BE49-F238E27FC236}">
                      <a16:creationId xmlns:a16="http://schemas.microsoft.com/office/drawing/2014/main" id="{3A6C29F0-8B5D-8FC3-4D48-6FA3DDAE73F8}"/>
                    </a:ext>
                  </a:extLst>
                </p:cNvPr>
                <p:cNvPicPr/>
                <p:nvPr/>
              </p:nvPicPr>
              <p:blipFill>
                <a:blip r:embed="rId534"/>
                <a:stretch>
                  <a:fillRect/>
                </a:stretch>
              </p:blipFill>
              <p:spPr>
                <a:xfrm>
                  <a:off x="10052831" y="2086136"/>
                  <a:ext cx="1112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673" name="Pennanteckning 672">
                  <a:extLst>
                    <a:ext uri="{FF2B5EF4-FFF2-40B4-BE49-F238E27FC236}">
                      <a16:creationId xmlns:a16="http://schemas.microsoft.com/office/drawing/2014/main" id="{F3D597D4-3AD7-21E2-0E08-439B5F777B65}"/>
                    </a:ext>
                  </a:extLst>
                </p14:cNvPr>
                <p14:cNvContentPartPr/>
                <p14:nvPr/>
              </p14:nvContentPartPr>
              <p14:xfrm>
                <a:off x="10184231" y="2104496"/>
                <a:ext cx="181800" cy="76680"/>
              </p14:xfrm>
            </p:contentPart>
          </mc:Choice>
          <mc:Fallback>
            <p:pic>
              <p:nvPicPr>
                <p:cNvPr id="673" name="Pennanteckning 672">
                  <a:extLst>
                    <a:ext uri="{FF2B5EF4-FFF2-40B4-BE49-F238E27FC236}">
                      <a16:creationId xmlns:a16="http://schemas.microsoft.com/office/drawing/2014/main" id="{F3D597D4-3AD7-21E2-0E08-439B5F777B65}"/>
                    </a:ext>
                  </a:extLst>
                </p:cNvPr>
                <p:cNvPicPr/>
                <p:nvPr/>
              </p:nvPicPr>
              <p:blipFill>
                <a:blip r:embed="rId536"/>
                <a:stretch>
                  <a:fillRect/>
                </a:stretch>
              </p:blipFill>
              <p:spPr>
                <a:xfrm>
                  <a:off x="10169111" y="2089376"/>
                  <a:ext cx="2124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537">
              <p14:nvContentPartPr>
                <p14:cNvPr id="674" name="Pennanteckning 673">
                  <a:extLst>
                    <a:ext uri="{FF2B5EF4-FFF2-40B4-BE49-F238E27FC236}">
                      <a16:creationId xmlns:a16="http://schemas.microsoft.com/office/drawing/2014/main" id="{E5C6BA7B-9946-4F8F-17CE-C98AC304649A}"/>
                    </a:ext>
                  </a:extLst>
                </p14:cNvPr>
                <p14:cNvContentPartPr/>
                <p14:nvPr/>
              </p14:nvContentPartPr>
              <p14:xfrm>
                <a:off x="10382591" y="2094416"/>
                <a:ext cx="114120" cy="133560"/>
              </p14:xfrm>
            </p:contentPart>
          </mc:Choice>
          <mc:Fallback>
            <p:pic>
              <p:nvPicPr>
                <p:cNvPr id="674" name="Pennanteckning 673">
                  <a:extLst>
                    <a:ext uri="{FF2B5EF4-FFF2-40B4-BE49-F238E27FC236}">
                      <a16:creationId xmlns:a16="http://schemas.microsoft.com/office/drawing/2014/main" id="{E5C6BA7B-9946-4F8F-17CE-C98AC304649A}"/>
                    </a:ext>
                  </a:extLst>
                </p:cNvPr>
                <p:cNvPicPr/>
                <p:nvPr/>
              </p:nvPicPr>
              <p:blipFill>
                <a:blip r:embed="rId538"/>
                <a:stretch>
                  <a:fillRect/>
                </a:stretch>
              </p:blipFill>
              <p:spPr>
                <a:xfrm>
                  <a:off x="10367471" y="2079296"/>
                  <a:ext cx="1447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675" name="Pennanteckning 674">
                  <a:extLst>
                    <a:ext uri="{FF2B5EF4-FFF2-40B4-BE49-F238E27FC236}">
                      <a16:creationId xmlns:a16="http://schemas.microsoft.com/office/drawing/2014/main" id="{4FCEE0E1-CF97-4722-D7CA-F9102A838F24}"/>
                    </a:ext>
                  </a:extLst>
                </p14:cNvPr>
                <p14:cNvContentPartPr/>
                <p14:nvPr/>
              </p14:nvContentPartPr>
              <p14:xfrm>
                <a:off x="10533071" y="2083616"/>
                <a:ext cx="105120" cy="137520"/>
              </p14:xfrm>
            </p:contentPart>
          </mc:Choice>
          <mc:Fallback>
            <p:pic>
              <p:nvPicPr>
                <p:cNvPr id="675" name="Pennanteckning 674">
                  <a:extLst>
                    <a:ext uri="{FF2B5EF4-FFF2-40B4-BE49-F238E27FC236}">
                      <a16:creationId xmlns:a16="http://schemas.microsoft.com/office/drawing/2014/main" id="{4FCEE0E1-CF97-4722-D7CA-F9102A838F24}"/>
                    </a:ext>
                  </a:extLst>
                </p:cNvPr>
                <p:cNvPicPr/>
                <p:nvPr/>
              </p:nvPicPr>
              <p:blipFill>
                <a:blip r:embed="rId540"/>
                <a:stretch>
                  <a:fillRect/>
                </a:stretch>
              </p:blipFill>
              <p:spPr>
                <a:xfrm>
                  <a:off x="10517951" y="2068496"/>
                  <a:ext cx="1353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676" name="Pennanteckning 675">
                  <a:extLst>
                    <a:ext uri="{FF2B5EF4-FFF2-40B4-BE49-F238E27FC236}">
                      <a16:creationId xmlns:a16="http://schemas.microsoft.com/office/drawing/2014/main" id="{EDA38C51-7828-40DD-65C4-CF74E2EEFABA}"/>
                    </a:ext>
                  </a:extLst>
                </p14:cNvPr>
                <p14:cNvContentPartPr/>
                <p14:nvPr/>
              </p14:nvContentPartPr>
              <p14:xfrm>
                <a:off x="10540631" y="2129696"/>
                <a:ext cx="132480" cy="28800"/>
              </p14:xfrm>
            </p:contentPart>
          </mc:Choice>
          <mc:Fallback>
            <p:pic>
              <p:nvPicPr>
                <p:cNvPr id="676" name="Pennanteckning 675">
                  <a:extLst>
                    <a:ext uri="{FF2B5EF4-FFF2-40B4-BE49-F238E27FC236}">
                      <a16:creationId xmlns:a16="http://schemas.microsoft.com/office/drawing/2014/main" id="{EDA38C51-7828-40DD-65C4-CF74E2EEFABA}"/>
                    </a:ext>
                  </a:extLst>
                </p:cNvPr>
                <p:cNvPicPr/>
                <p:nvPr/>
              </p:nvPicPr>
              <p:blipFill>
                <a:blip r:embed="rId542"/>
                <a:stretch>
                  <a:fillRect/>
                </a:stretch>
              </p:blipFill>
              <p:spPr>
                <a:xfrm>
                  <a:off x="10525511" y="2114576"/>
                  <a:ext cx="16308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543">
              <p14:nvContentPartPr>
                <p14:cNvPr id="677" name="Pennanteckning 676">
                  <a:extLst>
                    <a:ext uri="{FF2B5EF4-FFF2-40B4-BE49-F238E27FC236}">
                      <a16:creationId xmlns:a16="http://schemas.microsoft.com/office/drawing/2014/main" id="{C56FA1F1-38F5-5730-CA40-2F6D1B5DFC09}"/>
                    </a:ext>
                  </a:extLst>
                </p14:cNvPr>
                <p14:cNvContentPartPr/>
                <p14:nvPr/>
              </p14:nvContentPartPr>
              <p14:xfrm>
                <a:off x="10727471" y="2068856"/>
                <a:ext cx="109080" cy="123120"/>
              </p14:xfrm>
            </p:contentPart>
          </mc:Choice>
          <mc:Fallback>
            <p:pic>
              <p:nvPicPr>
                <p:cNvPr id="677" name="Pennanteckning 676">
                  <a:extLst>
                    <a:ext uri="{FF2B5EF4-FFF2-40B4-BE49-F238E27FC236}">
                      <a16:creationId xmlns:a16="http://schemas.microsoft.com/office/drawing/2014/main" id="{C56FA1F1-38F5-5730-CA40-2F6D1B5DFC09}"/>
                    </a:ext>
                  </a:extLst>
                </p:cNvPr>
                <p:cNvPicPr/>
                <p:nvPr/>
              </p:nvPicPr>
              <p:blipFill>
                <a:blip r:embed="rId544"/>
                <a:stretch>
                  <a:fillRect/>
                </a:stretch>
              </p:blipFill>
              <p:spPr>
                <a:xfrm>
                  <a:off x="10711991" y="2053736"/>
                  <a:ext cx="1396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545">
              <p14:nvContentPartPr>
                <p14:cNvPr id="678" name="Pennanteckning 677">
                  <a:extLst>
                    <a:ext uri="{FF2B5EF4-FFF2-40B4-BE49-F238E27FC236}">
                      <a16:creationId xmlns:a16="http://schemas.microsoft.com/office/drawing/2014/main" id="{C9134269-8256-CF58-331C-E95A82AD9045}"/>
                    </a:ext>
                  </a:extLst>
                </p14:cNvPr>
                <p14:cNvContentPartPr/>
                <p14:nvPr/>
              </p14:nvContentPartPr>
              <p14:xfrm>
                <a:off x="10175951" y="2370536"/>
                <a:ext cx="169200" cy="112320"/>
              </p14:xfrm>
            </p:contentPart>
          </mc:Choice>
          <mc:Fallback>
            <p:pic>
              <p:nvPicPr>
                <p:cNvPr id="678" name="Pennanteckning 677">
                  <a:extLst>
                    <a:ext uri="{FF2B5EF4-FFF2-40B4-BE49-F238E27FC236}">
                      <a16:creationId xmlns:a16="http://schemas.microsoft.com/office/drawing/2014/main" id="{C9134269-8256-CF58-331C-E95A82AD9045}"/>
                    </a:ext>
                  </a:extLst>
                </p:cNvPr>
                <p:cNvPicPr/>
                <p:nvPr/>
              </p:nvPicPr>
              <p:blipFill>
                <a:blip r:embed="rId546"/>
                <a:stretch>
                  <a:fillRect/>
                </a:stretch>
              </p:blipFill>
              <p:spPr>
                <a:xfrm>
                  <a:off x="10160831" y="2355416"/>
                  <a:ext cx="1998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547">
              <p14:nvContentPartPr>
                <p14:cNvPr id="679" name="Pennanteckning 678">
                  <a:extLst>
                    <a:ext uri="{FF2B5EF4-FFF2-40B4-BE49-F238E27FC236}">
                      <a16:creationId xmlns:a16="http://schemas.microsoft.com/office/drawing/2014/main" id="{190A362C-FEC7-FD30-F6E1-42F26FE64C07}"/>
                    </a:ext>
                  </a:extLst>
                </p14:cNvPr>
                <p14:cNvContentPartPr/>
                <p14:nvPr/>
              </p14:nvContentPartPr>
              <p14:xfrm>
                <a:off x="10375031" y="2379896"/>
                <a:ext cx="124200" cy="106560"/>
              </p14:xfrm>
            </p:contentPart>
          </mc:Choice>
          <mc:Fallback>
            <p:pic>
              <p:nvPicPr>
                <p:cNvPr id="679" name="Pennanteckning 678">
                  <a:extLst>
                    <a:ext uri="{FF2B5EF4-FFF2-40B4-BE49-F238E27FC236}">
                      <a16:creationId xmlns:a16="http://schemas.microsoft.com/office/drawing/2014/main" id="{190A362C-FEC7-FD30-F6E1-42F26FE64C07}"/>
                    </a:ext>
                  </a:extLst>
                </p:cNvPr>
                <p:cNvPicPr/>
                <p:nvPr/>
              </p:nvPicPr>
              <p:blipFill>
                <a:blip r:embed="rId548"/>
                <a:stretch>
                  <a:fillRect/>
                </a:stretch>
              </p:blipFill>
              <p:spPr>
                <a:xfrm>
                  <a:off x="10359911" y="2364776"/>
                  <a:ext cx="1548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549">
              <p14:nvContentPartPr>
                <p14:cNvPr id="680" name="Pennanteckning 679">
                  <a:extLst>
                    <a:ext uri="{FF2B5EF4-FFF2-40B4-BE49-F238E27FC236}">
                      <a16:creationId xmlns:a16="http://schemas.microsoft.com/office/drawing/2014/main" id="{8AA8E20E-D847-7507-B493-BA412DED357A}"/>
                    </a:ext>
                  </a:extLst>
                </p14:cNvPr>
                <p14:cNvContentPartPr/>
                <p14:nvPr/>
              </p14:nvContentPartPr>
              <p14:xfrm>
                <a:off x="10513991" y="2400776"/>
                <a:ext cx="39600" cy="74160"/>
              </p14:xfrm>
            </p:contentPart>
          </mc:Choice>
          <mc:Fallback>
            <p:pic>
              <p:nvPicPr>
                <p:cNvPr id="680" name="Pennanteckning 679">
                  <a:extLst>
                    <a:ext uri="{FF2B5EF4-FFF2-40B4-BE49-F238E27FC236}">
                      <a16:creationId xmlns:a16="http://schemas.microsoft.com/office/drawing/2014/main" id="{8AA8E20E-D847-7507-B493-BA412DED357A}"/>
                    </a:ext>
                  </a:extLst>
                </p:cNvPr>
                <p:cNvPicPr/>
                <p:nvPr/>
              </p:nvPicPr>
              <p:blipFill>
                <a:blip r:embed="rId550"/>
                <a:stretch>
                  <a:fillRect/>
                </a:stretch>
              </p:blipFill>
              <p:spPr>
                <a:xfrm>
                  <a:off x="10498871" y="2385656"/>
                  <a:ext cx="702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551">
              <p14:nvContentPartPr>
                <p14:cNvPr id="681" name="Pennanteckning 680">
                  <a:extLst>
                    <a:ext uri="{FF2B5EF4-FFF2-40B4-BE49-F238E27FC236}">
                      <a16:creationId xmlns:a16="http://schemas.microsoft.com/office/drawing/2014/main" id="{E6B1C57B-1C87-539B-209F-11669ADF5556}"/>
                    </a:ext>
                  </a:extLst>
                </p14:cNvPr>
                <p14:cNvContentPartPr/>
                <p14:nvPr/>
              </p14:nvContentPartPr>
              <p14:xfrm>
                <a:off x="10553231" y="2276216"/>
                <a:ext cx="517320" cy="371880"/>
              </p14:xfrm>
            </p:contentPart>
          </mc:Choice>
          <mc:Fallback>
            <p:pic>
              <p:nvPicPr>
                <p:cNvPr id="681" name="Pennanteckning 680">
                  <a:extLst>
                    <a:ext uri="{FF2B5EF4-FFF2-40B4-BE49-F238E27FC236}">
                      <a16:creationId xmlns:a16="http://schemas.microsoft.com/office/drawing/2014/main" id="{E6B1C57B-1C87-539B-209F-11669ADF5556}"/>
                    </a:ext>
                  </a:extLst>
                </p:cNvPr>
                <p:cNvPicPr/>
                <p:nvPr/>
              </p:nvPicPr>
              <p:blipFill>
                <a:blip r:embed="rId552"/>
                <a:stretch>
                  <a:fillRect/>
                </a:stretch>
              </p:blipFill>
              <p:spPr>
                <a:xfrm>
                  <a:off x="10538111" y="2260736"/>
                  <a:ext cx="547920" cy="402480"/>
                </a:xfrm>
                <a:prstGeom prst="rect">
                  <a:avLst/>
                </a:prstGeom>
              </p:spPr>
            </p:pic>
          </mc:Fallback>
        </mc:AlternateContent>
      </p:grpSp>
      <p:grpSp>
        <p:nvGrpSpPr>
          <p:cNvPr id="860" name="Grupp 859">
            <a:extLst>
              <a:ext uri="{FF2B5EF4-FFF2-40B4-BE49-F238E27FC236}">
                <a16:creationId xmlns:a16="http://schemas.microsoft.com/office/drawing/2014/main" id="{866B709A-D0B6-4179-9208-BA0024420E6F}"/>
              </a:ext>
            </a:extLst>
          </p:cNvPr>
          <p:cNvGrpSpPr/>
          <p:nvPr/>
        </p:nvGrpSpPr>
        <p:grpSpPr>
          <a:xfrm>
            <a:off x="9225551" y="2967416"/>
            <a:ext cx="2460960" cy="707040"/>
            <a:chOff x="9225551" y="2967416"/>
            <a:chExt cx="2460960" cy="707040"/>
          </a:xfrm>
        </p:grpSpPr>
        <p:grpSp>
          <p:nvGrpSpPr>
            <p:cNvPr id="692" name="Grupp 691">
              <a:extLst>
                <a:ext uri="{FF2B5EF4-FFF2-40B4-BE49-F238E27FC236}">
                  <a16:creationId xmlns:a16="http://schemas.microsoft.com/office/drawing/2014/main" id="{C36381CF-582C-6D28-DC3E-9C3A2F42EFA2}"/>
                </a:ext>
              </a:extLst>
            </p:cNvPr>
            <p:cNvGrpSpPr/>
            <p:nvPr/>
          </p:nvGrpSpPr>
          <p:grpSpPr>
            <a:xfrm>
              <a:off x="9225551" y="2967416"/>
              <a:ext cx="951480" cy="542160"/>
              <a:chOff x="9225551" y="2967416"/>
              <a:chExt cx="951480" cy="542160"/>
            </a:xfrm>
          </p:grpSpPr>
          <mc:AlternateContent xmlns:mc="http://schemas.openxmlformats.org/markup-compatibility/2006">
            <mc:Choice xmlns:p14="http://schemas.microsoft.com/office/powerpoint/2010/main" Requires="p14">
              <p:contentPart p14:bwMode="auto" r:id="rId553">
                <p14:nvContentPartPr>
                  <p14:cNvPr id="683" name="Pennanteckning 682">
                    <a:extLst>
                      <a:ext uri="{FF2B5EF4-FFF2-40B4-BE49-F238E27FC236}">
                        <a16:creationId xmlns:a16="http://schemas.microsoft.com/office/drawing/2014/main" id="{1FBFAEE0-47E7-6D7E-A4D9-94DE14765CDF}"/>
                      </a:ext>
                    </a:extLst>
                  </p14:cNvPr>
                  <p14:cNvContentPartPr/>
                  <p14:nvPr/>
                </p14:nvContentPartPr>
                <p14:xfrm>
                  <a:off x="9225551" y="3310136"/>
                  <a:ext cx="10440" cy="155880"/>
                </p14:xfrm>
              </p:contentPart>
            </mc:Choice>
            <mc:Fallback>
              <p:pic>
                <p:nvPicPr>
                  <p:cNvPr id="683" name="Pennanteckning 682">
                    <a:extLst>
                      <a:ext uri="{FF2B5EF4-FFF2-40B4-BE49-F238E27FC236}">
                        <a16:creationId xmlns:a16="http://schemas.microsoft.com/office/drawing/2014/main" id="{1FBFAEE0-47E7-6D7E-A4D9-94DE14765CDF}"/>
                      </a:ext>
                    </a:extLst>
                  </p:cNvPr>
                  <p:cNvPicPr/>
                  <p:nvPr/>
                </p:nvPicPr>
                <p:blipFill>
                  <a:blip r:embed="rId554"/>
                  <a:stretch>
                    <a:fillRect/>
                  </a:stretch>
                </p:blipFill>
                <p:spPr>
                  <a:xfrm>
                    <a:off x="9210071" y="3295016"/>
                    <a:ext cx="410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555">
                <p14:nvContentPartPr>
                  <p14:cNvPr id="684" name="Pennanteckning 683">
                    <a:extLst>
                      <a:ext uri="{FF2B5EF4-FFF2-40B4-BE49-F238E27FC236}">
                        <a16:creationId xmlns:a16="http://schemas.microsoft.com/office/drawing/2014/main" id="{D4C96CF6-FF29-DEC1-1F65-C3DE379F2D65}"/>
                      </a:ext>
                    </a:extLst>
                  </p14:cNvPr>
                  <p14:cNvContentPartPr/>
                  <p14:nvPr/>
                </p14:nvContentPartPr>
                <p14:xfrm>
                  <a:off x="9276311" y="3234896"/>
                  <a:ext cx="237960" cy="226440"/>
                </p14:xfrm>
              </p:contentPart>
            </mc:Choice>
            <mc:Fallback>
              <p:pic>
                <p:nvPicPr>
                  <p:cNvPr id="684" name="Pennanteckning 683">
                    <a:extLst>
                      <a:ext uri="{FF2B5EF4-FFF2-40B4-BE49-F238E27FC236}">
                        <a16:creationId xmlns:a16="http://schemas.microsoft.com/office/drawing/2014/main" id="{D4C96CF6-FF29-DEC1-1F65-C3DE379F2D65}"/>
                      </a:ext>
                    </a:extLst>
                  </p:cNvPr>
                  <p:cNvPicPr/>
                  <p:nvPr/>
                </p:nvPicPr>
                <p:blipFill>
                  <a:blip r:embed="rId556"/>
                  <a:stretch>
                    <a:fillRect/>
                  </a:stretch>
                </p:blipFill>
                <p:spPr>
                  <a:xfrm>
                    <a:off x="9261191" y="3219776"/>
                    <a:ext cx="2685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557">
                <p14:nvContentPartPr>
                  <p14:cNvPr id="685" name="Pennanteckning 684">
                    <a:extLst>
                      <a:ext uri="{FF2B5EF4-FFF2-40B4-BE49-F238E27FC236}">
                        <a16:creationId xmlns:a16="http://schemas.microsoft.com/office/drawing/2014/main" id="{DCBFA323-ECEA-9921-9C8B-7E187575B6BD}"/>
                      </a:ext>
                    </a:extLst>
                  </p14:cNvPr>
                  <p14:cNvContentPartPr/>
                  <p14:nvPr/>
                </p14:nvContentPartPr>
                <p14:xfrm>
                  <a:off x="9300791" y="3476096"/>
                  <a:ext cx="180360" cy="33480"/>
                </p14:xfrm>
              </p:contentPart>
            </mc:Choice>
            <mc:Fallback>
              <p:pic>
                <p:nvPicPr>
                  <p:cNvPr id="685" name="Pennanteckning 684">
                    <a:extLst>
                      <a:ext uri="{FF2B5EF4-FFF2-40B4-BE49-F238E27FC236}">
                        <a16:creationId xmlns:a16="http://schemas.microsoft.com/office/drawing/2014/main" id="{DCBFA323-ECEA-9921-9C8B-7E187575B6BD}"/>
                      </a:ext>
                    </a:extLst>
                  </p:cNvPr>
                  <p:cNvPicPr/>
                  <p:nvPr/>
                </p:nvPicPr>
                <p:blipFill>
                  <a:blip r:embed="rId558"/>
                  <a:stretch>
                    <a:fillRect/>
                  </a:stretch>
                </p:blipFill>
                <p:spPr>
                  <a:xfrm>
                    <a:off x="9285311" y="3460616"/>
                    <a:ext cx="2106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559">
                <p14:nvContentPartPr>
                  <p14:cNvPr id="686" name="Pennanteckning 685">
                    <a:extLst>
                      <a:ext uri="{FF2B5EF4-FFF2-40B4-BE49-F238E27FC236}">
                        <a16:creationId xmlns:a16="http://schemas.microsoft.com/office/drawing/2014/main" id="{8B2577A6-2AD4-9656-4186-F7896B3CCB1A}"/>
                      </a:ext>
                    </a:extLst>
                  </p14:cNvPr>
                  <p14:cNvContentPartPr/>
                  <p14:nvPr/>
                </p14:nvContentPartPr>
                <p14:xfrm>
                  <a:off x="9375311" y="3194936"/>
                  <a:ext cx="360" cy="47880"/>
                </p14:xfrm>
              </p:contentPart>
            </mc:Choice>
            <mc:Fallback>
              <p:pic>
                <p:nvPicPr>
                  <p:cNvPr id="686" name="Pennanteckning 685">
                    <a:extLst>
                      <a:ext uri="{FF2B5EF4-FFF2-40B4-BE49-F238E27FC236}">
                        <a16:creationId xmlns:a16="http://schemas.microsoft.com/office/drawing/2014/main" id="{8B2577A6-2AD4-9656-4186-F7896B3CCB1A}"/>
                      </a:ext>
                    </a:extLst>
                  </p:cNvPr>
                  <p:cNvPicPr/>
                  <p:nvPr/>
                </p:nvPicPr>
                <p:blipFill>
                  <a:blip r:embed="rId560"/>
                  <a:stretch>
                    <a:fillRect/>
                  </a:stretch>
                </p:blipFill>
                <p:spPr>
                  <a:xfrm>
                    <a:off x="9359831" y="3179456"/>
                    <a:ext cx="309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561">
                <p14:nvContentPartPr>
                  <p14:cNvPr id="687" name="Pennanteckning 686">
                    <a:extLst>
                      <a:ext uri="{FF2B5EF4-FFF2-40B4-BE49-F238E27FC236}">
                        <a16:creationId xmlns:a16="http://schemas.microsoft.com/office/drawing/2014/main" id="{C0763236-F8AB-8BE6-6D97-1174C41D5CE0}"/>
                      </a:ext>
                    </a:extLst>
                  </p14:cNvPr>
                  <p14:cNvContentPartPr/>
                  <p14:nvPr/>
                </p14:nvContentPartPr>
                <p14:xfrm>
                  <a:off x="9375311" y="3105296"/>
                  <a:ext cx="218880" cy="279000"/>
                </p14:xfrm>
              </p:contentPart>
            </mc:Choice>
            <mc:Fallback>
              <p:pic>
                <p:nvPicPr>
                  <p:cNvPr id="687" name="Pennanteckning 686">
                    <a:extLst>
                      <a:ext uri="{FF2B5EF4-FFF2-40B4-BE49-F238E27FC236}">
                        <a16:creationId xmlns:a16="http://schemas.microsoft.com/office/drawing/2014/main" id="{C0763236-F8AB-8BE6-6D97-1174C41D5CE0}"/>
                      </a:ext>
                    </a:extLst>
                  </p:cNvPr>
                  <p:cNvPicPr/>
                  <p:nvPr/>
                </p:nvPicPr>
                <p:blipFill>
                  <a:blip r:embed="rId562"/>
                  <a:stretch>
                    <a:fillRect/>
                  </a:stretch>
                </p:blipFill>
                <p:spPr>
                  <a:xfrm>
                    <a:off x="9359831" y="3090176"/>
                    <a:ext cx="24912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563">
                <p14:nvContentPartPr>
                  <p14:cNvPr id="688" name="Pennanteckning 687">
                    <a:extLst>
                      <a:ext uri="{FF2B5EF4-FFF2-40B4-BE49-F238E27FC236}">
                        <a16:creationId xmlns:a16="http://schemas.microsoft.com/office/drawing/2014/main" id="{7EF8A102-B124-ED2B-F0C1-35665ACD3CBD}"/>
                      </a:ext>
                    </a:extLst>
                  </p14:cNvPr>
                  <p14:cNvContentPartPr/>
                  <p14:nvPr/>
                </p14:nvContentPartPr>
                <p14:xfrm>
                  <a:off x="9469631" y="2999096"/>
                  <a:ext cx="17280" cy="93960"/>
                </p14:xfrm>
              </p:contentPart>
            </mc:Choice>
            <mc:Fallback>
              <p:pic>
                <p:nvPicPr>
                  <p:cNvPr id="688" name="Pennanteckning 687">
                    <a:extLst>
                      <a:ext uri="{FF2B5EF4-FFF2-40B4-BE49-F238E27FC236}">
                        <a16:creationId xmlns:a16="http://schemas.microsoft.com/office/drawing/2014/main" id="{7EF8A102-B124-ED2B-F0C1-35665ACD3CBD}"/>
                      </a:ext>
                    </a:extLst>
                  </p:cNvPr>
                  <p:cNvPicPr/>
                  <p:nvPr/>
                </p:nvPicPr>
                <p:blipFill>
                  <a:blip r:embed="rId564"/>
                  <a:stretch>
                    <a:fillRect/>
                  </a:stretch>
                </p:blipFill>
                <p:spPr>
                  <a:xfrm>
                    <a:off x="9454511" y="2983616"/>
                    <a:ext cx="475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565">
                <p14:nvContentPartPr>
                  <p14:cNvPr id="689" name="Pennanteckning 688">
                    <a:extLst>
                      <a:ext uri="{FF2B5EF4-FFF2-40B4-BE49-F238E27FC236}">
                        <a16:creationId xmlns:a16="http://schemas.microsoft.com/office/drawing/2014/main" id="{191CD63A-0BFD-5408-DECE-93C0AB82AF30}"/>
                      </a:ext>
                    </a:extLst>
                  </p14:cNvPr>
                  <p14:cNvContentPartPr/>
                  <p14:nvPr/>
                </p14:nvContentPartPr>
                <p14:xfrm>
                  <a:off x="9487991" y="2967416"/>
                  <a:ext cx="243000" cy="275760"/>
                </p14:xfrm>
              </p:contentPart>
            </mc:Choice>
            <mc:Fallback>
              <p:pic>
                <p:nvPicPr>
                  <p:cNvPr id="689" name="Pennanteckning 688">
                    <a:extLst>
                      <a:ext uri="{FF2B5EF4-FFF2-40B4-BE49-F238E27FC236}">
                        <a16:creationId xmlns:a16="http://schemas.microsoft.com/office/drawing/2014/main" id="{191CD63A-0BFD-5408-DECE-93C0AB82AF30}"/>
                      </a:ext>
                    </a:extLst>
                  </p:cNvPr>
                  <p:cNvPicPr/>
                  <p:nvPr/>
                </p:nvPicPr>
                <p:blipFill>
                  <a:blip r:embed="rId566"/>
                  <a:stretch>
                    <a:fillRect/>
                  </a:stretch>
                </p:blipFill>
                <p:spPr>
                  <a:xfrm>
                    <a:off x="9472871" y="2951936"/>
                    <a:ext cx="2736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567">
                <p14:nvContentPartPr>
                  <p14:cNvPr id="691" name="Pennanteckning 690">
                    <a:extLst>
                      <a:ext uri="{FF2B5EF4-FFF2-40B4-BE49-F238E27FC236}">
                        <a16:creationId xmlns:a16="http://schemas.microsoft.com/office/drawing/2014/main" id="{E9A8F085-EFD1-833F-AA19-B69E63428EA9}"/>
                      </a:ext>
                    </a:extLst>
                  </p14:cNvPr>
                  <p14:cNvContentPartPr/>
                  <p14:nvPr/>
                </p14:nvContentPartPr>
                <p14:xfrm>
                  <a:off x="9858431" y="3239936"/>
                  <a:ext cx="318600" cy="90000"/>
                </p14:xfrm>
              </p:contentPart>
            </mc:Choice>
            <mc:Fallback>
              <p:pic>
                <p:nvPicPr>
                  <p:cNvPr id="691" name="Pennanteckning 690">
                    <a:extLst>
                      <a:ext uri="{FF2B5EF4-FFF2-40B4-BE49-F238E27FC236}">
                        <a16:creationId xmlns:a16="http://schemas.microsoft.com/office/drawing/2014/main" id="{E9A8F085-EFD1-833F-AA19-B69E63428EA9}"/>
                      </a:ext>
                    </a:extLst>
                  </p:cNvPr>
                  <p:cNvPicPr/>
                  <p:nvPr/>
                </p:nvPicPr>
                <p:blipFill>
                  <a:blip r:embed="rId568"/>
                  <a:stretch>
                    <a:fillRect/>
                  </a:stretch>
                </p:blipFill>
                <p:spPr>
                  <a:xfrm>
                    <a:off x="9843311" y="3224816"/>
                    <a:ext cx="349200" cy="120240"/>
                  </a:xfrm>
                  <a:prstGeom prst="rect">
                    <a:avLst/>
                  </a:prstGeom>
                </p:spPr>
              </p:pic>
            </mc:Fallback>
          </mc:AlternateContent>
        </p:grpSp>
        <p:grpSp>
          <p:nvGrpSpPr>
            <p:cNvPr id="711" name="Grupp 710">
              <a:extLst>
                <a:ext uri="{FF2B5EF4-FFF2-40B4-BE49-F238E27FC236}">
                  <a16:creationId xmlns:a16="http://schemas.microsoft.com/office/drawing/2014/main" id="{786874BA-6888-72D0-FB65-D8A6999DEFA2}"/>
                </a:ext>
              </a:extLst>
            </p:cNvPr>
            <p:cNvGrpSpPr/>
            <p:nvPr/>
          </p:nvGrpSpPr>
          <p:grpSpPr>
            <a:xfrm>
              <a:off x="10415351" y="2997296"/>
              <a:ext cx="1271160" cy="677160"/>
              <a:chOff x="10415351" y="2997296"/>
              <a:chExt cx="1271160" cy="677160"/>
            </a:xfrm>
          </p:grpSpPr>
          <mc:AlternateContent xmlns:mc="http://schemas.openxmlformats.org/markup-compatibility/2006">
            <mc:Choice xmlns:p14="http://schemas.microsoft.com/office/powerpoint/2010/main" Requires="p14">
              <p:contentPart p14:bwMode="auto" r:id="rId569">
                <p14:nvContentPartPr>
                  <p14:cNvPr id="693" name="Pennanteckning 692">
                    <a:extLst>
                      <a:ext uri="{FF2B5EF4-FFF2-40B4-BE49-F238E27FC236}">
                        <a16:creationId xmlns:a16="http://schemas.microsoft.com/office/drawing/2014/main" id="{278DC11F-F558-E63D-E826-CFADBB17FD26}"/>
                      </a:ext>
                    </a:extLst>
                  </p14:cNvPr>
                  <p14:cNvContentPartPr/>
                  <p14:nvPr/>
                </p14:nvContentPartPr>
                <p14:xfrm>
                  <a:off x="10415351" y="3160376"/>
                  <a:ext cx="109800" cy="97560"/>
                </p14:xfrm>
              </p:contentPart>
            </mc:Choice>
            <mc:Fallback>
              <p:pic>
                <p:nvPicPr>
                  <p:cNvPr id="693" name="Pennanteckning 692">
                    <a:extLst>
                      <a:ext uri="{FF2B5EF4-FFF2-40B4-BE49-F238E27FC236}">
                        <a16:creationId xmlns:a16="http://schemas.microsoft.com/office/drawing/2014/main" id="{278DC11F-F558-E63D-E826-CFADBB17FD26}"/>
                      </a:ext>
                    </a:extLst>
                  </p:cNvPr>
                  <p:cNvPicPr/>
                  <p:nvPr/>
                </p:nvPicPr>
                <p:blipFill>
                  <a:blip r:embed="rId570"/>
                  <a:stretch>
                    <a:fillRect/>
                  </a:stretch>
                </p:blipFill>
                <p:spPr>
                  <a:xfrm>
                    <a:off x="10399871" y="3145256"/>
                    <a:ext cx="1404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571">
                <p14:nvContentPartPr>
                  <p14:cNvPr id="694" name="Pennanteckning 693">
                    <a:extLst>
                      <a:ext uri="{FF2B5EF4-FFF2-40B4-BE49-F238E27FC236}">
                        <a16:creationId xmlns:a16="http://schemas.microsoft.com/office/drawing/2014/main" id="{4CA0F563-CCFA-0314-FBCB-F17322C6B050}"/>
                      </a:ext>
                    </a:extLst>
                  </p14:cNvPr>
                  <p14:cNvContentPartPr/>
                  <p14:nvPr/>
                </p14:nvContentPartPr>
                <p14:xfrm>
                  <a:off x="10616951" y="3042656"/>
                  <a:ext cx="279720" cy="167760"/>
                </p14:xfrm>
              </p:contentPart>
            </mc:Choice>
            <mc:Fallback>
              <p:pic>
                <p:nvPicPr>
                  <p:cNvPr id="694" name="Pennanteckning 693">
                    <a:extLst>
                      <a:ext uri="{FF2B5EF4-FFF2-40B4-BE49-F238E27FC236}">
                        <a16:creationId xmlns:a16="http://schemas.microsoft.com/office/drawing/2014/main" id="{4CA0F563-CCFA-0314-FBCB-F17322C6B050}"/>
                      </a:ext>
                    </a:extLst>
                  </p:cNvPr>
                  <p:cNvPicPr/>
                  <p:nvPr/>
                </p:nvPicPr>
                <p:blipFill>
                  <a:blip r:embed="rId572"/>
                  <a:stretch>
                    <a:fillRect/>
                  </a:stretch>
                </p:blipFill>
                <p:spPr>
                  <a:xfrm>
                    <a:off x="10601471" y="3027176"/>
                    <a:ext cx="3103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73">
                <p14:nvContentPartPr>
                  <p14:cNvPr id="695" name="Pennanteckning 694">
                    <a:extLst>
                      <a:ext uri="{FF2B5EF4-FFF2-40B4-BE49-F238E27FC236}">
                        <a16:creationId xmlns:a16="http://schemas.microsoft.com/office/drawing/2014/main" id="{D8FC223A-FC32-7C55-49DC-03999A714972}"/>
                      </a:ext>
                    </a:extLst>
                  </p14:cNvPr>
                  <p14:cNvContentPartPr/>
                  <p14:nvPr/>
                </p14:nvContentPartPr>
                <p14:xfrm>
                  <a:off x="10951391" y="3136256"/>
                  <a:ext cx="16920" cy="20520"/>
                </p14:xfrm>
              </p:contentPart>
            </mc:Choice>
            <mc:Fallback>
              <p:pic>
                <p:nvPicPr>
                  <p:cNvPr id="695" name="Pennanteckning 694">
                    <a:extLst>
                      <a:ext uri="{FF2B5EF4-FFF2-40B4-BE49-F238E27FC236}">
                        <a16:creationId xmlns:a16="http://schemas.microsoft.com/office/drawing/2014/main" id="{D8FC223A-FC32-7C55-49DC-03999A714972}"/>
                      </a:ext>
                    </a:extLst>
                  </p:cNvPr>
                  <p:cNvPicPr/>
                  <p:nvPr/>
                </p:nvPicPr>
                <p:blipFill>
                  <a:blip r:embed="rId574"/>
                  <a:stretch>
                    <a:fillRect/>
                  </a:stretch>
                </p:blipFill>
                <p:spPr>
                  <a:xfrm>
                    <a:off x="10936271" y="3121136"/>
                    <a:ext cx="4752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575">
                <p14:nvContentPartPr>
                  <p14:cNvPr id="696" name="Pennanteckning 695">
                    <a:extLst>
                      <a:ext uri="{FF2B5EF4-FFF2-40B4-BE49-F238E27FC236}">
                        <a16:creationId xmlns:a16="http://schemas.microsoft.com/office/drawing/2014/main" id="{D3513A70-ECE3-E4AC-828E-C3D30EED769D}"/>
                      </a:ext>
                    </a:extLst>
                  </p14:cNvPr>
                  <p14:cNvContentPartPr/>
                  <p14:nvPr/>
                </p14:nvContentPartPr>
                <p14:xfrm>
                  <a:off x="10962551" y="3066056"/>
                  <a:ext cx="7920" cy="6120"/>
                </p14:xfrm>
              </p:contentPart>
            </mc:Choice>
            <mc:Fallback>
              <p:pic>
                <p:nvPicPr>
                  <p:cNvPr id="696" name="Pennanteckning 695">
                    <a:extLst>
                      <a:ext uri="{FF2B5EF4-FFF2-40B4-BE49-F238E27FC236}">
                        <a16:creationId xmlns:a16="http://schemas.microsoft.com/office/drawing/2014/main" id="{D3513A70-ECE3-E4AC-828E-C3D30EED769D}"/>
                      </a:ext>
                    </a:extLst>
                  </p:cNvPr>
                  <p:cNvPicPr/>
                  <p:nvPr/>
                </p:nvPicPr>
                <p:blipFill>
                  <a:blip r:embed="rId576"/>
                  <a:stretch>
                    <a:fillRect/>
                  </a:stretch>
                </p:blipFill>
                <p:spPr>
                  <a:xfrm>
                    <a:off x="10947071" y="3050576"/>
                    <a:ext cx="385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577">
                <p14:nvContentPartPr>
                  <p14:cNvPr id="697" name="Pennanteckning 696">
                    <a:extLst>
                      <a:ext uri="{FF2B5EF4-FFF2-40B4-BE49-F238E27FC236}">
                        <a16:creationId xmlns:a16="http://schemas.microsoft.com/office/drawing/2014/main" id="{79AF5087-6610-E872-5377-E6FA8FBF1644}"/>
                      </a:ext>
                    </a:extLst>
                  </p14:cNvPr>
                  <p14:cNvContentPartPr/>
                  <p14:nvPr/>
                </p14:nvContentPartPr>
                <p14:xfrm>
                  <a:off x="11030951" y="2997296"/>
                  <a:ext cx="16200" cy="290880"/>
                </p14:xfrm>
              </p:contentPart>
            </mc:Choice>
            <mc:Fallback>
              <p:pic>
                <p:nvPicPr>
                  <p:cNvPr id="697" name="Pennanteckning 696">
                    <a:extLst>
                      <a:ext uri="{FF2B5EF4-FFF2-40B4-BE49-F238E27FC236}">
                        <a16:creationId xmlns:a16="http://schemas.microsoft.com/office/drawing/2014/main" id="{79AF5087-6610-E872-5377-E6FA8FBF1644}"/>
                      </a:ext>
                    </a:extLst>
                  </p:cNvPr>
                  <p:cNvPicPr/>
                  <p:nvPr/>
                </p:nvPicPr>
                <p:blipFill>
                  <a:blip r:embed="rId578"/>
                  <a:stretch>
                    <a:fillRect/>
                  </a:stretch>
                </p:blipFill>
                <p:spPr>
                  <a:xfrm>
                    <a:off x="11015831" y="2982176"/>
                    <a:ext cx="468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579">
                <p14:nvContentPartPr>
                  <p14:cNvPr id="698" name="Pennanteckning 697">
                    <a:extLst>
                      <a:ext uri="{FF2B5EF4-FFF2-40B4-BE49-F238E27FC236}">
                        <a16:creationId xmlns:a16="http://schemas.microsoft.com/office/drawing/2014/main" id="{AD6F7994-1292-EAA4-5283-323FA75B2F16}"/>
                      </a:ext>
                    </a:extLst>
                  </p14:cNvPr>
                  <p14:cNvContentPartPr/>
                  <p14:nvPr/>
                </p14:nvContentPartPr>
                <p14:xfrm>
                  <a:off x="11026991" y="3100256"/>
                  <a:ext cx="103320" cy="51480"/>
                </p14:xfrm>
              </p:contentPart>
            </mc:Choice>
            <mc:Fallback>
              <p:pic>
                <p:nvPicPr>
                  <p:cNvPr id="698" name="Pennanteckning 697">
                    <a:extLst>
                      <a:ext uri="{FF2B5EF4-FFF2-40B4-BE49-F238E27FC236}">
                        <a16:creationId xmlns:a16="http://schemas.microsoft.com/office/drawing/2014/main" id="{AD6F7994-1292-EAA4-5283-323FA75B2F16}"/>
                      </a:ext>
                    </a:extLst>
                  </p:cNvPr>
                  <p:cNvPicPr/>
                  <p:nvPr/>
                </p:nvPicPr>
                <p:blipFill>
                  <a:blip r:embed="rId580"/>
                  <a:stretch>
                    <a:fillRect/>
                  </a:stretch>
                </p:blipFill>
                <p:spPr>
                  <a:xfrm>
                    <a:off x="11011511" y="3085136"/>
                    <a:ext cx="1339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581">
                <p14:nvContentPartPr>
                  <p14:cNvPr id="699" name="Pennanteckning 698">
                    <a:extLst>
                      <a:ext uri="{FF2B5EF4-FFF2-40B4-BE49-F238E27FC236}">
                        <a16:creationId xmlns:a16="http://schemas.microsoft.com/office/drawing/2014/main" id="{7D038997-A95E-02B3-3B56-C050E176798E}"/>
                      </a:ext>
                    </a:extLst>
                  </p14:cNvPr>
                  <p14:cNvContentPartPr/>
                  <p14:nvPr/>
                </p14:nvContentPartPr>
                <p14:xfrm>
                  <a:off x="11137151" y="3019976"/>
                  <a:ext cx="292320" cy="119880"/>
                </p14:xfrm>
              </p:contentPart>
            </mc:Choice>
            <mc:Fallback>
              <p:pic>
                <p:nvPicPr>
                  <p:cNvPr id="699" name="Pennanteckning 698">
                    <a:extLst>
                      <a:ext uri="{FF2B5EF4-FFF2-40B4-BE49-F238E27FC236}">
                        <a16:creationId xmlns:a16="http://schemas.microsoft.com/office/drawing/2014/main" id="{7D038997-A95E-02B3-3B56-C050E176798E}"/>
                      </a:ext>
                    </a:extLst>
                  </p:cNvPr>
                  <p:cNvPicPr/>
                  <p:nvPr/>
                </p:nvPicPr>
                <p:blipFill>
                  <a:blip r:embed="rId582"/>
                  <a:stretch>
                    <a:fillRect/>
                  </a:stretch>
                </p:blipFill>
                <p:spPr>
                  <a:xfrm>
                    <a:off x="11122031" y="3004856"/>
                    <a:ext cx="3229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583">
                <p14:nvContentPartPr>
                  <p14:cNvPr id="700" name="Pennanteckning 699">
                    <a:extLst>
                      <a:ext uri="{FF2B5EF4-FFF2-40B4-BE49-F238E27FC236}">
                        <a16:creationId xmlns:a16="http://schemas.microsoft.com/office/drawing/2014/main" id="{A17BCCD0-FE6F-602C-EFC9-A47B7F724053}"/>
                      </a:ext>
                    </a:extLst>
                  </p14:cNvPr>
                  <p14:cNvContentPartPr/>
                  <p14:nvPr/>
                </p14:nvContentPartPr>
                <p14:xfrm>
                  <a:off x="10431911" y="3440096"/>
                  <a:ext cx="128520" cy="95760"/>
                </p14:xfrm>
              </p:contentPart>
            </mc:Choice>
            <mc:Fallback>
              <p:pic>
                <p:nvPicPr>
                  <p:cNvPr id="700" name="Pennanteckning 699">
                    <a:extLst>
                      <a:ext uri="{FF2B5EF4-FFF2-40B4-BE49-F238E27FC236}">
                        <a16:creationId xmlns:a16="http://schemas.microsoft.com/office/drawing/2014/main" id="{A17BCCD0-FE6F-602C-EFC9-A47B7F724053}"/>
                      </a:ext>
                    </a:extLst>
                  </p:cNvPr>
                  <p:cNvPicPr/>
                  <p:nvPr/>
                </p:nvPicPr>
                <p:blipFill>
                  <a:blip r:embed="rId584"/>
                  <a:stretch>
                    <a:fillRect/>
                  </a:stretch>
                </p:blipFill>
                <p:spPr>
                  <a:xfrm>
                    <a:off x="10416791" y="3424616"/>
                    <a:ext cx="1591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585">
                <p14:nvContentPartPr>
                  <p14:cNvPr id="701" name="Pennanteckning 700">
                    <a:extLst>
                      <a:ext uri="{FF2B5EF4-FFF2-40B4-BE49-F238E27FC236}">
                        <a16:creationId xmlns:a16="http://schemas.microsoft.com/office/drawing/2014/main" id="{E0386055-7596-9C4C-9E28-50FCA3F0CACA}"/>
                      </a:ext>
                    </a:extLst>
                  </p14:cNvPr>
                  <p14:cNvContentPartPr/>
                  <p14:nvPr/>
                </p14:nvContentPartPr>
                <p14:xfrm>
                  <a:off x="10665551" y="3497696"/>
                  <a:ext cx="18720" cy="18000"/>
                </p14:xfrm>
              </p:contentPart>
            </mc:Choice>
            <mc:Fallback>
              <p:pic>
                <p:nvPicPr>
                  <p:cNvPr id="701" name="Pennanteckning 700">
                    <a:extLst>
                      <a:ext uri="{FF2B5EF4-FFF2-40B4-BE49-F238E27FC236}">
                        <a16:creationId xmlns:a16="http://schemas.microsoft.com/office/drawing/2014/main" id="{E0386055-7596-9C4C-9E28-50FCA3F0CACA}"/>
                      </a:ext>
                    </a:extLst>
                  </p:cNvPr>
                  <p:cNvPicPr/>
                  <p:nvPr/>
                </p:nvPicPr>
                <p:blipFill>
                  <a:blip r:embed="rId586"/>
                  <a:stretch>
                    <a:fillRect/>
                  </a:stretch>
                </p:blipFill>
                <p:spPr>
                  <a:xfrm>
                    <a:off x="10650071" y="3482576"/>
                    <a:ext cx="493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587">
                <p14:nvContentPartPr>
                  <p14:cNvPr id="702" name="Pennanteckning 701">
                    <a:extLst>
                      <a:ext uri="{FF2B5EF4-FFF2-40B4-BE49-F238E27FC236}">
                        <a16:creationId xmlns:a16="http://schemas.microsoft.com/office/drawing/2014/main" id="{76DACE4E-9EBD-F463-38E7-523FFD8690C6}"/>
                      </a:ext>
                    </a:extLst>
                  </p14:cNvPr>
                  <p14:cNvContentPartPr/>
                  <p14:nvPr/>
                </p14:nvContentPartPr>
                <p14:xfrm>
                  <a:off x="10754111" y="3443696"/>
                  <a:ext cx="120960" cy="230760"/>
                </p14:xfrm>
              </p:contentPart>
            </mc:Choice>
            <mc:Fallback>
              <p:pic>
                <p:nvPicPr>
                  <p:cNvPr id="702" name="Pennanteckning 701">
                    <a:extLst>
                      <a:ext uri="{FF2B5EF4-FFF2-40B4-BE49-F238E27FC236}">
                        <a16:creationId xmlns:a16="http://schemas.microsoft.com/office/drawing/2014/main" id="{76DACE4E-9EBD-F463-38E7-523FFD8690C6}"/>
                      </a:ext>
                    </a:extLst>
                  </p:cNvPr>
                  <p:cNvPicPr/>
                  <p:nvPr/>
                </p:nvPicPr>
                <p:blipFill>
                  <a:blip r:embed="rId588"/>
                  <a:stretch>
                    <a:fillRect/>
                  </a:stretch>
                </p:blipFill>
                <p:spPr>
                  <a:xfrm>
                    <a:off x="10738991" y="3428576"/>
                    <a:ext cx="1512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589">
                <p14:nvContentPartPr>
                  <p14:cNvPr id="703" name="Pennanteckning 702">
                    <a:extLst>
                      <a:ext uri="{FF2B5EF4-FFF2-40B4-BE49-F238E27FC236}">
                        <a16:creationId xmlns:a16="http://schemas.microsoft.com/office/drawing/2014/main" id="{2679DA04-1923-55B4-064F-4B30547521F0}"/>
                      </a:ext>
                    </a:extLst>
                  </p14:cNvPr>
                  <p14:cNvContentPartPr/>
                  <p14:nvPr/>
                </p14:nvContentPartPr>
                <p14:xfrm>
                  <a:off x="10965791" y="3496976"/>
                  <a:ext cx="7920" cy="3600"/>
                </p14:xfrm>
              </p:contentPart>
            </mc:Choice>
            <mc:Fallback>
              <p:pic>
                <p:nvPicPr>
                  <p:cNvPr id="703" name="Pennanteckning 702">
                    <a:extLst>
                      <a:ext uri="{FF2B5EF4-FFF2-40B4-BE49-F238E27FC236}">
                        <a16:creationId xmlns:a16="http://schemas.microsoft.com/office/drawing/2014/main" id="{2679DA04-1923-55B4-064F-4B30547521F0}"/>
                      </a:ext>
                    </a:extLst>
                  </p:cNvPr>
                  <p:cNvPicPr/>
                  <p:nvPr/>
                </p:nvPicPr>
                <p:blipFill>
                  <a:blip r:embed="rId590"/>
                  <a:stretch>
                    <a:fillRect/>
                  </a:stretch>
                </p:blipFill>
                <p:spPr>
                  <a:xfrm>
                    <a:off x="10950671" y="3481496"/>
                    <a:ext cx="385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591">
                <p14:nvContentPartPr>
                  <p14:cNvPr id="704" name="Pennanteckning 703">
                    <a:extLst>
                      <a:ext uri="{FF2B5EF4-FFF2-40B4-BE49-F238E27FC236}">
                        <a16:creationId xmlns:a16="http://schemas.microsoft.com/office/drawing/2014/main" id="{B587A0A6-8784-6060-87ED-D260B892AAE2}"/>
                      </a:ext>
                    </a:extLst>
                  </p14:cNvPr>
                  <p14:cNvContentPartPr/>
                  <p14:nvPr/>
                </p14:nvContentPartPr>
                <p14:xfrm>
                  <a:off x="11199071" y="3383216"/>
                  <a:ext cx="25560" cy="102600"/>
                </p14:xfrm>
              </p:contentPart>
            </mc:Choice>
            <mc:Fallback>
              <p:pic>
                <p:nvPicPr>
                  <p:cNvPr id="704" name="Pennanteckning 703">
                    <a:extLst>
                      <a:ext uri="{FF2B5EF4-FFF2-40B4-BE49-F238E27FC236}">
                        <a16:creationId xmlns:a16="http://schemas.microsoft.com/office/drawing/2014/main" id="{B587A0A6-8784-6060-87ED-D260B892AAE2}"/>
                      </a:ext>
                    </a:extLst>
                  </p:cNvPr>
                  <p:cNvPicPr/>
                  <p:nvPr/>
                </p:nvPicPr>
                <p:blipFill>
                  <a:blip r:embed="rId592"/>
                  <a:stretch>
                    <a:fillRect/>
                  </a:stretch>
                </p:blipFill>
                <p:spPr>
                  <a:xfrm>
                    <a:off x="11183951" y="3367736"/>
                    <a:ext cx="558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593">
                <p14:nvContentPartPr>
                  <p14:cNvPr id="705" name="Pennanteckning 704">
                    <a:extLst>
                      <a:ext uri="{FF2B5EF4-FFF2-40B4-BE49-F238E27FC236}">
                        <a16:creationId xmlns:a16="http://schemas.microsoft.com/office/drawing/2014/main" id="{310D0A95-692B-D7E8-D217-E0B9F08A33E9}"/>
                      </a:ext>
                    </a:extLst>
                  </p14:cNvPr>
                  <p14:cNvContentPartPr/>
                  <p14:nvPr/>
                </p14:nvContentPartPr>
                <p14:xfrm>
                  <a:off x="11199071" y="3351176"/>
                  <a:ext cx="201240" cy="62280"/>
                </p14:xfrm>
              </p:contentPart>
            </mc:Choice>
            <mc:Fallback>
              <p:pic>
                <p:nvPicPr>
                  <p:cNvPr id="705" name="Pennanteckning 704">
                    <a:extLst>
                      <a:ext uri="{FF2B5EF4-FFF2-40B4-BE49-F238E27FC236}">
                        <a16:creationId xmlns:a16="http://schemas.microsoft.com/office/drawing/2014/main" id="{310D0A95-692B-D7E8-D217-E0B9F08A33E9}"/>
                      </a:ext>
                    </a:extLst>
                  </p:cNvPr>
                  <p:cNvPicPr/>
                  <p:nvPr/>
                </p:nvPicPr>
                <p:blipFill>
                  <a:blip r:embed="rId594"/>
                  <a:stretch>
                    <a:fillRect/>
                  </a:stretch>
                </p:blipFill>
                <p:spPr>
                  <a:xfrm>
                    <a:off x="11183951" y="3336056"/>
                    <a:ext cx="2314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595">
                <p14:nvContentPartPr>
                  <p14:cNvPr id="706" name="Pennanteckning 705">
                    <a:extLst>
                      <a:ext uri="{FF2B5EF4-FFF2-40B4-BE49-F238E27FC236}">
                        <a16:creationId xmlns:a16="http://schemas.microsoft.com/office/drawing/2014/main" id="{10B695B2-79AD-91E2-FB5C-9EC63B3BD9A0}"/>
                      </a:ext>
                    </a:extLst>
                  </p14:cNvPr>
                  <p14:cNvContentPartPr/>
                  <p14:nvPr/>
                </p14:nvContentPartPr>
                <p14:xfrm>
                  <a:off x="11456831" y="3335336"/>
                  <a:ext cx="88200" cy="103320"/>
                </p14:xfrm>
              </p:contentPart>
            </mc:Choice>
            <mc:Fallback>
              <p:pic>
                <p:nvPicPr>
                  <p:cNvPr id="706" name="Pennanteckning 705">
                    <a:extLst>
                      <a:ext uri="{FF2B5EF4-FFF2-40B4-BE49-F238E27FC236}">
                        <a16:creationId xmlns:a16="http://schemas.microsoft.com/office/drawing/2014/main" id="{10B695B2-79AD-91E2-FB5C-9EC63B3BD9A0}"/>
                      </a:ext>
                    </a:extLst>
                  </p:cNvPr>
                  <p:cNvPicPr/>
                  <p:nvPr/>
                </p:nvPicPr>
                <p:blipFill>
                  <a:blip r:embed="rId596"/>
                  <a:stretch>
                    <a:fillRect/>
                  </a:stretch>
                </p:blipFill>
                <p:spPr>
                  <a:xfrm>
                    <a:off x="11441711" y="3320216"/>
                    <a:ext cx="1188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597">
                <p14:nvContentPartPr>
                  <p14:cNvPr id="707" name="Pennanteckning 706">
                    <a:extLst>
                      <a:ext uri="{FF2B5EF4-FFF2-40B4-BE49-F238E27FC236}">
                        <a16:creationId xmlns:a16="http://schemas.microsoft.com/office/drawing/2014/main" id="{64100A76-6F4B-1AFA-B4AD-A697A3F7C52E}"/>
                      </a:ext>
                    </a:extLst>
                  </p14:cNvPr>
                  <p14:cNvContentPartPr/>
                  <p14:nvPr/>
                </p14:nvContentPartPr>
                <p14:xfrm>
                  <a:off x="11598311" y="3355496"/>
                  <a:ext cx="38880" cy="84960"/>
                </p14:xfrm>
              </p:contentPart>
            </mc:Choice>
            <mc:Fallback>
              <p:pic>
                <p:nvPicPr>
                  <p:cNvPr id="707" name="Pennanteckning 706">
                    <a:extLst>
                      <a:ext uri="{FF2B5EF4-FFF2-40B4-BE49-F238E27FC236}">
                        <a16:creationId xmlns:a16="http://schemas.microsoft.com/office/drawing/2014/main" id="{64100A76-6F4B-1AFA-B4AD-A697A3F7C52E}"/>
                      </a:ext>
                    </a:extLst>
                  </p:cNvPr>
                  <p:cNvPicPr/>
                  <p:nvPr/>
                </p:nvPicPr>
                <p:blipFill>
                  <a:blip r:embed="rId598"/>
                  <a:stretch>
                    <a:fillRect/>
                  </a:stretch>
                </p:blipFill>
                <p:spPr>
                  <a:xfrm>
                    <a:off x="11583191" y="3340376"/>
                    <a:ext cx="694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599">
                <p14:nvContentPartPr>
                  <p14:cNvPr id="708" name="Pennanteckning 707">
                    <a:extLst>
                      <a:ext uri="{FF2B5EF4-FFF2-40B4-BE49-F238E27FC236}">
                        <a16:creationId xmlns:a16="http://schemas.microsoft.com/office/drawing/2014/main" id="{BCC44C5A-A45B-504F-000B-6C578040F92B}"/>
                      </a:ext>
                    </a:extLst>
                  </p14:cNvPr>
                  <p14:cNvContentPartPr/>
                  <p14:nvPr/>
                </p14:nvContentPartPr>
                <p14:xfrm>
                  <a:off x="11608391" y="3306896"/>
                  <a:ext cx="78120" cy="43920"/>
                </p14:xfrm>
              </p:contentPart>
            </mc:Choice>
            <mc:Fallback>
              <p:pic>
                <p:nvPicPr>
                  <p:cNvPr id="708" name="Pennanteckning 707">
                    <a:extLst>
                      <a:ext uri="{FF2B5EF4-FFF2-40B4-BE49-F238E27FC236}">
                        <a16:creationId xmlns:a16="http://schemas.microsoft.com/office/drawing/2014/main" id="{BCC44C5A-A45B-504F-000B-6C578040F92B}"/>
                      </a:ext>
                    </a:extLst>
                  </p:cNvPr>
                  <p:cNvPicPr/>
                  <p:nvPr/>
                </p:nvPicPr>
                <p:blipFill>
                  <a:blip r:embed="rId600"/>
                  <a:stretch>
                    <a:fillRect/>
                  </a:stretch>
                </p:blipFill>
                <p:spPr>
                  <a:xfrm>
                    <a:off x="11593271" y="3291776"/>
                    <a:ext cx="108720" cy="74520"/>
                  </a:xfrm>
                  <a:prstGeom prst="rect">
                    <a:avLst/>
                  </a:prstGeom>
                </p:spPr>
              </p:pic>
            </mc:Fallback>
          </mc:AlternateContent>
        </p:grpSp>
      </p:grpSp>
      <p:grpSp>
        <p:nvGrpSpPr>
          <p:cNvPr id="723" name="Grupp 722">
            <a:extLst>
              <a:ext uri="{FF2B5EF4-FFF2-40B4-BE49-F238E27FC236}">
                <a16:creationId xmlns:a16="http://schemas.microsoft.com/office/drawing/2014/main" id="{254468FA-2261-6935-4DF6-1A98EBFD190C}"/>
              </a:ext>
            </a:extLst>
          </p:cNvPr>
          <p:cNvGrpSpPr/>
          <p:nvPr/>
        </p:nvGrpSpPr>
        <p:grpSpPr>
          <a:xfrm>
            <a:off x="9171191" y="3752216"/>
            <a:ext cx="2296440" cy="750600"/>
            <a:chOff x="9171191" y="3752216"/>
            <a:chExt cx="2296440" cy="750600"/>
          </a:xfrm>
        </p:grpSpPr>
        <mc:AlternateContent xmlns:mc="http://schemas.openxmlformats.org/markup-compatibility/2006">
          <mc:Choice xmlns:p14="http://schemas.microsoft.com/office/powerpoint/2010/main" Requires="p14">
            <p:contentPart p14:bwMode="auto" r:id="rId601">
              <p14:nvContentPartPr>
                <p14:cNvPr id="712" name="Pennanteckning 711">
                  <a:extLst>
                    <a:ext uri="{FF2B5EF4-FFF2-40B4-BE49-F238E27FC236}">
                      <a16:creationId xmlns:a16="http://schemas.microsoft.com/office/drawing/2014/main" id="{3E50FDEB-044B-2EFC-2D1E-2DCDCD0D8430}"/>
                    </a:ext>
                  </a:extLst>
                </p14:cNvPr>
                <p14:cNvContentPartPr/>
                <p14:nvPr/>
              </p14:nvContentPartPr>
              <p14:xfrm>
                <a:off x="9171191" y="3752216"/>
                <a:ext cx="2296440" cy="229680"/>
              </p14:xfrm>
            </p:contentPart>
          </mc:Choice>
          <mc:Fallback>
            <p:pic>
              <p:nvPicPr>
                <p:cNvPr id="712" name="Pennanteckning 711">
                  <a:extLst>
                    <a:ext uri="{FF2B5EF4-FFF2-40B4-BE49-F238E27FC236}">
                      <a16:creationId xmlns:a16="http://schemas.microsoft.com/office/drawing/2014/main" id="{3E50FDEB-044B-2EFC-2D1E-2DCDCD0D8430}"/>
                    </a:ext>
                  </a:extLst>
                </p:cNvPr>
                <p:cNvPicPr/>
                <p:nvPr/>
              </p:nvPicPr>
              <p:blipFill>
                <a:blip r:embed="rId602"/>
                <a:stretch>
                  <a:fillRect/>
                </a:stretch>
              </p:blipFill>
              <p:spPr>
                <a:xfrm>
                  <a:off x="9155711" y="3736736"/>
                  <a:ext cx="23270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603">
              <p14:nvContentPartPr>
                <p14:cNvPr id="713" name="Pennanteckning 712">
                  <a:extLst>
                    <a:ext uri="{FF2B5EF4-FFF2-40B4-BE49-F238E27FC236}">
                      <a16:creationId xmlns:a16="http://schemas.microsoft.com/office/drawing/2014/main" id="{A972B21A-803F-BF82-2AA8-8EE22E1E8925}"/>
                    </a:ext>
                  </a:extLst>
                </p14:cNvPr>
                <p14:cNvContentPartPr/>
                <p14:nvPr/>
              </p14:nvContentPartPr>
              <p14:xfrm>
                <a:off x="9221231" y="4256576"/>
                <a:ext cx="18720" cy="119160"/>
              </p14:xfrm>
            </p:contentPart>
          </mc:Choice>
          <mc:Fallback>
            <p:pic>
              <p:nvPicPr>
                <p:cNvPr id="713" name="Pennanteckning 712">
                  <a:extLst>
                    <a:ext uri="{FF2B5EF4-FFF2-40B4-BE49-F238E27FC236}">
                      <a16:creationId xmlns:a16="http://schemas.microsoft.com/office/drawing/2014/main" id="{A972B21A-803F-BF82-2AA8-8EE22E1E8925}"/>
                    </a:ext>
                  </a:extLst>
                </p:cNvPr>
                <p:cNvPicPr/>
                <p:nvPr/>
              </p:nvPicPr>
              <p:blipFill>
                <a:blip r:embed="rId604"/>
                <a:stretch>
                  <a:fillRect/>
                </a:stretch>
              </p:blipFill>
              <p:spPr>
                <a:xfrm>
                  <a:off x="9206111" y="4241456"/>
                  <a:ext cx="493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605">
              <p14:nvContentPartPr>
                <p14:cNvPr id="714" name="Pennanteckning 713">
                  <a:extLst>
                    <a:ext uri="{FF2B5EF4-FFF2-40B4-BE49-F238E27FC236}">
                      <a16:creationId xmlns:a16="http://schemas.microsoft.com/office/drawing/2014/main" id="{2D0DDF92-F34E-A714-6EBE-E2731F2CD251}"/>
                    </a:ext>
                  </a:extLst>
                </p14:cNvPr>
                <p14:cNvContentPartPr/>
                <p14:nvPr/>
              </p14:nvContentPartPr>
              <p14:xfrm>
                <a:off x="9238871" y="4159376"/>
                <a:ext cx="157680" cy="149400"/>
              </p14:xfrm>
            </p:contentPart>
          </mc:Choice>
          <mc:Fallback>
            <p:pic>
              <p:nvPicPr>
                <p:cNvPr id="714" name="Pennanteckning 713">
                  <a:extLst>
                    <a:ext uri="{FF2B5EF4-FFF2-40B4-BE49-F238E27FC236}">
                      <a16:creationId xmlns:a16="http://schemas.microsoft.com/office/drawing/2014/main" id="{2D0DDF92-F34E-A714-6EBE-E2731F2CD251}"/>
                    </a:ext>
                  </a:extLst>
                </p:cNvPr>
                <p:cNvPicPr/>
                <p:nvPr/>
              </p:nvPicPr>
              <p:blipFill>
                <a:blip r:embed="rId606"/>
                <a:stretch>
                  <a:fillRect/>
                </a:stretch>
              </p:blipFill>
              <p:spPr>
                <a:xfrm>
                  <a:off x="9223751" y="4144256"/>
                  <a:ext cx="1882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607">
              <p14:nvContentPartPr>
                <p14:cNvPr id="715" name="Pennanteckning 714">
                  <a:extLst>
                    <a:ext uri="{FF2B5EF4-FFF2-40B4-BE49-F238E27FC236}">
                      <a16:creationId xmlns:a16="http://schemas.microsoft.com/office/drawing/2014/main" id="{2356A6DE-1239-849A-E306-4FD17DF896A0}"/>
                    </a:ext>
                  </a:extLst>
                </p14:cNvPr>
                <p14:cNvContentPartPr/>
                <p14:nvPr/>
              </p14:nvContentPartPr>
              <p14:xfrm>
                <a:off x="9445511" y="4197176"/>
                <a:ext cx="159480" cy="147600"/>
              </p14:xfrm>
            </p:contentPart>
          </mc:Choice>
          <mc:Fallback>
            <p:pic>
              <p:nvPicPr>
                <p:cNvPr id="715" name="Pennanteckning 714">
                  <a:extLst>
                    <a:ext uri="{FF2B5EF4-FFF2-40B4-BE49-F238E27FC236}">
                      <a16:creationId xmlns:a16="http://schemas.microsoft.com/office/drawing/2014/main" id="{2356A6DE-1239-849A-E306-4FD17DF896A0}"/>
                    </a:ext>
                  </a:extLst>
                </p:cNvPr>
                <p:cNvPicPr/>
                <p:nvPr/>
              </p:nvPicPr>
              <p:blipFill>
                <a:blip r:embed="rId608"/>
                <a:stretch>
                  <a:fillRect/>
                </a:stretch>
              </p:blipFill>
              <p:spPr>
                <a:xfrm>
                  <a:off x="9430391" y="4182056"/>
                  <a:ext cx="1897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609">
              <p14:nvContentPartPr>
                <p14:cNvPr id="716" name="Pennanteckning 715">
                  <a:extLst>
                    <a:ext uri="{FF2B5EF4-FFF2-40B4-BE49-F238E27FC236}">
                      <a16:creationId xmlns:a16="http://schemas.microsoft.com/office/drawing/2014/main" id="{66130419-8DBE-6A14-5A68-5A07D1615907}"/>
                    </a:ext>
                  </a:extLst>
                </p14:cNvPr>
                <p14:cNvContentPartPr/>
                <p14:nvPr/>
              </p14:nvContentPartPr>
              <p14:xfrm>
                <a:off x="9610391" y="4147856"/>
                <a:ext cx="11160" cy="186120"/>
              </p14:xfrm>
            </p:contentPart>
          </mc:Choice>
          <mc:Fallback>
            <p:pic>
              <p:nvPicPr>
                <p:cNvPr id="716" name="Pennanteckning 715">
                  <a:extLst>
                    <a:ext uri="{FF2B5EF4-FFF2-40B4-BE49-F238E27FC236}">
                      <a16:creationId xmlns:a16="http://schemas.microsoft.com/office/drawing/2014/main" id="{66130419-8DBE-6A14-5A68-5A07D1615907}"/>
                    </a:ext>
                  </a:extLst>
                </p:cNvPr>
                <p:cNvPicPr/>
                <p:nvPr/>
              </p:nvPicPr>
              <p:blipFill>
                <a:blip r:embed="rId610"/>
                <a:stretch>
                  <a:fillRect/>
                </a:stretch>
              </p:blipFill>
              <p:spPr>
                <a:xfrm>
                  <a:off x="9594911" y="4132736"/>
                  <a:ext cx="417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611">
              <p14:nvContentPartPr>
                <p14:cNvPr id="717" name="Pennanteckning 716">
                  <a:extLst>
                    <a:ext uri="{FF2B5EF4-FFF2-40B4-BE49-F238E27FC236}">
                      <a16:creationId xmlns:a16="http://schemas.microsoft.com/office/drawing/2014/main" id="{BF7F07DF-F065-6476-2C1A-AEBDE43475AE}"/>
                    </a:ext>
                  </a:extLst>
                </p14:cNvPr>
                <p14:cNvContentPartPr/>
                <p14:nvPr/>
              </p14:nvContentPartPr>
              <p14:xfrm>
                <a:off x="9602111" y="4178816"/>
                <a:ext cx="62280" cy="69120"/>
              </p14:xfrm>
            </p:contentPart>
          </mc:Choice>
          <mc:Fallback>
            <p:pic>
              <p:nvPicPr>
                <p:cNvPr id="717" name="Pennanteckning 716">
                  <a:extLst>
                    <a:ext uri="{FF2B5EF4-FFF2-40B4-BE49-F238E27FC236}">
                      <a16:creationId xmlns:a16="http://schemas.microsoft.com/office/drawing/2014/main" id="{BF7F07DF-F065-6476-2C1A-AEBDE43475AE}"/>
                    </a:ext>
                  </a:extLst>
                </p:cNvPr>
                <p:cNvPicPr/>
                <p:nvPr/>
              </p:nvPicPr>
              <p:blipFill>
                <a:blip r:embed="rId612"/>
                <a:stretch>
                  <a:fillRect/>
                </a:stretch>
              </p:blipFill>
              <p:spPr>
                <a:xfrm>
                  <a:off x="9586631" y="4163696"/>
                  <a:ext cx="928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613">
              <p14:nvContentPartPr>
                <p14:cNvPr id="718" name="Pennanteckning 717">
                  <a:extLst>
                    <a:ext uri="{FF2B5EF4-FFF2-40B4-BE49-F238E27FC236}">
                      <a16:creationId xmlns:a16="http://schemas.microsoft.com/office/drawing/2014/main" id="{9ED8C73E-13BE-1760-0A5A-23E7CB040AFD}"/>
                    </a:ext>
                  </a:extLst>
                </p14:cNvPr>
                <p14:cNvContentPartPr/>
                <p14:nvPr/>
              </p14:nvContentPartPr>
              <p14:xfrm>
                <a:off x="9724871" y="4123736"/>
                <a:ext cx="101520" cy="105840"/>
              </p14:xfrm>
            </p:contentPart>
          </mc:Choice>
          <mc:Fallback>
            <p:pic>
              <p:nvPicPr>
                <p:cNvPr id="718" name="Pennanteckning 717">
                  <a:extLst>
                    <a:ext uri="{FF2B5EF4-FFF2-40B4-BE49-F238E27FC236}">
                      <a16:creationId xmlns:a16="http://schemas.microsoft.com/office/drawing/2014/main" id="{9ED8C73E-13BE-1760-0A5A-23E7CB040AFD}"/>
                    </a:ext>
                  </a:extLst>
                </p:cNvPr>
                <p:cNvPicPr/>
                <p:nvPr/>
              </p:nvPicPr>
              <p:blipFill>
                <a:blip r:embed="rId614"/>
                <a:stretch>
                  <a:fillRect/>
                </a:stretch>
              </p:blipFill>
              <p:spPr>
                <a:xfrm>
                  <a:off x="9709751" y="4108256"/>
                  <a:ext cx="1321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615">
              <p14:nvContentPartPr>
                <p14:cNvPr id="719" name="Pennanteckning 718">
                  <a:extLst>
                    <a:ext uri="{FF2B5EF4-FFF2-40B4-BE49-F238E27FC236}">
                      <a16:creationId xmlns:a16="http://schemas.microsoft.com/office/drawing/2014/main" id="{58083ED4-9AF0-1D2F-37F9-F440F1930894}"/>
                    </a:ext>
                  </a:extLst>
                </p14:cNvPr>
                <p14:cNvContentPartPr/>
                <p14:nvPr/>
              </p14:nvContentPartPr>
              <p14:xfrm>
                <a:off x="9853751" y="4176296"/>
                <a:ext cx="63000" cy="57240"/>
              </p14:xfrm>
            </p:contentPart>
          </mc:Choice>
          <mc:Fallback>
            <p:pic>
              <p:nvPicPr>
                <p:cNvPr id="719" name="Pennanteckning 718">
                  <a:extLst>
                    <a:ext uri="{FF2B5EF4-FFF2-40B4-BE49-F238E27FC236}">
                      <a16:creationId xmlns:a16="http://schemas.microsoft.com/office/drawing/2014/main" id="{58083ED4-9AF0-1D2F-37F9-F440F1930894}"/>
                    </a:ext>
                  </a:extLst>
                </p:cNvPr>
                <p:cNvPicPr/>
                <p:nvPr/>
              </p:nvPicPr>
              <p:blipFill>
                <a:blip r:embed="rId616"/>
                <a:stretch>
                  <a:fillRect/>
                </a:stretch>
              </p:blipFill>
              <p:spPr>
                <a:xfrm>
                  <a:off x="9838631" y="4161176"/>
                  <a:ext cx="936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617">
              <p14:nvContentPartPr>
                <p14:cNvPr id="720" name="Pennanteckning 719">
                  <a:extLst>
                    <a:ext uri="{FF2B5EF4-FFF2-40B4-BE49-F238E27FC236}">
                      <a16:creationId xmlns:a16="http://schemas.microsoft.com/office/drawing/2014/main" id="{12D5E24E-74C8-C3D3-D004-5F3402A72FA0}"/>
                    </a:ext>
                  </a:extLst>
                </p14:cNvPr>
                <p14:cNvContentPartPr/>
                <p14:nvPr/>
              </p14:nvContentPartPr>
              <p14:xfrm>
                <a:off x="9952391" y="4074056"/>
                <a:ext cx="142560" cy="186120"/>
              </p14:xfrm>
            </p:contentPart>
          </mc:Choice>
          <mc:Fallback>
            <p:pic>
              <p:nvPicPr>
                <p:cNvPr id="720" name="Pennanteckning 719">
                  <a:extLst>
                    <a:ext uri="{FF2B5EF4-FFF2-40B4-BE49-F238E27FC236}">
                      <a16:creationId xmlns:a16="http://schemas.microsoft.com/office/drawing/2014/main" id="{12D5E24E-74C8-C3D3-D004-5F3402A72FA0}"/>
                    </a:ext>
                  </a:extLst>
                </p:cNvPr>
                <p:cNvPicPr/>
                <p:nvPr/>
              </p:nvPicPr>
              <p:blipFill>
                <a:blip r:embed="rId618"/>
                <a:stretch>
                  <a:fillRect/>
                </a:stretch>
              </p:blipFill>
              <p:spPr>
                <a:xfrm>
                  <a:off x="9937271" y="4058936"/>
                  <a:ext cx="1731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619">
              <p14:nvContentPartPr>
                <p14:cNvPr id="721" name="Pennanteckning 720">
                  <a:extLst>
                    <a:ext uri="{FF2B5EF4-FFF2-40B4-BE49-F238E27FC236}">
                      <a16:creationId xmlns:a16="http://schemas.microsoft.com/office/drawing/2014/main" id="{61B04CAC-FEE5-CBA1-08A8-6C50A925224E}"/>
                    </a:ext>
                  </a:extLst>
                </p14:cNvPr>
                <p14:cNvContentPartPr/>
                <p14:nvPr/>
              </p14:nvContentPartPr>
              <p14:xfrm>
                <a:off x="10216991" y="4101416"/>
                <a:ext cx="105840" cy="134640"/>
              </p14:xfrm>
            </p:contentPart>
          </mc:Choice>
          <mc:Fallback>
            <p:pic>
              <p:nvPicPr>
                <p:cNvPr id="721" name="Pennanteckning 720">
                  <a:extLst>
                    <a:ext uri="{FF2B5EF4-FFF2-40B4-BE49-F238E27FC236}">
                      <a16:creationId xmlns:a16="http://schemas.microsoft.com/office/drawing/2014/main" id="{61B04CAC-FEE5-CBA1-08A8-6C50A925224E}"/>
                    </a:ext>
                  </a:extLst>
                </p:cNvPr>
                <p:cNvPicPr/>
                <p:nvPr/>
              </p:nvPicPr>
              <p:blipFill>
                <a:blip r:embed="rId620"/>
                <a:stretch>
                  <a:fillRect/>
                </a:stretch>
              </p:blipFill>
              <p:spPr>
                <a:xfrm>
                  <a:off x="10201511" y="4085936"/>
                  <a:ext cx="1364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621">
              <p14:nvContentPartPr>
                <p14:cNvPr id="722" name="Pennanteckning 721">
                  <a:extLst>
                    <a:ext uri="{FF2B5EF4-FFF2-40B4-BE49-F238E27FC236}">
                      <a16:creationId xmlns:a16="http://schemas.microsoft.com/office/drawing/2014/main" id="{5B610AAB-8A24-C4BB-D001-B470BA98EE5D}"/>
                    </a:ext>
                  </a:extLst>
                </p14:cNvPr>
                <p14:cNvContentPartPr/>
                <p14:nvPr/>
              </p14:nvContentPartPr>
              <p14:xfrm>
                <a:off x="9438671" y="4306616"/>
                <a:ext cx="807480" cy="196200"/>
              </p14:xfrm>
            </p:contentPart>
          </mc:Choice>
          <mc:Fallback>
            <p:pic>
              <p:nvPicPr>
                <p:cNvPr id="722" name="Pennanteckning 721">
                  <a:extLst>
                    <a:ext uri="{FF2B5EF4-FFF2-40B4-BE49-F238E27FC236}">
                      <a16:creationId xmlns:a16="http://schemas.microsoft.com/office/drawing/2014/main" id="{5B610AAB-8A24-C4BB-D001-B470BA98EE5D}"/>
                    </a:ext>
                  </a:extLst>
                </p:cNvPr>
                <p:cNvPicPr/>
                <p:nvPr/>
              </p:nvPicPr>
              <p:blipFill>
                <a:blip r:embed="rId622"/>
                <a:stretch>
                  <a:fillRect/>
                </a:stretch>
              </p:blipFill>
              <p:spPr>
                <a:xfrm>
                  <a:off x="9423551" y="4291496"/>
                  <a:ext cx="837720" cy="226800"/>
                </a:xfrm>
                <a:prstGeom prst="rect">
                  <a:avLst/>
                </a:prstGeom>
              </p:spPr>
            </p:pic>
          </mc:Fallback>
        </mc:AlternateContent>
      </p:grpSp>
      <p:grpSp>
        <p:nvGrpSpPr>
          <p:cNvPr id="731" name="Grupp 730">
            <a:extLst>
              <a:ext uri="{FF2B5EF4-FFF2-40B4-BE49-F238E27FC236}">
                <a16:creationId xmlns:a16="http://schemas.microsoft.com/office/drawing/2014/main" id="{949D3038-E720-E613-BC3A-72D2ECBD1521}"/>
              </a:ext>
            </a:extLst>
          </p:cNvPr>
          <p:cNvGrpSpPr/>
          <p:nvPr/>
        </p:nvGrpSpPr>
        <p:grpSpPr>
          <a:xfrm>
            <a:off x="10594271" y="4032296"/>
            <a:ext cx="795240" cy="201960"/>
            <a:chOff x="10594271" y="4032296"/>
            <a:chExt cx="795240" cy="201960"/>
          </a:xfrm>
        </p:grpSpPr>
        <mc:AlternateContent xmlns:mc="http://schemas.openxmlformats.org/markup-compatibility/2006">
          <mc:Choice xmlns:p14="http://schemas.microsoft.com/office/powerpoint/2010/main" Requires="p14">
            <p:contentPart p14:bwMode="auto" r:id="rId623">
              <p14:nvContentPartPr>
                <p14:cNvPr id="724" name="Pennanteckning 723">
                  <a:extLst>
                    <a:ext uri="{FF2B5EF4-FFF2-40B4-BE49-F238E27FC236}">
                      <a16:creationId xmlns:a16="http://schemas.microsoft.com/office/drawing/2014/main" id="{A574D5FA-FD19-D0D8-8334-9FD6E923D35B}"/>
                    </a:ext>
                  </a:extLst>
                </p14:cNvPr>
                <p14:cNvContentPartPr/>
                <p14:nvPr/>
              </p14:nvContentPartPr>
              <p14:xfrm>
                <a:off x="10609391" y="4098536"/>
                <a:ext cx="7200" cy="135720"/>
              </p14:xfrm>
            </p:contentPart>
          </mc:Choice>
          <mc:Fallback>
            <p:pic>
              <p:nvPicPr>
                <p:cNvPr id="724" name="Pennanteckning 723">
                  <a:extLst>
                    <a:ext uri="{FF2B5EF4-FFF2-40B4-BE49-F238E27FC236}">
                      <a16:creationId xmlns:a16="http://schemas.microsoft.com/office/drawing/2014/main" id="{A574D5FA-FD19-D0D8-8334-9FD6E923D35B}"/>
                    </a:ext>
                  </a:extLst>
                </p:cNvPr>
                <p:cNvPicPr/>
                <p:nvPr/>
              </p:nvPicPr>
              <p:blipFill>
                <a:blip r:embed="rId624"/>
                <a:stretch>
                  <a:fillRect/>
                </a:stretch>
              </p:blipFill>
              <p:spPr>
                <a:xfrm>
                  <a:off x="10594271" y="4083056"/>
                  <a:ext cx="374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625">
              <p14:nvContentPartPr>
                <p14:cNvPr id="725" name="Pennanteckning 724">
                  <a:extLst>
                    <a:ext uri="{FF2B5EF4-FFF2-40B4-BE49-F238E27FC236}">
                      <a16:creationId xmlns:a16="http://schemas.microsoft.com/office/drawing/2014/main" id="{7CCB8BF7-8126-3129-F27C-62B8F3F7DDB4}"/>
                    </a:ext>
                  </a:extLst>
                </p14:cNvPr>
                <p14:cNvContentPartPr/>
                <p14:nvPr/>
              </p14:nvContentPartPr>
              <p14:xfrm>
                <a:off x="10594271" y="4046696"/>
                <a:ext cx="101520" cy="48960"/>
              </p14:xfrm>
            </p:contentPart>
          </mc:Choice>
          <mc:Fallback>
            <p:pic>
              <p:nvPicPr>
                <p:cNvPr id="725" name="Pennanteckning 724">
                  <a:extLst>
                    <a:ext uri="{FF2B5EF4-FFF2-40B4-BE49-F238E27FC236}">
                      <a16:creationId xmlns:a16="http://schemas.microsoft.com/office/drawing/2014/main" id="{7CCB8BF7-8126-3129-F27C-62B8F3F7DDB4}"/>
                    </a:ext>
                  </a:extLst>
                </p:cNvPr>
                <p:cNvPicPr/>
                <p:nvPr/>
              </p:nvPicPr>
              <p:blipFill>
                <a:blip r:embed="rId626"/>
                <a:stretch>
                  <a:fillRect/>
                </a:stretch>
              </p:blipFill>
              <p:spPr>
                <a:xfrm>
                  <a:off x="10579151" y="4031216"/>
                  <a:ext cx="1321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627">
              <p14:nvContentPartPr>
                <p14:cNvPr id="726" name="Pennanteckning 725">
                  <a:extLst>
                    <a:ext uri="{FF2B5EF4-FFF2-40B4-BE49-F238E27FC236}">
                      <a16:creationId xmlns:a16="http://schemas.microsoft.com/office/drawing/2014/main" id="{91BEE3EC-7310-7A34-81AD-B5DDB732C865}"/>
                    </a:ext>
                  </a:extLst>
                </p14:cNvPr>
                <p14:cNvContentPartPr/>
                <p14:nvPr/>
              </p14:nvContentPartPr>
              <p14:xfrm>
                <a:off x="10617671" y="4140296"/>
                <a:ext cx="76680" cy="19440"/>
              </p14:xfrm>
            </p:contentPart>
          </mc:Choice>
          <mc:Fallback>
            <p:pic>
              <p:nvPicPr>
                <p:cNvPr id="726" name="Pennanteckning 725">
                  <a:extLst>
                    <a:ext uri="{FF2B5EF4-FFF2-40B4-BE49-F238E27FC236}">
                      <a16:creationId xmlns:a16="http://schemas.microsoft.com/office/drawing/2014/main" id="{91BEE3EC-7310-7A34-81AD-B5DDB732C865}"/>
                    </a:ext>
                  </a:extLst>
                </p:cNvPr>
                <p:cNvPicPr/>
                <p:nvPr/>
              </p:nvPicPr>
              <p:blipFill>
                <a:blip r:embed="rId628"/>
                <a:stretch>
                  <a:fillRect/>
                </a:stretch>
              </p:blipFill>
              <p:spPr>
                <a:xfrm>
                  <a:off x="10602551" y="4125176"/>
                  <a:ext cx="1069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629">
              <p14:nvContentPartPr>
                <p14:cNvPr id="727" name="Pennanteckning 726">
                  <a:extLst>
                    <a:ext uri="{FF2B5EF4-FFF2-40B4-BE49-F238E27FC236}">
                      <a16:creationId xmlns:a16="http://schemas.microsoft.com/office/drawing/2014/main" id="{43E739D2-D7E7-62BC-6F1A-17DBAE2FF77D}"/>
                    </a:ext>
                  </a:extLst>
                </p14:cNvPr>
                <p14:cNvContentPartPr/>
                <p14:nvPr/>
              </p14:nvContentPartPr>
              <p14:xfrm>
                <a:off x="10720631" y="4116896"/>
                <a:ext cx="104040" cy="105120"/>
              </p14:xfrm>
            </p:contentPart>
          </mc:Choice>
          <mc:Fallback>
            <p:pic>
              <p:nvPicPr>
                <p:cNvPr id="727" name="Pennanteckning 726">
                  <a:extLst>
                    <a:ext uri="{FF2B5EF4-FFF2-40B4-BE49-F238E27FC236}">
                      <a16:creationId xmlns:a16="http://schemas.microsoft.com/office/drawing/2014/main" id="{43E739D2-D7E7-62BC-6F1A-17DBAE2FF77D}"/>
                    </a:ext>
                  </a:extLst>
                </p:cNvPr>
                <p:cNvPicPr/>
                <p:nvPr/>
              </p:nvPicPr>
              <p:blipFill>
                <a:blip r:embed="rId630"/>
                <a:stretch>
                  <a:fillRect/>
                </a:stretch>
              </p:blipFill>
              <p:spPr>
                <a:xfrm>
                  <a:off x="10705511" y="4101776"/>
                  <a:ext cx="1346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631">
              <p14:nvContentPartPr>
                <p14:cNvPr id="728" name="Pennanteckning 727">
                  <a:extLst>
                    <a:ext uri="{FF2B5EF4-FFF2-40B4-BE49-F238E27FC236}">
                      <a16:creationId xmlns:a16="http://schemas.microsoft.com/office/drawing/2014/main" id="{F17342D1-569E-49F4-DCE7-76CA46B55CBF}"/>
                    </a:ext>
                  </a:extLst>
                </p14:cNvPr>
                <p14:cNvContentPartPr/>
                <p14:nvPr/>
              </p14:nvContentPartPr>
              <p14:xfrm>
                <a:off x="10862111" y="4116896"/>
                <a:ext cx="108360" cy="59040"/>
              </p14:xfrm>
            </p:contentPart>
          </mc:Choice>
          <mc:Fallback>
            <p:pic>
              <p:nvPicPr>
                <p:cNvPr id="728" name="Pennanteckning 727">
                  <a:extLst>
                    <a:ext uri="{FF2B5EF4-FFF2-40B4-BE49-F238E27FC236}">
                      <a16:creationId xmlns:a16="http://schemas.microsoft.com/office/drawing/2014/main" id="{F17342D1-569E-49F4-DCE7-76CA46B55CBF}"/>
                    </a:ext>
                  </a:extLst>
                </p:cNvPr>
                <p:cNvPicPr/>
                <p:nvPr/>
              </p:nvPicPr>
              <p:blipFill>
                <a:blip r:embed="rId632"/>
                <a:stretch>
                  <a:fillRect/>
                </a:stretch>
              </p:blipFill>
              <p:spPr>
                <a:xfrm>
                  <a:off x="10846631" y="4101776"/>
                  <a:ext cx="1389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633">
              <p14:nvContentPartPr>
                <p14:cNvPr id="729" name="Pennanteckning 728">
                  <a:extLst>
                    <a:ext uri="{FF2B5EF4-FFF2-40B4-BE49-F238E27FC236}">
                      <a16:creationId xmlns:a16="http://schemas.microsoft.com/office/drawing/2014/main" id="{EA3091CA-B3F2-F6D9-D0AA-1F0A502FEDA4}"/>
                    </a:ext>
                  </a:extLst>
                </p14:cNvPr>
                <p14:cNvContentPartPr/>
                <p14:nvPr/>
              </p14:nvContentPartPr>
              <p14:xfrm>
                <a:off x="10994951" y="4032296"/>
                <a:ext cx="3600" cy="181080"/>
              </p14:xfrm>
            </p:contentPart>
          </mc:Choice>
          <mc:Fallback>
            <p:pic>
              <p:nvPicPr>
                <p:cNvPr id="729" name="Pennanteckning 728">
                  <a:extLst>
                    <a:ext uri="{FF2B5EF4-FFF2-40B4-BE49-F238E27FC236}">
                      <a16:creationId xmlns:a16="http://schemas.microsoft.com/office/drawing/2014/main" id="{EA3091CA-B3F2-F6D9-D0AA-1F0A502FEDA4}"/>
                    </a:ext>
                  </a:extLst>
                </p:cNvPr>
                <p:cNvPicPr/>
                <p:nvPr/>
              </p:nvPicPr>
              <p:blipFill>
                <a:blip r:embed="rId634"/>
                <a:stretch>
                  <a:fillRect/>
                </a:stretch>
              </p:blipFill>
              <p:spPr>
                <a:xfrm>
                  <a:off x="10979831" y="4017176"/>
                  <a:ext cx="342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635">
              <p14:nvContentPartPr>
                <p14:cNvPr id="730" name="Pennanteckning 729">
                  <a:extLst>
                    <a:ext uri="{FF2B5EF4-FFF2-40B4-BE49-F238E27FC236}">
                      <a16:creationId xmlns:a16="http://schemas.microsoft.com/office/drawing/2014/main" id="{A31D9A9C-051B-4A37-87B2-7531C383F353}"/>
                    </a:ext>
                  </a:extLst>
                </p14:cNvPr>
                <p14:cNvContentPartPr/>
                <p14:nvPr/>
              </p14:nvContentPartPr>
              <p14:xfrm>
                <a:off x="10978391" y="4053176"/>
                <a:ext cx="411120" cy="88920"/>
              </p14:xfrm>
            </p:contentPart>
          </mc:Choice>
          <mc:Fallback>
            <p:pic>
              <p:nvPicPr>
                <p:cNvPr id="730" name="Pennanteckning 729">
                  <a:extLst>
                    <a:ext uri="{FF2B5EF4-FFF2-40B4-BE49-F238E27FC236}">
                      <a16:creationId xmlns:a16="http://schemas.microsoft.com/office/drawing/2014/main" id="{A31D9A9C-051B-4A37-87B2-7531C383F353}"/>
                    </a:ext>
                  </a:extLst>
                </p:cNvPr>
                <p:cNvPicPr/>
                <p:nvPr/>
              </p:nvPicPr>
              <p:blipFill>
                <a:blip r:embed="rId636"/>
                <a:stretch>
                  <a:fillRect/>
                </a:stretch>
              </p:blipFill>
              <p:spPr>
                <a:xfrm>
                  <a:off x="10962911" y="4038056"/>
                  <a:ext cx="441720" cy="119520"/>
                </a:xfrm>
                <a:prstGeom prst="rect">
                  <a:avLst/>
                </a:prstGeom>
              </p:spPr>
            </p:pic>
          </mc:Fallback>
        </mc:AlternateContent>
      </p:grpSp>
      <p:grpSp>
        <p:nvGrpSpPr>
          <p:cNvPr id="742" name="Grupp 741">
            <a:extLst>
              <a:ext uri="{FF2B5EF4-FFF2-40B4-BE49-F238E27FC236}">
                <a16:creationId xmlns:a16="http://schemas.microsoft.com/office/drawing/2014/main" id="{4EC9C209-3C27-50E1-93C5-3D42E1331ABD}"/>
              </a:ext>
            </a:extLst>
          </p:cNvPr>
          <p:cNvGrpSpPr/>
          <p:nvPr/>
        </p:nvGrpSpPr>
        <p:grpSpPr>
          <a:xfrm>
            <a:off x="10175231" y="4346936"/>
            <a:ext cx="1328760" cy="333360"/>
            <a:chOff x="10175231" y="4346936"/>
            <a:chExt cx="1328760" cy="333360"/>
          </a:xfrm>
        </p:grpSpPr>
        <mc:AlternateContent xmlns:mc="http://schemas.openxmlformats.org/markup-compatibility/2006">
          <mc:Choice xmlns:p14="http://schemas.microsoft.com/office/powerpoint/2010/main" Requires="p14">
            <p:contentPart p14:bwMode="auto" r:id="rId637">
              <p14:nvContentPartPr>
                <p14:cNvPr id="732" name="Pennanteckning 731">
                  <a:extLst>
                    <a:ext uri="{FF2B5EF4-FFF2-40B4-BE49-F238E27FC236}">
                      <a16:creationId xmlns:a16="http://schemas.microsoft.com/office/drawing/2014/main" id="{05C4078A-F6CA-50E7-5DC9-70823A1A2D13}"/>
                    </a:ext>
                  </a:extLst>
                </p14:cNvPr>
                <p14:cNvContentPartPr/>
                <p14:nvPr/>
              </p14:nvContentPartPr>
              <p14:xfrm>
                <a:off x="10175231" y="4550336"/>
                <a:ext cx="143280" cy="129960"/>
              </p14:xfrm>
            </p:contentPart>
          </mc:Choice>
          <mc:Fallback>
            <p:pic>
              <p:nvPicPr>
                <p:cNvPr id="732" name="Pennanteckning 731">
                  <a:extLst>
                    <a:ext uri="{FF2B5EF4-FFF2-40B4-BE49-F238E27FC236}">
                      <a16:creationId xmlns:a16="http://schemas.microsoft.com/office/drawing/2014/main" id="{05C4078A-F6CA-50E7-5DC9-70823A1A2D13}"/>
                    </a:ext>
                  </a:extLst>
                </p:cNvPr>
                <p:cNvPicPr/>
                <p:nvPr/>
              </p:nvPicPr>
              <p:blipFill>
                <a:blip r:embed="rId638"/>
                <a:stretch>
                  <a:fillRect/>
                </a:stretch>
              </p:blipFill>
              <p:spPr>
                <a:xfrm>
                  <a:off x="10159751" y="4535216"/>
                  <a:ext cx="1738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639">
              <p14:nvContentPartPr>
                <p14:cNvPr id="733" name="Pennanteckning 732">
                  <a:extLst>
                    <a:ext uri="{FF2B5EF4-FFF2-40B4-BE49-F238E27FC236}">
                      <a16:creationId xmlns:a16="http://schemas.microsoft.com/office/drawing/2014/main" id="{1F1BC7DF-82B9-7D3C-EEB7-F3BA5BFADF06}"/>
                    </a:ext>
                  </a:extLst>
                </p14:cNvPr>
                <p14:cNvContentPartPr/>
                <p14:nvPr/>
              </p14:nvContentPartPr>
              <p14:xfrm>
                <a:off x="10345871" y="4532696"/>
                <a:ext cx="64080" cy="105120"/>
              </p14:xfrm>
            </p:contentPart>
          </mc:Choice>
          <mc:Fallback>
            <p:pic>
              <p:nvPicPr>
                <p:cNvPr id="733" name="Pennanteckning 732">
                  <a:extLst>
                    <a:ext uri="{FF2B5EF4-FFF2-40B4-BE49-F238E27FC236}">
                      <a16:creationId xmlns:a16="http://schemas.microsoft.com/office/drawing/2014/main" id="{1F1BC7DF-82B9-7D3C-EEB7-F3BA5BFADF06}"/>
                    </a:ext>
                  </a:extLst>
                </p:cNvPr>
                <p:cNvPicPr/>
                <p:nvPr/>
              </p:nvPicPr>
              <p:blipFill>
                <a:blip r:embed="rId640"/>
                <a:stretch>
                  <a:fillRect/>
                </a:stretch>
              </p:blipFill>
              <p:spPr>
                <a:xfrm>
                  <a:off x="10330391" y="4517576"/>
                  <a:ext cx="943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641">
              <p14:nvContentPartPr>
                <p14:cNvPr id="734" name="Pennanteckning 733">
                  <a:extLst>
                    <a:ext uri="{FF2B5EF4-FFF2-40B4-BE49-F238E27FC236}">
                      <a16:creationId xmlns:a16="http://schemas.microsoft.com/office/drawing/2014/main" id="{F8394B22-B541-EB51-9DA6-E45E47AB7F82}"/>
                    </a:ext>
                  </a:extLst>
                </p14:cNvPr>
                <p14:cNvContentPartPr/>
                <p14:nvPr/>
              </p14:nvContentPartPr>
              <p14:xfrm>
                <a:off x="10346591" y="4552856"/>
                <a:ext cx="117360" cy="80280"/>
              </p14:xfrm>
            </p:contentPart>
          </mc:Choice>
          <mc:Fallback>
            <p:pic>
              <p:nvPicPr>
                <p:cNvPr id="734" name="Pennanteckning 733">
                  <a:extLst>
                    <a:ext uri="{FF2B5EF4-FFF2-40B4-BE49-F238E27FC236}">
                      <a16:creationId xmlns:a16="http://schemas.microsoft.com/office/drawing/2014/main" id="{F8394B22-B541-EB51-9DA6-E45E47AB7F82}"/>
                    </a:ext>
                  </a:extLst>
                </p:cNvPr>
                <p:cNvPicPr/>
                <p:nvPr/>
              </p:nvPicPr>
              <p:blipFill>
                <a:blip r:embed="rId642"/>
                <a:stretch>
                  <a:fillRect/>
                </a:stretch>
              </p:blipFill>
              <p:spPr>
                <a:xfrm>
                  <a:off x="10331471" y="4537376"/>
                  <a:ext cx="1479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643">
              <p14:nvContentPartPr>
                <p14:cNvPr id="735" name="Pennanteckning 734">
                  <a:extLst>
                    <a:ext uri="{FF2B5EF4-FFF2-40B4-BE49-F238E27FC236}">
                      <a16:creationId xmlns:a16="http://schemas.microsoft.com/office/drawing/2014/main" id="{BCBA7D8C-8093-FDD8-E463-E8739A53BA92}"/>
                    </a:ext>
                  </a:extLst>
                </p14:cNvPr>
                <p14:cNvContentPartPr/>
                <p14:nvPr/>
              </p14:nvContentPartPr>
              <p14:xfrm>
                <a:off x="10517231" y="4408856"/>
                <a:ext cx="24480" cy="229320"/>
              </p14:xfrm>
            </p:contentPart>
          </mc:Choice>
          <mc:Fallback>
            <p:pic>
              <p:nvPicPr>
                <p:cNvPr id="735" name="Pennanteckning 734">
                  <a:extLst>
                    <a:ext uri="{FF2B5EF4-FFF2-40B4-BE49-F238E27FC236}">
                      <a16:creationId xmlns:a16="http://schemas.microsoft.com/office/drawing/2014/main" id="{BCBA7D8C-8093-FDD8-E463-E8739A53BA92}"/>
                    </a:ext>
                  </a:extLst>
                </p:cNvPr>
                <p:cNvPicPr/>
                <p:nvPr/>
              </p:nvPicPr>
              <p:blipFill>
                <a:blip r:embed="rId644"/>
                <a:stretch>
                  <a:fillRect/>
                </a:stretch>
              </p:blipFill>
              <p:spPr>
                <a:xfrm>
                  <a:off x="10502111" y="4393736"/>
                  <a:ext cx="550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645">
              <p14:nvContentPartPr>
                <p14:cNvPr id="736" name="Pennanteckning 735">
                  <a:extLst>
                    <a:ext uri="{FF2B5EF4-FFF2-40B4-BE49-F238E27FC236}">
                      <a16:creationId xmlns:a16="http://schemas.microsoft.com/office/drawing/2014/main" id="{5748CC5B-761B-18AF-B753-E32A982FF050}"/>
                    </a:ext>
                  </a:extLst>
                </p14:cNvPr>
                <p14:cNvContentPartPr/>
                <p14:nvPr/>
              </p14:nvContentPartPr>
              <p14:xfrm>
                <a:off x="10496351" y="4475816"/>
                <a:ext cx="222120" cy="110160"/>
              </p14:xfrm>
            </p:contentPart>
          </mc:Choice>
          <mc:Fallback>
            <p:pic>
              <p:nvPicPr>
                <p:cNvPr id="736" name="Pennanteckning 735">
                  <a:extLst>
                    <a:ext uri="{FF2B5EF4-FFF2-40B4-BE49-F238E27FC236}">
                      <a16:creationId xmlns:a16="http://schemas.microsoft.com/office/drawing/2014/main" id="{5748CC5B-761B-18AF-B753-E32A982FF050}"/>
                    </a:ext>
                  </a:extLst>
                </p:cNvPr>
                <p:cNvPicPr/>
                <p:nvPr/>
              </p:nvPicPr>
              <p:blipFill>
                <a:blip r:embed="rId646"/>
                <a:stretch>
                  <a:fillRect/>
                </a:stretch>
              </p:blipFill>
              <p:spPr>
                <a:xfrm>
                  <a:off x="10481231" y="4460696"/>
                  <a:ext cx="2527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647">
              <p14:nvContentPartPr>
                <p14:cNvPr id="737" name="Pennanteckning 736">
                  <a:extLst>
                    <a:ext uri="{FF2B5EF4-FFF2-40B4-BE49-F238E27FC236}">
                      <a16:creationId xmlns:a16="http://schemas.microsoft.com/office/drawing/2014/main" id="{2EB44AD6-168A-6A05-6730-FD283AD71CC2}"/>
                    </a:ext>
                  </a:extLst>
                </p14:cNvPr>
                <p14:cNvContentPartPr/>
                <p14:nvPr/>
              </p14:nvContentPartPr>
              <p14:xfrm>
                <a:off x="10751591" y="4464296"/>
                <a:ext cx="147600" cy="79920"/>
              </p14:xfrm>
            </p:contentPart>
          </mc:Choice>
          <mc:Fallback>
            <p:pic>
              <p:nvPicPr>
                <p:cNvPr id="737" name="Pennanteckning 736">
                  <a:extLst>
                    <a:ext uri="{FF2B5EF4-FFF2-40B4-BE49-F238E27FC236}">
                      <a16:creationId xmlns:a16="http://schemas.microsoft.com/office/drawing/2014/main" id="{2EB44AD6-168A-6A05-6730-FD283AD71CC2}"/>
                    </a:ext>
                  </a:extLst>
                </p:cNvPr>
                <p:cNvPicPr/>
                <p:nvPr/>
              </p:nvPicPr>
              <p:blipFill>
                <a:blip r:embed="rId648"/>
                <a:stretch>
                  <a:fillRect/>
                </a:stretch>
              </p:blipFill>
              <p:spPr>
                <a:xfrm>
                  <a:off x="10736471" y="4448816"/>
                  <a:ext cx="1782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649">
              <p14:nvContentPartPr>
                <p14:cNvPr id="738" name="Pennanteckning 737">
                  <a:extLst>
                    <a:ext uri="{FF2B5EF4-FFF2-40B4-BE49-F238E27FC236}">
                      <a16:creationId xmlns:a16="http://schemas.microsoft.com/office/drawing/2014/main" id="{B768AE7D-3A65-3B11-EC13-38E37B766435}"/>
                    </a:ext>
                  </a:extLst>
                </p14:cNvPr>
                <p14:cNvContentPartPr/>
                <p14:nvPr/>
              </p14:nvContentPartPr>
              <p14:xfrm>
                <a:off x="10909631" y="4427936"/>
                <a:ext cx="126000" cy="135000"/>
              </p14:xfrm>
            </p:contentPart>
          </mc:Choice>
          <mc:Fallback>
            <p:pic>
              <p:nvPicPr>
                <p:cNvPr id="738" name="Pennanteckning 737">
                  <a:extLst>
                    <a:ext uri="{FF2B5EF4-FFF2-40B4-BE49-F238E27FC236}">
                      <a16:creationId xmlns:a16="http://schemas.microsoft.com/office/drawing/2014/main" id="{B768AE7D-3A65-3B11-EC13-38E37B766435}"/>
                    </a:ext>
                  </a:extLst>
                </p:cNvPr>
                <p:cNvPicPr/>
                <p:nvPr/>
              </p:nvPicPr>
              <p:blipFill>
                <a:blip r:embed="rId650"/>
                <a:stretch>
                  <a:fillRect/>
                </a:stretch>
              </p:blipFill>
              <p:spPr>
                <a:xfrm>
                  <a:off x="10894511" y="4412816"/>
                  <a:ext cx="1562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651">
              <p14:nvContentPartPr>
                <p14:cNvPr id="739" name="Pennanteckning 738">
                  <a:extLst>
                    <a:ext uri="{FF2B5EF4-FFF2-40B4-BE49-F238E27FC236}">
                      <a16:creationId xmlns:a16="http://schemas.microsoft.com/office/drawing/2014/main" id="{D4A4C4ED-E336-B5EE-56E5-3A00783C9F33}"/>
                    </a:ext>
                  </a:extLst>
                </p14:cNvPr>
                <p14:cNvContentPartPr/>
                <p14:nvPr/>
              </p14:nvContentPartPr>
              <p14:xfrm>
                <a:off x="11037071" y="4346936"/>
                <a:ext cx="5400" cy="208800"/>
              </p14:xfrm>
            </p:contentPart>
          </mc:Choice>
          <mc:Fallback>
            <p:pic>
              <p:nvPicPr>
                <p:cNvPr id="739" name="Pennanteckning 738">
                  <a:extLst>
                    <a:ext uri="{FF2B5EF4-FFF2-40B4-BE49-F238E27FC236}">
                      <a16:creationId xmlns:a16="http://schemas.microsoft.com/office/drawing/2014/main" id="{D4A4C4ED-E336-B5EE-56E5-3A00783C9F33}"/>
                    </a:ext>
                  </a:extLst>
                </p:cNvPr>
                <p:cNvPicPr/>
                <p:nvPr/>
              </p:nvPicPr>
              <p:blipFill>
                <a:blip r:embed="rId652"/>
                <a:stretch>
                  <a:fillRect/>
                </a:stretch>
              </p:blipFill>
              <p:spPr>
                <a:xfrm>
                  <a:off x="11021591" y="4331816"/>
                  <a:ext cx="360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653">
              <p14:nvContentPartPr>
                <p14:cNvPr id="740" name="Pennanteckning 739">
                  <a:extLst>
                    <a:ext uri="{FF2B5EF4-FFF2-40B4-BE49-F238E27FC236}">
                      <a16:creationId xmlns:a16="http://schemas.microsoft.com/office/drawing/2014/main" id="{4E3E3A5B-C606-99EF-736D-E0F58DF1457C}"/>
                    </a:ext>
                  </a:extLst>
                </p14:cNvPr>
                <p14:cNvContentPartPr/>
                <p14:nvPr/>
              </p14:nvContentPartPr>
              <p14:xfrm>
                <a:off x="11037071" y="4449176"/>
                <a:ext cx="122400" cy="79200"/>
              </p14:xfrm>
            </p:contentPart>
          </mc:Choice>
          <mc:Fallback>
            <p:pic>
              <p:nvPicPr>
                <p:cNvPr id="740" name="Pennanteckning 739">
                  <a:extLst>
                    <a:ext uri="{FF2B5EF4-FFF2-40B4-BE49-F238E27FC236}">
                      <a16:creationId xmlns:a16="http://schemas.microsoft.com/office/drawing/2014/main" id="{4E3E3A5B-C606-99EF-736D-E0F58DF1457C}"/>
                    </a:ext>
                  </a:extLst>
                </p:cNvPr>
                <p:cNvPicPr/>
                <p:nvPr/>
              </p:nvPicPr>
              <p:blipFill>
                <a:blip r:embed="rId654"/>
                <a:stretch>
                  <a:fillRect/>
                </a:stretch>
              </p:blipFill>
              <p:spPr>
                <a:xfrm>
                  <a:off x="11021591" y="4433696"/>
                  <a:ext cx="1530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655">
              <p14:nvContentPartPr>
                <p14:cNvPr id="741" name="Pennanteckning 740">
                  <a:extLst>
                    <a:ext uri="{FF2B5EF4-FFF2-40B4-BE49-F238E27FC236}">
                      <a16:creationId xmlns:a16="http://schemas.microsoft.com/office/drawing/2014/main" id="{D4189B5B-D965-73FC-D20D-777342C0A9E1}"/>
                    </a:ext>
                  </a:extLst>
                </p14:cNvPr>
                <p14:cNvContentPartPr/>
                <p14:nvPr/>
              </p14:nvContentPartPr>
              <p14:xfrm>
                <a:off x="11167391" y="4372136"/>
                <a:ext cx="336600" cy="137160"/>
              </p14:xfrm>
            </p:contentPart>
          </mc:Choice>
          <mc:Fallback>
            <p:pic>
              <p:nvPicPr>
                <p:cNvPr id="741" name="Pennanteckning 740">
                  <a:extLst>
                    <a:ext uri="{FF2B5EF4-FFF2-40B4-BE49-F238E27FC236}">
                      <a16:creationId xmlns:a16="http://schemas.microsoft.com/office/drawing/2014/main" id="{D4189B5B-D965-73FC-D20D-777342C0A9E1}"/>
                    </a:ext>
                  </a:extLst>
                </p:cNvPr>
                <p:cNvPicPr/>
                <p:nvPr/>
              </p:nvPicPr>
              <p:blipFill>
                <a:blip r:embed="rId656"/>
                <a:stretch>
                  <a:fillRect/>
                </a:stretch>
              </p:blipFill>
              <p:spPr>
                <a:xfrm>
                  <a:off x="11152271" y="4356656"/>
                  <a:ext cx="367200" cy="167760"/>
                </a:xfrm>
                <a:prstGeom prst="rect">
                  <a:avLst/>
                </a:prstGeom>
              </p:spPr>
            </p:pic>
          </mc:Fallback>
        </mc:AlternateContent>
      </p:grpSp>
      <p:grpSp>
        <p:nvGrpSpPr>
          <p:cNvPr id="861" name="Grupp 860">
            <a:extLst>
              <a:ext uri="{FF2B5EF4-FFF2-40B4-BE49-F238E27FC236}">
                <a16:creationId xmlns:a16="http://schemas.microsoft.com/office/drawing/2014/main" id="{487B425E-C8C3-4370-94E4-2598FFC48F6F}"/>
              </a:ext>
            </a:extLst>
          </p:cNvPr>
          <p:cNvGrpSpPr/>
          <p:nvPr/>
        </p:nvGrpSpPr>
        <p:grpSpPr>
          <a:xfrm>
            <a:off x="9142751" y="4968656"/>
            <a:ext cx="2766960" cy="1683720"/>
            <a:chOff x="9142751" y="4968656"/>
            <a:chExt cx="2766960" cy="1683720"/>
          </a:xfrm>
        </p:grpSpPr>
        <p:grpSp>
          <p:nvGrpSpPr>
            <p:cNvPr id="773" name="Grupp 772">
              <a:extLst>
                <a:ext uri="{FF2B5EF4-FFF2-40B4-BE49-F238E27FC236}">
                  <a16:creationId xmlns:a16="http://schemas.microsoft.com/office/drawing/2014/main" id="{9B4AAE7F-1848-150C-77F3-5043F6E4C503}"/>
                </a:ext>
              </a:extLst>
            </p:cNvPr>
            <p:cNvGrpSpPr/>
            <p:nvPr/>
          </p:nvGrpSpPr>
          <p:grpSpPr>
            <a:xfrm>
              <a:off x="9142751" y="4968656"/>
              <a:ext cx="2257560" cy="639360"/>
              <a:chOff x="9142751" y="4968656"/>
              <a:chExt cx="2257560" cy="639360"/>
            </a:xfrm>
          </p:grpSpPr>
          <mc:AlternateContent xmlns:mc="http://schemas.openxmlformats.org/markup-compatibility/2006">
            <mc:Choice xmlns:p14="http://schemas.microsoft.com/office/powerpoint/2010/main" Requires="p14">
              <p:contentPart p14:bwMode="auto" r:id="rId657">
                <p14:nvContentPartPr>
                  <p14:cNvPr id="743" name="Pennanteckning 742">
                    <a:extLst>
                      <a:ext uri="{FF2B5EF4-FFF2-40B4-BE49-F238E27FC236}">
                        <a16:creationId xmlns:a16="http://schemas.microsoft.com/office/drawing/2014/main" id="{054A5AE6-CF16-BB3D-8883-F7E175C6CF39}"/>
                      </a:ext>
                    </a:extLst>
                  </p14:cNvPr>
                  <p14:cNvContentPartPr/>
                  <p14:nvPr/>
                </p14:nvContentPartPr>
                <p14:xfrm>
                  <a:off x="9142751" y="5151176"/>
                  <a:ext cx="80640" cy="61560"/>
                </p14:xfrm>
              </p:contentPart>
            </mc:Choice>
            <mc:Fallback>
              <p:pic>
                <p:nvPicPr>
                  <p:cNvPr id="743" name="Pennanteckning 742">
                    <a:extLst>
                      <a:ext uri="{FF2B5EF4-FFF2-40B4-BE49-F238E27FC236}">
                        <a16:creationId xmlns:a16="http://schemas.microsoft.com/office/drawing/2014/main" id="{054A5AE6-CF16-BB3D-8883-F7E175C6CF39}"/>
                      </a:ext>
                    </a:extLst>
                  </p:cNvPr>
                  <p:cNvPicPr/>
                  <p:nvPr/>
                </p:nvPicPr>
                <p:blipFill>
                  <a:blip r:embed="rId658"/>
                  <a:stretch>
                    <a:fillRect/>
                  </a:stretch>
                </p:blipFill>
                <p:spPr>
                  <a:xfrm>
                    <a:off x="9127271" y="5135696"/>
                    <a:ext cx="1112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659">
                <p14:nvContentPartPr>
                  <p14:cNvPr id="744" name="Pennanteckning 743">
                    <a:extLst>
                      <a:ext uri="{FF2B5EF4-FFF2-40B4-BE49-F238E27FC236}">
                        <a16:creationId xmlns:a16="http://schemas.microsoft.com/office/drawing/2014/main" id="{46615090-41AE-B449-9970-23A2C4C9CEB1}"/>
                      </a:ext>
                    </a:extLst>
                  </p14:cNvPr>
                  <p14:cNvContentPartPr/>
                  <p14:nvPr/>
                </p14:nvContentPartPr>
                <p14:xfrm>
                  <a:off x="9266591" y="5122736"/>
                  <a:ext cx="132480" cy="90720"/>
                </p14:xfrm>
              </p:contentPart>
            </mc:Choice>
            <mc:Fallback>
              <p:pic>
                <p:nvPicPr>
                  <p:cNvPr id="744" name="Pennanteckning 743">
                    <a:extLst>
                      <a:ext uri="{FF2B5EF4-FFF2-40B4-BE49-F238E27FC236}">
                        <a16:creationId xmlns:a16="http://schemas.microsoft.com/office/drawing/2014/main" id="{46615090-41AE-B449-9970-23A2C4C9CEB1}"/>
                      </a:ext>
                    </a:extLst>
                  </p:cNvPr>
                  <p:cNvPicPr/>
                  <p:nvPr/>
                </p:nvPicPr>
                <p:blipFill>
                  <a:blip r:embed="rId660"/>
                  <a:stretch>
                    <a:fillRect/>
                  </a:stretch>
                </p:blipFill>
                <p:spPr>
                  <a:xfrm>
                    <a:off x="9251111" y="5107256"/>
                    <a:ext cx="1630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661">
                <p14:nvContentPartPr>
                  <p14:cNvPr id="745" name="Pennanteckning 744">
                    <a:extLst>
                      <a:ext uri="{FF2B5EF4-FFF2-40B4-BE49-F238E27FC236}">
                        <a16:creationId xmlns:a16="http://schemas.microsoft.com/office/drawing/2014/main" id="{50968CC1-DF13-2A8E-9028-780689E74B91}"/>
                      </a:ext>
                    </a:extLst>
                  </p14:cNvPr>
                  <p14:cNvContentPartPr/>
                  <p14:nvPr/>
                </p14:nvContentPartPr>
                <p14:xfrm>
                  <a:off x="9415271" y="5146136"/>
                  <a:ext cx="150480" cy="59040"/>
                </p14:xfrm>
              </p:contentPart>
            </mc:Choice>
            <mc:Fallback>
              <p:pic>
                <p:nvPicPr>
                  <p:cNvPr id="745" name="Pennanteckning 744">
                    <a:extLst>
                      <a:ext uri="{FF2B5EF4-FFF2-40B4-BE49-F238E27FC236}">
                        <a16:creationId xmlns:a16="http://schemas.microsoft.com/office/drawing/2014/main" id="{50968CC1-DF13-2A8E-9028-780689E74B91}"/>
                      </a:ext>
                    </a:extLst>
                  </p:cNvPr>
                  <p:cNvPicPr/>
                  <p:nvPr/>
                </p:nvPicPr>
                <p:blipFill>
                  <a:blip r:embed="rId662"/>
                  <a:stretch>
                    <a:fillRect/>
                  </a:stretch>
                </p:blipFill>
                <p:spPr>
                  <a:xfrm>
                    <a:off x="9400151" y="5130656"/>
                    <a:ext cx="18108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663">
                <p14:nvContentPartPr>
                  <p14:cNvPr id="746" name="Pennanteckning 745">
                    <a:extLst>
                      <a:ext uri="{FF2B5EF4-FFF2-40B4-BE49-F238E27FC236}">
                        <a16:creationId xmlns:a16="http://schemas.microsoft.com/office/drawing/2014/main" id="{43371A30-23D0-3EBC-8F6B-D9325DD5BA08}"/>
                      </a:ext>
                    </a:extLst>
                  </p14:cNvPr>
                  <p14:cNvContentPartPr/>
                  <p14:nvPr/>
                </p14:nvContentPartPr>
                <p14:xfrm>
                  <a:off x="9229511" y="5312096"/>
                  <a:ext cx="173520" cy="151560"/>
                </p14:xfrm>
              </p:contentPart>
            </mc:Choice>
            <mc:Fallback>
              <p:pic>
                <p:nvPicPr>
                  <p:cNvPr id="746" name="Pennanteckning 745">
                    <a:extLst>
                      <a:ext uri="{FF2B5EF4-FFF2-40B4-BE49-F238E27FC236}">
                        <a16:creationId xmlns:a16="http://schemas.microsoft.com/office/drawing/2014/main" id="{43371A30-23D0-3EBC-8F6B-D9325DD5BA08}"/>
                      </a:ext>
                    </a:extLst>
                  </p:cNvPr>
                  <p:cNvPicPr/>
                  <p:nvPr/>
                </p:nvPicPr>
                <p:blipFill>
                  <a:blip r:embed="rId664"/>
                  <a:stretch>
                    <a:fillRect/>
                  </a:stretch>
                </p:blipFill>
                <p:spPr>
                  <a:xfrm>
                    <a:off x="9214391" y="5296976"/>
                    <a:ext cx="2041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665">
                <p14:nvContentPartPr>
                  <p14:cNvPr id="747" name="Pennanteckning 746">
                    <a:extLst>
                      <a:ext uri="{FF2B5EF4-FFF2-40B4-BE49-F238E27FC236}">
                        <a16:creationId xmlns:a16="http://schemas.microsoft.com/office/drawing/2014/main" id="{626D0250-B966-C5CB-5705-BA0C2F16DD20}"/>
                      </a:ext>
                    </a:extLst>
                  </p14:cNvPr>
                  <p14:cNvContentPartPr/>
                  <p14:nvPr/>
                </p14:nvContentPartPr>
                <p14:xfrm>
                  <a:off x="9409511" y="5309216"/>
                  <a:ext cx="259560" cy="137520"/>
                </p14:xfrm>
              </p:contentPart>
            </mc:Choice>
            <mc:Fallback>
              <p:pic>
                <p:nvPicPr>
                  <p:cNvPr id="747" name="Pennanteckning 746">
                    <a:extLst>
                      <a:ext uri="{FF2B5EF4-FFF2-40B4-BE49-F238E27FC236}">
                        <a16:creationId xmlns:a16="http://schemas.microsoft.com/office/drawing/2014/main" id="{626D0250-B966-C5CB-5705-BA0C2F16DD20}"/>
                      </a:ext>
                    </a:extLst>
                  </p:cNvPr>
                  <p:cNvPicPr/>
                  <p:nvPr/>
                </p:nvPicPr>
                <p:blipFill>
                  <a:blip r:embed="rId666"/>
                  <a:stretch>
                    <a:fillRect/>
                  </a:stretch>
                </p:blipFill>
                <p:spPr>
                  <a:xfrm>
                    <a:off x="9394391" y="5294096"/>
                    <a:ext cx="29016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667">
                <p14:nvContentPartPr>
                  <p14:cNvPr id="748" name="Pennanteckning 747">
                    <a:extLst>
                      <a:ext uri="{FF2B5EF4-FFF2-40B4-BE49-F238E27FC236}">
                        <a16:creationId xmlns:a16="http://schemas.microsoft.com/office/drawing/2014/main" id="{021A2ED7-315F-E59A-CF87-EC26265200C7}"/>
                      </a:ext>
                    </a:extLst>
                  </p14:cNvPr>
                  <p14:cNvContentPartPr/>
                  <p14:nvPr/>
                </p14:nvContentPartPr>
                <p14:xfrm>
                  <a:off x="9771671" y="5233976"/>
                  <a:ext cx="140760" cy="31320"/>
                </p14:xfrm>
              </p:contentPart>
            </mc:Choice>
            <mc:Fallback>
              <p:pic>
                <p:nvPicPr>
                  <p:cNvPr id="748" name="Pennanteckning 747">
                    <a:extLst>
                      <a:ext uri="{FF2B5EF4-FFF2-40B4-BE49-F238E27FC236}">
                        <a16:creationId xmlns:a16="http://schemas.microsoft.com/office/drawing/2014/main" id="{021A2ED7-315F-E59A-CF87-EC26265200C7}"/>
                      </a:ext>
                    </a:extLst>
                  </p:cNvPr>
                  <p:cNvPicPr/>
                  <p:nvPr/>
                </p:nvPicPr>
                <p:blipFill>
                  <a:blip r:embed="rId668"/>
                  <a:stretch>
                    <a:fillRect/>
                  </a:stretch>
                </p:blipFill>
                <p:spPr>
                  <a:xfrm>
                    <a:off x="9756551" y="5218496"/>
                    <a:ext cx="17136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669">
                <p14:nvContentPartPr>
                  <p14:cNvPr id="749" name="Pennanteckning 748">
                    <a:extLst>
                      <a:ext uri="{FF2B5EF4-FFF2-40B4-BE49-F238E27FC236}">
                        <a16:creationId xmlns:a16="http://schemas.microsoft.com/office/drawing/2014/main" id="{EEC31507-1D82-017D-ADD5-392F9F8097CB}"/>
                      </a:ext>
                    </a:extLst>
                  </p14:cNvPr>
                  <p14:cNvContentPartPr/>
                  <p14:nvPr/>
                </p14:nvContentPartPr>
                <p14:xfrm>
                  <a:off x="9896591" y="5218136"/>
                  <a:ext cx="42840" cy="56520"/>
                </p14:xfrm>
              </p:contentPart>
            </mc:Choice>
            <mc:Fallback>
              <p:pic>
                <p:nvPicPr>
                  <p:cNvPr id="749" name="Pennanteckning 748">
                    <a:extLst>
                      <a:ext uri="{FF2B5EF4-FFF2-40B4-BE49-F238E27FC236}">
                        <a16:creationId xmlns:a16="http://schemas.microsoft.com/office/drawing/2014/main" id="{EEC31507-1D82-017D-ADD5-392F9F8097CB}"/>
                      </a:ext>
                    </a:extLst>
                  </p:cNvPr>
                  <p:cNvPicPr/>
                  <p:nvPr/>
                </p:nvPicPr>
                <p:blipFill>
                  <a:blip r:embed="rId670"/>
                  <a:stretch>
                    <a:fillRect/>
                  </a:stretch>
                </p:blipFill>
                <p:spPr>
                  <a:xfrm>
                    <a:off x="9881111" y="5202656"/>
                    <a:ext cx="734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71">
                <p14:nvContentPartPr>
                  <p14:cNvPr id="751" name="Pennanteckning 750">
                    <a:extLst>
                      <a:ext uri="{FF2B5EF4-FFF2-40B4-BE49-F238E27FC236}">
                        <a16:creationId xmlns:a16="http://schemas.microsoft.com/office/drawing/2014/main" id="{2866DF2B-0B9F-E3C9-DD5E-F4587D86F0FE}"/>
                      </a:ext>
                    </a:extLst>
                  </p14:cNvPr>
                  <p14:cNvContentPartPr/>
                  <p14:nvPr/>
                </p14:nvContentPartPr>
                <p14:xfrm>
                  <a:off x="10027991" y="5136776"/>
                  <a:ext cx="68040" cy="277200"/>
                </p14:xfrm>
              </p:contentPart>
            </mc:Choice>
            <mc:Fallback>
              <p:pic>
                <p:nvPicPr>
                  <p:cNvPr id="751" name="Pennanteckning 750">
                    <a:extLst>
                      <a:ext uri="{FF2B5EF4-FFF2-40B4-BE49-F238E27FC236}">
                        <a16:creationId xmlns:a16="http://schemas.microsoft.com/office/drawing/2014/main" id="{2866DF2B-0B9F-E3C9-DD5E-F4587D86F0FE}"/>
                      </a:ext>
                    </a:extLst>
                  </p:cNvPr>
                  <p:cNvPicPr/>
                  <p:nvPr/>
                </p:nvPicPr>
                <p:blipFill>
                  <a:blip r:embed="rId672"/>
                  <a:stretch>
                    <a:fillRect/>
                  </a:stretch>
                </p:blipFill>
                <p:spPr>
                  <a:xfrm>
                    <a:off x="10012511" y="5121656"/>
                    <a:ext cx="986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673">
                <p14:nvContentPartPr>
                  <p14:cNvPr id="752" name="Pennanteckning 751">
                    <a:extLst>
                      <a:ext uri="{FF2B5EF4-FFF2-40B4-BE49-F238E27FC236}">
                        <a16:creationId xmlns:a16="http://schemas.microsoft.com/office/drawing/2014/main" id="{2A6DA910-DC78-1C68-981A-90F6F2212F18}"/>
                      </a:ext>
                    </a:extLst>
                  </p14:cNvPr>
                  <p14:cNvContentPartPr/>
                  <p14:nvPr/>
                </p14:nvContentPartPr>
                <p14:xfrm>
                  <a:off x="10088831" y="4979456"/>
                  <a:ext cx="853920" cy="603720"/>
                </p14:xfrm>
              </p:contentPart>
            </mc:Choice>
            <mc:Fallback>
              <p:pic>
                <p:nvPicPr>
                  <p:cNvPr id="752" name="Pennanteckning 751">
                    <a:extLst>
                      <a:ext uri="{FF2B5EF4-FFF2-40B4-BE49-F238E27FC236}">
                        <a16:creationId xmlns:a16="http://schemas.microsoft.com/office/drawing/2014/main" id="{2A6DA910-DC78-1C68-981A-90F6F2212F18}"/>
                      </a:ext>
                    </a:extLst>
                  </p:cNvPr>
                  <p:cNvPicPr/>
                  <p:nvPr/>
                </p:nvPicPr>
                <p:blipFill>
                  <a:blip r:embed="rId674"/>
                  <a:stretch>
                    <a:fillRect/>
                  </a:stretch>
                </p:blipFill>
                <p:spPr>
                  <a:xfrm>
                    <a:off x="10073711" y="4964336"/>
                    <a:ext cx="884160" cy="633960"/>
                  </a:xfrm>
                  <a:prstGeom prst="rect">
                    <a:avLst/>
                  </a:prstGeom>
                </p:spPr>
              </p:pic>
            </mc:Fallback>
          </mc:AlternateContent>
          <mc:AlternateContent xmlns:mc="http://schemas.openxmlformats.org/markup-compatibility/2006">
            <mc:Choice xmlns:p14="http://schemas.microsoft.com/office/powerpoint/2010/main" Requires="p14">
              <p:contentPart p14:bwMode="auto" r:id="rId675">
                <p14:nvContentPartPr>
                  <p14:cNvPr id="753" name="Pennanteckning 752">
                    <a:extLst>
                      <a:ext uri="{FF2B5EF4-FFF2-40B4-BE49-F238E27FC236}">
                        <a16:creationId xmlns:a16="http://schemas.microsoft.com/office/drawing/2014/main" id="{06068137-AEF1-FE1D-63A8-2616EF84BE61}"/>
                      </a:ext>
                    </a:extLst>
                  </p14:cNvPr>
                  <p14:cNvContentPartPr/>
                  <p14:nvPr/>
                </p14:nvContentPartPr>
                <p14:xfrm>
                  <a:off x="10035191" y="5416136"/>
                  <a:ext cx="126000" cy="191880"/>
                </p14:xfrm>
              </p:contentPart>
            </mc:Choice>
            <mc:Fallback>
              <p:pic>
                <p:nvPicPr>
                  <p:cNvPr id="753" name="Pennanteckning 752">
                    <a:extLst>
                      <a:ext uri="{FF2B5EF4-FFF2-40B4-BE49-F238E27FC236}">
                        <a16:creationId xmlns:a16="http://schemas.microsoft.com/office/drawing/2014/main" id="{06068137-AEF1-FE1D-63A8-2616EF84BE61}"/>
                      </a:ext>
                    </a:extLst>
                  </p:cNvPr>
                  <p:cNvPicPr/>
                  <p:nvPr/>
                </p:nvPicPr>
                <p:blipFill>
                  <a:blip r:embed="rId676"/>
                  <a:stretch>
                    <a:fillRect/>
                  </a:stretch>
                </p:blipFill>
                <p:spPr>
                  <a:xfrm>
                    <a:off x="10020071" y="5401016"/>
                    <a:ext cx="1562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677">
                <p14:nvContentPartPr>
                  <p14:cNvPr id="755" name="Pennanteckning 754">
                    <a:extLst>
                      <a:ext uri="{FF2B5EF4-FFF2-40B4-BE49-F238E27FC236}">
                        <a16:creationId xmlns:a16="http://schemas.microsoft.com/office/drawing/2014/main" id="{DE8B2CD8-554E-E6B9-CA35-919BE0FC8E13}"/>
                      </a:ext>
                    </a:extLst>
                  </p14:cNvPr>
                  <p14:cNvContentPartPr/>
                  <p14:nvPr/>
                </p14:nvContentPartPr>
                <p14:xfrm>
                  <a:off x="10237871" y="5263136"/>
                  <a:ext cx="2880" cy="101520"/>
                </p14:xfrm>
              </p:contentPart>
            </mc:Choice>
            <mc:Fallback>
              <p:pic>
                <p:nvPicPr>
                  <p:cNvPr id="755" name="Pennanteckning 754">
                    <a:extLst>
                      <a:ext uri="{FF2B5EF4-FFF2-40B4-BE49-F238E27FC236}">
                        <a16:creationId xmlns:a16="http://schemas.microsoft.com/office/drawing/2014/main" id="{DE8B2CD8-554E-E6B9-CA35-919BE0FC8E13}"/>
                      </a:ext>
                    </a:extLst>
                  </p:cNvPr>
                  <p:cNvPicPr/>
                  <p:nvPr/>
                </p:nvPicPr>
                <p:blipFill>
                  <a:blip r:embed="rId678"/>
                  <a:stretch>
                    <a:fillRect/>
                  </a:stretch>
                </p:blipFill>
                <p:spPr>
                  <a:xfrm>
                    <a:off x="10222751" y="5248016"/>
                    <a:ext cx="334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679">
                <p14:nvContentPartPr>
                  <p14:cNvPr id="756" name="Pennanteckning 755">
                    <a:extLst>
                      <a:ext uri="{FF2B5EF4-FFF2-40B4-BE49-F238E27FC236}">
                        <a16:creationId xmlns:a16="http://schemas.microsoft.com/office/drawing/2014/main" id="{DABB9C09-B19C-82EA-B145-5BAB6615CB1D}"/>
                      </a:ext>
                    </a:extLst>
                  </p14:cNvPr>
                  <p14:cNvContentPartPr/>
                  <p14:nvPr/>
                </p14:nvContentPartPr>
                <p14:xfrm>
                  <a:off x="10229591" y="5196176"/>
                  <a:ext cx="64080" cy="72360"/>
                </p14:xfrm>
              </p:contentPart>
            </mc:Choice>
            <mc:Fallback>
              <p:pic>
                <p:nvPicPr>
                  <p:cNvPr id="756" name="Pennanteckning 755">
                    <a:extLst>
                      <a:ext uri="{FF2B5EF4-FFF2-40B4-BE49-F238E27FC236}">
                        <a16:creationId xmlns:a16="http://schemas.microsoft.com/office/drawing/2014/main" id="{DABB9C09-B19C-82EA-B145-5BAB6615CB1D}"/>
                      </a:ext>
                    </a:extLst>
                  </p:cNvPr>
                  <p:cNvPicPr/>
                  <p:nvPr/>
                </p:nvPicPr>
                <p:blipFill>
                  <a:blip r:embed="rId680"/>
                  <a:stretch>
                    <a:fillRect/>
                  </a:stretch>
                </p:blipFill>
                <p:spPr>
                  <a:xfrm>
                    <a:off x="10214111" y="5181056"/>
                    <a:ext cx="943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681">
                <p14:nvContentPartPr>
                  <p14:cNvPr id="757" name="Pennanteckning 756">
                    <a:extLst>
                      <a:ext uri="{FF2B5EF4-FFF2-40B4-BE49-F238E27FC236}">
                        <a16:creationId xmlns:a16="http://schemas.microsoft.com/office/drawing/2014/main" id="{71D014DC-7F6B-C0C2-A235-7F63B68DAE43}"/>
                      </a:ext>
                    </a:extLst>
                  </p14:cNvPr>
                  <p14:cNvContentPartPr/>
                  <p14:nvPr/>
                </p14:nvContentPartPr>
                <p14:xfrm>
                  <a:off x="10349111" y="5151176"/>
                  <a:ext cx="153360" cy="78120"/>
                </p14:xfrm>
              </p:contentPart>
            </mc:Choice>
            <mc:Fallback>
              <p:pic>
                <p:nvPicPr>
                  <p:cNvPr id="757" name="Pennanteckning 756">
                    <a:extLst>
                      <a:ext uri="{FF2B5EF4-FFF2-40B4-BE49-F238E27FC236}">
                        <a16:creationId xmlns:a16="http://schemas.microsoft.com/office/drawing/2014/main" id="{71D014DC-7F6B-C0C2-A235-7F63B68DAE43}"/>
                      </a:ext>
                    </a:extLst>
                  </p:cNvPr>
                  <p:cNvPicPr/>
                  <p:nvPr/>
                </p:nvPicPr>
                <p:blipFill>
                  <a:blip r:embed="rId682"/>
                  <a:stretch>
                    <a:fillRect/>
                  </a:stretch>
                </p:blipFill>
                <p:spPr>
                  <a:xfrm>
                    <a:off x="10333991" y="5135696"/>
                    <a:ext cx="1839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683">
                <p14:nvContentPartPr>
                  <p14:cNvPr id="761" name="Pennanteckning 760">
                    <a:extLst>
                      <a:ext uri="{FF2B5EF4-FFF2-40B4-BE49-F238E27FC236}">
                        <a16:creationId xmlns:a16="http://schemas.microsoft.com/office/drawing/2014/main" id="{31705572-9013-BA64-3F7A-9F99DF69ADCD}"/>
                      </a:ext>
                    </a:extLst>
                  </p14:cNvPr>
                  <p14:cNvContentPartPr/>
                  <p14:nvPr/>
                </p14:nvContentPartPr>
                <p14:xfrm>
                  <a:off x="10287191" y="5359256"/>
                  <a:ext cx="38880" cy="134280"/>
                </p14:xfrm>
              </p:contentPart>
            </mc:Choice>
            <mc:Fallback>
              <p:pic>
                <p:nvPicPr>
                  <p:cNvPr id="761" name="Pennanteckning 760">
                    <a:extLst>
                      <a:ext uri="{FF2B5EF4-FFF2-40B4-BE49-F238E27FC236}">
                        <a16:creationId xmlns:a16="http://schemas.microsoft.com/office/drawing/2014/main" id="{31705572-9013-BA64-3F7A-9F99DF69ADCD}"/>
                      </a:ext>
                    </a:extLst>
                  </p:cNvPr>
                  <p:cNvPicPr/>
                  <p:nvPr/>
                </p:nvPicPr>
                <p:blipFill>
                  <a:blip r:embed="rId684"/>
                  <a:stretch>
                    <a:fillRect/>
                  </a:stretch>
                </p:blipFill>
                <p:spPr>
                  <a:xfrm>
                    <a:off x="10272071" y="5344136"/>
                    <a:ext cx="694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685">
                <p14:nvContentPartPr>
                  <p14:cNvPr id="762" name="Pennanteckning 761">
                    <a:extLst>
                      <a:ext uri="{FF2B5EF4-FFF2-40B4-BE49-F238E27FC236}">
                        <a16:creationId xmlns:a16="http://schemas.microsoft.com/office/drawing/2014/main" id="{907445A8-B0C5-6B94-29D8-6F0A69F81F9C}"/>
                      </a:ext>
                    </a:extLst>
                  </p14:cNvPr>
                  <p14:cNvContentPartPr/>
                  <p14:nvPr/>
                </p14:nvContentPartPr>
                <p14:xfrm>
                  <a:off x="10236071" y="5363576"/>
                  <a:ext cx="196920" cy="76680"/>
                </p14:xfrm>
              </p:contentPart>
            </mc:Choice>
            <mc:Fallback>
              <p:pic>
                <p:nvPicPr>
                  <p:cNvPr id="762" name="Pennanteckning 761">
                    <a:extLst>
                      <a:ext uri="{FF2B5EF4-FFF2-40B4-BE49-F238E27FC236}">
                        <a16:creationId xmlns:a16="http://schemas.microsoft.com/office/drawing/2014/main" id="{907445A8-B0C5-6B94-29D8-6F0A69F81F9C}"/>
                      </a:ext>
                    </a:extLst>
                  </p:cNvPr>
                  <p:cNvPicPr/>
                  <p:nvPr/>
                </p:nvPicPr>
                <p:blipFill>
                  <a:blip r:embed="rId686"/>
                  <a:stretch>
                    <a:fillRect/>
                  </a:stretch>
                </p:blipFill>
                <p:spPr>
                  <a:xfrm>
                    <a:off x="10220951" y="5348456"/>
                    <a:ext cx="2275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687">
                <p14:nvContentPartPr>
                  <p14:cNvPr id="763" name="Pennanteckning 762">
                    <a:extLst>
                      <a:ext uri="{FF2B5EF4-FFF2-40B4-BE49-F238E27FC236}">
                        <a16:creationId xmlns:a16="http://schemas.microsoft.com/office/drawing/2014/main" id="{5A307A99-64E1-0C38-427A-45E75CA76FE0}"/>
                      </a:ext>
                    </a:extLst>
                  </p14:cNvPr>
                  <p14:cNvContentPartPr/>
                  <p14:nvPr/>
                </p14:nvContentPartPr>
                <p14:xfrm>
                  <a:off x="10431191" y="5347736"/>
                  <a:ext cx="91440" cy="69120"/>
                </p14:xfrm>
              </p:contentPart>
            </mc:Choice>
            <mc:Fallback>
              <p:pic>
                <p:nvPicPr>
                  <p:cNvPr id="763" name="Pennanteckning 762">
                    <a:extLst>
                      <a:ext uri="{FF2B5EF4-FFF2-40B4-BE49-F238E27FC236}">
                        <a16:creationId xmlns:a16="http://schemas.microsoft.com/office/drawing/2014/main" id="{5A307A99-64E1-0C38-427A-45E75CA76FE0}"/>
                      </a:ext>
                    </a:extLst>
                  </p:cNvPr>
                  <p:cNvPicPr/>
                  <p:nvPr/>
                </p:nvPicPr>
                <p:blipFill>
                  <a:blip r:embed="rId688"/>
                  <a:stretch>
                    <a:fillRect/>
                  </a:stretch>
                </p:blipFill>
                <p:spPr>
                  <a:xfrm>
                    <a:off x="10415711" y="5332256"/>
                    <a:ext cx="1220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689">
                <p14:nvContentPartPr>
                  <p14:cNvPr id="764" name="Pennanteckning 763">
                    <a:extLst>
                      <a:ext uri="{FF2B5EF4-FFF2-40B4-BE49-F238E27FC236}">
                        <a16:creationId xmlns:a16="http://schemas.microsoft.com/office/drawing/2014/main" id="{4EDBC113-E9AA-DDA9-E7CF-BA089C01B944}"/>
                      </a:ext>
                    </a:extLst>
                  </p14:cNvPr>
                  <p14:cNvContentPartPr/>
                  <p14:nvPr/>
                </p14:nvContentPartPr>
                <p14:xfrm>
                  <a:off x="10544231" y="5324336"/>
                  <a:ext cx="9720" cy="54720"/>
                </p14:xfrm>
              </p:contentPart>
            </mc:Choice>
            <mc:Fallback>
              <p:pic>
                <p:nvPicPr>
                  <p:cNvPr id="764" name="Pennanteckning 763">
                    <a:extLst>
                      <a:ext uri="{FF2B5EF4-FFF2-40B4-BE49-F238E27FC236}">
                        <a16:creationId xmlns:a16="http://schemas.microsoft.com/office/drawing/2014/main" id="{4EDBC113-E9AA-DDA9-E7CF-BA089C01B944}"/>
                      </a:ext>
                    </a:extLst>
                  </p:cNvPr>
                  <p:cNvPicPr/>
                  <p:nvPr/>
                </p:nvPicPr>
                <p:blipFill>
                  <a:blip r:embed="rId690"/>
                  <a:stretch>
                    <a:fillRect/>
                  </a:stretch>
                </p:blipFill>
                <p:spPr>
                  <a:xfrm>
                    <a:off x="10528751" y="5308856"/>
                    <a:ext cx="399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691">
                <p14:nvContentPartPr>
                  <p14:cNvPr id="765" name="Pennanteckning 764">
                    <a:extLst>
                      <a:ext uri="{FF2B5EF4-FFF2-40B4-BE49-F238E27FC236}">
                        <a16:creationId xmlns:a16="http://schemas.microsoft.com/office/drawing/2014/main" id="{ECA4443A-96B3-9D5F-8853-356F158B1019}"/>
                      </a:ext>
                    </a:extLst>
                  </p14:cNvPr>
                  <p14:cNvContentPartPr/>
                  <p14:nvPr/>
                </p14:nvContentPartPr>
                <p14:xfrm>
                  <a:off x="10556471" y="5169536"/>
                  <a:ext cx="294840" cy="194400"/>
                </p14:xfrm>
              </p:contentPart>
            </mc:Choice>
            <mc:Fallback>
              <p:pic>
                <p:nvPicPr>
                  <p:cNvPr id="765" name="Pennanteckning 764">
                    <a:extLst>
                      <a:ext uri="{FF2B5EF4-FFF2-40B4-BE49-F238E27FC236}">
                        <a16:creationId xmlns:a16="http://schemas.microsoft.com/office/drawing/2014/main" id="{ECA4443A-96B3-9D5F-8853-356F158B1019}"/>
                      </a:ext>
                    </a:extLst>
                  </p:cNvPr>
                  <p:cNvPicPr/>
                  <p:nvPr/>
                </p:nvPicPr>
                <p:blipFill>
                  <a:blip r:embed="rId692"/>
                  <a:stretch>
                    <a:fillRect/>
                  </a:stretch>
                </p:blipFill>
                <p:spPr>
                  <a:xfrm>
                    <a:off x="10541351" y="5154056"/>
                    <a:ext cx="3254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693">
                <p14:nvContentPartPr>
                  <p14:cNvPr id="767" name="Pennanteckning 766">
                    <a:extLst>
                      <a:ext uri="{FF2B5EF4-FFF2-40B4-BE49-F238E27FC236}">
                        <a16:creationId xmlns:a16="http://schemas.microsoft.com/office/drawing/2014/main" id="{9122A255-7FDE-2449-096C-F44620323698}"/>
                      </a:ext>
                    </a:extLst>
                  </p14:cNvPr>
                  <p14:cNvContentPartPr/>
                  <p14:nvPr/>
                </p14:nvContentPartPr>
                <p14:xfrm>
                  <a:off x="11006831" y="5163416"/>
                  <a:ext cx="103320" cy="38160"/>
                </p14:xfrm>
              </p:contentPart>
            </mc:Choice>
            <mc:Fallback>
              <p:pic>
                <p:nvPicPr>
                  <p:cNvPr id="767" name="Pennanteckning 766">
                    <a:extLst>
                      <a:ext uri="{FF2B5EF4-FFF2-40B4-BE49-F238E27FC236}">
                        <a16:creationId xmlns:a16="http://schemas.microsoft.com/office/drawing/2014/main" id="{9122A255-7FDE-2449-096C-F44620323698}"/>
                      </a:ext>
                    </a:extLst>
                  </p:cNvPr>
                  <p:cNvPicPr/>
                  <p:nvPr/>
                </p:nvPicPr>
                <p:blipFill>
                  <a:blip r:embed="rId694"/>
                  <a:stretch>
                    <a:fillRect/>
                  </a:stretch>
                </p:blipFill>
                <p:spPr>
                  <a:xfrm>
                    <a:off x="10991711" y="5148296"/>
                    <a:ext cx="1339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695">
                <p14:nvContentPartPr>
                  <p14:cNvPr id="768" name="Pennanteckning 767">
                    <a:extLst>
                      <a:ext uri="{FF2B5EF4-FFF2-40B4-BE49-F238E27FC236}">
                        <a16:creationId xmlns:a16="http://schemas.microsoft.com/office/drawing/2014/main" id="{F51C6E39-C3BA-F81C-F204-E8D545F9C994}"/>
                      </a:ext>
                    </a:extLst>
                  </p14:cNvPr>
                  <p14:cNvContentPartPr/>
                  <p14:nvPr/>
                </p14:nvContentPartPr>
                <p14:xfrm>
                  <a:off x="11079551" y="5139296"/>
                  <a:ext cx="82440" cy="114840"/>
                </p14:xfrm>
              </p:contentPart>
            </mc:Choice>
            <mc:Fallback>
              <p:pic>
                <p:nvPicPr>
                  <p:cNvPr id="768" name="Pennanteckning 767">
                    <a:extLst>
                      <a:ext uri="{FF2B5EF4-FFF2-40B4-BE49-F238E27FC236}">
                        <a16:creationId xmlns:a16="http://schemas.microsoft.com/office/drawing/2014/main" id="{F51C6E39-C3BA-F81C-F204-E8D545F9C994}"/>
                      </a:ext>
                    </a:extLst>
                  </p:cNvPr>
                  <p:cNvPicPr/>
                  <p:nvPr/>
                </p:nvPicPr>
                <p:blipFill>
                  <a:blip r:embed="rId696"/>
                  <a:stretch>
                    <a:fillRect/>
                  </a:stretch>
                </p:blipFill>
                <p:spPr>
                  <a:xfrm>
                    <a:off x="11064431" y="5124176"/>
                    <a:ext cx="1130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697">
                <p14:nvContentPartPr>
                  <p14:cNvPr id="769" name="Pennanteckning 768">
                    <a:extLst>
                      <a:ext uri="{FF2B5EF4-FFF2-40B4-BE49-F238E27FC236}">
                        <a16:creationId xmlns:a16="http://schemas.microsoft.com/office/drawing/2014/main" id="{A76DA660-07A3-978B-0052-4BA8EC200CE5}"/>
                      </a:ext>
                    </a:extLst>
                  </p14:cNvPr>
                  <p14:cNvContentPartPr/>
                  <p14:nvPr/>
                </p14:nvContentPartPr>
                <p14:xfrm>
                  <a:off x="11230031" y="5058296"/>
                  <a:ext cx="86400" cy="322560"/>
                </p14:xfrm>
              </p:contentPart>
            </mc:Choice>
            <mc:Fallback>
              <p:pic>
                <p:nvPicPr>
                  <p:cNvPr id="769" name="Pennanteckning 768">
                    <a:extLst>
                      <a:ext uri="{FF2B5EF4-FFF2-40B4-BE49-F238E27FC236}">
                        <a16:creationId xmlns:a16="http://schemas.microsoft.com/office/drawing/2014/main" id="{A76DA660-07A3-978B-0052-4BA8EC200CE5}"/>
                      </a:ext>
                    </a:extLst>
                  </p:cNvPr>
                  <p:cNvPicPr/>
                  <p:nvPr/>
                </p:nvPicPr>
                <p:blipFill>
                  <a:blip r:embed="rId698"/>
                  <a:stretch>
                    <a:fillRect/>
                  </a:stretch>
                </p:blipFill>
                <p:spPr>
                  <a:xfrm>
                    <a:off x="11214911" y="5042816"/>
                    <a:ext cx="11700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699">
                <p14:nvContentPartPr>
                  <p14:cNvPr id="770" name="Pennanteckning 769">
                    <a:extLst>
                      <a:ext uri="{FF2B5EF4-FFF2-40B4-BE49-F238E27FC236}">
                        <a16:creationId xmlns:a16="http://schemas.microsoft.com/office/drawing/2014/main" id="{B973BBC8-5B82-F271-04CC-C079E475C09B}"/>
                      </a:ext>
                    </a:extLst>
                  </p14:cNvPr>
                  <p14:cNvContentPartPr/>
                  <p14:nvPr/>
                </p14:nvContentPartPr>
                <p14:xfrm>
                  <a:off x="11282231" y="5218856"/>
                  <a:ext cx="12960" cy="6120"/>
                </p14:xfrm>
              </p:contentPart>
            </mc:Choice>
            <mc:Fallback>
              <p:pic>
                <p:nvPicPr>
                  <p:cNvPr id="770" name="Pennanteckning 769">
                    <a:extLst>
                      <a:ext uri="{FF2B5EF4-FFF2-40B4-BE49-F238E27FC236}">
                        <a16:creationId xmlns:a16="http://schemas.microsoft.com/office/drawing/2014/main" id="{B973BBC8-5B82-F271-04CC-C079E475C09B}"/>
                      </a:ext>
                    </a:extLst>
                  </p:cNvPr>
                  <p:cNvPicPr/>
                  <p:nvPr/>
                </p:nvPicPr>
                <p:blipFill>
                  <a:blip r:embed="rId700"/>
                  <a:stretch>
                    <a:fillRect/>
                  </a:stretch>
                </p:blipFill>
                <p:spPr>
                  <a:xfrm>
                    <a:off x="11266751" y="5203376"/>
                    <a:ext cx="432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701">
                <p14:nvContentPartPr>
                  <p14:cNvPr id="771" name="Pennanteckning 770">
                    <a:extLst>
                      <a:ext uri="{FF2B5EF4-FFF2-40B4-BE49-F238E27FC236}">
                        <a16:creationId xmlns:a16="http://schemas.microsoft.com/office/drawing/2014/main" id="{9322D83B-2A37-CE9B-6E49-3692A8B25DA9}"/>
                      </a:ext>
                    </a:extLst>
                  </p14:cNvPr>
                  <p14:cNvContentPartPr/>
                  <p14:nvPr/>
                </p14:nvContentPartPr>
                <p14:xfrm>
                  <a:off x="11273231" y="5218856"/>
                  <a:ext cx="16560" cy="165960"/>
                </p14:xfrm>
              </p:contentPart>
            </mc:Choice>
            <mc:Fallback>
              <p:pic>
                <p:nvPicPr>
                  <p:cNvPr id="771" name="Pennanteckning 770">
                    <a:extLst>
                      <a:ext uri="{FF2B5EF4-FFF2-40B4-BE49-F238E27FC236}">
                        <a16:creationId xmlns:a16="http://schemas.microsoft.com/office/drawing/2014/main" id="{9322D83B-2A37-CE9B-6E49-3692A8B25DA9}"/>
                      </a:ext>
                    </a:extLst>
                  </p:cNvPr>
                  <p:cNvPicPr/>
                  <p:nvPr/>
                </p:nvPicPr>
                <p:blipFill>
                  <a:blip r:embed="rId702"/>
                  <a:stretch>
                    <a:fillRect/>
                  </a:stretch>
                </p:blipFill>
                <p:spPr>
                  <a:xfrm>
                    <a:off x="11258111" y="5203376"/>
                    <a:ext cx="471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703">
                <p14:nvContentPartPr>
                  <p14:cNvPr id="772" name="Pennanteckning 771">
                    <a:extLst>
                      <a:ext uri="{FF2B5EF4-FFF2-40B4-BE49-F238E27FC236}">
                        <a16:creationId xmlns:a16="http://schemas.microsoft.com/office/drawing/2014/main" id="{EDC4554D-CAB8-1523-936E-9B849EA9BA60}"/>
                      </a:ext>
                    </a:extLst>
                  </p14:cNvPr>
                  <p14:cNvContentPartPr/>
                  <p14:nvPr/>
                </p14:nvContentPartPr>
                <p14:xfrm>
                  <a:off x="11245151" y="4968656"/>
                  <a:ext cx="155160" cy="428760"/>
                </p14:xfrm>
              </p:contentPart>
            </mc:Choice>
            <mc:Fallback>
              <p:pic>
                <p:nvPicPr>
                  <p:cNvPr id="772" name="Pennanteckning 771">
                    <a:extLst>
                      <a:ext uri="{FF2B5EF4-FFF2-40B4-BE49-F238E27FC236}">
                        <a16:creationId xmlns:a16="http://schemas.microsoft.com/office/drawing/2014/main" id="{EDC4554D-CAB8-1523-936E-9B849EA9BA60}"/>
                      </a:ext>
                    </a:extLst>
                  </p:cNvPr>
                  <p:cNvPicPr/>
                  <p:nvPr/>
                </p:nvPicPr>
                <p:blipFill>
                  <a:blip r:embed="rId704"/>
                  <a:stretch>
                    <a:fillRect/>
                  </a:stretch>
                </p:blipFill>
                <p:spPr>
                  <a:xfrm>
                    <a:off x="11230031" y="4953536"/>
                    <a:ext cx="185760" cy="45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5">
              <p14:nvContentPartPr>
                <p14:cNvPr id="774" name="Pennanteckning 773">
                  <a:extLst>
                    <a:ext uri="{FF2B5EF4-FFF2-40B4-BE49-F238E27FC236}">
                      <a16:creationId xmlns:a16="http://schemas.microsoft.com/office/drawing/2014/main" id="{B1B1EEA1-93C2-9E8C-70BB-9A075B36B313}"/>
                    </a:ext>
                  </a:extLst>
                </p14:cNvPr>
                <p14:cNvContentPartPr/>
                <p14:nvPr/>
              </p14:nvContentPartPr>
              <p14:xfrm>
                <a:off x="11461871" y="5070536"/>
                <a:ext cx="19440" cy="146880"/>
              </p14:xfrm>
            </p:contentPart>
          </mc:Choice>
          <mc:Fallback>
            <p:pic>
              <p:nvPicPr>
                <p:cNvPr id="774" name="Pennanteckning 773">
                  <a:extLst>
                    <a:ext uri="{FF2B5EF4-FFF2-40B4-BE49-F238E27FC236}">
                      <a16:creationId xmlns:a16="http://schemas.microsoft.com/office/drawing/2014/main" id="{B1B1EEA1-93C2-9E8C-70BB-9A075B36B313}"/>
                    </a:ext>
                  </a:extLst>
                </p:cNvPr>
                <p:cNvPicPr/>
                <p:nvPr/>
              </p:nvPicPr>
              <p:blipFill>
                <a:blip r:embed="rId706"/>
                <a:stretch>
                  <a:fillRect/>
                </a:stretch>
              </p:blipFill>
              <p:spPr>
                <a:xfrm>
                  <a:off x="11446751" y="5055416"/>
                  <a:ext cx="500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707">
              <p14:nvContentPartPr>
                <p14:cNvPr id="775" name="Pennanteckning 774">
                  <a:extLst>
                    <a:ext uri="{FF2B5EF4-FFF2-40B4-BE49-F238E27FC236}">
                      <a16:creationId xmlns:a16="http://schemas.microsoft.com/office/drawing/2014/main" id="{CEA1E187-D7D3-49A0-F65A-219B4D8BA308}"/>
                    </a:ext>
                  </a:extLst>
                </p14:cNvPr>
                <p14:cNvContentPartPr/>
                <p14:nvPr/>
              </p14:nvContentPartPr>
              <p14:xfrm>
                <a:off x="11473031" y="5042096"/>
                <a:ext cx="99000" cy="209520"/>
              </p14:xfrm>
            </p:contentPart>
          </mc:Choice>
          <mc:Fallback>
            <p:pic>
              <p:nvPicPr>
                <p:cNvPr id="775" name="Pennanteckning 774">
                  <a:extLst>
                    <a:ext uri="{FF2B5EF4-FFF2-40B4-BE49-F238E27FC236}">
                      <a16:creationId xmlns:a16="http://schemas.microsoft.com/office/drawing/2014/main" id="{CEA1E187-D7D3-49A0-F65A-219B4D8BA308}"/>
                    </a:ext>
                  </a:extLst>
                </p:cNvPr>
                <p:cNvPicPr/>
                <p:nvPr/>
              </p:nvPicPr>
              <p:blipFill>
                <a:blip r:embed="rId708"/>
                <a:stretch>
                  <a:fillRect/>
                </a:stretch>
              </p:blipFill>
              <p:spPr>
                <a:xfrm>
                  <a:off x="11457551" y="5026976"/>
                  <a:ext cx="12960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709">
              <p14:nvContentPartPr>
                <p14:cNvPr id="776" name="Pennanteckning 775">
                  <a:extLst>
                    <a:ext uri="{FF2B5EF4-FFF2-40B4-BE49-F238E27FC236}">
                      <a16:creationId xmlns:a16="http://schemas.microsoft.com/office/drawing/2014/main" id="{5B66DE8C-0116-F85B-988B-36FE17F9E981}"/>
                    </a:ext>
                  </a:extLst>
                </p14:cNvPr>
                <p14:cNvContentPartPr/>
                <p14:nvPr/>
              </p14:nvContentPartPr>
              <p14:xfrm>
                <a:off x="11640071" y="5100776"/>
                <a:ext cx="10440" cy="77400"/>
              </p14:xfrm>
            </p:contentPart>
          </mc:Choice>
          <mc:Fallback>
            <p:pic>
              <p:nvPicPr>
                <p:cNvPr id="776" name="Pennanteckning 775">
                  <a:extLst>
                    <a:ext uri="{FF2B5EF4-FFF2-40B4-BE49-F238E27FC236}">
                      <a16:creationId xmlns:a16="http://schemas.microsoft.com/office/drawing/2014/main" id="{5B66DE8C-0116-F85B-988B-36FE17F9E981}"/>
                    </a:ext>
                  </a:extLst>
                </p:cNvPr>
                <p:cNvPicPr/>
                <p:nvPr/>
              </p:nvPicPr>
              <p:blipFill>
                <a:blip r:embed="rId710"/>
                <a:stretch>
                  <a:fillRect/>
                </a:stretch>
              </p:blipFill>
              <p:spPr>
                <a:xfrm>
                  <a:off x="11624951" y="5085656"/>
                  <a:ext cx="4104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711">
              <p14:nvContentPartPr>
                <p14:cNvPr id="777" name="Pennanteckning 776">
                  <a:extLst>
                    <a:ext uri="{FF2B5EF4-FFF2-40B4-BE49-F238E27FC236}">
                      <a16:creationId xmlns:a16="http://schemas.microsoft.com/office/drawing/2014/main" id="{1C20F3A3-6422-3A9D-4F32-280031124DDC}"/>
                    </a:ext>
                  </a:extLst>
                </p14:cNvPr>
                <p14:cNvContentPartPr/>
                <p14:nvPr/>
              </p14:nvContentPartPr>
              <p14:xfrm>
                <a:off x="11641871" y="5066576"/>
                <a:ext cx="110880" cy="142560"/>
              </p14:xfrm>
            </p:contentPart>
          </mc:Choice>
          <mc:Fallback>
            <p:pic>
              <p:nvPicPr>
                <p:cNvPr id="777" name="Pennanteckning 776">
                  <a:extLst>
                    <a:ext uri="{FF2B5EF4-FFF2-40B4-BE49-F238E27FC236}">
                      <a16:creationId xmlns:a16="http://schemas.microsoft.com/office/drawing/2014/main" id="{1C20F3A3-6422-3A9D-4F32-280031124DDC}"/>
                    </a:ext>
                  </a:extLst>
                </p:cNvPr>
                <p:cNvPicPr/>
                <p:nvPr/>
              </p:nvPicPr>
              <p:blipFill>
                <a:blip r:embed="rId712"/>
                <a:stretch>
                  <a:fillRect/>
                </a:stretch>
              </p:blipFill>
              <p:spPr>
                <a:xfrm>
                  <a:off x="11626751" y="5051456"/>
                  <a:ext cx="141120" cy="173160"/>
                </a:xfrm>
                <a:prstGeom prst="rect">
                  <a:avLst/>
                </a:prstGeom>
              </p:spPr>
            </p:pic>
          </mc:Fallback>
        </mc:AlternateContent>
        <p:grpSp>
          <p:nvGrpSpPr>
            <p:cNvPr id="793" name="Grupp 792">
              <a:extLst>
                <a:ext uri="{FF2B5EF4-FFF2-40B4-BE49-F238E27FC236}">
                  <a16:creationId xmlns:a16="http://schemas.microsoft.com/office/drawing/2014/main" id="{1FAC6751-0446-D7DC-C2D1-2C8F5AD25384}"/>
                </a:ext>
              </a:extLst>
            </p:cNvPr>
            <p:cNvGrpSpPr/>
            <p:nvPr/>
          </p:nvGrpSpPr>
          <p:grpSpPr>
            <a:xfrm>
              <a:off x="11262071" y="5577056"/>
              <a:ext cx="362520" cy="97560"/>
              <a:chOff x="11262071" y="5577056"/>
              <a:chExt cx="362520" cy="97560"/>
            </a:xfrm>
          </p:grpSpPr>
          <mc:AlternateContent xmlns:mc="http://schemas.openxmlformats.org/markup-compatibility/2006">
            <mc:Choice xmlns:p14="http://schemas.microsoft.com/office/powerpoint/2010/main" Requires="p14">
              <p:contentPart p14:bwMode="auto" r:id="rId713">
                <p14:nvContentPartPr>
                  <p14:cNvPr id="785" name="Pennanteckning 784">
                    <a:extLst>
                      <a:ext uri="{FF2B5EF4-FFF2-40B4-BE49-F238E27FC236}">
                        <a16:creationId xmlns:a16="http://schemas.microsoft.com/office/drawing/2014/main" id="{BCBE1669-3F26-8908-6ACD-7A4BFCEF6F02}"/>
                      </a:ext>
                    </a:extLst>
                  </p14:cNvPr>
                  <p14:cNvContentPartPr/>
                  <p14:nvPr/>
                </p14:nvContentPartPr>
                <p14:xfrm>
                  <a:off x="11262071" y="5577056"/>
                  <a:ext cx="79920" cy="97560"/>
                </p14:xfrm>
              </p:contentPart>
            </mc:Choice>
            <mc:Fallback>
              <p:pic>
                <p:nvPicPr>
                  <p:cNvPr id="785" name="Pennanteckning 784">
                    <a:extLst>
                      <a:ext uri="{FF2B5EF4-FFF2-40B4-BE49-F238E27FC236}">
                        <a16:creationId xmlns:a16="http://schemas.microsoft.com/office/drawing/2014/main" id="{BCBE1669-3F26-8908-6ACD-7A4BFCEF6F02}"/>
                      </a:ext>
                    </a:extLst>
                  </p:cNvPr>
                  <p:cNvPicPr/>
                  <p:nvPr/>
                </p:nvPicPr>
                <p:blipFill>
                  <a:blip r:embed="rId714"/>
                  <a:stretch>
                    <a:fillRect/>
                  </a:stretch>
                </p:blipFill>
                <p:spPr>
                  <a:xfrm>
                    <a:off x="11246591" y="5561576"/>
                    <a:ext cx="1101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715">
                <p14:nvContentPartPr>
                  <p14:cNvPr id="786" name="Pennanteckning 785">
                    <a:extLst>
                      <a:ext uri="{FF2B5EF4-FFF2-40B4-BE49-F238E27FC236}">
                        <a16:creationId xmlns:a16="http://schemas.microsoft.com/office/drawing/2014/main" id="{EC1C9E7A-C00A-929B-7DAC-A91744E0CF8C}"/>
                      </a:ext>
                    </a:extLst>
                  </p14:cNvPr>
                  <p14:cNvContentPartPr/>
                  <p14:nvPr/>
                </p14:nvContentPartPr>
                <p14:xfrm>
                  <a:off x="11404271" y="5583536"/>
                  <a:ext cx="119160" cy="54000"/>
                </p14:xfrm>
              </p:contentPart>
            </mc:Choice>
            <mc:Fallback>
              <p:pic>
                <p:nvPicPr>
                  <p:cNvPr id="786" name="Pennanteckning 785">
                    <a:extLst>
                      <a:ext uri="{FF2B5EF4-FFF2-40B4-BE49-F238E27FC236}">
                        <a16:creationId xmlns:a16="http://schemas.microsoft.com/office/drawing/2014/main" id="{EC1C9E7A-C00A-929B-7DAC-A91744E0CF8C}"/>
                      </a:ext>
                    </a:extLst>
                  </p:cNvPr>
                  <p:cNvPicPr/>
                  <p:nvPr/>
                </p:nvPicPr>
                <p:blipFill>
                  <a:blip r:embed="rId716"/>
                  <a:stretch>
                    <a:fillRect/>
                  </a:stretch>
                </p:blipFill>
                <p:spPr>
                  <a:xfrm>
                    <a:off x="11389151" y="5568416"/>
                    <a:ext cx="14976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787" name="Pennanteckning 786">
                    <a:extLst>
                      <a:ext uri="{FF2B5EF4-FFF2-40B4-BE49-F238E27FC236}">
                        <a16:creationId xmlns:a16="http://schemas.microsoft.com/office/drawing/2014/main" id="{AA343597-913E-A682-6F8B-94D712091BF1}"/>
                      </a:ext>
                    </a:extLst>
                  </p14:cNvPr>
                  <p14:cNvContentPartPr/>
                  <p14:nvPr/>
                </p14:nvContentPartPr>
                <p14:xfrm>
                  <a:off x="11544671" y="5601176"/>
                  <a:ext cx="79920" cy="51480"/>
                </p14:xfrm>
              </p:contentPart>
            </mc:Choice>
            <mc:Fallback>
              <p:pic>
                <p:nvPicPr>
                  <p:cNvPr id="787" name="Pennanteckning 786">
                    <a:extLst>
                      <a:ext uri="{FF2B5EF4-FFF2-40B4-BE49-F238E27FC236}">
                        <a16:creationId xmlns:a16="http://schemas.microsoft.com/office/drawing/2014/main" id="{AA343597-913E-A682-6F8B-94D712091BF1}"/>
                      </a:ext>
                    </a:extLst>
                  </p:cNvPr>
                  <p:cNvPicPr/>
                  <p:nvPr/>
                </p:nvPicPr>
                <p:blipFill>
                  <a:blip r:embed="rId718"/>
                  <a:stretch>
                    <a:fillRect/>
                  </a:stretch>
                </p:blipFill>
                <p:spPr>
                  <a:xfrm>
                    <a:off x="11529551" y="5586056"/>
                    <a:ext cx="110160" cy="81720"/>
                  </a:xfrm>
                  <a:prstGeom prst="rect">
                    <a:avLst/>
                  </a:prstGeom>
                </p:spPr>
              </p:pic>
            </mc:Fallback>
          </mc:AlternateContent>
        </p:grpSp>
        <p:grpSp>
          <p:nvGrpSpPr>
            <p:cNvPr id="792" name="Grupp 791">
              <a:extLst>
                <a:ext uri="{FF2B5EF4-FFF2-40B4-BE49-F238E27FC236}">
                  <a16:creationId xmlns:a16="http://schemas.microsoft.com/office/drawing/2014/main" id="{015E35E6-301D-59DB-9EE4-D7E64DAD3F61}"/>
                </a:ext>
              </a:extLst>
            </p:cNvPr>
            <p:cNvGrpSpPr/>
            <p:nvPr/>
          </p:nvGrpSpPr>
          <p:grpSpPr>
            <a:xfrm>
              <a:off x="11317871" y="5784416"/>
              <a:ext cx="409680" cy="152640"/>
              <a:chOff x="11317871" y="5784416"/>
              <a:chExt cx="409680" cy="152640"/>
            </a:xfrm>
          </p:grpSpPr>
          <mc:AlternateContent xmlns:mc="http://schemas.openxmlformats.org/markup-compatibility/2006">
            <mc:Choice xmlns:p14="http://schemas.microsoft.com/office/powerpoint/2010/main" Requires="p14">
              <p:contentPart p14:bwMode="auto" r:id="rId719">
                <p14:nvContentPartPr>
                  <p14:cNvPr id="788" name="Pennanteckning 787">
                    <a:extLst>
                      <a:ext uri="{FF2B5EF4-FFF2-40B4-BE49-F238E27FC236}">
                        <a16:creationId xmlns:a16="http://schemas.microsoft.com/office/drawing/2014/main" id="{6D06991E-D412-546E-DE88-218001A72BE8}"/>
                      </a:ext>
                    </a:extLst>
                  </p14:cNvPr>
                  <p14:cNvContentPartPr/>
                  <p14:nvPr/>
                </p14:nvContentPartPr>
                <p14:xfrm>
                  <a:off x="11317871" y="5823656"/>
                  <a:ext cx="138240" cy="113400"/>
                </p14:xfrm>
              </p:contentPart>
            </mc:Choice>
            <mc:Fallback>
              <p:pic>
                <p:nvPicPr>
                  <p:cNvPr id="788" name="Pennanteckning 787">
                    <a:extLst>
                      <a:ext uri="{FF2B5EF4-FFF2-40B4-BE49-F238E27FC236}">
                        <a16:creationId xmlns:a16="http://schemas.microsoft.com/office/drawing/2014/main" id="{6D06991E-D412-546E-DE88-218001A72BE8}"/>
                      </a:ext>
                    </a:extLst>
                  </p:cNvPr>
                  <p:cNvPicPr/>
                  <p:nvPr/>
                </p:nvPicPr>
                <p:blipFill>
                  <a:blip r:embed="rId720"/>
                  <a:stretch>
                    <a:fillRect/>
                  </a:stretch>
                </p:blipFill>
                <p:spPr>
                  <a:xfrm>
                    <a:off x="11302751" y="5808536"/>
                    <a:ext cx="1688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721">
                <p14:nvContentPartPr>
                  <p14:cNvPr id="789" name="Pennanteckning 788">
                    <a:extLst>
                      <a:ext uri="{FF2B5EF4-FFF2-40B4-BE49-F238E27FC236}">
                        <a16:creationId xmlns:a16="http://schemas.microsoft.com/office/drawing/2014/main" id="{FDC6E6F5-152F-A03F-2154-2E161EA17CFA}"/>
                      </a:ext>
                    </a:extLst>
                  </p14:cNvPr>
                  <p14:cNvContentPartPr/>
                  <p14:nvPr/>
                </p14:nvContentPartPr>
                <p14:xfrm>
                  <a:off x="11510471" y="5836976"/>
                  <a:ext cx="67320" cy="91440"/>
                </p14:xfrm>
              </p:contentPart>
            </mc:Choice>
            <mc:Fallback>
              <p:pic>
                <p:nvPicPr>
                  <p:cNvPr id="789" name="Pennanteckning 788">
                    <a:extLst>
                      <a:ext uri="{FF2B5EF4-FFF2-40B4-BE49-F238E27FC236}">
                        <a16:creationId xmlns:a16="http://schemas.microsoft.com/office/drawing/2014/main" id="{FDC6E6F5-152F-A03F-2154-2E161EA17CFA}"/>
                      </a:ext>
                    </a:extLst>
                  </p:cNvPr>
                  <p:cNvPicPr/>
                  <p:nvPr/>
                </p:nvPicPr>
                <p:blipFill>
                  <a:blip r:embed="rId722"/>
                  <a:stretch>
                    <a:fillRect/>
                  </a:stretch>
                </p:blipFill>
                <p:spPr>
                  <a:xfrm>
                    <a:off x="11495351" y="5821856"/>
                    <a:ext cx="979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790" name="Pennanteckning 789">
                    <a:extLst>
                      <a:ext uri="{FF2B5EF4-FFF2-40B4-BE49-F238E27FC236}">
                        <a16:creationId xmlns:a16="http://schemas.microsoft.com/office/drawing/2014/main" id="{90CB817C-D9E1-6C4A-7BB4-E3A0BEC2B582}"/>
                      </a:ext>
                    </a:extLst>
                  </p14:cNvPr>
                  <p14:cNvContentPartPr/>
                  <p14:nvPr/>
                </p14:nvContentPartPr>
                <p14:xfrm>
                  <a:off x="11635031" y="5849576"/>
                  <a:ext cx="7200" cy="68040"/>
                </p14:xfrm>
              </p:contentPart>
            </mc:Choice>
            <mc:Fallback>
              <p:pic>
                <p:nvPicPr>
                  <p:cNvPr id="790" name="Pennanteckning 789">
                    <a:extLst>
                      <a:ext uri="{FF2B5EF4-FFF2-40B4-BE49-F238E27FC236}">
                        <a16:creationId xmlns:a16="http://schemas.microsoft.com/office/drawing/2014/main" id="{90CB817C-D9E1-6C4A-7BB4-E3A0BEC2B582}"/>
                      </a:ext>
                    </a:extLst>
                  </p:cNvPr>
                  <p:cNvPicPr/>
                  <p:nvPr/>
                </p:nvPicPr>
                <p:blipFill>
                  <a:blip r:embed="rId724"/>
                  <a:stretch>
                    <a:fillRect/>
                  </a:stretch>
                </p:blipFill>
                <p:spPr>
                  <a:xfrm>
                    <a:off x="11619911" y="5834456"/>
                    <a:ext cx="3744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791" name="Pennanteckning 790">
                    <a:extLst>
                      <a:ext uri="{FF2B5EF4-FFF2-40B4-BE49-F238E27FC236}">
                        <a16:creationId xmlns:a16="http://schemas.microsoft.com/office/drawing/2014/main" id="{5F274B7F-FFC9-98A6-0F1E-8BF879A724A1}"/>
                      </a:ext>
                    </a:extLst>
                  </p14:cNvPr>
                  <p14:cNvContentPartPr/>
                  <p14:nvPr/>
                </p14:nvContentPartPr>
                <p14:xfrm>
                  <a:off x="11643671" y="5784416"/>
                  <a:ext cx="83880" cy="74160"/>
                </p14:xfrm>
              </p:contentPart>
            </mc:Choice>
            <mc:Fallback>
              <p:pic>
                <p:nvPicPr>
                  <p:cNvPr id="791" name="Pennanteckning 790">
                    <a:extLst>
                      <a:ext uri="{FF2B5EF4-FFF2-40B4-BE49-F238E27FC236}">
                        <a16:creationId xmlns:a16="http://schemas.microsoft.com/office/drawing/2014/main" id="{5F274B7F-FFC9-98A6-0F1E-8BF879A724A1}"/>
                      </a:ext>
                    </a:extLst>
                  </p:cNvPr>
                  <p:cNvPicPr/>
                  <p:nvPr/>
                </p:nvPicPr>
                <p:blipFill>
                  <a:blip r:embed="rId726"/>
                  <a:stretch>
                    <a:fillRect/>
                  </a:stretch>
                </p:blipFill>
                <p:spPr>
                  <a:xfrm>
                    <a:off x="11628191" y="5769296"/>
                    <a:ext cx="114480" cy="104400"/>
                  </a:xfrm>
                  <a:prstGeom prst="rect">
                    <a:avLst/>
                  </a:prstGeom>
                </p:spPr>
              </p:pic>
            </mc:Fallback>
          </mc:AlternateContent>
        </p:grpSp>
        <p:grpSp>
          <p:nvGrpSpPr>
            <p:cNvPr id="807" name="Grupp 806">
              <a:extLst>
                <a:ext uri="{FF2B5EF4-FFF2-40B4-BE49-F238E27FC236}">
                  <a16:creationId xmlns:a16="http://schemas.microsoft.com/office/drawing/2014/main" id="{B8687653-3652-57B1-F275-BC0D69B8334B}"/>
                </a:ext>
              </a:extLst>
            </p:cNvPr>
            <p:cNvGrpSpPr/>
            <p:nvPr/>
          </p:nvGrpSpPr>
          <p:grpSpPr>
            <a:xfrm>
              <a:off x="9345071" y="5636456"/>
              <a:ext cx="1524240" cy="659520"/>
              <a:chOff x="9345071" y="5636456"/>
              <a:chExt cx="1524240" cy="659520"/>
            </a:xfrm>
          </p:grpSpPr>
          <mc:AlternateContent xmlns:mc="http://schemas.openxmlformats.org/markup-compatibility/2006">
            <mc:Choice xmlns:p14="http://schemas.microsoft.com/office/powerpoint/2010/main" Requires="p14">
              <p:contentPart p14:bwMode="auto" r:id="rId727">
                <p14:nvContentPartPr>
                  <p14:cNvPr id="794" name="Pennanteckning 793">
                    <a:extLst>
                      <a:ext uri="{FF2B5EF4-FFF2-40B4-BE49-F238E27FC236}">
                        <a16:creationId xmlns:a16="http://schemas.microsoft.com/office/drawing/2014/main" id="{CD7C1D46-DD4A-491A-25DE-92B02CD61A22}"/>
                      </a:ext>
                    </a:extLst>
                  </p14:cNvPr>
                  <p14:cNvContentPartPr/>
                  <p14:nvPr/>
                </p14:nvContentPartPr>
                <p14:xfrm>
                  <a:off x="9977591" y="5683976"/>
                  <a:ext cx="80640" cy="272160"/>
                </p14:xfrm>
              </p:contentPart>
            </mc:Choice>
            <mc:Fallback>
              <p:pic>
                <p:nvPicPr>
                  <p:cNvPr id="794" name="Pennanteckning 793">
                    <a:extLst>
                      <a:ext uri="{FF2B5EF4-FFF2-40B4-BE49-F238E27FC236}">
                        <a16:creationId xmlns:a16="http://schemas.microsoft.com/office/drawing/2014/main" id="{CD7C1D46-DD4A-491A-25DE-92B02CD61A22}"/>
                      </a:ext>
                    </a:extLst>
                  </p:cNvPr>
                  <p:cNvPicPr/>
                  <p:nvPr/>
                </p:nvPicPr>
                <p:blipFill>
                  <a:blip r:embed="rId728"/>
                  <a:stretch>
                    <a:fillRect/>
                  </a:stretch>
                </p:blipFill>
                <p:spPr>
                  <a:xfrm>
                    <a:off x="9962471" y="5668856"/>
                    <a:ext cx="1112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795" name="Pennanteckning 794">
                    <a:extLst>
                      <a:ext uri="{FF2B5EF4-FFF2-40B4-BE49-F238E27FC236}">
                        <a16:creationId xmlns:a16="http://schemas.microsoft.com/office/drawing/2014/main" id="{2A80CFA0-2C1C-FD58-AF13-735E0D26A9E1}"/>
                      </a:ext>
                    </a:extLst>
                  </p14:cNvPr>
                  <p14:cNvContentPartPr/>
                  <p14:nvPr/>
                </p14:nvContentPartPr>
                <p14:xfrm>
                  <a:off x="9983351" y="5792696"/>
                  <a:ext cx="303120" cy="76320"/>
                </p14:xfrm>
              </p:contentPart>
            </mc:Choice>
            <mc:Fallback>
              <p:pic>
                <p:nvPicPr>
                  <p:cNvPr id="795" name="Pennanteckning 794">
                    <a:extLst>
                      <a:ext uri="{FF2B5EF4-FFF2-40B4-BE49-F238E27FC236}">
                        <a16:creationId xmlns:a16="http://schemas.microsoft.com/office/drawing/2014/main" id="{2A80CFA0-2C1C-FD58-AF13-735E0D26A9E1}"/>
                      </a:ext>
                    </a:extLst>
                  </p:cNvPr>
                  <p:cNvPicPr/>
                  <p:nvPr/>
                </p:nvPicPr>
                <p:blipFill>
                  <a:blip r:embed="rId730"/>
                  <a:stretch>
                    <a:fillRect/>
                  </a:stretch>
                </p:blipFill>
                <p:spPr>
                  <a:xfrm>
                    <a:off x="9968231" y="5777576"/>
                    <a:ext cx="3337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731">
                <p14:nvContentPartPr>
                  <p14:cNvPr id="796" name="Pennanteckning 795">
                    <a:extLst>
                      <a:ext uri="{FF2B5EF4-FFF2-40B4-BE49-F238E27FC236}">
                        <a16:creationId xmlns:a16="http://schemas.microsoft.com/office/drawing/2014/main" id="{1CBAF5AC-4438-7A59-D9DC-87DCEFED1962}"/>
                      </a:ext>
                    </a:extLst>
                  </p14:cNvPr>
                  <p14:cNvContentPartPr/>
                  <p14:nvPr/>
                </p14:nvContentPartPr>
                <p14:xfrm>
                  <a:off x="10303031" y="5778656"/>
                  <a:ext cx="91440" cy="83160"/>
                </p14:xfrm>
              </p:contentPart>
            </mc:Choice>
            <mc:Fallback>
              <p:pic>
                <p:nvPicPr>
                  <p:cNvPr id="796" name="Pennanteckning 795">
                    <a:extLst>
                      <a:ext uri="{FF2B5EF4-FFF2-40B4-BE49-F238E27FC236}">
                        <a16:creationId xmlns:a16="http://schemas.microsoft.com/office/drawing/2014/main" id="{1CBAF5AC-4438-7A59-D9DC-87DCEFED1962}"/>
                      </a:ext>
                    </a:extLst>
                  </p:cNvPr>
                  <p:cNvPicPr/>
                  <p:nvPr/>
                </p:nvPicPr>
                <p:blipFill>
                  <a:blip r:embed="rId732"/>
                  <a:stretch>
                    <a:fillRect/>
                  </a:stretch>
                </p:blipFill>
                <p:spPr>
                  <a:xfrm>
                    <a:off x="10287911" y="5763176"/>
                    <a:ext cx="1220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733">
                <p14:nvContentPartPr>
                  <p14:cNvPr id="797" name="Pennanteckning 796">
                    <a:extLst>
                      <a:ext uri="{FF2B5EF4-FFF2-40B4-BE49-F238E27FC236}">
                        <a16:creationId xmlns:a16="http://schemas.microsoft.com/office/drawing/2014/main" id="{27B5EBD7-B56F-1E92-BAFE-7C21D3CAB227}"/>
                      </a:ext>
                    </a:extLst>
                  </p14:cNvPr>
                  <p14:cNvContentPartPr/>
                  <p14:nvPr/>
                </p14:nvContentPartPr>
                <p14:xfrm>
                  <a:off x="10446311" y="5771096"/>
                  <a:ext cx="124920" cy="150840"/>
                </p14:xfrm>
              </p:contentPart>
            </mc:Choice>
            <mc:Fallback>
              <p:pic>
                <p:nvPicPr>
                  <p:cNvPr id="797" name="Pennanteckning 796">
                    <a:extLst>
                      <a:ext uri="{FF2B5EF4-FFF2-40B4-BE49-F238E27FC236}">
                        <a16:creationId xmlns:a16="http://schemas.microsoft.com/office/drawing/2014/main" id="{27B5EBD7-B56F-1E92-BAFE-7C21D3CAB227}"/>
                      </a:ext>
                    </a:extLst>
                  </p:cNvPr>
                  <p:cNvPicPr/>
                  <p:nvPr/>
                </p:nvPicPr>
                <p:blipFill>
                  <a:blip r:embed="rId734"/>
                  <a:stretch>
                    <a:fillRect/>
                  </a:stretch>
                </p:blipFill>
                <p:spPr>
                  <a:xfrm>
                    <a:off x="10430831" y="5755976"/>
                    <a:ext cx="1555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735">
                <p14:nvContentPartPr>
                  <p14:cNvPr id="798" name="Pennanteckning 797">
                    <a:extLst>
                      <a:ext uri="{FF2B5EF4-FFF2-40B4-BE49-F238E27FC236}">
                        <a16:creationId xmlns:a16="http://schemas.microsoft.com/office/drawing/2014/main" id="{D7361F7C-80A6-3704-CE7D-E615CCFD0522}"/>
                      </a:ext>
                    </a:extLst>
                  </p14:cNvPr>
                  <p14:cNvContentPartPr/>
                  <p14:nvPr/>
                </p14:nvContentPartPr>
                <p14:xfrm>
                  <a:off x="10488071" y="5776856"/>
                  <a:ext cx="124920" cy="47160"/>
                </p14:xfrm>
              </p:contentPart>
            </mc:Choice>
            <mc:Fallback>
              <p:pic>
                <p:nvPicPr>
                  <p:cNvPr id="798" name="Pennanteckning 797">
                    <a:extLst>
                      <a:ext uri="{FF2B5EF4-FFF2-40B4-BE49-F238E27FC236}">
                        <a16:creationId xmlns:a16="http://schemas.microsoft.com/office/drawing/2014/main" id="{D7361F7C-80A6-3704-CE7D-E615CCFD0522}"/>
                      </a:ext>
                    </a:extLst>
                  </p:cNvPr>
                  <p:cNvPicPr/>
                  <p:nvPr/>
                </p:nvPicPr>
                <p:blipFill>
                  <a:blip r:embed="rId736"/>
                  <a:stretch>
                    <a:fillRect/>
                  </a:stretch>
                </p:blipFill>
                <p:spPr>
                  <a:xfrm>
                    <a:off x="10472951" y="5761736"/>
                    <a:ext cx="1555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737">
                <p14:nvContentPartPr>
                  <p14:cNvPr id="799" name="Pennanteckning 798">
                    <a:extLst>
                      <a:ext uri="{FF2B5EF4-FFF2-40B4-BE49-F238E27FC236}">
                        <a16:creationId xmlns:a16="http://schemas.microsoft.com/office/drawing/2014/main" id="{B864692B-8265-3094-0673-51CC0936DE83}"/>
                      </a:ext>
                    </a:extLst>
                  </p14:cNvPr>
                  <p14:cNvContentPartPr/>
                  <p14:nvPr/>
                </p14:nvContentPartPr>
                <p14:xfrm>
                  <a:off x="10646831" y="5706296"/>
                  <a:ext cx="103320" cy="142200"/>
                </p14:xfrm>
              </p:contentPart>
            </mc:Choice>
            <mc:Fallback>
              <p:pic>
                <p:nvPicPr>
                  <p:cNvPr id="799" name="Pennanteckning 798">
                    <a:extLst>
                      <a:ext uri="{FF2B5EF4-FFF2-40B4-BE49-F238E27FC236}">
                        <a16:creationId xmlns:a16="http://schemas.microsoft.com/office/drawing/2014/main" id="{B864692B-8265-3094-0673-51CC0936DE83}"/>
                      </a:ext>
                    </a:extLst>
                  </p:cNvPr>
                  <p:cNvPicPr/>
                  <p:nvPr/>
                </p:nvPicPr>
                <p:blipFill>
                  <a:blip r:embed="rId738"/>
                  <a:stretch>
                    <a:fillRect/>
                  </a:stretch>
                </p:blipFill>
                <p:spPr>
                  <a:xfrm>
                    <a:off x="10631711" y="5690816"/>
                    <a:ext cx="1339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739">
                <p14:nvContentPartPr>
                  <p14:cNvPr id="800" name="Pennanteckning 799">
                    <a:extLst>
                      <a:ext uri="{FF2B5EF4-FFF2-40B4-BE49-F238E27FC236}">
                        <a16:creationId xmlns:a16="http://schemas.microsoft.com/office/drawing/2014/main" id="{77199D7C-E85B-DBAE-8CA3-43017C9F6E3D}"/>
                      </a:ext>
                    </a:extLst>
                  </p14:cNvPr>
                  <p14:cNvContentPartPr/>
                  <p14:nvPr/>
                </p14:nvContentPartPr>
                <p14:xfrm>
                  <a:off x="10038791" y="6080696"/>
                  <a:ext cx="183600" cy="79200"/>
                </p14:xfrm>
              </p:contentPart>
            </mc:Choice>
            <mc:Fallback>
              <p:pic>
                <p:nvPicPr>
                  <p:cNvPr id="800" name="Pennanteckning 799">
                    <a:extLst>
                      <a:ext uri="{FF2B5EF4-FFF2-40B4-BE49-F238E27FC236}">
                        <a16:creationId xmlns:a16="http://schemas.microsoft.com/office/drawing/2014/main" id="{77199D7C-E85B-DBAE-8CA3-43017C9F6E3D}"/>
                      </a:ext>
                    </a:extLst>
                  </p:cNvPr>
                  <p:cNvPicPr/>
                  <p:nvPr/>
                </p:nvPicPr>
                <p:blipFill>
                  <a:blip r:embed="rId740"/>
                  <a:stretch>
                    <a:fillRect/>
                  </a:stretch>
                </p:blipFill>
                <p:spPr>
                  <a:xfrm>
                    <a:off x="10023311" y="6065216"/>
                    <a:ext cx="2142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741">
                <p14:nvContentPartPr>
                  <p14:cNvPr id="801" name="Pennanteckning 800">
                    <a:extLst>
                      <a:ext uri="{FF2B5EF4-FFF2-40B4-BE49-F238E27FC236}">
                        <a16:creationId xmlns:a16="http://schemas.microsoft.com/office/drawing/2014/main" id="{AF747209-C489-878A-33D3-0CF5DAB03D69}"/>
                      </a:ext>
                    </a:extLst>
                  </p14:cNvPr>
                  <p14:cNvContentPartPr/>
                  <p14:nvPr/>
                </p14:nvContentPartPr>
                <p14:xfrm>
                  <a:off x="10252991" y="6082136"/>
                  <a:ext cx="119880" cy="74880"/>
                </p14:xfrm>
              </p:contentPart>
            </mc:Choice>
            <mc:Fallback>
              <p:pic>
                <p:nvPicPr>
                  <p:cNvPr id="801" name="Pennanteckning 800">
                    <a:extLst>
                      <a:ext uri="{FF2B5EF4-FFF2-40B4-BE49-F238E27FC236}">
                        <a16:creationId xmlns:a16="http://schemas.microsoft.com/office/drawing/2014/main" id="{AF747209-C489-878A-33D3-0CF5DAB03D69}"/>
                      </a:ext>
                    </a:extLst>
                  </p:cNvPr>
                  <p:cNvPicPr/>
                  <p:nvPr/>
                </p:nvPicPr>
                <p:blipFill>
                  <a:blip r:embed="rId742"/>
                  <a:stretch>
                    <a:fillRect/>
                  </a:stretch>
                </p:blipFill>
                <p:spPr>
                  <a:xfrm>
                    <a:off x="10237511" y="6067016"/>
                    <a:ext cx="1504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743">
                <p14:nvContentPartPr>
                  <p14:cNvPr id="802" name="Pennanteckning 801">
                    <a:extLst>
                      <a:ext uri="{FF2B5EF4-FFF2-40B4-BE49-F238E27FC236}">
                        <a16:creationId xmlns:a16="http://schemas.microsoft.com/office/drawing/2014/main" id="{5CB54D51-78ED-B6B0-806B-77750FFBE46C}"/>
                      </a:ext>
                    </a:extLst>
                  </p14:cNvPr>
                  <p14:cNvContentPartPr/>
                  <p14:nvPr/>
                </p14:nvContentPartPr>
                <p14:xfrm>
                  <a:off x="10380791" y="6079616"/>
                  <a:ext cx="16920" cy="64800"/>
                </p14:xfrm>
              </p:contentPart>
            </mc:Choice>
            <mc:Fallback>
              <p:pic>
                <p:nvPicPr>
                  <p:cNvPr id="802" name="Pennanteckning 801">
                    <a:extLst>
                      <a:ext uri="{FF2B5EF4-FFF2-40B4-BE49-F238E27FC236}">
                        <a16:creationId xmlns:a16="http://schemas.microsoft.com/office/drawing/2014/main" id="{5CB54D51-78ED-B6B0-806B-77750FFBE46C}"/>
                      </a:ext>
                    </a:extLst>
                  </p:cNvPr>
                  <p:cNvPicPr/>
                  <p:nvPr/>
                </p:nvPicPr>
                <p:blipFill>
                  <a:blip r:embed="rId744"/>
                  <a:stretch>
                    <a:fillRect/>
                  </a:stretch>
                </p:blipFill>
                <p:spPr>
                  <a:xfrm>
                    <a:off x="10365671" y="6064496"/>
                    <a:ext cx="475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745">
                <p14:nvContentPartPr>
                  <p14:cNvPr id="803" name="Pennanteckning 802">
                    <a:extLst>
                      <a:ext uri="{FF2B5EF4-FFF2-40B4-BE49-F238E27FC236}">
                        <a16:creationId xmlns:a16="http://schemas.microsoft.com/office/drawing/2014/main" id="{2C2FB828-01B6-7375-C83A-1B4829A105A4}"/>
                      </a:ext>
                    </a:extLst>
                  </p14:cNvPr>
                  <p14:cNvContentPartPr/>
                  <p14:nvPr/>
                </p14:nvContentPartPr>
                <p14:xfrm>
                  <a:off x="10414271" y="6019496"/>
                  <a:ext cx="88920" cy="276480"/>
                </p14:xfrm>
              </p:contentPart>
            </mc:Choice>
            <mc:Fallback>
              <p:pic>
                <p:nvPicPr>
                  <p:cNvPr id="803" name="Pennanteckning 802">
                    <a:extLst>
                      <a:ext uri="{FF2B5EF4-FFF2-40B4-BE49-F238E27FC236}">
                        <a16:creationId xmlns:a16="http://schemas.microsoft.com/office/drawing/2014/main" id="{2C2FB828-01B6-7375-C83A-1B4829A105A4}"/>
                      </a:ext>
                    </a:extLst>
                  </p:cNvPr>
                  <p:cNvPicPr/>
                  <p:nvPr/>
                </p:nvPicPr>
                <p:blipFill>
                  <a:blip r:embed="rId746"/>
                  <a:stretch>
                    <a:fillRect/>
                  </a:stretch>
                </p:blipFill>
                <p:spPr>
                  <a:xfrm>
                    <a:off x="10399151" y="6004376"/>
                    <a:ext cx="11952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747">
                <p14:nvContentPartPr>
                  <p14:cNvPr id="804" name="Pennanteckning 803">
                    <a:extLst>
                      <a:ext uri="{FF2B5EF4-FFF2-40B4-BE49-F238E27FC236}">
                        <a16:creationId xmlns:a16="http://schemas.microsoft.com/office/drawing/2014/main" id="{A3CB88E9-A58E-F552-5A2E-123C0AF17D09}"/>
                      </a:ext>
                    </a:extLst>
                  </p14:cNvPr>
                  <p14:cNvContentPartPr/>
                  <p14:nvPr/>
                </p14:nvContentPartPr>
                <p14:xfrm>
                  <a:off x="10593551" y="5945336"/>
                  <a:ext cx="275760" cy="166680"/>
                </p14:xfrm>
              </p:contentPart>
            </mc:Choice>
            <mc:Fallback>
              <p:pic>
                <p:nvPicPr>
                  <p:cNvPr id="804" name="Pennanteckning 803">
                    <a:extLst>
                      <a:ext uri="{FF2B5EF4-FFF2-40B4-BE49-F238E27FC236}">
                        <a16:creationId xmlns:a16="http://schemas.microsoft.com/office/drawing/2014/main" id="{A3CB88E9-A58E-F552-5A2E-123C0AF17D09}"/>
                      </a:ext>
                    </a:extLst>
                  </p:cNvPr>
                  <p:cNvPicPr/>
                  <p:nvPr/>
                </p:nvPicPr>
                <p:blipFill>
                  <a:blip r:embed="rId748"/>
                  <a:stretch>
                    <a:fillRect/>
                  </a:stretch>
                </p:blipFill>
                <p:spPr>
                  <a:xfrm>
                    <a:off x="10578071" y="5930216"/>
                    <a:ext cx="3060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749">
                <p14:nvContentPartPr>
                  <p14:cNvPr id="806" name="Pennanteckning 805">
                    <a:extLst>
                      <a:ext uri="{FF2B5EF4-FFF2-40B4-BE49-F238E27FC236}">
                        <a16:creationId xmlns:a16="http://schemas.microsoft.com/office/drawing/2014/main" id="{094C2A62-4620-DCF3-22C2-69E2E6129783}"/>
                      </a:ext>
                    </a:extLst>
                  </p14:cNvPr>
                  <p14:cNvContentPartPr/>
                  <p14:nvPr/>
                </p14:nvContentPartPr>
                <p14:xfrm>
                  <a:off x="9345071" y="5636456"/>
                  <a:ext cx="528120" cy="629640"/>
                </p14:xfrm>
              </p:contentPart>
            </mc:Choice>
            <mc:Fallback>
              <p:pic>
                <p:nvPicPr>
                  <p:cNvPr id="806" name="Pennanteckning 805">
                    <a:extLst>
                      <a:ext uri="{FF2B5EF4-FFF2-40B4-BE49-F238E27FC236}">
                        <a16:creationId xmlns:a16="http://schemas.microsoft.com/office/drawing/2014/main" id="{094C2A62-4620-DCF3-22C2-69E2E6129783}"/>
                      </a:ext>
                    </a:extLst>
                  </p:cNvPr>
                  <p:cNvPicPr/>
                  <p:nvPr/>
                </p:nvPicPr>
                <p:blipFill>
                  <a:blip r:embed="rId750"/>
                  <a:stretch>
                    <a:fillRect/>
                  </a:stretch>
                </p:blipFill>
                <p:spPr>
                  <a:xfrm>
                    <a:off x="9329951" y="5620976"/>
                    <a:ext cx="558720" cy="659880"/>
                  </a:xfrm>
                  <a:prstGeom prst="rect">
                    <a:avLst/>
                  </a:prstGeom>
                </p:spPr>
              </p:pic>
            </mc:Fallback>
          </mc:AlternateContent>
        </p:grpSp>
        <p:grpSp>
          <p:nvGrpSpPr>
            <p:cNvPr id="840" name="Grupp 839">
              <a:extLst>
                <a:ext uri="{FF2B5EF4-FFF2-40B4-BE49-F238E27FC236}">
                  <a16:creationId xmlns:a16="http://schemas.microsoft.com/office/drawing/2014/main" id="{4F1AB9FC-F934-5262-C2C2-389E01E30DEC}"/>
                </a:ext>
              </a:extLst>
            </p:cNvPr>
            <p:cNvGrpSpPr/>
            <p:nvPr/>
          </p:nvGrpSpPr>
          <p:grpSpPr>
            <a:xfrm>
              <a:off x="9317351" y="6400376"/>
              <a:ext cx="291960" cy="221040"/>
              <a:chOff x="9317351" y="6400376"/>
              <a:chExt cx="291960" cy="221040"/>
            </a:xfrm>
          </p:grpSpPr>
          <mc:AlternateContent xmlns:mc="http://schemas.openxmlformats.org/markup-compatibility/2006">
            <mc:Choice xmlns:p14="http://schemas.microsoft.com/office/powerpoint/2010/main" Requires="p14">
              <p:contentPart p14:bwMode="auto" r:id="rId751">
                <p14:nvContentPartPr>
                  <p14:cNvPr id="835" name="Pennanteckning 834">
                    <a:extLst>
                      <a:ext uri="{FF2B5EF4-FFF2-40B4-BE49-F238E27FC236}">
                        <a16:creationId xmlns:a16="http://schemas.microsoft.com/office/drawing/2014/main" id="{B7996FAA-A5EC-D2EA-F483-13CE2B513B2C}"/>
                      </a:ext>
                    </a:extLst>
                  </p14:cNvPr>
                  <p14:cNvContentPartPr/>
                  <p14:nvPr/>
                </p14:nvContentPartPr>
                <p14:xfrm>
                  <a:off x="9317351" y="6523136"/>
                  <a:ext cx="27000" cy="98280"/>
                </p14:xfrm>
              </p:contentPart>
            </mc:Choice>
            <mc:Fallback>
              <p:pic>
                <p:nvPicPr>
                  <p:cNvPr id="835" name="Pennanteckning 834">
                    <a:extLst>
                      <a:ext uri="{FF2B5EF4-FFF2-40B4-BE49-F238E27FC236}">
                        <a16:creationId xmlns:a16="http://schemas.microsoft.com/office/drawing/2014/main" id="{B7996FAA-A5EC-D2EA-F483-13CE2B513B2C}"/>
                      </a:ext>
                    </a:extLst>
                  </p:cNvPr>
                  <p:cNvPicPr/>
                  <p:nvPr/>
                </p:nvPicPr>
                <p:blipFill>
                  <a:blip r:embed="rId752"/>
                  <a:stretch>
                    <a:fillRect/>
                  </a:stretch>
                </p:blipFill>
                <p:spPr>
                  <a:xfrm>
                    <a:off x="9302231" y="6508016"/>
                    <a:ext cx="576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753">
                <p14:nvContentPartPr>
                  <p14:cNvPr id="836" name="Pennanteckning 835">
                    <a:extLst>
                      <a:ext uri="{FF2B5EF4-FFF2-40B4-BE49-F238E27FC236}">
                        <a16:creationId xmlns:a16="http://schemas.microsoft.com/office/drawing/2014/main" id="{F3B51D33-024E-571F-B255-7C4930559AFE}"/>
                      </a:ext>
                    </a:extLst>
                  </p14:cNvPr>
                  <p14:cNvContentPartPr/>
                  <p14:nvPr/>
                </p14:nvContentPartPr>
                <p14:xfrm>
                  <a:off x="9333551" y="6423776"/>
                  <a:ext cx="114120" cy="56520"/>
                </p14:xfrm>
              </p:contentPart>
            </mc:Choice>
            <mc:Fallback>
              <p:pic>
                <p:nvPicPr>
                  <p:cNvPr id="836" name="Pennanteckning 835">
                    <a:extLst>
                      <a:ext uri="{FF2B5EF4-FFF2-40B4-BE49-F238E27FC236}">
                        <a16:creationId xmlns:a16="http://schemas.microsoft.com/office/drawing/2014/main" id="{F3B51D33-024E-571F-B255-7C4930559AFE}"/>
                      </a:ext>
                    </a:extLst>
                  </p:cNvPr>
                  <p:cNvPicPr/>
                  <p:nvPr/>
                </p:nvPicPr>
                <p:blipFill>
                  <a:blip r:embed="rId754"/>
                  <a:stretch>
                    <a:fillRect/>
                  </a:stretch>
                </p:blipFill>
                <p:spPr>
                  <a:xfrm>
                    <a:off x="9318071" y="6408296"/>
                    <a:ext cx="1447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755">
                <p14:nvContentPartPr>
                  <p14:cNvPr id="837" name="Pennanteckning 836">
                    <a:extLst>
                      <a:ext uri="{FF2B5EF4-FFF2-40B4-BE49-F238E27FC236}">
                        <a16:creationId xmlns:a16="http://schemas.microsoft.com/office/drawing/2014/main" id="{C5EFF937-E222-5383-C0D0-16A4EDE7BAB0}"/>
                      </a:ext>
                    </a:extLst>
                  </p14:cNvPr>
                  <p14:cNvContentPartPr/>
                  <p14:nvPr/>
                </p14:nvContentPartPr>
                <p14:xfrm>
                  <a:off x="9329231" y="6479576"/>
                  <a:ext cx="135000" cy="65160"/>
                </p14:xfrm>
              </p:contentPart>
            </mc:Choice>
            <mc:Fallback>
              <p:pic>
                <p:nvPicPr>
                  <p:cNvPr id="837" name="Pennanteckning 836">
                    <a:extLst>
                      <a:ext uri="{FF2B5EF4-FFF2-40B4-BE49-F238E27FC236}">
                        <a16:creationId xmlns:a16="http://schemas.microsoft.com/office/drawing/2014/main" id="{C5EFF937-E222-5383-C0D0-16A4EDE7BAB0}"/>
                      </a:ext>
                    </a:extLst>
                  </p:cNvPr>
                  <p:cNvPicPr/>
                  <p:nvPr/>
                </p:nvPicPr>
                <p:blipFill>
                  <a:blip r:embed="rId756"/>
                  <a:stretch>
                    <a:fillRect/>
                  </a:stretch>
                </p:blipFill>
                <p:spPr>
                  <a:xfrm>
                    <a:off x="9314111" y="6464456"/>
                    <a:ext cx="1656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757">
                <p14:nvContentPartPr>
                  <p14:cNvPr id="838" name="Pennanteckning 837">
                    <a:extLst>
                      <a:ext uri="{FF2B5EF4-FFF2-40B4-BE49-F238E27FC236}">
                        <a16:creationId xmlns:a16="http://schemas.microsoft.com/office/drawing/2014/main" id="{CA62E9B5-F0B9-CE25-7B96-EDDB24D13F39}"/>
                      </a:ext>
                    </a:extLst>
                  </p14:cNvPr>
                  <p14:cNvContentPartPr/>
                  <p14:nvPr/>
                </p14:nvContentPartPr>
                <p14:xfrm>
                  <a:off x="9527591" y="6442856"/>
                  <a:ext cx="5400" cy="136800"/>
                </p14:xfrm>
              </p:contentPart>
            </mc:Choice>
            <mc:Fallback>
              <p:pic>
                <p:nvPicPr>
                  <p:cNvPr id="838" name="Pennanteckning 837">
                    <a:extLst>
                      <a:ext uri="{FF2B5EF4-FFF2-40B4-BE49-F238E27FC236}">
                        <a16:creationId xmlns:a16="http://schemas.microsoft.com/office/drawing/2014/main" id="{CA62E9B5-F0B9-CE25-7B96-EDDB24D13F39}"/>
                      </a:ext>
                    </a:extLst>
                  </p:cNvPr>
                  <p:cNvPicPr/>
                  <p:nvPr/>
                </p:nvPicPr>
                <p:blipFill>
                  <a:blip r:embed="rId758"/>
                  <a:stretch>
                    <a:fillRect/>
                  </a:stretch>
                </p:blipFill>
                <p:spPr>
                  <a:xfrm>
                    <a:off x="9512111" y="6427736"/>
                    <a:ext cx="360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759">
                <p14:nvContentPartPr>
                  <p14:cNvPr id="839" name="Pennanteckning 838">
                    <a:extLst>
                      <a:ext uri="{FF2B5EF4-FFF2-40B4-BE49-F238E27FC236}">
                        <a16:creationId xmlns:a16="http://schemas.microsoft.com/office/drawing/2014/main" id="{7ED2A862-FC58-D684-1F96-02C15D065EA9}"/>
                      </a:ext>
                    </a:extLst>
                  </p14:cNvPr>
                  <p14:cNvContentPartPr/>
                  <p14:nvPr/>
                </p14:nvContentPartPr>
                <p14:xfrm>
                  <a:off x="9511751" y="6400376"/>
                  <a:ext cx="97560" cy="75600"/>
                </p14:xfrm>
              </p:contentPart>
            </mc:Choice>
            <mc:Fallback>
              <p:pic>
                <p:nvPicPr>
                  <p:cNvPr id="839" name="Pennanteckning 838">
                    <a:extLst>
                      <a:ext uri="{FF2B5EF4-FFF2-40B4-BE49-F238E27FC236}">
                        <a16:creationId xmlns:a16="http://schemas.microsoft.com/office/drawing/2014/main" id="{7ED2A862-FC58-D684-1F96-02C15D065EA9}"/>
                      </a:ext>
                    </a:extLst>
                  </p:cNvPr>
                  <p:cNvPicPr/>
                  <p:nvPr/>
                </p:nvPicPr>
                <p:blipFill>
                  <a:blip r:embed="rId760"/>
                  <a:stretch>
                    <a:fillRect/>
                  </a:stretch>
                </p:blipFill>
                <p:spPr>
                  <a:xfrm>
                    <a:off x="9496271" y="6384896"/>
                    <a:ext cx="127800" cy="106200"/>
                  </a:xfrm>
                  <a:prstGeom prst="rect">
                    <a:avLst/>
                  </a:prstGeom>
                </p:spPr>
              </p:pic>
            </mc:Fallback>
          </mc:AlternateContent>
        </p:grpSp>
        <p:grpSp>
          <p:nvGrpSpPr>
            <p:cNvPr id="853" name="Grupp 852">
              <a:extLst>
                <a:ext uri="{FF2B5EF4-FFF2-40B4-BE49-F238E27FC236}">
                  <a16:creationId xmlns:a16="http://schemas.microsoft.com/office/drawing/2014/main" id="{3B8919A4-1FF8-E3C2-FF67-9AD5BB0F7A1E}"/>
                </a:ext>
              </a:extLst>
            </p:cNvPr>
            <p:cNvGrpSpPr/>
            <p:nvPr/>
          </p:nvGrpSpPr>
          <p:grpSpPr>
            <a:xfrm>
              <a:off x="11401031" y="6118136"/>
              <a:ext cx="508680" cy="209880"/>
              <a:chOff x="11401031" y="6118136"/>
              <a:chExt cx="508680" cy="209880"/>
            </a:xfrm>
          </p:grpSpPr>
          <mc:AlternateContent xmlns:mc="http://schemas.openxmlformats.org/markup-compatibility/2006">
            <mc:Choice xmlns:p14="http://schemas.microsoft.com/office/powerpoint/2010/main" Requires="p14">
              <p:contentPart p14:bwMode="auto" r:id="rId761">
                <p14:nvContentPartPr>
                  <p14:cNvPr id="841" name="Pennanteckning 840">
                    <a:extLst>
                      <a:ext uri="{FF2B5EF4-FFF2-40B4-BE49-F238E27FC236}">
                        <a16:creationId xmlns:a16="http://schemas.microsoft.com/office/drawing/2014/main" id="{885309D3-0B4D-2167-FF45-D440028A3616}"/>
                      </a:ext>
                    </a:extLst>
                  </p14:cNvPr>
                  <p14:cNvContentPartPr/>
                  <p14:nvPr/>
                </p14:nvContentPartPr>
                <p14:xfrm>
                  <a:off x="11401031" y="6195176"/>
                  <a:ext cx="4680" cy="124200"/>
                </p14:xfrm>
              </p:contentPart>
            </mc:Choice>
            <mc:Fallback>
              <p:pic>
                <p:nvPicPr>
                  <p:cNvPr id="841" name="Pennanteckning 840">
                    <a:extLst>
                      <a:ext uri="{FF2B5EF4-FFF2-40B4-BE49-F238E27FC236}">
                        <a16:creationId xmlns:a16="http://schemas.microsoft.com/office/drawing/2014/main" id="{885309D3-0B4D-2167-FF45-D440028A3616}"/>
                      </a:ext>
                    </a:extLst>
                  </p:cNvPr>
                  <p:cNvPicPr/>
                  <p:nvPr/>
                </p:nvPicPr>
                <p:blipFill>
                  <a:blip r:embed="rId762"/>
                  <a:stretch>
                    <a:fillRect/>
                  </a:stretch>
                </p:blipFill>
                <p:spPr>
                  <a:xfrm>
                    <a:off x="11385551" y="6180056"/>
                    <a:ext cx="349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763">
                <p14:nvContentPartPr>
                  <p14:cNvPr id="842" name="Pennanteckning 841">
                    <a:extLst>
                      <a:ext uri="{FF2B5EF4-FFF2-40B4-BE49-F238E27FC236}">
                        <a16:creationId xmlns:a16="http://schemas.microsoft.com/office/drawing/2014/main" id="{C98DC374-EAD9-36B8-6FC7-6D99A4AFDE50}"/>
                      </a:ext>
                    </a:extLst>
                  </p14:cNvPr>
                  <p14:cNvContentPartPr/>
                  <p14:nvPr/>
                </p14:nvContentPartPr>
                <p14:xfrm>
                  <a:off x="11403551" y="6118136"/>
                  <a:ext cx="105840" cy="33840"/>
                </p14:xfrm>
              </p:contentPart>
            </mc:Choice>
            <mc:Fallback>
              <p:pic>
                <p:nvPicPr>
                  <p:cNvPr id="842" name="Pennanteckning 841">
                    <a:extLst>
                      <a:ext uri="{FF2B5EF4-FFF2-40B4-BE49-F238E27FC236}">
                        <a16:creationId xmlns:a16="http://schemas.microsoft.com/office/drawing/2014/main" id="{C98DC374-EAD9-36B8-6FC7-6D99A4AFDE50}"/>
                      </a:ext>
                    </a:extLst>
                  </p:cNvPr>
                  <p:cNvPicPr/>
                  <p:nvPr/>
                </p:nvPicPr>
                <p:blipFill>
                  <a:blip r:embed="rId764"/>
                  <a:stretch>
                    <a:fillRect/>
                  </a:stretch>
                </p:blipFill>
                <p:spPr>
                  <a:xfrm>
                    <a:off x="11388071" y="6103016"/>
                    <a:ext cx="1364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765">
                <p14:nvContentPartPr>
                  <p14:cNvPr id="843" name="Pennanteckning 842">
                    <a:extLst>
                      <a:ext uri="{FF2B5EF4-FFF2-40B4-BE49-F238E27FC236}">
                        <a16:creationId xmlns:a16="http://schemas.microsoft.com/office/drawing/2014/main" id="{4BE28502-C9A9-5AFD-5791-3890C08EDE83}"/>
                      </a:ext>
                    </a:extLst>
                  </p14:cNvPr>
                  <p14:cNvContentPartPr/>
                  <p14:nvPr/>
                </p14:nvContentPartPr>
                <p14:xfrm>
                  <a:off x="11420111" y="6183656"/>
                  <a:ext cx="99000" cy="23040"/>
                </p14:xfrm>
              </p:contentPart>
            </mc:Choice>
            <mc:Fallback>
              <p:pic>
                <p:nvPicPr>
                  <p:cNvPr id="843" name="Pennanteckning 842">
                    <a:extLst>
                      <a:ext uri="{FF2B5EF4-FFF2-40B4-BE49-F238E27FC236}">
                        <a16:creationId xmlns:a16="http://schemas.microsoft.com/office/drawing/2014/main" id="{4BE28502-C9A9-5AFD-5791-3890C08EDE83}"/>
                      </a:ext>
                    </a:extLst>
                  </p:cNvPr>
                  <p:cNvPicPr/>
                  <p:nvPr/>
                </p:nvPicPr>
                <p:blipFill>
                  <a:blip r:embed="rId766"/>
                  <a:stretch>
                    <a:fillRect/>
                  </a:stretch>
                </p:blipFill>
                <p:spPr>
                  <a:xfrm>
                    <a:off x="11404991" y="6168176"/>
                    <a:ext cx="1296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767">
                <p14:nvContentPartPr>
                  <p14:cNvPr id="844" name="Pennanteckning 843">
                    <a:extLst>
                      <a:ext uri="{FF2B5EF4-FFF2-40B4-BE49-F238E27FC236}">
                        <a16:creationId xmlns:a16="http://schemas.microsoft.com/office/drawing/2014/main" id="{35D734DA-BC87-B99F-A128-976C62934F6E}"/>
                      </a:ext>
                    </a:extLst>
                  </p14:cNvPr>
                  <p14:cNvContentPartPr/>
                  <p14:nvPr/>
                </p14:nvContentPartPr>
                <p14:xfrm>
                  <a:off x="11577431" y="6144056"/>
                  <a:ext cx="9720" cy="149400"/>
                </p14:xfrm>
              </p:contentPart>
            </mc:Choice>
            <mc:Fallback>
              <p:pic>
                <p:nvPicPr>
                  <p:cNvPr id="844" name="Pennanteckning 843">
                    <a:extLst>
                      <a:ext uri="{FF2B5EF4-FFF2-40B4-BE49-F238E27FC236}">
                        <a16:creationId xmlns:a16="http://schemas.microsoft.com/office/drawing/2014/main" id="{35D734DA-BC87-B99F-A128-976C62934F6E}"/>
                      </a:ext>
                    </a:extLst>
                  </p:cNvPr>
                  <p:cNvPicPr/>
                  <p:nvPr/>
                </p:nvPicPr>
                <p:blipFill>
                  <a:blip r:embed="rId768"/>
                  <a:stretch>
                    <a:fillRect/>
                  </a:stretch>
                </p:blipFill>
                <p:spPr>
                  <a:xfrm>
                    <a:off x="11562311" y="6128936"/>
                    <a:ext cx="4032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769">
                <p14:nvContentPartPr>
                  <p14:cNvPr id="845" name="Pennanteckning 844">
                    <a:extLst>
                      <a:ext uri="{FF2B5EF4-FFF2-40B4-BE49-F238E27FC236}">
                        <a16:creationId xmlns:a16="http://schemas.microsoft.com/office/drawing/2014/main" id="{4BFD22B5-861A-B558-BA5F-749108747C89}"/>
                      </a:ext>
                    </a:extLst>
                  </p14:cNvPr>
                  <p14:cNvContentPartPr/>
                  <p14:nvPr/>
                </p14:nvContentPartPr>
                <p14:xfrm>
                  <a:off x="11573111" y="6128936"/>
                  <a:ext cx="88200" cy="63360"/>
                </p14:xfrm>
              </p:contentPart>
            </mc:Choice>
            <mc:Fallback>
              <p:pic>
                <p:nvPicPr>
                  <p:cNvPr id="845" name="Pennanteckning 844">
                    <a:extLst>
                      <a:ext uri="{FF2B5EF4-FFF2-40B4-BE49-F238E27FC236}">
                        <a16:creationId xmlns:a16="http://schemas.microsoft.com/office/drawing/2014/main" id="{4BFD22B5-861A-B558-BA5F-749108747C89}"/>
                      </a:ext>
                    </a:extLst>
                  </p:cNvPr>
                  <p:cNvPicPr/>
                  <p:nvPr/>
                </p:nvPicPr>
                <p:blipFill>
                  <a:blip r:embed="rId770"/>
                  <a:stretch>
                    <a:fillRect/>
                  </a:stretch>
                </p:blipFill>
                <p:spPr>
                  <a:xfrm>
                    <a:off x="11557991" y="6113816"/>
                    <a:ext cx="1188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771">
                <p14:nvContentPartPr>
                  <p14:cNvPr id="847" name="Pennanteckning 846">
                    <a:extLst>
                      <a:ext uri="{FF2B5EF4-FFF2-40B4-BE49-F238E27FC236}">
                        <a16:creationId xmlns:a16="http://schemas.microsoft.com/office/drawing/2014/main" id="{5A0F206A-E068-36BD-1EB1-33C2E7184542}"/>
                      </a:ext>
                    </a:extLst>
                  </p14:cNvPr>
                  <p14:cNvContentPartPr/>
                  <p14:nvPr/>
                </p14:nvContentPartPr>
                <p14:xfrm>
                  <a:off x="11758871" y="6124256"/>
                  <a:ext cx="150840" cy="203760"/>
                </p14:xfrm>
              </p:contentPart>
            </mc:Choice>
            <mc:Fallback>
              <p:pic>
                <p:nvPicPr>
                  <p:cNvPr id="847" name="Pennanteckning 846">
                    <a:extLst>
                      <a:ext uri="{FF2B5EF4-FFF2-40B4-BE49-F238E27FC236}">
                        <a16:creationId xmlns:a16="http://schemas.microsoft.com/office/drawing/2014/main" id="{5A0F206A-E068-36BD-1EB1-33C2E7184542}"/>
                      </a:ext>
                    </a:extLst>
                  </p:cNvPr>
                  <p:cNvPicPr/>
                  <p:nvPr/>
                </p:nvPicPr>
                <p:blipFill>
                  <a:blip r:embed="rId772"/>
                  <a:stretch>
                    <a:fillRect/>
                  </a:stretch>
                </p:blipFill>
                <p:spPr>
                  <a:xfrm>
                    <a:off x="11743751" y="6108776"/>
                    <a:ext cx="181440" cy="234360"/>
                  </a:xfrm>
                  <a:prstGeom prst="rect">
                    <a:avLst/>
                  </a:prstGeom>
                </p:spPr>
              </p:pic>
            </mc:Fallback>
          </mc:AlternateContent>
        </p:grpSp>
        <p:grpSp>
          <p:nvGrpSpPr>
            <p:cNvPr id="852" name="Grupp 851">
              <a:extLst>
                <a:ext uri="{FF2B5EF4-FFF2-40B4-BE49-F238E27FC236}">
                  <a16:creationId xmlns:a16="http://schemas.microsoft.com/office/drawing/2014/main" id="{D3D8A5D4-32CC-DD17-59E4-2ED366B3DFB4}"/>
                </a:ext>
              </a:extLst>
            </p:cNvPr>
            <p:cNvGrpSpPr/>
            <p:nvPr/>
          </p:nvGrpSpPr>
          <p:grpSpPr>
            <a:xfrm>
              <a:off x="11475191" y="6461216"/>
              <a:ext cx="309240" cy="191160"/>
              <a:chOff x="11475191" y="6461216"/>
              <a:chExt cx="309240" cy="191160"/>
            </a:xfrm>
          </p:grpSpPr>
          <mc:AlternateContent xmlns:mc="http://schemas.openxmlformats.org/markup-compatibility/2006">
            <mc:Choice xmlns:p14="http://schemas.microsoft.com/office/powerpoint/2010/main" Requires="p14">
              <p:contentPart p14:bwMode="auto" r:id="rId773">
                <p14:nvContentPartPr>
                  <p14:cNvPr id="848" name="Pennanteckning 847">
                    <a:extLst>
                      <a:ext uri="{FF2B5EF4-FFF2-40B4-BE49-F238E27FC236}">
                        <a16:creationId xmlns:a16="http://schemas.microsoft.com/office/drawing/2014/main" id="{89266E36-623D-A60A-6AC7-C0913ED55185}"/>
                      </a:ext>
                    </a:extLst>
                  </p14:cNvPr>
                  <p14:cNvContentPartPr/>
                  <p14:nvPr/>
                </p14:nvContentPartPr>
                <p14:xfrm>
                  <a:off x="11475191" y="6494696"/>
                  <a:ext cx="56520" cy="157680"/>
                </p14:xfrm>
              </p:contentPart>
            </mc:Choice>
            <mc:Fallback>
              <p:pic>
                <p:nvPicPr>
                  <p:cNvPr id="848" name="Pennanteckning 847">
                    <a:extLst>
                      <a:ext uri="{FF2B5EF4-FFF2-40B4-BE49-F238E27FC236}">
                        <a16:creationId xmlns:a16="http://schemas.microsoft.com/office/drawing/2014/main" id="{89266E36-623D-A60A-6AC7-C0913ED55185}"/>
                      </a:ext>
                    </a:extLst>
                  </p:cNvPr>
                  <p:cNvPicPr/>
                  <p:nvPr/>
                </p:nvPicPr>
                <p:blipFill>
                  <a:blip r:embed="rId774"/>
                  <a:stretch>
                    <a:fillRect/>
                  </a:stretch>
                </p:blipFill>
                <p:spPr>
                  <a:xfrm>
                    <a:off x="11460071" y="6479576"/>
                    <a:ext cx="867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775">
                <p14:nvContentPartPr>
                  <p14:cNvPr id="849" name="Pennanteckning 848">
                    <a:extLst>
                      <a:ext uri="{FF2B5EF4-FFF2-40B4-BE49-F238E27FC236}">
                        <a16:creationId xmlns:a16="http://schemas.microsoft.com/office/drawing/2014/main" id="{DDDBDB78-C2FE-2532-9BB6-CB953694BE4F}"/>
                      </a:ext>
                    </a:extLst>
                  </p14:cNvPr>
                  <p14:cNvContentPartPr/>
                  <p14:nvPr/>
                </p14:nvContentPartPr>
                <p14:xfrm>
                  <a:off x="11484551" y="6461216"/>
                  <a:ext cx="117360" cy="183600"/>
                </p14:xfrm>
              </p:contentPart>
            </mc:Choice>
            <mc:Fallback>
              <p:pic>
                <p:nvPicPr>
                  <p:cNvPr id="849" name="Pennanteckning 848">
                    <a:extLst>
                      <a:ext uri="{FF2B5EF4-FFF2-40B4-BE49-F238E27FC236}">
                        <a16:creationId xmlns:a16="http://schemas.microsoft.com/office/drawing/2014/main" id="{DDDBDB78-C2FE-2532-9BB6-CB953694BE4F}"/>
                      </a:ext>
                    </a:extLst>
                  </p:cNvPr>
                  <p:cNvPicPr/>
                  <p:nvPr/>
                </p:nvPicPr>
                <p:blipFill>
                  <a:blip r:embed="rId776"/>
                  <a:stretch>
                    <a:fillRect/>
                  </a:stretch>
                </p:blipFill>
                <p:spPr>
                  <a:xfrm>
                    <a:off x="11469431" y="6446096"/>
                    <a:ext cx="1479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777">
                <p14:nvContentPartPr>
                  <p14:cNvPr id="850" name="Pennanteckning 849">
                    <a:extLst>
                      <a:ext uri="{FF2B5EF4-FFF2-40B4-BE49-F238E27FC236}">
                        <a16:creationId xmlns:a16="http://schemas.microsoft.com/office/drawing/2014/main" id="{B26CBD15-19E7-1ED1-DEDC-E4676BCAE284}"/>
                      </a:ext>
                    </a:extLst>
                  </p14:cNvPr>
                  <p14:cNvContentPartPr/>
                  <p14:nvPr/>
                </p14:nvContentPartPr>
                <p14:xfrm>
                  <a:off x="11683631" y="6492176"/>
                  <a:ext cx="10800" cy="155880"/>
                </p14:xfrm>
              </p:contentPart>
            </mc:Choice>
            <mc:Fallback>
              <p:pic>
                <p:nvPicPr>
                  <p:cNvPr id="850" name="Pennanteckning 849">
                    <a:extLst>
                      <a:ext uri="{FF2B5EF4-FFF2-40B4-BE49-F238E27FC236}">
                        <a16:creationId xmlns:a16="http://schemas.microsoft.com/office/drawing/2014/main" id="{B26CBD15-19E7-1ED1-DEDC-E4676BCAE284}"/>
                      </a:ext>
                    </a:extLst>
                  </p:cNvPr>
                  <p:cNvPicPr/>
                  <p:nvPr/>
                </p:nvPicPr>
                <p:blipFill>
                  <a:blip r:embed="rId778"/>
                  <a:stretch>
                    <a:fillRect/>
                  </a:stretch>
                </p:blipFill>
                <p:spPr>
                  <a:xfrm>
                    <a:off x="11668511" y="6477056"/>
                    <a:ext cx="410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779">
                <p14:nvContentPartPr>
                  <p14:cNvPr id="851" name="Pennanteckning 850">
                    <a:extLst>
                      <a:ext uri="{FF2B5EF4-FFF2-40B4-BE49-F238E27FC236}">
                        <a16:creationId xmlns:a16="http://schemas.microsoft.com/office/drawing/2014/main" id="{9B940073-984A-5C20-9496-A7ACB19D5E35}"/>
                      </a:ext>
                    </a:extLst>
                  </p14:cNvPr>
                  <p14:cNvContentPartPr/>
                  <p14:nvPr/>
                </p14:nvContentPartPr>
                <p14:xfrm>
                  <a:off x="11685431" y="6490016"/>
                  <a:ext cx="99000" cy="97920"/>
                </p14:xfrm>
              </p:contentPart>
            </mc:Choice>
            <mc:Fallback>
              <p:pic>
                <p:nvPicPr>
                  <p:cNvPr id="851" name="Pennanteckning 850">
                    <a:extLst>
                      <a:ext uri="{FF2B5EF4-FFF2-40B4-BE49-F238E27FC236}">
                        <a16:creationId xmlns:a16="http://schemas.microsoft.com/office/drawing/2014/main" id="{9B940073-984A-5C20-9496-A7ACB19D5E35}"/>
                      </a:ext>
                    </a:extLst>
                  </p:cNvPr>
                  <p:cNvPicPr/>
                  <p:nvPr/>
                </p:nvPicPr>
                <p:blipFill>
                  <a:blip r:embed="rId780"/>
                  <a:stretch>
                    <a:fillRect/>
                  </a:stretch>
                </p:blipFill>
                <p:spPr>
                  <a:xfrm>
                    <a:off x="11669951" y="6474896"/>
                    <a:ext cx="129600" cy="128520"/>
                  </a:xfrm>
                  <a:prstGeom prst="rect">
                    <a:avLst/>
                  </a:prstGeom>
                </p:spPr>
              </p:pic>
            </mc:Fallback>
          </mc:AlternateContent>
        </p:grpSp>
      </p:grpSp>
    </p:spTree>
    <p:extLst>
      <p:ext uri="{BB962C8B-B14F-4D97-AF65-F5344CB8AC3E}">
        <p14:creationId xmlns:p14="http://schemas.microsoft.com/office/powerpoint/2010/main" val="358163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749C7-DC6F-6A3C-699C-9D1C5024571B}"/>
            </a:ext>
          </a:extLst>
        </p:cNvPr>
        <p:cNvGrpSpPr/>
        <p:nvPr/>
      </p:nvGrpSpPr>
      <p:grpSpPr>
        <a:xfrm>
          <a:off x="0" y="0"/>
          <a:ext cx="0" cy="0"/>
          <a:chOff x="0" y="0"/>
          <a:chExt cx="0" cy="0"/>
        </a:xfrm>
      </p:grpSpPr>
      <p:sp>
        <p:nvSpPr>
          <p:cNvPr id="28" name="textruta 27">
            <a:extLst>
              <a:ext uri="{FF2B5EF4-FFF2-40B4-BE49-F238E27FC236}">
                <a16:creationId xmlns:a16="http://schemas.microsoft.com/office/drawing/2014/main" id="{148BE70D-95A9-A1BB-3381-0B83A85980DE}"/>
              </a:ext>
            </a:extLst>
          </p:cNvPr>
          <p:cNvSpPr txBox="1"/>
          <p:nvPr/>
        </p:nvSpPr>
        <p:spPr>
          <a:xfrm>
            <a:off x="628031" y="520578"/>
            <a:ext cx="10632867" cy="584775"/>
          </a:xfrm>
          <a:prstGeom prst="rect">
            <a:avLst/>
          </a:prstGeom>
          <a:noFill/>
        </p:spPr>
        <p:txBody>
          <a:bodyPr wrap="square" rtlCol="0">
            <a:spAutoFit/>
          </a:bodyPr>
          <a:lstStyle/>
          <a:p>
            <a:r>
              <a:rPr lang="sv-SE" sz="3200" b="1" dirty="0">
                <a:solidFill>
                  <a:schemeClr val="tx1">
                    <a:lumMod val="65000"/>
                    <a:lumOff val="35000"/>
                  </a:schemeClr>
                </a:solidFill>
                <a:latin typeface="Avenir Light" panose="020B0402020203020204" pitchFamily="34" charset="77"/>
              </a:rPr>
              <a:t>fine </a:t>
            </a:r>
            <a:r>
              <a:rPr lang="sv-SE" sz="3200" b="1" dirty="0" err="1">
                <a:solidFill>
                  <a:schemeClr val="tx1">
                    <a:lumMod val="65000"/>
                    <a:lumOff val="35000"/>
                  </a:schemeClr>
                </a:solidFill>
                <a:latin typeface="Avenir Light" panose="020B0402020203020204" pitchFamily="34" charset="77"/>
              </a:rPr>
              <a:t>tuning</a:t>
            </a:r>
            <a:endParaRPr lang="sv-SE" sz="3200" b="1" dirty="0">
              <a:solidFill>
                <a:schemeClr val="tx1">
                  <a:lumMod val="65000"/>
                  <a:lumOff val="35000"/>
                </a:schemeClr>
              </a:solidFill>
              <a:latin typeface="Avenir Light" panose="020B0402020203020204" pitchFamily="34" charset="77"/>
            </a:endParaRPr>
          </a:p>
        </p:txBody>
      </p:sp>
      <p:cxnSp>
        <p:nvCxnSpPr>
          <p:cNvPr id="392" name="Rak 391">
            <a:extLst>
              <a:ext uri="{FF2B5EF4-FFF2-40B4-BE49-F238E27FC236}">
                <a16:creationId xmlns:a16="http://schemas.microsoft.com/office/drawing/2014/main" id="{EBE4E201-3614-2678-CCD4-79896001AABA}"/>
              </a:ext>
            </a:extLst>
          </p:cNvPr>
          <p:cNvCxnSpPr>
            <a:cxnSpLocks/>
          </p:cNvCxnSpPr>
          <p:nvPr/>
        </p:nvCxnSpPr>
        <p:spPr>
          <a:xfrm>
            <a:off x="4660391" y="1517114"/>
            <a:ext cx="0" cy="459548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23" name="Grupp 1022">
            <a:extLst>
              <a:ext uri="{FF2B5EF4-FFF2-40B4-BE49-F238E27FC236}">
                <a16:creationId xmlns:a16="http://schemas.microsoft.com/office/drawing/2014/main" id="{86320C95-ED43-9F10-CA11-D0999D1B45BA}"/>
              </a:ext>
            </a:extLst>
          </p:cNvPr>
          <p:cNvGrpSpPr/>
          <p:nvPr/>
        </p:nvGrpSpPr>
        <p:grpSpPr>
          <a:xfrm>
            <a:off x="741431" y="1518776"/>
            <a:ext cx="3571200" cy="577080"/>
            <a:chOff x="741431" y="1518776"/>
            <a:chExt cx="3571200" cy="577080"/>
          </a:xfrm>
        </p:grpSpPr>
        <p:grpSp>
          <p:nvGrpSpPr>
            <p:cNvPr id="528" name="Grupp 527">
              <a:extLst>
                <a:ext uri="{FF2B5EF4-FFF2-40B4-BE49-F238E27FC236}">
                  <a16:creationId xmlns:a16="http://schemas.microsoft.com/office/drawing/2014/main" id="{BC9FD717-A400-4FEF-5711-0C2765E649AE}"/>
                </a:ext>
              </a:extLst>
            </p:cNvPr>
            <p:cNvGrpSpPr/>
            <p:nvPr/>
          </p:nvGrpSpPr>
          <p:grpSpPr>
            <a:xfrm>
              <a:off x="741431" y="1538216"/>
              <a:ext cx="1367280" cy="300600"/>
              <a:chOff x="741431" y="1538216"/>
              <a:chExt cx="1367280" cy="300600"/>
            </a:xfrm>
          </p:grpSpPr>
          <mc:AlternateContent xmlns:mc="http://schemas.openxmlformats.org/markup-compatibility/2006">
            <mc:Choice xmlns:p14="http://schemas.microsoft.com/office/powerpoint/2010/main" Requires="p14">
              <p:contentPart p14:bwMode="auto" r:id="rId3">
                <p14:nvContentPartPr>
                  <p14:cNvPr id="35" name="Pennanteckning 34">
                    <a:extLst>
                      <a:ext uri="{FF2B5EF4-FFF2-40B4-BE49-F238E27FC236}">
                        <a16:creationId xmlns:a16="http://schemas.microsoft.com/office/drawing/2014/main" id="{451C849C-06C8-91E6-FD78-CDB5AB512934}"/>
                      </a:ext>
                    </a:extLst>
                  </p14:cNvPr>
                  <p14:cNvContentPartPr/>
                  <p14:nvPr/>
                </p14:nvContentPartPr>
                <p14:xfrm>
                  <a:off x="741431" y="1549376"/>
                  <a:ext cx="221400" cy="226800"/>
                </p14:xfrm>
              </p:contentPart>
            </mc:Choice>
            <mc:Fallback>
              <p:pic>
                <p:nvPicPr>
                  <p:cNvPr id="35" name="Pennanteckning 34">
                    <a:extLst>
                      <a:ext uri="{FF2B5EF4-FFF2-40B4-BE49-F238E27FC236}">
                        <a16:creationId xmlns:a16="http://schemas.microsoft.com/office/drawing/2014/main" id="{451C849C-06C8-91E6-FD78-CDB5AB512934}"/>
                      </a:ext>
                    </a:extLst>
                  </p:cNvPr>
                  <p:cNvPicPr/>
                  <p:nvPr/>
                </p:nvPicPr>
                <p:blipFill>
                  <a:blip r:embed="rId4"/>
                  <a:stretch>
                    <a:fillRect/>
                  </a:stretch>
                </p:blipFill>
                <p:spPr>
                  <a:xfrm>
                    <a:off x="725951" y="1534256"/>
                    <a:ext cx="2516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6" name="Pennanteckning 35">
                    <a:extLst>
                      <a:ext uri="{FF2B5EF4-FFF2-40B4-BE49-F238E27FC236}">
                        <a16:creationId xmlns:a16="http://schemas.microsoft.com/office/drawing/2014/main" id="{AF57026D-E05A-D7EB-04AA-DFC0A4531133}"/>
                      </a:ext>
                    </a:extLst>
                  </p14:cNvPr>
                  <p14:cNvContentPartPr/>
                  <p14:nvPr/>
                </p14:nvContentPartPr>
                <p14:xfrm>
                  <a:off x="1065071" y="1615616"/>
                  <a:ext cx="148320" cy="187920"/>
                </p14:xfrm>
              </p:contentPart>
            </mc:Choice>
            <mc:Fallback>
              <p:pic>
                <p:nvPicPr>
                  <p:cNvPr id="36" name="Pennanteckning 35">
                    <a:extLst>
                      <a:ext uri="{FF2B5EF4-FFF2-40B4-BE49-F238E27FC236}">
                        <a16:creationId xmlns:a16="http://schemas.microsoft.com/office/drawing/2014/main" id="{AF57026D-E05A-D7EB-04AA-DFC0A4531133}"/>
                      </a:ext>
                    </a:extLst>
                  </p:cNvPr>
                  <p:cNvPicPr/>
                  <p:nvPr/>
                </p:nvPicPr>
                <p:blipFill>
                  <a:blip r:embed="rId6"/>
                  <a:stretch>
                    <a:fillRect/>
                  </a:stretch>
                </p:blipFill>
                <p:spPr>
                  <a:xfrm>
                    <a:off x="1049951" y="1600136"/>
                    <a:ext cx="1789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58" name="Pennanteckning 457">
                    <a:extLst>
                      <a:ext uri="{FF2B5EF4-FFF2-40B4-BE49-F238E27FC236}">
                        <a16:creationId xmlns:a16="http://schemas.microsoft.com/office/drawing/2014/main" id="{662A1A1D-37EA-1B89-5ED1-BFC22E26DAE5}"/>
                      </a:ext>
                    </a:extLst>
                  </p14:cNvPr>
                  <p14:cNvContentPartPr/>
                  <p14:nvPr/>
                </p14:nvContentPartPr>
                <p14:xfrm>
                  <a:off x="1233191" y="1538216"/>
                  <a:ext cx="30960" cy="267120"/>
                </p14:xfrm>
              </p:contentPart>
            </mc:Choice>
            <mc:Fallback>
              <p:pic>
                <p:nvPicPr>
                  <p:cNvPr id="458" name="Pennanteckning 457">
                    <a:extLst>
                      <a:ext uri="{FF2B5EF4-FFF2-40B4-BE49-F238E27FC236}">
                        <a16:creationId xmlns:a16="http://schemas.microsoft.com/office/drawing/2014/main" id="{662A1A1D-37EA-1B89-5ED1-BFC22E26DAE5}"/>
                      </a:ext>
                    </a:extLst>
                  </p:cNvPr>
                  <p:cNvPicPr/>
                  <p:nvPr/>
                </p:nvPicPr>
                <p:blipFill>
                  <a:blip r:embed="rId8"/>
                  <a:stretch>
                    <a:fillRect/>
                  </a:stretch>
                </p:blipFill>
                <p:spPr>
                  <a:xfrm>
                    <a:off x="1218071" y="1522736"/>
                    <a:ext cx="6156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10" name="Pennanteckning 509">
                    <a:extLst>
                      <a:ext uri="{FF2B5EF4-FFF2-40B4-BE49-F238E27FC236}">
                        <a16:creationId xmlns:a16="http://schemas.microsoft.com/office/drawing/2014/main" id="{E4F6B569-560C-D10A-5B79-04842E537328}"/>
                      </a:ext>
                    </a:extLst>
                  </p14:cNvPr>
                  <p14:cNvContentPartPr/>
                  <p14:nvPr/>
                </p14:nvContentPartPr>
                <p14:xfrm>
                  <a:off x="1229951" y="1567376"/>
                  <a:ext cx="305640" cy="185040"/>
                </p14:xfrm>
              </p:contentPart>
            </mc:Choice>
            <mc:Fallback>
              <p:pic>
                <p:nvPicPr>
                  <p:cNvPr id="510" name="Pennanteckning 509">
                    <a:extLst>
                      <a:ext uri="{FF2B5EF4-FFF2-40B4-BE49-F238E27FC236}">
                        <a16:creationId xmlns:a16="http://schemas.microsoft.com/office/drawing/2014/main" id="{E4F6B569-560C-D10A-5B79-04842E537328}"/>
                      </a:ext>
                    </a:extLst>
                  </p:cNvPr>
                  <p:cNvPicPr/>
                  <p:nvPr/>
                </p:nvPicPr>
                <p:blipFill>
                  <a:blip r:embed="rId10"/>
                  <a:stretch>
                    <a:fillRect/>
                  </a:stretch>
                </p:blipFill>
                <p:spPr>
                  <a:xfrm>
                    <a:off x="1214471" y="1552256"/>
                    <a:ext cx="3362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11" name="Pennanteckning 510">
                    <a:extLst>
                      <a:ext uri="{FF2B5EF4-FFF2-40B4-BE49-F238E27FC236}">
                        <a16:creationId xmlns:a16="http://schemas.microsoft.com/office/drawing/2014/main" id="{29A772DD-3CD6-8075-3CAA-8B362D38FCD4}"/>
                      </a:ext>
                    </a:extLst>
                  </p14:cNvPr>
                  <p14:cNvContentPartPr/>
                  <p14:nvPr/>
                </p14:nvContentPartPr>
                <p14:xfrm>
                  <a:off x="1545311" y="1685456"/>
                  <a:ext cx="63000" cy="131400"/>
                </p14:xfrm>
              </p:contentPart>
            </mc:Choice>
            <mc:Fallback>
              <p:pic>
                <p:nvPicPr>
                  <p:cNvPr id="511" name="Pennanteckning 510">
                    <a:extLst>
                      <a:ext uri="{FF2B5EF4-FFF2-40B4-BE49-F238E27FC236}">
                        <a16:creationId xmlns:a16="http://schemas.microsoft.com/office/drawing/2014/main" id="{29A772DD-3CD6-8075-3CAA-8B362D38FCD4}"/>
                      </a:ext>
                    </a:extLst>
                  </p:cNvPr>
                  <p:cNvPicPr/>
                  <p:nvPr/>
                </p:nvPicPr>
                <p:blipFill>
                  <a:blip r:embed="rId12"/>
                  <a:stretch>
                    <a:fillRect/>
                  </a:stretch>
                </p:blipFill>
                <p:spPr>
                  <a:xfrm>
                    <a:off x="1530191" y="1670336"/>
                    <a:ext cx="936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20" name="Pennanteckning 519">
                    <a:extLst>
                      <a:ext uri="{FF2B5EF4-FFF2-40B4-BE49-F238E27FC236}">
                        <a16:creationId xmlns:a16="http://schemas.microsoft.com/office/drawing/2014/main" id="{98952165-6A56-1982-4E3C-32B421B72A88}"/>
                      </a:ext>
                    </a:extLst>
                  </p14:cNvPr>
                  <p14:cNvContentPartPr/>
                  <p14:nvPr/>
                </p14:nvContentPartPr>
                <p14:xfrm>
                  <a:off x="1628111" y="1546856"/>
                  <a:ext cx="167760" cy="291960"/>
                </p14:xfrm>
              </p:contentPart>
            </mc:Choice>
            <mc:Fallback>
              <p:pic>
                <p:nvPicPr>
                  <p:cNvPr id="520" name="Pennanteckning 519">
                    <a:extLst>
                      <a:ext uri="{FF2B5EF4-FFF2-40B4-BE49-F238E27FC236}">
                        <a16:creationId xmlns:a16="http://schemas.microsoft.com/office/drawing/2014/main" id="{98952165-6A56-1982-4E3C-32B421B72A88}"/>
                      </a:ext>
                    </a:extLst>
                  </p:cNvPr>
                  <p:cNvPicPr/>
                  <p:nvPr/>
                </p:nvPicPr>
                <p:blipFill>
                  <a:blip r:embed="rId14"/>
                  <a:stretch>
                    <a:fillRect/>
                  </a:stretch>
                </p:blipFill>
                <p:spPr>
                  <a:xfrm>
                    <a:off x="1612991" y="1531736"/>
                    <a:ext cx="19836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22" name="Pennanteckning 521">
                    <a:extLst>
                      <a:ext uri="{FF2B5EF4-FFF2-40B4-BE49-F238E27FC236}">
                        <a16:creationId xmlns:a16="http://schemas.microsoft.com/office/drawing/2014/main" id="{FE61AEA1-51D5-8992-0DDD-9D4EF5181B57}"/>
                      </a:ext>
                    </a:extLst>
                  </p14:cNvPr>
                  <p14:cNvContentPartPr/>
                  <p14:nvPr/>
                </p14:nvContentPartPr>
                <p14:xfrm>
                  <a:off x="1967951" y="1576736"/>
                  <a:ext cx="140760" cy="221760"/>
                </p14:xfrm>
              </p:contentPart>
            </mc:Choice>
            <mc:Fallback>
              <p:pic>
                <p:nvPicPr>
                  <p:cNvPr id="522" name="Pennanteckning 521">
                    <a:extLst>
                      <a:ext uri="{FF2B5EF4-FFF2-40B4-BE49-F238E27FC236}">
                        <a16:creationId xmlns:a16="http://schemas.microsoft.com/office/drawing/2014/main" id="{FE61AEA1-51D5-8992-0DDD-9D4EF5181B57}"/>
                      </a:ext>
                    </a:extLst>
                  </p:cNvPr>
                  <p:cNvPicPr/>
                  <p:nvPr/>
                </p:nvPicPr>
                <p:blipFill>
                  <a:blip r:embed="rId16"/>
                  <a:stretch>
                    <a:fillRect/>
                  </a:stretch>
                </p:blipFill>
                <p:spPr>
                  <a:xfrm>
                    <a:off x="1952471" y="1561256"/>
                    <a:ext cx="171360" cy="25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539" name="Pennanteckning 538">
                  <a:extLst>
                    <a:ext uri="{FF2B5EF4-FFF2-40B4-BE49-F238E27FC236}">
                      <a16:creationId xmlns:a16="http://schemas.microsoft.com/office/drawing/2014/main" id="{2B86FA29-110E-DFB2-8BB2-5DDC25C703EF}"/>
                    </a:ext>
                  </a:extLst>
                </p14:cNvPr>
                <p14:cNvContentPartPr/>
                <p14:nvPr/>
              </p14:nvContentPartPr>
              <p14:xfrm>
                <a:off x="751151" y="1964816"/>
                <a:ext cx="1179360" cy="78840"/>
              </p14:xfrm>
            </p:contentPart>
          </mc:Choice>
          <mc:Fallback>
            <p:pic>
              <p:nvPicPr>
                <p:cNvPr id="539" name="Pennanteckning 538">
                  <a:extLst>
                    <a:ext uri="{FF2B5EF4-FFF2-40B4-BE49-F238E27FC236}">
                      <a16:creationId xmlns:a16="http://schemas.microsoft.com/office/drawing/2014/main" id="{2B86FA29-110E-DFB2-8BB2-5DDC25C703EF}"/>
                    </a:ext>
                  </a:extLst>
                </p:cNvPr>
                <p:cNvPicPr/>
                <p:nvPr/>
              </p:nvPicPr>
              <p:blipFill>
                <a:blip r:embed="rId18"/>
                <a:stretch>
                  <a:fillRect/>
                </a:stretch>
              </p:blipFill>
              <p:spPr>
                <a:xfrm>
                  <a:off x="736031" y="1949696"/>
                  <a:ext cx="1209600" cy="109440"/>
                </a:xfrm>
                <a:prstGeom prst="rect">
                  <a:avLst/>
                </a:prstGeom>
              </p:spPr>
            </p:pic>
          </mc:Fallback>
        </mc:AlternateContent>
        <p:grpSp>
          <p:nvGrpSpPr>
            <p:cNvPr id="606" name="Grupp 605">
              <a:extLst>
                <a:ext uri="{FF2B5EF4-FFF2-40B4-BE49-F238E27FC236}">
                  <a16:creationId xmlns:a16="http://schemas.microsoft.com/office/drawing/2014/main" id="{3F5A617D-17E7-6A9A-9002-96297BDB0A27}"/>
                </a:ext>
              </a:extLst>
            </p:cNvPr>
            <p:cNvGrpSpPr/>
            <p:nvPr/>
          </p:nvGrpSpPr>
          <p:grpSpPr>
            <a:xfrm>
              <a:off x="2569511" y="1518776"/>
              <a:ext cx="1743120" cy="577080"/>
              <a:chOff x="2569511" y="1518776"/>
              <a:chExt cx="1743120" cy="577080"/>
            </a:xfrm>
          </p:grpSpPr>
          <mc:AlternateContent xmlns:mc="http://schemas.openxmlformats.org/markup-compatibility/2006">
            <mc:Choice xmlns:p14="http://schemas.microsoft.com/office/powerpoint/2010/main" Requires="p14">
              <p:contentPart p14:bwMode="auto" r:id="rId19">
                <p14:nvContentPartPr>
                  <p14:cNvPr id="540" name="Pennanteckning 539">
                    <a:extLst>
                      <a:ext uri="{FF2B5EF4-FFF2-40B4-BE49-F238E27FC236}">
                        <a16:creationId xmlns:a16="http://schemas.microsoft.com/office/drawing/2014/main" id="{6506A0C7-A588-D818-D4D2-BDB99CEC9BFF}"/>
                      </a:ext>
                    </a:extLst>
                  </p14:cNvPr>
                  <p14:cNvContentPartPr/>
                  <p14:nvPr/>
                </p14:nvContentPartPr>
                <p14:xfrm>
                  <a:off x="2587871" y="1518776"/>
                  <a:ext cx="80640" cy="419040"/>
                </p14:xfrm>
              </p:contentPart>
            </mc:Choice>
            <mc:Fallback>
              <p:pic>
                <p:nvPicPr>
                  <p:cNvPr id="540" name="Pennanteckning 539">
                    <a:extLst>
                      <a:ext uri="{FF2B5EF4-FFF2-40B4-BE49-F238E27FC236}">
                        <a16:creationId xmlns:a16="http://schemas.microsoft.com/office/drawing/2014/main" id="{6506A0C7-A588-D818-D4D2-BDB99CEC9BFF}"/>
                      </a:ext>
                    </a:extLst>
                  </p:cNvPr>
                  <p:cNvPicPr/>
                  <p:nvPr/>
                </p:nvPicPr>
                <p:blipFill>
                  <a:blip r:embed="rId20"/>
                  <a:stretch>
                    <a:fillRect/>
                  </a:stretch>
                </p:blipFill>
                <p:spPr>
                  <a:xfrm>
                    <a:off x="2572751" y="1503656"/>
                    <a:ext cx="11124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41" name="Pennanteckning 540">
                    <a:extLst>
                      <a:ext uri="{FF2B5EF4-FFF2-40B4-BE49-F238E27FC236}">
                        <a16:creationId xmlns:a16="http://schemas.microsoft.com/office/drawing/2014/main" id="{AE9DFCF7-61C1-D748-103F-72A78B8986A6}"/>
                      </a:ext>
                    </a:extLst>
                  </p14:cNvPr>
                  <p14:cNvContentPartPr/>
                  <p14:nvPr/>
                </p14:nvContentPartPr>
                <p14:xfrm>
                  <a:off x="2569511" y="1711376"/>
                  <a:ext cx="199440" cy="115920"/>
                </p14:xfrm>
              </p:contentPart>
            </mc:Choice>
            <mc:Fallback>
              <p:pic>
                <p:nvPicPr>
                  <p:cNvPr id="541" name="Pennanteckning 540">
                    <a:extLst>
                      <a:ext uri="{FF2B5EF4-FFF2-40B4-BE49-F238E27FC236}">
                        <a16:creationId xmlns:a16="http://schemas.microsoft.com/office/drawing/2014/main" id="{AE9DFCF7-61C1-D748-103F-72A78B8986A6}"/>
                      </a:ext>
                    </a:extLst>
                  </p:cNvPr>
                  <p:cNvPicPr/>
                  <p:nvPr/>
                </p:nvPicPr>
                <p:blipFill>
                  <a:blip r:embed="rId22"/>
                  <a:stretch>
                    <a:fillRect/>
                  </a:stretch>
                </p:blipFill>
                <p:spPr>
                  <a:xfrm>
                    <a:off x="2554031" y="1696256"/>
                    <a:ext cx="2300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45" name="Pennanteckning 544">
                    <a:extLst>
                      <a:ext uri="{FF2B5EF4-FFF2-40B4-BE49-F238E27FC236}">
                        <a16:creationId xmlns:a16="http://schemas.microsoft.com/office/drawing/2014/main" id="{4C6E33FA-6FEC-2B24-B8B9-EBDD99997571}"/>
                      </a:ext>
                    </a:extLst>
                  </p14:cNvPr>
                  <p14:cNvContentPartPr/>
                  <p14:nvPr/>
                </p14:nvContentPartPr>
                <p14:xfrm>
                  <a:off x="2771831" y="1672856"/>
                  <a:ext cx="370080" cy="198360"/>
                </p14:xfrm>
              </p:contentPart>
            </mc:Choice>
            <mc:Fallback>
              <p:pic>
                <p:nvPicPr>
                  <p:cNvPr id="545" name="Pennanteckning 544">
                    <a:extLst>
                      <a:ext uri="{FF2B5EF4-FFF2-40B4-BE49-F238E27FC236}">
                        <a16:creationId xmlns:a16="http://schemas.microsoft.com/office/drawing/2014/main" id="{4C6E33FA-6FEC-2B24-B8B9-EBDD99997571}"/>
                      </a:ext>
                    </a:extLst>
                  </p:cNvPr>
                  <p:cNvPicPr/>
                  <p:nvPr/>
                </p:nvPicPr>
                <p:blipFill>
                  <a:blip r:embed="rId24"/>
                  <a:stretch>
                    <a:fillRect/>
                  </a:stretch>
                </p:blipFill>
                <p:spPr>
                  <a:xfrm>
                    <a:off x="2756711" y="1657736"/>
                    <a:ext cx="4006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61" name="Pennanteckning 560">
                    <a:extLst>
                      <a:ext uri="{FF2B5EF4-FFF2-40B4-BE49-F238E27FC236}">
                        <a16:creationId xmlns:a16="http://schemas.microsoft.com/office/drawing/2014/main" id="{5ACAF356-DBFE-31C9-8ABE-DED2A789BAB6}"/>
                      </a:ext>
                    </a:extLst>
                  </p14:cNvPr>
                  <p14:cNvContentPartPr/>
                  <p14:nvPr/>
                </p14:nvContentPartPr>
                <p14:xfrm>
                  <a:off x="3334871" y="1628216"/>
                  <a:ext cx="36360" cy="270720"/>
                </p14:xfrm>
              </p:contentPart>
            </mc:Choice>
            <mc:Fallback>
              <p:pic>
                <p:nvPicPr>
                  <p:cNvPr id="561" name="Pennanteckning 560">
                    <a:extLst>
                      <a:ext uri="{FF2B5EF4-FFF2-40B4-BE49-F238E27FC236}">
                        <a16:creationId xmlns:a16="http://schemas.microsoft.com/office/drawing/2014/main" id="{5ACAF356-DBFE-31C9-8ABE-DED2A789BAB6}"/>
                      </a:ext>
                    </a:extLst>
                  </p:cNvPr>
                  <p:cNvPicPr/>
                  <p:nvPr/>
                </p:nvPicPr>
                <p:blipFill>
                  <a:blip r:embed="rId26"/>
                  <a:stretch>
                    <a:fillRect/>
                  </a:stretch>
                </p:blipFill>
                <p:spPr>
                  <a:xfrm>
                    <a:off x="3319751" y="1612736"/>
                    <a:ext cx="6696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68" name="Pennanteckning 567">
                    <a:extLst>
                      <a:ext uri="{FF2B5EF4-FFF2-40B4-BE49-F238E27FC236}">
                        <a16:creationId xmlns:a16="http://schemas.microsoft.com/office/drawing/2014/main" id="{C44D661B-2CEF-8317-4DE4-6E0D148A34F3}"/>
                      </a:ext>
                    </a:extLst>
                  </p14:cNvPr>
                  <p14:cNvContentPartPr/>
                  <p14:nvPr/>
                </p14:nvContentPartPr>
                <p14:xfrm>
                  <a:off x="3321551" y="1750616"/>
                  <a:ext cx="430560" cy="97920"/>
                </p14:xfrm>
              </p:contentPart>
            </mc:Choice>
            <mc:Fallback>
              <p:pic>
                <p:nvPicPr>
                  <p:cNvPr id="568" name="Pennanteckning 567">
                    <a:extLst>
                      <a:ext uri="{FF2B5EF4-FFF2-40B4-BE49-F238E27FC236}">
                        <a16:creationId xmlns:a16="http://schemas.microsoft.com/office/drawing/2014/main" id="{C44D661B-2CEF-8317-4DE4-6E0D148A34F3}"/>
                      </a:ext>
                    </a:extLst>
                  </p:cNvPr>
                  <p:cNvPicPr/>
                  <p:nvPr/>
                </p:nvPicPr>
                <p:blipFill>
                  <a:blip r:embed="rId28"/>
                  <a:stretch>
                    <a:fillRect/>
                  </a:stretch>
                </p:blipFill>
                <p:spPr>
                  <a:xfrm>
                    <a:off x="3306431" y="1735496"/>
                    <a:ext cx="4608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73" name="Pennanteckning 572">
                    <a:extLst>
                      <a:ext uri="{FF2B5EF4-FFF2-40B4-BE49-F238E27FC236}">
                        <a16:creationId xmlns:a16="http://schemas.microsoft.com/office/drawing/2014/main" id="{0FF2F157-E481-2B95-6269-A5CD0E5D7704}"/>
                      </a:ext>
                    </a:extLst>
                  </p14:cNvPr>
                  <p14:cNvContentPartPr/>
                  <p14:nvPr/>
                </p14:nvContentPartPr>
                <p14:xfrm>
                  <a:off x="3807911" y="1818296"/>
                  <a:ext cx="2160" cy="37080"/>
                </p14:xfrm>
              </p:contentPart>
            </mc:Choice>
            <mc:Fallback>
              <p:pic>
                <p:nvPicPr>
                  <p:cNvPr id="573" name="Pennanteckning 572">
                    <a:extLst>
                      <a:ext uri="{FF2B5EF4-FFF2-40B4-BE49-F238E27FC236}">
                        <a16:creationId xmlns:a16="http://schemas.microsoft.com/office/drawing/2014/main" id="{0FF2F157-E481-2B95-6269-A5CD0E5D7704}"/>
                      </a:ext>
                    </a:extLst>
                  </p:cNvPr>
                  <p:cNvPicPr/>
                  <p:nvPr/>
                </p:nvPicPr>
                <p:blipFill>
                  <a:blip r:embed="rId30"/>
                  <a:stretch>
                    <a:fillRect/>
                  </a:stretch>
                </p:blipFill>
                <p:spPr>
                  <a:xfrm>
                    <a:off x="3792431" y="1803176"/>
                    <a:ext cx="3240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92" name="Pennanteckning 591">
                    <a:extLst>
                      <a:ext uri="{FF2B5EF4-FFF2-40B4-BE49-F238E27FC236}">
                        <a16:creationId xmlns:a16="http://schemas.microsoft.com/office/drawing/2014/main" id="{2A786C4E-EDC9-FE02-36CD-812E2DFA252E}"/>
                      </a:ext>
                    </a:extLst>
                  </p14:cNvPr>
                  <p14:cNvContentPartPr/>
                  <p14:nvPr/>
                </p14:nvContentPartPr>
                <p14:xfrm>
                  <a:off x="3807911" y="1651976"/>
                  <a:ext cx="26280" cy="34560"/>
                </p14:xfrm>
              </p:contentPart>
            </mc:Choice>
            <mc:Fallback>
              <p:pic>
                <p:nvPicPr>
                  <p:cNvPr id="592" name="Pennanteckning 591">
                    <a:extLst>
                      <a:ext uri="{FF2B5EF4-FFF2-40B4-BE49-F238E27FC236}">
                        <a16:creationId xmlns:a16="http://schemas.microsoft.com/office/drawing/2014/main" id="{2A786C4E-EDC9-FE02-36CD-812E2DFA252E}"/>
                      </a:ext>
                    </a:extLst>
                  </p:cNvPr>
                  <p:cNvPicPr/>
                  <p:nvPr/>
                </p:nvPicPr>
                <p:blipFill>
                  <a:blip r:embed="rId32"/>
                  <a:stretch>
                    <a:fillRect/>
                  </a:stretch>
                </p:blipFill>
                <p:spPr>
                  <a:xfrm>
                    <a:off x="3792431" y="1636496"/>
                    <a:ext cx="5688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01" name="Pennanteckning 600">
                    <a:extLst>
                      <a:ext uri="{FF2B5EF4-FFF2-40B4-BE49-F238E27FC236}">
                        <a16:creationId xmlns:a16="http://schemas.microsoft.com/office/drawing/2014/main" id="{4F55558A-1C80-8744-DEDF-34A4EDB2BF33}"/>
                      </a:ext>
                    </a:extLst>
                  </p14:cNvPr>
                  <p14:cNvContentPartPr/>
                  <p14:nvPr/>
                </p14:nvContentPartPr>
                <p14:xfrm>
                  <a:off x="3921671" y="1724696"/>
                  <a:ext cx="390960" cy="371160"/>
                </p14:xfrm>
              </p:contentPart>
            </mc:Choice>
            <mc:Fallback>
              <p:pic>
                <p:nvPicPr>
                  <p:cNvPr id="601" name="Pennanteckning 600">
                    <a:extLst>
                      <a:ext uri="{FF2B5EF4-FFF2-40B4-BE49-F238E27FC236}">
                        <a16:creationId xmlns:a16="http://schemas.microsoft.com/office/drawing/2014/main" id="{4F55558A-1C80-8744-DEDF-34A4EDB2BF33}"/>
                      </a:ext>
                    </a:extLst>
                  </p:cNvPr>
                  <p:cNvPicPr/>
                  <p:nvPr/>
                </p:nvPicPr>
                <p:blipFill>
                  <a:blip r:embed="rId34"/>
                  <a:stretch>
                    <a:fillRect/>
                  </a:stretch>
                </p:blipFill>
                <p:spPr>
                  <a:xfrm>
                    <a:off x="3906191" y="1709576"/>
                    <a:ext cx="421560" cy="401760"/>
                  </a:xfrm>
                  <a:prstGeom prst="rect">
                    <a:avLst/>
                  </a:prstGeom>
                </p:spPr>
              </p:pic>
            </mc:Fallback>
          </mc:AlternateContent>
        </p:grpSp>
      </p:grpSp>
      <p:grpSp>
        <p:nvGrpSpPr>
          <p:cNvPr id="1024" name="Grupp 1023">
            <a:extLst>
              <a:ext uri="{FF2B5EF4-FFF2-40B4-BE49-F238E27FC236}">
                <a16:creationId xmlns:a16="http://schemas.microsoft.com/office/drawing/2014/main" id="{4FB7101B-7CB6-BBE9-CB03-04898C0EB722}"/>
              </a:ext>
            </a:extLst>
          </p:cNvPr>
          <p:cNvGrpSpPr/>
          <p:nvPr/>
        </p:nvGrpSpPr>
        <p:grpSpPr>
          <a:xfrm>
            <a:off x="656831" y="2377376"/>
            <a:ext cx="3623040" cy="1733040"/>
            <a:chOff x="656831" y="2377376"/>
            <a:chExt cx="3623040" cy="1733040"/>
          </a:xfrm>
        </p:grpSpPr>
        <p:grpSp>
          <p:nvGrpSpPr>
            <p:cNvPr id="650" name="Grupp 649">
              <a:extLst>
                <a:ext uri="{FF2B5EF4-FFF2-40B4-BE49-F238E27FC236}">
                  <a16:creationId xmlns:a16="http://schemas.microsoft.com/office/drawing/2014/main" id="{9DA6A3BC-7566-ED54-6659-21EBFDE1BED1}"/>
                </a:ext>
              </a:extLst>
            </p:cNvPr>
            <p:cNvGrpSpPr/>
            <p:nvPr/>
          </p:nvGrpSpPr>
          <p:grpSpPr>
            <a:xfrm>
              <a:off x="656831" y="2702816"/>
              <a:ext cx="870480" cy="392760"/>
              <a:chOff x="656831" y="2702816"/>
              <a:chExt cx="870480" cy="392760"/>
            </a:xfrm>
          </p:grpSpPr>
          <mc:AlternateContent xmlns:mc="http://schemas.openxmlformats.org/markup-compatibility/2006">
            <mc:Choice xmlns:p14="http://schemas.microsoft.com/office/powerpoint/2010/main" Requires="p14">
              <p:contentPart p14:bwMode="auto" r:id="rId35">
                <p14:nvContentPartPr>
                  <p14:cNvPr id="620" name="Pennanteckning 619">
                    <a:extLst>
                      <a:ext uri="{FF2B5EF4-FFF2-40B4-BE49-F238E27FC236}">
                        <a16:creationId xmlns:a16="http://schemas.microsoft.com/office/drawing/2014/main" id="{0318C49D-1160-7C71-6D53-5DD15D745BA7}"/>
                      </a:ext>
                    </a:extLst>
                  </p14:cNvPr>
                  <p14:cNvContentPartPr/>
                  <p14:nvPr/>
                </p14:nvContentPartPr>
                <p14:xfrm>
                  <a:off x="656831" y="2729456"/>
                  <a:ext cx="97560" cy="77400"/>
                </p14:xfrm>
              </p:contentPart>
            </mc:Choice>
            <mc:Fallback>
              <p:pic>
                <p:nvPicPr>
                  <p:cNvPr id="620" name="Pennanteckning 619">
                    <a:extLst>
                      <a:ext uri="{FF2B5EF4-FFF2-40B4-BE49-F238E27FC236}">
                        <a16:creationId xmlns:a16="http://schemas.microsoft.com/office/drawing/2014/main" id="{0318C49D-1160-7C71-6D53-5DD15D745BA7}"/>
                      </a:ext>
                    </a:extLst>
                  </p:cNvPr>
                  <p:cNvPicPr/>
                  <p:nvPr/>
                </p:nvPicPr>
                <p:blipFill>
                  <a:blip r:embed="rId36"/>
                  <a:stretch>
                    <a:fillRect/>
                  </a:stretch>
                </p:blipFill>
                <p:spPr>
                  <a:xfrm>
                    <a:off x="641351" y="2714336"/>
                    <a:ext cx="12780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21" name="Pennanteckning 620">
                    <a:extLst>
                      <a:ext uri="{FF2B5EF4-FFF2-40B4-BE49-F238E27FC236}">
                        <a16:creationId xmlns:a16="http://schemas.microsoft.com/office/drawing/2014/main" id="{D6AC087E-698E-E23B-D8CC-ECC84CA9542D}"/>
                      </a:ext>
                    </a:extLst>
                  </p14:cNvPr>
                  <p14:cNvContentPartPr/>
                  <p14:nvPr/>
                </p14:nvContentPartPr>
                <p14:xfrm>
                  <a:off x="819191" y="2702816"/>
                  <a:ext cx="84960" cy="95040"/>
                </p14:xfrm>
              </p:contentPart>
            </mc:Choice>
            <mc:Fallback>
              <p:pic>
                <p:nvPicPr>
                  <p:cNvPr id="621" name="Pennanteckning 620">
                    <a:extLst>
                      <a:ext uri="{FF2B5EF4-FFF2-40B4-BE49-F238E27FC236}">
                        <a16:creationId xmlns:a16="http://schemas.microsoft.com/office/drawing/2014/main" id="{D6AC087E-698E-E23B-D8CC-ECC84CA9542D}"/>
                      </a:ext>
                    </a:extLst>
                  </p:cNvPr>
                  <p:cNvPicPr/>
                  <p:nvPr/>
                </p:nvPicPr>
                <p:blipFill>
                  <a:blip r:embed="rId38"/>
                  <a:stretch>
                    <a:fillRect/>
                  </a:stretch>
                </p:blipFill>
                <p:spPr>
                  <a:xfrm>
                    <a:off x="803711" y="2687696"/>
                    <a:ext cx="1152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28" name="Pennanteckning 627">
                    <a:extLst>
                      <a:ext uri="{FF2B5EF4-FFF2-40B4-BE49-F238E27FC236}">
                        <a16:creationId xmlns:a16="http://schemas.microsoft.com/office/drawing/2014/main" id="{21F1A0B8-297F-B31E-9415-28F5A0B9479E}"/>
                      </a:ext>
                    </a:extLst>
                  </p14:cNvPr>
                  <p14:cNvContentPartPr/>
                  <p14:nvPr/>
                </p14:nvContentPartPr>
                <p14:xfrm>
                  <a:off x="936191" y="2739536"/>
                  <a:ext cx="159480" cy="71640"/>
                </p14:xfrm>
              </p:contentPart>
            </mc:Choice>
            <mc:Fallback>
              <p:pic>
                <p:nvPicPr>
                  <p:cNvPr id="628" name="Pennanteckning 627">
                    <a:extLst>
                      <a:ext uri="{FF2B5EF4-FFF2-40B4-BE49-F238E27FC236}">
                        <a16:creationId xmlns:a16="http://schemas.microsoft.com/office/drawing/2014/main" id="{21F1A0B8-297F-B31E-9415-28F5A0B9479E}"/>
                      </a:ext>
                    </a:extLst>
                  </p:cNvPr>
                  <p:cNvPicPr/>
                  <p:nvPr/>
                </p:nvPicPr>
                <p:blipFill>
                  <a:blip r:embed="rId40"/>
                  <a:stretch>
                    <a:fillRect/>
                  </a:stretch>
                </p:blipFill>
                <p:spPr>
                  <a:xfrm>
                    <a:off x="921071" y="2724416"/>
                    <a:ext cx="1900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31" name="Pennanteckning 630">
                    <a:extLst>
                      <a:ext uri="{FF2B5EF4-FFF2-40B4-BE49-F238E27FC236}">
                        <a16:creationId xmlns:a16="http://schemas.microsoft.com/office/drawing/2014/main" id="{DEA17E17-A665-F61C-7778-1063F08C0660}"/>
                      </a:ext>
                    </a:extLst>
                  </p14:cNvPr>
                  <p14:cNvContentPartPr/>
                  <p14:nvPr/>
                </p14:nvContentPartPr>
                <p14:xfrm>
                  <a:off x="665111" y="2957696"/>
                  <a:ext cx="152640" cy="126360"/>
                </p14:xfrm>
              </p:contentPart>
            </mc:Choice>
            <mc:Fallback>
              <p:pic>
                <p:nvPicPr>
                  <p:cNvPr id="631" name="Pennanteckning 630">
                    <a:extLst>
                      <a:ext uri="{FF2B5EF4-FFF2-40B4-BE49-F238E27FC236}">
                        <a16:creationId xmlns:a16="http://schemas.microsoft.com/office/drawing/2014/main" id="{DEA17E17-A665-F61C-7778-1063F08C0660}"/>
                      </a:ext>
                    </a:extLst>
                  </p:cNvPr>
                  <p:cNvPicPr/>
                  <p:nvPr/>
                </p:nvPicPr>
                <p:blipFill>
                  <a:blip r:embed="rId42"/>
                  <a:stretch>
                    <a:fillRect/>
                  </a:stretch>
                </p:blipFill>
                <p:spPr>
                  <a:xfrm>
                    <a:off x="649991" y="2942216"/>
                    <a:ext cx="1832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32" name="Pennanteckning 631">
                    <a:extLst>
                      <a:ext uri="{FF2B5EF4-FFF2-40B4-BE49-F238E27FC236}">
                        <a16:creationId xmlns:a16="http://schemas.microsoft.com/office/drawing/2014/main" id="{7FCB2383-4BE7-3A2C-297F-D0E88C2C4243}"/>
                      </a:ext>
                    </a:extLst>
                  </p14:cNvPr>
                  <p14:cNvContentPartPr/>
                  <p14:nvPr/>
                </p14:nvContentPartPr>
                <p14:xfrm>
                  <a:off x="833231" y="2953376"/>
                  <a:ext cx="271440" cy="142200"/>
                </p14:xfrm>
              </p:contentPart>
            </mc:Choice>
            <mc:Fallback>
              <p:pic>
                <p:nvPicPr>
                  <p:cNvPr id="632" name="Pennanteckning 631">
                    <a:extLst>
                      <a:ext uri="{FF2B5EF4-FFF2-40B4-BE49-F238E27FC236}">
                        <a16:creationId xmlns:a16="http://schemas.microsoft.com/office/drawing/2014/main" id="{7FCB2383-4BE7-3A2C-297F-D0E88C2C4243}"/>
                      </a:ext>
                    </a:extLst>
                  </p:cNvPr>
                  <p:cNvPicPr/>
                  <p:nvPr/>
                </p:nvPicPr>
                <p:blipFill>
                  <a:blip r:embed="rId44"/>
                  <a:stretch>
                    <a:fillRect/>
                  </a:stretch>
                </p:blipFill>
                <p:spPr>
                  <a:xfrm>
                    <a:off x="818111" y="2938256"/>
                    <a:ext cx="3020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47" name="Pennanteckning 646">
                    <a:extLst>
                      <a:ext uri="{FF2B5EF4-FFF2-40B4-BE49-F238E27FC236}">
                        <a16:creationId xmlns:a16="http://schemas.microsoft.com/office/drawing/2014/main" id="{407C4B52-B8DF-7298-143D-67F299019078}"/>
                      </a:ext>
                    </a:extLst>
                  </p14:cNvPr>
                  <p14:cNvContentPartPr/>
                  <p14:nvPr/>
                </p14:nvContentPartPr>
                <p14:xfrm>
                  <a:off x="1240751" y="2846096"/>
                  <a:ext cx="286560" cy="141840"/>
                </p14:xfrm>
              </p:contentPart>
            </mc:Choice>
            <mc:Fallback>
              <p:pic>
                <p:nvPicPr>
                  <p:cNvPr id="647" name="Pennanteckning 646">
                    <a:extLst>
                      <a:ext uri="{FF2B5EF4-FFF2-40B4-BE49-F238E27FC236}">
                        <a16:creationId xmlns:a16="http://schemas.microsoft.com/office/drawing/2014/main" id="{407C4B52-B8DF-7298-143D-67F299019078}"/>
                      </a:ext>
                    </a:extLst>
                  </p:cNvPr>
                  <p:cNvPicPr/>
                  <p:nvPr/>
                </p:nvPicPr>
                <p:blipFill>
                  <a:blip r:embed="rId46"/>
                  <a:stretch>
                    <a:fillRect/>
                  </a:stretch>
                </p:blipFill>
                <p:spPr>
                  <a:xfrm>
                    <a:off x="1225631" y="2830616"/>
                    <a:ext cx="317160" cy="17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
              <p14:nvContentPartPr>
                <p14:cNvPr id="656" name="Pennanteckning 655">
                  <a:extLst>
                    <a:ext uri="{FF2B5EF4-FFF2-40B4-BE49-F238E27FC236}">
                      <a16:creationId xmlns:a16="http://schemas.microsoft.com/office/drawing/2014/main" id="{1BD4ABFA-F630-D509-25A5-81D6E417D6A8}"/>
                    </a:ext>
                  </a:extLst>
                </p14:cNvPr>
                <p14:cNvContentPartPr/>
                <p14:nvPr/>
              </p14:nvContentPartPr>
              <p14:xfrm>
                <a:off x="1650071" y="2737016"/>
                <a:ext cx="56520" cy="441360"/>
              </p14:xfrm>
            </p:contentPart>
          </mc:Choice>
          <mc:Fallback>
            <p:pic>
              <p:nvPicPr>
                <p:cNvPr id="656" name="Pennanteckning 655">
                  <a:extLst>
                    <a:ext uri="{FF2B5EF4-FFF2-40B4-BE49-F238E27FC236}">
                      <a16:creationId xmlns:a16="http://schemas.microsoft.com/office/drawing/2014/main" id="{1BD4ABFA-F630-D509-25A5-81D6E417D6A8}"/>
                    </a:ext>
                  </a:extLst>
                </p:cNvPr>
                <p:cNvPicPr/>
                <p:nvPr/>
              </p:nvPicPr>
              <p:blipFill>
                <a:blip r:embed="rId48"/>
                <a:stretch>
                  <a:fillRect/>
                </a:stretch>
              </p:blipFill>
              <p:spPr>
                <a:xfrm>
                  <a:off x="1634591" y="2721896"/>
                  <a:ext cx="86760" cy="471960"/>
                </a:xfrm>
                <a:prstGeom prst="rect">
                  <a:avLst/>
                </a:prstGeom>
              </p:spPr>
            </p:pic>
          </mc:Fallback>
        </mc:AlternateContent>
        <p:grpSp>
          <p:nvGrpSpPr>
            <p:cNvPr id="670" name="Grupp 669">
              <a:extLst>
                <a:ext uri="{FF2B5EF4-FFF2-40B4-BE49-F238E27FC236}">
                  <a16:creationId xmlns:a16="http://schemas.microsoft.com/office/drawing/2014/main" id="{044ADD86-3D61-790A-C6A8-C370B91C6150}"/>
                </a:ext>
              </a:extLst>
            </p:cNvPr>
            <p:cNvGrpSpPr/>
            <p:nvPr/>
          </p:nvGrpSpPr>
          <p:grpSpPr>
            <a:xfrm>
              <a:off x="1725311" y="2668616"/>
              <a:ext cx="1279440" cy="519120"/>
              <a:chOff x="1725311" y="2668616"/>
              <a:chExt cx="1279440" cy="519120"/>
            </a:xfrm>
          </p:grpSpPr>
          <mc:AlternateContent xmlns:mc="http://schemas.openxmlformats.org/markup-compatibility/2006">
            <mc:Choice xmlns:p14="http://schemas.microsoft.com/office/powerpoint/2010/main" Requires="p14">
              <p:contentPart p14:bwMode="auto" r:id="rId49">
                <p14:nvContentPartPr>
                  <p14:cNvPr id="657" name="Pennanteckning 656">
                    <a:extLst>
                      <a:ext uri="{FF2B5EF4-FFF2-40B4-BE49-F238E27FC236}">
                        <a16:creationId xmlns:a16="http://schemas.microsoft.com/office/drawing/2014/main" id="{F71D36E3-E939-4F19-42FA-0165A613E8D8}"/>
                      </a:ext>
                    </a:extLst>
                  </p14:cNvPr>
                  <p14:cNvContentPartPr/>
                  <p14:nvPr/>
                </p14:nvContentPartPr>
                <p14:xfrm>
                  <a:off x="1734311" y="3143096"/>
                  <a:ext cx="1270440" cy="44640"/>
                </p14:xfrm>
              </p:contentPart>
            </mc:Choice>
            <mc:Fallback>
              <p:pic>
                <p:nvPicPr>
                  <p:cNvPr id="657" name="Pennanteckning 656">
                    <a:extLst>
                      <a:ext uri="{FF2B5EF4-FFF2-40B4-BE49-F238E27FC236}">
                        <a16:creationId xmlns:a16="http://schemas.microsoft.com/office/drawing/2014/main" id="{F71D36E3-E939-4F19-42FA-0165A613E8D8}"/>
                      </a:ext>
                    </a:extLst>
                  </p:cNvPr>
                  <p:cNvPicPr/>
                  <p:nvPr/>
                </p:nvPicPr>
                <p:blipFill>
                  <a:blip r:embed="rId50"/>
                  <a:stretch>
                    <a:fillRect/>
                  </a:stretch>
                </p:blipFill>
                <p:spPr>
                  <a:xfrm>
                    <a:off x="1719191" y="3127616"/>
                    <a:ext cx="13010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658" name="Pennanteckning 657">
                    <a:extLst>
                      <a:ext uri="{FF2B5EF4-FFF2-40B4-BE49-F238E27FC236}">
                        <a16:creationId xmlns:a16="http://schemas.microsoft.com/office/drawing/2014/main" id="{02DE8136-23AD-E484-C61D-17F56177DD13}"/>
                      </a:ext>
                    </a:extLst>
                  </p14:cNvPr>
                  <p14:cNvContentPartPr/>
                  <p14:nvPr/>
                </p14:nvContentPartPr>
                <p14:xfrm>
                  <a:off x="1725311" y="2668616"/>
                  <a:ext cx="1272960" cy="477360"/>
                </p14:xfrm>
              </p:contentPart>
            </mc:Choice>
            <mc:Fallback>
              <p:pic>
                <p:nvPicPr>
                  <p:cNvPr id="658" name="Pennanteckning 657">
                    <a:extLst>
                      <a:ext uri="{FF2B5EF4-FFF2-40B4-BE49-F238E27FC236}">
                        <a16:creationId xmlns:a16="http://schemas.microsoft.com/office/drawing/2014/main" id="{02DE8136-23AD-E484-C61D-17F56177DD13}"/>
                      </a:ext>
                    </a:extLst>
                  </p:cNvPr>
                  <p:cNvPicPr/>
                  <p:nvPr/>
                </p:nvPicPr>
                <p:blipFill>
                  <a:blip r:embed="rId52"/>
                  <a:stretch>
                    <a:fillRect/>
                  </a:stretch>
                </p:blipFill>
                <p:spPr>
                  <a:xfrm>
                    <a:off x="1709831" y="2653136"/>
                    <a:ext cx="130356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660" name="Pennanteckning 659">
                    <a:extLst>
                      <a:ext uri="{FF2B5EF4-FFF2-40B4-BE49-F238E27FC236}">
                        <a16:creationId xmlns:a16="http://schemas.microsoft.com/office/drawing/2014/main" id="{396FF49B-6B1E-C727-4F53-244F0940DDB2}"/>
                      </a:ext>
                    </a:extLst>
                  </p14:cNvPr>
                  <p14:cNvContentPartPr/>
                  <p14:nvPr/>
                </p14:nvContentPartPr>
                <p14:xfrm>
                  <a:off x="1818191" y="2937896"/>
                  <a:ext cx="23040" cy="156960"/>
                </p14:xfrm>
              </p:contentPart>
            </mc:Choice>
            <mc:Fallback>
              <p:pic>
                <p:nvPicPr>
                  <p:cNvPr id="660" name="Pennanteckning 659">
                    <a:extLst>
                      <a:ext uri="{FF2B5EF4-FFF2-40B4-BE49-F238E27FC236}">
                        <a16:creationId xmlns:a16="http://schemas.microsoft.com/office/drawing/2014/main" id="{396FF49B-6B1E-C727-4F53-244F0940DDB2}"/>
                      </a:ext>
                    </a:extLst>
                  </p:cNvPr>
                  <p:cNvPicPr/>
                  <p:nvPr/>
                </p:nvPicPr>
                <p:blipFill>
                  <a:blip r:embed="rId54"/>
                  <a:stretch>
                    <a:fillRect/>
                  </a:stretch>
                </p:blipFill>
                <p:spPr>
                  <a:xfrm>
                    <a:off x="1802711" y="2922776"/>
                    <a:ext cx="536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61" name="Pennanteckning 660">
                    <a:extLst>
                      <a:ext uri="{FF2B5EF4-FFF2-40B4-BE49-F238E27FC236}">
                        <a16:creationId xmlns:a16="http://schemas.microsoft.com/office/drawing/2014/main" id="{182EE889-3FAE-8A1F-3CD4-1793BEB5E2D6}"/>
                      </a:ext>
                    </a:extLst>
                  </p14:cNvPr>
                  <p14:cNvContentPartPr/>
                  <p14:nvPr/>
                </p14:nvContentPartPr>
                <p14:xfrm>
                  <a:off x="1813871" y="2930336"/>
                  <a:ext cx="88920" cy="51480"/>
                </p14:xfrm>
              </p:contentPart>
            </mc:Choice>
            <mc:Fallback>
              <p:pic>
                <p:nvPicPr>
                  <p:cNvPr id="661" name="Pennanteckning 660">
                    <a:extLst>
                      <a:ext uri="{FF2B5EF4-FFF2-40B4-BE49-F238E27FC236}">
                        <a16:creationId xmlns:a16="http://schemas.microsoft.com/office/drawing/2014/main" id="{182EE889-3FAE-8A1F-3CD4-1793BEB5E2D6}"/>
                      </a:ext>
                    </a:extLst>
                  </p:cNvPr>
                  <p:cNvPicPr/>
                  <p:nvPr/>
                </p:nvPicPr>
                <p:blipFill>
                  <a:blip r:embed="rId56"/>
                  <a:stretch>
                    <a:fillRect/>
                  </a:stretch>
                </p:blipFill>
                <p:spPr>
                  <a:xfrm>
                    <a:off x="1798751" y="2915216"/>
                    <a:ext cx="1195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662" name="Pennanteckning 661">
                    <a:extLst>
                      <a:ext uri="{FF2B5EF4-FFF2-40B4-BE49-F238E27FC236}">
                        <a16:creationId xmlns:a16="http://schemas.microsoft.com/office/drawing/2014/main" id="{6DB42E6F-4152-EEF9-1F49-BF248EE324DD}"/>
                      </a:ext>
                    </a:extLst>
                  </p14:cNvPr>
                  <p14:cNvContentPartPr/>
                  <p14:nvPr/>
                </p14:nvContentPartPr>
                <p14:xfrm>
                  <a:off x="1991351" y="2891816"/>
                  <a:ext cx="181080" cy="90720"/>
                </p14:xfrm>
              </p:contentPart>
            </mc:Choice>
            <mc:Fallback>
              <p:pic>
                <p:nvPicPr>
                  <p:cNvPr id="662" name="Pennanteckning 661">
                    <a:extLst>
                      <a:ext uri="{FF2B5EF4-FFF2-40B4-BE49-F238E27FC236}">
                        <a16:creationId xmlns:a16="http://schemas.microsoft.com/office/drawing/2014/main" id="{6DB42E6F-4152-EEF9-1F49-BF248EE324DD}"/>
                      </a:ext>
                    </a:extLst>
                  </p:cNvPr>
                  <p:cNvPicPr/>
                  <p:nvPr/>
                </p:nvPicPr>
                <p:blipFill>
                  <a:blip r:embed="rId58"/>
                  <a:stretch>
                    <a:fillRect/>
                  </a:stretch>
                </p:blipFill>
                <p:spPr>
                  <a:xfrm>
                    <a:off x="1975871" y="2876696"/>
                    <a:ext cx="2116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63" name="Pennanteckning 662">
                    <a:extLst>
                      <a:ext uri="{FF2B5EF4-FFF2-40B4-BE49-F238E27FC236}">
                        <a16:creationId xmlns:a16="http://schemas.microsoft.com/office/drawing/2014/main" id="{4A38601B-5DE2-E6C2-E3B7-7349F40E7A2A}"/>
                      </a:ext>
                    </a:extLst>
                  </p14:cNvPr>
                  <p14:cNvContentPartPr/>
                  <p14:nvPr/>
                </p14:nvContentPartPr>
                <p14:xfrm>
                  <a:off x="2201951" y="2843576"/>
                  <a:ext cx="3600" cy="153360"/>
                </p14:xfrm>
              </p:contentPart>
            </mc:Choice>
            <mc:Fallback>
              <p:pic>
                <p:nvPicPr>
                  <p:cNvPr id="663" name="Pennanteckning 662">
                    <a:extLst>
                      <a:ext uri="{FF2B5EF4-FFF2-40B4-BE49-F238E27FC236}">
                        <a16:creationId xmlns:a16="http://schemas.microsoft.com/office/drawing/2014/main" id="{4A38601B-5DE2-E6C2-E3B7-7349F40E7A2A}"/>
                      </a:ext>
                    </a:extLst>
                  </p:cNvPr>
                  <p:cNvPicPr/>
                  <p:nvPr/>
                </p:nvPicPr>
                <p:blipFill>
                  <a:blip r:embed="rId60"/>
                  <a:stretch>
                    <a:fillRect/>
                  </a:stretch>
                </p:blipFill>
                <p:spPr>
                  <a:xfrm>
                    <a:off x="2186831" y="2828096"/>
                    <a:ext cx="342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64" name="Pennanteckning 663">
                    <a:extLst>
                      <a:ext uri="{FF2B5EF4-FFF2-40B4-BE49-F238E27FC236}">
                        <a16:creationId xmlns:a16="http://schemas.microsoft.com/office/drawing/2014/main" id="{826ACB73-411F-DBED-98CE-0156D1100662}"/>
                      </a:ext>
                    </a:extLst>
                  </p14:cNvPr>
                  <p14:cNvContentPartPr/>
                  <p14:nvPr/>
                </p14:nvContentPartPr>
                <p14:xfrm>
                  <a:off x="2163791" y="2930336"/>
                  <a:ext cx="172800" cy="42840"/>
                </p14:xfrm>
              </p:contentPart>
            </mc:Choice>
            <mc:Fallback>
              <p:pic>
                <p:nvPicPr>
                  <p:cNvPr id="664" name="Pennanteckning 663">
                    <a:extLst>
                      <a:ext uri="{FF2B5EF4-FFF2-40B4-BE49-F238E27FC236}">
                        <a16:creationId xmlns:a16="http://schemas.microsoft.com/office/drawing/2014/main" id="{826ACB73-411F-DBED-98CE-0156D1100662}"/>
                      </a:ext>
                    </a:extLst>
                  </p:cNvPr>
                  <p:cNvPicPr/>
                  <p:nvPr/>
                </p:nvPicPr>
                <p:blipFill>
                  <a:blip r:embed="rId62"/>
                  <a:stretch>
                    <a:fillRect/>
                  </a:stretch>
                </p:blipFill>
                <p:spPr>
                  <a:xfrm>
                    <a:off x="2148311" y="2915216"/>
                    <a:ext cx="2034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65" name="Pennanteckning 664">
                    <a:extLst>
                      <a:ext uri="{FF2B5EF4-FFF2-40B4-BE49-F238E27FC236}">
                        <a16:creationId xmlns:a16="http://schemas.microsoft.com/office/drawing/2014/main" id="{7B781DBB-2D3B-9EA3-9AE4-D25744D94BD2}"/>
                      </a:ext>
                    </a:extLst>
                  </p14:cNvPr>
                  <p14:cNvContentPartPr/>
                  <p14:nvPr/>
                </p14:nvContentPartPr>
                <p14:xfrm>
                  <a:off x="2345231" y="2937896"/>
                  <a:ext cx="190440" cy="51480"/>
                </p14:xfrm>
              </p:contentPart>
            </mc:Choice>
            <mc:Fallback>
              <p:pic>
                <p:nvPicPr>
                  <p:cNvPr id="665" name="Pennanteckning 664">
                    <a:extLst>
                      <a:ext uri="{FF2B5EF4-FFF2-40B4-BE49-F238E27FC236}">
                        <a16:creationId xmlns:a16="http://schemas.microsoft.com/office/drawing/2014/main" id="{7B781DBB-2D3B-9EA3-9AE4-D25744D94BD2}"/>
                      </a:ext>
                    </a:extLst>
                  </p:cNvPr>
                  <p:cNvPicPr/>
                  <p:nvPr/>
                </p:nvPicPr>
                <p:blipFill>
                  <a:blip r:embed="rId64"/>
                  <a:stretch>
                    <a:fillRect/>
                  </a:stretch>
                </p:blipFill>
                <p:spPr>
                  <a:xfrm>
                    <a:off x="2330111" y="2922776"/>
                    <a:ext cx="2206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67" name="Pennanteckning 666">
                    <a:extLst>
                      <a:ext uri="{FF2B5EF4-FFF2-40B4-BE49-F238E27FC236}">
                        <a16:creationId xmlns:a16="http://schemas.microsoft.com/office/drawing/2014/main" id="{02B8B99F-DC28-236F-E47A-156CC5F74D05}"/>
                      </a:ext>
                    </a:extLst>
                  </p14:cNvPr>
                  <p14:cNvContentPartPr/>
                  <p14:nvPr/>
                </p14:nvContentPartPr>
                <p14:xfrm>
                  <a:off x="1849151" y="2985776"/>
                  <a:ext cx="55080" cy="3600"/>
                </p14:xfrm>
              </p:contentPart>
            </mc:Choice>
            <mc:Fallback>
              <p:pic>
                <p:nvPicPr>
                  <p:cNvPr id="667" name="Pennanteckning 666">
                    <a:extLst>
                      <a:ext uri="{FF2B5EF4-FFF2-40B4-BE49-F238E27FC236}">
                        <a16:creationId xmlns:a16="http://schemas.microsoft.com/office/drawing/2014/main" id="{02B8B99F-DC28-236F-E47A-156CC5F74D05}"/>
                      </a:ext>
                    </a:extLst>
                  </p:cNvPr>
                  <p:cNvPicPr/>
                  <p:nvPr/>
                </p:nvPicPr>
                <p:blipFill>
                  <a:blip r:embed="rId66"/>
                  <a:stretch>
                    <a:fillRect/>
                  </a:stretch>
                </p:blipFill>
                <p:spPr>
                  <a:xfrm>
                    <a:off x="1833671" y="2970296"/>
                    <a:ext cx="856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69" name="Pennanteckning 668">
                    <a:extLst>
                      <a:ext uri="{FF2B5EF4-FFF2-40B4-BE49-F238E27FC236}">
                        <a16:creationId xmlns:a16="http://schemas.microsoft.com/office/drawing/2014/main" id="{67CD2844-BC1D-BD89-8595-846652C6BBD4}"/>
                      </a:ext>
                    </a:extLst>
                  </p14:cNvPr>
                  <p14:cNvContentPartPr/>
                  <p14:nvPr/>
                </p14:nvContentPartPr>
                <p14:xfrm>
                  <a:off x="2549351" y="2874536"/>
                  <a:ext cx="164160" cy="135000"/>
                </p14:xfrm>
              </p:contentPart>
            </mc:Choice>
            <mc:Fallback>
              <p:pic>
                <p:nvPicPr>
                  <p:cNvPr id="669" name="Pennanteckning 668">
                    <a:extLst>
                      <a:ext uri="{FF2B5EF4-FFF2-40B4-BE49-F238E27FC236}">
                        <a16:creationId xmlns:a16="http://schemas.microsoft.com/office/drawing/2014/main" id="{67CD2844-BC1D-BD89-8595-846652C6BBD4}"/>
                      </a:ext>
                    </a:extLst>
                  </p:cNvPr>
                  <p:cNvPicPr/>
                  <p:nvPr/>
                </p:nvPicPr>
                <p:blipFill>
                  <a:blip r:embed="rId68"/>
                  <a:stretch>
                    <a:fillRect/>
                  </a:stretch>
                </p:blipFill>
                <p:spPr>
                  <a:xfrm>
                    <a:off x="2534231" y="2859056"/>
                    <a:ext cx="194760" cy="165600"/>
                  </a:xfrm>
                  <a:prstGeom prst="rect">
                    <a:avLst/>
                  </a:prstGeom>
                </p:spPr>
              </p:pic>
            </mc:Fallback>
          </mc:AlternateContent>
        </p:grpSp>
        <p:grpSp>
          <p:nvGrpSpPr>
            <p:cNvPr id="778" name="Grupp 777">
              <a:extLst>
                <a:ext uri="{FF2B5EF4-FFF2-40B4-BE49-F238E27FC236}">
                  <a16:creationId xmlns:a16="http://schemas.microsoft.com/office/drawing/2014/main" id="{CFFEFB39-CD93-1401-63D1-B7A1803C653A}"/>
                </a:ext>
              </a:extLst>
            </p:cNvPr>
            <p:cNvGrpSpPr/>
            <p:nvPr/>
          </p:nvGrpSpPr>
          <p:grpSpPr>
            <a:xfrm>
              <a:off x="2785151" y="2712896"/>
              <a:ext cx="201240" cy="425520"/>
              <a:chOff x="2785151" y="2712896"/>
              <a:chExt cx="201240" cy="425520"/>
            </a:xfrm>
          </p:grpSpPr>
          <mc:AlternateContent xmlns:mc="http://schemas.openxmlformats.org/markup-compatibility/2006">
            <mc:Choice xmlns:p14="http://schemas.microsoft.com/office/powerpoint/2010/main" Requires="p14">
              <p:contentPart p14:bwMode="auto" r:id="rId69">
                <p14:nvContentPartPr>
                  <p14:cNvPr id="690" name="Pennanteckning 689">
                    <a:extLst>
                      <a:ext uri="{FF2B5EF4-FFF2-40B4-BE49-F238E27FC236}">
                        <a16:creationId xmlns:a16="http://schemas.microsoft.com/office/drawing/2014/main" id="{B59AFE14-E34F-BD52-3DE4-A2800D94B0F9}"/>
                      </a:ext>
                    </a:extLst>
                  </p14:cNvPr>
                  <p14:cNvContentPartPr/>
                  <p14:nvPr/>
                </p14:nvContentPartPr>
                <p14:xfrm>
                  <a:off x="2785151" y="2712896"/>
                  <a:ext cx="86400" cy="78120"/>
                </p14:xfrm>
              </p:contentPart>
            </mc:Choice>
            <mc:Fallback>
              <p:pic>
                <p:nvPicPr>
                  <p:cNvPr id="690" name="Pennanteckning 689">
                    <a:extLst>
                      <a:ext uri="{FF2B5EF4-FFF2-40B4-BE49-F238E27FC236}">
                        <a16:creationId xmlns:a16="http://schemas.microsoft.com/office/drawing/2014/main" id="{B59AFE14-E34F-BD52-3DE4-A2800D94B0F9}"/>
                      </a:ext>
                    </a:extLst>
                  </p:cNvPr>
                  <p:cNvPicPr/>
                  <p:nvPr/>
                </p:nvPicPr>
                <p:blipFill>
                  <a:blip r:embed="rId70"/>
                  <a:stretch>
                    <a:fillRect/>
                  </a:stretch>
                </p:blipFill>
                <p:spPr>
                  <a:xfrm>
                    <a:off x="2770031" y="2697776"/>
                    <a:ext cx="11700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09" name="Pennanteckning 708">
                    <a:extLst>
                      <a:ext uri="{FF2B5EF4-FFF2-40B4-BE49-F238E27FC236}">
                        <a16:creationId xmlns:a16="http://schemas.microsoft.com/office/drawing/2014/main" id="{FE5F9033-A71D-C6EB-C1A0-D4AC855FA3F9}"/>
                      </a:ext>
                    </a:extLst>
                  </p14:cNvPr>
                  <p14:cNvContentPartPr/>
                  <p14:nvPr/>
                </p14:nvContentPartPr>
                <p14:xfrm>
                  <a:off x="2798831" y="2717936"/>
                  <a:ext cx="105840" cy="114840"/>
                </p14:xfrm>
              </p:contentPart>
            </mc:Choice>
            <mc:Fallback>
              <p:pic>
                <p:nvPicPr>
                  <p:cNvPr id="709" name="Pennanteckning 708">
                    <a:extLst>
                      <a:ext uri="{FF2B5EF4-FFF2-40B4-BE49-F238E27FC236}">
                        <a16:creationId xmlns:a16="http://schemas.microsoft.com/office/drawing/2014/main" id="{FE5F9033-A71D-C6EB-C1A0-D4AC855FA3F9}"/>
                      </a:ext>
                    </a:extLst>
                  </p:cNvPr>
                  <p:cNvPicPr/>
                  <p:nvPr/>
                </p:nvPicPr>
                <p:blipFill>
                  <a:blip r:embed="rId72"/>
                  <a:stretch>
                    <a:fillRect/>
                  </a:stretch>
                </p:blipFill>
                <p:spPr>
                  <a:xfrm>
                    <a:off x="2783351" y="2702816"/>
                    <a:ext cx="1364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10" name="Pennanteckning 709">
                    <a:extLst>
                      <a:ext uri="{FF2B5EF4-FFF2-40B4-BE49-F238E27FC236}">
                        <a16:creationId xmlns:a16="http://schemas.microsoft.com/office/drawing/2014/main" id="{385D2216-A253-4E25-51ED-6796F8FAD584}"/>
                      </a:ext>
                    </a:extLst>
                  </p14:cNvPr>
                  <p14:cNvContentPartPr/>
                  <p14:nvPr/>
                </p14:nvContentPartPr>
                <p14:xfrm>
                  <a:off x="2835551" y="2766536"/>
                  <a:ext cx="101520" cy="114120"/>
                </p14:xfrm>
              </p:contentPart>
            </mc:Choice>
            <mc:Fallback>
              <p:pic>
                <p:nvPicPr>
                  <p:cNvPr id="710" name="Pennanteckning 709">
                    <a:extLst>
                      <a:ext uri="{FF2B5EF4-FFF2-40B4-BE49-F238E27FC236}">
                        <a16:creationId xmlns:a16="http://schemas.microsoft.com/office/drawing/2014/main" id="{385D2216-A253-4E25-51ED-6796F8FAD584}"/>
                      </a:ext>
                    </a:extLst>
                  </p:cNvPr>
                  <p:cNvPicPr/>
                  <p:nvPr/>
                </p:nvPicPr>
                <p:blipFill>
                  <a:blip r:embed="rId74"/>
                  <a:stretch>
                    <a:fillRect/>
                  </a:stretch>
                </p:blipFill>
                <p:spPr>
                  <a:xfrm>
                    <a:off x="2820431" y="2751056"/>
                    <a:ext cx="1321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50" name="Pennanteckning 749">
                    <a:extLst>
                      <a:ext uri="{FF2B5EF4-FFF2-40B4-BE49-F238E27FC236}">
                        <a16:creationId xmlns:a16="http://schemas.microsoft.com/office/drawing/2014/main" id="{B6781A86-C0DD-E9A5-B797-3A2164B9A3BF}"/>
                      </a:ext>
                    </a:extLst>
                  </p14:cNvPr>
                  <p14:cNvContentPartPr/>
                  <p14:nvPr/>
                </p14:nvContentPartPr>
                <p14:xfrm>
                  <a:off x="2809631" y="2846096"/>
                  <a:ext cx="105840" cy="119880"/>
                </p14:xfrm>
              </p:contentPart>
            </mc:Choice>
            <mc:Fallback>
              <p:pic>
                <p:nvPicPr>
                  <p:cNvPr id="750" name="Pennanteckning 749">
                    <a:extLst>
                      <a:ext uri="{FF2B5EF4-FFF2-40B4-BE49-F238E27FC236}">
                        <a16:creationId xmlns:a16="http://schemas.microsoft.com/office/drawing/2014/main" id="{B6781A86-C0DD-E9A5-B797-3A2164B9A3BF}"/>
                      </a:ext>
                    </a:extLst>
                  </p:cNvPr>
                  <p:cNvPicPr/>
                  <p:nvPr/>
                </p:nvPicPr>
                <p:blipFill>
                  <a:blip r:embed="rId76"/>
                  <a:stretch>
                    <a:fillRect/>
                  </a:stretch>
                </p:blipFill>
                <p:spPr>
                  <a:xfrm>
                    <a:off x="2794511" y="2830616"/>
                    <a:ext cx="1364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54" name="Pennanteckning 753">
                    <a:extLst>
                      <a:ext uri="{FF2B5EF4-FFF2-40B4-BE49-F238E27FC236}">
                        <a16:creationId xmlns:a16="http://schemas.microsoft.com/office/drawing/2014/main" id="{DAD3F4DF-B954-D04F-FE04-011E2B3B97BF}"/>
                      </a:ext>
                    </a:extLst>
                  </p14:cNvPr>
                  <p14:cNvContentPartPr/>
                  <p14:nvPr/>
                </p14:nvContentPartPr>
                <p14:xfrm>
                  <a:off x="2824751" y="2908736"/>
                  <a:ext cx="96480" cy="96480"/>
                </p14:xfrm>
              </p:contentPart>
            </mc:Choice>
            <mc:Fallback>
              <p:pic>
                <p:nvPicPr>
                  <p:cNvPr id="754" name="Pennanteckning 753">
                    <a:extLst>
                      <a:ext uri="{FF2B5EF4-FFF2-40B4-BE49-F238E27FC236}">
                        <a16:creationId xmlns:a16="http://schemas.microsoft.com/office/drawing/2014/main" id="{DAD3F4DF-B954-D04F-FE04-011E2B3B97BF}"/>
                      </a:ext>
                    </a:extLst>
                  </p:cNvPr>
                  <p:cNvPicPr/>
                  <p:nvPr/>
                </p:nvPicPr>
                <p:blipFill>
                  <a:blip r:embed="rId78"/>
                  <a:stretch>
                    <a:fillRect/>
                  </a:stretch>
                </p:blipFill>
                <p:spPr>
                  <a:xfrm>
                    <a:off x="2809271" y="2893256"/>
                    <a:ext cx="1270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58" name="Pennanteckning 757">
                    <a:extLst>
                      <a:ext uri="{FF2B5EF4-FFF2-40B4-BE49-F238E27FC236}">
                        <a16:creationId xmlns:a16="http://schemas.microsoft.com/office/drawing/2014/main" id="{0FE62897-E3AF-AF7C-F98D-3967656B3C02}"/>
                      </a:ext>
                    </a:extLst>
                  </p14:cNvPr>
                  <p14:cNvContentPartPr/>
                  <p14:nvPr/>
                </p14:nvContentPartPr>
                <p14:xfrm>
                  <a:off x="2818631" y="2953736"/>
                  <a:ext cx="119160" cy="114120"/>
                </p14:xfrm>
              </p:contentPart>
            </mc:Choice>
            <mc:Fallback>
              <p:pic>
                <p:nvPicPr>
                  <p:cNvPr id="758" name="Pennanteckning 757">
                    <a:extLst>
                      <a:ext uri="{FF2B5EF4-FFF2-40B4-BE49-F238E27FC236}">
                        <a16:creationId xmlns:a16="http://schemas.microsoft.com/office/drawing/2014/main" id="{0FE62897-E3AF-AF7C-F98D-3967656B3C02}"/>
                      </a:ext>
                    </a:extLst>
                  </p:cNvPr>
                  <p:cNvPicPr/>
                  <p:nvPr/>
                </p:nvPicPr>
                <p:blipFill>
                  <a:blip r:embed="rId80"/>
                  <a:stretch>
                    <a:fillRect/>
                  </a:stretch>
                </p:blipFill>
                <p:spPr>
                  <a:xfrm>
                    <a:off x="2803511" y="2938616"/>
                    <a:ext cx="1497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59" name="Pennanteckning 758">
                    <a:extLst>
                      <a:ext uri="{FF2B5EF4-FFF2-40B4-BE49-F238E27FC236}">
                        <a16:creationId xmlns:a16="http://schemas.microsoft.com/office/drawing/2014/main" id="{E749ADBA-8E1B-1F22-173B-DA6DBBE0AE92}"/>
                      </a:ext>
                    </a:extLst>
                  </p14:cNvPr>
                  <p14:cNvContentPartPr/>
                  <p14:nvPr/>
                </p14:nvContentPartPr>
                <p14:xfrm>
                  <a:off x="2857151" y="3019976"/>
                  <a:ext cx="82440" cy="86400"/>
                </p14:xfrm>
              </p:contentPart>
            </mc:Choice>
            <mc:Fallback>
              <p:pic>
                <p:nvPicPr>
                  <p:cNvPr id="759" name="Pennanteckning 758">
                    <a:extLst>
                      <a:ext uri="{FF2B5EF4-FFF2-40B4-BE49-F238E27FC236}">
                        <a16:creationId xmlns:a16="http://schemas.microsoft.com/office/drawing/2014/main" id="{E749ADBA-8E1B-1F22-173B-DA6DBBE0AE92}"/>
                      </a:ext>
                    </a:extLst>
                  </p:cNvPr>
                  <p:cNvPicPr/>
                  <p:nvPr/>
                </p:nvPicPr>
                <p:blipFill>
                  <a:blip r:embed="rId82"/>
                  <a:stretch>
                    <a:fillRect/>
                  </a:stretch>
                </p:blipFill>
                <p:spPr>
                  <a:xfrm>
                    <a:off x="2842031" y="3004856"/>
                    <a:ext cx="1126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60" name="Pennanteckning 759">
                    <a:extLst>
                      <a:ext uri="{FF2B5EF4-FFF2-40B4-BE49-F238E27FC236}">
                        <a16:creationId xmlns:a16="http://schemas.microsoft.com/office/drawing/2014/main" id="{B9606F6C-D802-1C94-C9C8-2A92BCD6377F}"/>
                      </a:ext>
                    </a:extLst>
                  </p14:cNvPr>
                  <p14:cNvContentPartPr/>
                  <p14:nvPr/>
                </p14:nvContentPartPr>
                <p14:xfrm>
                  <a:off x="2911511" y="3057776"/>
                  <a:ext cx="49680" cy="80640"/>
                </p14:xfrm>
              </p:contentPart>
            </mc:Choice>
            <mc:Fallback>
              <p:pic>
                <p:nvPicPr>
                  <p:cNvPr id="760" name="Pennanteckning 759">
                    <a:extLst>
                      <a:ext uri="{FF2B5EF4-FFF2-40B4-BE49-F238E27FC236}">
                        <a16:creationId xmlns:a16="http://schemas.microsoft.com/office/drawing/2014/main" id="{B9606F6C-D802-1C94-C9C8-2A92BCD6377F}"/>
                      </a:ext>
                    </a:extLst>
                  </p:cNvPr>
                  <p:cNvPicPr/>
                  <p:nvPr/>
                </p:nvPicPr>
                <p:blipFill>
                  <a:blip r:embed="rId84"/>
                  <a:stretch>
                    <a:fillRect/>
                  </a:stretch>
                </p:blipFill>
                <p:spPr>
                  <a:xfrm>
                    <a:off x="2896391" y="3042296"/>
                    <a:ext cx="802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66" name="Pennanteckning 765">
                    <a:extLst>
                      <a:ext uri="{FF2B5EF4-FFF2-40B4-BE49-F238E27FC236}">
                        <a16:creationId xmlns:a16="http://schemas.microsoft.com/office/drawing/2014/main" id="{71AFD410-4A3D-A8C3-CE81-AAA615F7B5A0}"/>
                      </a:ext>
                    </a:extLst>
                  </p14:cNvPr>
                  <p14:cNvContentPartPr/>
                  <p14:nvPr/>
                </p14:nvContentPartPr>
                <p14:xfrm>
                  <a:off x="2977751" y="3102776"/>
                  <a:ext cx="8640" cy="24480"/>
                </p14:xfrm>
              </p:contentPart>
            </mc:Choice>
            <mc:Fallback>
              <p:pic>
                <p:nvPicPr>
                  <p:cNvPr id="766" name="Pennanteckning 765">
                    <a:extLst>
                      <a:ext uri="{FF2B5EF4-FFF2-40B4-BE49-F238E27FC236}">
                        <a16:creationId xmlns:a16="http://schemas.microsoft.com/office/drawing/2014/main" id="{71AFD410-4A3D-A8C3-CE81-AAA615F7B5A0}"/>
                      </a:ext>
                    </a:extLst>
                  </p:cNvPr>
                  <p:cNvPicPr/>
                  <p:nvPr/>
                </p:nvPicPr>
                <p:blipFill>
                  <a:blip r:embed="rId86"/>
                  <a:stretch>
                    <a:fillRect/>
                  </a:stretch>
                </p:blipFill>
                <p:spPr>
                  <a:xfrm>
                    <a:off x="2962631" y="3087656"/>
                    <a:ext cx="39240" cy="55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7">
              <p14:nvContentPartPr>
                <p14:cNvPr id="779" name="Pennanteckning 778">
                  <a:extLst>
                    <a:ext uri="{FF2B5EF4-FFF2-40B4-BE49-F238E27FC236}">
                      <a16:creationId xmlns:a16="http://schemas.microsoft.com/office/drawing/2014/main" id="{4A17A72B-D2EF-8E06-2F61-AE67EBD2B614}"/>
                    </a:ext>
                  </a:extLst>
                </p14:cNvPr>
                <p14:cNvContentPartPr/>
                <p14:nvPr/>
              </p14:nvContentPartPr>
              <p14:xfrm>
                <a:off x="2754191" y="2377376"/>
                <a:ext cx="13680" cy="20520"/>
              </p14:xfrm>
            </p:contentPart>
          </mc:Choice>
          <mc:Fallback>
            <p:pic>
              <p:nvPicPr>
                <p:cNvPr id="779" name="Pennanteckning 778">
                  <a:extLst>
                    <a:ext uri="{FF2B5EF4-FFF2-40B4-BE49-F238E27FC236}">
                      <a16:creationId xmlns:a16="http://schemas.microsoft.com/office/drawing/2014/main" id="{4A17A72B-D2EF-8E06-2F61-AE67EBD2B614}"/>
                    </a:ext>
                  </a:extLst>
                </p:cNvPr>
                <p:cNvPicPr/>
                <p:nvPr/>
              </p:nvPicPr>
              <p:blipFill>
                <a:blip r:embed="rId88"/>
                <a:stretch>
                  <a:fillRect/>
                </a:stretch>
              </p:blipFill>
              <p:spPr>
                <a:xfrm>
                  <a:off x="2739071" y="2362256"/>
                  <a:ext cx="44280" cy="51120"/>
                </a:xfrm>
                <a:prstGeom prst="rect">
                  <a:avLst/>
                </a:prstGeom>
              </p:spPr>
            </p:pic>
          </mc:Fallback>
        </mc:AlternateContent>
        <p:grpSp>
          <p:nvGrpSpPr>
            <p:cNvPr id="813" name="Grupp 812">
              <a:extLst>
                <a:ext uri="{FF2B5EF4-FFF2-40B4-BE49-F238E27FC236}">
                  <a16:creationId xmlns:a16="http://schemas.microsoft.com/office/drawing/2014/main" id="{448B5D69-C42F-5CF4-CBBD-2FB76230588A}"/>
                </a:ext>
              </a:extLst>
            </p:cNvPr>
            <p:cNvGrpSpPr/>
            <p:nvPr/>
          </p:nvGrpSpPr>
          <p:grpSpPr>
            <a:xfrm>
              <a:off x="2766791" y="2496176"/>
              <a:ext cx="30600" cy="949320"/>
              <a:chOff x="2766791" y="2496176"/>
              <a:chExt cx="30600" cy="949320"/>
            </a:xfrm>
          </p:grpSpPr>
          <mc:AlternateContent xmlns:mc="http://schemas.openxmlformats.org/markup-compatibility/2006">
            <mc:Choice xmlns:p14="http://schemas.microsoft.com/office/powerpoint/2010/main" Requires="p14">
              <p:contentPart p14:bwMode="auto" r:id="rId89">
                <p14:nvContentPartPr>
                  <p14:cNvPr id="780" name="Pennanteckning 779">
                    <a:extLst>
                      <a:ext uri="{FF2B5EF4-FFF2-40B4-BE49-F238E27FC236}">
                        <a16:creationId xmlns:a16="http://schemas.microsoft.com/office/drawing/2014/main" id="{03A9B558-6CD7-4856-3508-98BE8C6E845A}"/>
                      </a:ext>
                    </a:extLst>
                  </p14:cNvPr>
                  <p14:cNvContentPartPr/>
                  <p14:nvPr/>
                </p14:nvContentPartPr>
                <p14:xfrm>
                  <a:off x="2766791" y="2496176"/>
                  <a:ext cx="1080" cy="27000"/>
                </p14:xfrm>
              </p:contentPart>
            </mc:Choice>
            <mc:Fallback>
              <p:pic>
                <p:nvPicPr>
                  <p:cNvPr id="780" name="Pennanteckning 779">
                    <a:extLst>
                      <a:ext uri="{FF2B5EF4-FFF2-40B4-BE49-F238E27FC236}">
                        <a16:creationId xmlns:a16="http://schemas.microsoft.com/office/drawing/2014/main" id="{03A9B558-6CD7-4856-3508-98BE8C6E845A}"/>
                      </a:ext>
                    </a:extLst>
                  </p:cNvPr>
                  <p:cNvPicPr/>
                  <p:nvPr/>
                </p:nvPicPr>
                <p:blipFill>
                  <a:blip r:embed="rId90"/>
                  <a:stretch>
                    <a:fillRect/>
                  </a:stretch>
                </p:blipFill>
                <p:spPr>
                  <a:xfrm>
                    <a:off x="2751671" y="2481056"/>
                    <a:ext cx="316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81" name="Pennanteckning 780">
                    <a:extLst>
                      <a:ext uri="{FF2B5EF4-FFF2-40B4-BE49-F238E27FC236}">
                        <a16:creationId xmlns:a16="http://schemas.microsoft.com/office/drawing/2014/main" id="{4EFEE308-4A2E-A169-7A88-8FDD5F30C006}"/>
                      </a:ext>
                    </a:extLst>
                  </p14:cNvPr>
                  <p14:cNvContentPartPr/>
                  <p14:nvPr/>
                </p14:nvContentPartPr>
                <p14:xfrm>
                  <a:off x="2766791" y="2589776"/>
                  <a:ext cx="3600" cy="23040"/>
                </p14:xfrm>
              </p:contentPart>
            </mc:Choice>
            <mc:Fallback>
              <p:pic>
                <p:nvPicPr>
                  <p:cNvPr id="781" name="Pennanteckning 780">
                    <a:extLst>
                      <a:ext uri="{FF2B5EF4-FFF2-40B4-BE49-F238E27FC236}">
                        <a16:creationId xmlns:a16="http://schemas.microsoft.com/office/drawing/2014/main" id="{4EFEE308-4A2E-A169-7A88-8FDD5F30C006}"/>
                      </a:ext>
                    </a:extLst>
                  </p:cNvPr>
                  <p:cNvPicPr/>
                  <p:nvPr/>
                </p:nvPicPr>
                <p:blipFill>
                  <a:blip r:embed="rId92"/>
                  <a:stretch>
                    <a:fillRect/>
                  </a:stretch>
                </p:blipFill>
                <p:spPr>
                  <a:xfrm>
                    <a:off x="2751671" y="2574656"/>
                    <a:ext cx="342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82" name="Pennanteckning 781">
                    <a:extLst>
                      <a:ext uri="{FF2B5EF4-FFF2-40B4-BE49-F238E27FC236}">
                        <a16:creationId xmlns:a16="http://schemas.microsoft.com/office/drawing/2014/main" id="{DD330227-E298-8B49-9562-B1592D3CC158}"/>
                      </a:ext>
                    </a:extLst>
                  </p14:cNvPr>
                  <p14:cNvContentPartPr/>
                  <p14:nvPr/>
                </p14:nvContentPartPr>
                <p14:xfrm>
                  <a:off x="2776151" y="2662496"/>
                  <a:ext cx="7200" cy="23040"/>
                </p14:xfrm>
              </p:contentPart>
            </mc:Choice>
            <mc:Fallback>
              <p:pic>
                <p:nvPicPr>
                  <p:cNvPr id="782" name="Pennanteckning 781">
                    <a:extLst>
                      <a:ext uri="{FF2B5EF4-FFF2-40B4-BE49-F238E27FC236}">
                        <a16:creationId xmlns:a16="http://schemas.microsoft.com/office/drawing/2014/main" id="{DD330227-E298-8B49-9562-B1592D3CC158}"/>
                      </a:ext>
                    </a:extLst>
                  </p:cNvPr>
                  <p:cNvPicPr/>
                  <p:nvPr/>
                </p:nvPicPr>
                <p:blipFill>
                  <a:blip r:embed="rId94"/>
                  <a:stretch>
                    <a:fillRect/>
                  </a:stretch>
                </p:blipFill>
                <p:spPr>
                  <a:xfrm>
                    <a:off x="2760671" y="2647376"/>
                    <a:ext cx="374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83" name="Pennanteckning 782">
                    <a:extLst>
                      <a:ext uri="{FF2B5EF4-FFF2-40B4-BE49-F238E27FC236}">
                        <a16:creationId xmlns:a16="http://schemas.microsoft.com/office/drawing/2014/main" id="{6613BE32-2C16-9001-9B3F-E54CAA822E10}"/>
                      </a:ext>
                    </a:extLst>
                  </p14:cNvPr>
                  <p14:cNvContentPartPr/>
                  <p14:nvPr/>
                </p14:nvContentPartPr>
                <p14:xfrm>
                  <a:off x="2788751" y="2735576"/>
                  <a:ext cx="3600" cy="35640"/>
                </p14:xfrm>
              </p:contentPart>
            </mc:Choice>
            <mc:Fallback>
              <p:pic>
                <p:nvPicPr>
                  <p:cNvPr id="783" name="Pennanteckning 782">
                    <a:extLst>
                      <a:ext uri="{FF2B5EF4-FFF2-40B4-BE49-F238E27FC236}">
                        <a16:creationId xmlns:a16="http://schemas.microsoft.com/office/drawing/2014/main" id="{6613BE32-2C16-9001-9B3F-E54CAA822E10}"/>
                      </a:ext>
                    </a:extLst>
                  </p:cNvPr>
                  <p:cNvPicPr/>
                  <p:nvPr/>
                </p:nvPicPr>
                <p:blipFill>
                  <a:blip r:embed="rId96"/>
                  <a:stretch>
                    <a:fillRect/>
                  </a:stretch>
                </p:blipFill>
                <p:spPr>
                  <a:xfrm>
                    <a:off x="2773271" y="2720096"/>
                    <a:ext cx="342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84" name="Pennanteckning 783">
                    <a:extLst>
                      <a:ext uri="{FF2B5EF4-FFF2-40B4-BE49-F238E27FC236}">
                        <a16:creationId xmlns:a16="http://schemas.microsoft.com/office/drawing/2014/main" id="{254AD9F1-62E4-7378-BC6D-94AB0FAED953}"/>
                      </a:ext>
                    </a:extLst>
                  </p14:cNvPr>
                  <p14:cNvContentPartPr/>
                  <p14:nvPr/>
                </p14:nvContentPartPr>
                <p14:xfrm>
                  <a:off x="2796311" y="2831696"/>
                  <a:ext cx="360" cy="47880"/>
                </p14:xfrm>
              </p:contentPart>
            </mc:Choice>
            <mc:Fallback>
              <p:pic>
                <p:nvPicPr>
                  <p:cNvPr id="784" name="Pennanteckning 783">
                    <a:extLst>
                      <a:ext uri="{FF2B5EF4-FFF2-40B4-BE49-F238E27FC236}">
                        <a16:creationId xmlns:a16="http://schemas.microsoft.com/office/drawing/2014/main" id="{254AD9F1-62E4-7378-BC6D-94AB0FAED953}"/>
                      </a:ext>
                    </a:extLst>
                  </p:cNvPr>
                  <p:cNvPicPr/>
                  <p:nvPr/>
                </p:nvPicPr>
                <p:blipFill>
                  <a:blip r:embed="rId98"/>
                  <a:stretch>
                    <a:fillRect/>
                  </a:stretch>
                </p:blipFill>
                <p:spPr>
                  <a:xfrm>
                    <a:off x="2780831" y="2816576"/>
                    <a:ext cx="3096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05" name="Pennanteckning 804">
                    <a:extLst>
                      <a:ext uri="{FF2B5EF4-FFF2-40B4-BE49-F238E27FC236}">
                        <a16:creationId xmlns:a16="http://schemas.microsoft.com/office/drawing/2014/main" id="{8CB9831C-D218-85C3-CD84-474CACA7EF5A}"/>
                      </a:ext>
                    </a:extLst>
                  </p14:cNvPr>
                  <p14:cNvContentPartPr/>
                  <p14:nvPr/>
                </p14:nvContentPartPr>
                <p14:xfrm>
                  <a:off x="2794511" y="2935376"/>
                  <a:ext cx="2160" cy="52920"/>
                </p14:xfrm>
              </p:contentPart>
            </mc:Choice>
            <mc:Fallback>
              <p:pic>
                <p:nvPicPr>
                  <p:cNvPr id="805" name="Pennanteckning 804">
                    <a:extLst>
                      <a:ext uri="{FF2B5EF4-FFF2-40B4-BE49-F238E27FC236}">
                        <a16:creationId xmlns:a16="http://schemas.microsoft.com/office/drawing/2014/main" id="{8CB9831C-D218-85C3-CD84-474CACA7EF5A}"/>
                      </a:ext>
                    </a:extLst>
                  </p:cNvPr>
                  <p:cNvPicPr/>
                  <p:nvPr/>
                </p:nvPicPr>
                <p:blipFill>
                  <a:blip r:embed="rId100"/>
                  <a:stretch>
                    <a:fillRect/>
                  </a:stretch>
                </p:blipFill>
                <p:spPr>
                  <a:xfrm>
                    <a:off x="2779391" y="2920256"/>
                    <a:ext cx="324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08" name="Pennanteckning 807">
                    <a:extLst>
                      <a:ext uri="{FF2B5EF4-FFF2-40B4-BE49-F238E27FC236}">
                        <a16:creationId xmlns:a16="http://schemas.microsoft.com/office/drawing/2014/main" id="{E605A6E1-4C43-73E0-E046-313A5806B544}"/>
                      </a:ext>
                    </a:extLst>
                  </p14:cNvPr>
                  <p14:cNvContentPartPr/>
                  <p14:nvPr/>
                </p14:nvContentPartPr>
                <p14:xfrm>
                  <a:off x="2787671" y="3066056"/>
                  <a:ext cx="2160" cy="56520"/>
                </p14:xfrm>
              </p:contentPart>
            </mc:Choice>
            <mc:Fallback>
              <p:pic>
                <p:nvPicPr>
                  <p:cNvPr id="808" name="Pennanteckning 807">
                    <a:extLst>
                      <a:ext uri="{FF2B5EF4-FFF2-40B4-BE49-F238E27FC236}">
                        <a16:creationId xmlns:a16="http://schemas.microsoft.com/office/drawing/2014/main" id="{E605A6E1-4C43-73E0-E046-313A5806B544}"/>
                      </a:ext>
                    </a:extLst>
                  </p:cNvPr>
                  <p:cNvPicPr/>
                  <p:nvPr/>
                </p:nvPicPr>
                <p:blipFill>
                  <a:blip r:embed="rId102"/>
                  <a:stretch>
                    <a:fillRect/>
                  </a:stretch>
                </p:blipFill>
                <p:spPr>
                  <a:xfrm>
                    <a:off x="2772551" y="3050576"/>
                    <a:ext cx="324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09" name="Pennanteckning 808">
                    <a:extLst>
                      <a:ext uri="{FF2B5EF4-FFF2-40B4-BE49-F238E27FC236}">
                        <a16:creationId xmlns:a16="http://schemas.microsoft.com/office/drawing/2014/main" id="{CF288215-DB4B-D707-3BB6-83AE45CEA891}"/>
                      </a:ext>
                    </a:extLst>
                  </p14:cNvPr>
                  <p14:cNvContentPartPr/>
                  <p14:nvPr/>
                </p14:nvContentPartPr>
                <p14:xfrm>
                  <a:off x="2790191" y="3151376"/>
                  <a:ext cx="4680" cy="70560"/>
                </p14:xfrm>
              </p:contentPart>
            </mc:Choice>
            <mc:Fallback>
              <p:pic>
                <p:nvPicPr>
                  <p:cNvPr id="809" name="Pennanteckning 808">
                    <a:extLst>
                      <a:ext uri="{FF2B5EF4-FFF2-40B4-BE49-F238E27FC236}">
                        <a16:creationId xmlns:a16="http://schemas.microsoft.com/office/drawing/2014/main" id="{CF288215-DB4B-D707-3BB6-83AE45CEA891}"/>
                      </a:ext>
                    </a:extLst>
                  </p:cNvPr>
                  <p:cNvPicPr/>
                  <p:nvPr/>
                </p:nvPicPr>
                <p:blipFill>
                  <a:blip r:embed="rId104"/>
                  <a:stretch>
                    <a:fillRect/>
                  </a:stretch>
                </p:blipFill>
                <p:spPr>
                  <a:xfrm>
                    <a:off x="2775071" y="3135896"/>
                    <a:ext cx="349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10" name="Pennanteckning 809">
                    <a:extLst>
                      <a:ext uri="{FF2B5EF4-FFF2-40B4-BE49-F238E27FC236}">
                        <a16:creationId xmlns:a16="http://schemas.microsoft.com/office/drawing/2014/main" id="{AEA53DB7-3B07-F445-D63B-9D6525C5D16A}"/>
                      </a:ext>
                    </a:extLst>
                  </p14:cNvPr>
                  <p14:cNvContentPartPr/>
                  <p14:nvPr/>
                </p14:nvContentPartPr>
                <p14:xfrm>
                  <a:off x="2795231" y="3239216"/>
                  <a:ext cx="360" cy="45360"/>
                </p14:xfrm>
              </p:contentPart>
            </mc:Choice>
            <mc:Fallback>
              <p:pic>
                <p:nvPicPr>
                  <p:cNvPr id="810" name="Pennanteckning 809">
                    <a:extLst>
                      <a:ext uri="{FF2B5EF4-FFF2-40B4-BE49-F238E27FC236}">
                        <a16:creationId xmlns:a16="http://schemas.microsoft.com/office/drawing/2014/main" id="{AEA53DB7-3B07-F445-D63B-9D6525C5D16A}"/>
                      </a:ext>
                    </a:extLst>
                  </p:cNvPr>
                  <p:cNvPicPr/>
                  <p:nvPr/>
                </p:nvPicPr>
                <p:blipFill>
                  <a:blip r:embed="rId106"/>
                  <a:stretch>
                    <a:fillRect/>
                  </a:stretch>
                </p:blipFill>
                <p:spPr>
                  <a:xfrm>
                    <a:off x="2780111" y="3224096"/>
                    <a:ext cx="309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11" name="Pennanteckning 810">
                    <a:extLst>
                      <a:ext uri="{FF2B5EF4-FFF2-40B4-BE49-F238E27FC236}">
                        <a16:creationId xmlns:a16="http://schemas.microsoft.com/office/drawing/2014/main" id="{9572BB0B-05FE-C771-970E-FD101F5C9604}"/>
                      </a:ext>
                    </a:extLst>
                  </p14:cNvPr>
                  <p14:cNvContentPartPr/>
                  <p14:nvPr/>
                </p14:nvContentPartPr>
                <p14:xfrm>
                  <a:off x="2797031" y="3326336"/>
                  <a:ext cx="360" cy="46440"/>
                </p14:xfrm>
              </p:contentPart>
            </mc:Choice>
            <mc:Fallback>
              <p:pic>
                <p:nvPicPr>
                  <p:cNvPr id="811" name="Pennanteckning 810">
                    <a:extLst>
                      <a:ext uri="{FF2B5EF4-FFF2-40B4-BE49-F238E27FC236}">
                        <a16:creationId xmlns:a16="http://schemas.microsoft.com/office/drawing/2014/main" id="{9572BB0B-05FE-C771-970E-FD101F5C9604}"/>
                      </a:ext>
                    </a:extLst>
                  </p:cNvPr>
                  <p:cNvPicPr/>
                  <p:nvPr/>
                </p:nvPicPr>
                <p:blipFill>
                  <a:blip r:embed="rId108"/>
                  <a:stretch>
                    <a:fillRect/>
                  </a:stretch>
                </p:blipFill>
                <p:spPr>
                  <a:xfrm>
                    <a:off x="2781911" y="3310856"/>
                    <a:ext cx="309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12" name="Pennanteckning 811">
                    <a:extLst>
                      <a:ext uri="{FF2B5EF4-FFF2-40B4-BE49-F238E27FC236}">
                        <a16:creationId xmlns:a16="http://schemas.microsoft.com/office/drawing/2014/main" id="{2AD03652-4445-75FA-BB67-65429C11EC12}"/>
                      </a:ext>
                    </a:extLst>
                  </p14:cNvPr>
                  <p14:cNvContentPartPr/>
                  <p14:nvPr/>
                </p14:nvContentPartPr>
                <p14:xfrm>
                  <a:off x="2791991" y="3396536"/>
                  <a:ext cx="5400" cy="48960"/>
                </p14:xfrm>
              </p:contentPart>
            </mc:Choice>
            <mc:Fallback>
              <p:pic>
                <p:nvPicPr>
                  <p:cNvPr id="812" name="Pennanteckning 811">
                    <a:extLst>
                      <a:ext uri="{FF2B5EF4-FFF2-40B4-BE49-F238E27FC236}">
                        <a16:creationId xmlns:a16="http://schemas.microsoft.com/office/drawing/2014/main" id="{2AD03652-4445-75FA-BB67-65429C11EC12}"/>
                      </a:ext>
                    </a:extLst>
                  </p:cNvPr>
                  <p:cNvPicPr/>
                  <p:nvPr/>
                </p:nvPicPr>
                <p:blipFill>
                  <a:blip r:embed="rId110"/>
                  <a:stretch>
                    <a:fillRect/>
                  </a:stretch>
                </p:blipFill>
                <p:spPr>
                  <a:xfrm>
                    <a:off x="2776871" y="3381056"/>
                    <a:ext cx="36000" cy="7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1">
              <p14:nvContentPartPr>
                <p14:cNvPr id="814" name="Pennanteckning 813">
                  <a:extLst>
                    <a:ext uri="{FF2B5EF4-FFF2-40B4-BE49-F238E27FC236}">
                      <a16:creationId xmlns:a16="http://schemas.microsoft.com/office/drawing/2014/main" id="{12534421-131A-1E84-5F48-EB4E920F9864}"/>
                    </a:ext>
                  </a:extLst>
                </p14:cNvPr>
                <p14:cNvContentPartPr/>
                <p14:nvPr/>
              </p14:nvContentPartPr>
              <p14:xfrm>
                <a:off x="1676711" y="3252536"/>
                <a:ext cx="1072440" cy="140760"/>
              </p14:xfrm>
            </p:contentPart>
          </mc:Choice>
          <mc:Fallback>
            <p:pic>
              <p:nvPicPr>
                <p:cNvPr id="814" name="Pennanteckning 813">
                  <a:extLst>
                    <a:ext uri="{FF2B5EF4-FFF2-40B4-BE49-F238E27FC236}">
                      <a16:creationId xmlns:a16="http://schemas.microsoft.com/office/drawing/2014/main" id="{12534421-131A-1E84-5F48-EB4E920F9864}"/>
                    </a:ext>
                  </a:extLst>
                </p:cNvPr>
                <p:cNvPicPr/>
                <p:nvPr/>
              </p:nvPicPr>
              <p:blipFill>
                <a:blip r:embed="rId112"/>
                <a:stretch>
                  <a:fillRect/>
                </a:stretch>
              </p:blipFill>
              <p:spPr>
                <a:xfrm>
                  <a:off x="1661231" y="3237416"/>
                  <a:ext cx="1102680" cy="171360"/>
                </a:xfrm>
                <a:prstGeom prst="rect">
                  <a:avLst/>
                </a:prstGeom>
              </p:spPr>
            </p:pic>
          </mc:Fallback>
        </mc:AlternateContent>
        <p:grpSp>
          <p:nvGrpSpPr>
            <p:cNvPr id="821" name="Grupp 820">
              <a:extLst>
                <a:ext uri="{FF2B5EF4-FFF2-40B4-BE49-F238E27FC236}">
                  <a16:creationId xmlns:a16="http://schemas.microsoft.com/office/drawing/2014/main" id="{FEEC8A67-D299-431C-01CB-7C2A58A4DA6D}"/>
                </a:ext>
              </a:extLst>
            </p:cNvPr>
            <p:cNvGrpSpPr/>
            <p:nvPr/>
          </p:nvGrpSpPr>
          <p:grpSpPr>
            <a:xfrm>
              <a:off x="1681751" y="3507416"/>
              <a:ext cx="747360" cy="266760"/>
              <a:chOff x="1681751" y="3507416"/>
              <a:chExt cx="747360" cy="266760"/>
            </a:xfrm>
          </p:grpSpPr>
          <mc:AlternateContent xmlns:mc="http://schemas.openxmlformats.org/markup-compatibility/2006">
            <mc:Choice xmlns:p14="http://schemas.microsoft.com/office/powerpoint/2010/main" Requires="p14">
              <p:contentPart p14:bwMode="auto" r:id="rId113">
                <p14:nvContentPartPr>
                  <p14:cNvPr id="815" name="Pennanteckning 814">
                    <a:extLst>
                      <a:ext uri="{FF2B5EF4-FFF2-40B4-BE49-F238E27FC236}">
                        <a16:creationId xmlns:a16="http://schemas.microsoft.com/office/drawing/2014/main" id="{3FE66561-8E96-86DF-7789-D26D77B5F390}"/>
                      </a:ext>
                    </a:extLst>
                  </p14:cNvPr>
                  <p14:cNvContentPartPr/>
                  <p14:nvPr/>
                </p14:nvContentPartPr>
                <p14:xfrm>
                  <a:off x="1719191" y="3507416"/>
                  <a:ext cx="44640" cy="266760"/>
                </p14:xfrm>
              </p:contentPart>
            </mc:Choice>
            <mc:Fallback>
              <p:pic>
                <p:nvPicPr>
                  <p:cNvPr id="815" name="Pennanteckning 814">
                    <a:extLst>
                      <a:ext uri="{FF2B5EF4-FFF2-40B4-BE49-F238E27FC236}">
                        <a16:creationId xmlns:a16="http://schemas.microsoft.com/office/drawing/2014/main" id="{3FE66561-8E96-86DF-7789-D26D77B5F390}"/>
                      </a:ext>
                    </a:extLst>
                  </p:cNvPr>
                  <p:cNvPicPr/>
                  <p:nvPr/>
                </p:nvPicPr>
                <p:blipFill>
                  <a:blip r:embed="rId114"/>
                  <a:stretch>
                    <a:fillRect/>
                  </a:stretch>
                </p:blipFill>
                <p:spPr>
                  <a:xfrm>
                    <a:off x="1704071" y="3492296"/>
                    <a:ext cx="752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16" name="Pennanteckning 815">
                    <a:extLst>
                      <a:ext uri="{FF2B5EF4-FFF2-40B4-BE49-F238E27FC236}">
                        <a16:creationId xmlns:a16="http://schemas.microsoft.com/office/drawing/2014/main" id="{9418A853-B6BF-53BB-C165-A72F754F8AE8}"/>
                      </a:ext>
                    </a:extLst>
                  </p14:cNvPr>
                  <p14:cNvContentPartPr/>
                  <p14:nvPr/>
                </p14:nvContentPartPr>
                <p14:xfrm>
                  <a:off x="1681751" y="3630896"/>
                  <a:ext cx="126720" cy="35640"/>
                </p14:xfrm>
              </p:contentPart>
            </mc:Choice>
            <mc:Fallback>
              <p:pic>
                <p:nvPicPr>
                  <p:cNvPr id="816" name="Pennanteckning 815">
                    <a:extLst>
                      <a:ext uri="{FF2B5EF4-FFF2-40B4-BE49-F238E27FC236}">
                        <a16:creationId xmlns:a16="http://schemas.microsoft.com/office/drawing/2014/main" id="{9418A853-B6BF-53BB-C165-A72F754F8AE8}"/>
                      </a:ext>
                    </a:extLst>
                  </p:cNvPr>
                  <p:cNvPicPr/>
                  <p:nvPr/>
                </p:nvPicPr>
                <p:blipFill>
                  <a:blip r:embed="rId116"/>
                  <a:stretch>
                    <a:fillRect/>
                  </a:stretch>
                </p:blipFill>
                <p:spPr>
                  <a:xfrm>
                    <a:off x="1666631" y="3615416"/>
                    <a:ext cx="1573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17" name="Pennanteckning 816">
                    <a:extLst>
                      <a:ext uri="{FF2B5EF4-FFF2-40B4-BE49-F238E27FC236}">
                        <a16:creationId xmlns:a16="http://schemas.microsoft.com/office/drawing/2014/main" id="{E0913155-04E0-55A8-C6B0-5FC2A60DF759}"/>
                      </a:ext>
                    </a:extLst>
                  </p14:cNvPr>
                  <p14:cNvContentPartPr/>
                  <p14:nvPr/>
                </p14:nvContentPartPr>
                <p14:xfrm>
                  <a:off x="1808111" y="3603176"/>
                  <a:ext cx="176040" cy="93960"/>
                </p14:xfrm>
              </p:contentPart>
            </mc:Choice>
            <mc:Fallback>
              <p:pic>
                <p:nvPicPr>
                  <p:cNvPr id="817" name="Pennanteckning 816">
                    <a:extLst>
                      <a:ext uri="{FF2B5EF4-FFF2-40B4-BE49-F238E27FC236}">
                        <a16:creationId xmlns:a16="http://schemas.microsoft.com/office/drawing/2014/main" id="{E0913155-04E0-55A8-C6B0-5FC2A60DF759}"/>
                      </a:ext>
                    </a:extLst>
                  </p:cNvPr>
                  <p:cNvPicPr/>
                  <p:nvPr/>
                </p:nvPicPr>
                <p:blipFill>
                  <a:blip r:embed="rId118"/>
                  <a:stretch>
                    <a:fillRect/>
                  </a:stretch>
                </p:blipFill>
                <p:spPr>
                  <a:xfrm>
                    <a:off x="1792631" y="3588056"/>
                    <a:ext cx="20664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18" name="Pennanteckning 817">
                    <a:extLst>
                      <a:ext uri="{FF2B5EF4-FFF2-40B4-BE49-F238E27FC236}">
                        <a16:creationId xmlns:a16="http://schemas.microsoft.com/office/drawing/2014/main" id="{6BD26887-77DC-7655-4D30-DAC464512421}"/>
                      </a:ext>
                    </a:extLst>
                  </p14:cNvPr>
                  <p14:cNvContentPartPr/>
                  <p14:nvPr/>
                </p14:nvContentPartPr>
                <p14:xfrm>
                  <a:off x="2001431" y="3596336"/>
                  <a:ext cx="100800" cy="112320"/>
                </p14:xfrm>
              </p:contentPart>
            </mc:Choice>
            <mc:Fallback>
              <p:pic>
                <p:nvPicPr>
                  <p:cNvPr id="818" name="Pennanteckning 817">
                    <a:extLst>
                      <a:ext uri="{FF2B5EF4-FFF2-40B4-BE49-F238E27FC236}">
                        <a16:creationId xmlns:a16="http://schemas.microsoft.com/office/drawing/2014/main" id="{6BD26887-77DC-7655-4D30-DAC464512421}"/>
                      </a:ext>
                    </a:extLst>
                  </p:cNvPr>
                  <p:cNvPicPr/>
                  <p:nvPr/>
                </p:nvPicPr>
                <p:blipFill>
                  <a:blip r:embed="rId120"/>
                  <a:stretch>
                    <a:fillRect/>
                  </a:stretch>
                </p:blipFill>
                <p:spPr>
                  <a:xfrm>
                    <a:off x="1985951" y="3581216"/>
                    <a:ext cx="1314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19" name="Pennanteckning 818">
                    <a:extLst>
                      <a:ext uri="{FF2B5EF4-FFF2-40B4-BE49-F238E27FC236}">
                        <a16:creationId xmlns:a16="http://schemas.microsoft.com/office/drawing/2014/main" id="{FE15E5DB-E01B-2C39-DAD3-8931DB1E2541}"/>
                      </a:ext>
                    </a:extLst>
                  </p14:cNvPr>
                  <p14:cNvContentPartPr/>
                  <p14:nvPr/>
                </p14:nvContentPartPr>
                <p14:xfrm>
                  <a:off x="2145071" y="3594896"/>
                  <a:ext cx="90000" cy="131040"/>
                </p14:xfrm>
              </p:contentPart>
            </mc:Choice>
            <mc:Fallback>
              <p:pic>
                <p:nvPicPr>
                  <p:cNvPr id="819" name="Pennanteckning 818">
                    <a:extLst>
                      <a:ext uri="{FF2B5EF4-FFF2-40B4-BE49-F238E27FC236}">
                        <a16:creationId xmlns:a16="http://schemas.microsoft.com/office/drawing/2014/main" id="{FE15E5DB-E01B-2C39-DAD3-8931DB1E2541}"/>
                      </a:ext>
                    </a:extLst>
                  </p:cNvPr>
                  <p:cNvPicPr/>
                  <p:nvPr/>
                </p:nvPicPr>
                <p:blipFill>
                  <a:blip r:embed="rId122"/>
                  <a:stretch>
                    <a:fillRect/>
                  </a:stretch>
                </p:blipFill>
                <p:spPr>
                  <a:xfrm>
                    <a:off x="2129951" y="3579416"/>
                    <a:ext cx="1202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20" name="Pennanteckning 819">
                    <a:extLst>
                      <a:ext uri="{FF2B5EF4-FFF2-40B4-BE49-F238E27FC236}">
                        <a16:creationId xmlns:a16="http://schemas.microsoft.com/office/drawing/2014/main" id="{25E12F04-21FE-A52D-F503-4E9DACB5963B}"/>
                      </a:ext>
                    </a:extLst>
                  </p14:cNvPr>
                  <p14:cNvContentPartPr/>
                  <p14:nvPr/>
                </p14:nvContentPartPr>
                <p14:xfrm>
                  <a:off x="2167751" y="3593096"/>
                  <a:ext cx="261360" cy="115920"/>
                </p14:xfrm>
              </p:contentPart>
            </mc:Choice>
            <mc:Fallback>
              <p:pic>
                <p:nvPicPr>
                  <p:cNvPr id="820" name="Pennanteckning 819">
                    <a:extLst>
                      <a:ext uri="{FF2B5EF4-FFF2-40B4-BE49-F238E27FC236}">
                        <a16:creationId xmlns:a16="http://schemas.microsoft.com/office/drawing/2014/main" id="{25E12F04-21FE-A52D-F503-4E9DACB5963B}"/>
                      </a:ext>
                    </a:extLst>
                  </p:cNvPr>
                  <p:cNvPicPr/>
                  <p:nvPr/>
                </p:nvPicPr>
                <p:blipFill>
                  <a:blip r:embed="rId124"/>
                  <a:stretch>
                    <a:fillRect/>
                  </a:stretch>
                </p:blipFill>
                <p:spPr>
                  <a:xfrm>
                    <a:off x="2152631" y="3577976"/>
                    <a:ext cx="291960" cy="146160"/>
                  </a:xfrm>
                  <a:prstGeom prst="rect">
                    <a:avLst/>
                  </a:prstGeom>
                </p:spPr>
              </p:pic>
            </mc:Fallback>
          </mc:AlternateContent>
        </p:grpSp>
        <p:grpSp>
          <p:nvGrpSpPr>
            <p:cNvPr id="832" name="Grupp 831">
              <a:extLst>
                <a:ext uri="{FF2B5EF4-FFF2-40B4-BE49-F238E27FC236}">
                  <a16:creationId xmlns:a16="http://schemas.microsoft.com/office/drawing/2014/main" id="{CEBB3F84-BCD0-B45A-1223-38A1E7FB1179}"/>
                </a:ext>
              </a:extLst>
            </p:cNvPr>
            <p:cNvGrpSpPr/>
            <p:nvPr/>
          </p:nvGrpSpPr>
          <p:grpSpPr>
            <a:xfrm>
              <a:off x="2756711" y="3318056"/>
              <a:ext cx="727560" cy="792360"/>
              <a:chOff x="2756711" y="3318056"/>
              <a:chExt cx="727560" cy="792360"/>
            </a:xfrm>
          </p:grpSpPr>
          <mc:AlternateContent xmlns:mc="http://schemas.openxmlformats.org/markup-compatibility/2006">
            <mc:Choice xmlns:p14="http://schemas.microsoft.com/office/powerpoint/2010/main" Requires="p14">
              <p:contentPart p14:bwMode="auto" r:id="rId125">
                <p14:nvContentPartPr>
                  <p14:cNvPr id="822" name="Pennanteckning 821">
                    <a:extLst>
                      <a:ext uri="{FF2B5EF4-FFF2-40B4-BE49-F238E27FC236}">
                        <a16:creationId xmlns:a16="http://schemas.microsoft.com/office/drawing/2014/main" id="{05B9E1B0-81E1-8320-C793-E298AF2AFFE7}"/>
                      </a:ext>
                    </a:extLst>
                  </p14:cNvPr>
                  <p14:cNvContentPartPr/>
                  <p14:nvPr/>
                </p14:nvContentPartPr>
                <p14:xfrm>
                  <a:off x="2949311" y="3342176"/>
                  <a:ext cx="33120" cy="235440"/>
                </p14:xfrm>
              </p:contentPart>
            </mc:Choice>
            <mc:Fallback>
              <p:pic>
                <p:nvPicPr>
                  <p:cNvPr id="822" name="Pennanteckning 821">
                    <a:extLst>
                      <a:ext uri="{FF2B5EF4-FFF2-40B4-BE49-F238E27FC236}">
                        <a16:creationId xmlns:a16="http://schemas.microsoft.com/office/drawing/2014/main" id="{05B9E1B0-81E1-8320-C793-E298AF2AFFE7}"/>
                      </a:ext>
                    </a:extLst>
                  </p:cNvPr>
                  <p:cNvPicPr/>
                  <p:nvPr/>
                </p:nvPicPr>
                <p:blipFill>
                  <a:blip r:embed="rId126"/>
                  <a:stretch>
                    <a:fillRect/>
                  </a:stretch>
                </p:blipFill>
                <p:spPr>
                  <a:xfrm>
                    <a:off x="2934191" y="3326696"/>
                    <a:ext cx="633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23" name="Pennanteckning 822">
                    <a:extLst>
                      <a:ext uri="{FF2B5EF4-FFF2-40B4-BE49-F238E27FC236}">
                        <a16:creationId xmlns:a16="http://schemas.microsoft.com/office/drawing/2014/main" id="{2A6EBCC0-B6AE-3464-9F10-C9B0A08CD12D}"/>
                      </a:ext>
                    </a:extLst>
                  </p14:cNvPr>
                  <p14:cNvContentPartPr/>
                  <p14:nvPr/>
                </p14:nvContentPartPr>
                <p14:xfrm>
                  <a:off x="2896751" y="3318056"/>
                  <a:ext cx="124200" cy="77760"/>
                </p14:xfrm>
              </p:contentPart>
            </mc:Choice>
            <mc:Fallback>
              <p:pic>
                <p:nvPicPr>
                  <p:cNvPr id="823" name="Pennanteckning 822">
                    <a:extLst>
                      <a:ext uri="{FF2B5EF4-FFF2-40B4-BE49-F238E27FC236}">
                        <a16:creationId xmlns:a16="http://schemas.microsoft.com/office/drawing/2014/main" id="{2A6EBCC0-B6AE-3464-9F10-C9B0A08CD12D}"/>
                      </a:ext>
                    </a:extLst>
                  </p:cNvPr>
                  <p:cNvPicPr/>
                  <p:nvPr/>
                </p:nvPicPr>
                <p:blipFill>
                  <a:blip r:embed="rId128"/>
                  <a:stretch>
                    <a:fillRect/>
                  </a:stretch>
                </p:blipFill>
                <p:spPr>
                  <a:xfrm>
                    <a:off x="2881271" y="3302936"/>
                    <a:ext cx="1548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25" name="Pennanteckning 824">
                    <a:extLst>
                      <a:ext uri="{FF2B5EF4-FFF2-40B4-BE49-F238E27FC236}">
                        <a16:creationId xmlns:a16="http://schemas.microsoft.com/office/drawing/2014/main" id="{B780FD70-E8F7-0F60-5EBC-5E14B963093E}"/>
                      </a:ext>
                    </a:extLst>
                  </p14:cNvPr>
                  <p14:cNvContentPartPr/>
                  <p14:nvPr/>
                </p14:nvContentPartPr>
                <p14:xfrm>
                  <a:off x="2848871" y="3642416"/>
                  <a:ext cx="112320" cy="100080"/>
                </p14:xfrm>
              </p:contentPart>
            </mc:Choice>
            <mc:Fallback>
              <p:pic>
                <p:nvPicPr>
                  <p:cNvPr id="825" name="Pennanteckning 824">
                    <a:extLst>
                      <a:ext uri="{FF2B5EF4-FFF2-40B4-BE49-F238E27FC236}">
                        <a16:creationId xmlns:a16="http://schemas.microsoft.com/office/drawing/2014/main" id="{B780FD70-E8F7-0F60-5EBC-5E14B963093E}"/>
                      </a:ext>
                    </a:extLst>
                  </p:cNvPr>
                  <p:cNvPicPr/>
                  <p:nvPr/>
                </p:nvPicPr>
                <p:blipFill>
                  <a:blip r:embed="rId130"/>
                  <a:stretch>
                    <a:fillRect/>
                  </a:stretch>
                </p:blipFill>
                <p:spPr>
                  <a:xfrm>
                    <a:off x="2833751" y="3627296"/>
                    <a:ext cx="1429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26" name="Pennanteckning 825">
                    <a:extLst>
                      <a:ext uri="{FF2B5EF4-FFF2-40B4-BE49-F238E27FC236}">
                        <a16:creationId xmlns:a16="http://schemas.microsoft.com/office/drawing/2014/main" id="{206C4AEA-BC50-BD4A-0672-8764B791B2E1}"/>
                      </a:ext>
                    </a:extLst>
                  </p14:cNvPr>
                  <p14:cNvContentPartPr/>
                  <p14:nvPr/>
                </p14:nvContentPartPr>
                <p14:xfrm>
                  <a:off x="2993591" y="3706856"/>
                  <a:ext cx="18000" cy="44640"/>
                </p14:xfrm>
              </p:contentPart>
            </mc:Choice>
            <mc:Fallback>
              <p:pic>
                <p:nvPicPr>
                  <p:cNvPr id="826" name="Pennanteckning 825">
                    <a:extLst>
                      <a:ext uri="{FF2B5EF4-FFF2-40B4-BE49-F238E27FC236}">
                        <a16:creationId xmlns:a16="http://schemas.microsoft.com/office/drawing/2014/main" id="{206C4AEA-BC50-BD4A-0672-8764B791B2E1}"/>
                      </a:ext>
                    </a:extLst>
                  </p:cNvPr>
                  <p:cNvPicPr/>
                  <p:nvPr/>
                </p:nvPicPr>
                <p:blipFill>
                  <a:blip r:embed="rId132"/>
                  <a:stretch>
                    <a:fillRect/>
                  </a:stretch>
                </p:blipFill>
                <p:spPr>
                  <a:xfrm>
                    <a:off x="2978471" y="3691736"/>
                    <a:ext cx="486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28" name="Pennanteckning 827">
                    <a:extLst>
                      <a:ext uri="{FF2B5EF4-FFF2-40B4-BE49-F238E27FC236}">
                        <a16:creationId xmlns:a16="http://schemas.microsoft.com/office/drawing/2014/main" id="{E3821F95-E245-982C-9626-A3C1E07D0557}"/>
                      </a:ext>
                    </a:extLst>
                  </p14:cNvPr>
                  <p14:cNvContentPartPr/>
                  <p14:nvPr/>
                </p14:nvContentPartPr>
                <p14:xfrm>
                  <a:off x="2756711" y="3686696"/>
                  <a:ext cx="86400" cy="59040"/>
                </p14:xfrm>
              </p:contentPart>
            </mc:Choice>
            <mc:Fallback>
              <p:pic>
                <p:nvPicPr>
                  <p:cNvPr id="828" name="Pennanteckning 827">
                    <a:extLst>
                      <a:ext uri="{FF2B5EF4-FFF2-40B4-BE49-F238E27FC236}">
                        <a16:creationId xmlns:a16="http://schemas.microsoft.com/office/drawing/2014/main" id="{E3821F95-E245-982C-9626-A3C1E07D0557}"/>
                      </a:ext>
                    </a:extLst>
                  </p:cNvPr>
                  <p:cNvPicPr/>
                  <p:nvPr/>
                </p:nvPicPr>
                <p:blipFill>
                  <a:blip r:embed="rId134"/>
                  <a:stretch>
                    <a:fillRect/>
                  </a:stretch>
                </p:blipFill>
                <p:spPr>
                  <a:xfrm>
                    <a:off x="2741591" y="3671576"/>
                    <a:ext cx="11700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29" name="Pennanteckning 828">
                    <a:extLst>
                      <a:ext uri="{FF2B5EF4-FFF2-40B4-BE49-F238E27FC236}">
                        <a16:creationId xmlns:a16="http://schemas.microsoft.com/office/drawing/2014/main" id="{E684217E-A942-92F2-7F5B-E51397B35C49}"/>
                      </a:ext>
                    </a:extLst>
                  </p14:cNvPr>
                  <p14:cNvContentPartPr/>
                  <p14:nvPr/>
                </p14:nvContentPartPr>
                <p14:xfrm>
                  <a:off x="2975231" y="3718736"/>
                  <a:ext cx="33120" cy="155160"/>
                </p14:xfrm>
              </p:contentPart>
            </mc:Choice>
            <mc:Fallback>
              <p:pic>
                <p:nvPicPr>
                  <p:cNvPr id="829" name="Pennanteckning 828">
                    <a:extLst>
                      <a:ext uri="{FF2B5EF4-FFF2-40B4-BE49-F238E27FC236}">
                        <a16:creationId xmlns:a16="http://schemas.microsoft.com/office/drawing/2014/main" id="{E684217E-A942-92F2-7F5B-E51397B35C49}"/>
                      </a:ext>
                    </a:extLst>
                  </p:cNvPr>
                  <p:cNvPicPr/>
                  <p:nvPr/>
                </p:nvPicPr>
                <p:blipFill>
                  <a:blip r:embed="rId136"/>
                  <a:stretch>
                    <a:fillRect/>
                  </a:stretch>
                </p:blipFill>
                <p:spPr>
                  <a:xfrm>
                    <a:off x="2960111" y="3703256"/>
                    <a:ext cx="633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30" name="Pennanteckning 829">
                    <a:extLst>
                      <a:ext uri="{FF2B5EF4-FFF2-40B4-BE49-F238E27FC236}">
                        <a16:creationId xmlns:a16="http://schemas.microsoft.com/office/drawing/2014/main" id="{4DBA364A-20EC-F3AC-5C33-B94C6E5B767C}"/>
                      </a:ext>
                    </a:extLst>
                  </p14:cNvPr>
                  <p14:cNvContentPartPr/>
                  <p14:nvPr/>
                </p14:nvContentPartPr>
                <p14:xfrm>
                  <a:off x="3022751" y="3638816"/>
                  <a:ext cx="7920" cy="16560"/>
                </p14:xfrm>
              </p:contentPart>
            </mc:Choice>
            <mc:Fallback>
              <p:pic>
                <p:nvPicPr>
                  <p:cNvPr id="830" name="Pennanteckning 829">
                    <a:extLst>
                      <a:ext uri="{FF2B5EF4-FFF2-40B4-BE49-F238E27FC236}">
                        <a16:creationId xmlns:a16="http://schemas.microsoft.com/office/drawing/2014/main" id="{4DBA364A-20EC-F3AC-5C33-B94C6E5B767C}"/>
                      </a:ext>
                    </a:extLst>
                  </p:cNvPr>
                  <p:cNvPicPr/>
                  <p:nvPr/>
                </p:nvPicPr>
                <p:blipFill>
                  <a:blip r:embed="rId138"/>
                  <a:stretch>
                    <a:fillRect/>
                  </a:stretch>
                </p:blipFill>
                <p:spPr>
                  <a:xfrm>
                    <a:off x="3007631" y="3623696"/>
                    <a:ext cx="385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31" name="Pennanteckning 830">
                    <a:extLst>
                      <a:ext uri="{FF2B5EF4-FFF2-40B4-BE49-F238E27FC236}">
                        <a16:creationId xmlns:a16="http://schemas.microsoft.com/office/drawing/2014/main" id="{D07DE587-575C-AA3F-D659-DA969B0434C0}"/>
                      </a:ext>
                    </a:extLst>
                  </p14:cNvPr>
                  <p14:cNvContentPartPr/>
                  <p14:nvPr/>
                </p14:nvContentPartPr>
                <p14:xfrm>
                  <a:off x="3104111" y="3600656"/>
                  <a:ext cx="226440" cy="159480"/>
                </p14:xfrm>
              </p:contentPart>
            </mc:Choice>
            <mc:Fallback>
              <p:pic>
                <p:nvPicPr>
                  <p:cNvPr id="831" name="Pennanteckning 830">
                    <a:extLst>
                      <a:ext uri="{FF2B5EF4-FFF2-40B4-BE49-F238E27FC236}">
                        <a16:creationId xmlns:a16="http://schemas.microsoft.com/office/drawing/2014/main" id="{D07DE587-575C-AA3F-D659-DA969B0434C0}"/>
                      </a:ext>
                    </a:extLst>
                  </p:cNvPr>
                  <p:cNvPicPr/>
                  <p:nvPr/>
                </p:nvPicPr>
                <p:blipFill>
                  <a:blip r:embed="rId140"/>
                  <a:stretch>
                    <a:fillRect/>
                  </a:stretch>
                </p:blipFill>
                <p:spPr>
                  <a:xfrm>
                    <a:off x="3088991" y="3585536"/>
                    <a:ext cx="2566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390" name="Pennanteckning 389">
                    <a:extLst>
                      <a:ext uri="{FF2B5EF4-FFF2-40B4-BE49-F238E27FC236}">
                        <a16:creationId xmlns:a16="http://schemas.microsoft.com/office/drawing/2014/main" id="{A998A483-63A2-9F98-BC84-499009A1D316}"/>
                      </a:ext>
                    </a:extLst>
                  </p14:cNvPr>
                  <p14:cNvContentPartPr/>
                  <p14:nvPr/>
                </p14:nvContentPartPr>
                <p14:xfrm>
                  <a:off x="3296711" y="3665816"/>
                  <a:ext cx="74880" cy="9720"/>
                </p14:xfrm>
              </p:contentPart>
            </mc:Choice>
            <mc:Fallback>
              <p:pic>
                <p:nvPicPr>
                  <p:cNvPr id="390" name="Pennanteckning 389">
                    <a:extLst>
                      <a:ext uri="{FF2B5EF4-FFF2-40B4-BE49-F238E27FC236}">
                        <a16:creationId xmlns:a16="http://schemas.microsoft.com/office/drawing/2014/main" id="{A998A483-63A2-9F98-BC84-499009A1D316}"/>
                      </a:ext>
                    </a:extLst>
                  </p:cNvPr>
                  <p:cNvPicPr/>
                  <p:nvPr/>
                </p:nvPicPr>
                <p:blipFill>
                  <a:blip r:embed="rId142"/>
                  <a:stretch>
                    <a:fillRect/>
                  </a:stretch>
                </p:blipFill>
                <p:spPr>
                  <a:xfrm>
                    <a:off x="3281231" y="3650696"/>
                    <a:ext cx="1054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391" name="Pennanteckning 390">
                    <a:extLst>
                      <a:ext uri="{FF2B5EF4-FFF2-40B4-BE49-F238E27FC236}">
                        <a16:creationId xmlns:a16="http://schemas.microsoft.com/office/drawing/2014/main" id="{E725024E-B1AB-DE37-0F5A-56D898652E2F}"/>
                      </a:ext>
                    </a:extLst>
                  </p14:cNvPr>
                  <p14:cNvContentPartPr/>
                  <p14:nvPr/>
                </p14:nvContentPartPr>
                <p14:xfrm>
                  <a:off x="2801351" y="3926456"/>
                  <a:ext cx="135720" cy="73440"/>
                </p14:xfrm>
              </p:contentPart>
            </mc:Choice>
            <mc:Fallback>
              <p:pic>
                <p:nvPicPr>
                  <p:cNvPr id="391" name="Pennanteckning 390">
                    <a:extLst>
                      <a:ext uri="{FF2B5EF4-FFF2-40B4-BE49-F238E27FC236}">
                        <a16:creationId xmlns:a16="http://schemas.microsoft.com/office/drawing/2014/main" id="{E725024E-B1AB-DE37-0F5A-56D898652E2F}"/>
                      </a:ext>
                    </a:extLst>
                  </p:cNvPr>
                  <p:cNvPicPr/>
                  <p:nvPr/>
                </p:nvPicPr>
                <p:blipFill>
                  <a:blip r:embed="rId144"/>
                  <a:stretch>
                    <a:fillRect/>
                  </a:stretch>
                </p:blipFill>
                <p:spPr>
                  <a:xfrm>
                    <a:off x="2785871" y="3911336"/>
                    <a:ext cx="16632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393" name="Pennanteckning 392">
                    <a:extLst>
                      <a:ext uri="{FF2B5EF4-FFF2-40B4-BE49-F238E27FC236}">
                        <a16:creationId xmlns:a16="http://schemas.microsoft.com/office/drawing/2014/main" id="{F3C866C3-CA52-A03C-8B9F-6234A49E77E8}"/>
                      </a:ext>
                    </a:extLst>
                  </p14:cNvPr>
                  <p14:cNvContentPartPr/>
                  <p14:nvPr/>
                </p14:nvContentPartPr>
                <p14:xfrm>
                  <a:off x="2977751" y="3952016"/>
                  <a:ext cx="70560" cy="60480"/>
                </p14:xfrm>
              </p:contentPart>
            </mc:Choice>
            <mc:Fallback>
              <p:pic>
                <p:nvPicPr>
                  <p:cNvPr id="393" name="Pennanteckning 392">
                    <a:extLst>
                      <a:ext uri="{FF2B5EF4-FFF2-40B4-BE49-F238E27FC236}">
                        <a16:creationId xmlns:a16="http://schemas.microsoft.com/office/drawing/2014/main" id="{F3C866C3-CA52-A03C-8B9F-6234A49E77E8}"/>
                      </a:ext>
                    </a:extLst>
                  </p:cNvPr>
                  <p:cNvPicPr/>
                  <p:nvPr/>
                </p:nvPicPr>
                <p:blipFill>
                  <a:blip r:embed="rId146"/>
                  <a:stretch>
                    <a:fillRect/>
                  </a:stretch>
                </p:blipFill>
                <p:spPr>
                  <a:xfrm>
                    <a:off x="2962631" y="3936896"/>
                    <a:ext cx="1011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394" name="Pennanteckning 393">
                    <a:extLst>
                      <a:ext uri="{FF2B5EF4-FFF2-40B4-BE49-F238E27FC236}">
                        <a16:creationId xmlns:a16="http://schemas.microsoft.com/office/drawing/2014/main" id="{432179A3-F9E5-B76D-DBF5-468410BA5C84}"/>
                      </a:ext>
                    </a:extLst>
                  </p14:cNvPr>
                  <p14:cNvContentPartPr/>
                  <p14:nvPr/>
                </p14:nvContentPartPr>
                <p14:xfrm>
                  <a:off x="3068111" y="3986216"/>
                  <a:ext cx="15480" cy="23760"/>
                </p14:xfrm>
              </p:contentPart>
            </mc:Choice>
            <mc:Fallback>
              <p:pic>
                <p:nvPicPr>
                  <p:cNvPr id="394" name="Pennanteckning 393">
                    <a:extLst>
                      <a:ext uri="{FF2B5EF4-FFF2-40B4-BE49-F238E27FC236}">
                        <a16:creationId xmlns:a16="http://schemas.microsoft.com/office/drawing/2014/main" id="{432179A3-F9E5-B76D-DBF5-468410BA5C84}"/>
                      </a:ext>
                    </a:extLst>
                  </p:cNvPr>
                  <p:cNvPicPr/>
                  <p:nvPr/>
                </p:nvPicPr>
                <p:blipFill>
                  <a:blip r:embed="rId148"/>
                  <a:stretch>
                    <a:fillRect/>
                  </a:stretch>
                </p:blipFill>
                <p:spPr>
                  <a:xfrm>
                    <a:off x="3052991" y="3971096"/>
                    <a:ext cx="46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395" name="Pennanteckning 394">
                    <a:extLst>
                      <a:ext uri="{FF2B5EF4-FFF2-40B4-BE49-F238E27FC236}">
                        <a16:creationId xmlns:a16="http://schemas.microsoft.com/office/drawing/2014/main" id="{F8FB296E-6CB4-C1A8-F28E-A6BF7AA70F28}"/>
                      </a:ext>
                    </a:extLst>
                  </p14:cNvPr>
                  <p14:cNvContentPartPr/>
                  <p14:nvPr/>
                </p14:nvContentPartPr>
                <p14:xfrm>
                  <a:off x="3086471" y="3918536"/>
                  <a:ext cx="31320" cy="34560"/>
                </p14:xfrm>
              </p:contentPart>
            </mc:Choice>
            <mc:Fallback>
              <p:pic>
                <p:nvPicPr>
                  <p:cNvPr id="395" name="Pennanteckning 394">
                    <a:extLst>
                      <a:ext uri="{FF2B5EF4-FFF2-40B4-BE49-F238E27FC236}">
                        <a16:creationId xmlns:a16="http://schemas.microsoft.com/office/drawing/2014/main" id="{F8FB296E-6CB4-C1A8-F28E-A6BF7AA70F28}"/>
                      </a:ext>
                    </a:extLst>
                  </p:cNvPr>
                  <p:cNvPicPr/>
                  <p:nvPr/>
                </p:nvPicPr>
                <p:blipFill>
                  <a:blip r:embed="rId150"/>
                  <a:stretch>
                    <a:fillRect/>
                  </a:stretch>
                </p:blipFill>
                <p:spPr>
                  <a:xfrm>
                    <a:off x="3071351" y="3903416"/>
                    <a:ext cx="6192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400" name="Pennanteckning 399">
                    <a:extLst>
                      <a:ext uri="{FF2B5EF4-FFF2-40B4-BE49-F238E27FC236}">
                        <a16:creationId xmlns:a16="http://schemas.microsoft.com/office/drawing/2014/main" id="{C0FCB700-4EEB-9432-DA9A-8D5D42060EA5}"/>
                      </a:ext>
                    </a:extLst>
                  </p14:cNvPr>
                  <p14:cNvContentPartPr/>
                  <p14:nvPr/>
                </p14:nvContentPartPr>
                <p14:xfrm>
                  <a:off x="3086471" y="3918536"/>
                  <a:ext cx="82440" cy="191880"/>
                </p14:xfrm>
              </p:contentPart>
            </mc:Choice>
            <mc:Fallback>
              <p:pic>
                <p:nvPicPr>
                  <p:cNvPr id="400" name="Pennanteckning 399">
                    <a:extLst>
                      <a:ext uri="{FF2B5EF4-FFF2-40B4-BE49-F238E27FC236}">
                        <a16:creationId xmlns:a16="http://schemas.microsoft.com/office/drawing/2014/main" id="{C0FCB700-4EEB-9432-DA9A-8D5D42060EA5}"/>
                      </a:ext>
                    </a:extLst>
                  </p:cNvPr>
                  <p:cNvPicPr/>
                  <p:nvPr/>
                </p:nvPicPr>
                <p:blipFill>
                  <a:blip r:embed="rId152"/>
                  <a:stretch>
                    <a:fillRect/>
                  </a:stretch>
                </p:blipFill>
                <p:spPr>
                  <a:xfrm>
                    <a:off x="3071351" y="3903416"/>
                    <a:ext cx="1130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417" name="Pennanteckning 416">
                    <a:extLst>
                      <a:ext uri="{FF2B5EF4-FFF2-40B4-BE49-F238E27FC236}">
                        <a16:creationId xmlns:a16="http://schemas.microsoft.com/office/drawing/2014/main" id="{7AEACDB9-D5BB-AE8D-548A-DA2622B8CF00}"/>
                      </a:ext>
                    </a:extLst>
                  </p14:cNvPr>
                  <p14:cNvContentPartPr/>
                  <p14:nvPr/>
                </p14:nvContentPartPr>
                <p14:xfrm>
                  <a:off x="3209591" y="3896936"/>
                  <a:ext cx="274680" cy="109800"/>
                </p14:xfrm>
              </p:contentPart>
            </mc:Choice>
            <mc:Fallback>
              <p:pic>
                <p:nvPicPr>
                  <p:cNvPr id="417" name="Pennanteckning 416">
                    <a:extLst>
                      <a:ext uri="{FF2B5EF4-FFF2-40B4-BE49-F238E27FC236}">
                        <a16:creationId xmlns:a16="http://schemas.microsoft.com/office/drawing/2014/main" id="{7AEACDB9-D5BB-AE8D-548A-DA2622B8CF00}"/>
                      </a:ext>
                    </a:extLst>
                  </p:cNvPr>
                  <p:cNvPicPr/>
                  <p:nvPr/>
                </p:nvPicPr>
                <p:blipFill>
                  <a:blip r:embed="rId154"/>
                  <a:stretch>
                    <a:fillRect/>
                  </a:stretch>
                </p:blipFill>
                <p:spPr>
                  <a:xfrm>
                    <a:off x="3194111" y="3881456"/>
                    <a:ext cx="305280" cy="14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5">
              <p14:nvContentPartPr>
                <p14:cNvPr id="833" name="Pennanteckning 832">
                  <a:extLst>
                    <a:ext uri="{FF2B5EF4-FFF2-40B4-BE49-F238E27FC236}">
                      <a16:creationId xmlns:a16="http://schemas.microsoft.com/office/drawing/2014/main" id="{849CC785-765A-3989-47E2-58AB7C8D6CD6}"/>
                    </a:ext>
                  </a:extLst>
                </p14:cNvPr>
                <p14:cNvContentPartPr/>
                <p14:nvPr/>
              </p14:nvContentPartPr>
              <p14:xfrm>
                <a:off x="3104111" y="2903696"/>
                <a:ext cx="236160" cy="83160"/>
              </p14:xfrm>
            </p:contentPart>
          </mc:Choice>
          <mc:Fallback>
            <p:pic>
              <p:nvPicPr>
                <p:cNvPr id="833" name="Pennanteckning 832">
                  <a:extLst>
                    <a:ext uri="{FF2B5EF4-FFF2-40B4-BE49-F238E27FC236}">
                      <a16:creationId xmlns:a16="http://schemas.microsoft.com/office/drawing/2014/main" id="{849CC785-765A-3989-47E2-58AB7C8D6CD6}"/>
                    </a:ext>
                  </a:extLst>
                </p:cNvPr>
                <p:cNvPicPr/>
                <p:nvPr/>
              </p:nvPicPr>
              <p:blipFill>
                <a:blip r:embed="rId156"/>
                <a:stretch>
                  <a:fillRect/>
                </a:stretch>
              </p:blipFill>
              <p:spPr>
                <a:xfrm>
                  <a:off x="3088991" y="2888216"/>
                  <a:ext cx="266760" cy="113760"/>
                </a:xfrm>
                <a:prstGeom prst="rect">
                  <a:avLst/>
                </a:prstGeom>
              </p:spPr>
            </p:pic>
          </mc:Fallback>
        </mc:AlternateContent>
        <p:grpSp>
          <p:nvGrpSpPr>
            <p:cNvPr id="858" name="Grupp 857">
              <a:extLst>
                <a:ext uri="{FF2B5EF4-FFF2-40B4-BE49-F238E27FC236}">
                  <a16:creationId xmlns:a16="http://schemas.microsoft.com/office/drawing/2014/main" id="{49661952-F792-54EF-5B87-0DD83B0D1FE2}"/>
                </a:ext>
              </a:extLst>
            </p:cNvPr>
            <p:cNvGrpSpPr/>
            <p:nvPr/>
          </p:nvGrpSpPr>
          <p:grpSpPr>
            <a:xfrm>
              <a:off x="3403631" y="2650976"/>
              <a:ext cx="595440" cy="500040"/>
              <a:chOff x="3403631" y="2650976"/>
              <a:chExt cx="595440" cy="500040"/>
            </a:xfrm>
          </p:grpSpPr>
          <mc:AlternateContent xmlns:mc="http://schemas.openxmlformats.org/markup-compatibility/2006">
            <mc:Choice xmlns:p14="http://schemas.microsoft.com/office/powerpoint/2010/main" Requires="p14">
              <p:contentPart p14:bwMode="auto" r:id="rId157">
                <p14:nvContentPartPr>
                  <p14:cNvPr id="834" name="Pennanteckning 833">
                    <a:extLst>
                      <a:ext uri="{FF2B5EF4-FFF2-40B4-BE49-F238E27FC236}">
                        <a16:creationId xmlns:a16="http://schemas.microsoft.com/office/drawing/2014/main" id="{781BD8AE-8BC5-E0D4-0266-917A993C3F9D}"/>
                      </a:ext>
                    </a:extLst>
                  </p14:cNvPr>
                  <p14:cNvContentPartPr/>
                  <p14:nvPr/>
                </p14:nvContentPartPr>
                <p14:xfrm>
                  <a:off x="3403631" y="2650976"/>
                  <a:ext cx="137520" cy="500040"/>
                </p14:xfrm>
              </p:contentPart>
            </mc:Choice>
            <mc:Fallback>
              <p:pic>
                <p:nvPicPr>
                  <p:cNvPr id="834" name="Pennanteckning 833">
                    <a:extLst>
                      <a:ext uri="{FF2B5EF4-FFF2-40B4-BE49-F238E27FC236}">
                        <a16:creationId xmlns:a16="http://schemas.microsoft.com/office/drawing/2014/main" id="{781BD8AE-8BC5-E0D4-0266-917A993C3F9D}"/>
                      </a:ext>
                    </a:extLst>
                  </p:cNvPr>
                  <p:cNvPicPr/>
                  <p:nvPr/>
                </p:nvPicPr>
                <p:blipFill>
                  <a:blip r:embed="rId158"/>
                  <a:stretch>
                    <a:fillRect/>
                  </a:stretch>
                </p:blipFill>
                <p:spPr>
                  <a:xfrm>
                    <a:off x="3388511" y="2635856"/>
                    <a:ext cx="16812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846" name="Pennanteckning 845">
                    <a:extLst>
                      <a:ext uri="{FF2B5EF4-FFF2-40B4-BE49-F238E27FC236}">
                        <a16:creationId xmlns:a16="http://schemas.microsoft.com/office/drawing/2014/main" id="{F07A2FB2-659C-FBA6-096A-12092F62F016}"/>
                      </a:ext>
                    </a:extLst>
                  </p14:cNvPr>
                  <p14:cNvContentPartPr/>
                  <p14:nvPr/>
                </p14:nvContentPartPr>
                <p14:xfrm>
                  <a:off x="3636911" y="2807576"/>
                  <a:ext cx="114120" cy="227880"/>
                </p14:xfrm>
              </p:contentPart>
            </mc:Choice>
            <mc:Fallback>
              <p:pic>
                <p:nvPicPr>
                  <p:cNvPr id="846" name="Pennanteckning 845">
                    <a:extLst>
                      <a:ext uri="{FF2B5EF4-FFF2-40B4-BE49-F238E27FC236}">
                        <a16:creationId xmlns:a16="http://schemas.microsoft.com/office/drawing/2014/main" id="{F07A2FB2-659C-FBA6-096A-12092F62F016}"/>
                      </a:ext>
                    </a:extLst>
                  </p:cNvPr>
                  <p:cNvPicPr/>
                  <p:nvPr/>
                </p:nvPicPr>
                <p:blipFill>
                  <a:blip r:embed="rId160"/>
                  <a:stretch>
                    <a:fillRect/>
                  </a:stretch>
                </p:blipFill>
                <p:spPr>
                  <a:xfrm>
                    <a:off x="3621791" y="2792096"/>
                    <a:ext cx="14472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854" name="Pennanteckning 853">
                    <a:extLst>
                      <a:ext uri="{FF2B5EF4-FFF2-40B4-BE49-F238E27FC236}">
                        <a16:creationId xmlns:a16="http://schemas.microsoft.com/office/drawing/2014/main" id="{F548F5E9-C29D-F37C-C109-96A4302205CF}"/>
                      </a:ext>
                    </a:extLst>
                  </p14:cNvPr>
                  <p14:cNvContentPartPr/>
                  <p14:nvPr/>
                </p14:nvContentPartPr>
                <p14:xfrm>
                  <a:off x="3727271" y="2748176"/>
                  <a:ext cx="24480" cy="258840"/>
                </p14:xfrm>
              </p:contentPart>
            </mc:Choice>
            <mc:Fallback>
              <p:pic>
                <p:nvPicPr>
                  <p:cNvPr id="854" name="Pennanteckning 853">
                    <a:extLst>
                      <a:ext uri="{FF2B5EF4-FFF2-40B4-BE49-F238E27FC236}">
                        <a16:creationId xmlns:a16="http://schemas.microsoft.com/office/drawing/2014/main" id="{F548F5E9-C29D-F37C-C109-96A4302205CF}"/>
                      </a:ext>
                    </a:extLst>
                  </p:cNvPr>
                  <p:cNvPicPr/>
                  <p:nvPr/>
                </p:nvPicPr>
                <p:blipFill>
                  <a:blip r:embed="rId162"/>
                  <a:stretch>
                    <a:fillRect/>
                  </a:stretch>
                </p:blipFill>
                <p:spPr>
                  <a:xfrm>
                    <a:off x="3712151" y="2732696"/>
                    <a:ext cx="550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855" name="Pennanteckning 854">
                    <a:extLst>
                      <a:ext uri="{FF2B5EF4-FFF2-40B4-BE49-F238E27FC236}">
                        <a16:creationId xmlns:a16="http://schemas.microsoft.com/office/drawing/2014/main" id="{40777024-4088-0E8F-E5D8-0CE9E88823DB}"/>
                      </a:ext>
                    </a:extLst>
                  </p14:cNvPr>
                  <p14:cNvContentPartPr/>
                  <p14:nvPr/>
                </p14:nvContentPartPr>
                <p14:xfrm>
                  <a:off x="3644471" y="2779136"/>
                  <a:ext cx="133560" cy="7200"/>
                </p14:xfrm>
              </p:contentPart>
            </mc:Choice>
            <mc:Fallback>
              <p:pic>
                <p:nvPicPr>
                  <p:cNvPr id="855" name="Pennanteckning 854">
                    <a:extLst>
                      <a:ext uri="{FF2B5EF4-FFF2-40B4-BE49-F238E27FC236}">
                        <a16:creationId xmlns:a16="http://schemas.microsoft.com/office/drawing/2014/main" id="{40777024-4088-0E8F-E5D8-0CE9E88823DB}"/>
                      </a:ext>
                    </a:extLst>
                  </p:cNvPr>
                  <p:cNvPicPr/>
                  <p:nvPr/>
                </p:nvPicPr>
                <p:blipFill>
                  <a:blip r:embed="rId164"/>
                  <a:stretch>
                    <a:fillRect/>
                  </a:stretch>
                </p:blipFill>
                <p:spPr>
                  <a:xfrm>
                    <a:off x="3629351" y="2763656"/>
                    <a:ext cx="1638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857" name="Pennanteckning 856">
                    <a:extLst>
                      <a:ext uri="{FF2B5EF4-FFF2-40B4-BE49-F238E27FC236}">
                        <a16:creationId xmlns:a16="http://schemas.microsoft.com/office/drawing/2014/main" id="{A725B61D-64B9-010F-76EB-F0EDAFA2E4B5}"/>
                      </a:ext>
                    </a:extLst>
                  </p14:cNvPr>
                  <p14:cNvContentPartPr/>
                  <p14:nvPr/>
                </p14:nvContentPartPr>
                <p14:xfrm>
                  <a:off x="3885671" y="2795696"/>
                  <a:ext cx="113400" cy="174240"/>
                </p14:xfrm>
              </p:contentPart>
            </mc:Choice>
            <mc:Fallback>
              <p:pic>
                <p:nvPicPr>
                  <p:cNvPr id="857" name="Pennanteckning 856">
                    <a:extLst>
                      <a:ext uri="{FF2B5EF4-FFF2-40B4-BE49-F238E27FC236}">
                        <a16:creationId xmlns:a16="http://schemas.microsoft.com/office/drawing/2014/main" id="{A725B61D-64B9-010F-76EB-F0EDAFA2E4B5}"/>
                      </a:ext>
                    </a:extLst>
                  </p:cNvPr>
                  <p:cNvPicPr/>
                  <p:nvPr/>
                </p:nvPicPr>
                <p:blipFill>
                  <a:blip r:embed="rId166"/>
                  <a:stretch>
                    <a:fillRect/>
                  </a:stretch>
                </p:blipFill>
                <p:spPr>
                  <a:xfrm>
                    <a:off x="3870191" y="2780576"/>
                    <a:ext cx="143640" cy="204840"/>
                  </a:xfrm>
                  <a:prstGeom prst="rect">
                    <a:avLst/>
                  </a:prstGeom>
                </p:spPr>
              </p:pic>
            </mc:Fallback>
          </mc:AlternateContent>
        </p:grpSp>
        <p:grpSp>
          <p:nvGrpSpPr>
            <p:cNvPr id="867" name="Grupp 866">
              <a:extLst>
                <a:ext uri="{FF2B5EF4-FFF2-40B4-BE49-F238E27FC236}">
                  <a16:creationId xmlns:a16="http://schemas.microsoft.com/office/drawing/2014/main" id="{6569D5F2-4A45-74F8-D5C8-62289B410462}"/>
                </a:ext>
              </a:extLst>
            </p:cNvPr>
            <p:cNvGrpSpPr/>
            <p:nvPr/>
          </p:nvGrpSpPr>
          <p:grpSpPr>
            <a:xfrm>
              <a:off x="3612791" y="3404096"/>
              <a:ext cx="524160" cy="113400"/>
              <a:chOff x="3612791" y="3404096"/>
              <a:chExt cx="524160" cy="113400"/>
            </a:xfrm>
          </p:grpSpPr>
          <mc:AlternateContent xmlns:mc="http://schemas.openxmlformats.org/markup-compatibility/2006">
            <mc:Choice xmlns:p14="http://schemas.microsoft.com/office/powerpoint/2010/main" Requires="p14">
              <p:contentPart p14:bwMode="auto" r:id="rId167">
                <p14:nvContentPartPr>
                  <p14:cNvPr id="859" name="Pennanteckning 858">
                    <a:extLst>
                      <a:ext uri="{FF2B5EF4-FFF2-40B4-BE49-F238E27FC236}">
                        <a16:creationId xmlns:a16="http://schemas.microsoft.com/office/drawing/2014/main" id="{5E65B4EC-3830-D661-636E-116F3DAF382E}"/>
                      </a:ext>
                    </a:extLst>
                  </p14:cNvPr>
                  <p14:cNvContentPartPr/>
                  <p14:nvPr/>
                </p14:nvContentPartPr>
                <p14:xfrm>
                  <a:off x="3612791" y="3404096"/>
                  <a:ext cx="87480" cy="113400"/>
                </p14:xfrm>
              </p:contentPart>
            </mc:Choice>
            <mc:Fallback>
              <p:pic>
                <p:nvPicPr>
                  <p:cNvPr id="859" name="Pennanteckning 858">
                    <a:extLst>
                      <a:ext uri="{FF2B5EF4-FFF2-40B4-BE49-F238E27FC236}">
                        <a16:creationId xmlns:a16="http://schemas.microsoft.com/office/drawing/2014/main" id="{5E65B4EC-3830-D661-636E-116F3DAF382E}"/>
                      </a:ext>
                    </a:extLst>
                  </p:cNvPr>
                  <p:cNvPicPr/>
                  <p:nvPr/>
                </p:nvPicPr>
                <p:blipFill>
                  <a:blip r:embed="rId168"/>
                  <a:stretch>
                    <a:fillRect/>
                  </a:stretch>
                </p:blipFill>
                <p:spPr>
                  <a:xfrm>
                    <a:off x="3597671" y="3388616"/>
                    <a:ext cx="1177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860" name="Pennanteckning 859">
                    <a:extLst>
                      <a:ext uri="{FF2B5EF4-FFF2-40B4-BE49-F238E27FC236}">
                        <a16:creationId xmlns:a16="http://schemas.microsoft.com/office/drawing/2014/main" id="{991A0C84-39BC-F2E0-75CC-9C668E9E1239}"/>
                      </a:ext>
                    </a:extLst>
                  </p14:cNvPr>
                  <p14:cNvContentPartPr/>
                  <p14:nvPr/>
                </p14:nvContentPartPr>
                <p14:xfrm>
                  <a:off x="3766871" y="3436496"/>
                  <a:ext cx="187920" cy="75600"/>
                </p14:xfrm>
              </p:contentPart>
            </mc:Choice>
            <mc:Fallback>
              <p:pic>
                <p:nvPicPr>
                  <p:cNvPr id="860" name="Pennanteckning 859">
                    <a:extLst>
                      <a:ext uri="{FF2B5EF4-FFF2-40B4-BE49-F238E27FC236}">
                        <a16:creationId xmlns:a16="http://schemas.microsoft.com/office/drawing/2014/main" id="{991A0C84-39BC-F2E0-75CC-9C668E9E1239}"/>
                      </a:ext>
                    </a:extLst>
                  </p:cNvPr>
                  <p:cNvPicPr/>
                  <p:nvPr/>
                </p:nvPicPr>
                <p:blipFill>
                  <a:blip r:embed="rId170"/>
                  <a:stretch>
                    <a:fillRect/>
                  </a:stretch>
                </p:blipFill>
                <p:spPr>
                  <a:xfrm>
                    <a:off x="3751391" y="3421376"/>
                    <a:ext cx="2181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861" name="Pennanteckning 860">
                    <a:extLst>
                      <a:ext uri="{FF2B5EF4-FFF2-40B4-BE49-F238E27FC236}">
                        <a16:creationId xmlns:a16="http://schemas.microsoft.com/office/drawing/2014/main" id="{D54BBCFD-D7E4-0266-5C2A-AF93EA1C0450}"/>
                      </a:ext>
                    </a:extLst>
                  </p14:cNvPr>
                  <p14:cNvContentPartPr/>
                  <p14:nvPr/>
                </p14:nvContentPartPr>
                <p14:xfrm>
                  <a:off x="4015271" y="3426416"/>
                  <a:ext cx="121680" cy="59040"/>
                </p14:xfrm>
              </p:contentPart>
            </mc:Choice>
            <mc:Fallback>
              <p:pic>
                <p:nvPicPr>
                  <p:cNvPr id="861" name="Pennanteckning 860">
                    <a:extLst>
                      <a:ext uri="{FF2B5EF4-FFF2-40B4-BE49-F238E27FC236}">
                        <a16:creationId xmlns:a16="http://schemas.microsoft.com/office/drawing/2014/main" id="{D54BBCFD-D7E4-0266-5C2A-AF93EA1C0450}"/>
                      </a:ext>
                    </a:extLst>
                  </p:cNvPr>
                  <p:cNvPicPr/>
                  <p:nvPr/>
                </p:nvPicPr>
                <p:blipFill>
                  <a:blip r:embed="rId172"/>
                  <a:stretch>
                    <a:fillRect/>
                  </a:stretch>
                </p:blipFill>
                <p:spPr>
                  <a:xfrm>
                    <a:off x="4000151" y="3411296"/>
                    <a:ext cx="152280" cy="89280"/>
                  </a:xfrm>
                  <a:prstGeom prst="rect">
                    <a:avLst/>
                  </a:prstGeom>
                </p:spPr>
              </p:pic>
            </mc:Fallback>
          </mc:AlternateContent>
        </p:grpSp>
        <p:grpSp>
          <p:nvGrpSpPr>
            <p:cNvPr id="866" name="Grupp 865">
              <a:extLst>
                <a:ext uri="{FF2B5EF4-FFF2-40B4-BE49-F238E27FC236}">
                  <a16:creationId xmlns:a16="http://schemas.microsoft.com/office/drawing/2014/main" id="{ED661777-1E1C-F05D-847E-6C13CF5426BB}"/>
                </a:ext>
              </a:extLst>
            </p:cNvPr>
            <p:cNvGrpSpPr/>
            <p:nvPr/>
          </p:nvGrpSpPr>
          <p:grpSpPr>
            <a:xfrm>
              <a:off x="3851111" y="3700376"/>
              <a:ext cx="428760" cy="137520"/>
              <a:chOff x="3851111" y="3700376"/>
              <a:chExt cx="428760" cy="137520"/>
            </a:xfrm>
          </p:grpSpPr>
          <mc:AlternateContent xmlns:mc="http://schemas.openxmlformats.org/markup-compatibility/2006">
            <mc:Choice xmlns:p14="http://schemas.microsoft.com/office/powerpoint/2010/main" Requires="p14">
              <p:contentPart p14:bwMode="auto" r:id="rId173">
                <p14:nvContentPartPr>
                  <p14:cNvPr id="862" name="Pennanteckning 861">
                    <a:extLst>
                      <a:ext uri="{FF2B5EF4-FFF2-40B4-BE49-F238E27FC236}">
                        <a16:creationId xmlns:a16="http://schemas.microsoft.com/office/drawing/2014/main" id="{409C94C4-39EB-85C4-7301-28D89577FF23}"/>
                      </a:ext>
                    </a:extLst>
                  </p14:cNvPr>
                  <p14:cNvContentPartPr/>
                  <p14:nvPr/>
                </p14:nvContentPartPr>
                <p14:xfrm>
                  <a:off x="3851111" y="3715136"/>
                  <a:ext cx="157680" cy="118440"/>
                </p14:xfrm>
              </p:contentPart>
            </mc:Choice>
            <mc:Fallback>
              <p:pic>
                <p:nvPicPr>
                  <p:cNvPr id="862" name="Pennanteckning 861">
                    <a:extLst>
                      <a:ext uri="{FF2B5EF4-FFF2-40B4-BE49-F238E27FC236}">
                        <a16:creationId xmlns:a16="http://schemas.microsoft.com/office/drawing/2014/main" id="{409C94C4-39EB-85C4-7301-28D89577FF23}"/>
                      </a:ext>
                    </a:extLst>
                  </p:cNvPr>
                  <p:cNvPicPr/>
                  <p:nvPr/>
                </p:nvPicPr>
                <p:blipFill>
                  <a:blip r:embed="rId174"/>
                  <a:stretch>
                    <a:fillRect/>
                  </a:stretch>
                </p:blipFill>
                <p:spPr>
                  <a:xfrm>
                    <a:off x="3835991" y="3700016"/>
                    <a:ext cx="1882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863" name="Pennanteckning 862">
                    <a:extLst>
                      <a:ext uri="{FF2B5EF4-FFF2-40B4-BE49-F238E27FC236}">
                        <a16:creationId xmlns:a16="http://schemas.microsoft.com/office/drawing/2014/main" id="{C26EF025-75CF-1D8E-E6C6-1BEE4847E3EB}"/>
                      </a:ext>
                    </a:extLst>
                  </p14:cNvPr>
                  <p14:cNvContentPartPr/>
                  <p14:nvPr/>
                </p14:nvContentPartPr>
                <p14:xfrm>
                  <a:off x="4050551" y="3727016"/>
                  <a:ext cx="83880" cy="99000"/>
                </p14:xfrm>
              </p:contentPart>
            </mc:Choice>
            <mc:Fallback>
              <p:pic>
                <p:nvPicPr>
                  <p:cNvPr id="863" name="Pennanteckning 862">
                    <a:extLst>
                      <a:ext uri="{FF2B5EF4-FFF2-40B4-BE49-F238E27FC236}">
                        <a16:creationId xmlns:a16="http://schemas.microsoft.com/office/drawing/2014/main" id="{C26EF025-75CF-1D8E-E6C6-1BEE4847E3EB}"/>
                      </a:ext>
                    </a:extLst>
                  </p:cNvPr>
                  <p:cNvPicPr/>
                  <p:nvPr/>
                </p:nvPicPr>
                <p:blipFill>
                  <a:blip r:embed="rId176"/>
                  <a:stretch>
                    <a:fillRect/>
                  </a:stretch>
                </p:blipFill>
                <p:spPr>
                  <a:xfrm>
                    <a:off x="4035071" y="3711896"/>
                    <a:ext cx="1144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864" name="Pennanteckning 863">
                    <a:extLst>
                      <a:ext uri="{FF2B5EF4-FFF2-40B4-BE49-F238E27FC236}">
                        <a16:creationId xmlns:a16="http://schemas.microsoft.com/office/drawing/2014/main" id="{10C45F63-A9CE-64C6-2667-CDBCE032980F}"/>
                      </a:ext>
                    </a:extLst>
                  </p14:cNvPr>
                  <p14:cNvContentPartPr/>
                  <p14:nvPr/>
                </p14:nvContentPartPr>
                <p14:xfrm>
                  <a:off x="4174391" y="3744656"/>
                  <a:ext cx="19440" cy="93240"/>
                </p14:xfrm>
              </p:contentPart>
            </mc:Choice>
            <mc:Fallback>
              <p:pic>
                <p:nvPicPr>
                  <p:cNvPr id="864" name="Pennanteckning 863">
                    <a:extLst>
                      <a:ext uri="{FF2B5EF4-FFF2-40B4-BE49-F238E27FC236}">
                        <a16:creationId xmlns:a16="http://schemas.microsoft.com/office/drawing/2014/main" id="{10C45F63-A9CE-64C6-2667-CDBCE032980F}"/>
                      </a:ext>
                    </a:extLst>
                  </p:cNvPr>
                  <p:cNvPicPr/>
                  <p:nvPr/>
                </p:nvPicPr>
                <p:blipFill>
                  <a:blip r:embed="rId178"/>
                  <a:stretch>
                    <a:fillRect/>
                  </a:stretch>
                </p:blipFill>
                <p:spPr>
                  <a:xfrm>
                    <a:off x="4158911" y="3729176"/>
                    <a:ext cx="500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865" name="Pennanteckning 864">
                    <a:extLst>
                      <a:ext uri="{FF2B5EF4-FFF2-40B4-BE49-F238E27FC236}">
                        <a16:creationId xmlns:a16="http://schemas.microsoft.com/office/drawing/2014/main" id="{81CEC261-4C53-B561-1579-74946D12F7BF}"/>
                      </a:ext>
                    </a:extLst>
                  </p14:cNvPr>
                  <p14:cNvContentPartPr/>
                  <p14:nvPr/>
                </p14:nvContentPartPr>
                <p14:xfrm>
                  <a:off x="4193471" y="3700376"/>
                  <a:ext cx="86400" cy="79560"/>
                </p14:xfrm>
              </p:contentPart>
            </mc:Choice>
            <mc:Fallback>
              <p:pic>
                <p:nvPicPr>
                  <p:cNvPr id="865" name="Pennanteckning 864">
                    <a:extLst>
                      <a:ext uri="{FF2B5EF4-FFF2-40B4-BE49-F238E27FC236}">
                        <a16:creationId xmlns:a16="http://schemas.microsoft.com/office/drawing/2014/main" id="{81CEC261-4C53-B561-1579-74946D12F7BF}"/>
                      </a:ext>
                    </a:extLst>
                  </p:cNvPr>
                  <p:cNvPicPr/>
                  <p:nvPr/>
                </p:nvPicPr>
                <p:blipFill>
                  <a:blip r:embed="rId180"/>
                  <a:stretch>
                    <a:fillRect/>
                  </a:stretch>
                </p:blipFill>
                <p:spPr>
                  <a:xfrm>
                    <a:off x="4178351" y="3685256"/>
                    <a:ext cx="117000" cy="110160"/>
                  </a:xfrm>
                  <a:prstGeom prst="rect">
                    <a:avLst/>
                  </a:prstGeom>
                </p:spPr>
              </p:pic>
            </mc:Fallback>
          </mc:AlternateContent>
        </p:grpSp>
      </p:grpSp>
      <p:grpSp>
        <p:nvGrpSpPr>
          <p:cNvPr id="1026" name="Grupp 1025">
            <a:extLst>
              <a:ext uri="{FF2B5EF4-FFF2-40B4-BE49-F238E27FC236}">
                <a16:creationId xmlns:a16="http://schemas.microsoft.com/office/drawing/2014/main" id="{59257CFE-7A2A-F0A4-5D62-B4FF25E8FB17}"/>
              </a:ext>
            </a:extLst>
          </p:cNvPr>
          <p:cNvGrpSpPr/>
          <p:nvPr/>
        </p:nvGrpSpPr>
        <p:grpSpPr>
          <a:xfrm>
            <a:off x="5041991" y="1580336"/>
            <a:ext cx="3434040" cy="1101240"/>
            <a:chOff x="5041991" y="1580336"/>
            <a:chExt cx="3434040" cy="1101240"/>
          </a:xfrm>
        </p:grpSpPr>
        <mc:AlternateContent xmlns:mc="http://schemas.openxmlformats.org/markup-compatibility/2006">
          <mc:Choice xmlns:p14="http://schemas.microsoft.com/office/powerpoint/2010/main" Requires="p14">
            <p:contentPart p14:bwMode="auto" r:id="rId181">
              <p14:nvContentPartPr>
                <p14:cNvPr id="899" name="Pennanteckning 898">
                  <a:extLst>
                    <a:ext uri="{FF2B5EF4-FFF2-40B4-BE49-F238E27FC236}">
                      <a16:creationId xmlns:a16="http://schemas.microsoft.com/office/drawing/2014/main" id="{9D45B7F7-39AB-AC3E-7DCC-01A6BEA441A2}"/>
                    </a:ext>
                  </a:extLst>
                </p14:cNvPr>
                <p14:cNvContentPartPr/>
                <p14:nvPr/>
              </p14:nvContentPartPr>
              <p14:xfrm>
                <a:off x="5052791" y="1580336"/>
                <a:ext cx="155880" cy="463320"/>
              </p14:xfrm>
            </p:contentPart>
          </mc:Choice>
          <mc:Fallback>
            <p:pic>
              <p:nvPicPr>
                <p:cNvPr id="899" name="Pennanteckning 898">
                  <a:extLst>
                    <a:ext uri="{FF2B5EF4-FFF2-40B4-BE49-F238E27FC236}">
                      <a16:creationId xmlns:a16="http://schemas.microsoft.com/office/drawing/2014/main" id="{9D45B7F7-39AB-AC3E-7DCC-01A6BEA441A2}"/>
                    </a:ext>
                  </a:extLst>
                </p:cNvPr>
                <p:cNvPicPr/>
                <p:nvPr/>
              </p:nvPicPr>
              <p:blipFill>
                <a:blip r:embed="rId182"/>
                <a:stretch>
                  <a:fillRect/>
                </a:stretch>
              </p:blipFill>
              <p:spPr>
                <a:xfrm>
                  <a:off x="5037671" y="1565216"/>
                  <a:ext cx="18648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900" name="Pennanteckning 899">
                  <a:extLst>
                    <a:ext uri="{FF2B5EF4-FFF2-40B4-BE49-F238E27FC236}">
                      <a16:creationId xmlns:a16="http://schemas.microsoft.com/office/drawing/2014/main" id="{8A50A855-EF99-D9EA-099B-A867AA822AB6}"/>
                    </a:ext>
                  </a:extLst>
                </p14:cNvPr>
                <p14:cNvContentPartPr/>
                <p14:nvPr/>
              </p14:nvContentPartPr>
              <p14:xfrm>
                <a:off x="5041991" y="1825136"/>
                <a:ext cx="164160" cy="23760"/>
              </p14:xfrm>
            </p:contentPart>
          </mc:Choice>
          <mc:Fallback>
            <p:pic>
              <p:nvPicPr>
                <p:cNvPr id="900" name="Pennanteckning 899">
                  <a:extLst>
                    <a:ext uri="{FF2B5EF4-FFF2-40B4-BE49-F238E27FC236}">
                      <a16:creationId xmlns:a16="http://schemas.microsoft.com/office/drawing/2014/main" id="{8A50A855-EF99-D9EA-099B-A867AA822AB6}"/>
                    </a:ext>
                  </a:extLst>
                </p:cNvPr>
                <p:cNvPicPr/>
                <p:nvPr/>
              </p:nvPicPr>
              <p:blipFill>
                <a:blip r:embed="rId184"/>
                <a:stretch>
                  <a:fillRect/>
                </a:stretch>
              </p:blipFill>
              <p:spPr>
                <a:xfrm>
                  <a:off x="5026511" y="1810016"/>
                  <a:ext cx="1947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901" name="Pennanteckning 900">
                  <a:extLst>
                    <a:ext uri="{FF2B5EF4-FFF2-40B4-BE49-F238E27FC236}">
                      <a16:creationId xmlns:a16="http://schemas.microsoft.com/office/drawing/2014/main" id="{1CE695CD-12A3-ABBB-59BC-06FA9D8D1EEF}"/>
                    </a:ext>
                  </a:extLst>
                </p14:cNvPr>
                <p14:cNvContentPartPr/>
                <p14:nvPr/>
              </p14:nvContentPartPr>
              <p14:xfrm>
                <a:off x="5228471" y="1818296"/>
                <a:ext cx="314280" cy="80280"/>
              </p14:xfrm>
            </p:contentPart>
          </mc:Choice>
          <mc:Fallback>
            <p:pic>
              <p:nvPicPr>
                <p:cNvPr id="901" name="Pennanteckning 900">
                  <a:extLst>
                    <a:ext uri="{FF2B5EF4-FFF2-40B4-BE49-F238E27FC236}">
                      <a16:creationId xmlns:a16="http://schemas.microsoft.com/office/drawing/2014/main" id="{1CE695CD-12A3-ABBB-59BC-06FA9D8D1EEF}"/>
                    </a:ext>
                  </a:extLst>
                </p:cNvPr>
                <p:cNvPicPr/>
                <p:nvPr/>
              </p:nvPicPr>
              <p:blipFill>
                <a:blip r:embed="rId186"/>
                <a:stretch>
                  <a:fillRect/>
                </a:stretch>
              </p:blipFill>
              <p:spPr>
                <a:xfrm>
                  <a:off x="5213351" y="1803176"/>
                  <a:ext cx="3445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902" name="Pennanteckning 901">
                  <a:extLst>
                    <a:ext uri="{FF2B5EF4-FFF2-40B4-BE49-F238E27FC236}">
                      <a16:creationId xmlns:a16="http://schemas.microsoft.com/office/drawing/2014/main" id="{CD9F7394-85A7-0602-7AE4-56E2307A0587}"/>
                    </a:ext>
                  </a:extLst>
                </p14:cNvPr>
                <p14:cNvContentPartPr/>
                <p14:nvPr/>
              </p14:nvContentPartPr>
              <p14:xfrm>
                <a:off x="5553911" y="1695536"/>
                <a:ext cx="1401840" cy="247680"/>
              </p14:xfrm>
            </p:contentPart>
          </mc:Choice>
          <mc:Fallback>
            <p:pic>
              <p:nvPicPr>
                <p:cNvPr id="902" name="Pennanteckning 901">
                  <a:extLst>
                    <a:ext uri="{FF2B5EF4-FFF2-40B4-BE49-F238E27FC236}">
                      <a16:creationId xmlns:a16="http://schemas.microsoft.com/office/drawing/2014/main" id="{CD9F7394-85A7-0602-7AE4-56E2307A0587}"/>
                    </a:ext>
                  </a:extLst>
                </p:cNvPr>
                <p:cNvPicPr/>
                <p:nvPr/>
              </p:nvPicPr>
              <p:blipFill>
                <a:blip r:embed="rId188"/>
                <a:stretch>
                  <a:fillRect/>
                </a:stretch>
              </p:blipFill>
              <p:spPr>
                <a:xfrm>
                  <a:off x="5538791" y="1680416"/>
                  <a:ext cx="1432440" cy="278280"/>
                </a:xfrm>
                <a:prstGeom prst="rect">
                  <a:avLst/>
                </a:prstGeom>
              </p:spPr>
            </p:pic>
          </mc:Fallback>
        </mc:AlternateContent>
        <p:grpSp>
          <p:nvGrpSpPr>
            <p:cNvPr id="914" name="Grupp 913">
              <a:extLst>
                <a:ext uri="{FF2B5EF4-FFF2-40B4-BE49-F238E27FC236}">
                  <a16:creationId xmlns:a16="http://schemas.microsoft.com/office/drawing/2014/main" id="{B0E2A450-9490-10E1-C378-8D4F97E2A38C}"/>
                </a:ext>
              </a:extLst>
            </p:cNvPr>
            <p:cNvGrpSpPr/>
            <p:nvPr/>
          </p:nvGrpSpPr>
          <p:grpSpPr>
            <a:xfrm>
              <a:off x="7228271" y="1611656"/>
              <a:ext cx="1247760" cy="293760"/>
              <a:chOff x="7228271" y="1611656"/>
              <a:chExt cx="1247760" cy="293760"/>
            </a:xfrm>
          </p:grpSpPr>
          <mc:AlternateContent xmlns:mc="http://schemas.openxmlformats.org/markup-compatibility/2006">
            <mc:Choice xmlns:p14="http://schemas.microsoft.com/office/powerpoint/2010/main" Requires="p14">
              <p:contentPart p14:bwMode="auto" r:id="rId189">
                <p14:nvContentPartPr>
                  <p14:cNvPr id="907" name="Pennanteckning 906">
                    <a:extLst>
                      <a:ext uri="{FF2B5EF4-FFF2-40B4-BE49-F238E27FC236}">
                        <a16:creationId xmlns:a16="http://schemas.microsoft.com/office/drawing/2014/main" id="{92BA1F88-DFE3-60B7-FF9D-36F775168ABE}"/>
                      </a:ext>
                    </a:extLst>
                  </p14:cNvPr>
                  <p14:cNvContentPartPr/>
                  <p14:nvPr/>
                </p14:nvContentPartPr>
                <p14:xfrm>
                  <a:off x="7228271" y="1749896"/>
                  <a:ext cx="62280" cy="147600"/>
                </p14:xfrm>
              </p:contentPart>
            </mc:Choice>
            <mc:Fallback>
              <p:pic>
                <p:nvPicPr>
                  <p:cNvPr id="907" name="Pennanteckning 906">
                    <a:extLst>
                      <a:ext uri="{FF2B5EF4-FFF2-40B4-BE49-F238E27FC236}">
                        <a16:creationId xmlns:a16="http://schemas.microsoft.com/office/drawing/2014/main" id="{92BA1F88-DFE3-60B7-FF9D-36F775168ABE}"/>
                      </a:ext>
                    </a:extLst>
                  </p:cNvPr>
                  <p:cNvPicPr/>
                  <p:nvPr/>
                </p:nvPicPr>
                <p:blipFill>
                  <a:blip r:embed="rId190"/>
                  <a:stretch>
                    <a:fillRect/>
                  </a:stretch>
                </p:blipFill>
                <p:spPr>
                  <a:xfrm>
                    <a:off x="7212791" y="1734416"/>
                    <a:ext cx="928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908" name="Pennanteckning 907">
                    <a:extLst>
                      <a:ext uri="{FF2B5EF4-FFF2-40B4-BE49-F238E27FC236}">
                        <a16:creationId xmlns:a16="http://schemas.microsoft.com/office/drawing/2014/main" id="{FB566BBE-B875-8E72-1A6D-B55504EB0DE8}"/>
                      </a:ext>
                    </a:extLst>
                  </p14:cNvPr>
                  <p14:cNvContentPartPr/>
                  <p14:nvPr/>
                </p14:nvContentPartPr>
                <p14:xfrm>
                  <a:off x="7408991" y="1611656"/>
                  <a:ext cx="40680" cy="256680"/>
                </p14:xfrm>
              </p:contentPart>
            </mc:Choice>
            <mc:Fallback>
              <p:pic>
                <p:nvPicPr>
                  <p:cNvPr id="908" name="Pennanteckning 907">
                    <a:extLst>
                      <a:ext uri="{FF2B5EF4-FFF2-40B4-BE49-F238E27FC236}">
                        <a16:creationId xmlns:a16="http://schemas.microsoft.com/office/drawing/2014/main" id="{FB566BBE-B875-8E72-1A6D-B55504EB0DE8}"/>
                      </a:ext>
                    </a:extLst>
                  </p:cNvPr>
                  <p:cNvPicPr/>
                  <p:nvPr/>
                </p:nvPicPr>
                <p:blipFill>
                  <a:blip r:embed="rId192"/>
                  <a:stretch>
                    <a:fillRect/>
                  </a:stretch>
                </p:blipFill>
                <p:spPr>
                  <a:xfrm>
                    <a:off x="7393871" y="1596536"/>
                    <a:ext cx="709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909" name="Pennanteckning 908">
                    <a:extLst>
                      <a:ext uri="{FF2B5EF4-FFF2-40B4-BE49-F238E27FC236}">
                        <a16:creationId xmlns:a16="http://schemas.microsoft.com/office/drawing/2014/main" id="{056C8C71-C1B7-BED1-FBA1-3BAF6988F63F}"/>
                      </a:ext>
                    </a:extLst>
                  </p14:cNvPr>
                  <p14:cNvContentPartPr/>
                  <p14:nvPr/>
                </p14:nvContentPartPr>
                <p14:xfrm>
                  <a:off x="7384871" y="1742336"/>
                  <a:ext cx="264600" cy="108360"/>
                </p14:xfrm>
              </p:contentPart>
            </mc:Choice>
            <mc:Fallback>
              <p:pic>
                <p:nvPicPr>
                  <p:cNvPr id="909" name="Pennanteckning 908">
                    <a:extLst>
                      <a:ext uri="{FF2B5EF4-FFF2-40B4-BE49-F238E27FC236}">
                        <a16:creationId xmlns:a16="http://schemas.microsoft.com/office/drawing/2014/main" id="{056C8C71-C1B7-BED1-FBA1-3BAF6988F63F}"/>
                      </a:ext>
                    </a:extLst>
                  </p:cNvPr>
                  <p:cNvPicPr/>
                  <p:nvPr/>
                </p:nvPicPr>
                <p:blipFill>
                  <a:blip r:embed="rId194"/>
                  <a:stretch>
                    <a:fillRect/>
                  </a:stretch>
                </p:blipFill>
                <p:spPr>
                  <a:xfrm>
                    <a:off x="7369391" y="1727216"/>
                    <a:ext cx="2952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910" name="Pennanteckning 909">
                    <a:extLst>
                      <a:ext uri="{FF2B5EF4-FFF2-40B4-BE49-F238E27FC236}">
                        <a16:creationId xmlns:a16="http://schemas.microsoft.com/office/drawing/2014/main" id="{C0C40879-1DF8-DB33-8D9E-A6C3162C6FD5}"/>
                      </a:ext>
                    </a:extLst>
                  </p14:cNvPr>
                  <p14:cNvContentPartPr/>
                  <p14:nvPr/>
                </p14:nvContentPartPr>
                <p14:xfrm>
                  <a:off x="7655951" y="1761416"/>
                  <a:ext cx="123480" cy="104040"/>
                </p14:xfrm>
              </p:contentPart>
            </mc:Choice>
            <mc:Fallback>
              <p:pic>
                <p:nvPicPr>
                  <p:cNvPr id="910" name="Pennanteckning 909">
                    <a:extLst>
                      <a:ext uri="{FF2B5EF4-FFF2-40B4-BE49-F238E27FC236}">
                        <a16:creationId xmlns:a16="http://schemas.microsoft.com/office/drawing/2014/main" id="{C0C40879-1DF8-DB33-8D9E-A6C3162C6FD5}"/>
                      </a:ext>
                    </a:extLst>
                  </p:cNvPr>
                  <p:cNvPicPr/>
                  <p:nvPr/>
                </p:nvPicPr>
                <p:blipFill>
                  <a:blip r:embed="rId196"/>
                  <a:stretch>
                    <a:fillRect/>
                  </a:stretch>
                </p:blipFill>
                <p:spPr>
                  <a:xfrm>
                    <a:off x="7640471" y="1746296"/>
                    <a:ext cx="1537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911" name="Pennanteckning 910">
                    <a:extLst>
                      <a:ext uri="{FF2B5EF4-FFF2-40B4-BE49-F238E27FC236}">
                        <a16:creationId xmlns:a16="http://schemas.microsoft.com/office/drawing/2014/main" id="{8F0E94A3-0F99-F499-8B0F-BDA536592B65}"/>
                      </a:ext>
                    </a:extLst>
                  </p14:cNvPr>
                  <p14:cNvContentPartPr/>
                  <p14:nvPr/>
                </p14:nvContentPartPr>
                <p14:xfrm>
                  <a:off x="7816511" y="1776536"/>
                  <a:ext cx="64080" cy="128880"/>
                </p14:xfrm>
              </p:contentPart>
            </mc:Choice>
            <mc:Fallback>
              <p:pic>
                <p:nvPicPr>
                  <p:cNvPr id="911" name="Pennanteckning 910">
                    <a:extLst>
                      <a:ext uri="{FF2B5EF4-FFF2-40B4-BE49-F238E27FC236}">
                        <a16:creationId xmlns:a16="http://schemas.microsoft.com/office/drawing/2014/main" id="{8F0E94A3-0F99-F499-8B0F-BDA536592B65}"/>
                      </a:ext>
                    </a:extLst>
                  </p:cNvPr>
                  <p:cNvPicPr/>
                  <p:nvPr/>
                </p:nvPicPr>
                <p:blipFill>
                  <a:blip r:embed="rId198"/>
                  <a:stretch>
                    <a:fillRect/>
                  </a:stretch>
                </p:blipFill>
                <p:spPr>
                  <a:xfrm>
                    <a:off x="7801031" y="1761416"/>
                    <a:ext cx="943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912" name="Pennanteckning 911">
                    <a:extLst>
                      <a:ext uri="{FF2B5EF4-FFF2-40B4-BE49-F238E27FC236}">
                        <a16:creationId xmlns:a16="http://schemas.microsoft.com/office/drawing/2014/main" id="{5926DE06-7695-2AD8-1685-ED570D9F720A}"/>
                      </a:ext>
                    </a:extLst>
                  </p14:cNvPr>
                  <p14:cNvContentPartPr/>
                  <p14:nvPr/>
                </p14:nvContentPartPr>
                <p14:xfrm>
                  <a:off x="7927031" y="1660976"/>
                  <a:ext cx="61560" cy="218520"/>
                </p14:xfrm>
              </p:contentPart>
            </mc:Choice>
            <mc:Fallback>
              <p:pic>
                <p:nvPicPr>
                  <p:cNvPr id="912" name="Pennanteckning 911">
                    <a:extLst>
                      <a:ext uri="{FF2B5EF4-FFF2-40B4-BE49-F238E27FC236}">
                        <a16:creationId xmlns:a16="http://schemas.microsoft.com/office/drawing/2014/main" id="{5926DE06-7695-2AD8-1685-ED570D9F720A}"/>
                      </a:ext>
                    </a:extLst>
                  </p:cNvPr>
                  <p:cNvPicPr/>
                  <p:nvPr/>
                </p:nvPicPr>
                <p:blipFill>
                  <a:blip r:embed="rId200"/>
                  <a:stretch>
                    <a:fillRect/>
                  </a:stretch>
                </p:blipFill>
                <p:spPr>
                  <a:xfrm>
                    <a:off x="7911551" y="1645856"/>
                    <a:ext cx="918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913" name="Pennanteckning 912">
                    <a:extLst>
                      <a:ext uri="{FF2B5EF4-FFF2-40B4-BE49-F238E27FC236}">
                        <a16:creationId xmlns:a16="http://schemas.microsoft.com/office/drawing/2014/main" id="{9485D0EB-85A9-1856-2766-E4AC7F1D3188}"/>
                      </a:ext>
                    </a:extLst>
                  </p14:cNvPr>
                  <p14:cNvContentPartPr/>
                  <p14:nvPr/>
                </p14:nvContentPartPr>
                <p14:xfrm>
                  <a:off x="7943591" y="1768256"/>
                  <a:ext cx="532440" cy="109800"/>
                </p14:xfrm>
              </p:contentPart>
            </mc:Choice>
            <mc:Fallback>
              <p:pic>
                <p:nvPicPr>
                  <p:cNvPr id="913" name="Pennanteckning 912">
                    <a:extLst>
                      <a:ext uri="{FF2B5EF4-FFF2-40B4-BE49-F238E27FC236}">
                        <a16:creationId xmlns:a16="http://schemas.microsoft.com/office/drawing/2014/main" id="{9485D0EB-85A9-1856-2766-E4AC7F1D3188}"/>
                      </a:ext>
                    </a:extLst>
                  </p:cNvPr>
                  <p:cNvPicPr/>
                  <p:nvPr/>
                </p:nvPicPr>
                <p:blipFill>
                  <a:blip r:embed="rId202"/>
                  <a:stretch>
                    <a:fillRect/>
                  </a:stretch>
                </p:blipFill>
                <p:spPr>
                  <a:xfrm>
                    <a:off x="7928471" y="1753136"/>
                    <a:ext cx="563040" cy="140400"/>
                  </a:xfrm>
                  <a:prstGeom prst="rect">
                    <a:avLst/>
                  </a:prstGeom>
                </p:spPr>
              </p:pic>
            </mc:Fallback>
          </mc:AlternateContent>
        </p:grpSp>
        <p:grpSp>
          <p:nvGrpSpPr>
            <p:cNvPr id="932" name="Grupp 931">
              <a:extLst>
                <a:ext uri="{FF2B5EF4-FFF2-40B4-BE49-F238E27FC236}">
                  <a16:creationId xmlns:a16="http://schemas.microsoft.com/office/drawing/2014/main" id="{DFE2429B-F6C5-CE0A-A384-E5515014C2E2}"/>
                </a:ext>
              </a:extLst>
            </p:cNvPr>
            <p:cNvGrpSpPr/>
            <p:nvPr/>
          </p:nvGrpSpPr>
          <p:grpSpPr>
            <a:xfrm>
              <a:off x="5056031" y="2256416"/>
              <a:ext cx="957600" cy="219240"/>
              <a:chOff x="5056031" y="2256416"/>
              <a:chExt cx="957600" cy="219240"/>
            </a:xfrm>
          </p:grpSpPr>
          <mc:AlternateContent xmlns:mc="http://schemas.openxmlformats.org/markup-compatibility/2006">
            <mc:Choice xmlns:p14="http://schemas.microsoft.com/office/powerpoint/2010/main" Requires="p14">
              <p:contentPart p14:bwMode="auto" r:id="rId203">
                <p14:nvContentPartPr>
                  <p14:cNvPr id="915" name="Pennanteckning 914">
                    <a:extLst>
                      <a:ext uri="{FF2B5EF4-FFF2-40B4-BE49-F238E27FC236}">
                        <a16:creationId xmlns:a16="http://schemas.microsoft.com/office/drawing/2014/main" id="{FEABD05F-0CEA-C9BA-E00D-2F9A1666D74A}"/>
                      </a:ext>
                    </a:extLst>
                  </p14:cNvPr>
                  <p14:cNvContentPartPr/>
                  <p14:nvPr/>
                </p14:nvContentPartPr>
                <p14:xfrm>
                  <a:off x="5056031" y="2357216"/>
                  <a:ext cx="236160" cy="110880"/>
                </p14:xfrm>
              </p:contentPart>
            </mc:Choice>
            <mc:Fallback>
              <p:pic>
                <p:nvPicPr>
                  <p:cNvPr id="915" name="Pennanteckning 914">
                    <a:extLst>
                      <a:ext uri="{FF2B5EF4-FFF2-40B4-BE49-F238E27FC236}">
                        <a16:creationId xmlns:a16="http://schemas.microsoft.com/office/drawing/2014/main" id="{FEABD05F-0CEA-C9BA-E00D-2F9A1666D74A}"/>
                      </a:ext>
                    </a:extLst>
                  </p:cNvPr>
                  <p:cNvPicPr/>
                  <p:nvPr/>
                </p:nvPicPr>
                <p:blipFill>
                  <a:blip r:embed="rId204"/>
                  <a:stretch>
                    <a:fillRect/>
                  </a:stretch>
                </p:blipFill>
                <p:spPr>
                  <a:xfrm>
                    <a:off x="5040911" y="2342096"/>
                    <a:ext cx="2667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916" name="Pennanteckning 915">
                    <a:extLst>
                      <a:ext uri="{FF2B5EF4-FFF2-40B4-BE49-F238E27FC236}">
                        <a16:creationId xmlns:a16="http://schemas.microsoft.com/office/drawing/2014/main" id="{07BA2B82-72B3-5449-90FC-838B89E1D78A}"/>
                      </a:ext>
                    </a:extLst>
                  </p14:cNvPr>
                  <p14:cNvContentPartPr/>
                  <p14:nvPr/>
                </p14:nvContentPartPr>
                <p14:xfrm>
                  <a:off x="5421791" y="2301056"/>
                  <a:ext cx="147600" cy="152640"/>
                </p14:xfrm>
              </p:contentPart>
            </mc:Choice>
            <mc:Fallback>
              <p:pic>
                <p:nvPicPr>
                  <p:cNvPr id="916" name="Pennanteckning 915">
                    <a:extLst>
                      <a:ext uri="{FF2B5EF4-FFF2-40B4-BE49-F238E27FC236}">
                        <a16:creationId xmlns:a16="http://schemas.microsoft.com/office/drawing/2014/main" id="{07BA2B82-72B3-5449-90FC-838B89E1D78A}"/>
                      </a:ext>
                    </a:extLst>
                  </p:cNvPr>
                  <p:cNvPicPr/>
                  <p:nvPr/>
                </p:nvPicPr>
                <p:blipFill>
                  <a:blip r:embed="rId206"/>
                  <a:stretch>
                    <a:fillRect/>
                  </a:stretch>
                </p:blipFill>
                <p:spPr>
                  <a:xfrm>
                    <a:off x="5406671" y="2285936"/>
                    <a:ext cx="1782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917" name="Pennanteckning 916">
                    <a:extLst>
                      <a:ext uri="{FF2B5EF4-FFF2-40B4-BE49-F238E27FC236}">
                        <a16:creationId xmlns:a16="http://schemas.microsoft.com/office/drawing/2014/main" id="{1583AC2C-31F8-6E70-8B7F-37FF87F11251}"/>
                      </a:ext>
                    </a:extLst>
                  </p14:cNvPr>
                  <p14:cNvContentPartPr/>
                  <p14:nvPr/>
                </p14:nvContentPartPr>
                <p14:xfrm>
                  <a:off x="5626631" y="2367296"/>
                  <a:ext cx="27000" cy="69840"/>
                </p14:xfrm>
              </p:contentPart>
            </mc:Choice>
            <mc:Fallback>
              <p:pic>
                <p:nvPicPr>
                  <p:cNvPr id="917" name="Pennanteckning 916">
                    <a:extLst>
                      <a:ext uri="{FF2B5EF4-FFF2-40B4-BE49-F238E27FC236}">
                        <a16:creationId xmlns:a16="http://schemas.microsoft.com/office/drawing/2014/main" id="{1583AC2C-31F8-6E70-8B7F-37FF87F11251}"/>
                      </a:ext>
                    </a:extLst>
                  </p:cNvPr>
                  <p:cNvPicPr/>
                  <p:nvPr/>
                </p:nvPicPr>
                <p:blipFill>
                  <a:blip r:embed="rId208"/>
                  <a:stretch>
                    <a:fillRect/>
                  </a:stretch>
                </p:blipFill>
                <p:spPr>
                  <a:xfrm>
                    <a:off x="5611511" y="2352176"/>
                    <a:ext cx="576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918" name="Pennanteckning 917">
                    <a:extLst>
                      <a:ext uri="{FF2B5EF4-FFF2-40B4-BE49-F238E27FC236}">
                        <a16:creationId xmlns:a16="http://schemas.microsoft.com/office/drawing/2014/main" id="{7226246F-1092-1853-1D05-91F9466B7C83}"/>
                      </a:ext>
                    </a:extLst>
                  </p14:cNvPr>
                  <p14:cNvContentPartPr/>
                  <p14:nvPr/>
                </p14:nvContentPartPr>
                <p14:xfrm>
                  <a:off x="5666231" y="2256416"/>
                  <a:ext cx="12240" cy="4680"/>
                </p14:xfrm>
              </p:contentPart>
            </mc:Choice>
            <mc:Fallback>
              <p:pic>
                <p:nvPicPr>
                  <p:cNvPr id="918" name="Pennanteckning 917">
                    <a:extLst>
                      <a:ext uri="{FF2B5EF4-FFF2-40B4-BE49-F238E27FC236}">
                        <a16:creationId xmlns:a16="http://schemas.microsoft.com/office/drawing/2014/main" id="{7226246F-1092-1853-1D05-91F9466B7C83}"/>
                      </a:ext>
                    </a:extLst>
                  </p:cNvPr>
                  <p:cNvPicPr/>
                  <p:nvPr/>
                </p:nvPicPr>
                <p:blipFill>
                  <a:blip r:embed="rId210"/>
                  <a:stretch>
                    <a:fillRect/>
                  </a:stretch>
                </p:blipFill>
                <p:spPr>
                  <a:xfrm>
                    <a:off x="5650751" y="2241296"/>
                    <a:ext cx="424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919" name="Pennanteckning 918">
                    <a:extLst>
                      <a:ext uri="{FF2B5EF4-FFF2-40B4-BE49-F238E27FC236}">
                        <a16:creationId xmlns:a16="http://schemas.microsoft.com/office/drawing/2014/main" id="{B4A384A0-7576-53C7-51C2-60348E0FB466}"/>
                      </a:ext>
                    </a:extLst>
                  </p14:cNvPr>
                  <p14:cNvContentPartPr/>
                  <p14:nvPr/>
                </p14:nvContentPartPr>
                <p14:xfrm>
                  <a:off x="5798351" y="2281256"/>
                  <a:ext cx="21960" cy="159480"/>
                </p14:xfrm>
              </p:contentPart>
            </mc:Choice>
            <mc:Fallback>
              <p:pic>
                <p:nvPicPr>
                  <p:cNvPr id="919" name="Pennanteckning 918">
                    <a:extLst>
                      <a:ext uri="{FF2B5EF4-FFF2-40B4-BE49-F238E27FC236}">
                        <a16:creationId xmlns:a16="http://schemas.microsoft.com/office/drawing/2014/main" id="{B4A384A0-7576-53C7-51C2-60348E0FB466}"/>
                      </a:ext>
                    </a:extLst>
                  </p:cNvPr>
                  <p:cNvPicPr/>
                  <p:nvPr/>
                </p:nvPicPr>
                <p:blipFill>
                  <a:blip r:embed="rId212"/>
                  <a:stretch>
                    <a:fillRect/>
                  </a:stretch>
                </p:blipFill>
                <p:spPr>
                  <a:xfrm>
                    <a:off x="5782871" y="2265776"/>
                    <a:ext cx="525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920" name="Pennanteckning 919">
                    <a:extLst>
                      <a:ext uri="{FF2B5EF4-FFF2-40B4-BE49-F238E27FC236}">
                        <a16:creationId xmlns:a16="http://schemas.microsoft.com/office/drawing/2014/main" id="{FBCF29D2-EEA8-9846-F713-05499C06FF2F}"/>
                      </a:ext>
                    </a:extLst>
                  </p14:cNvPr>
                  <p14:cNvContentPartPr/>
                  <p14:nvPr/>
                </p14:nvContentPartPr>
                <p14:xfrm>
                  <a:off x="5912111" y="2361536"/>
                  <a:ext cx="101520" cy="114120"/>
                </p14:xfrm>
              </p:contentPart>
            </mc:Choice>
            <mc:Fallback>
              <p:pic>
                <p:nvPicPr>
                  <p:cNvPr id="920" name="Pennanteckning 919">
                    <a:extLst>
                      <a:ext uri="{FF2B5EF4-FFF2-40B4-BE49-F238E27FC236}">
                        <a16:creationId xmlns:a16="http://schemas.microsoft.com/office/drawing/2014/main" id="{FBCF29D2-EEA8-9846-F713-05499C06FF2F}"/>
                      </a:ext>
                    </a:extLst>
                  </p:cNvPr>
                  <p:cNvPicPr/>
                  <p:nvPr/>
                </p:nvPicPr>
                <p:blipFill>
                  <a:blip r:embed="rId214"/>
                  <a:stretch>
                    <a:fillRect/>
                  </a:stretch>
                </p:blipFill>
                <p:spPr>
                  <a:xfrm>
                    <a:off x="5896991" y="2346056"/>
                    <a:ext cx="132120" cy="144720"/>
                  </a:xfrm>
                  <a:prstGeom prst="rect">
                    <a:avLst/>
                  </a:prstGeom>
                </p:spPr>
              </p:pic>
            </mc:Fallback>
          </mc:AlternateContent>
        </p:grpSp>
        <p:grpSp>
          <p:nvGrpSpPr>
            <p:cNvPr id="931" name="Grupp 930">
              <a:extLst>
                <a:ext uri="{FF2B5EF4-FFF2-40B4-BE49-F238E27FC236}">
                  <a16:creationId xmlns:a16="http://schemas.microsoft.com/office/drawing/2014/main" id="{7A2E224E-E859-0D8B-95A0-55947DDC451B}"/>
                </a:ext>
              </a:extLst>
            </p:cNvPr>
            <p:cNvGrpSpPr/>
            <p:nvPr/>
          </p:nvGrpSpPr>
          <p:grpSpPr>
            <a:xfrm>
              <a:off x="6332951" y="2301056"/>
              <a:ext cx="934920" cy="380520"/>
              <a:chOff x="6332951" y="2301056"/>
              <a:chExt cx="934920" cy="380520"/>
            </a:xfrm>
          </p:grpSpPr>
          <mc:AlternateContent xmlns:mc="http://schemas.openxmlformats.org/markup-compatibility/2006">
            <mc:Choice xmlns:p14="http://schemas.microsoft.com/office/powerpoint/2010/main" Requires="p14">
              <p:contentPart p14:bwMode="auto" r:id="rId215">
                <p14:nvContentPartPr>
                  <p14:cNvPr id="921" name="Pennanteckning 920">
                    <a:extLst>
                      <a:ext uri="{FF2B5EF4-FFF2-40B4-BE49-F238E27FC236}">
                        <a16:creationId xmlns:a16="http://schemas.microsoft.com/office/drawing/2014/main" id="{7B84629E-6B67-37BE-D196-07567F3DD1D1}"/>
                      </a:ext>
                    </a:extLst>
                  </p14:cNvPr>
                  <p14:cNvContentPartPr/>
                  <p14:nvPr/>
                </p14:nvContentPartPr>
                <p14:xfrm>
                  <a:off x="6332951" y="2301056"/>
                  <a:ext cx="139320" cy="171720"/>
                </p14:xfrm>
              </p:contentPart>
            </mc:Choice>
            <mc:Fallback>
              <p:pic>
                <p:nvPicPr>
                  <p:cNvPr id="921" name="Pennanteckning 920">
                    <a:extLst>
                      <a:ext uri="{FF2B5EF4-FFF2-40B4-BE49-F238E27FC236}">
                        <a16:creationId xmlns:a16="http://schemas.microsoft.com/office/drawing/2014/main" id="{7B84629E-6B67-37BE-D196-07567F3DD1D1}"/>
                      </a:ext>
                    </a:extLst>
                  </p:cNvPr>
                  <p:cNvPicPr/>
                  <p:nvPr/>
                </p:nvPicPr>
                <p:blipFill>
                  <a:blip r:embed="rId216"/>
                  <a:stretch>
                    <a:fillRect/>
                  </a:stretch>
                </p:blipFill>
                <p:spPr>
                  <a:xfrm>
                    <a:off x="6317831" y="2285936"/>
                    <a:ext cx="1695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922" name="Pennanteckning 921">
                    <a:extLst>
                      <a:ext uri="{FF2B5EF4-FFF2-40B4-BE49-F238E27FC236}">
                        <a16:creationId xmlns:a16="http://schemas.microsoft.com/office/drawing/2014/main" id="{74B04D47-C154-BE0B-E4ED-F7137B08AD1D}"/>
                      </a:ext>
                    </a:extLst>
                  </p14:cNvPr>
                  <p14:cNvContentPartPr/>
                  <p14:nvPr/>
                </p14:nvContentPartPr>
                <p14:xfrm>
                  <a:off x="6541391" y="2359736"/>
                  <a:ext cx="67320" cy="129960"/>
                </p14:xfrm>
              </p:contentPart>
            </mc:Choice>
            <mc:Fallback>
              <p:pic>
                <p:nvPicPr>
                  <p:cNvPr id="922" name="Pennanteckning 921">
                    <a:extLst>
                      <a:ext uri="{FF2B5EF4-FFF2-40B4-BE49-F238E27FC236}">
                        <a16:creationId xmlns:a16="http://schemas.microsoft.com/office/drawing/2014/main" id="{74B04D47-C154-BE0B-E4ED-F7137B08AD1D}"/>
                      </a:ext>
                    </a:extLst>
                  </p:cNvPr>
                  <p:cNvPicPr/>
                  <p:nvPr/>
                </p:nvPicPr>
                <p:blipFill>
                  <a:blip r:embed="rId218"/>
                  <a:stretch>
                    <a:fillRect/>
                  </a:stretch>
                </p:blipFill>
                <p:spPr>
                  <a:xfrm>
                    <a:off x="6525911" y="2344616"/>
                    <a:ext cx="979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923" name="Pennanteckning 922">
                    <a:extLst>
                      <a:ext uri="{FF2B5EF4-FFF2-40B4-BE49-F238E27FC236}">
                        <a16:creationId xmlns:a16="http://schemas.microsoft.com/office/drawing/2014/main" id="{4D1D62A6-44BD-39BF-7262-B357BD3CFA0D}"/>
                      </a:ext>
                    </a:extLst>
                  </p14:cNvPr>
                  <p14:cNvContentPartPr/>
                  <p14:nvPr/>
                </p14:nvContentPartPr>
                <p14:xfrm>
                  <a:off x="6670271" y="2360456"/>
                  <a:ext cx="88920" cy="127440"/>
                </p14:xfrm>
              </p:contentPart>
            </mc:Choice>
            <mc:Fallback>
              <p:pic>
                <p:nvPicPr>
                  <p:cNvPr id="923" name="Pennanteckning 922">
                    <a:extLst>
                      <a:ext uri="{FF2B5EF4-FFF2-40B4-BE49-F238E27FC236}">
                        <a16:creationId xmlns:a16="http://schemas.microsoft.com/office/drawing/2014/main" id="{4D1D62A6-44BD-39BF-7262-B357BD3CFA0D}"/>
                      </a:ext>
                    </a:extLst>
                  </p:cNvPr>
                  <p:cNvPicPr/>
                  <p:nvPr/>
                </p:nvPicPr>
                <p:blipFill>
                  <a:blip r:embed="rId220"/>
                  <a:stretch>
                    <a:fillRect/>
                  </a:stretch>
                </p:blipFill>
                <p:spPr>
                  <a:xfrm>
                    <a:off x="6654791" y="2345336"/>
                    <a:ext cx="1195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924" name="Pennanteckning 923">
                    <a:extLst>
                      <a:ext uri="{FF2B5EF4-FFF2-40B4-BE49-F238E27FC236}">
                        <a16:creationId xmlns:a16="http://schemas.microsoft.com/office/drawing/2014/main" id="{D722D965-99D7-AC0E-02F4-030BA34F92C9}"/>
                      </a:ext>
                    </a:extLst>
                  </p14:cNvPr>
                  <p14:cNvContentPartPr/>
                  <p14:nvPr/>
                </p14:nvContentPartPr>
                <p14:xfrm>
                  <a:off x="6811391" y="2403296"/>
                  <a:ext cx="16200" cy="278280"/>
                </p14:xfrm>
              </p:contentPart>
            </mc:Choice>
            <mc:Fallback>
              <p:pic>
                <p:nvPicPr>
                  <p:cNvPr id="924" name="Pennanteckning 923">
                    <a:extLst>
                      <a:ext uri="{FF2B5EF4-FFF2-40B4-BE49-F238E27FC236}">
                        <a16:creationId xmlns:a16="http://schemas.microsoft.com/office/drawing/2014/main" id="{D722D965-99D7-AC0E-02F4-030BA34F92C9}"/>
                      </a:ext>
                    </a:extLst>
                  </p:cNvPr>
                  <p:cNvPicPr/>
                  <p:nvPr/>
                </p:nvPicPr>
                <p:blipFill>
                  <a:blip r:embed="rId222"/>
                  <a:stretch>
                    <a:fillRect/>
                  </a:stretch>
                </p:blipFill>
                <p:spPr>
                  <a:xfrm>
                    <a:off x="6796271" y="2388176"/>
                    <a:ext cx="468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925" name="Pennanteckning 924">
                    <a:extLst>
                      <a:ext uri="{FF2B5EF4-FFF2-40B4-BE49-F238E27FC236}">
                        <a16:creationId xmlns:a16="http://schemas.microsoft.com/office/drawing/2014/main" id="{69D6DCF3-7751-A136-9687-00CBB4FED49A}"/>
                      </a:ext>
                    </a:extLst>
                  </p14:cNvPr>
                  <p14:cNvContentPartPr/>
                  <p14:nvPr/>
                </p14:nvContentPartPr>
                <p14:xfrm>
                  <a:off x="6820751" y="2403296"/>
                  <a:ext cx="61920" cy="59040"/>
                </p14:xfrm>
              </p:contentPart>
            </mc:Choice>
            <mc:Fallback>
              <p:pic>
                <p:nvPicPr>
                  <p:cNvPr id="925" name="Pennanteckning 924">
                    <a:extLst>
                      <a:ext uri="{FF2B5EF4-FFF2-40B4-BE49-F238E27FC236}">
                        <a16:creationId xmlns:a16="http://schemas.microsoft.com/office/drawing/2014/main" id="{69D6DCF3-7751-A136-9687-00CBB4FED49A}"/>
                      </a:ext>
                    </a:extLst>
                  </p:cNvPr>
                  <p:cNvPicPr/>
                  <p:nvPr/>
                </p:nvPicPr>
                <p:blipFill>
                  <a:blip r:embed="rId224"/>
                  <a:stretch>
                    <a:fillRect/>
                  </a:stretch>
                </p:blipFill>
                <p:spPr>
                  <a:xfrm>
                    <a:off x="6805631" y="2388176"/>
                    <a:ext cx="9252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926" name="Pennanteckning 925">
                    <a:extLst>
                      <a:ext uri="{FF2B5EF4-FFF2-40B4-BE49-F238E27FC236}">
                        <a16:creationId xmlns:a16="http://schemas.microsoft.com/office/drawing/2014/main" id="{D5A67F0F-4B49-E6D9-D4B0-BF2F025B1546}"/>
                      </a:ext>
                    </a:extLst>
                  </p14:cNvPr>
                  <p14:cNvContentPartPr/>
                  <p14:nvPr/>
                </p14:nvContentPartPr>
                <p14:xfrm>
                  <a:off x="6998951" y="2368016"/>
                  <a:ext cx="268920" cy="116640"/>
                </p14:xfrm>
              </p:contentPart>
            </mc:Choice>
            <mc:Fallback>
              <p:pic>
                <p:nvPicPr>
                  <p:cNvPr id="926" name="Pennanteckning 925">
                    <a:extLst>
                      <a:ext uri="{FF2B5EF4-FFF2-40B4-BE49-F238E27FC236}">
                        <a16:creationId xmlns:a16="http://schemas.microsoft.com/office/drawing/2014/main" id="{D5A67F0F-4B49-E6D9-D4B0-BF2F025B1546}"/>
                      </a:ext>
                    </a:extLst>
                  </p:cNvPr>
                  <p:cNvPicPr/>
                  <p:nvPr/>
                </p:nvPicPr>
                <p:blipFill>
                  <a:blip r:embed="rId226"/>
                  <a:stretch>
                    <a:fillRect/>
                  </a:stretch>
                </p:blipFill>
                <p:spPr>
                  <a:xfrm>
                    <a:off x="6983831" y="2352896"/>
                    <a:ext cx="299520" cy="146880"/>
                  </a:xfrm>
                  <a:prstGeom prst="rect">
                    <a:avLst/>
                  </a:prstGeom>
                </p:spPr>
              </p:pic>
            </mc:Fallback>
          </mc:AlternateContent>
        </p:grpSp>
        <p:grpSp>
          <p:nvGrpSpPr>
            <p:cNvPr id="930" name="Grupp 929">
              <a:extLst>
                <a:ext uri="{FF2B5EF4-FFF2-40B4-BE49-F238E27FC236}">
                  <a16:creationId xmlns:a16="http://schemas.microsoft.com/office/drawing/2014/main" id="{C4E64D8C-36BF-3235-202E-B1903F9D5F59}"/>
                </a:ext>
              </a:extLst>
            </p:cNvPr>
            <p:cNvGrpSpPr/>
            <p:nvPr/>
          </p:nvGrpSpPr>
          <p:grpSpPr>
            <a:xfrm>
              <a:off x="7648391" y="2235896"/>
              <a:ext cx="776520" cy="430920"/>
              <a:chOff x="7648391" y="2235896"/>
              <a:chExt cx="776520" cy="430920"/>
            </a:xfrm>
          </p:grpSpPr>
          <mc:AlternateContent xmlns:mc="http://schemas.openxmlformats.org/markup-compatibility/2006">
            <mc:Choice xmlns:p14="http://schemas.microsoft.com/office/powerpoint/2010/main" Requires="p14">
              <p:contentPart p14:bwMode="auto" r:id="rId227">
                <p14:nvContentPartPr>
                  <p14:cNvPr id="927" name="Pennanteckning 926">
                    <a:extLst>
                      <a:ext uri="{FF2B5EF4-FFF2-40B4-BE49-F238E27FC236}">
                        <a16:creationId xmlns:a16="http://schemas.microsoft.com/office/drawing/2014/main" id="{130E6F36-7C66-1E83-6D6E-20B17FE45596}"/>
                      </a:ext>
                    </a:extLst>
                  </p14:cNvPr>
                  <p14:cNvContentPartPr/>
                  <p14:nvPr/>
                </p14:nvContentPartPr>
                <p14:xfrm>
                  <a:off x="7648391" y="2235896"/>
                  <a:ext cx="64080" cy="242640"/>
                </p14:xfrm>
              </p:contentPart>
            </mc:Choice>
            <mc:Fallback>
              <p:pic>
                <p:nvPicPr>
                  <p:cNvPr id="927" name="Pennanteckning 926">
                    <a:extLst>
                      <a:ext uri="{FF2B5EF4-FFF2-40B4-BE49-F238E27FC236}">
                        <a16:creationId xmlns:a16="http://schemas.microsoft.com/office/drawing/2014/main" id="{130E6F36-7C66-1E83-6D6E-20B17FE45596}"/>
                      </a:ext>
                    </a:extLst>
                  </p:cNvPr>
                  <p:cNvPicPr/>
                  <p:nvPr/>
                </p:nvPicPr>
                <p:blipFill>
                  <a:blip r:embed="rId228"/>
                  <a:stretch>
                    <a:fillRect/>
                  </a:stretch>
                </p:blipFill>
                <p:spPr>
                  <a:xfrm>
                    <a:off x="7632911" y="2220776"/>
                    <a:ext cx="943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928" name="Pennanteckning 927">
                    <a:extLst>
                      <a:ext uri="{FF2B5EF4-FFF2-40B4-BE49-F238E27FC236}">
                        <a16:creationId xmlns:a16="http://schemas.microsoft.com/office/drawing/2014/main" id="{10A347F1-9F9A-E847-5D0B-3EDDC04CE890}"/>
                      </a:ext>
                    </a:extLst>
                  </p14:cNvPr>
                  <p14:cNvContentPartPr/>
                  <p14:nvPr/>
                </p14:nvContentPartPr>
                <p14:xfrm>
                  <a:off x="7745231" y="2397536"/>
                  <a:ext cx="231120" cy="269280"/>
                </p14:xfrm>
              </p:contentPart>
            </mc:Choice>
            <mc:Fallback>
              <p:pic>
                <p:nvPicPr>
                  <p:cNvPr id="928" name="Pennanteckning 927">
                    <a:extLst>
                      <a:ext uri="{FF2B5EF4-FFF2-40B4-BE49-F238E27FC236}">
                        <a16:creationId xmlns:a16="http://schemas.microsoft.com/office/drawing/2014/main" id="{10A347F1-9F9A-E847-5D0B-3EDDC04CE890}"/>
                      </a:ext>
                    </a:extLst>
                  </p:cNvPr>
                  <p:cNvPicPr/>
                  <p:nvPr/>
                </p:nvPicPr>
                <p:blipFill>
                  <a:blip r:embed="rId230"/>
                  <a:stretch>
                    <a:fillRect/>
                  </a:stretch>
                </p:blipFill>
                <p:spPr>
                  <a:xfrm>
                    <a:off x="7730111" y="2382056"/>
                    <a:ext cx="26172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929" name="Pennanteckning 928">
                    <a:extLst>
                      <a:ext uri="{FF2B5EF4-FFF2-40B4-BE49-F238E27FC236}">
                        <a16:creationId xmlns:a16="http://schemas.microsoft.com/office/drawing/2014/main" id="{A971D66B-B740-889F-E620-5B70C7B849CB}"/>
                      </a:ext>
                    </a:extLst>
                  </p14:cNvPr>
                  <p14:cNvContentPartPr/>
                  <p14:nvPr/>
                </p14:nvContentPartPr>
                <p14:xfrm>
                  <a:off x="8036471" y="2357936"/>
                  <a:ext cx="388440" cy="141840"/>
                </p14:xfrm>
              </p:contentPart>
            </mc:Choice>
            <mc:Fallback>
              <p:pic>
                <p:nvPicPr>
                  <p:cNvPr id="929" name="Pennanteckning 928">
                    <a:extLst>
                      <a:ext uri="{FF2B5EF4-FFF2-40B4-BE49-F238E27FC236}">
                        <a16:creationId xmlns:a16="http://schemas.microsoft.com/office/drawing/2014/main" id="{A971D66B-B740-889F-E620-5B70C7B849CB}"/>
                      </a:ext>
                    </a:extLst>
                  </p:cNvPr>
                  <p:cNvPicPr/>
                  <p:nvPr/>
                </p:nvPicPr>
                <p:blipFill>
                  <a:blip r:embed="rId232"/>
                  <a:stretch>
                    <a:fillRect/>
                  </a:stretch>
                </p:blipFill>
                <p:spPr>
                  <a:xfrm>
                    <a:off x="8021351" y="2342816"/>
                    <a:ext cx="419040" cy="172440"/>
                  </a:xfrm>
                  <a:prstGeom prst="rect">
                    <a:avLst/>
                  </a:prstGeom>
                </p:spPr>
              </p:pic>
            </mc:Fallback>
          </mc:AlternateContent>
        </p:grpSp>
      </p:grpSp>
      <p:grpSp>
        <p:nvGrpSpPr>
          <p:cNvPr id="1027" name="Grupp 1026">
            <a:extLst>
              <a:ext uri="{FF2B5EF4-FFF2-40B4-BE49-F238E27FC236}">
                <a16:creationId xmlns:a16="http://schemas.microsoft.com/office/drawing/2014/main" id="{D3A7DE02-AD1F-3C91-1AB5-21F1F27FEDB8}"/>
              </a:ext>
            </a:extLst>
          </p:cNvPr>
          <p:cNvGrpSpPr/>
          <p:nvPr/>
        </p:nvGrpSpPr>
        <p:grpSpPr>
          <a:xfrm>
            <a:off x="4995911" y="2850776"/>
            <a:ext cx="3250080" cy="997920"/>
            <a:chOff x="4995911" y="2850776"/>
            <a:chExt cx="3250080" cy="997920"/>
          </a:xfrm>
        </p:grpSpPr>
        <p:grpSp>
          <p:nvGrpSpPr>
            <p:cNvPr id="956" name="Grupp 955">
              <a:extLst>
                <a:ext uri="{FF2B5EF4-FFF2-40B4-BE49-F238E27FC236}">
                  <a16:creationId xmlns:a16="http://schemas.microsoft.com/office/drawing/2014/main" id="{9895FDF3-38A2-2025-1E3E-7D9349B702B2}"/>
                </a:ext>
              </a:extLst>
            </p:cNvPr>
            <p:cNvGrpSpPr/>
            <p:nvPr/>
          </p:nvGrpSpPr>
          <p:grpSpPr>
            <a:xfrm>
              <a:off x="5017511" y="2881016"/>
              <a:ext cx="1728360" cy="389520"/>
              <a:chOff x="5017511" y="2881016"/>
              <a:chExt cx="1728360" cy="389520"/>
            </a:xfrm>
          </p:grpSpPr>
          <mc:AlternateContent xmlns:mc="http://schemas.openxmlformats.org/markup-compatibility/2006">
            <mc:Choice xmlns:p14="http://schemas.microsoft.com/office/powerpoint/2010/main" Requires="p14">
              <p:contentPart p14:bwMode="auto" r:id="rId233">
                <p14:nvContentPartPr>
                  <p14:cNvPr id="933" name="Pennanteckning 932">
                    <a:extLst>
                      <a:ext uri="{FF2B5EF4-FFF2-40B4-BE49-F238E27FC236}">
                        <a16:creationId xmlns:a16="http://schemas.microsoft.com/office/drawing/2014/main" id="{09A658E8-939E-1143-7BEF-93CAB45320AB}"/>
                      </a:ext>
                    </a:extLst>
                  </p14:cNvPr>
                  <p14:cNvContentPartPr/>
                  <p14:nvPr/>
                </p14:nvContentPartPr>
                <p14:xfrm>
                  <a:off x="5017511" y="2942936"/>
                  <a:ext cx="57240" cy="142560"/>
                </p14:xfrm>
              </p:contentPart>
            </mc:Choice>
            <mc:Fallback>
              <p:pic>
                <p:nvPicPr>
                  <p:cNvPr id="933" name="Pennanteckning 932">
                    <a:extLst>
                      <a:ext uri="{FF2B5EF4-FFF2-40B4-BE49-F238E27FC236}">
                        <a16:creationId xmlns:a16="http://schemas.microsoft.com/office/drawing/2014/main" id="{09A658E8-939E-1143-7BEF-93CAB45320AB}"/>
                      </a:ext>
                    </a:extLst>
                  </p:cNvPr>
                  <p:cNvPicPr/>
                  <p:nvPr/>
                </p:nvPicPr>
                <p:blipFill>
                  <a:blip r:embed="rId234"/>
                  <a:stretch>
                    <a:fillRect/>
                  </a:stretch>
                </p:blipFill>
                <p:spPr>
                  <a:xfrm>
                    <a:off x="5002391" y="2927816"/>
                    <a:ext cx="8784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934" name="Pennanteckning 933">
                    <a:extLst>
                      <a:ext uri="{FF2B5EF4-FFF2-40B4-BE49-F238E27FC236}">
                        <a16:creationId xmlns:a16="http://schemas.microsoft.com/office/drawing/2014/main" id="{4F9341A8-F38E-A959-A7CD-1D30648D0F5A}"/>
                      </a:ext>
                    </a:extLst>
                  </p14:cNvPr>
                  <p14:cNvContentPartPr/>
                  <p14:nvPr/>
                </p14:nvContentPartPr>
                <p14:xfrm>
                  <a:off x="5168351" y="3013136"/>
                  <a:ext cx="16200" cy="257400"/>
                </p14:xfrm>
              </p:contentPart>
            </mc:Choice>
            <mc:Fallback>
              <p:pic>
                <p:nvPicPr>
                  <p:cNvPr id="934" name="Pennanteckning 933">
                    <a:extLst>
                      <a:ext uri="{FF2B5EF4-FFF2-40B4-BE49-F238E27FC236}">
                        <a16:creationId xmlns:a16="http://schemas.microsoft.com/office/drawing/2014/main" id="{4F9341A8-F38E-A959-A7CD-1D30648D0F5A}"/>
                      </a:ext>
                    </a:extLst>
                  </p:cNvPr>
                  <p:cNvPicPr/>
                  <p:nvPr/>
                </p:nvPicPr>
                <p:blipFill>
                  <a:blip r:embed="rId236"/>
                  <a:stretch>
                    <a:fillRect/>
                  </a:stretch>
                </p:blipFill>
                <p:spPr>
                  <a:xfrm>
                    <a:off x="5152871" y="2998016"/>
                    <a:ext cx="4680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935" name="Pennanteckning 934">
                    <a:extLst>
                      <a:ext uri="{FF2B5EF4-FFF2-40B4-BE49-F238E27FC236}">
                        <a16:creationId xmlns:a16="http://schemas.microsoft.com/office/drawing/2014/main" id="{905EA911-E6F7-6D61-6F59-572826D93299}"/>
                      </a:ext>
                    </a:extLst>
                  </p14:cNvPr>
                  <p14:cNvContentPartPr/>
                  <p14:nvPr/>
                </p14:nvContentPartPr>
                <p14:xfrm>
                  <a:off x="5150711" y="2965616"/>
                  <a:ext cx="83160" cy="91440"/>
                </p14:xfrm>
              </p:contentPart>
            </mc:Choice>
            <mc:Fallback>
              <p:pic>
                <p:nvPicPr>
                  <p:cNvPr id="935" name="Pennanteckning 934">
                    <a:extLst>
                      <a:ext uri="{FF2B5EF4-FFF2-40B4-BE49-F238E27FC236}">
                        <a16:creationId xmlns:a16="http://schemas.microsoft.com/office/drawing/2014/main" id="{905EA911-E6F7-6D61-6F59-572826D93299}"/>
                      </a:ext>
                    </a:extLst>
                  </p:cNvPr>
                  <p:cNvPicPr/>
                  <p:nvPr/>
                </p:nvPicPr>
                <p:blipFill>
                  <a:blip r:embed="rId238"/>
                  <a:stretch>
                    <a:fillRect/>
                  </a:stretch>
                </p:blipFill>
                <p:spPr>
                  <a:xfrm>
                    <a:off x="5135591" y="2950496"/>
                    <a:ext cx="11376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936" name="Pennanteckning 935">
                    <a:extLst>
                      <a:ext uri="{FF2B5EF4-FFF2-40B4-BE49-F238E27FC236}">
                        <a16:creationId xmlns:a16="http://schemas.microsoft.com/office/drawing/2014/main" id="{9DA36D1E-1055-11D6-A37E-4D221D2F08CF}"/>
                      </a:ext>
                    </a:extLst>
                  </p14:cNvPr>
                  <p14:cNvContentPartPr/>
                  <p14:nvPr/>
                </p14:nvContentPartPr>
                <p14:xfrm>
                  <a:off x="5371751" y="2938976"/>
                  <a:ext cx="174240" cy="156960"/>
                </p14:xfrm>
              </p:contentPart>
            </mc:Choice>
            <mc:Fallback>
              <p:pic>
                <p:nvPicPr>
                  <p:cNvPr id="936" name="Pennanteckning 935">
                    <a:extLst>
                      <a:ext uri="{FF2B5EF4-FFF2-40B4-BE49-F238E27FC236}">
                        <a16:creationId xmlns:a16="http://schemas.microsoft.com/office/drawing/2014/main" id="{9DA36D1E-1055-11D6-A37E-4D221D2F08CF}"/>
                      </a:ext>
                    </a:extLst>
                  </p:cNvPr>
                  <p:cNvPicPr/>
                  <p:nvPr/>
                </p:nvPicPr>
                <p:blipFill>
                  <a:blip r:embed="rId240"/>
                  <a:stretch>
                    <a:fillRect/>
                  </a:stretch>
                </p:blipFill>
                <p:spPr>
                  <a:xfrm>
                    <a:off x="5356271" y="2923496"/>
                    <a:ext cx="2048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937" name="Pennanteckning 936">
                    <a:extLst>
                      <a:ext uri="{FF2B5EF4-FFF2-40B4-BE49-F238E27FC236}">
                        <a16:creationId xmlns:a16="http://schemas.microsoft.com/office/drawing/2014/main" id="{AA17229A-786D-671D-13E3-33D8DE8859AA}"/>
                      </a:ext>
                    </a:extLst>
                  </p14:cNvPr>
                  <p14:cNvContentPartPr/>
                  <p14:nvPr/>
                </p14:nvContentPartPr>
                <p14:xfrm>
                  <a:off x="5615831" y="2985776"/>
                  <a:ext cx="64080" cy="109800"/>
                </p14:xfrm>
              </p:contentPart>
            </mc:Choice>
            <mc:Fallback>
              <p:pic>
                <p:nvPicPr>
                  <p:cNvPr id="937" name="Pennanteckning 936">
                    <a:extLst>
                      <a:ext uri="{FF2B5EF4-FFF2-40B4-BE49-F238E27FC236}">
                        <a16:creationId xmlns:a16="http://schemas.microsoft.com/office/drawing/2014/main" id="{AA17229A-786D-671D-13E3-33D8DE8859AA}"/>
                      </a:ext>
                    </a:extLst>
                  </p:cNvPr>
                  <p:cNvPicPr/>
                  <p:nvPr/>
                </p:nvPicPr>
                <p:blipFill>
                  <a:blip r:embed="rId242"/>
                  <a:stretch>
                    <a:fillRect/>
                  </a:stretch>
                </p:blipFill>
                <p:spPr>
                  <a:xfrm>
                    <a:off x="5600711" y="2970296"/>
                    <a:ext cx="943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938" name="Pennanteckning 937">
                    <a:extLst>
                      <a:ext uri="{FF2B5EF4-FFF2-40B4-BE49-F238E27FC236}">
                        <a16:creationId xmlns:a16="http://schemas.microsoft.com/office/drawing/2014/main" id="{692CD5EA-FE3B-3F4D-FDED-7DA7A6B4690E}"/>
                      </a:ext>
                    </a:extLst>
                  </p14:cNvPr>
                  <p14:cNvContentPartPr/>
                  <p14:nvPr/>
                </p14:nvContentPartPr>
                <p14:xfrm>
                  <a:off x="5744711" y="3030056"/>
                  <a:ext cx="34560" cy="68760"/>
                </p14:xfrm>
              </p:contentPart>
            </mc:Choice>
            <mc:Fallback>
              <p:pic>
                <p:nvPicPr>
                  <p:cNvPr id="938" name="Pennanteckning 937">
                    <a:extLst>
                      <a:ext uri="{FF2B5EF4-FFF2-40B4-BE49-F238E27FC236}">
                        <a16:creationId xmlns:a16="http://schemas.microsoft.com/office/drawing/2014/main" id="{692CD5EA-FE3B-3F4D-FDED-7DA7A6B4690E}"/>
                      </a:ext>
                    </a:extLst>
                  </p:cNvPr>
                  <p:cNvPicPr/>
                  <p:nvPr/>
                </p:nvPicPr>
                <p:blipFill>
                  <a:blip r:embed="rId244"/>
                  <a:stretch>
                    <a:fillRect/>
                  </a:stretch>
                </p:blipFill>
                <p:spPr>
                  <a:xfrm>
                    <a:off x="5729591" y="3014576"/>
                    <a:ext cx="651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939" name="Pennanteckning 938">
                    <a:extLst>
                      <a:ext uri="{FF2B5EF4-FFF2-40B4-BE49-F238E27FC236}">
                        <a16:creationId xmlns:a16="http://schemas.microsoft.com/office/drawing/2014/main" id="{F5389F4B-932C-AF90-458E-E5CB401CF613}"/>
                      </a:ext>
                    </a:extLst>
                  </p14:cNvPr>
                  <p14:cNvContentPartPr/>
                  <p14:nvPr/>
                </p14:nvContentPartPr>
                <p14:xfrm>
                  <a:off x="5796911" y="2909456"/>
                  <a:ext cx="15840" cy="81360"/>
                </p14:xfrm>
              </p:contentPart>
            </mc:Choice>
            <mc:Fallback>
              <p:pic>
                <p:nvPicPr>
                  <p:cNvPr id="939" name="Pennanteckning 938">
                    <a:extLst>
                      <a:ext uri="{FF2B5EF4-FFF2-40B4-BE49-F238E27FC236}">
                        <a16:creationId xmlns:a16="http://schemas.microsoft.com/office/drawing/2014/main" id="{F5389F4B-932C-AF90-458E-E5CB401CF613}"/>
                      </a:ext>
                    </a:extLst>
                  </p:cNvPr>
                  <p:cNvPicPr/>
                  <p:nvPr/>
                </p:nvPicPr>
                <p:blipFill>
                  <a:blip r:embed="rId246"/>
                  <a:stretch>
                    <a:fillRect/>
                  </a:stretch>
                </p:blipFill>
                <p:spPr>
                  <a:xfrm>
                    <a:off x="5781791" y="2894336"/>
                    <a:ext cx="464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940" name="Pennanteckning 939">
                    <a:extLst>
                      <a:ext uri="{FF2B5EF4-FFF2-40B4-BE49-F238E27FC236}">
                        <a16:creationId xmlns:a16="http://schemas.microsoft.com/office/drawing/2014/main" id="{E2253C5A-FF54-A04C-10CB-3CB5DDB673E8}"/>
                      </a:ext>
                    </a:extLst>
                  </p14:cNvPr>
                  <p14:cNvContentPartPr/>
                  <p14:nvPr/>
                </p14:nvContentPartPr>
                <p14:xfrm>
                  <a:off x="5876111" y="2971376"/>
                  <a:ext cx="157680" cy="95040"/>
                </p14:xfrm>
              </p:contentPart>
            </mc:Choice>
            <mc:Fallback>
              <p:pic>
                <p:nvPicPr>
                  <p:cNvPr id="940" name="Pennanteckning 939">
                    <a:extLst>
                      <a:ext uri="{FF2B5EF4-FFF2-40B4-BE49-F238E27FC236}">
                        <a16:creationId xmlns:a16="http://schemas.microsoft.com/office/drawing/2014/main" id="{E2253C5A-FF54-A04C-10CB-3CB5DDB673E8}"/>
                      </a:ext>
                    </a:extLst>
                  </p:cNvPr>
                  <p:cNvPicPr/>
                  <p:nvPr/>
                </p:nvPicPr>
                <p:blipFill>
                  <a:blip r:embed="rId248"/>
                  <a:stretch>
                    <a:fillRect/>
                  </a:stretch>
                </p:blipFill>
                <p:spPr>
                  <a:xfrm>
                    <a:off x="5860991" y="2956256"/>
                    <a:ext cx="1882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941" name="Pennanteckning 940">
                    <a:extLst>
                      <a:ext uri="{FF2B5EF4-FFF2-40B4-BE49-F238E27FC236}">
                        <a16:creationId xmlns:a16="http://schemas.microsoft.com/office/drawing/2014/main" id="{A4C120FF-DF56-C79E-D7ED-0276950B9299}"/>
                      </a:ext>
                    </a:extLst>
                  </p14:cNvPr>
                  <p14:cNvContentPartPr/>
                  <p14:nvPr/>
                </p14:nvContentPartPr>
                <p14:xfrm>
                  <a:off x="6072671" y="2881016"/>
                  <a:ext cx="39600" cy="171360"/>
                </p14:xfrm>
              </p:contentPart>
            </mc:Choice>
            <mc:Fallback>
              <p:pic>
                <p:nvPicPr>
                  <p:cNvPr id="941" name="Pennanteckning 940">
                    <a:extLst>
                      <a:ext uri="{FF2B5EF4-FFF2-40B4-BE49-F238E27FC236}">
                        <a16:creationId xmlns:a16="http://schemas.microsoft.com/office/drawing/2014/main" id="{A4C120FF-DF56-C79E-D7ED-0276950B9299}"/>
                      </a:ext>
                    </a:extLst>
                  </p:cNvPr>
                  <p:cNvPicPr/>
                  <p:nvPr/>
                </p:nvPicPr>
                <p:blipFill>
                  <a:blip r:embed="rId250"/>
                  <a:stretch>
                    <a:fillRect/>
                  </a:stretch>
                </p:blipFill>
                <p:spPr>
                  <a:xfrm>
                    <a:off x="6057551" y="2865896"/>
                    <a:ext cx="702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942" name="Pennanteckning 941">
                    <a:extLst>
                      <a:ext uri="{FF2B5EF4-FFF2-40B4-BE49-F238E27FC236}">
                        <a16:creationId xmlns:a16="http://schemas.microsoft.com/office/drawing/2014/main" id="{A35670F1-47B0-101D-029D-0AF1AF127A97}"/>
                      </a:ext>
                    </a:extLst>
                  </p14:cNvPr>
                  <p14:cNvContentPartPr/>
                  <p14:nvPr/>
                </p14:nvContentPartPr>
                <p14:xfrm>
                  <a:off x="6168791" y="2991536"/>
                  <a:ext cx="3600" cy="65880"/>
                </p14:xfrm>
              </p:contentPart>
            </mc:Choice>
            <mc:Fallback>
              <p:pic>
                <p:nvPicPr>
                  <p:cNvPr id="942" name="Pennanteckning 941">
                    <a:extLst>
                      <a:ext uri="{FF2B5EF4-FFF2-40B4-BE49-F238E27FC236}">
                        <a16:creationId xmlns:a16="http://schemas.microsoft.com/office/drawing/2014/main" id="{A35670F1-47B0-101D-029D-0AF1AF127A97}"/>
                      </a:ext>
                    </a:extLst>
                  </p:cNvPr>
                  <p:cNvPicPr/>
                  <p:nvPr/>
                </p:nvPicPr>
                <p:blipFill>
                  <a:blip r:embed="rId252"/>
                  <a:stretch>
                    <a:fillRect/>
                  </a:stretch>
                </p:blipFill>
                <p:spPr>
                  <a:xfrm>
                    <a:off x="6153671" y="2976416"/>
                    <a:ext cx="342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943" name="Pennanteckning 942">
                    <a:extLst>
                      <a:ext uri="{FF2B5EF4-FFF2-40B4-BE49-F238E27FC236}">
                        <a16:creationId xmlns:a16="http://schemas.microsoft.com/office/drawing/2014/main" id="{05E4D5A5-E596-D0D7-9C4F-E32E3780EA20}"/>
                      </a:ext>
                    </a:extLst>
                  </p14:cNvPr>
                  <p14:cNvContentPartPr/>
                  <p14:nvPr/>
                </p14:nvContentPartPr>
                <p14:xfrm>
                  <a:off x="6216671" y="2889296"/>
                  <a:ext cx="15480" cy="23040"/>
                </p14:xfrm>
              </p:contentPart>
            </mc:Choice>
            <mc:Fallback>
              <p:pic>
                <p:nvPicPr>
                  <p:cNvPr id="943" name="Pennanteckning 942">
                    <a:extLst>
                      <a:ext uri="{FF2B5EF4-FFF2-40B4-BE49-F238E27FC236}">
                        <a16:creationId xmlns:a16="http://schemas.microsoft.com/office/drawing/2014/main" id="{05E4D5A5-E596-D0D7-9C4F-E32E3780EA20}"/>
                      </a:ext>
                    </a:extLst>
                  </p:cNvPr>
                  <p:cNvPicPr/>
                  <p:nvPr/>
                </p:nvPicPr>
                <p:blipFill>
                  <a:blip r:embed="rId254"/>
                  <a:stretch>
                    <a:fillRect/>
                  </a:stretch>
                </p:blipFill>
                <p:spPr>
                  <a:xfrm>
                    <a:off x="6201551" y="2874176"/>
                    <a:ext cx="460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944" name="Pennanteckning 943">
                    <a:extLst>
                      <a:ext uri="{FF2B5EF4-FFF2-40B4-BE49-F238E27FC236}">
                        <a16:creationId xmlns:a16="http://schemas.microsoft.com/office/drawing/2014/main" id="{C7F37E16-DC65-D386-7058-2282E5BDDA70}"/>
                      </a:ext>
                    </a:extLst>
                  </p14:cNvPr>
                  <p14:cNvContentPartPr/>
                  <p14:nvPr/>
                </p14:nvContentPartPr>
                <p14:xfrm>
                  <a:off x="6305231" y="2942936"/>
                  <a:ext cx="47880" cy="176040"/>
                </p14:xfrm>
              </p:contentPart>
            </mc:Choice>
            <mc:Fallback>
              <p:pic>
                <p:nvPicPr>
                  <p:cNvPr id="944" name="Pennanteckning 943">
                    <a:extLst>
                      <a:ext uri="{FF2B5EF4-FFF2-40B4-BE49-F238E27FC236}">
                        <a16:creationId xmlns:a16="http://schemas.microsoft.com/office/drawing/2014/main" id="{C7F37E16-DC65-D386-7058-2282E5BDDA70}"/>
                      </a:ext>
                    </a:extLst>
                  </p:cNvPr>
                  <p:cNvPicPr/>
                  <p:nvPr/>
                </p:nvPicPr>
                <p:blipFill>
                  <a:blip r:embed="rId256"/>
                  <a:stretch>
                    <a:fillRect/>
                  </a:stretch>
                </p:blipFill>
                <p:spPr>
                  <a:xfrm>
                    <a:off x="6290111" y="2927816"/>
                    <a:ext cx="784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945" name="Pennanteckning 944">
                    <a:extLst>
                      <a:ext uri="{FF2B5EF4-FFF2-40B4-BE49-F238E27FC236}">
                        <a16:creationId xmlns:a16="http://schemas.microsoft.com/office/drawing/2014/main" id="{53C21693-933D-9FD3-B361-7C02A979FA32}"/>
                      </a:ext>
                    </a:extLst>
                  </p14:cNvPr>
                  <p14:cNvContentPartPr/>
                  <p14:nvPr/>
                </p14:nvContentPartPr>
                <p14:xfrm>
                  <a:off x="6316031" y="2924576"/>
                  <a:ext cx="272160" cy="136440"/>
                </p14:xfrm>
              </p:contentPart>
            </mc:Choice>
            <mc:Fallback>
              <p:pic>
                <p:nvPicPr>
                  <p:cNvPr id="945" name="Pennanteckning 944">
                    <a:extLst>
                      <a:ext uri="{FF2B5EF4-FFF2-40B4-BE49-F238E27FC236}">
                        <a16:creationId xmlns:a16="http://schemas.microsoft.com/office/drawing/2014/main" id="{53C21693-933D-9FD3-B361-7C02A979FA32}"/>
                      </a:ext>
                    </a:extLst>
                  </p:cNvPr>
                  <p:cNvPicPr/>
                  <p:nvPr/>
                </p:nvPicPr>
                <p:blipFill>
                  <a:blip r:embed="rId258"/>
                  <a:stretch>
                    <a:fillRect/>
                  </a:stretch>
                </p:blipFill>
                <p:spPr>
                  <a:xfrm>
                    <a:off x="6300911" y="2909456"/>
                    <a:ext cx="3027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946" name="Pennanteckning 945">
                    <a:extLst>
                      <a:ext uri="{FF2B5EF4-FFF2-40B4-BE49-F238E27FC236}">
                        <a16:creationId xmlns:a16="http://schemas.microsoft.com/office/drawing/2014/main" id="{0B80F8B2-D3F4-C6D2-A6EA-3FBD94683AD6}"/>
                      </a:ext>
                    </a:extLst>
                  </p14:cNvPr>
                  <p14:cNvContentPartPr/>
                  <p14:nvPr/>
                </p14:nvContentPartPr>
                <p14:xfrm>
                  <a:off x="6710231" y="2942936"/>
                  <a:ext cx="35640" cy="125280"/>
                </p14:xfrm>
              </p:contentPart>
            </mc:Choice>
            <mc:Fallback>
              <p:pic>
                <p:nvPicPr>
                  <p:cNvPr id="946" name="Pennanteckning 945">
                    <a:extLst>
                      <a:ext uri="{FF2B5EF4-FFF2-40B4-BE49-F238E27FC236}">
                        <a16:creationId xmlns:a16="http://schemas.microsoft.com/office/drawing/2014/main" id="{0B80F8B2-D3F4-C6D2-A6EA-3FBD94683AD6}"/>
                      </a:ext>
                    </a:extLst>
                  </p:cNvPr>
                  <p:cNvPicPr/>
                  <p:nvPr/>
                </p:nvPicPr>
                <p:blipFill>
                  <a:blip r:embed="rId260"/>
                  <a:stretch>
                    <a:fillRect/>
                  </a:stretch>
                </p:blipFill>
                <p:spPr>
                  <a:xfrm>
                    <a:off x="6695111" y="2927456"/>
                    <a:ext cx="65880" cy="155520"/>
                  </a:xfrm>
                  <a:prstGeom prst="rect">
                    <a:avLst/>
                  </a:prstGeom>
                </p:spPr>
              </p:pic>
            </mc:Fallback>
          </mc:AlternateContent>
        </p:grpSp>
        <p:grpSp>
          <p:nvGrpSpPr>
            <p:cNvPr id="955" name="Grupp 954">
              <a:extLst>
                <a:ext uri="{FF2B5EF4-FFF2-40B4-BE49-F238E27FC236}">
                  <a16:creationId xmlns:a16="http://schemas.microsoft.com/office/drawing/2014/main" id="{43B35CF7-E570-A016-4FAE-0875C33717F7}"/>
                </a:ext>
              </a:extLst>
            </p:cNvPr>
            <p:cNvGrpSpPr/>
            <p:nvPr/>
          </p:nvGrpSpPr>
          <p:grpSpPr>
            <a:xfrm>
              <a:off x="6968711" y="2850776"/>
              <a:ext cx="191880" cy="214560"/>
              <a:chOff x="6968711" y="2850776"/>
              <a:chExt cx="191880" cy="214560"/>
            </a:xfrm>
          </p:grpSpPr>
          <mc:AlternateContent xmlns:mc="http://schemas.openxmlformats.org/markup-compatibility/2006">
            <mc:Choice xmlns:p14="http://schemas.microsoft.com/office/powerpoint/2010/main" Requires="p14">
              <p:contentPart p14:bwMode="auto" r:id="rId261">
                <p14:nvContentPartPr>
                  <p14:cNvPr id="947" name="Pennanteckning 946">
                    <a:extLst>
                      <a:ext uri="{FF2B5EF4-FFF2-40B4-BE49-F238E27FC236}">
                        <a16:creationId xmlns:a16="http://schemas.microsoft.com/office/drawing/2014/main" id="{8CF5F01C-DE3C-F572-5F40-166E69E97ABF}"/>
                      </a:ext>
                    </a:extLst>
                  </p14:cNvPr>
                  <p14:cNvContentPartPr/>
                  <p14:nvPr/>
                </p14:nvContentPartPr>
                <p14:xfrm>
                  <a:off x="6979871" y="2850776"/>
                  <a:ext cx="21240" cy="214560"/>
                </p14:xfrm>
              </p:contentPart>
            </mc:Choice>
            <mc:Fallback>
              <p:pic>
                <p:nvPicPr>
                  <p:cNvPr id="947" name="Pennanteckning 946">
                    <a:extLst>
                      <a:ext uri="{FF2B5EF4-FFF2-40B4-BE49-F238E27FC236}">
                        <a16:creationId xmlns:a16="http://schemas.microsoft.com/office/drawing/2014/main" id="{8CF5F01C-DE3C-F572-5F40-166E69E97ABF}"/>
                      </a:ext>
                    </a:extLst>
                  </p:cNvPr>
                  <p:cNvPicPr/>
                  <p:nvPr/>
                </p:nvPicPr>
                <p:blipFill>
                  <a:blip r:embed="rId262"/>
                  <a:stretch>
                    <a:fillRect/>
                  </a:stretch>
                </p:blipFill>
                <p:spPr>
                  <a:xfrm>
                    <a:off x="6964391" y="2835656"/>
                    <a:ext cx="518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948" name="Pennanteckning 947">
                    <a:extLst>
                      <a:ext uri="{FF2B5EF4-FFF2-40B4-BE49-F238E27FC236}">
                        <a16:creationId xmlns:a16="http://schemas.microsoft.com/office/drawing/2014/main" id="{57C61DE3-6971-FA91-7F95-402D524D1BA5}"/>
                      </a:ext>
                    </a:extLst>
                  </p14:cNvPr>
                  <p14:cNvContentPartPr/>
                  <p14:nvPr/>
                </p14:nvContentPartPr>
                <p14:xfrm>
                  <a:off x="6968711" y="2953736"/>
                  <a:ext cx="191880" cy="64800"/>
                </p14:xfrm>
              </p:contentPart>
            </mc:Choice>
            <mc:Fallback>
              <p:pic>
                <p:nvPicPr>
                  <p:cNvPr id="948" name="Pennanteckning 947">
                    <a:extLst>
                      <a:ext uri="{FF2B5EF4-FFF2-40B4-BE49-F238E27FC236}">
                        <a16:creationId xmlns:a16="http://schemas.microsoft.com/office/drawing/2014/main" id="{57C61DE3-6971-FA91-7F95-402D524D1BA5}"/>
                      </a:ext>
                    </a:extLst>
                  </p:cNvPr>
                  <p:cNvPicPr/>
                  <p:nvPr/>
                </p:nvPicPr>
                <p:blipFill>
                  <a:blip r:embed="rId264"/>
                  <a:stretch>
                    <a:fillRect/>
                  </a:stretch>
                </p:blipFill>
                <p:spPr>
                  <a:xfrm>
                    <a:off x="6953591" y="2938616"/>
                    <a:ext cx="222480" cy="95400"/>
                  </a:xfrm>
                  <a:prstGeom prst="rect">
                    <a:avLst/>
                  </a:prstGeom>
                </p:spPr>
              </p:pic>
            </mc:Fallback>
          </mc:AlternateContent>
        </p:grpSp>
        <p:grpSp>
          <p:nvGrpSpPr>
            <p:cNvPr id="954" name="Grupp 953">
              <a:extLst>
                <a:ext uri="{FF2B5EF4-FFF2-40B4-BE49-F238E27FC236}">
                  <a16:creationId xmlns:a16="http://schemas.microsoft.com/office/drawing/2014/main" id="{7DBA5572-9DC6-4664-93C6-AF27DB263EF7}"/>
                </a:ext>
              </a:extLst>
            </p:cNvPr>
            <p:cNvGrpSpPr/>
            <p:nvPr/>
          </p:nvGrpSpPr>
          <p:grpSpPr>
            <a:xfrm>
              <a:off x="7423031" y="2851856"/>
              <a:ext cx="822960" cy="277560"/>
              <a:chOff x="7423031" y="2851856"/>
              <a:chExt cx="822960" cy="277560"/>
            </a:xfrm>
          </p:grpSpPr>
          <mc:AlternateContent xmlns:mc="http://schemas.openxmlformats.org/markup-compatibility/2006">
            <mc:Choice xmlns:p14="http://schemas.microsoft.com/office/powerpoint/2010/main" Requires="p14">
              <p:contentPart p14:bwMode="auto" r:id="rId265">
                <p14:nvContentPartPr>
                  <p14:cNvPr id="949" name="Pennanteckning 948">
                    <a:extLst>
                      <a:ext uri="{FF2B5EF4-FFF2-40B4-BE49-F238E27FC236}">
                        <a16:creationId xmlns:a16="http://schemas.microsoft.com/office/drawing/2014/main" id="{B3080680-1FEF-17F3-9D05-3D7DFF3827F0}"/>
                      </a:ext>
                    </a:extLst>
                  </p14:cNvPr>
                  <p14:cNvContentPartPr/>
                  <p14:nvPr/>
                </p14:nvContentPartPr>
                <p14:xfrm>
                  <a:off x="7423031" y="2851856"/>
                  <a:ext cx="21960" cy="238680"/>
                </p14:xfrm>
              </p:contentPart>
            </mc:Choice>
            <mc:Fallback>
              <p:pic>
                <p:nvPicPr>
                  <p:cNvPr id="949" name="Pennanteckning 948">
                    <a:extLst>
                      <a:ext uri="{FF2B5EF4-FFF2-40B4-BE49-F238E27FC236}">
                        <a16:creationId xmlns:a16="http://schemas.microsoft.com/office/drawing/2014/main" id="{B3080680-1FEF-17F3-9D05-3D7DFF3827F0}"/>
                      </a:ext>
                    </a:extLst>
                  </p:cNvPr>
                  <p:cNvPicPr/>
                  <p:nvPr/>
                </p:nvPicPr>
                <p:blipFill>
                  <a:blip r:embed="rId266"/>
                  <a:stretch>
                    <a:fillRect/>
                  </a:stretch>
                </p:blipFill>
                <p:spPr>
                  <a:xfrm>
                    <a:off x="7407911" y="2836376"/>
                    <a:ext cx="5256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950" name="Pennanteckning 949">
                    <a:extLst>
                      <a:ext uri="{FF2B5EF4-FFF2-40B4-BE49-F238E27FC236}">
                        <a16:creationId xmlns:a16="http://schemas.microsoft.com/office/drawing/2014/main" id="{DF2A25CE-E7F7-8887-EF15-CE19493707F0}"/>
                      </a:ext>
                    </a:extLst>
                  </p14:cNvPr>
                  <p14:cNvContentPartPr/>
                  <p14:nvPr/>
                </p14:nvContentPartPr>
                <p14:xfrm>
                  <a:off x="7489271" y="2995856"/>
                  <a:ext cx="177840" cy="133560"/>
                </p14:xfrm>
              </p:contentPart>
            </mc:Choice>
            <mc:Fallback>
              <p:pic>
                <p:nvPicPr>
                  <p:cNvPr id="950" name="Pennanteckning 949">
                    <a:extLst>
                      <a:ext uri="{FF2B5EF4-FFF2-40B4-BE49-F238E27FC236}">
                        <a16:creationId xmlns:a16="http://schemas.microsoft.com/office/drawing/2014/main" id="{DF2A25CE-E7F7-8887-EF15-CE19493707F0}"/>
                      </a:ext>
                    </a:extLst>
                  </p:cNvPr>
                  <p:cNvPicPr/>
                  <p:nvPr/>
                </p:nvPicPr>
                <p:blipFill>
                  <a:blip r:embed="rId268"/>
                  <a:stretch>
                    <a:fillRect/>
                  </a:stretch>
                </p:blipFill>
                <p:spPr>
                  <a:xfrm>
                    <a:off x="7474151" y="2980376"/>
                    <a:ext cx="2080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951" name="Pennanteckning 950">
                    <a:extLst>
                      <a:ext uri="{FF2B5EF4-FFF2-40B4-BE49-F238E27FC236}">
                        <a16:creationId xmlns:a16="http://schemas.microsoft.com/office/drawing/2014/main" id="{D9DB24C3-2408-1D83-81D6-F99180B4C09C}"/>
                      </a:ext>
                    </a:extLst>
                  </p14:cNvPr>
                  <p14:cNvContentPartPr/>
                  <p14:nvPr/>
                </p14:nvContentPartPr>
                <p14:xfrm>
                  <a:off x="7727591" y="3010616"/>
                  <a:ext cx="160920" cy="75600"/>
                </p14:xfrm>
              </p:contentPart>
            </mc:Choice>
            <mc:Fallback>
              <p:pic>
                <p:nvPicPr>
                  <p:cNvPr id="951" name="Pennanteckning 950">
                    <a:extLst>
                      <a:ext uri="{FF2B5EF4-FFF2-40B4-BE49-F238E27FC236}">
                        <a16:creationId xmlns:a16="http://schemas.microsoft.com/office/drawing/2014/main" id="{D9DB24C3-2408-1D83-81D6-F99180B4C09C}"/>
                      </a:ext>
                    </a:extLst>
                  </p:cNvPr>
                  <p:cNvPicPr/>
                  <p:nvPr/>
                </p:nvPicPr>
                <p:blipFill>
                  <a:blip r:embed="rId270"/>
                  <a:stretch>
                    <a:fillRect/>
                  </a:stretch>
                </p:blipFill>
                <p:spPr>
                  <a:xfrm>
                    <a:off x="7712471" y="2995496"/>
                    <a:ext cx="1915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952" name="Pennanteckning 951">
                    <a:extLst>
                      <a:ext uri="{FF2B5EF4-FFF2-40B4-BE49-F238E27FC236}">
                        <a16:creationId xmlns:a16="http://schemas.microsoft.com/office/drawing/2014/main" id="{0C7AA6FB-64AD-7CEC-6673-5A328E014539}"/>
                      </a:ext>
                    </a:extLst>
                  </p14:cNvPr>
                  <p14:cNvContentPartPr/>
                  <p14:nvPr/>
                </p14:nvContentPartPr>
                <p14:xfrm>
                  <a:off x="7917671" y="3019256"/>
                  <a:ext cx="98280" cy="41400"/>
                </p14:xfrm>
              </p:contentPart>
            </mc:Choice>
            <mc:Fallback>
              <p:pic>
                <p:nvPicPr>
                  <p:cNvPr id="952" name="Pennanteckning 951">
                    <a:extLst>
                      <a:ext uri="{FF2B5EF4-FFF2-40B4-BE49-F238E27FC236}">
                        <a16:creationId xmlns:a16="http://schemas.microsoft.com/office/drawing/2014/main" id="{0C7AA6FB-64AD-7CEC-6673-5A328E014539}"/>
                      </a:ext>
                    </a:extLst>
                  </p:cNvPr>
                  <p:cNvPicPr/>
                  <p:nvPr/>
                </p:nvPicPr>
                <p:blipFill>
                  <a:blip r:embed="rId272"/>
                  <a:stretch>
                    <a:fillRect/>
                  </a:stretch>
                </p:blipFill>
                <p:spPr>
                  <a:xfrm>
                    <a:off x="7902551" y="3003776"/>
                    <a:ext cx="1288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953" name="Pennanteckning 952">
                    <a:extLst>
                      <a:ext uri="{FF2B5EF4-FFF2-40B4-BE49-F238E27FC236}">
                        <a16:creationId xmlns:a16="http://schemas.microsoft.com/office/drawing/2014/main" id="{D709252C-C5DF-6B31-B95E-8D7F78DDBFCD}"/>
                      </a:ext>
                    </a:extLst>
                  </p14:cNvPr>
                  <p14:cNvContentPartPr/>
                  <p14:nvPr/>
                </p14:nvContentPartPr>
                <p14:xfrm>
                  <a:off x="8077511" y="2994776"/>
                  <a:ext cx="168480" cy="88200"/>
                </p14:xfrm>
              </p:contentPart>
            </mc:Choice>
            <mc:Fallback>
              <p:pic>
                <p:nvPicPr>
                  <p:cNvPr id="953" name="Pennanteckning 952">
                    <a:extLst>
                      <a:ext uri="{FF2B5EF4-FFF2-40B4-BE49-F238E27FC236}">
                        <a16:creationId xmlns:a16="http://schemas.microsoft.com/office/drawing/2014/main" id="{D709252C-C5DF-6B31-B95E-8D7F78DDBFCD}"/>
                      </a:ext>
                    </a:extLst>
                  </p:cNvPr>
                  <p:cNvPicPr/>
                  <p:nvPr/>
                </p:nvPicPr>
                <p:blipFill>
                  <a:blip r:embed="rId274"/>
                  <a:stretch>
                    <a:fillRect/>
                  </a:stretch>
                </p:blipFill>
                <p:spPr>
                  <a:xfrm>
                    <a:off x="8062391" y="2979656"/>
                    <a:ext cx="199080" cy="118800"/>
                  </a:xfrm>
                  <a:prstGeom prst="rect">
                    <a:avLst/>
                  </a:prstGeom>
                </p:spPr>
              </p:pic>
            </mc:Fallback>
          </mc:AlternateContent>
        </p:grpSp>
        <p:grpSp>
          <p:nvGrpSpPr>
            <p:cNvPr id="975" name="Grupp 974">
              <a:extLst>
                <a:ext uri="{FF2B5EF4-FFF2-40B4-BE49-F238E27FC236}">
                  <a16:creationId xmlns:a16="http://schemas.microsoft.com/office/drawing/2014/main" id="{04C65510-D782-1040-3087-CAEF37FEE446}"/>
                </a:ext>
              </a:extLst>
            </p:cNvPr>
            <p:cNvGrpSpPr/>
            <p:nvPr/>
          </p:nvGrpSpPr>
          <p:grpSpPr>
            <a:xfrm>
              <a:off x="4995911" y="3459896"/>
              <a:ext cx="1318320" cy="388800"/>
              <a:chOff x="4995911" y="3459896"/>
              <a:chExt cx="1318320" cy="388800"/>
            </a:xfrm>
          </p:grpSpPr>
          <mc:AlternateContent xmlns:mc="http://schemas.openxmlformats.org/markup-compatibility/2006">
            <mc:Choice xmlns:p14="http://schemas.microsoft.com/office/powerpoint/2010/main" Requires="p14">
              <p:contentPart p14:bwMode="auto" r:id="rId275">
                <p14:nvContentPartPr>
                  <p14:cNvPr id="957" name="Pennanteckning 956">
                    <a:extLst>
                      <a:ext uri="{FF2B5EF4-FFF2-40B4-BE49-F238E27FC236}">
                        <a16:creationId xmlns:a16="http://schemas.microsoft.com/office/drawing/2014/main" id="{523A66C6-69BD-82C8-16FA-6D3183970712}"/>
                      </a:ext>
                    </a:extLst>
                  </p14:cNvPr>
                  <p14:cNvContentPartPr/>
                  <p14:nvPr/>
                </p14:nvContentPartPr>
                <p14:xfrm>
                  <a:off x="4995911" y="3568616"/>
                  <a:ext cx="72360" cy="133920"/>
                </p14:xfrm>
              </p:contentPart>
            </mc:Choice>
            <mc:Fallback>
              <p:pic>
                <p:nvPicPr>
                  <p:cNvPr id="957" name="Pennanteckning 956">
                    <a:extLst>
                      <a:ext uri="{FF2B5EF4-FFF2-40B4-BE49-F238E27FC236}">
                        <a16:creationId xmlns:a16="http://schemas.microsoft.com/office/drawing/2014/main" id="{523A66C6-69BD-82C8-16FA-6D3183970712}"/>
                      </a:ext>
                    </a:extLst>
                  </p:cNvPr>
                  <p:cNvPicPr/>
                  <p:nvPr/>
                </p:nvPicPr>
                <p:blipFill>
                  <a:blip r:embed="rId276"/>
                  <a:stretch>
                    <a:fillRect/>
                  </a:stretch>
                </p:blipFill>
                <p:spPr>
                  <a:xfrm>
                    <a:off x="4980791" y="3553136"/>
                    <a:ext cx="1029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958" name="Pennanteckning 957">
                    <a:extLst>
                      <a:ext uri="{FF2B5EF4-FFF2-40B4-BE49-F238E27FC236}">
                        <a16:creationId xmlns:a16="http://schemas.microsoft.com/office/drawing/2014/main" id="{78960712-4FDF-50BC-6DF2-B3FE76757AFC}"/>
                      </a:ext>
                    </a:extLst>
                  </p14:cNvPr>
                  <p14:cNvContentPartPr/>
                  <p14:nvPr/>
                </p14:nvContentPartPr>
                <p14:xfrm>
                  <a:off x="5143151" y="3616496"/>
                  <a:ext cx="15480" cy="232200"/>
                </p14:xfrm>
              </p:contentPart>
            </mc:Choice>
            <mc:Fallback>
              <p:pic>
                <p:nvPicPr>
                  <p:cNvPr id="958" name="Pennanteckning 957">
                    <a:extLst>
                      <a:ext uri="{FF2B5EF4-FFF2-40B4-BE49-F238E27FC236}">
                        <a16:creationId xmlns:a16="http://schemas.microsoft.com/office/drawing/2014/main" id="{78960712-4FDF-50BC-6DF2-B3FE76757AFC}"/>
                      </a:ext>
                    </a:extLst>
                  </p:cNvPr>
                  <p:cNvPicPr/>
                  <p:nvPr/>
                </p:nvPicPr>
                <p:blipFill>
                  <a:blip r:embed="rId278"/>
                  <a:stretch>
                    <a:fillRect/>
                  </a:stretch>
                </p:blipFill>
                <p:spPr>
                  <a:xfrm>
                    <a:off x="5128031" y="3601376"/>
                    <a:ext cx="460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959" name="Pennanteckning 958">
                    <a:extLst>
                      <a:ext uri="{FF2B5EF4-FFF2-40B4-BE49-F238E27FC236}">
                        <a16:creationId xmlns:a16="http://schemas.microsoft.com/office/drawing/2014/main" id="{62ED4B93-04EA-1CB1-735F-AC0DA21DFA78}"/>
                      </a:ext>
                    </a:extLst>
                  </p14:cNvPr>
                  <p14:cNvContentPartPr/>
                  <p14:nvPr/>
                </p14:nvContentPartPr>
                <p14:xfrm>
                  <a:off x="5156471" y="3579416"/>
                  <a:ext cx="78120" cy="87120"/>
                </p14:xfrm>
              </p:contentPart>
            </mc:Choice>
            <mc:Fallback>
              <p:pic>
                <p:nvPicPr>
                  <p:cNvPr id="959" name="Pennanteckning 958">
                    <a:extLst>
                      <a:ext uri="{FF2B5EF4-FFF2-40B4-BE49-F238E27FC236}">
                        <a16:creationId xmlns:a16="http://schemas.microsoft.com/office/drawing/2014/main" id="{62ED4B93-04EA-1CB1-735F-AC0DA21DFA78}"/>
                      </a:ext>
                    </a:extLst>
                  </p:cNvPr>
                  <p:cNvPicPr/>
                  <p:nvPr/>
                </p:nvPicPr>
                <p:blipFill>
                  <a:blip r:embed="rId280"/>
                  <a:stretch>
                    <a:fillRect/>
                  </a:stretch>
                </p:blipFill>
                <p:spPr>
                  <a:xfrm>
                    <a:off x="5141351" y="3563936"/>
                    <a:ext cx="1087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960" name="Pennanteckning 959">
                    <a:extLst>
                      <a:ext uri="{FF2B5EF4-FFF2-40B4-BE49-F238E27FC236}">
                        <a16:creationId xmlns:a16="http://schemas.microsoft.com/office/drawing/2014/main" id="{0AE1043B-96AA-14DA-8399-0041E93C0BCB}"/>
                      </a:ext>
                    </a:extLst>
                  </p14:cNvPr>
                  <p14:cNvContentPartPr/>
                  <p14:nvPr/>
                </p14:nvContentPartPr>
                <p14:xfrm>
                  <a:off x="5320631" y="3565376"/>
                  <a:ext cx="189360" cy="135000"/>
                </p14:xfrm>
              </p:contentPart>
            </mc:Choice>
            <mc:Fallback>
              <p:pic>
                <p:nvPicPr>
                  <p:cNvPr id="960" name="Pennanteckning 959">
                    <a:extLst>
                      <a:ext uri="{FF2B5EF4-FFF2-40B4-BE49-F238E27FC236}">
                        <a16:creationId xmlns:a16="http://schemas.microsoft.com/office/drawing/2014/main" id="{0AE1043B-96AA-14DA-8399-0041E93C0BCB}"/>
                      </a:ext>
                    </a:extLst>
                  </p:cNvPr>
                  <p:cNvPicPr/>
                  <p:nvPr/>
                </p:nvPicPr>
                <p:blipFill>
                  <a:blip r:embed="rId282"/>
                  <a:stretch>
                    <a:fillRect/>
                  </a:stretch>
                </p:blipFill>
                <p:spPr>
                  <a:xfrm>
                    <a:off x="5305151" y="3550256"/>
                    <a:ext cx="2199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961" name="Pennanteckning 960">
                    <a:extLst>
                      <a:ext uri="{FF2B5EF4-FFF2-40B4-BE49-F238E27FC236}">
                        <a16:creationId xmlns:a16="http://schemas.microsoft.com/office/drawing/2014/main" id="{039A321E-0A1A-3BEF-30AF-5AC9024D89A3}"/>
                      </a:ext>
                    </a:extLst>
                  </p14:cNvPr>
                  <p14:cNvContentPartPr/>
                  <p14:nvPr/>
                </p14:nvContentPartPr>
                <p14:xfrm>
                  <a:off x="5572271" y="3583016"/>
                  <a:ext cx="86400" cy="111600"/>
                </p14:xfrm>
              </p:contentPart>
            </mc:Choice>
            <mc:Fallback>
              <p:pic>
                <p:nvPicPr>
                  <p:cNvPr id="961" name="Pennanteckning 960">
                    <a:extLst>
                      <a:ext uri="{FF2B5EF4-FFF2-40B4-BE49-F238E27FC236}">
                        <a16:creationId xmlns:a16="http://schemas.microsoft.com/office/drawing/2014/main" id="{039A321E-0A1A-3BEF-30AF-5AC9024D89A3}"/>
                      </a:ext>
                    </a:extLst>
                  </p:cNvPr>
                  <p:cNvPicPr/>
                  <p:nvPr/>
                </p:nvPicPr>
                <p:blipFill>
                  <a:blip r:embed="rId284"/>
                  <a:stretch>
                    <a:fillRect/>
                  </a:stretch>
                </p:blipFill>
                <p:spPr>
                  <a:xfrm>
                    <a:off x="5557151" y="3567896"/>
                    <a:ext cx="1170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962" name="Pennanteckning 961">
                    <a:extLst>
                      <a:ext uri="{FF2B5EF4-FFF2-40B4-BE49-F238E27FC236}">
                        <a16:creationId xmlns:a16="http://schemas.microsoft.com/office/drawing/2014/main" id="{F5812939-7656-9FCB-9B5C-36A5520D0D6B}"/>
                      </a:ext>
                    </a:extLst>
                  </p14:cNvPr>
                  <p14:cNvContentPartPr/>
                  <p14:nvPr/>
                </p14:nvContentPartPr>
                <p14:xfrm>
                  <a:off x="5736431" y="3620816"/>
                  <a:ext cx="45360" cy="73080"/>
                </p14:xfrm>
              </p:contentPart>
            </mc:Choice>
            <mc:Fallback>
              <p:pic>
                <p:nvPicPr>
                  <p:cNvPr id="962" name="Pennanteckning 961">
                    <a:extLst>
                      <a:ext uri="{FF2B5EF4-FFF2-40B4-BE49-F238E27FC236}">
                        <a16:creationId xmlns:a16="http://schemas.microsoft.com/office/drawing/2014/main" id="{F5812939-7656-9FCB-9B5C-36A5520D0D6B}"/>
                      </a:ext>
                    </a:extLst>
                  </p:cNvPr>
                  <p:cNvPicPr/>
                  <p:nvPr/>
                </p:nvPicPr>
                <p:blipFill>
                  <a:blip r:embed="rId286"/>
                  <a:stretch>
                    <a:fillRect/>
                  </a:stretch>
                </p:blipFill>
                <p:spPr>
                  <a:xfrm>
                    <a:off x="5720951" y="3605336"/>
                    <a:ext cx="759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963" name="Pennanteckning 962">
                    <a:extLst>
                      <a:ext uri="{FF2B5EF4-FFF2-40B4-BE49-F238E27FC236}">
                        <a16:creationId xmlns:a16="http://schemas.microsoft.com/office/drawing/2014/main" id="{7D57D6F4-8FDE-234D-7A1C-722473B9C095}"/>
                      </a:ext>
                    </a:extLst>
                  </p14:cNvPr>
                  <p14:cNvContentPartPr/>
                  <p14:nvPr/>
                </p14:nvContentPartPr>
                <p14:xfrm>
                  <a:off x="5754791" y="3523616"/>
                  <a:ext cx="15480" cy="7920"/>
                </p14:xfrm>
              </p:contentPart>
            </mc:Choice>
            <mc:Fallback>
              <p:pic>
                <p:nvPicPr>
                  <p:cNvPr id="963" name="Pennanteckning 962">
                    <a:extLst>
                      <a:ext uri="{FF2B5EF4-FFF2-40B4-BE49-F238E27FC236}">
                        <a16:creationId xmlns:a16="http://schemas.microsoft.com/office/drawing/2014/main" id="{7D57D6F4-8FDE-234D-7A1C-722473B9C095}"/>
                      </a:ext>
                    </a:extLst>
                  </p:cNvPr>
                  <p:cNvPicPr/>
                  <p:nvPr/>
                </p:nvPicPr>
                <p:blipFill>
                  <a:blip r:embed="rId288"/>
                  <a:stretch>
                    <a:fillRect/>
                  </a:stretch>
                </p:blipFill>
                <p:spPr>
                  <a:xfrm>
                    <a:off x="5739671" y="3508496"/>
                    <a:ext cx="460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964" name="Pennanteckning 963">
                    <a:extLst>
                      <a:ext uri="{FF2B5EF4-FFF2-40B4-BE49-F238E27FC236}">
                        <a16:creationId xmlns:a16="http://schemas.microsoft.com/office/drawing/2014/main" id="{030AE4EC-B3A0-3CDA-C461-70E72920C0ED}"/>
                      </a:ext>
                    </a:extLst>
                  </p14:cNvPr>
                  <p14:cNvContentPartPr/>
                  <p14:nvPr/>
                </p14:nvContentPartPr>
                <p14:xfrm>
                  <a:off x="5911391" y="3462416"/>
                  <a:ext cx="23760" cy="351720"/>
                </p14:xfrm>
              </p:contentPart>
            </mc:Choice>
            <mc:Fallback>
              <p:pic>
                <p:nvPicPr>
                  <p:cNvPr id="964" name="Pennanteckning 963">
                    <a:extLst>
                      <a:ext uri="{FF2B5EF4-FFF2-40B4-BE49-F238E27FC236}">
                        <a16:creationId xmlns:a16="http://schemas.microsoft.com/office/drawing/2014/main" id="{030AE4EC-B3A0-3CDA-C461-70E72920C0ED}"/>
                      </a:ext>
                    </a:extLst>
                  </p:cNvPr>
                  <p:cNvPicPr/>
                  <p:nvPr/>
                </p:nvPicPr>
                <p:blipFill>
                  <a:blip r:embed="rId290"/>
                  <a:stretch>
                    <a:fillRect/>
                  </a:stretch>
                </p:blipFill>
                <p:spPr>
                  <a:xfrm>
                    <a:off x="5895911" y="3447296"/>
                    <a:ext cx="5436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965" name="Pennanteckning 964">
                    <a:extLst>
                      <a:ext uri="{FF2B5EF4-FFF2-40B4-BE49-F238E27FC236}">
                        <a16:creationId xmlns:a16="http://schemas.microsoft.com/office/drawing/2014/main" id="{04F3DB26-C1F8-6D67-B8BB-74B2A488DD74}"/>
                      </a:ext>
                    </a:extLst>
                  </p14:cNvPr>
                  <p14:cNvContentPartPr/>
                  <p14:nvPr/>
                </p14:nvContentPartPr>
                <p14:xfrm>
                  <a:off x="5889431" y="3619016"/>
                  <a:ext cx="91440" cy="66600"/>
                </p14:xfrm>
              </p:contentPart>
            </mc:Choice>
            <mc:Fallback>
              <p:pic>
                <p:nvPicPr>
                  <p:cNvPr id="965" name="Pennanteckning 964">
                    <a:extLst>
                      <a:ext uri="{FF2B5EF4-FFF2-40B4-BE49-F238E27FC236}">
                        <a16:creationId xmlns:a16="http://schemas.microsoft.com/office/drawing/2014/main" id="{04F3DB26-C1F8-6D67-B8BB-74B2A488DD74}"/>
                      </a:ext>
                    </a:extLst>
                  </p:cNvPr>
                  <p:cNvPicPr/>
                  <p:nvPr/>
                </p:nvPicPr>
                <p:blipFill>
                  <a:blip r:embed="rId292"/>
                  <a:stretch>
                    <a:fillRect/>
                  </a:stretch>
                </p:blipFill>
                <p:spPr>
                  <a:xfrm>
                    <a:off x="5874311" y="3603896"/>
                    <a:ext cx="1220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966" name="Pennanteckning 965">
                    <a:extLst>
                      <a:ext uri="{FF2B5EF4-FFF2-40B4-BE49-F238E27FC236}">
                        <a16:creationId xmlns:a16="http://schemas.microsoft.com/office/drawing/2014/main" id="{AAC82BB4-0B37-4CEC-96F9-C0266E75A5BA}"/>
                      </a:ext>
                    </a:extLst>
                  </p14:cNvPr>
                  <p14:cNvContentPartPr/>
                  <p14:nvPr/>
                </p14:nvContentPartPr>
                <p14:xfrm>
                  <a:off x="6049991" y="3615776"/>
                  <a:ext cx="28080" cy="33120"/>
                </p14:xfrm>
              </p:contentPart>
            </mc:Choice>
            <mc:Fallback>
              <p:pic>
                <p:nvPicPr>
                  <p:cNvPr id="966" name="Pennanteckning 965">
                    <a:extLst>
                      <a:ext uri="{FF2B5EF4-FFF2-40B4-BE49-F238E27FC236}">
                        <a16:creationId xmlns:a16="http://schemas.microsoft.com/office/drawing/2014/main" id="{AAC82BB4-0B37-4CEC-96F9-C0266E75A5BA}"/>
                      </a:ext>
                    </a:extLst>
                  </p:cNvPr>
                  <p:cNvPicPr/>
                  <p:nvPr/>
                </p:nvPicPr>
                <p:blipFill>
                  <a:blip r:embed="rId294"/>
                  <a:stretch>
                    <a:fillRect/>
                  </a:stretch>
                </p:blipFill>
                <p:spPr>
                  <a:xfrm>
                    <a:off x="6034871" y="3600296"/>
                    <a:ext cx="583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967" name="Pennanteckning 966">
                    <a:extLst>
                      <a:ext uri="{FF2B5EF4-FFF2-40B4-BE49-F238E27FC236}">
                        <a16:creationId xmlns:a16="http://schemas.microsoft.com/office/drawing/2014/main" id="{2CF3ED02-618D-34CB-B016-A288AD12341A}"/>
                      </a:ext>
                    </a:extLst>
                  </p14:cNvPr>
                  <p14:cNvContentPartPr/>
                  <p14:nvPr/>
                </p14:nvContentPartPr>
                <p14:xfrm>
                  <a:off x="6124151" y="3459896"/>
                  <a:ext cx="9360" cy="33840"/>
                </p14:xfrm>
              </p:contentPart>
            </mc:Choice>
            <mc:Fallback>
              <p:pic>
                <p:nvPicPr>
                  <p:cNvPr id="967" name="Pennanteckning 966">
                    <a:extLst>
                      <a:ext uri="{FF2B5EF4-FFF2-40B4-BE49-F238E27FC236}">
                        <a16:creationId xmlns:a16="http://schemas.microsoft.com/office/drawing/2014/main" id="{2CF3ED02-618D-34CB-B016-A288AD12341A}"/>
                      </a:ext>
                    </a:extLst>
                  </p:cNvPr>
                  <p:cNvPicPr/>
                  <p:nvPr/>
                </p:nvPicPr>
                <p:blipFill>
                  <a:blip r:embed="rId296"/>
                  <a:stretch>
                    <a:fillRect/>
                  </a:stretch>
                </p:blipFill>
                <p:spPr>
                  <a:xfrm>
                    <a:off x="6109031" y="3444776"/>
                    <a:ext cx="396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968" name="Pennanteckning 967">
                    <a:extLst>
                      <a:ext uri="{FF2B5EF4-FFF2-40B4-BE49-F238E27FC236}">
                        <a16:creationId xmlns:a16="http://schemas.microsoft.com/office/drawing/2014/main" id="{09FAA4D2-034A-0FEE-1D01-CA632323B0CC}"/>
                      </a:ext>
                    </a:extLst>
                  </p14:cNvPr>
                  <p14:cNvContentPartPr/>
                  <p14:nvPr/>
                </p14:nvContentPartPr>
                <p14:xfrm>
                  <a:off x="6217031" y="3531176"/>
                  <a:ext cx="97200" cy="147960"/>
                </p14:xfrm>
              </p:contentPart>
            </mc:Choice>
            <mc:Fallback>
              <p:pic>
                <p:nvPicPr>
                  <p:cNvPr id="968" name="Pennanteckning 967">
                    <a:extLst>
                      <a:ext uri="{FF2B5EF4-FFF2-40B4-BE49-F238E27FC236}">
                        <a16:creationId xmlns:a16="http://schemas.microsoft.com/office/drawing/2014/main" id="{09FAA4D2-034A-0FEE-1D01-CA632323B0CC}"/>
                      </a:ext>
                    </a:extLst>
                  </p:cNvPr>
                  <p:cNvPicPr/>
                  <p:nvPr/>
                </p:nvPicPr>
                <p:blipFill>
                  <a:blip r:embed="rId298"/>
                  <a:stretch>
                    <a:fillRect/>
                  </a:stretch>
                </p:blipFill>
                <p:spPr>
                  <a:xfrm>
                    <a:off x="6201551" y="3516056"/>
                    <a:ext cx="127800" cy="178560"/>
                  </a:xfrm>
                  <a:prstGeom prst="rect">
                    <a:avLst/>
                  </a:prstGeom>
                </p:spPr>
              </p:pic>
            </mc:Fallback>
          </mc:AlternateContent>
        </p:grpSp>
        <p:grpSp>
          <p:nvGrpSpPr>
            <p:cNvPr id="981" name="Grupp 980">
              <a:extLst>
                <a:ext uri="{FF2B5EF4-FFF2-40B4-BE49-F238E27FC236}">
                  <a16:creationId xmlns:a16="http://schemas.microsoft.com/office/drawing/2014/main" id="{01FE89EC-94C8-DF63-E814-452AAE90CE99}"/>
                </a:ext>
              </a:extLst>
            </p:cNvPr>
            <p:cNvGrpSpPr/>
            <p:nvPr/>
          </p:nvGrpSpPr>
          <p:grpSpPr>
            <a:xfrm>
              <a:off x="6518711" y="3341096"/>
              <a:ext cx="1449360" cy="335880"/>
              <a:chOff x="6518711" y="3341096"/>
              <a:chExt cx="1449360" cy="335880"/>
            </a:xfrm>
          </p:grpSpPr>
          <mc:AlternateContent xmlns:mc="http://schemas.openxmlformats.org/markup-compatibility/2006">
            <mc:Choice xmlns:p14="http://schemas.microsoft.com/office/powerpoint/2010/main" Requires="p14">
              <p:contentPart p14:bwMode="auto" r:id="rId299">
                <p14:nvContentPartPr>
                  <p14:cNvPr id="969" name="Pennanteckning 968">
                    <a:extLst>
                      <a:ext uri="{FF2B5EF4-FFF2-40B4-BE49-F238E27FC236}">
                        <a16:creationId xmlns:a16="http://schemas.microsoft.com/office/drawing/2014/main" id="{326388BF-ABDD-2D69-F3F9-6E918F42278D}"/>
                      </a:ext>
                    </a:extLst>
                  </p14:cNvPr>
                  <p14:cNvContentPartPr/>
                  <p14:nvPr/>
                </p14:nvContentPartPr>
                <p14:xfrm>
                  <a:off x="6518711" y="3483656"/>
                  <a:ext cx="21240" cy="193320"/>
                </p14:xfrm>
              </p:contentPart>
            </mc:Choice>
            <mc:Fallback>
              <p:pic>
                <p:nvPicPr>
                  <p:cNvPr id="969" name="Pennanteckning 968">
                    <a:extLst>
                      <a:ext uri="{FF2B5EF4-FFF2-40B4-BE49-F238E27FC236}">
                        <a16:creationId xmlns:a16="http://schemas.microsoft.com/office/drawing/2014/main" id="{326388BF-ABDD-2D69-F3F9-6E918F42278D}"/>
                      </a:ext>
                    </a:extLst>
                  </p:cNvPr>
                  <p:cNvPicPr/>
                  <p:nvPr/>
                </p:nvPicPr>
                <p:blipFill>
                  <a:blip r:embed="rId300"/>
                  <a:stretch>
                    <a:fillRect/>
                  </a:stretch>
                </p:blipFill>
                <p:spPr>
                  <a:xfrm>
                    <a:off x="6503231" y="3468176"/>
                    <a:ext cx="518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970" name="Pennanteckning 969">
                    <a:extLst>
                      <a:ext uri="{FF2B5EF4-FFF2-40B4-BE49-F238E27FC236}">
                        <a16:creationId xmlns:a16="http://schemas.microsoft.com/office/drawing/2014/main" id="{5DABF7B1-B04E-1CE5-EFE0-2C5D71A6B1F9}"/>
                      </a:ext>
                    </a:extLst>
                  </p14:cNvPr>
                  <p14:cNvContentPartPr/>
                  <p14:nvPr/>
                </p14:nvContentPartPr>
                <p14:xfrm>
                  <a:off x="6650831" y="3424976"/>
                  <a:ext cx="27000" cy="196200"/>
                </p14:xfrm>
              </p:contentPart>
            </mc:Choice>
            <mc:Fallback>
              <p:pic>
                <p:nvPicPr>
                  <p:cNvPr id="970" name="Pennanteckning 969">
                    <a:extLst>
                      <a:ext uri="{FF2B5EF4-FFF2-40B4-BE49-F238E27FC236}">
                        <a16:creationId xmlns:a16="http://schemas.microsoft.com/office/drawing/2014/main" id="{5DABF7B1-B04E-1CE5-EFE0-2C5D71A6B1F9}"/>
                      </a:ext>
                    </a:extLst>
                  </p:cNvPr>
                  <p:cNvPicPr/>
                  <p:nvPr/>
                </p:nvPicPr>
                <p:blipFill>
                  <a:blip r:embed="rId302"/>
                  <a:stretch>
                    <a:fillRect/>
                  </a:stretch>
                </p:blipFill>
                <p:spPr>
                  <a:xfrm>
                    <a:off x="6635711" y="3409496"/>
                    <a:ext cx="576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971" name="Pennanteckning 970">
                    <a:extLst>
                      <a:ext uri="{FF2B5EF4-FFF2-40B4-BE49-F238E27FC236}">
                        <a16:creationId xmlns:a16="http://schemas.microsoft.com/office/drawing/2014/main" id="{43DFBC1D-A73E-9F6E-212D-16EC6E09EDC3}"/>
                      </a:ext>
                    </a:extLst>
                  </p14:cNvPr>
                  <p14:cNvContentPartPr/>
                  <p14:nvPr/>
                </p14:nvContentPartPr>
                <p14:xfrm>
                  <a:off x="6674951" y="3533696"/>
                  <a:ext cx="2520" cy="4680"/>
                </p14:xfrm>
              </p:contentPart>
            </mc:Choice>
            <mc:Fallback>
              <p:pic>
                <p:nvPicPr>
                  <p:cNvPr id="971" name="Pennanteckning 970">
                    <a:extLst>
                      <a:ext uri="{FF2B5EF4-FFF2-40B4-BE49-F238E27FC236}">
                        <a16:creationId xmlns:a16="http://schemas.microsoft.com/office/drawing/2014/main" id="{43DFBC1D-A73E-9F6E-212D-16EC6E09EDC3}"/>
                      </a:ext>
                    </a:extLst>
                  </p:cNvPr>
                  <p:cNvPicPr/>
                  <p:nvPr/>
                </p:nvPicPr>
                <p:blipFill>
                  <a:blip r:embed="rId304"/>
                  <a:stretch>
                    <a:fillRect/>
                  </a:stretch>
                </p:blipFill>
                <p:spPr>
                  <a:xfrm>
                    <a:off x="6659471" y="3518576"/>
                    <a:ext cx="327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972" name="Pennanteckning 971">
                    <a:extLst>
                      <a:ext uri="{FF2B5EF4-FFF2-40B4-BE49-F238E27FC236}">
                        <a16:creationId xmlns:a16="http://schemas.microsoft.com/office/drawing/2014/main" id="{365D9015-624B-E34B-64CF-8464A83B834E}"/>
                      </a:ext>
                    </a:extLst>
                  </p14:cNvPr>
                  <p14:cNvContentPartPr/>
                  <p14:nvPr/>
                </p14:nvContentPartPr>
                <p14:xfrm>
                  <a:off x="6675311" y="3463496"/>
                  <a:ext cx="69840" cy="73080"/>
                </p14:xfrm>
              </p:contentPart>
            </mc:Choice>
            <mc:Fallback>
              <p:pic>
                <p:nvPicPr>
                  <p:cNvPr id="972" name="Pennanteckning 971">
                    <a:extLst>
                      <a:ext uri="{FF2B5EF4-FFF2-40B4-BE49-F238E27FC236}">
                        <a16:creationId xmlns:a16="http://schemas.microsoft.com/office/drawing/2014/main" id="{365D9015-624B-E34B-64CF-8464A83B834E}"/>
                      </a:ext>
                    </a:extLst>
                  </p:cNvPr>
                  <p:cNvPicPr/>
                  <p:nvPr/>
                </p:nvPicPr>
                <p:blipFill>
                  <a:blip r:embed="rId306"/>
                  <a:stretch>
                    <a:fillRect/>
                  </a:stretch>
                </p:blipFill>
                <p:spPr>
                  <a:xfrm>
                    <a:off x="6659831" y="3448016"/>
                    <a:ext cx="10044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973" name="Pennanteckning 972">
                    <a:extLst>
                      <a:ext uri="{FF2B5EF4-FFF2-40B4-BE49-F238E27FC236}">
                        <a16:creationId xmlns:a16="http://schemas.microsoft.com/office/drawing/2014/main" id="{06921582-CD58-D987-A725-6EC9F0ACD2C6}"/>
                      </a:ext>
                    </a:extLst>
                  </p14:cNvPr>
                  <p14:cNvContentPartPr/>
                  <p14:nvPr/>
                </p14:nvContentPartPr>
                <p14:xfrm>
                  <a:off x="6793031" y="3498416"/>
                  <a:ext cx="96480" cy="88200"/>
                </p14:xfrm>
              </p:contentPart>
            </mc:Choice>
            <mc:Fallback>
              <p:pic>
                <p:nvPicPr>
                  <p:cNvPr id="973" name="Pennanteckning 972">
                    <a:extLst>
                      <a:ext uri="{FF2B5EF4-FFF2-40B4-BE49-F238E27FC236}">
                        <a16:creationId xmlns:a16="http://schemas.microsoft.com/office/drawing/2014/main" id="{06921582-CD58-D987-A725-6EC9F0ACD2C6}"/>
                      </a:ext>
                    </a:extLst>
                  </p:cNvPr>
                  <p:cNvPicPr/>
                  <p:nvPr/>
                </p:nvPicPr>
                <p:blipFill>
                  <a:blip r:embed="rId308"/>
                  <a:stretch>
                    <a:fillRect/>
                  </a:stretch>
                </p:blipFill>
                <p:spPr>
                  <a:xfrm>
                    <a:off x="6777911" y="3483296"/>
                    <a:ext cx="1270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976" name="Pennanteckning 975">
                    <a:extLst>
                      <a:ext uri="{FF2B5EF4-FFF2-40B4-BE49-F238E27FC236}">
                        <a16:creationId xmlns:a16="http://schemas.microsoft.com/office/drawing/2014/main" id="{9FDB0133-0A97-C461-FACC-850AF9736096}"/>
                      </a:ext>
                    </a:extLst>
                  </p14:cNvPr>
                  <p14:cNvContentPartPr/>
                  <p14:nvPr/>
                </p14:nvContentPartPr>
                <p14:xfrm>
                  <a:off x="6973031" y="3492656"/>
                  <a:ext cx="169200" cy="95040"/>
                </p14:xfrm>
              </p:contentPart>
            </mc:Choice>
            <mc:Fallback>
              <p:pic>
                <p:nvPicPr>
                  <p:cNvPr id="976" name="Pennanteckning 975">
                    <a:extLst>
                      <a:ext uri="{FF2B5EF4-FFF2-40B4-BE49-F238E27FC236}">
                        <a16:creationId xmlns:a16="http://schemas.microsoft.com/office/drawing/2014/main" id="{9FDB0133-0A97-C461-FACC-850AF9736096}"/>
                      </a:ext>
                    </a:extLst>
                  </p:cNvPr>
                  <p:cNvPicPr/>
                  <p:nvPr/>
                </p:nvPicPr>
                <p:blipFill>
                  <a:blip r:embed="rId310"/>
                  <a:stretch>
                    <a:fillRect/>
                  </a:stretch>
                </p:blipFill>
                <p:spPr>
                  <a:xfrm>
                    <a:off x="6957911" y="3477536"/>
                    <a:ext cx="1998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977" name="Pennanteckning 976">
                    <a:extLst>
                      <a:ext uri="{FF2B5EF4-FFF2-40B4-BE49-F238E27FC236}">
                        <a16:creationId xmlns:a16="http://schemas.microsoft.com/office/drawing/2014/main" id="{36E34C95-4B18-2EB3-A226-8A3E6C4EB71D}"/>
                      </a:ext>
                    </a:extLst>
                  </p14:cNvPr>
                  <p14:cNvContentPartPr/>
                  <p14:nvPr/>
                </p14:nvContentPartPr>
                <p14:xfrm>
                  <a:off x="7178951" y="3481856"/>
                  <a:ext cx="78840" cy="129240"/>
                </p14:xfrm>
              </p:contentPart>
            </mc:Choice>
            <mc:Fallback>
              <p:pic>
                <p:nvPicPr>
                  <p:cNvPr id="977" name="Pennanteckning 976">
                    <a:extLst>
                      <a:ext uri="{FF2B5EF4-FFF2-40B4-BE49-F238E27FC236}">
                        <a16:creationId xmlns:a16="http://schemas.microsoft.com/office/drawing/2014/main" id="{36E34C95-4B18-2EB3-A226-8A3E6C4EB71D}"/>
                      </a:ext>
                    </a:extLst>
                  </p:cNvPr>
                  <p:cNvPicPr/>
                  <p:nvPr/>
                </p:nvPicPr>
                <p:blipFill>
                  <a:blip r:embed="rId312"/>
                  <a:stretch>
                    <a:fillRect/>
                  </a:stretch>
                </p:blipFill>
                <p:spPr>
                  <a:xfrm>
                    <a:off x="7163471" y="3466736"/>
                    <a:ext cx="1094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978" name="Pennanteckning 977">
                    <a:extLst>
                      <a:ext uri="{FF2B5EF4-FFF2-40B4-BE49-F238E27FC236}">
                        <a16:creationId xmlns:a16="http://schemas.microsoft.com/office/drawing/2014/main" id="{08E30E92-8285-8F81-8980-302B8B7FF434}"/>
                      </a:ext>
                    </a:extLst>
                  </p14:cNvPr>
                  <p14:cNvContentPartPr/>
                  <p14:nvPr/>
                </p14:nvContentPartPr>
                <p14:xfrm>
                  <a:off x="7335191" y="3341096"/>
                  <a:ext cx="38160" cy="233640"/>
                </p14:xfrm>
              </p:contentPart>
            </mc:Choice>
            <mc:Fallback>
              <p:pic>
                <p:nvPicPr>
                  <p:cNvPr id="978" name="Pennanteckning 977">
                    <a:extLst>
                      <a:ext uri="{FF2B5EF4-FFF2-40B4-BE49-F238E27FC236}">
                        <a16:creationId xmlns:a16="http://schemas.microsoft.com/office/drawing/2014/main" id="{08E30E92-8285-8F81-8980-302B8B7FF434}"/>
                      </a:ext>
                    </a:extLst>
                  </p:cNvPr>
                  <p:cNvPicPr/>
                  <p:nvPr/>
                </p:nvPicPr>
                <p:blipFill>
                  <a:blip r:embed="rId314"/>
                  <a:stretch>
                    <a:fillRect/>
                  </a:stretch>
                </p:blipFill>
                <p:spPr>
                  <a:xfrm>
                    <a:off x="7320071" y="3325976"/>
                    <a:ext cx="684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979" name="Pennanteckning 978">
                    <a:extLst>
                      <a:ext uri="{FF2B5EF4-FFF2-40B4-BE49-F238E27FC236}">
                        <a16:creationId xmlns:a16="http://schemas.microsoft.com/office/drawing/2014/main" id="{CDF75830-B5DE-1382-F873-0122A8004B9C}"/>
                      </a:ext>
                    </a:extLst>
                  </p14:cNvPr>
                  <p14:cNvContentPartPr/>
                  <p14:nvPr/>
                </p14:nvContentPartPr>
                <p14:xfrm>
                  <a:off x="7327631" y="3445136"/>
                  <a:ext cx="543240" cy="131760"/>
                </p14:xfrm>
              </p:contentPart>
            </mc:Choice>
            <mc:Fallback>
              <p:pic>
                <p:nvPicPr>
                  <p:cNvPr id="979" name="Pennanteckning 978">
                    <a:extLst>
                      <a:ext uri="{FF2B5EF4-FFF2-40B4-BE49-F238E27FC236}">
                        <a16:creationId xmlns:a16="http://schemas.microsoft.com/office/drawing/2014/main" id="{CDF75830-B5DE-1382-F873-0122A8004B9C}"/>
                      </a:ext>
                    </a:extLst>
                  </p:cNvPr>
                  <p:cNvPicPr/>
                  <p:nvPr/>
                </p:nvPicPr>
                <p:blipFill>
                  <a:blip r:embed="rId316"/>
                  <a:stretch>
                    <a:fillRect/>
                  </a:stretch>
                </p:blipFill>
                <p:spPr>
                  <a:xfrm>
                    <a:off x="7312511" y="3429656"/>
                    <a:ext cx="5738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980" name="Pennanteckning 979">
                    <a:extLst>
                      <a:ext uri="{FF2B5EF4-FFF2-40B4-BE49-F238E27FC236}">
                        <a16:creationId xmlns:a16="http://schemas.microsoft.com/office/drawing/2014/main" id="{1B1F914A-478A-1622-5A62-361117B0D117}"/>
                      </a:ext>
                    </a:extLst>
                  </p14:cNvPr>
                  <p14:cNvContentPartPr/>
                  <p14:nvPr/>
                </p14:nvContentPartPr>
                <p14:xfrm>
                  <a:off x="7882391" y="3408056"/>
                  <a:ext cx="85680" cy="176760"/>
                </p14:xfrm>
              </p:contentPart>
            </mc:Choice>
            <mc:Fallback>
              <p:pic>
                <p:nvPicPr>
                  <p:cNvPr id="980" name="Pennanteckning 979">
                    <a:extLst>
                      <a:ext uri="{FF2B5EF4-FFF2-40B4-BE49-F238E27FC236}">
                        <a16:creationId xmlns:a16="http://schemas.microsoft.com/office/drawing/2014/main" id="{1B1F914A-478A-1622-5A62-361117B0D117}"/>
                      </a:ext>
                    </a:extLst>
                  </p:cNvPr>
                  <p:cNvPicPr/>
                  <p:nvPr/>
                </p:nvPicPr>
                <p:blipFill>
                  <a:blip r:embed="rId318"/>
                  <a:stretch>
                    <a:fillRect/>
                  </a:stretch>
                </p:blipFill>
                <p:spPr>
                  <a:xfrm>
                    <a:off x="7867271" y="3392936"/>
                    <a:ext cx="116280" cy="207360"/>
                  </a:xfrm>
                  <a:prstGeom prst="rect">
                    <a:avLst/>
                  </a:prstGeom>
                </p:spPr>
              </p:pic>
            </mc:Fallback>
          </mc:AlternateContent>
        </p:grpSp>
      </p:grpSp>
      <p:grpSp>
        <p:nvGrpSpPr>
          <p:cNvPr id="1028" name="Grupp 1027">
            <a:extLst>
              <a:ext uri="{FF2B5EF4-FFF2-40B4-BE49-F238E27FC236}">
                <a16:creationId xmlns:a16="http://schemas.microsoft.com/office/drawing/2014/main" id="{019565AB-4A58-AF96-B6C9-4C941A4913E0}"/>
              </a:ext>
            </a:extLst>
          </p:cNvPr>
          <p:cNvGrpSpPr/>
          <p:nvPr/>
        </p:nvGrpSpPr>
        <p:grpSpPr>
          <a:xfrm>
            <a:off x="4905551" y="3978656"/>
            <a:ext cx="3307680" cy="1040400"/>
            <a:chOff x="4905551" y="3978656"/>
            <a:chExt cx="3307680" cy="1040400"/>
          </a:xfrm>
        </p:grpSpPr>
        <p:grpSp>
          <p:nvGrpSpPr>
            <p:cNvPr id="1002" name="Grupp 1001">
              <a:extLst>
                <a:ext uri="{FF2B5EF4-FFF2-40B4-BE49-F238E27FC236}">
                  <a16:creationId xmlns:a16="http://schemas.microsoft.com/office/drawing/2014/main" id="{AA3427C4-410D-25E0-617C-F40C3C8075B3}"/>
                </a:ext>
              </a:extLst>
            </p:cNvPr>
            <p:cNvGrpSpPr/>
            <p:nvPr/>
          </p:nvGrpSpPr>
          <p:grpSpPr>
            <a:xfrm>
              <a:off x="4905551" y="4121216"/>
              <a:ext cx="690480" cy="266760"/>
              <a:chOff x="4905551" y="4121216"/>
              <a:chExt cx="690480" cy="266760"/>
            </a:xfrm>
          </p:grpSpPr>
          <mc:AlternateContent xmlns:mc="http://schemas.openxmlformats.org/markup-compatibility/2006">
            <mc:Choice xmlns:p14="http://schemas.microsoft.com/office/powerpoint/2010/main" Requires="p14">
              <p:contentPart p14:bwMode="auto" r:id="rId319">
                <p14:nvContentPartPr>
                  <p14:cNvPr id="982" name="Pennanteckning 981">
                    <a:extLst>
                      <a:ext uri="{FF2B5EF4-FFF2-40B4-BE49-F238E27FC236}">
                        <a16:creationId xmlns:a16="http://schemas.microsoft.com/office/drawing/2014/main" id="{6EDC080A-12C2-9618-BCD4-81D351A28DED}"/>
                      </a:ext>
                    </a:extLst>
                  </p14:cNvPr>
                  <p14:cNvContentPartPr/>
                  <p14:nvPr/>
                </p14:nvContentPartPr>
                <p14:xfrm>
                  <a:off x="4977551" y="4158656"/>
                  <a:ext cx="40320" cy="229320"/>
                </p14:xfrm>
              </p:contentPart>
            </mc:Choice>
            <mc:Fallback>
              <p:pic>
                <p:nvPicPr>
                  <p:cNvPr id="982" name="Pennanteckning 981">
                    <a:extLst>
                      <a:ext uri="{FF2B5EF4-FFF2-40B4-BE49-F238E27FC236}">
                        <a16:creationId xmlns:a16="http://schemas.microsoft.com/office/drawing/2014/main" id="{6EDC080A-12C2-9618-BCD4-81D351A28DED}"/>
                      </a:ext>
                    </a:extLst>
                  </p:cNvPr>
                  <p:cNvPicPr/>
                  <p:nvPr/>
                </p:nvPicPr>
                <p:blipFill>
                  <a:blip r:embed="rId320"/>
                  <a:stretch>
                    <a:fillRect/>
                  </a:stretch>
                </p:blipFill>
                <p:spPr>
                  <a:xfrm>
                    <a:off x="4962431" y="4143536"/>
                    <a:ext cx="709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983" name="Pennanteckning 982">
                    <a:extLst>
                      <a:ext uri="{FF2B5EF4-FFF2-40B4-BE49-F238E27FC236}">
                        <a16:creationId xmlns:a16="http://schemas.microsoft.com/office/drawing/2014/main" id="{0354DADE-E0D9-F9C1-9F4F-1035E23C1F3A}"/>
                      </a:ext>
                    </a:extLst>
                  </p14:cNvPr>
                  <p14:cNvContentPartPr/>
                  <p14:nvPr/>
                </p14:nvContentPartPr>
                <p14:xfrm>
                  <a:off x="4905551" y="4154696"/>
                  <a:ext cx="419400" cy="144000"/>
                </p14:xfrm>
              </p:contentPart>
            </mc:Choice>
            <mc:Fallback>
              <p:pic>
                <p:nvPicPr>
                  <p:cNvPr id="983" name="Pennanteckning 982">
                    <a:extLst>
                      <a:ext uri="{FF2B5EF4-FFF2-40B4-BE49-F238E27FC236}">
                        <a16:creationId xmlns:a16="http://schemas.microsoft.com/office/drawing/2014/main" id="{0354DADE-E0D9-F9C1-9F4F-1035E23C1F3A}"/>
                      </a:ext>
                    </a:extLst>
                  </p:cNvPr>
                  <p:cNvPicPr/>
                  <p:nvPr/>
                </p:nvPicPr>
                <p:blipFill>
                  <a:blip r:embed="rId322"/>
                  <a:stretch>
                    <a:fillRect/>
                  </a:stretch>
                </p:blipFill>
                <p:spPr>
                  <a:xfrm>
                    <a:off x="4890431" y="4139216"/>
                    <a:ext cx="4500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984" name="Pennanteckning 983">
                    <a:extLst>
                      <a:ext uri="{FF2B5EF4-FFF2-40B4-BE49-F238E27FC236}">
                        <a16:creationId xmlns:a16="http://schemas.microsoft.com/office/drawing/2014/main" id="{203D53B5-9F4B-BACE-6547-84DF3F59F547}"/>
                      </a:ext>
                    </a:extLst>
                  </p14:cNvPr>
                  <p14:cNvContentPartPr/>
                  <p14:nvPr/>
                </p14:nvContentPartPr>
                <p14:xfrm>
                  <a:off x="5343311" y="4198976"/>
                  <a:ext cx="142560" cy="77400"/>
                </p14:xfrm>
              </p:contentPart>
            </mc:Choice>
            <mc:Fallback>
              <p:pic>
                <p:nvPicPr>
                  <p:cNvPr id="984" name="Pennanteckning 983">
                    <a:extLst>
                      <a:ext uri="{FF2B5EF4-FFF2-40B4-BE49-F238E27FC236}">
                        <a16:creationId xmlns:a16="http://schemas.microsoft.com/office/drawing/2014/main" id="{203D53B5-9F4B-BACE-6547-84DF3F59F547}"/>
                      </a:ext>
                    </a:extLst>
                  </p:cNvPr>
                  <p:cNvPicPr/>
                  <p:nvPr/>
                </p:nvPicPr>
                <p:blipFill>
                  <a:blip r:embed="rId324"/>
                  <a:stretch>
                    <a:fillRect/>
                  </a:stretch>
                </p:blipFill>
                <p:spPr>
                  <a:xfrm>
                    <a:off x="5327831" y="4183496"/>
                    <a:ext cx="1731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985" name="Pennanteckning 984">
                    <a:extLst>
                      <a:ext uri="{FF2B5EF4-FFF2-40B4-BE49-F238E27FC236}">
                        <a16:creationId xmlns:a16="http://schemas.microsoft.com/office/drawing/2014/main" id="{F1C39111-567E-4021-5358-B2C905A39885}"/>
                      </a:ext>
                    </a:extLst>
                  </p14:cNvPr>
                  <p14:cNvContentPartPr/>
                  <p14:nvPr/>
                </p14:nvContentPartPr>
                <p14:xfrm>
                  <a:off x="5530511" y="4121216"/>
                  <a:ext cx="5400" cy="200520"/>
                </p14:xfrm>
              </p:contentPart>
            </mc:Choice>
            <mc:Fallback>
              <p:pic>
                <p:nvPicPr>
                  <p:cNvPr id="985" name="Pennanteckning 984">
                    <a:extLst>
                      <a:ext uri="{FF2B5EF4-FFF2-40B4-BE49-F238E27FC236}">
                        <a16:creationId xmlns:a16="http://schemas.microsoft.com/office/drawing/2014/main" id="{F1C39111-567E-4021-5358-B2C905A39885}"/>
                      </a:ext>
                    </a:extLst>
                  </p:cNvPr>
                  <p:cNvPicPr/>
                  <p:nvPr/>
                </p:nvPicPr>
                <p:blipFill>
                  <a:blip r:embed="rId326"/>
                  <a:stretch>
                    <a:fillRect/>
                  </a:stretch>
                </p:blipFill>
                <p:spPr>
                  <a:xfrm>
                    <a:off x="5515391" y="4105736"/>
                    <a:ext cx="360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986" name="Pennanteckning 985">
                    <a:extLst>
                      <a:ext uri="{FF2B5EF4-FFF2-40B4-BE49-F238E27FC236}">
                        <a16:creationId xmlns:a16="http://schemas.microsoft.com/office/drawing/2014/main" id="{739A0C6D-A9D9-7EDF-7B83-31BE80132B2E}"/>
                      </a:ext>
                    </a:extLst>
                  </p14:cNvPr>
                  <p14:cNvContentPartPr/>
                  <p14:nvPr/>
                </p14:nvContentPartPr>
                <p14:xfrm>
                  <a:off x="5507111" y="4243976"/>
                  <a:ext cx="88920" cy="14760"/>
                </p14:xfrm>
              </p:contentPart>
            </mc:Choice>
            <mc:Fallback>
              <p:pic>
                <p:nvPicPr>
                  <p:cNvPr id="986" name="Pennanteckning 985">
                    <a:extLst>
                      <a:ext uri="{FF2B5EF4-FFF2-40B4-BE49-F238E27FC236}">
                        <a16:creationId xmlns:a16="http://schemas.microsoft.com/office/drawing/2014/main" id="{739A0C6D-A9D9-7EDF-7B83-31BE80132B2E}"/>
                      </a:ext>
                    </a:extLst>
                  </p:cNvPr>
                  <p:cNvPicPr/>
                  <p:nvPr/>
                </p:nvPicPr>
                <p:blipFill>
                  <a:blip r:embed="rId328"/>
                  <a:stretch>
                    <a:fillRect/>
                  </a:stretch>
                </p:blipFill>
                <p:spPr>
                  <a:xfrm>
                    <a:off x="5491991" y="4228856"/>
                    <a:ext cx="119520" cy="45000"/>
                  </a:xfrm>
                  <a:prstGeom prst="rect">
                    <a:avLst/>
                  </a:prstGeom>
                </p:spPr>
              </p:pic>
            </mc:Fallback>
          </mc:AlternateContent>
        </p:grpSp>
        <p:grpSp>
          <p:nvGrpSpPr>
            <p:cNvPr id="1001" name="Grupp 1000">
              <a:extLst>
                <a:ext uri="{FF2B5EF4-FFF2-40B4-BE49-F238E27FC236}">
                  <a16:creationId xmlns:a16="http://schemas.microsoft.com/office/drawing/2014/main" id="{0C59959F-D850-3411-2B9C-5D68B7ACE819}"/>
                </a:ext>
              </a:extLst>
            </p:cNvPr>
            <p:cNvGrpSpPr/>
            <p:nvPr/>
          </p:nvGrpSpPr>
          <p:grpSpPr>
            <a:xfrm>
              <a:off x="5851991" y="4168736"/>
              <a:ext cx="514800" cy="153360"/>
              <a:chOff x="5851991" y="4168736"/>
              <a:chExt cx="514800" cy="153360"/>
            </a:xfrm>
          </p:grpSpPr>
          <mc:AlternateContent xmlns:mc="http://schemas.openxmlformats.org/markup-compatibility/2006">
            <mc:Choice xmlns:p14="http://schemas.microsoft.com/office/powerpoint/2010/main" Requires="p14">
              <p:contentPart p14:bwMode="auto" r:id="rId329">
                <p14:nvContentPartPr>
                  <p14:cNvPr id="987" name="Pennanteckning 986">
                    <a:extLst>
                      <a:ext uri="{FF2B5EF4-FFF2-40B4-BE49-F238E27FC236}">
                        <a16:creationId xmlns:a16="http://schemas.microsoft.com/office/drawing/2014/main" id="{FC876496-D2D3-4AE5-9005-052EC41C6FF3}"/>
                      </a:ext>
                    </a:extLst>
                  </p14:cNvPr>
                  <p14:cNvContentPartPr/>
                  <p14:nvPr/>
                </p14:nvContentPartPr>
                <p14:xfrm>
                  <a:off x="5851991" y="4228856"/>
                  <a:ext cx="175320" cy="93240"/>
                </p14:xfrm>
              </p:contentPart>
            </mc:Choice>
            <mc:Fallback>
              <p:pic>
                <p:nvPicPr>
                  <p:cNvPr id="987" name="Pennanteckning 986">
                    <a:extLst>
                      <a:ext uri="{FF2B5EF4-FFF2-40B4-BE49-F238E27FC236}">
                        <a16:creationId xmlns:a16="http://schemas.microsoft.com/office/drawing/2014/main" id="{FC876496-D2D3-4AE5-9005-052EC41C6FF3}"/>
                      </a:ext>
                    </a:extLst>
                  </p:cNvPr>
                  <p:cNvPicPr/>
                  <p:nvPr/>
                </p:nvPicPr>
                <p:blipFill>
                  <a:blip r:embed="rId330"/>
                  <a:stretch>
                    <a:fillRect/>
                  </a:stretch>
                </p:blipFill>
                <p:spPr>
                  <a:xfrm>
                    <a:off x="5836511" y="4213736"/>
                    <a:ext cx="2055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988" name="Pennanteckning 987">
                    <a:extLst>
                      <a:ext uri="{FF2B5EF4-FFF2-40B4-BE49-F238E27FC236}">
                        <a16:creationId xmlns:a16="http://schemas.microsoft.com/office/drawing/2014/main" id="{BD90EADC-7799-76F0-DE98-346DE6926BCD}"/>
                      </a:ext>
                    </a:extLst>
                  </p14:cNvPr>
                  <p14:cNvContentPartPr/>
                  <p14:nvPr/>
                </p14:nvContentPartPr>
                <p14:xfrm>
                  <a:off x="6069431" y="4168736"/>
                  <a:ext cx="297360" cy="129240"/>
                </p14:xfrm>
              </p:contentPart>
            </mc:Choice>
            <mc:Fallback>
              <p:pic>
                <p:nvPicPr>
                  <p:cNvPr id="988" name="Pennanteckning 987">
                    <a:extLst>
                      <a:ext uri="{FF2B5EF4-FFF2-40B4-BE49-F238E27FC236}">
                        <a16:creationId xmlns:a16="http://schemas.microsoft.com/office/drawing/2014/main" id="{BD90EADC-7799-76F0-DE98-346DE6926BCD}"/>
                      </a:ext>
                    </a:extLst>
                  </p:cNvPr>
                  <p:cNvPicPr/>
                  <p:nvPr/>
                </p:nvPicPr>
                <p:blipFill>
                  <a:blip r:embed="rId332"/>
                  <a:stretch>
                    <a:fillRect/>
                  </a:stretch>
                </p:blipFill>
                <p:spPr>
                  <a:xfrm>
                    <a:off x="6054311" y="4153616"/>
                    <a:ext cx="327960" cy="159840"/>
                  </a:xfrm>
                  <a:prstGeom prst="rect">
                    <a:avLst/>
                  </a:prstGeom>
                </p:spPr>
              </p:pic>
            </mc:Fallback>
          </mc:AlternateContent>
        </p:grpSp>
        <p:grpSp>
          <p:nvGrpSpPr>
            <p:cNvPr id="1000" name="Grupp 999">
              <a:extLst>
                <a:ext uri="{FF2B5EF4-FFF2-40B4-BE49-F238E27FC236}">
                  <a16:creationId xmlns:a16="http://schemas.microsoft.com/office/drawing/2014/main" id="{3E5D5C37-CBF6-1057-A3F5-735C3A801E15}"/>
                </a:ext>
              </a:extLst>
            </p:cNvPr>
            <p:cNvGrpSpPr/>
            <p:nvPr/>
          </p:nvGrpSpPr>
          <p:grpSpPr>
            <a:xfrm>
              <a:off x="6687551" y="3978656"/>
              <a:ext cx="1525680" cy="480600"/>
              <a:chOff x="6687551" y="3978656"/>
              <a:chExt cx="1525680" cy="480600"/>
            </a:xfrm>
          </p:grpSpPr>
          <mc:AlternateContent xmlns:mc="http://schemas.openxmlformats.org/markup-compatibility/2006">
            <mc:Choice xmlns:p14="http://schemas.microsoft.com/office/powerpoint/2010/main" Requires="p14">
              <p:contentPart p14:bwMode="auto" r:id="rId333">
                <p14:nvContentPartPr>
                  <p14:cNvPr id="989" name="Pennanteckning 988">
                    <a:extLst>
                      <a:ext uri="{FF2B5EF4-FFF2-40B4-BE49-F238E27FC236}">
                        <a16:creationId xmlns:a16="http://schemas.microsoft.com/office/drawing/2014/main" id="{91C4A740-715D-55CC-1A68-C55731F397F2}"/>
                      </a:ext>
                    </a:extLst>
                  </p14:cNvPr>
                  <p14:cNvContentPartPr/>
                  <p14:nvPr/>
                </p14:nvContentPartPr>
                <p14:xfrm>
                  <a:off x="6687551" y="4176296"/>
                  <a:ext cx="34560" cy="78120"/>
                </p14:xfrm>
              </p:contentPart>
            </mc:Choice>
            <mc:Fallback>
              <p:pic>
                <p:nvPicPr>
                  <p:cNvPr id="989" name="Pennanteckning 988">
                    <a:extLst>
                      <a:ext uri="{FF2B5EF4-FFF2-40B4-BE49-F238E27FC236}">
                        <a16:creationId xmlns:a16="http://schemas.microsoft.com/office/drawing/2014/main" id="{91C4A740-715D-55CC-1A68-C55731F397F2}"/>
                      </a:ext>
                    </a:extLst>
                  </p:cNvPr>
                  <p:cNvPicPr/>
                  <p:nvPr/>
                </p:nvPicPr>
                <p:blipFill>
                  <a:blip r:embed="rId334"/>
                  <a:stretch>
                    <a:fillRect/>
                  </a:stretch>
                </p:blipFill>
                <p:spPr>
                  <a:xfrm>
                    <a:off x="6672431" y="4161176"/>
                    <a:ext cx="651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990" name="Pennanteckning 989">
                    <a:extLst>
                      <a:ext uri="{FF2B5EF4-FFF2-40B4-BE49-F238E27FC236}">
                        <a16:creationId xmlns:a16="http://schemas.microsoft.com/office/drawing/2014/main" id="{FC4C72DA-942B-DE07-5E03-7880C47A5C84}"/>
                      </a:ext>
                    </a:extLst>
                  </p14:cNvPr>
                  <p14:cNvContentPartPr/>
                  <p14:nvPr/>
                </p14:nvContentPartPr>
                <p14:xfrm>
                  <a:off x="6692591" y="4086656"/>
                  <a:ext cx="315720" cy="122400"/>
                </p14:xfrm>
              </p:contentPart>
            </mc:Choice>
            <mc:Fallback>
              <p:pic>
                <p:nvPicPr>
                  <p:cNvPr id="990" name="Pennanteckning 989">
                    <a:extLst>
                      <a:ext uri="{FF2B5EF4-FFF2-40B4-BE49-F238E27FC236}">
                        <a16:creationId xmlns:a16="http://schemas.microsoft.com/office/drawing/2014/main" id="{FC4C72DA-942B-DE07-5E03-7880C47A5C84}"/>
                      </a:ext>
                    </a:extLst>
                  </p:cNvPr>
                  <p:cNvPicPr/>
                  <p:nvPr/>
                </p:nvPicPr>
                <p:blipFill>
                  <a:blip r:embed="rId336"/>
                  <a:stretch>
                    <a:fillRect/>
                  </a:stretch>
                </p:blipFill>
                <p:spPr>
                  <a:xfrm>
                    <a:off x="6677471" y="4071536"/>
                    <a:ext cx="3463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991" name="Pennanteckning 990">
                    <a:extLst>
                      <a:ext uri="{FF2B5EF4-FFF2-40B4-BE49-F238E27FC236}">
                        <a16:creationId xmlns:a16="http://schemas.microsoft.com/office/drawing/2014/main" id="{679F39AA-EBD0-5C0E-887F-D616FA873433}"/>
                      </a:ext>
                    </a:extLst>
                  </p14:cNvPr>
                  <p14:cNvContentPartPr/>
                  <p14:nvPr/>
                </p14:nvContentPartPr>
                <p14:xfrm>
                  <a:off x="7019831" y="4212296"/>
                  <a:ext cx="14400" cy="246960"/>
                </p14:xfrm>
              </p:contentPart>
            </mc:Choice>
            <mc:Fallback>
              <p:pic>
                <p:nvPicPr>
                  <p:cNvPr id="991" name="Pennanteckning 990">
                    <a:extLst>
                      <a:ext uri="{FF2B5EF4-FFF2-40B4-BE49-F238E27FC236}">
                        <a16:creationId xmlns:a16="http://schemas.microsoft.com/office/drawing/2014/main" id="{679F39AA-EBD0-5C0E-887F-D616FA873433}"/>
                      </a:ext>
                    </a:extLst>
                  </p:cNvPr>
                  <p:cNvPicPr/>
                  <p:nvPr/>
                </p:nvPicPr>
                <p:blipFill>
                  <a:blip r:embed="rId338"/>
                  <a:stretch>
                    <a:fillRect/>
                  </a:stretch>
                </p:blipFill>
                <p:spPr>
                  <a:xfrm>
                    <a:off x="7004711" y="4196816"/>
                    <a:ext cx="4500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992" name="Pennanteckning 991">
                    <a:extLst>
                      <a:ext uri="{FF2B5EF4-FFF2-40B4-BE49-F238E27FC236}">
                        <a16:creationId xmlns:a16="http://schemas.microsoft.com/office/drawing/2014/main" id="{3324105E-71D1-E40B-127B-FA28B0986BD8}"/>
                      </a:ext>
                    </a:extLst>
                  </p14:cNvPr>
                  <p14:cNvContentPartPr/>
                  <p14:nvPr/>
                </p14:nvContentPartPr>
                <p14:xfrm>
                  <a:off x="7015871" y="4135976"/>
                  <a:ext cx="91080" cy="123480"/>
                </p14:xfrm>
              </p:contentPart>
            </mc:Choice>
            <mc:Fallback>
              <p:pic>
                <p:nvPicPr>
                  <p:cNvPr id="992" name="Pennanteckning 991">
                    <a:extLst>
                      <a:ext uri="{FF2B5EF4-FFF2-40B4-BE49-F238E27FC236}">
                        <a16:creationId xmlns:a16="http://schemas.microsoft.com/office/drawing/2014/main" id="{3324105E-71D1-E40B-127B-FA28B0986BD8}"/>
                      </a:ext>
                    </a:extLst>
                  </p:cNvPr>
                  <p:cNvPicPr/>
                  <p:nvPr/>
                </p:nvPicPr>
                <p:blipFill>
                  <a:blip r:embed="rId340"/>
                  <a:stretch>
                    <a:fillRect/>
                  </a:stretch>
                </p:blipFill>
                <p:spPr>
                  <a:xfrm>
                    <a:off x="7000391" y="4120856"/>
                    <a:ext cx="1216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993" name="Pennanteckning 992">
                    <a:extLst>
                      <a:ext uri="{FF2B5EF4-FFF2-40B4-BE49-F238E27FC236}">
                        <a16:creationId xmlns:a16="http://schemas.microsoft.com/office/drawing/2014/main" id="{E0DFFECE-50AF-B6B7-4D96-177366A2CDDE}"/>
                      </a:ext>
                    </a:extLst>
                  </p14:cNvPr>
                  <p14:cNvContentPartPr/>
                  <p14:nvPr/>
                </p14:nvContentPartPr>
                <p14:xfrm>
                  <a:off x="7199111" y="4121216"/>
                  <a:ext cx="109080" cy="79920"/>
                </p14:xfrm>
              </p:contentPart>
            </mc:Choice>
            <mc:Fallback>
              <p:pic>
                <p:nvPicPr>
                  <p:cNvPr id="993" name="Pennanteckning 992">
                    <a:extLst>
                      <a:ext uri="{FF2B5EF4-FFF2-40B4-BE49-F238E27FC236}">
                        <a16:creationId xmlns:a16="http://schemas.microsoft.com/office/drawing/2014/main" id="{E0DFFECE-50AF-B6B7-4D96-177366A2CDDE}"/>
                      </a:ext>
                    </a:extLst>
                  </p:cNvPr>
                  <p:cNvPicPr/>
                  <p:nvPr/>
                </p:nvPicPr>
                <p:blipFill>
                  <a:blip r:embed="rId342"/>
                  <a:stretch>
                    <a:fillRect/>
                  </a:stretch>
                </p:blipFill>
                <p:spPr>
                  <a:xfrm>
                    <a:off x="7183631" y="4105736"/>
                    <a:ext cx="1396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994" name="Pennanteckning 993">
                    <a:extLst>
                      <a:ext uri="{FF2B5EF4-FFF2-40B4-BE49-F238E27FC236}">
                        <a16:creationId xmlns:a16="http://schemas.microsoft.com/office/drawing/2014/main" id="{7A4F809C-B6D9-66D7-4EDA-68223954F60D}"/>
                      </a:ext>
                    </a:extLst>
                  </p14:cNvPr>
                  <p14:cNvContentPartPr/>
                  <p14:nvPr/>
                </p14:nvContentPartPr>
                <p14:xfrm>
                  <a:off x="7373711" y="4090976"/>
                  <a:ext cx="93960" cy="61560"/>
                </p14:xfrm>
              </p:contentPart>
            </mc:Choice>
            <mc:Fallback>
              <p:pic>
                <p:nvPicPr>
                  <p:cNvPr id="994" name="Pennanteckning 993">
                    <a:extLst>
                      <a:ext uri="{FF2B5EF4-FFF2-40B4-BE49-F238E27FC236}">
                        <a16:creationId xmlns:a16="http://schemas.microsoft.com/office/drawing/2014/main" id="{7A4F809C-B6D9-66D7-4EDA-68223954F60D}"/>
                      </a:ext>
                    </a:extLst>
                  </p:cNvPr>
                  <p:cNvPicPr/>
                  <p:nvPr/>
                </p:nvPicPr>
                <p:blipFill>
                  <a:blip r:embed="rId344"/>
                  <a:stretch>
                    <a:fillRect/>
                  </a:stretch>
                </p:blipFill>
                <p:spPr>
                  <a:xfrm>
                    <a:off x="7358591" y="4075496"/>
                    <a:ext cx="1245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995" name="Pennanteckning 994">
                    <a:extLst>
                      <a:ext uri="{FF2B5EF4-FFF2-40B4-BE49-F238E27FC236}">
                        <a16:creationId xmlns:a16="http://schemas.microsoft.com/office/drawing/2014/main" id="{7BD684F6-30B2-1856-A300-6D6D27A859FA}"/>
                      </a:ext>
                    </a:extLst>
                  </p14:cNvPr>
                  <p14:cNvContentPartPr/>
                  <p14:nvPr/>
                </p14:nvContentPartPr>
                <p14:xfrm>
                  <a:off x="7548671" y="3983696"/>
                  <a:ext cx="39600" cy="201240"/>
                </p14:xfrm>
              </p:contentPart>
            </mc:Choice>
            <mc:Fallback>
              <p:pic>
                <p:nvPicPr>
                  <p:cNvPr id="995" name="Pennanteckning 994">
                    <a:extLst>
                      <a:ext uri="{FF2B5EF4-FFF2-40B4-BE49-F238E27FC236}">
                        <a16:creationId xmlns:a16="http://schemas.microsoft.com/office/drawing/2014/main" id="{7BD684F6-30B2-1856-A300-6D6D27A859FA}"/>
                      </a:ext>
                    </a:extLst>
                  </p:cNvPr>
                  <p:cNvPicPr/>
                  <p:nvPr/>
                </p:nvPicPr>
                <p:blipFill>
                  <a:blip r:embed="rId346"/>
                  <a:stretch>
                    <a:fillRect/>
                  </a:stretch>
                </p:blipFill>
                <p:spPr>
                  <a:xfrm>
                    <a:off x="7533551" y="3968576"/>
                    <a:ext cx="702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996" name="Pennanteckning 995">
                    <a:extLst>
                      <a:ext uri="{FF2B5EF4-FFF2-40B4-BE49-F238E27FC236}">
                        <a16:creationId xmlns:a16="http://schemas.microsoft.com/office/drawing/2014/main" id="{918D136E-2CE6-6C9E-15B4-138F809A5464}"/>
                      </a:ext>
                    </a:extLst>
                  </p14:cNvPr>
                  <p14:cNvContentPartPr/>
                  <p14:nvPr/>
                </p14:nvContentPartPr>
                <p14:xfrm>
                  <a:off x="7539311" y="4091696"/>
                  <a:ext cx="83160" cy="3600"/>
                </p14:xfrm>
              </p:contentPart>
            </mc:Choice>
            <mc:Fallback>
              <p:pic>
                <p:nvPicPr>
                  <p:cNvPr id="996" name="Pennanteckning 995">
                    <a:extLst>
                      <a:ext uri="{FF2B5EF4-FFF2-40B4-BE49-F238E27FC236}">
                        <a16:creationId xmlns:a16="http://schemas.microsoft.com/office/drawing/2014/main" id="{918D136E-2CE6-6C9E-15B4-138F809A5464}"/>
                      </a:ext>
                    </a:extLst>
                  </p:cNvPr>
                  <p:cNvPicPr/>
                  <p:nvPr/>
                </p:nvPicPr>
                <p:blipFill>
                  <a:blip r:embed="rId348"/>
                  <a:stretch>
                    <a:fillRect/>
                  </a:stretch>
                </p:blipFill>
                <p:spPr>
                  <a:xfrm>
                    <a:off x="7524191" y="4076576"/>
                    <a:ext cx="1137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997" name="Pennanteckning 996">
                    <a:extLst>
                      <a:ext uri="{FF2B5EF4-FFF2-40B4-BE49-F238E27FC236}">
                        <a16:creationId xmlns:a16="http://schemas.microsoft.com/office/drawing/2014/main" id="{AFFA5875-3758-A337-EA5F-02BB6A787E19}"/>
                      </a:ext>
                    </a:extLst>
                  </p14:cNvPr>
                  <p14:cNvContentPartPr/>
                  <p14:nvPr/>
                </p14:nvContentPartPr>
                <p14:xfrm>
                  <a:off x="7673231" y="4089176"/>
                  <a:ext cx="316800" cy="88920"/>
                </p14:xfrm>
              </p:contentPart>
            </mc:Choice>
            <mc:Fallback>
              <p:pic>
                <p:nvPicPr>
                  <p:cNvPr id="997" name="Pennanteckning 996">
                    <a:extLst>
                      <a:ext uri="{FF2B5EF4-FFF2-40B4-BE49-F238E27FC236}">
                        <a16:creationId xmlns:a16="http://schemas.microsoft.com/office/drawing/2014/main" id="{AFFA5875-3758-A337-EA5F-02BB6A787E19}"/>
                      </a:ext>
                    </a:extLst>
                  </p:cNvPr>
                  <p:cNvPicPr/>
                  <p:nvPr/>
                </p:nvPicPr>
                <p:blipFill>
                  <a:blip r:embed="rId350"/>
                  <a:stretch>
                    <a:fillRect/>
                  </a:stretch>
                </p:blipFill>
                <p:spPr>
                  <a:xfrm>
                    <a:off x="7658111" y="4074056"/>
                    <a:ext cx="34704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998" name="Pennanteckning 997">
                    <a:extLst>
                      <a:ext uri="{FF2B5EF4-FFF2-40B4-BE49-F238E27FC236}">
                        <a16:creationId xmlns:a16="http://schemas.microsoft.com/office/drawing/2014/main" id="{2D294272-7A4B-7695-DEF3-16420071FF0A}"/>
                      </a:ext>
                    </a:extLst>
                  </p14:cNvPr>
                  <p14:cNvContentPartPr/>
                  <p14:nvPr/>
                </p14:nvContentPartPr>
                <p14:xfrm>
                  <a:off x="8084351" y="3978656"/>
                  <a:ext cx="21240" cy="207720"/>
                </p14:xfrm>
              </p:contentPart>
            </mc:Choice>
            <mc:Fallback>
              <p:pic>
                <p:nvPicPr>
                  <p:cNvPr id="998" name="Pennanteckning 997">
                    <a:extLst>
                      <a:ext uri="{FF2B5EF4-FFF2-40B4-BE49-F238E27FC236}">
                        <a16:creationId xmlns:a16="http://schemas.microsoft.com/office/drawing/2014/main" id="{2D294272-7A4B-7695-DEF3-16420071FF0A}"/>
                      </a:ext>
                    </a:extLst>
                  </p:cNvPr>
                  <p:cNvPicPr/>
                  <p:nvPr/>
                </p:nvPicPr>
                <p:blipFill>
                  <a:blip r:embed="rId352"/>
                  <a:stretch>
                    <a:fillRect/>
                  </a:stretch>
                </p:blipFill>
                <p:spPr>
                  <a:xfrm>
                    <a:off x="8068871" y="3963536"/>
                    <a:ext cx="518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999" name="Pennanteckning 998">
                    <a:extLst>
                      <a:ext uri="{FF2B5EF4-FFF2-40B4-BE49-F238E27FC236}">
                        <a16:creationId xmlns:a16="http://schemas.microsoft.com/office/drawing/2014/main" id="{9F09E4EC-0027-DA05-361D-2238814D6CFB}"/>
                      </a:ext>
                    </a:extLst>
                  </p14:cNvPr>
                  <p14:cNvContentPartPr/>
                  <p14:nvPr/>
                </p14:nvContentPartPr>
                <p14:xfrm>
                  <a:off x="8054831" y="4046696"/>
                  <a:ext cx="158400" cy="32040"/>
                </p14:xfrm>
              </p:contentPart>
            </mc:Choice>
            <mc:Fallback>
              <p:pic>
                <p:nvPicPr>
                  <p:cNvPr id="999" name="Pennanteckning 998">
                    <a:extLst>
                      <a:ext uri="{FF2B5EF4-FFF2-40B4-BE49-F238E27FC236}">
                        <a16:creationId xmlns:a16="http://schemas.microsoft.com/office/drawing/2014/main" id="{9F09E4EC-0027-DA05-361D-2238814D6CFB}"/>
                      </a:ext>
                    </a:extLst>
                  </p:cNvPr>
                  <p:cNvPicPr/>
                  <p:nvPr/>
                </p:nvPicPr>
                <p:blipFill>
                  <a:blip r:embed="rId354"/>
                  <a:stretch>
                    <a:fillRect/>
                  </a:stretch>
                </p:blipFill>
                <p:spPr>
                  <a:xfrm>
                    <a:off x="8039711" y="4031216"/>
                    <a:ext cx="189000" cy="62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5">
              <p14:nvContentPartPr>
                <p14:cNvPr id="1003" name="Pennanteckning 1002">
                  <a:extLst>
                    <a:ext uri="{FF2B5EF4-FFF2-40B4-BE49-F238E27FC236}">
                      <a16:creationId xmlns:a16="http://schemas.microsoft.com/office/drawing/2014/main" id="{00658722-54E7-7567-BBA0-293C1DD6CC54}"/>
                    </a:ext>
                  </a:extLst>
                </p14:cNvPr>
                <p14:cNvContentPartPr/>
                <p14:nvPr/>
              </p14:nvContentPartPr>
              <p14:xfrm>
                <a:off x="5013551" y="4635296"/>
                <a:ext cx="106560" cy="383760"/>
              </p14:xfrm>
            </p:contentPart>
          </mc:Choice>
          <mc:Fallback>
            <p:pic>
              <p:nvPicPr>
                <p:cNvPr id="1003" name="Pennanteckning 1002">
                  <a:extLst>
                    <a:ext uri="{FF2B5EF4-FFF2-40B4-BE49-F238E27FC236}">
                      <a16:creationId xmlns:a16="http://schemas.microsoft.com/office/drawing/2014/main" id="{00658722-54E7-7567-BBA0-293C1DD6CC54}"/>
                    </a:ext>
                  </a:extLst>
                </p:cNvPr>
                <p:cNvPicPr/>
                <p:nvPr/>
              </p:nvPicPr>
              <p:blipFill>
                <a:blip r:embed="rId356"/>
                <a:stretch>
                  <a:fillRect/>
                </a:stretch>
              </p:blipFill>
              <p:spPr>
                <a:xfrm>
                  <a:off x="4998431" y="4620176"/>
                  <a:ext cx="13680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1004" name="Pennanteckning 1003">
                  <a:extLst>
                    <a:ext uri="{FF2B5EF4-FFF2-40B4-BE49-F238E27FC236}">
                      <a16:creationId xmlns:a16="http://schemas.microsoft.com/office/drawing/2014/main" id="{66D81C74-83ED-1401-B610-181B881911EE}"/>
                    </a:ext>
                  </a:extLst>
                </p14:cNvPr>
                <p14:cNvContentPartPr/>
                <p14:nvPr/>
              </p14:nvContentPartPr>
              <p14:xfrm>
                <a:off x="4987631" y="4837976"/>
                <a:ext cx="132480" cy="49680"/>
              </p14:xfrm>
            </p:contentPart>
          </mc:Choice>
          <mc:Fallback>
            <p:pic>
              <p:nvPicPr>
                <p:cNvPr id="1004" name="Pennanteckning 1003">
                  <a:extLst>
                    <a:ext uri="{FF2B5EF4-FFF2-40B4-BE49-F238E27FC236}">
                      <a16:creationId xmlns:a16="http://schemas.microsoft.com/office/drawing/2014/main" id="{66D81C74-83ED-1401-B610-181B881911EE}"/>
                    </a:ext>
                  </a:extLst>
                </p:cNvPr>
                <p:cNvPicPr/>
                <p:nvPr/>
              </p:nvPicPr>
              <p:blipFill>
                <a:blip r:embed="rId358"/>
                <a:stretch>
                  <a:fillRect/>
                </a:stretch>
              </p:blipFill>
              <p:spPr>
                <a:xfrm>
                  <a:off x="4972151" y="4822856"/>
                  <a:ext cx="16308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1005" name="Pennanteckning 1004">
                  <a:extLst>
                    <a:ext uri="{FF2B5EF4-FFF2-40B4-BE49-F238E27FC236}">
                      <a16:creationId xmlns:a16="http://schemas.microsoft.com/office/drawing/2014/main" id="{BF33628D-0908-88B3-AF2B-8F918D06C4BE}"/>
                    </a:ext>
                  </a:extLst>
                </p14:cNvPr>
                <p14:cNvContentPartPr/>
                <p14:nvPr/>
              </p14:nvContentPartPr>
              <p14:xfrm>
                <a:off x="5128751" y="4824656"/>
                <a:ext cx="299160" cy="86400"/>
              </p14:xfrm>
            </p:contentPart>
          </mc:Choice>
          <mc:Fallback>
            <p:pic>
              <p:nvPicPr>
                <p:cNvPr id="1005" name="Pennanteckning 1004">
                  <a:extLst>
                    <a:ext uri="{FF2B5EF4-FFF2-40B4-BE49-F238E27FC236}">
                      <a16:creationId xmlns:a16="http://schemas.microsoft.com/office/drawing/2014/main" id="{BF33628D-0908-88B3-AF2B-8F918D06C4BE}"/>
                    </a:ext>
                  </a:extLst>
                </p:cNvPr>
                <p:cNvPicPr/>
                <p:nvPr/>
              </p:nvPicPr>
              <p:blipFill>
                <a:blip r:embed="rId360"/>
                <a:stretch>
                  <a:fillRect/>
                </a:stretch>
              </p:blipFill>
              <p:spPr>
                <a:xfrm>
                  <a:off x="5113631" y="4809536"/>
                  <a:ext cx="329760" cy="117000"/>
                </a:xfrm>
                <a:prstGeom prst="rect">
                  <a:avLst/>
                </a:prstGeom>
              </p:spPr>
            </p:pic>
          </mc:Fallback>
        </mc:AlternateContent>
        <p:grpSp>
          <p:nvGrpSpPr>
            <p:cNvPr id="1021" name="Grupp 1020">
              <a:extLst>
                <a:ext uri="{FF2B5EF4-FFF2-40B4-BE49-F238E27FC236}">
                  <a16:creationId xmlns:a16="http://schemas.microsoft.com/office/drawing/2014/main" id="{A9CF36E1-1B81-4C1B-9E32-95FA3F649453}"/>
                </a:ext>
              </a:extLst>
            </p:cNvPr>
            <p:cNvGrpSpPr/>
            <p:nvPr/>
          </p:nvGrpSpPr>
          <p:grpSpPr>
            <a:xfrm>
              <a:off x="5855951" y="4763816"/>
              <a:ext cx="493200" cy="145080"/>
              <a:chOff x="5855951" y="4763816"/>
              <a:chExt cx="493200" cy="145080"/>
            </a:xfrm>
          </p:grpSpPr>
          <mc:AlternateContent xmlns:mc="http://schemas.openxmlformats.org/markup-compatibility/2006">
            <mc:Choice xmlns:p14="http://schemas.microsoft.com/office/powerpoint/2010/main" Requires="p14">
              <p:contentPart p14:bwMode="auto" r:id="rId361">
                <p14:nvContentPartPr>
                  <p14:cNvPr id="1014" name="Pennanteckning 1013">
                    <a:extLst>
                      <a:ext uri="{FF2B5EF4-FFF2-40B4-BE49-F238E27FC236}">
                        <a16:creationId xmlns:a16="http://schemas.microsoft.com/office/drawing/2014/main" id="{1A7D1467-10EB-9786-F050-9A94290195BC}"/>
                      </a:ext>
                    </a:extLst>
                  </p14:cNvPr>
                  <p14:cNvContentPartPr/>
                  <p14:nvPr/>
                </p14:nvContentPartPr>
                <p14:xfrm>
                  <a:off x="5855951" y="4763816"/>
                  <a:ext cx="100080" cy="145080"/>
                </p14:xfrm>
              </p:contentPart>
            </mc:Choice>
            <mc:Fallback>
              <p:pic>
                <p:nvPicPr>
                  <p:cNvPr id="1014" name="Pennanteckning 1013">
                    <a:extLst>
                      <a:ext uri="{FF2B5EF4-FFF2-40B4-BE49-F238E27FC236}">
                        <a16:creationId xmlns:a16="http://schemas.microsoft.com/office/drawing/2014/main" id="{1A7D1467-10EB-9786-F050-9A94290195BC}"/>
                      </a:ext>
                    </a:extLst>
                  </p:cNvPr>
                  <p:cNvPicPr/>
                  <p:nvPr/>
                </p:nvPicPr>
                <p:blipFill>
                  <a:blip r:embed="rId362"/>
                  <a:stretch>
                    <a:fillRect/>
                  </a:stretch>
                </p:blipFill>
                <p:spPr>
                  <a:xfrm>
                    <a:off x="5840831" y="4748336"/>
                    <a:ext cx="1303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1015" name="Pennanteckning 1014">
                    <a:extLst>
                      <a:ext uri="{FF2B5EF4-FFF2-40B4-BE49-F238E27FC236}">
                        <a16:creationId xmlns:a16="http://schemas.microsoft.com/office/drawing/2014/main" id="{A609ED33-F139-FA18-1D39-8DB27CC577E0}"/>
                      </a:ext>
                    </a:extLst>
                  </p14:cNvPr>
                  <p14:cNvContentPartPr/>
                  <p14:nvPr/>
                </p14:nvContentPartPr>
                <p14:xfrm>
                  <a:off x="6015071" y="4775336"/>
                  <a:ext cx="334080" cy="98280"/>
                </p14:xfrm>
              </p:contentPart>
            </mc:Choice>
            <mc:Fallback>
              <p:pic>
                <p:nvPicPr>
                  <p:cNvPr id="1015" name="Pennanteckning 1014">
                    <a:extLst>
                      <a:ext uri="{FF2B5EF4-FFF2-40B4-BE49-F238E27FC236}">
                        <a16:creationId xmlns:a16="http://schemas.microsoft.com/office/drawing/2014/main" id="{A609ED33-F139-FA18-1D39-8DB27CC577E0}"/>
                      </a:ext>
                    </a:extLst>
                  </p:cNvPr>
                  <p:cNvPicPr/>
                  <p:nvPr/>
                </p:nvPicPr>
                <p:blipFill>
                  <a:blip r:embed="rId364"/>
                  <a:stretch>
                    <a:fillRect/>
                  </a:stretch>
                </p:blipFill>
                <p:spPr>
                  <a:xfrm>
                    <a:off x="5999591" y="4760216"/>
                    <a:ext cx="364680" cy="128880"/>
                  </a:xfrm>
                  <a:prstGeom prst="rect">
                    <a:avLst/>
                  </a:prstGeom>
                </p:spPr>
              </p:pic>
            </mc:Fallback>
          </mc:AlternateContent>
        </p:grpSp>
        <p:grpSp>
          <p:nvGrpSpPr>
            <p:cNvPr id="1020" name="Grupp 1019">
              <a:extLst>
                <a:ext uri="{FF2B5EF4-FFF2-40B4-BE49-F238E27FC236}">
                  <a16:creationId xmlns:a16="http://schemas.microsoft.com/office/drawing/2014/main" id="{D849CF89-EC7D-D8B5-5BF4-6B22A23FCFB5}"/>
                </a:ext>
              </a:extLst>
            </p:cNvPr>
            <p:cNvGrpSpPr/>
            <p:nvPr/>
          </p:nvGrpSpPr>
          <p:grpSpPr>
            <a:xfrm>
              <a:off x="6632111" y="4620536"/>
              <a:ext cx="1220400" cy="272520"/>
              <a:chOff x="6632111" y="4620536"/>
              <a:chExt cx="1220400" cy="272520"/>
            </a:xfrm>
          </p:grpSpPr>
          <mc:AlternateContent xmlns:mc="http://schemas.openxmlformats.org/markup-compatibility/2006">
            <mc:Choice xmlns:p14="http://schemas.microsoft.com/office/powerpoint/2010/main" Requires="p14">
              <p:contentPart p14:bwMode="auto" r:id="rId365">
                <p14:nvContentPartPr>
                  <p14:cNvPr id="1016" name="Pennanteckning 1015">
                    <a:extLst>
                      <a:ext uri="{FF2B5EF4-FFF2-40B4-BE49-F238E27FC236}">
                        <a16:creationId xmlns:a16="http://schemas.microsoft.com/office/drawing/2014/main" id="{81767117-6440-B40F-3DFC-B45DE18A8DBC}"/>
                      </a:ext>
                    </a:extLst>
                  </p14:cNvPr>
                  <p14:cNvContentPartPr/>
                  <p14:nvPr/>
                </p14:nvContentPartPr>
                <p14:xfrm>
                  <a:off x="6632111" y="4622696"/>
                  <a:ext cx="228240" cy="241920"/>
                </p14:xfrm>
              </p:contentPart>
            </mc:Choice>
            <mc:Fallback>
              <p:pic>
                <p:nvPicPr>
                  <p:cNvPr id="1016" name="Pennanteckning 1015">
                    <a:extLst>
                      <a:ext uri="{FF2B5EF4-FFF2-40B4-BE49-F238E27FC236}">
                        <a16:creationId xmlns:a16="http://schemas.microsoft.com/office/drawing/2014/main" id="{81767117-6440-B40F-3DFC-B45DE18A8DBC}"/>
                      </a:ext>
                    </a:extLst>
                  </p:cNvPr>
                  <p:cNvPicPr/>
                  <p:nvPr/>
                </p:nvPicPr>
                <p:blipFill>
                  <a:blip r:embed="rId366"/>
                  <a:stretch>
                    <a:fillRect/>
                  </a:stretch>
                </p:blipFill>
                <p:spPr>
                  <a:xfrm>
                    <a:off x="6616631" y="4607216"/>
                    <a:ext cx="2588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1017" name="Pennanteckning 1016">
                    <a:extLst>
                      <a:ext uri="{FF2B5EF4-FFF2-40B4-BE49-F238E27FC236}">
                        <a16:creationId xmlns:a16="http://schemas.microsoft.com/office/drawing/2014/main" id="{84F6B507-94EA-A73E-9A34-36F9A0856F34}"/>
                      </a:ext>
                    </a:extLst>
                  </p14:cNvPr>
                  <p14:cNvContentPartPr/>
                  <p14:nvPr/>
                </p14:nvContentPartPr>
                <p14:xfrm>
                  <a:off x="6898511" y="4669136"/>
                  <a:ext cx="412920" cy="201240"/>
                </p14:xfrm>
              </p:contentPart>
            </mc:Choice>
            <mc:Fallback>
              <p:pic>
                <p:nvPicPr>
                  <p:cNvPr id="1017" name="Pennanteckning 1016">
                    <a:extLst>
                      <a:ext uri="{FF2B5EF4-FFF2-40B4-BE49-F238E27FC236}">
                        <a16:creationId xmlns:a16="http://schemas.microsoft.com/office/drawing/2014/main" id="{84F6B507-94EA-A73E-9A34-36F9A0856F34}"/>
                      </a:ext>
                    </a:extLst>
                  </p:cNvPr>
                  <p:cNvPicPr/>
                  <p:nvPr/>
                </p:nvPicPr>
                <p:blipFill>
                  <a:blip r:embed="rId368"/>
                  <a:stretch>
                    <a:fillRect/>
                  </a:stretch>
                </p:blipFill>
                <p:spPr>
                  <a:xfrm>
                    <a:off x="6883391" y="4654016"/>
                    <a:ext cx="4435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1018" name="Pennanteckning 1017">
                    <a:extLst>
                      <a:ext uri="{FF2B5EF4-FFF2-40B4-BE49-F238E27FC236}">
                        <a16:creationId xmlns:a16="http://schemas.microsoft.com/office/drawing/2014/main" id="{E25F633E-3144-044D-FDB1-4C886F4BB7FD}"/>
                      </a:ext>
                    </a:extLst>
                  </p14:cNvPr>
                  <p14:cNvContentPartPr/>
                  <p14:nvPr/>
                </p14:nvContentPartPr>
                <p14:xfrm>
                  <a:off x="7402151" y="4620536"/>
                  <a:ext cx="404640" cy="272520"/>
                </p14:xfrm>
              </p:contentPart>
            </mc:Choice>
            <mc:Fallback>
              <p:pic>
                <p:nvPicPr>
                  <p:cNvPr id="1018" name="Pennanteckning 1017">
                    <a:extLst>
                      <a:ext uri="{FF2B5EF4-FFF2-40B4-BE49-F238E27FC236}">
                        <a16:creationId xmlns:a16="http://schemas.microsoft.com/office/drawing/2014/main" id="{E25F633E-3144-044D-FDB1-4C886F4BB7FD}"/>
                      </a:ext>
                    </a:extLst>
                  </p:cNvPr>
                  <p:cNvPicPr/>
                  <p:nvPr/>
                </p:nvPicPr>
                <p:blipFill>
                  <a:blip r:embed="rId370"/>
                  <a:stretch>
                    <a:fillRect/>
                  </a:stretch>
                </p:blipFill>
                <p:spPr>
                  <a:xfrm>
                    <a:off x="7387031" y="4605056"/>
                    <a:ext cx="4348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1019" name="Pennanteckning 1018">
                    <a:extLst>
                      <a:ext uri="{FF2B5EF4-FFF2-40B4-BE49-F238E27FC236}">
                        <a16:creationId xmlns:a16="http://schemas.microsoft.com/office/drawing/2014/main" id="{3B2C4B4A-5B55-A5AA-048F-2E19F0BAFE5A}"/>
                      </a:ext>
                    </a:extLst>
                  </p14:cNvPr>
                  <p14:cNvContentPartPr/>
                  <p14:nvPr/>
                </p14:nvContentPartPr>
                <p14:xfrm>
                  <a:off x="7717511" y="4775336"/>
                  <a:ext cx="135000" cy="7920"/>
                </p14:xfrm>
              </p:contentPart>
            </mc:Choice>
            <mc:Fallback>
              <p:pic>
                <p:nvPicPr>
                  <p:cNvPr id="1019" name="Pennanteckning 1018">
                    <a:extLst>
                      <a:ext uri="{FF2B5EF4-FFF2-40B4-BE49-F238E27FC236}">
                        <a16:creationId xmlns:a16="http://schemas.microsoft.com/office/drawing/2014/main" id="{3B2C4B4A-5B55-A5AA-048F-2E19F0BAFE5A}"/>
                      </a:ext>
                    </a:extLst>
                  </p:cNvPr>
                  <p:cNvPicPr/>
                  <p:nvPr/>
                </p:nvPicPr>
                <p:blipFill>
                  <a:blip r:embed="rId372"/>
                  <a:stretch>
                    <a:fillRect/>
                  </a:stretch>
                </p:blipFill>
                <p:spPr>
                  <a:xfrm>
                    <a:off x="7702391" y="4760216"/>
                    <a:ext cx="165600" cy="38520"/>
                  </a:xfrm>
                  <a:prstGeom prst="rect">
                    <a:avLst/>
                  </a:prstGeom>
                </p:spPr>
              </p:pic>
            </mc:Fallback>
          </mc:AlternateContent>
        </p:grpSp>
      </p:grpSp>
      <p:grpSp>
        <p:nvGrpSpPr>
          <p:cNvPr id="1025" name="Grupp 1024">
            <a:extLst>
              <a:ext uri="{FF2B5EF4-FFF2-40B4-BE49-F238E27FC236}">
                <a16:creationId xmlns:a16="http://schemas.microsoft.com/office/drawing/2014/main" id="{B59E1A10-4B7E-DA30-F083-7CAB26892A6A}"/>
              </a:ext>
            </a:extLst>
          </p:cNvPr>
          <p:cNvGrpSpPr/>
          <p:nvPr/>
        </p:nvGrpSpPr>
        <p:grpSpPr>
          <a:xfrm>
            <a:off x="780671" y="4616216"/>
            <a:ext cx="3475080" cy="1261800"/>
            <a:chOff x="780671" y="4616216"/>
            <a:chExt cx="3475080" cy="1261800"/>
          </a:xfrm>
        </p:grpSpPr>
        <p:grpSp>
          <p:nvGrpSpPr>
            <p:cNvPr id="898" name="Grupp 897">
              <a:extLst>
                <a:ext uri="{FF2B5EF4-FFF2-40B4-BE49-F238E27FC236}">
                  <a16:creationId xmlns:a16="http://schemas.microsoft.com/office/drawing/2014/main" id="{92CB9C9C-77DD-4D50-E364-F27C23999876}"/>
                </a:ext>
              </a:extLst>
            </p:cNvPr>
            <p:cNvGrpSpPr/>
            <p:nvPr/>
          </p:nvGrpSpPr>
          <p:grpSpPr>
            <a:xfrm>
              <a:off x="780671" y="4616216"/>
              <a:ext cx="666360" cy="282600"/>
              <a:chOff x="780671" y="4616216"/>
              <a:chExt cx="666360" cy="282600"/>
            </a:xfrm>
          </p:grpSpPr>
          <mc:AlternateContent xmlns:mc="http://schemas.openxmlformats.org/markup-compatibility/2006">
            <mc:Choice xmlns:p14="http://schemas.microsoft.com/office/powerpoint/2010/main" Requires="p14">
              <p:contentPart p14:bwMode="auto" r:id="rId373">
                <p14:nvContentPartPr>
                  <p14:cNvPr id="868" name="Pennanteckning 867">
                    <a:extLst>
                      <a:ext uri="{FF2B5EF4-FFF2-40B4-BE49-F238E27FC236}">
                        <a16:creationId xmlns:a16="http://schemas.microsoft.com/office/drawing/2014/main" id="{8EFB4C34-F93E-09B7-7F3B-D15981AD32BE}"/>
                      </a:ext>
                    </a:extLst>
                  </p14:cNvPr>
                  <p14:cNvContentPartPr/>
                  <p14:nvPr/>
                </p14:nvContentPartPr>
                <p14:xfrm>
                  <a:off x="780671" y="4765256"/>
                  <a:ext cx="41400" cy="133560"/>
                </p14:xfrm>
              </p:contentPart>
            </mc:Choice>
            <mc:Fallback>
              <p:pic>
                <p:nvPicPr>
                  <p:cNvPr id="868" name="Pennanteckning 867">
                    <a:extLst>
                      <a:ext uri="{FF2B5EF4-FFF2-40B4-BE49-F238E27FC236}">
                        <a16:creationId xmlns:a16="http://schemas.microsoft.com/office/drawing/2014/main" id="{8EFB4C34-F93E-09B7-7F3B-D15981AD32BE}"/>
                      </a:ext>
                    </a:extLst>
                  </p:cNvPr>
                  <p:cNvPicPr/>
                  <p:nvPr/>
                </p:nvPicPr>
                <p:blipFill>
                  <a:blip r:embed="rId374"/>
                  <a:stretch>
                    <a:fillRect/>
                  </a:stretch>
                </p:blipFill>
                <p:spPr>
                  <a:xfrm>
                    <a:off x="765191" y="4750136"/>
                    <a:ext cx="720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869" name="Pennanteckning 868">
                    <a:extLst>
                      <a:ext uri="{FF2B5EF4-FFF2-40B4-BE49-F238E27FC236}">
                        <a16:creationId xmlns:a16="http://schemas.microsoft.com/office/drawing/2014/main" id="{36DC6A05-5F00-9B15-C71B-AECF03E40F57}"/>
                      </a:ext>
                    </a:extLst>
                  </p14:cNvPr>
                  <p14:cNvContentPartPr/>
                  <p14:nvPr/>
                </p14:nvContentPartPr>
                <p14:xfrm>
                  <a:off x="840071" y="4627016"/>
                  <a:ext cx="1080" cy="17280"/>
                </p14:xfrm>
              </p:contentPart>
            </mc:Choice>
            <mc:Fallback>
              <p:pic>
                <p:nvPicPr>
                  <p:cNvPr id="869" name="Pennanteckning 868">
                    <a:extLst>
                      <a:ext uri="{FF2B5EF4-FFF2-40B4-BE49-F238E27FC236}">
                        <a16:creationId xmlns:a16="http://schemas.microsoft.com/office/drawing/2014/main" id="{36DC6A05-5F00-9B15-C71B-AECF03E40F57}"/>
                      </a:ext>
                    </a:extLst>
                  </p:cNvPr>
                  <p:cNvPicPr/>
                  <p:nvPr/>
                </p:nvPicPr>
                <p:blipFill>
                  <a:blip r:embed="rId376"/>
                  <a:stretch>
                    <a:fillRect/>
                  </a:stretch>
                </p:blipFill>
                <p:spPr>
                  <a:xfrm>
                    <a:off x="824591" y="4611896"/>
                    <a:ext cx="316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870" name="Pennanteckning 869">
                    <a:extLst>
                      <a:ext uri="{FF2B5EF4-FFF2-40B4-BE49-F238E27FC236}">
                        <a16:creationId xmlns:a16="http://schemas.microsoft.com/office/drawing/2014/main" id="{A8167769-BC1D-4C90-31D8-164A9EF4A1B3}"/>
                      </a:ext>
                    </a:extLst>
                  </p14:cNvPr>
                  <p14:cNvContentPartPr/>
                  <p14:nvPr/>
                </p14:nvContentPartPr>
                <p14:xfrm>
                  <a:off x="952031" y="4616216"/>
                  <a:ext cx="136800" cy="244800"/>
                </p14:xfrm>
              </p:contentPart>
            </mc:Choice>
            <mc:Fallback>
              <p:pic>
                <p:nvPicPr>
                  <p:cNvPr id="870" name="Pennanteckning 869">
                    <a:extLst>
                      <a:ext uri="{FF2B5EF4-FFF2-40B4-BE49-F238E27FC236}">
                        <a16:creationId xmlns:a16="http://schemas.microsoft.com/office/drawing/2014/main" id="{A8167769-BC1D-4C90-31D8-164A9EF4A1B3}"/>
                      </a:ext>
                    </a:extLst>
                  </p:cNvPr>
                  <p:cNvPicPr/>
                  <p:nvPr/>
                </p:nvPicPr>
                <p:blipFill>
                  <a:blip r:embed="rId378"/>
                  <a:stretch>
                    <a:fillRect/>
                  </a:stretch>
                </p:blipFill>
                <p:spPr>
                  <a:xfrm>
                    <a:off x="936911" y="4601096"/>
                    <a:ext cx="16740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871" name="Pennanteckning 870">
                    <a:extLst>
                      <a:ext uri="{FF2B5EF4-FFF2-40B4-BE49-F238E27FC236}">
                        <a16:creationId xmlns:a16="http://schemas.microsoft.com/office/drawing/2014/main" id="{FBBEFFEF-2EAF-22DB-D4CF-D9D1535414BE}"/>
                      </a:ext>
                    </a:extLst>
                  </p14:cNvPr>
                  <p14:cNvContentPartPr/>
                  <p14:nvPr/>
                </p14:nvContentPartPr>
                <p14:xfrm>
                  <a:off x="1144631" y="4729976"/>
                  <a:ext cx="302400" cy="145800"/>
                </p14:xfrm>
              </p:contentPart>
            </mc:Choice>
            <mc:Fallback>
              <p:pic>
                <p:nvPicPr>
                  <p:cNvPr id="871" name="Pennanteckning 870">
                    <a:extLst>
                      <a:ext uri="{FF2B5EF4-FFF2-40B4-BE49-F238E27FC236}">
                        <a16:creationId xmlns:a16="http://schemas.microsoft.com/office/drawing/2014/main" id="{FBBEFFEF-2EAF-22DB-D4CF-D9D1535414BE}"/>
                      </a:ext>
                    </a:extLst>
                  </p:cNvPr>
                  <p:cNvPicPr/>
                  <p:nvPr/>
                </p:nvPicPr>
                <p:blipFill>
                  <a:blip r:embed="rId380"/>
                  <a:stretch>
                    <a:fillRect/>
                  </a:stretch>
                </p:blipFill>
                <p:spPr>
                  <a:xfrm>
                    <a:off x="1129151" y="4714856"/>
                    <a:ext cx="333000" cy="176040"/>
                  </a:xfrm>
                  <a:prstGeom prst="rect">
                    <a:avLst/>
                  </a:prstGeom>
                </p:spPr>
              </p:pic>
            </mc:Fallback>
          </mc:AlternateContent>
        </p:grpSp>
        <p:grpSp>
          <p:nvGrpSpPr>
            <p:cNvPr id="897" name="Grupp 896">
              <a:extLst>
                <a:ext uri="{FF2B5EF4-FFF2-40B4-BE49-F238E27FC236}">
                  <a16:creationId xmlns:a16="http://schemas.microsoft.com/office/drawing/2014/main" id="{783D1BC8-C137-54D7-1BC2-5D356E15E4D5}"/>
                </a:ext>
              </a:extLst>
            </p:cNvPr>
            <p:cNvGrpSpPr/>
            <p:nvPr/>
          </p:nvGrpSpPr>
          <p:grpSpPr>
            <a:xfrm>
              <a:off x="1737911" y="4691816"/>
              <a:ext cx="173160" cy="194400"/>
              <a:chOff x="1737911" y="4691816"/>
              <a:chExt cx="173160" cy="194400"/>
            </a:xfrm>
          </p:grpSpPr>
          <mc:AlternateContent xmlns:mc="http://schemas.openxmlformats.org/markup-compatibility/2006">
            <mc:Choice xmlns:p14="http://schemas.microsoft.com/office/powerpoint/2010/main" Requires="p14">
              <p:contentPart p14:bwMode="auto" r:id="rId381">
                <p14:nvContentPartPr>
                  <p14:cNvPr id="872" name="Pennanteckning 871">
                    <a:extLst>
                      <a:ext uri="{FF2B5EF4-FFF2-40B4-BE49-F238E27FC236}">
                        <a16:creationId xmlns:a16="http://schemas.microsoft.com/office/drawing/2014/main" id="{A58F120C-3272-0C5F-5790-47722899A292}"/>
                      </a:ext>
                    </a:extLst>
                  </p14:cNvPr>
                  <p14:cNvContentPartPr/>
                  <p14:nvPr/>
                </p14:nvContentPartPr>
                <p14:xfrm>
                  <a:off x="1737911" y="4768496"/>
                  <a:ext cx="18000" cy="78120"/>
                </p14:xfrm>
              </p:contentPart>
            </mc:Choice>
            <mc:Fallback>
              <p:pic>
                <p:nvPicPr>
                  <p:cNvPr id="872" name="Pennanteckning 871">
                    <a:extLst>
                      <a:ext uri="{FF2B5EF4-FFF2-40B4-BE49-F238E27FC236}">
                        <a16:creationId xmlns:a16="http://schemas.microsoft.com/office/drawing/2014/main" id="{A58F120C-3272-0C5F-5790-47722899A292}"/>
                      </a:ext>
                    </a:extLst>
                  </p:cNvPr>
                  <p:cNvPicPr/>
                  <p:nvPr/>
                </p:nvPicPr>
                <p:blipFill>
                  <a:blip r:embed="rId382"/>
                  <a:stretch>
                    <a:fillRect/>
                  </a:stretch>
                </p:blipFill>
                <p:spPr>
                  <a:xfrm>
                    <a:off x="1722431" y="4753376"/>
                    <a:ext cx="4860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873" name="Pennanteckning 872">
                    <a:extLst>
                      <a:ext uri="{FF2B5EF4-FFF2-40B4-BE49-F238E27FC236}">
                        <a16:creationId xmlns:a16="http://schemas.microsoft.com/office/drawing/2014/main" id="{2C12EE63-EE1F-5810-B7D0-09644CE22CC0}"/>
                      </a:ext>
                    </a:extLst>
                  </p14:cNvPr>
                  <p14:cNvContentPartPr/>
                  <p14:nvPr/>
                </p14:nvContentPartPr>
                <p14:xfrm>
                  <a:off x="1752671" y="4691816"/>
                  <a:ext cx="158400" cy="194400"/>
                </p14:xfrm>
              </p:contentPart>
            </mc:Choice>
            <mc:Fallback>
              <p:pic>
                <p:nvPicPr>
                  <p:cNvPr id="873" name="Pennanteckning 872">
                    <a:extLst>
                      <a:ext uri="{FF2B5EF4-FFF2-40B4-BE49-F238E27FC236}">
                        <a16:creationId xmlns:a16="http://schemas.microsoft.com/office/drawing/2014/main" id="{2C12EE63-EE1F-5810-B7D0-09644CE22CC0}"/>
                      </a:ext>
                    </a:extLst>
                  </p:cNvPr>
                  <p:cNvPicPr/>
                  <p:nvPr/>
                </p:nvPicPr>
                <p:blipFill>
                  <a:blip r:embed="rId384"/>
                  <a:stretch>
                    <a:fillRect/>
                  </a:stretch>
                </p:blipFill>
                <p:spPr>
                  <a:xfrm>
                    <a:off x="1737551" y="4676336"/>
                    <a:ext cx="189000" cy="225000"/>
                  </a:xfrm>
                  <a:prstGeom prst="rect">
                    <a:avLst/>
                  </a:prstGeom>
                </p:spPr>
              </p:pic>
            </mc:Fallback>
          </mc:AlternateContent>
        </p:grpSp>
        <p:grpSp>
          <p:nvGrpSpPr>
            <p:cNvPr id="896" name="Grupp 895">
              <a:extLst>
                <a:ext uri="{FF2B5EF4-FFF2-40B4-BE49-F238E27FC236}">
                  <a16:creationId xmlns:a16="http://schemas.microsoft.com/office/drawing/2014/main" id="{ED454030-A216-00BD-F932-CA4D20E40F48}"/>
                </a:ext>
              </a:extLst>
            </p:cNvPr>
            <p:cNvGrpSpPr/>
            <p:nvPr/>
          </p:nvGrpSpPr>
          <p:grpSpPr>
            <a:xfrm>
              <a:off x="2156951" y="4663376"/>
              <a:ext cx="656280" cy="292680"/>
              <a:chOff x="2156951" y="4663376"/>
              <a:chExt cx="656280" cy="292680"/>
            </a:xfrm>
          </p:grpSpPr>
          <mc:AlternateContent xmlns:mc="http://schemas.openxmlformats.org/markup-compatibility/2006">
            <mc:Choice xmlns:p14="http://schemas.microsoft.com/office/powerpoint/2010/main" Requires="p14">
              <p:contentPart p14:bwMode="auto" r:id="rId385">
                <p14:nvContentPartPr>
                  <p14:cNvPr id="874" name="Pennanteckning 873">
                    <a:extLst>
                      <a:ext uri="{FF2B5EF4-FFF2-40B4-BE49-F238E27FC236}">
                        <a16:creationId xmlns:a16="http://schemas.microsoft.com/office/drawing/2014/main" id="{945919AB-6C13-0712-BD30-93605B40D2DC}"/>
                      </a:ext>
                    </a:extLst>
                  </p14:cNvPr>
                  <p14:cNvContentPartPr/>
                  <p14:nvPr/>
                </p14:nvContentPartPr>
                <p14:xfrm>
                  <a:off x="2219591" y="4663376"/>
                  <a:ext cx="12960" cy="292320"/>
                </p14:xfrm>
              </p:contentPart>
            </mc:Choice>
            <mc:Fallback>
              <p:pic>
                <p:nvPicPr>
                  <p:cNvPr id="874" name="Pennanteckning 873">
                    <a:extLst>
                      <a:ext uri="{FF2B5EF4-FFF2-40B4-BE49-F238E27FC236}">
                        <a16:creationId xmlns:a16="http://schemas.microsoft.com/office/drawing/2014/main" id="{945919AB-6C13-0712-BD30-93605B40D2DC}"/>
                      </a:ext>
                    </a:extLst>
                  </p:cNvPr>
                  <p:cNvPicPr/>
                  <p:nvPr/>
                </p:nvPicPr>
                <p:blipFill>
                  <a:blip r:embed="rId386"/>
                  <a:stretch>
                    <a:fillRect/>
                  </a:stretch>
                </p:blipFill>
                <p:spPr>
                  <a:xfrm>
                    <a:off x="2204471" y="4647896"/>
                    <a:ext cx="4356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875" name="Pennanteckning 874">
                    <a:extLst>
                      <a:ext uri="{FF2B5EF4-FFF2-40B4-BE49-F238E27FC236}">
                        <a16:creationId xmlns:a16="http://schemas.microsoft.com/office/drawing/2014/main" id="{D9D2A37F-383B-2BC1-D8C9-C29FDA2F1190}"/>
                      </a:ext>
                    </a:extLst>
                  </p14:cNvPr>
                  <p14:cNvContentPartPr/>
                  <p14:nvPr/>
                </p14:nvContentPartPr>
                <p14:xfrm>
                  <a:off x="2156951" y="4720976"/>
                  <a:ext cx="640440" cy="235080"/>
                </p14:xfrm>
              </p:contentPart>
            </mc:Choice>
            <mc:Fallback>
              <p:pic>
                <p:nvPicPr>
                  <p:cNvPr id="875" name="Pennanteckning 874">
                    <a:extLst>
                      <a:ext uri="{FF2B5EF4-FFF2-40B4-BE49-F238E27FC236}">
                        <a16:creationId xmlns:a16="http://schemas.microsoft.com/office/drawing/2014/main" id="{D9D2A37F-383B-2BC1-D8C9-C29FDA2F1190}"/>
                      </a:ext>
                    </a:extLst>
                  </p:cNvPr>
                  <p:cNvPicPr/>
                  <p:nvPr/>
                </p:nvPicPr>
                <p:blipFill>
                  <a:blip r:embed="rId388"/>
                  <a:stretch>
                    <a:fillRect/>
                  </a:stretch>
                </p:blipFill>
                <p:spPr>
                  <a:xfrm>
                    <a:off x="2141831" y="4705856"/>
                    <a:ext cx="67104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876" name="Pennanteckning 875">
                    <a:extLst>
                      <a:ext uri="{FF2B5EF4-FFF2-40B4-BE49-F238E27FC236}">
                        <a16:creationId xmlns:a16="http://schemas.microsoft.com/office/drawing/2014/main" id="{E1432038-C6DE-D6EF-9084-D08A58A57D07}"/>
                      </a:ext>
                    </a:extLst>
                  </p14:cNvPr>
                  <p14:cNvContentPartPr/>
                  <p14:nvPr/>
                </p14:nvContentPartPr>
                <p14:xfrm>
                  <a:off x="2725031" y="4814576"/>
                  <a:ext cx="88200" cy="12240"/>
                </p14:xfrm>
              </p:contentPart>
            </mc:Choice>
            <mc:Fallback>
              <p:pic>
                <p:nvPicPr>
                  <p:cNvPr id="876" name="Pennanteckning 875">
                    <a:extLst>
                      <a:ext uri="{FF2B5EF4-FFF2-40B4-BE49-F238E27FC236}">
                        <a16:creationId xmlns:a16="http://schemas.microsoft.com/office/drawing/2014/main" id="{E1432038-C6DE-D6EF-9084-D08A58A57D07}"/>
                      </a:ext>
                    </a:extLst>
                  </p:cNvPr>
                  <p:cNvPicPr/>
                  <p:nvPr/>
                </p:nvPicPr>
                <p:blipFill>
                  <a:blip r:embed="rId390"/>
                  <a:stretch>
                    <a:fillRect/>
                  </a:stretch>
                </p:blipFill>
                <p:spPr>
                  <a:xfrm>
                    <a:off x="2709911" y="4799456"/>
                    <a:ext cx="118800" cy="42480"/>
                  </a:xfrm>
                  <a:prstGeom prst="rect">
                    <a:avLst/>
                  </a:prstGeom>
                </p:spPr>
              </p:pic>
            </mc:Fallback>
          </mc:AlternateContent>
        </p:grpSp>
        <p:grpSp>
          <p:nvGrpSpPr>
            <p:cNvPr id="895" name="Grupp 894">
              <a:extLst>
                <a:ext uri="{FF2B5EF4-FFF2-40B4-BE49-F238E27FC236}">
                  <a16:creationId xmlns:a16="http://schemas.microsoft.com/office/drawing/2014/main" id="{6ECD53E0-C24E-B990-7A1D-00BCFEF44B70}"/>
                </a:ext>
              </a:extLst>
            </p:cNvPr>
            <p:cNvGrpSpPr/>
            <p:nvPr/>
          </p:nvGrpSpPr>
          <p:grpSpPr>
            <a:xfrm>
              <a:off x="3216071" y="4679936"/>
              <a:ext cx="539280" cy="279360"/>
              <a:chOff x="3216071" y="4679936"/>
              <a:chExt cx="539280" cy="279360"/>
            </a:xfrm>
          </p:grpSpPr>
          <mc:AlternateContent xmlns:mc="http://schemas.openxmlformats.org/markup-compatibility/2006">
            <mc:Choice xmlns:p14="http://schemas.microsoft.com/office/powerpoint/2010/main" Requires="p14">
              <p:contentPart p14:bwMode="auto" r:id="rId391">
                <p14:nvContentPartPr>
                  <p14:cNvPr id="877" name="Pennanteckning 876">
                    <a:extLst>
                      <a:ext uri="{FF2B5EF4-FFF2-40B4-BE49-F238E27FC236}">
                        <a16:creationId xmlns:a16="http://schemas.microsoft.com/office/drawing/2014/main" id="{27280480-1185-82D6-8929-8A516803C25D}"/>
                      </a:ext>
                    </a:extLst>
                  </p14:cNvPr>
                  <p14:cNvContentPartPr/>
                  <p14:nvPr/>
                </p14:nvContentPartPr>
                <p14:xfrm>
                  <a:off x="3222191" y="4679936"/>
                  <a:ext cx="83880" cy="252000"/>
                </p14:xfrm>
              </p:contentPart>
            </mc:Choice>
            <mc:Fallback>
              <p:pic>
                <p:nvPicPr>
                  <p:cNvPr id="877" name="Pennanteckning 876">
                    <a:extLst>
                      <a:ext uri="{FF2B5EF4-FFF2-40B4-BE49-F238E27FC236}">
                        <a16:creationId xmlns:a16="http://schemas.microsoft.com/office/drawing/2014/main" id="{27280480-1185-82D6-8929-8A516803C25D}"/>
                      </a:ext>
                    </a:extLst>
                  </p:cNvPr>
                  <p:cNvPicPr/>
                  <p:nvPr/>
                </p:nvPicPr>
                <p:blipFill>
                  <a:blip r:embed="rId392"/>
                  <a:stretch>
                    <a:fillRect/>
                  </a:stretch>
                </p:blipFill>
                <p:spPr>
                  <a:xfrm>
                    <a:off x="3206711" y="4664816"/>
                    <a:ext cx="1144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878" name="Pennanteckning 877">
                    <a:extLst>
                      <a:ext uri="{FF2B5EF4-FFF2-40B4-BE49-F238E27FC236}">
                        <a16:creationId xmlns:a16="http://schemas.microsoft.com/office/drawing/2014/main" id="{6AE3395A-7583-9AC0-A5FF-8FCC55311BD2}"/>
                      </a:ext>
                    </a:extLst>
                  </p14:cNvPr>
                  <p14:cNvContentPartPr/>
                  <p14:nvPr/>
                </p14:nvContentPartPr>
                <p14:xfrm>
                  <a:off x="3216071" y="4786136"/>
                  <a:ext cx="119880" cy="69840"/>
                </p14:xfrm>
              </p:contentPart>
            </mc:Choice>
            <mc:Fallback>
              <p:pic>
                <p:nvPicPr>
                  <p:cNvPr id="878" name="Pennanteckning 877">
                    <a:extLst>
                      <a:ext uri="{FF2B5EF4-FFF2-40B4-BE49-F238E27FC236}">
                        <a16:creationId xmlns:a16="http://schemas.microsoft.com/office/drawing/2014/main" id="{6AE3395A-7583-9AC0-A5FF-8FCC55311BD2}"/>
                      </a:ext>
                    </a:extLst>
                  </p:cNvPr>
                  <p:cNvPicPr/>
                  <p:nvPr/>
                </p:nvPicPr>
                <p:blipFill>
                  <a:blip r:embed="rId394"/>
                  <a:stretch>
                    <a:fillRect/>
                  </a:stretch>
                </p:blipFill>
                <p:spPr>
                  <a:xfrm>
                    <a:off x="3200951" y="4771016"/>
                    <a:ext cx="1504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879" name="Pennanteckning 878">
                    <a:extLst>
                      <a:ext uri="{FF2B5EF4-FFF2-40B4-BE49-F238E27FC236}">
                        <a16:creationId xmlns:a16="http://schemas.microsoft.com/office/drawing/2014/main" id="{A84088F9-C65E-3BFB-4B35-4E34BA6FAB8B}"/>
                      </a:ext>
                    </a:extLst>
                  </p14:cNvPr>
                  <p14:cNvContentPartPr/>
                  <p14:nvPr/>
                </p14:nvContentPartPr>
                <p14:xfrm>
                  <a:off x="3447911" y="4734296"/>
                  <a:ext cx="307440" cy="225000"/>
                </p14:xfrm>
              </p:contentPart>
            </mc:Choice>
            <mc:Fallback>
              <p:pic>
                <p:nvPicPr>
                  <p:cNvPr id="879" name="Pennanteckning 878">
                    <a:extLst>
                      <a:ext uri="{FF2B5EF4-FFF2-40B4-BE49-F238E27FC236}">
                        <a16:creationId xmlns:a16="http://schemas.microsoft.com/office/drawing/2014/main" id="{A84088F9-C65E-3BFB-4B35-4E34BA6FAB8B}"/>
                      </a:ext>
                    </a:extLst>
                  </p:cNvPr>
                  <p:cNvPicPr/>
                  <p:nvPr/>
                </p:nvPicPr>
                <p:blipFill>
                  <a:blip r:embed="rId396"/>
                  <a:stretch>
                    <a:fillRect/>
                  </a:stretch>
                </p:blipFill>
                <p:spPr>
                  <a:xfrm>
                    <a:off x="3432791" y="4719176"/>
                    <a:ext cx="338040" cy="255600"/>
                  </a:xfrm>
                  <a:prstGeom prst="rect">
                    <a:avLst/>
                  </a:prstGeom>
                </p:spPr>
              </p:pic>
            </mc:Fallback>
          </mc:AlternateContent>
        </p:grpSp>
        <p:grpSp>
          <p:nvGrpSpPr>
            <p:cNvPr id="894" name="Grupp 893">
              <a:extLst>
                <a:ext uri="{FF2B5EF4-FFF2-40B4-BE49-F238E27FC236}">
                  <a16:creationId xmlns:a16="http://schemas.microsoft.com/office/drawing/2014/main" id="{7976B9B8-6085-7719-8F8A-564E0125E457}"/>
                </a:ext>
              </a:extLst>
            </p:cNvPr>
            <p:cNvGrpSpPr/>
            <p:nvPr/>
          </p:nvGrpSpPr>
          <p:grpSpPr>
            <a:xfrm>
              <a:off x="811991" y="5368616"/>
              <a:ext cx="1061640" cy="290160"/>
              <a:chOff x="811991" y="5368616"/>
              <a:chExt cx="1061640" cy="290160"/>
            </a:xfrm>
          </p:grpSpPr>
          <mc:AlternateContent xmlns:mc="http://schemas.openxmlformats.org/markup-compatibility/2006">
            <mc:Choice xmlns:p14="http://schemas.microsoft.com/office/powerpoint/2010/main" Requires="p14">
              <p:contentPart p14:bwMode="auto" r:id="rId397">
                <p14:nvContentPartPr>
                  <p14:cNvPr id="880" name="Pennanteckning 879">
                    <a:extLst>
                      <a:ext uri="{FF2B5EF4-FFF2-40B4-BE49-F238E27FC236}">
                        <a16:creationId xmlns:a16="http://schemas.microsoft.com/office/drawing/2014/main" id="{7CAE92B2-C934-F0F8-AC98-F48C46AD6022}"/>
                      </a:ext>
                    </a:extLst>
                  </p14:cNvPr>
                  <p14:cNvContentPartPr/>
                  <p14:nvPr/>
                </p14:nvContentPartPr>
                <p14:xfrm>
                  <a:off x="811991" y="5404616"/>
                  <a:ext cx="171360" cy="155880"/>
                </p14:xfrm>
              </p:contentPart>
            </mc:Choice>
            <mc:Fallback>
              <p:pic>
                <p:nvPicPr>
                  <p:cNvPr id="880" name="Pennanteckning 879">
                    <a:extLst>
                      <a:ext uri="{FF2B5EF4-FFF2-40B4-BE49-F238E27FC236}">
                        <a16:creationId xmlns:a16="http://schemas.microsoft.com/office/drawing/2014/main" id="{7CAE92B2-C934-F0F8-AC98-F48C46AD6022}"/>
                      </a:ext>
                    </a:extLst>
                  </p:cNvPr>
                  <p:cNvPicPr/>
                  <p:nvPr/>
                </p:nvPicPr>
                <p:blipFill>
                  <a:blip r:embed="rId398"/>
                  <a:stretch>
                    <a:fillRect/>
                  </a:stretch>
                </p:blipFill>
                <p:spPr>
                  <a:xfrm>
                    <a:off x="796871" y="5389496"/>
                    <a:ext cx="2019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881" name="Pennanteckning 880">
                    <a:extLst>
                      <a:ext uri="{FF2B5EF4-FFF2-40B4-BE49-F238E27FC236}">
                        <a16:creationId xmlns:a16="http://schemas.microsoft.com/office/drawing/2014/main" id="{0D92F452-7CBF-F511-9DE4-E63465CFB937}"/>
                      </a:ext>
                    </a:extLst>
                  </p14:cNvPr>
                  <p14:cNvContentPartPr/>
                  <p14:nvPr/>
                </p14:nvContentPartPr>
                <p14:xfrm>
                  <a:off x="1036991" y="5482376"/>
                  <a:ext cx="270000" cy="101520"/>
                </p14:xfrm>
              </p:contentPart>
            </mc:Choice>
            <mc:Fallback>
              <p:pic>
                <p:nvPicPr>
                  <p:cNvPr id="881" name="Pennanteckning 880">
                    <a:extLst>
                      <a:ext uri="{FF2B5EF4-FFF2-40B4-BE49-F238E27FC236}">
                        <a16:creationId xmlns:a16="http://schemas.microsoft.com/office/drawing/2014/main" id="{0D92F452-7CBF-F511-9DE4-E63465CFB937}"/>
                      </a:ext>
                    </a:extLst>
                  </p:cNvPr>
                  <p:cNvPicPr/>
                  <p:nvPr/>
                </p:nvPicPr>
                <p:blipFill>
                  <a:blip r:embed="rId400"/>
                  <a:stretch>
                    <a:fillRect/>
                  </a:stretch>
                </p:blipFill>
                <p:spPr>
                  <a:xfrm>
                    <a:off x="1021871" y="5467256"/>
                    <a:ext cx="3006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882" name="Pennanteckning 881">
                    <a:extLst>
                      <a:ext uri="{FF2B5EF4-FFF2-40B4-BE49-F238E27FC236}">
                        <a16:creationId xmlns:a16="http://schemas.microsoft.com/office/drawing/2014/main" id="{413645AD-D500-4874-5BF4-B699FE462865}"/>
                      </a:ext>
                    </a:extLst>
                  </p14:cNvPr>
                  <p14:cNvContentPartPr/>
                  <p14:nvPr/>
                </p14:nvContentPartPr>
                <p14:xfrm>
                  <a:off x="1372151" y="5368616"/>
                  <a:ext cx="26640" cy="261720"/>
                </p14:xfrm>
              </p:contentPart>
            </mc:Choice>
            <mc:Fallback>
              <p:pic>
                <p:nvPicPr>
                  <p:cNvPr id="882" name="Pennanteckning 881">
                    <a:extLst>
                      <a:ext uri="{FF2B5EF4-FFF2-40B4-BE49-F238E27FC236}">
                        <a16:creationId xmlns:a16="http://schemas.microsoft.com/office/drawing/2014/main" id="{413645AD-D500-4874-5BF4-B699FE462865}"/>
                      </a:ext>
                    </a:extLst>
                  </p:cNvPr>
                  <p:cNvPicPr/>
                  <p:nvPr/>
                </p:nvPicPr>
                <p:blipFill>
                  <a:blip r:embed="rId402"/>
                  <a:stretch>
                    <a:fillRect/>
                  </a:stretch>
                </p:blipFill>
                <p:spPr>
                  <a:xfrm>
                    <a:off x="1357031" y="5353496"/>
                    <a:ext cx="572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883" name="Pennanteckning 882">
                    <a:extLst>
                      <a:ext uri="{FF2B5EF4-FFF2-40B4-BE49-F238E27FC236}">
                        <a16:creationId xmlns:a16="http://schemas.microsoft.com/office/drawing/2014/main" id="{BD582618-5245-FD15-9322-74C00E1B37B8}"/>
                      </a:ext>
                    </a:extLst>
                  </p14:cNvPr>
                  <p14:cNvContentPartPr/>
                  <p14:nvPr/>
                </p14:nvContentPartPr>
                <p14:xfrm>
                  <a:off x="1452431" y="5563376"/>
                  <a:ext cx="18720" cy="61920"/>
                </p14:xfrm>
              </p:contentPart>
            </mc:Choice>
            <mc:Fallback>
              <p:pic>
                <p:nvPicPr>
                  <p:cNvPr id="883" name="Pennanteckning 882">
                    <a:extLst>
                      <a:ext uri="{FF2B5EF4-FFF2-40B4-BE49-F238E27FC236}">
                        <a16:creationId xmlns:a16="http://schemas.microsoft.com/office/drawing/2014/main" id="{BD582618-5245-FD15-9322-74C00E1B37B8}"/>
                      </a:ext>
                    </a:extLst>
                  </p:cNvPr>
                  <p:cNvPicPr/>
                  <p:nvPr/>
                </p:nvPicPr>
                <p:blipFill>
                  <a:blip r:embed="rId404"/>
                  <a:stretch>
                    <a:fillRect/>
                  </a:stretch>
                </p:blipFill>
                <p:spPr>
                  <a:xfrm>
                    <a:off x="1437311" y="5548256"/>
                    <a:ext cx="4932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884" name="Pennanteckning 883">
                    <a:extLst>
                      <a:ext uri="{FF2B5EF4-FFF2-40B4-BE49-F238E27FC236}">
                        <a16:creationId xmlns:a16="http://schemas.microsoft.com/office/drawing/2014/main" id="{57959C5D-8785-274A-3E2C-F1E1F9C4569C}"/>
                      </a:ext>
                    </a:extLst>
                  </p14:cNvPr>
                  <p14:cNvContentPartPr/>
                  <p14:nvPr/>
                </p14:nvContentPartPr>
                <p14:xfrm>
                  <a:off x="1486631" y="5425496"/>
                  <a:ext cx="13680" cy="35640"/>
                </p14:xfrm>
              </p:contentPart>
            </mc:Choice>
            <mc:Fallback>
              <p:pic>
                <p:nvPicPr>
                  <p:cNvPr id="884" name="Pennanteckning 883">
                    <a:extLst>
                      <a:ext uri="{FF2B5EF4-FFF2-40B4-BE49-F238E27FC236}">
                        <a16:creationId xmlns:a16="http://schemas.microsoft.com/office/drawing/2014/main" id="{57959C5D-8785-274A-3E2C-F1E1F9C4569C}"/>
                      </a:ext>
                    </a:extLst>
                  </p:cNvPr>
                  <p:cNvPicPr/>
                  <p:nvPr/>
                </p:nvPicPr>
                <p:blipFill>
                  <a:blip r:embed="rId406"/>
                  <a:stretch>
                    <a:fillRect/>
                  </a:stretch>
                </p:blipFill>
                <p:spPr>
                  <a:xfrm>
                    <a:off x="1471511" y="5410376"/>
                    <a:ext cx="4428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885" name="Pennanteckning 884">
                    <a:extLst>
                      <a:ext uri="{FF2B5EF4-FFF2-40B4-BE49-F238E27FC236}">
                        <a16:creationId xmlns:a16="http://schemas.microsoft.com/office/drawing/2014/main" id="{C7141BD3-2535-EA02-5373-A0DCEC6D99D9}"/>
                      </a:ext>
                    </a:extLst>
                  </p14:cNvPr>
                  <p14:cNvContentPartPr/>
                  <p14:nvPr/>
                </p14:nvContentPartPr>
                <p14:xfrm>
                  <a:off x="1578791" y="5514776"/>
                  <a:ext cx="294840" cy="144000"/>
                </p14:xfrm>
              </p:contentPart>
            </mc:Choice>
            <mc:Fallback>
              <p:pic>
                <p:nvPicPr>
                  <p:cNvPr id="885" name="Pennanteckning 884">
                    <a:extLst>
                      <a:ext uri="{FF2B5EF4-FFF2-40B4-BE49-F238E27FC236}">
                        <a16:creationId xmlns:a16="http://schemas.microsoft.com/office/drawing/2014/main" id="{C7141BD3-2535-EA02-5373-A0DCEC6D99D9}"/>
                      </a:ext>
                    </a:extLst>
                  </p:cNvPr>
                  <p:cNvPicPr/>
                  <p:nvPr/>
                </p:nvPicPr>
                <p:blipFill>
                  <a:blip r:embed="rId408"/>
                  <a:stretch>
                    <a:fillRect/>
                  </a:stretch>
                </p:blipFill>
                <p:spPr>
                  <a:xfrm>
                    <a:off x="1563671" y="5499656"/>
                    <a:ext cx="325440" cy="174600"/>
                  </a:xfrm>
                  <a:prstGeom prst="rect">
                    <a:avLst/>
                  </a:prstGeom>
                </p:spPr>
              </p:pic>
            </mc:Fallback>
          </mc:AlternateContent>
        </p:grpSp>
        <p:grpSp>
          <p:nvGrpSpPr>
            <p:cNvPr id="893" name="Grupp 892">
              <a:extLst>
                <a:ext uri="{FF2B5EF4-FFF2-40B4-BE49-F238E27FC236}">
                  <a16:creationId xmlns:a16="http://schemas.microsoft.com/office/drawing/2014/main" id="{4D6D0E2D-74D1-0D06-D862-DA9ADB4623DB}"/>
                </a:ext>
              </a:extLst>
            </p:cNvPr>
            <p:cNvGrpSpPr/>
            <p:nvPr/>
          </p:nvGrpSpPr>
          <p:grpSpPr>
            <a:xfrm>
              <a:off x="2219591" y="5389496"/>
              <a:ext cx="826200" cy="488520"/>
              <a:chOff x="2219591" y="5389496"/>
              <a:chExt cx="826200" cy="488520"/>
            </a:xfrm>
          </p:grpSpPr>
          <mc:AlternateContent xmlns:mc="http://schemas.openxmlformats.org/markup-compatibility/2006">
            <mc:Choice xmlns:p14="http://schemas.microsoft.com/office/powerpoint/2010/main" Requires="p14">
              <p:contentPart p14:bwMode="auto" r:id="rId409">
                <p14:nvContentPartPr>
                  <p14:cNvPr id="886" name="Pennanteckning 885">
                    <a:extLst>
                      <a:ext uri="{FF2B5EF4-FFF2-40B4-BE49-F238E27FC236}">
                        <a16:creationId xmlns:a16="http://schemas.microsoft.com/office/drawing/2014/main" id="{A321B0CD-20EE-FF84-EDED-F47C11714960}"/>
                      </a:ext>
                    </a:extLst>
                  </p14:cNvPr>
                  <p14:cNvContentPartPr/>
                  <p14:nvPr/>
                </p14:nvContentPartPr>
                <p14:xfrm>
                  <a:off x="2219591" y="5389496"/>
                  <a:ext cx="66600" cy="227520"/>
                </p14:xfrm>
              </p:contentPart>
            </mc:Choice>
            <mc:Fallback>
              <p:pic>
                <p:nvPicPr>
                  <p:cNvPr id="886" name="Pennanteckning 885">
                    <a:extLst>
                      <a:ext uri="{FF2B5EF4-FFF2-40B4-BE49-F238E27FC236}">
                        <a16:creationId xmlns:a16="http://schemas.microsoft.com/office/drawing/2014/main" id="{A321B0CD-20EE-FF84-EDED-F47C11714960}"/>
                      </a:ext>
                    </a:extLst>
                  </p:cNvPr>
                  <p:cNvPicPr/>
                  <p:nvPr/>
                </p:nvPicPr>
                <p:blipFill>
                  <a:blip r:embed="rId410"/>
                  <a:stretch>
                    <a:fillRect/>
                  </a:stretch>
                </p:blipFill>
                <p:spPr>
                  <a:xfrm>
                    <a:off x="2204471" y="5374376"/>
                    <a:ext cx="968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887" name="Pennanteckning 886">
                    <a:extLst>
                      <a:ext uri="{FF2B5EF4-FFF2-40B4-BE49-F238E27FC236}">
                        <a16:creationId xmlns:a16="http://schemas.microsoft.com/office/drawing/2014/main" id="{99E6714D-5124-8F10-A915-BC84EF7DCDBB}"/>
                      </a:ext>
                    </a:extLst>
                  </p14:cNvPr>
                  <p14:cNvContentPartPr/>
                  <p14:nvPr/>
                </p14:nvContentPartPr>
                <p14:xfrm>
                  <a:off x="2319311" y="5551136"/>
                  <a:ext cx="261360" cy="326880"/>
                </p14:xfrm>
              </p:contentPart>
            </mc:Choice>
            <mc:Fallback>
              <p:pic>
                <p:nvPicPr>
                  <p:cNvPr id="887" name="Pennanteckning 886">
                    <a:extLst>
                      <a:ext uri="{FF2B5EF4-FFF2-40B4-BE49-F238E27FC236}">
                        <a16:creationId xmlns:a16="http://schemas.microsoft.com/office/drawing/2014/main" id="{99E6714D-5124-8F10-A915-BC84EF7DCDBB}"/>
                      </a:ext>
                    </a:extLst>
                  </p:cNvPr>
                  <p:cNvPicPr/>
                  <p:nvPr/>
                </p:nvPicPr>
                <p:blipFill>
                  <a:blip r:embed="rId412"/>
                  <a:stretch>
                    <a:fillRect/>
                  </a:stretch>
                </p:blipFill>
                <p:spPr>
                  <a:xfrm>
                    <a:off x="2304191" y="5535656"/>
                    <a:ext cx="29196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888" name="Pennanteckning 887">
                    <a:extLst>
                      <a:ext uri="{FF2B5EF4-FFF2-40B4-BE49-F238E27FC236}">
                        <a16:creationId xmlns:a16="http://schemas.microsoft.com/office/drawing/2014/main" id="{0CC5DBFD-5E03-9FF3-A16E-9AC6E5B79A2A}"/>
                      </a:ext>
                    </a:extLst>
                  </p14:cNvPr>
                  <p14:cNvContentPartPr/>
                  <p14:nvPr/>
                </p14:nvContentPartPr>
                <p14:xfrm>
                  <a:off x="2647991" y="5564456"/>
                  <a:ext cx="397800" cy="165240"/>
                </p14:xfrm>
              </p:contentPart>
            </mc:Choice>
            <mc:Fallback>
              <p:pic>
                <p:nvPicPr>
                  <p:cNvPr id="888" name="Pennanteckning 887">
                    <a:extLst>
                      <a:ext uri="{FF2B5EF4-FFF2-40B4-BE49-F238E27FC236}">
                        <a16:creationId xmlns:a16="http://schemas.microsoft.com/office/drawing/2014/main" id="{0CC5DBFD-5E03-9FF3-A16E-9AC6E5B79A2A}"/>
                      </a:ext>
                    </a:extLst>
                  </p:cNvPr>
                  <p:cNvPicPr/>
                  <p:nvPr/>
                </p:nvPicPr>
                <p:blipFill>
                  <a:blip r:embed="rId414"/>
                  <a:stretch>
                    <a:fillRect/>
                  </a:stretch>
                </p:blipFill>
                <p:spPr>
                  <a:xfrm>
                    <a:off x="2632871" y="5548976"/>
                    <a:ext cx="428400" cy="195840"/>
                  </a:xfrm>
                  <a:prstGeom prst="rect">
                    <a:avLst/>
                  </a:prstGeom>
                </p:spPr>
              </p:pic>
            </mc:Fallback>
          </mc:AlternateContent>
        </p:grpSp>
        <p:grpSp>
          <p:nvGrpSpPr>
            <p:cNvPr id="892" name="Grupp 891">
              <a:extLst>
                <a:ext uri="{FF2B5EF4-FFF2-40B4-BE49-F238E27FC236}">
                  <a16:creationId xmlns:a16="http://schemas.microsoft.com/office/drawing/2014/main" id="{0CAFACBB-ABBF-062C-3E0A-D76474D23057}"/>
                </a:ext>
              </a:extLst>
            </p:cNvPr>
            <p:cNvGrpSpPr/>
            <p:nvPr/>
          </p:nvGrpSpPr>
          <p:grpSpPr>
            <a:xfrm>
              <a:off x="3476351" y="5386256"/>
              <a:ext cx="779400" cy="290520"/>
              <a:chOff x="3476351" y="5386256"/>
              <a:chExt cx="779400" cy="290520"/>
            </a:xfrm>
          </p:grpSpPr>
          <mc:AlternateContent xmlns:mc="http://schemas.openxmlformats.org/markup-compatibility/2006">
            <mc:Choice xmlns:p14="http://schemas.microsoft.com/office/powerpoint/2010/main" Requires="p14">
              <p:contentPart p14:bwMode="auto" r:id="rId415">
                <p14:nvContentPartPr>
                  <p14:cNvPr id="889" name="Pennanteckning 888">
                    <a:extLst>
                      <a:ext uri="{FF2B5EF4-FFF2-40B4-BE49-F238E27FC236}">
                        <a16:creationId xmlns:a16="http://schemas.microsoft.com/office/drawing/2014/main" id="{009CB581-FA73-BC63-5299-22E375939171}"/>
                      </a:ext>
                    </a:extLst>
                  </p14:cNvPr>
                  <p14:cNvContentPartPr/>
                  <p14:nvPr/>
                </p14:nvContentPartPr>
                <p14:xfrm>
                  <a:off x="3476351" y="5386256"/>
                  <a:ext cx="76680" cy="275760"/>
                </p14:xfrm>
              </p:contentPart>
            </mc:Choice>
            <mc:Fallback>
              <p:pic>
                <p:nvPicPr>
                  <p:cNvPr id="889" name="Pennanteckning 888">
                    <a:extLst>
                      <a:ext uri="{FF2B5EF4-FFF2-40B4-BE49-F238E27FC236}">
                        <a16:creationId xmlns:a16="http://schemas.microsoft.com/office/drawing/2014/main" id="{009CB581-FA73-BC63-5299-22E375939171}"/>
                      </a:ext>
                    </a:extLst>
                  </p:cNvPr>
                  <p:cNvPicPr/>
                  <p:nvPr/>
                </p:nvPicPr>
                <p:blipFill>
                  <a:blip r:embed="rId416"/>
                  <a:stretch>
                    <a:fillRect/>
                  </a:stretch>
                </p:blipFill>
                <p:spPr>
                  <a:xfrm>
                    <a:off x="3461231" y="5370776"/>
                    <a:ext cx="1069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890" name="Pennanteckning 889">
                    <a:extLst>
                      <a:ext uri="{FF2B5EF4-FFF2-40B4-BE49-F238E27FC236}">
                        <a16:creationId xmlns:a16="http://schemas.microsoft.com/office/drawing/2014/main" id="{6DF80876-3ED5-C8F9-9D42-E124D9A24373}"/>
                      </a:ext>
                    </a:extLst>
                  </p14:cNvPr>
                  <p14:cNvContentPartPr/>
                  <p14:nvPr/>
                </p14:nvContentPartPr>
                <p14:xfrm>
                  <a:off x="3613511" y="5503976"/>
                  <a:ext cx="91440" cy="164520"/>
                </p14:xfrm>
              </p:contentPart>
            </mc:Choice>
            <mc:Fallback>
              <p:pic>
                <p:nvPicPr>
                  <p:cNvPr id="890" name="Pennanteckning 889">
                    <a:extLst>
                      <a:ext uri="{FF2B5EF4-FFF2-40B4-BE49-F238E27FC236}">
                        <a16:creationId xmlns:a16="http://schemas.microsoft.com/office/drawing/2014/main" id="{6DF80876-3ED5-C8F9-9D42-E124D9A24373}"/>
                      </a:ext>
                    </a:extLst>
                  </p:cNvPr>
                  <p:cNvPicPr/>
                  <p:nvPr/>
                </p:nvPicPr>
                <p:blipFill>
                  <a:blip r:embed="rId418"/>
                  <a:stretch>
                    <a:fillRect/>
                  </a:stretch>
                </p:blipFill>
                <p:spPr>
                  <a:xfrm>
                    <a:off x="3598391" y="5488856"/>
                    <a:ext cx="1220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891" name="Pennanteckning 890">
                    <a:extLst>
                      <a:ext uri="{FF2B5EF4-FFF2-40B4-BE49-F238E27FC236}">
                        <a16:creationId xmlns:a16="http://schemas.microsoft.com/office/drawing/2014/main" id="{6314D78F-47D8-C74F-B50E-74323643D217}"/>
                      </a:ext>
                    </a:extLst>
                  </p14:cNvPr>
                  <p14:cNvContentPartPr/>
                  <p14:nvPr/>
                </p14:nvContentPartPr>
                <p14:xfrm>
                  <a:off x="3802871" y="5565896"/>
                  <a:ext cx="452880" cy="110880"/>
                </p14:xfrm>
              </p:contentPart>
            </mc:Choice>
            <mc:Fallback>
              <p:pic>
                <p:nvPicPr>
                  <p:cNvPr id="891" name="Pennanteckning 890">
                    <a:extLst>
                      <a:ext uri="{FF2B5EF4-FFF2-40B4-BE49-F238E27FC236}">
                        <a16:creationId xmlns:a16="http://schemas.microsoft.com/office/drawing/2014/main" id="{6314D78F-47D8-C74F-B50E-74323643D217}"/>
                      </a:ext>
                    </a:extLst>
                  </p:cNvPr>
                  <p:cNvPicPr/>
                  <p:nvPr/>
                </p:nvPicPr>
                <p:blipFill>
                  <a:blip r:embed="rId420"/>
                  <a:stretch>
                    <a:fillRect/>
                  </a:stretch>
                </p:blipFill>
                <p:spPr>
                  <a:xfrm>
                    <a:off x="3787391" y="5550776"/>
                    <a:ext cx="483480" cy="141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1">
              <p14:nvContentPartPr>
                <p14:cNvPr id="1022" name="Pennanteckning 1021">
                  <a:extLst>
                    <a:ext uri="{FF2B5EF4-FFF2-40B4-BE49-F238E27FC236}">
                      <a16:creationId xmlns:a16="http://schemas.microsoft.com/office/drawing/2014/main" id="{93E03232-9263-436A-69A6-40D866024493}"/>
                    </a:ext>
                  </a:extLst>
                </p14:cNvPr>
                <p14:cNvContentPartPr/>
                <p14:nvPr/>
              </p14:nvContentPartPr>
              <p14:xfrm>
                <a:off x="864911" y="5007176"/>
                <a:ext cx="660960" cy="35640"/>
              </p14:xfrm>
            </p:contentPart>
          </mc:Choice>
          <mc:Fallback>
            <p:pic>
              <p:nvPicPr>
                <p:cNvPr id="1022" name="Pennanteckning 1021">
                  <a:extLst>
                    <a:ext uri="{FF2B5EF4-FFF2-40B4-BE49-F238E27FC236}">
                      <a16:creationId xmlns:a16="http://schemas.microsoft.com/office/drawing/2014/main" id="{93E03232-9263-436A-69A6-40D866024493}"/>
                    </a:ext>
                  </a:extLst>
                </p:cNvPr>
                <p:cNvPicPr/>
                <p:nvPr/>
              </p:nvPicPr>
              <p:blipFill>
                <a:blip r:embed="rId422"/>
                <a:stretch>
                  <a:fillRect/>
                </a:stretch>
              </p:blipFill>
              <p:spPr>
                <a:xfrm>
                  <a:off x="849791" y="4992056"/>
                  <a:ext cx="691560" cy="65880"/>
                </a:xfrm>
                <a:prstGeom prst="rect">
                  <a:avLst/>
                </a:prstGeom>
              </p:spPr>
            </p:pic>
          </mc:Fallback>
        </mc:AlternateContent>
      </p:grpSp>
    </p:spTree>
    <p:extLst>
      <p:ext uri="{BB962C8B-B14F-4D97-AF65-F5344CB8AC3E}">
        <p14:creationId xmlns:p14="http://schemas.microsoft.com/office/powerpoint/2010/main" val="114667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6751</TotalTime>
  <Words>26</Words>
  <Application>Microsoft Macintosh PowerPoint</Application>
  <PresentationFormat>Bredbild</PresentationFormat>
  <Paragraphs>7</Paragraphs>
  <Slides>3</Slides>
  <Notes>3</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3</vt:i4>
      </vt:variant>
    </vt:vector>
  </HeadingPairs>
  <TitlesOfParts>
    <vt:vector size="9" baseType="lpstr">
      <vt:lpstr>Arial</vt:lpstr>
      <vt:lpstr>Avenir Heavy</vt:lpstr>
      <vt:lpstr>Avenir Light</vt:lpstr>
      <vt:lpstr>Calibri</vt:lpstr>
      <vt:lpstr>Calibri Light</vt:lpstr>
      <vt:lpstr>Office-tema</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Kokchun Giang</dc:creator>
  <cp:lastModifiedBy>Kokchun Giang</cp:lastModifiedBy>
  <cp:revision>419</cp:revision>
  <dcterms:created xsi:type="dcterms:W3CDTF">2023-02-18T16:14:37Z</dcterms:created>
  <dcterms:modified xsi:type="dcterms:W3CDTF">2024-01-29T19:46:47Z</dcterms:modified>
</cp:coreProperties>
</file>