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4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46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8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5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6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1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9E437-B274-4F58-AEF2-3CA43AA12BB0}" type="datetimeFigureOut">
              <a:rPr lang="zh-CN" altLang="en-US" smtClean="0"/>
              <a:t>2018/10/30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A7FF-366D-4C26-89D6-D24D26AF89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1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组合 169"/>
          <p:cNvGrpSpPr/>
          <p:nvPr/>
        </p:nvGrpSpPr>
        <p:grpSpPr>
          <a:xfrm flipH="1">
            <a:off x="1414522" y="736773"/>
            <a:ext cx="5359764" cy="5745061"/>
            <a:chOff x="639650" y="897220"/>
            <a:chExt cx="5127932" cy="5745061"/>
          </a:xfrm>
        </p:grpSpPr>
        <p:sp>
          <p:nvSpPr>
            <p:cNvPr id="5" name="椭圆 4"/>
            <p:cNvSpPr/>
            <p:nvPr/>
          </p:nvSpPr>
          <p:spPr>
            <a:xfrm>
              <a:off x="639650" y="3204694"/>
              <a:ext cx="502276" cy="50227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326781" y="89722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326780" y="149394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2326780" y="3280894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326780" y="209067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326780" y="268739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870099" y="209067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870098" y="268739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3870098" y="4474344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870098" y="328412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870098" y="388084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265306" y="3204694"/>
              <a:ext cx="502276" cy="50227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/>
            <p:cNvCxnSpPr>
              <a:stCxn id="6" idx="2"/>
              <a:endCxn id="5" idx="6"/>
            </p:cNvCxnSpPr>
            <p:nvPr/>
          </p:nvCxnSpPr>
          <p:spPr>
            <a:xfrm flipH="1">
              <a:off x="1141926" y="1072159"/>
              <a:ext cx="1184854" cy="2383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8" idx="2"/>
              <a:endCxn id="5" idx="6"/>
            </p:cNvCxnSpPr>
            <p:nvPr/>
          </p:nvCxnSpPr>
          <p:spPr>
            <a:xfrm flipH="1">
              <a:off x="1141926" y="1668884"/>
              <a:ext cx="1184853" cy="178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2"/>
              <a:endCxn id="5" idx="6"/>
            </p:cNvCxnSpPr>
            <p:nvPr/>
          </p:nvCxnSpPr>
          <p:spPr>
            <a:xfrm flipH="1" flipV="1">
              <a:off x="1141926" y="3455832"/>
              <a:ext cx="11848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2324629" y="390873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2324628" y="450545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2324628" y="6292404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2324628" y="5102180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2324628" y="5698905"/>
              <a:ext cx="349877" cy="34987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 flipH="1">
              <a:off x="2695260" y="1072158"/>
              <a:ext cx="1172686" cy="5395184"/>
              <a:chOff x="6253714" y="1248069"/>
              <a:chExt cx="1184855" cy="5395184"/>
            </a:xfrm>
          </p:grpSpPr>
          <p:cxnSp>
            <p:nvCxnSpPr>
              <p:cNvPr id="62" name="直接箭头连接符 61"/>
              <p:cNvCxnSpPr/>
              <p:nvPr/>
            </p:nvCxnSpPr>
            <p:spPr>
              <a:xfrm flipV="1">
                <a:off x="6253714" y="1248069"/>
                <a:ext cx="1184855" cy="2383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/>
              <p:nvPr/>
            </p:nvCxnSpPr>
            <p:spPr>
              <a:xfrm flipV="1">
                <a:off x="6253714" y="1844794"/>
                <a:ext cx="1184854" cy="178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/>
              <p:cNvCxnSpPr/>
              <p:nvPr/>
            </p:nvCxnSpPr>
            <p:spPr>
              <a:xfrm flipV="1">
                <a:off x="6253714" y="2441519"/>
                <a:ext cx="1184854" cy="119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 flipV="1">
                <a:off x="6253714" y="3038244"/>
                <a:ext cx="1184854" cy="59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/>
              <p:cNvCxnSpPr/>
              <p:nvPr/>
            </p:nvCxnSpPr>
            <p:spPr>
              <a:xfrm>
                <a:off x="6253714" y="3631742"/>
                <a:ext cx="11848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>
                <a:off x="6253714" y="3631742"/>
                <a:ext cx="1182703" cy="627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>
                <a:off x="6253714" y="3631742"/>
                <a:ext cx="1182702" cy="1224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6253714" y="3631742"/>
                <a:ext cx="1182702" cy="1821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箭头连接符 69"/>
              <p:cNvCxnSpPr/>
              <p:nvPr/>
            </p:nvCxnSpPr>
            <p:spPr>
              <a:xfrm>
                <a:off x="6253714" y="3631742"/>
                <a:ext cx="1182702" cy="2418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6253714" y="3631742"/>
                <a:ext cx="1182702" cy="3011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合 102"/>
            <p:cNvGrpSpPr/>
            <p:nvPr/>
          </p:nvGrpSpPr>
          <p:grpSpPr>
            <a:xfrm rot="20632704" flipH="1">
              <a:off x="2505516" y="1096396"/>
              <a:ext cx="1939452" cy="5288801"/>
              <a:chOff x="6124177" y="2260736"/>
              <a:chExt cx="1305789" cy="5337448"/>
            </a:xfrm>
          </p:grpSpPr>
          <p:cxnSp>
            <p:nvCxnSpPr>
              <p:cNvPr id="104" name="直接箭头连接符 103"/>
              <p:cNvCxnSpPr>
                <a:endCxn id="6" idx="6"/>
              </p:cNvCxnSpPr>
              <p:nvPr/>
            </p:nvCxnSpPr>
            <p:spPr>
              <a:xfrm rot="20632704" flipV="1">
                <a:off x="6124177" y="2260736"/>
                <a:ext cx="800045" cy="12286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endCxn id="8" idx="6"/>
              </p:cNvCxnSpPr>
              <p:nvPr/>
            </p:nvCxnSpPr>
            <p:spPr>
              <a:xfrm rot="20632704" flipV="1">
                <a:off x="6179958" y="2851108"/>
                <a:ext cx="800045" cy="626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endCxn id="15" idx="6"/>
              </p:cNvCxnSpPr>
              <p:nvPr/>
            </p:nvCxnSpPr>
            <p:spPr>
              <a:xfrm rot="20632704" flipV="1">
                <a:off x="6235738" y="3441480"/>
                <a:ext cx="800045" cy="24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endCxn id="16" idx="6"/>
              </p:cNvCxnSpPr>
              <p:nvPr/>
            </p:nvCxnSpPr>
            <p:spPr>
              <a:xfrm rot="20632704">
                <a:off x="6291518" y="3453882"/>
                <a:ext cx="800045" cy="5779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endCxn id="13" idx="6"/>
              </p:cNvCxnSpPr>
              <p:nvPr/>
            </p:nvCxnSpPr>
            <p:spPr>
              <a:xfrm rot="20632704">
                <a:off x="6346996" y="3442103"/>
                <a:ext cx="800045" cy="1176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endCxn id="43" idx="6"/>
              </p:cNvCxnSpPr>
              <p:nvPr/>
            </p:nvCxnSpPr>
            <p:spPr>
              <a:xfrm rot="20632704">
                <a:off x="6405655" y="3429343"/>
                <a:ext cx="801494" cy="1810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endCxn id="44" idx="6"/>
              </p:cNvCxnSpPr>
              <p:nvPr/>
            </p:nvCxnSpPr>
            <p:spPr>
              <a:xfrm rot="20632704">
                <a:off x="6461435" y="3417503"/>
                <a:ext cx="801493" cy="2412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/>
              <p:cNvCxnSpPr>
                <a:endCxn id="46" idx="6"/>
              </p:cNvCxnSpPr>
              <p:nvPr/>
            </p:nvCxnSpPr>
            <p:spPr>
              <a:xfrm rot="20632704">
                <a:off x="6517215" y="3405661"/>
                <a:ext cx="801493" cy="30149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>
                <a:endCxn id="47" idx="6"/>
              </p:cNvCxnSpPr>
              <p:nvPr/>
            </p:nvCxnSpPr>
            <p:spPr>
              <a:xfrm rot="20632704">
                <a:off x="6572995" y="3393820"/>
                <a:ext cx="801493" cy="3617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>
                <a:endCxn id="45" idx="6"/>
              </p:cNvCxnSpPr>
              <p:nvPr/>
            </p:nvCxnSpPr>
            <p:spPr>
              <a:xfrm rot="20632704">
                <a:off x="6628474" y="3382044"/>
                <a:ext cx="801492" cy="4216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组合 126"/>
            <p:cNvGrpSpPr/>
            <p:nvPr/>
          </p:nvGrpSpPr>
          <p:grpSpPr>
            <a:xfrm flipH="1">
              <a:off x="2674505" y="1058215"/>
              <a:ext cx="1191288" cy="5409128"/>
              <a:chOff x="6253714" y="1844794"/>
              <a:chExt cx="1203650" cy="5409128"/>
            </a:xfrm>
          </p:grpSpPr>
          <p:cxnSp>
            <p:nvCxnSpPr>
              <p:cNvPr id="128" name="直接箭头连接符 127"/>
              <p:cNvCxnSpPr>
                <a:endCxn id="45" idx="6"/>
              </p:cNvCxnSpPr>
              <p:nvPr/>
            </p:nvCxnSpPr>
            <p:spPr>
              <a:xfrm>
                <a:off x="6253714" y="3631743"/>
                <a:ext cx="1203650" cy="3622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/>
              <p:cNvCxnSpPr/>
              <p:nvPr/>
            </p:nvCxnSpPr>
            <p:spPr>
              <a:xfrm flipV="1">
                <a:off x="6253714" y="1844794"/>
                <a:ext cx="1184854" cy="178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/>
            </p:nvCxnSpPr>
            <p:spPr>
              <a:xfrm flipV="1">
                <a:off x="6253714" y="2441519"/>
                <a:ext cx="1184854" cy="119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/>
              <p:nvPr/>
            </p:nvCxnSpPr>
            <p:spPr>
              <a:xfrm flipV="1">
                <a:off x="6253714" y="3038244"/>
                <a:ext cx="1184854" cy="59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/>
              <p:cNvCxnSpPr/>
              <p:nvPr/>
            </p:nvCxnSpPr>
            <p:spPr>
              <a:xfrm>
                <a:off x="6253714" y="3631742"/>
                <a:ext cx="11848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/>
              <p:nvPr/>
            </p:nvCxnSpPr>
            <p:spPr>
              <a:xfrm>
                <a:off x="6253714" y="3631742"/>
                <a:ext cx="1182703" cy="627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/>
              <p:nvPr/>
            </p:nvCxnSpPr>
            <p:spPr>
              <a:xfrm>
                <a:off x="6253714" y="3631742"/>
                <a:ext cx="1182702" cy="1224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/>
              <p:nvPr/>
            </p:nvCxnSpPr>
            <p:spPr>
              <a:xfrm>
                <a:off x="6253714" y="3631742"/>
                <a:ext cx="1182702" cy="1821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/>
              <p:nvPr/>
            </p:nvCxnSpPr>
            <p:spPr>
              <a:xfrm>
                <a:off x="6253714" y="3631742"/>
                <a:ext cx="1182702" cy="2418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/>
            </p:nvCxnSpPr>
            <p:spPr>
              <a:xfrm>
                <a:off x="6253714" y="3631742"/>
                <a:ext cx="1182702" cy="30115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组合 138"/>
            <p:cNvGrpSpPr/>
            <p:nvPr/>
          </p:nvGrpSpPr>
          <p:grpSpPr>
            <a:xfrm flipH="1">
              <a:off x="2676659" y="1072159"/>
              <a:ext cx="1188283" cy="5410420"/>
              <a:chOff x="6253713" y="639334"/>
              <a:chExt cx="1200614" cy="5410420"/>
            </a:xfrm>
          </p:grpSpPr>
          <p:cxnSp>
            <p:nvCxnSpPr>
              <p:cNvPr id="140" name="直接箭头连接符 139"/>
              <p:cNvCxnSpPr/>
              <p:nvPr/>
            </p:nvCxnSpPr>
            <p:spPr>
              <a:xfrm flipV="1">
                <a:off x="6253714" y="1248069"/>
                <a:ext cx="1184855" cy="2383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/>
              <p:cNvCxnSpPr/>
              <p:nvPr/>
            </p:nvCxnSpPr>
            <p:spPr>
              <a:xfrm flipV="1">
                <a:off x="6253714" y="1844794"/>
                <a:ext cx="1184854" cy="178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箭头连接符 141"/>
              <p:cNvCxnSpPr/>
              <p:nvPr/>
            </p:nvCxnSpPr>
            <p:spPr>
              <a:xfrm flipV="1">
                <a:off x="6253714" y="2441519"/>
                <a:ext cx="1184854" cy="119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/>
              <p:cNvCxnSpPr/>
              <p:nvPr/>
            </p:nvCxnSpPr>
            <p:spPr>
              <a:xfrm flipV="1">
                <a:off x="6253714" y="3038244"/>
                <a:ext cx="1184854" cy="59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>
                <a:off x="6253714" y="3631742"/>
                <a:ext cx="11848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/>
              <p:nvPr/>
            </p:nvCxnSpPr>
            <p:spPr>
              <a:xfrm>
                <a:off x="6253714" y="3631742"/>
                <a:ext cx="1182703" cy="627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/>
            </p:nvCxnSpPr>
            <p:spPr>
              <a:xfrm>
                <a:off x="6253714" y="3631742"/>
                <a:ext cx="1182702" cy="1224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/>
              <p:cNvCxnSpPr/>
              <p:nvPr/>
            </p:nvCxnSpPr>
            <p:spPr>
              <a:xfrm>
                <a:off x="6253714" y="3631742"/>
                <a:ext cx="1182702" cy="1821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/>
              <p:nvPr/>
            </p:nvCxnSpPr>
            <p:spPr>
              <a:xfrm>
                <a:off x="6253714" y="3631742"/>
                <a:ext cx="1182702" cy="24180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endCxn id="6" idx="6"/>
              </p:cNvCxnSpPr>
              <p:nvPr/>
            </p:nvCxnSpPr>
            <p:spPr>
              <a:xfrm flipV="1">
                <a:off x="6253713" y="639334"/>
                <a:ext cx="1200614" cy="2992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 flipH="1">
              <a:off x="2676656" y="1072159"/>
              <a:ext cx="1189274" cy="5422429"/>
              <a:chOff x="6253713" y="30600"/>
              <a:chExt cx="1201615" cy="5422429"/>
            </a:xfrm>
          </p:grpSpPr>
          <p:cxnSp>
            <p:nvCxnSpPr>
              <p:cNvPr id="152" name="直接箭头连接符 151"/>
              <p:cNvCxnSpPr/>
              <p:nvPr/>
            </p:nvCxnSpPr>
            <p:spPr>
              <a:xfrm flipV="1">
                <a:off x="6253714" y="1248069"/>
                <a:ext cx="1184855" cy="2383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/>
            </p:nvCxnSpPr>
            <p:spPr>
              <a:xfrm flipV="1">
                <a:off x="6253714" y="1844794"/>
                <a:ext cx="1184854" cy="178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/>
              <p:cNvCxnSpPr/>
              <p:nvPr/>
            </p:nvCxnSpPr>
            <p:spPr>
              <a:xfrm flipV="1">
                <a:off x="6253714" y="2441519"/>
                <a:ext cx="1184854" cy="119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flipV="1">
                <a:off x="6253714" y="3038244"/>
                <a:ext cx="1184854" cy="59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/>
              <p:cNvCxnSpPr/>
              <p:nvPr/>
            </p:nvCxnSpPr>
            <p:spPr>
              <a:xfrm>
                <a:off x="6253714" y="3631742"/>
                <a:ext cx="11848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/>
              <p:cNvCxnSpPr/>
              <p:nvPr/>
            </p:nvCxnSpPr>
            <p:spPr>
              <a:xfrm>
                <a:off x="6253714" y="3631742"/>
                <a:ext cx="1182703" cy="627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/>
              <p:cNvCxnSpPr/>
              <p:nvPr/>
            </p:nvCxnSpPr>
            <p:spPr>
              <a:xfrm>
                <a:off x="6253714" y="3631742"/>
                <a:ext cx="1182702" cy="1224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/>
              <p:nvPr/>
            </p:nvCxnSpPr>
            <p:spPr>
              <a:xfrm>
                <a:off x="6253714" y="3631742"/>
                <a:ext cx="1182702" cy="18212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/>
              <p:cNvCxnSpPr>
                <a:endCxn id="8" idx="6"/>
              </p:cNvCxnSpPr>
              <p:nvPr/>
            </p:nvCxnSpPr>
            <p:spPr>
              <a:xfrm flipV="1">
                <a:off x="6253713" y="627325"/>
                <a:ext cx="1201615" cy="300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箭头连接符 160"/>
              <p:cNvCxnSpPr>
                <a:endCxn id="6" idx="6"/>
              </p:cNvCxnSpPr>
              <p:nvPr/>
            </p:nvCxnSpPr>
            <p:spPr>
              <a:xfrm flipV="1">
                <a:off x="6253713" y="30600"/>
                <a:ext cx="1201613" cy="36011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/>
            <p:cNvGrpSpPr/>
            <p:nvPr/>
          </p:nvGrpSpPr>
          <p:grpSpPr>
            <a:xfrm flipH="1">
              <a:off x="4222126" y="2250052"/>
              <a:ext cx="1040172" cy="2414785"/>
              <a:chOff x="7566346" y="2418009"/>
              <a:chExt cx="1184854" cy="2414785"/>
            </a:xfrm>
          </p:grpSpPr>
          <p:cxnSp>
            <p:nvCxnSpPr>
              <p:cNvPr id="164" name="直接箭头连接符 163"/>
              <p:cNvCxnSpPr/>
              <p:nvPr/>
            </p:nvCxnSpPr>
            <p:spPr>
              <a:xfrm flipV="1">
                <a:off x="7566346" y="2418009"/>
                <a:ext cx="1184854" cy="1190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/>
              <p:cNvCxnSpPr/>
              <p:nvPr/>
            </p:nvCxnSpPr>
            <p:spPr>
              <a:xfrm flipV="1">
                <a:off x="7566346" y="3014734"/>
                <a:ext cx="1184854" cy="593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/>
              <p:cNvCxnSpPr/>
              <p:nvPr/>
            </p:nvCxnSpPr>
            <p:spPr>
              <a:xfrm>
                <a:off x="7566346" y="3608232"/>
                <a:ext cx="118485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/>
              <p:cNvCxnSpPr/>
              <p:nvPr/>
            </p:nvCxnSpPr>
            <p:spPr>
              <a:xfrm>
                <a:off x="7566346" y="3608232"/>
                <a:ext cx="1182703" cy="627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/>
              <p:cNvCxnSpPr/>
              <p:nvPr/>
            </p:nvCxnSpPr>
            <p:spPr>
              <a:xfrm>
                <a:off x="7566346" y="3608232"/>
                <a:ext cx="1182702" cy="1224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6" name="直接箭头连接符 175"/>
          <p:cNvCxnSpPr>
            <a:stCxn id="15" idx="2"/>
            <a:endCxn id="5" idx="6"/>
          </p:cNvCxnSpPr>
          <p:nvPr/>
        </p:nvCxnSpPr>
        <p:spPr>
          <a:xfrm>
            <a:off x="5010882" y="2105162"/>
            <a:ext cx="1238420" cy="119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stCxn id="16" idx="2"/>
            <a:endCxn id="5" idx="6"/>
          </p:cNvCxnSpPr>
          <p:nvPr/>
        </p:nvCxnSpPr>
        <p:spPr>
          <a:xfrm>
            <a:off x="5010882" y="2701887"/>
            <a:ext cx="1238420" cy="59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stCxn id="43" idx="2"/>
            <a:endCxn id="5" idx="6"/>
          </p:cNvCxnSpPr>
          <p:nvPr/>
        </p:nvCxnSpPr>
        <p:spPr>
          <a:xfrm flipV="1">
            <a:off x="5013130" y="3295385"/>
            <a:ext cx="1236172" cy="6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44" idx="2"/>
            <a:endCxn id="5" idx="6"/>
          </p:cNvCxnSpPr>
          <p:nvPr/>
        </p:nvCxnSpPr>
        <p:spPr>
          <a:xfrm flipV="1">
            <a:off x="5013131" y="3295385"/>
            <a:ext cx="1236171" cy="1224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46" idx="2"/>
            <a:endCxn id="5" idx="6"/>
          </p:cNvCxnSpPr>
          <p:nvPr/>
        </p:nvCxnSpPr>
        <p:spPr>
          <a:xfrm flipV="1">
            <a:off x="5013131" y="3295385"/>
            <a:ext cx="1236171" cy="182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47" idx="2"/>
            <a:endCxn id="5" idx="6"/>
          </p:cNvCxnSpPr>
          <p:nvPr/>
        </p:nvCxnSpPr>
        <p:spPr>
          <a:xfrm flipV="1">
            <a:off x="5013131" y="3295385"/>
            <a:ext cx="1236171" cy="241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stCxn id="45" idx="2"/>
            <a:endCxn id="5" idx="6"/>
          </p:cNvCxnSpPr>
          <p:nvPr/>
        </p:nvCxnSpPr>
        <p:spPr>
          <a:xfrm flipV="1">
            <a:off x="5013131" y="3295385"/>
            <a:ext cx="1236171" cy="3011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Léon He</dc:creator>
  <cp:lastModifiedBy>Léon He</cp:lastModifiedBy>
  <cp:revision>4</cp:revision>
  <dcterms:created xsi:type="dcterms:W3CDTF">2018-10-30T11:00:57Z</dcterms:created>
  <dcterms:modified xsi:type="dcterms:W3CDTF">2018-10-30T12:08:50Z</dcterms:modified>
</cp:coreProperties>
</file>