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E7449B-2D7B-4F4B-AFB6-2BC95B3F1BB9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37F463A-4E2A-4A05-B08A-A8F2080D2A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84984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Проект предназначен для глухонемых и для людей работающих с глухонемыми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ru-RU" dirty="0" err="1" smtClean="0"/>
              <a:t>Сурдопереводчик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9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задача проекта – создать приложение для обучение людей </a:t>
            </a:r>
            <a:r>
              <a:rPr lang="ru-RU" dirty="0" err="1" smtClean="0"/>
              <a:t>сурдопереводу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6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 окно-это главное окно, где пользователя приветствует 3 кнопки </a:t>
            </a:r>
          </a:p>
          <a:p>
            <a:r>
              <a:rPr lang="ru-RU" dirty="0" smtClean="0"/>
              <a:t>По нажатию первой кнопки, пользователь может перейти к обучению и к тестам на русском языке </a:t>
            </a:r>
          </a:p>
          <a:p>
            <a:r>
              <a:rPr lang="ru-RU" dirty="0"/>
              <a:t>По нажатию первой кнопки, пользователь может перейти к обучению и к тестам на </a:t>
            </a:r>
            <a:r>
              <a:rPr lang="ru-RU" dirty="0" smtClean="0"/>
              <a:t>английском языке </a:t>
            </a:r>
          </a:p>
          <a:p>
            <a:r>
              <a:rPr lang="ru-RU" dirty="0" smtClean="0"/>
              <a:t>По нажатию первой кнопки, пользователь может посмотреть документацию (как использовать приложение)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0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втором окне по нажатию клавиш появляются изображения с руками жестов, они читаются с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ru-RU" dirty="0" smtClean="0"/>
              <a:t>файла, и в 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ru-RU" dirty="0" smtClean="0"/>
              <a:t>создается словарь, где ключ это буква, а значение это изображение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11503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3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ru-RU" dirty="0" smtClean="0"/>
              <a:t>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обучения пользователь может перейти к тестам по нажатию на кнопку «Перейти к тесту» и пользователя оповестит диалоговое окно </a:t>
            </a:r>
          </a:p>
          <a:p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3338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84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окно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Тестовое окно. При переходе к тесту, пользователь должен нажать кнопку НАЧАТЬ, и его встретит диалоговое окно для ввода имени, для того чтобы вписать значение в базу данных </a:t>
            </a:r>
          </a:p>
          <a:p>
            <a:r>
              <a:rPr lang="ru-RU" dirty="0" smtClean="0"/>
              <a:t>Здесь также </a:t>
            </a:r>
            <a:r>
              <a:rPr lang="ru-RU" dirty="0" err="1" smtClean="0"/>
              <a:t>использан</a:t>
            </a:r>
            <a:r>
              <a:rPr lang="ru-RU" dirty="0" smtClean="0"/>
              <a:t>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ru-RU" dirty="0" smtClean="0"/>
              <a:t>файл, и в словарь записывается в виде ключа изображение, а в виде значение буква </a:t>
            </a:r>
          </a:p>
          <a:p>
            <a:r>
              <a:rPr lang="ru-RU" dirty="0" smtClean="0"/>
              <a:t>Далее в список записывается 4 </a:t>
            </a:r>
            <a:r>
              <a:rPr lang="ru-RU" dirty="0" err="1" smtClean="0"/>
              <a:t>рандомных</a:t>
            </a:r>
            <a:r>
              <a:rPr lang="ru-RU" dirty="0" smtClean="0"/>
              <a:t> букв, но в нулевом значении содержится буква соответствующая изображению буква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10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Далее все элементы списка </a:t>
            </a:r>
            <a:r>
              <a:rPr lang="ru-RU" dirty="0" err="1" smtClean="0"/>
              <a:t>рандомно</a:t>
            </a:r>
            <a:r>
              <a:rPr lang="ru-RU" dirty="0" smtClean="0"/>
              <a:t> распределяются по 4 кнопкам и каждая кнопка сравнивается с нулевым значением списка </a:t>
            </a:r>
          </a:p>
          <a:p>
            <a:r>
              <a:rPr lang="ru-RU" dirty="0" smtClean="0"/>
              <a:t>Пользователь должен пройти 10 тестов, и после этого будет диалоговое окно для завершения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 окно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нажатии на кнопку закончить, высчитывается процент набранных баллов из 10 и результат записывается в базу данных, в 5 окне показывается база данных с именами и набранными процентами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519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357</TotalTime>
  <Words>274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Аптека</vt:lpstr>
      <vt:lpstr>Сурдопереводчик</vt:lpstr>
      <vt:lpstr>Задача проекта</vt:lpstr>
      <vt:lpstr>1 окно</vt:lpstr>
      <vt:lpstr>2 окно</vt:lpstr>
      <vt:lpstr>3 окно</vt:lpstr>
      <vt:lpstr>4 окно </vt:lpstr>
      <vt:lpstr>4 окно</vt:lpstr>
      <vt:lpstr>5 окно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Сурдопереводчик</dc:title>
  <dc:creator>admin</dc:creator>
  <cp:lastModifiedBy>admin</cp:lastModifiedBy>
  <cp:revision>4</cp:revision>
  <dcterms:created xsi:type="dcterms:W3CDTF">2022-01-11T05:03:45Z</dcterms:created>
  <dcterms:modified xsi:type="dcterms:W3CDTF">2022-01-11T11:00:53Z</dcterms:modified>
</cp:coreProperties>
</file>