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5D7C-E1DD-4F87-8753-0A4EC019B09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810D-7225-4611-8C1B-0C872797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Timar</dc:creator>
  <cp:lastModifiedBy>Andras Timar</cp:lastModifiedBy>
  <cp:revision>1</cp:revision>
  <dcterms:created xsi:type="dcterms:W3CDTF">2016-10-13T07:12:53Z</dcterms:created>
  <dcterms:modified xsi:type="dcterms:W3CDTF">2016-10-13T07:13:06Z</dcterms:modified>
</cp:coreProperties>
</file>