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58" r:id="rId10"/>
  </p:sldIdLst>
  <p:sldSz cx="9144000" cy="5143500" type="screen16x9"/>
  <p:notesSz cx="8507413" cy="15119350"/>
  <p:defaultTextStyle>
    <a:defPPr>
      <a:defRPr lang="de-DE"/>
    </a:defPPr>
    <a:lvl1pPr marL="0" algn="l" defTabSz="685753">
      <a:defRPr sz="1361">
        <a:solidFill>
          <a:schemeClr val="tx1"/>
        </a:solidFill>
        <a:latin typeface="+mn-lt"/>
        <a:ea typeface="+mn-ea"/>
        <a:cs typeface="+mn-cs"/>
      </a:defRPr>
    </a:lvl1pPr>
    <a:lvl2pPr marL="342876" algn="l" defTabSz="685753">
      <a:defRPr sz="1361">
        <a:solidFill>
          <a:schemeClr val="tx1"/>
        </a:solidFill>
        <a:latin typeface="+mn-lt"/>
        <a:ea typeface="+mn-ea"/>
        <a:cs typeface="+mn-cs"/>
      </a:defRPr>
    </a:lvl2pPr>
    <a:lvl3pPr marL="685753" algn="l" defTabSz="685753">
      <a:defRPr sz="1361">
        <a:solidFill>
          <a:schemeClr val="tx1"/>
        </a:solidFill>
        <a:latin typeface="+mn-lt"/>
        <a:ea typeface="+mn-ea"/>
        <a:cs typeface="+mn-cs"/>
      </a:defRPr>
    </a:lvl3pPr>
    <a:lvl4pPr marL="1028630" algn="l" defTabSz="685753">
      <a:defRPr sz="1361">
        <a:solidFill>
          <a:schemeClr val="tx1"/>
        </a:solidFill>
        <a:latin typeface="+mn-lt"/>
        <a:ea typeface="+mn-ea"/>
        <a:cs typeface="+mn-cs"/>
      </a:defRPr>
    </a:lvl4pPr>
    <a:lvl5pPr marL="1371507" algn="l" defTabSz="685753">
      <a:defRPr sz="1361">
        <a:solidFill>
          <a:schemeClr val="tx1"/>
        </a:solidFill>
        <a:latin typeface="+mn-lt"/>
        <a:ea typeface="+mn-ea"/>
        <a:cs typeface="+mn-cs"/>
      </a:defRPr>
    </a:lvl5pPr>
    <a:lvl6pPr marL="1714383" algn="l" defTabSz="685753">
      <a:defRPr sz="1361">
        <a:solidFill>
          <a:schemeClr val="tx1"/>
        </a:solidFill>
        <a:latin typeface="+mn-lt"/>
        <a:ea typeface="+mn-ea"/>
        <a:cs typeface="+mn-cs"/>
      </a:defRPr>
    </a:lvl6pPr>
    <a:lvl7pPr marL="2057260" algn="l" defTabSz="685753">
      <a:defRPr sz="1361">
        <a:solidFill>
          <a:schemeClr val="tx1"/>
        </a:solidFill>
        <a:latin typeface="+mn-lt"/>
        <a:ea typeface="+mn-ea"/>
        <a:cs typeface="+mn-cs"/>
      </a:defRPr>
    </a:lvl7pPr>
    <a:lvl8pPr marL="2400137" algn="l" defTabSz="685753">
      <a:defRPr sz="1361">
        <a:solidFill>
          <a:schemeClr val="tx1"/>
        </a:solidFill>
        <a:latin typeface="+mn-lt"/>
        <a:ea typeface="+mn-ea"/>
        <a:cs typeface="+mn-cs"/>
      </a:defRPr>
    </a:lvl8pPr>
    <a:lvl9pPr marL="2743014" algn="l" defTabSz="685753">
      <a:defRPr sz="1361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6" userDrawn="1">
          <p15:clr>
            <a:srgbClr val="A4A3A4"/>
          </p15:clr>
        </p15:guide>
        <p15:guide id="2" pos="1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3F60FC-DE79-9D71-5E0E-4E33A0CCD74E}">
  <a:tblStyle styleId="{DC3F60FC-DE79-9D71-5E0E-4E33A0CCD74E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7" autoAdjust="0"/>
    <p:restoredTop sz="94320" autoAdjust="0"/>
  </p:normalViewPr>
  <p:slideViewPr>
    <p:cSldViewPr>
      <p:cViewPr varScale="1">
        <p:scale>
          <a:sx n="202" d="100"/>
          <a:sy n="202" d="100"/>
        </p:scale>
        <p:origin x="630" y="168"/>
      </p:cViewPr>
      <p:guideLst>
        <p:guide orient="horz" pos="1306"/>
        <p:guide pos="1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3245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86175" cy="757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19650" y="0"/>
            <a:ext cx="3686175" cy="757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E435A-C56A-49E8-B24B-DC520532E46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280988" y="1890713"/>
            <a:ext cx="9069388" cy="510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850900" y="7275513"/>
            <a:ext cx="6805613" cy="5954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4362113"/>
            <a:ext cx="3686175" cy="757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19650" y="14362113"/>
            <a:ext cx="3686175" cy="757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6422D-A2F0-423F-AC70-BAD91055EC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1pPr>
    <a:lvl2pPr marL="276469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2pPr>
    <a:lvl3pPr marL="552938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3pPr>
    <a:lvl4pPr marL="829407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4pPr>
    <a:lvl5pPr marL="1105875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5pPr>
    <a:lvl6pPr marL="1382344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6pPr>
    <a:lvl7pPr marL="1658813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7pPr>
    <a:lvl8pPr marL="1935282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8pPr>
    <a:lvl9pPr marL="2211751" algn="l" defTabSz="552938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4">
            <a:extLst>
              <a:ext uri="{FF2B5EF4-FFF2-40B4-BE49-F238E27FC236}">
                <a16:creationId xmlns:a16="http://schemas.microsoft.com/office/drawing/2014/main" id="{38DBE108-E32F-434F-B348-D80CE89ED6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-7456" y="0"/>
            <a:ext cx="9151456" cy="51431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0139423-700F-4AB2-9DFC-14848690DB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9800" y="453558"/>
            <a:ext cx="3240360" cy="637865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E08249-18E9-4FF4-9F1B-B6D04C5835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39" y="298739"/>
            <a:ext cx="2016224" cy="947505"/>
          </a:xfrm>
          <a:prstGeom prst="rect">
            <a:avLst/>
          </a:prstGeom>
        </p:spPr>
      </p:pic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B28392E2-2C18-4DEE-ADC4-A14C9968B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2327722" y="1851670"/>
            <a:ext cx="3744515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742EFA-54A4-4071-8A47-775CBC27D8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27721" y="2772103"/>
            <a:ext cx="3744515" cy="7357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i="1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Presenter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A5F138-51EA-48E1-9339-DF55DBDC7B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8197" y="555526"/>
            <a:ext cx="2061792" cy="4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0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74162-2FF5-4313-BC92-480D8649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C33F7E-83D4-4F2E-B3E0-E80BC2639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2C4B60-45F0-4350-80CF-FED7371A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005A9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umsplatzhalter 6">
            <a:extLst>
              <a:ext uri="{FF2B5EF4-FFF2-40B4-BE49-F238E27FC236}">
                <a16:creationId xmlns:a16="http://schemas.microsoft.com/office/drawing/2014/main" id="{12D8EDFA-CCB9-4661-A49C-6D4CA470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C2936A-90EF-4E54-9FD9-4029B71C0C71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C3496E-46E3-49EE-9C98-AE243820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22580F-C1F9-44D4-857D-1DF1E0C5364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F6E4CB-D51D-4805-A317-95D2E4E57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5A9B"/>
                </a:solidFill>
              </a:defRPr>
            </a:lvl1pPr>
            <a:lvl2pPr>
              <a:defRPr>
                <a:solidFill>
                  <a:srgbClr val="005A9B"/>
                </a:solidFill>
              </a:defRPr>
            </a:lvl2pPr>
            <a:lvl3pPr>
              <a:defRPr>
                <a:solidFill>
                  <a:srgbClr val="005A9B"/>
                </a:solidFill>
              </a:defRPr>
            </a:lvl3pPr>
            <a:lvl4pPr>
              <a:defRPr>
                <a:solidFill>
                  <a:srgbClr val="005A9B"/>
                </a:solidFill>
              </a:defRPr>
            </a:lvl4pPr>
            <a:lvl5pPr>
              <a:defRPr>
                <a:solidFill>
                  <a:srgbClr val="005A9B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3F8B6B-1C28-4C84-ACF0-7B643D5E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6" y="195486"/>
            <a:ext cx="6912768" cy="396679"/>
          </a:xfrm>
          <a:prstGeom prst="rect">
            <a:avLst/>
          </a:prstGeom>
        </p:spPr>
        <p:txBody>
          <a:bodyPr/>
          <a:lstStyle>
            <a:lvl1pPr>
              <a:defRPr sz="24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8" name="Datumsplatzhalter 6">
            <a:extLst>
              <a:ext uri="{FF2B5EF4-FFF2-40B4-BE49-F238E27FC236}">
                <a16:creationId xmlns:a16="http://schemas.microsoft.com/office/drawing/2014/main" id="{D39222D2-EE94-4C55-BF2D-D60A9196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C2936A-90EF-4E54-9FD9-4029B71C0C71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34BCC0-AC1D-44F8-B8ED-FD3C7080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22580F-C1F9-44D4-857D-1DF1E0C5364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6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0558A0-4AF1-4F1F-918F-A202DDAB3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92280" y="843558"/>
            <a:ext cx="1351062" cy="278065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AA30EF-0E33-4A69-9CD0-15672D7C7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552" y="843558"/>
            <a:ext cx="5851723" cy="3788767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5A9B"/>
                </a:solidFill>
              </a:defRPr>
            </a:lvl1pPr>
            <a:lvl2pPr>
              <a:defRPr>
                <a:solidFill>
                  <a:srgbClr val="005A9B"/>
                </a:solidFill>
              </a:defRPr>
            </a:lvl2pPr>
            <a:lvl3pPr>
              <a:defRPr>
                <a:solidFill>
                  <a:srgbClr val="005A9B"/>
                </a:solidFill>
              </a:defRPr>
            </a:lvl3pPr>
            <a:lvl4pPr>
              <a:defRPr>
                <a:solidFill>
                  <a:srgbClr val="005A9B"/>
                </a:solidFill>
              </a:defRPr>
            </a:lvl4pPr>
            <a:lvl5pPr>
              <a:defRPr>
                <a:solidFill>
                  <a:srgbClr val="005A9B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37F04B-7133-46EF-93DB-9A7EC11A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C2936A-90EF-4E54-9FD9-4029B71C0C71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8" name="Foliennummernplatzhalter 8">
            <a:extLst>
              <a:ext uri="{FF2B5EF4-FFF2-40B4-BE49-F238E27FC236}">
                <a16:creationId xmlns:a16="http://schemas.microsoft.com/office/drawing/2014/main" id="{3A6408F4-4088-4005-A5C6-26F030AF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22580F-C1F9-44D4-857D-1DF1E0C5364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9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72CA7-557E-4665-9C92-4EB72C5C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229"/>
            <a:ext cx="6031582" cy="447961"/>
          </a:xfrm>
          <a:prstGeom prst="rect">
            <a:avLst/>
          </a:prstGeom>
        </p:spPr>
        <p:txBody>
          <a:bodyPr/>
          <a:lstStyle>
            <a:lvl1pPr>
              <a:defRPr sz="24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5B348-A9A2-49DD-AC17-84B88C0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40594"/>
            <a:ext cx="7886700" cy="326231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A6AD0-65DF-4979-B029-B40A16BA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504" y="4775952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C2936A-90EF-4E54-9FD9-4029B71C0C71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6C1ECD-5908-4105-833E-B1EBB9F5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72200" y="4778287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22580F-C1F9-44D4-857D-1DF1E0C5364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3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E242976-E8CB-4019-B28B-461F69FB11EC}"/>
              </a:ext>
            </a:extLst>
          </p:cNvPr>
          <p:cNvSpPr/>
          <p:nvPr userDrawn="1"/>
        </p:nvSpPr>
        <p:spPr bwMode="auto">
          <a:xfrm>
            <a:off x="-19643" y="-87"/>
            <a:ext cx="9163643" cy="5150769"/>
          </a:xfrm>
          <a:custGeom>
            <a:avLst/>
            <a:gdLst>
              <a:gd name="connsiteX0" fmla="*/ 0 w 11268075"/>
              <a:gd name="connsiteY0" fmla="*/ 0 h 917852"/>
              <a:gd name="connsiteX1" fmla="*/ 11268075 w 11268075"/>
              <a:gd name="connsiteY1" fmla="*/ 0 h 917852"/>
              <a:gd name="connsiteX2" fmla="*/ 11268075 w 11268075"/>
              <a:gd name="connsiteY2" fmla="*/ 917852 h 917852"/>
              <a:gd name="connsiteX3" fmla="*/ 0 w 11268075"/>
              <a:gd name="connsiteY3" fmla="*/ 917852 h 917852"/>
              <a:gd name="connsiteX4" fmla="*/ 0 w 11268075"/>
              <a:gd name="connsiteY4" fmla="*/ 0 h 917852"/>
              <a:gd name="connsiteX0" fmla="*/ 0 w 11268075"/>
              <a:gd name="connsiteY0" fmla="*/ 0 h 917852"/>
              <a:gd name="connsiteX1" fmla="*/ 11268075 w 11268075"/>
              <a:gd name="connsiteY1" fmla="*/ 0 h 917852"/>
              <a:gd name="connsiteX2" fmla="*/ 11058525 w 11268075"/>
              <a:gd name="connsiteY2" fmla="*/ 917852 h 917852"/>
              <a:gd name="connsiteX3" fmla="*/ 0 w 11268075"/>
              <a:gd name="connsiteY3" fmla="*/ 917852 h 917852"/>
              <a:gd name="connsiteX4" fmla="*/ 0 w 11268075"/>
              <a:gd name="connsiteY4" fmla="*/ 0 h 917852"/>
              <a:gd name="connsiteX0" fmla="*/ 0 w 11268075"/>
              <a:gd name="connsiteY0" fmla="*/ 0 h 924742"/>
              <a:gd name="connsiteX1" fmla="*/ 11268075 w 11268075"/>
              <a:gd name="connsiteY1" fmla="*/ 0 h 924742"/>
              <a:gd name="connsiteX2" fmla="*/ 8644174 w 11268075"/>
              <a:gd name="connsiteY2" fmla="*/ 924742 h 924742"/>
              <a:gd name="connsiteX3" fmla="*/ 0 w 11268075"/>
              <a:gd name="connsiteY3" fmla="*/ 917852 h 924742"/>
              <a:gd name="connsiteX4" fmla="*/ 0 w 11268075"/>
              <a:gd name="connsiteY4" fmla="*/ 0 h 924742"/>
              <a:gd name="connsiteX0" fmla="*/ 0 w 13902784"/>
              <a:gd name="connsiteY0" fmla="*/ 2297 h 927039"/>
              <a:gd name="connsiteX1" fmla="*/ 13902784 w 13902784"/>
              <a:gd name="connsiteY1" fmla="*/ 0 h 927039"/>
              <a:gd name="connsiteX2" fmla="*/ 8644174 w 13902784"/>
              <a:gd name="connsiteY2" fmla="*/ 927039 h 927039"/>
              <a:gd name="connsiteX3" fmla="*/ 0 w 13902784"/>
              <a:gd name="connsiteY3" fmla="*/ 920149 h 927039"/>
              <a:gd name="connsiteX4" fmla="*/ 0 w 13902784"/>
              <a:gd name="connsiteY4" fmla="*/ 2297 h 927039"/>
              <a:gd name="connsiteX0" fmla="*/ 0 w 13902784"/>
              <a:gd name="connsiteY0" fmla="*/ 2297 h 931632"/>
              <a:gd name="connsiteX1" fmla="*/ 13902784 w 13902784"/>
              <a:gd name="connsiteY1" fmla="*/ 0 h 931632"/>
              <a:gd name="connsiteX2" fmla="*/ 7245383 w 13902784"/>
              <a:gd name="connsiteY2" fmla="*/ 931632 h 931632"/>
              <a:gd name="connsiteX3" fmla="*/ 0 w 13902784"/>
              <a:gd name="connsiteY3" fmla="*/ 920149 h 931632"/>
              <a:gd name="connsiteX4" fmla="*/ 0 w 13902784"/>
              <a:gd name="connsiteY4" fmla="*/ 2297 h 931632"/>
              <a:gd name="connsiteX0" fmla="*/ 0 w 13904012"/>
              <a:gd name="connsiteY0" fmla="*/ 2297 h 938522"/>
              <a:gd name="connsiteX1" fmla="*/ 13902784 w 13904012"/>
              <a:gd name="connsiteY1" fmla="*/ 0 h 938522"/>
              <a:gd name="connsiteX2" fmla="*/ 13904012 w 13904012"/>
              <a:gd name="connsiteY2" fmla="*/ 938522 h 938522"/>
              <a:gd name="connsiteX3" fmla="*/ 0 w 13904012"/>
              <a:gd name="connsiteY3" fmla="*/ 920149 h 938522"/>
              <a:gd name="connsiteX4" fmla="*/ 0 w 13904012"/>
              <a:gd name="connsiteY4" fmla="*/ 2297 h 938522"/>
              <a:gd name="connsiteX0" fmla="*/ 0 w 13913592"/>
              <a:gd name="connsiteY0" fmla="*/ 2297 h 943115"/>
              <a:gd name="connsiteX1" fmla="*/ 13902784 w 13913592"/>
              <a:gd name="connsiteY1" fmla="*/ 0 h 943115"/>
              <a:gd name="connsiteX2" fmla="*/ 13913592 w 13913592"/>
              <a:gd name="connsiteY2" fmla="*/ 943115 h 943115"/>
              <a:gd name="connsiteX3" fmla="*/ 0 w 13913592"/>
              <a:gd name="connsiteY3" fmla="*/ 920149 h 943115"/>
              <a:gd name="connsiteX4" fmla="*/ 0 w 13913592"/>
              <a:gd name="connsiteY4" fmla="*/ 2297 h 943115"/>
              <a:gd name="connsiteX0" fmla="*/ 0 w 13913592"/>
              <a:gd name="connsiteY0" fmla="*/ 2297 h 943115"/>
              <a:gd name="connsiteX1" fmla="*/ 13902784 w 13913592"/>
              <a:gd name="connsiteY1" fmla="*/ 0 h 943115"/>
              <a:gd name="connsiteX2" fmla="*/ 13913592 w 13913592"/>
              <a:gd name="connsiteY2" fmla="*/ 943115 h 943115"/>
              <a:gd name="connsiteX3" fmla="*/ 9588 w 13913592"/>
              <a:gd name="connsiteY3" fmla="*/ 942119 h 943115"/>
              <a:gd name="connsiteX4" fmla="*/ 0 w 13913592"/>
              <a:gd name="connsiteY4" fmla="*/ 2297 h 943115"/>
              <a:gd name="connsiteX0" fmla="*/ 0 w 13942356"/>
              <a:gd name="connsiteY0" fmla="*/ 3453 h 943115"/>
              <a:gd name="connsiteX1" fmla="*/ 13931548 w 13942356"/>
              <a:gd name="connsiteY1" fmla="*/ 0 h 943115"/>
              <a:gd name="connsiteX2" fmla="*/ 13942356 w 13942356"/>
              <a:gd name="connsiteY2" fmla="*/ 943115 h 943115"/>
              <a:gd name="connsiteX3" fmla="*/ 38352 w 13942356"/>
              <a:gd name="connsiteY3" fmla="*/ 942119 h 943115"/>
              <a:gd name="connsiteX4" fmla="*/ 0 w 13942356"/>
              <a:gd name="connsiteY4" fmla="*/ 3453 h 943115"/>
              <a:gd name="connsiteX0" fmla="*/ 0 w 13932768"/>
              <a:gd name="connsiteY0" fmla="*/ 0 h 943131"/>
              <a:gd name="connsiteX1" fmla="*/ 13921960 w 13932768"/>
              <a:gd name="connsiteY1" fmla="*/ 16 h 943131"/>
              <a:gd name="connsiteX2" fmla="*/ 13932768 w 13932768"/>
              <a:gd name="connsiteY2" fmla="*/ 943131 h 943131"/>
              <a:gd name="connsiteX3" fmla="*/ 28764 w 13932768"/>
              <a:gd name="connsiteY3" fmla="*/ 942135 h 943131"/>
              <a:gd name="connsiteX4" fmla="*/ 0 w 13932768"/>
              <a:gd name="connsiteY4" fmla="*/ 0 h 943131"/>
              <a:gd name="connsiteX0" fmla="*/ 0 w 13932768"/>
              <a:gd name="connsiteY0" fmla="*/ 0 h 944448"/>
              <a:gd name="connsiteX1" fmla="*/ 13921960 w 13932768"/>
              <a:gd name="connsiteY1" fmla="*/ 16 h 944448"/>
              <a:gd name="connsiteX2" fmla="*/ 13932768 w 13932768"/>
              <a:gd name="connsiteY2" fmla="*/ 943131 h 944448"/>
              <a:gd name="connsiteX3" fmla="*/ 0 w 13932768"/>
              <a:gd name="connsiteY3" fmla="*/ 944448 h 944448"/>
              <a:gd name="connsiteX4" fmla="*/ 0 w 13932768"/>
              <a:gd name="connsiteY4" fmla="*/ 0 h 944448"/>
              <a:gd name="connsiteX0" fmla="*/ 0 w 13932768"/>
              <a:gd name="connsiteY0" fmla="*/ 0 h 944448"/>
              <a:gd name="connsiteX1" fmla="*/ 13931549 w 13932768"/>
              <a:gd name="connsiteY1" fmla="*/ 16 h 944448"/>
              <a:gd name="connsiteX2" fmla="*/ 13932768 w 13932768"/>
              <a:gd name="connsiteY2" fmla="*/ 943131 h 944448"/>
              <a:gd name="connsiteX3" fmla="*/ 0 w 13932768"/>
              <a:gd name="connsiteY3" fmla="*/ 944448 h 944448"/>
              <a:gd name="connsiteX4" fmla="*/ 0 w 13932768"/>
              <a:gd name="connsiteY4" fmla="*/ 0 h 94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2768" h="944448" extrusionOk="0">
                <a:moveTo>
                  <a:pt x="0" y="0"/>
                </a:moveTo>
                <a:lnTo>
                  <a:pt x="13931549" y="16"/>
                </a:lnTo>
                <a:cubicBezTo>
                  <a:pt x="13931958" y="312857"/>
                  <a:pt x="13932359" y="630290"/>
                  <a:pt x="13932768" y="943131"/>
                </a:cubicBezTo>
                <a:lnTo>
                  <a:pt x="0" y="94444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5A9B"/>
              </a:gs>
              <a:gs pos="100000">
                <a:srgbClr val="009BCD"/>
              </a:gs>
            </a:gsLst>
            <a:lin ang="27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5887" rtlCol="0" anchor="ctr"/>
          <a:lstStyle/>
          <a:p>
            <a:pPr>
              <a:lnSpc>
                <a:spcPct val="100000"/>
              </a:lnSpc>
              <a:defRPr/>
            </a:pPr>
            <a:endParaRPr lang="en-US" sz="3200" b="1" i="1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902C7248-413B-4861-8245-EBA12B628F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746" y="2031863"/>
            <a:ext cx="5760888" cy="1079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0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E242976-E8CB-4019-B28B-461F69FB11EC}"/>
              </a:ext>
            </a:extLst>
          </p:cNvPr>
          <p:cNvSpPr/>
          <p:nvPr userDrawn="1"/>
        </p:nvSpPr>
        <p:spPr bwMode="auto">
          <a:xfrm>
            <a:off x="-19643" y="-87"/>
            <a:ext cx="9163643" cy="5150769"/>
          </a:xfrm>
          <a:custGeom>
            <a:avLst/>
            <a:gdLst>
              <a:gd name="connsiteX0" fmla="*/ 0 w 11268075"/>
              <a:gd name="connsiteY0" fmla="*/ 0 h 917852"/>
              <a:gd name="connsiteX1" fmla="*/ 11268075 w 11268075"/>
              <a:gd name="connsiteY1" fmla="*/ 0 h 917852"/>
              <a:gd name="connsiteX2" fmla="*/ 11268075 w 11268075"/>
              <a:gd name="connsiteY2" fmla="*/ 917852 h 917852"/>
              <a:gd name="connsiteX3" fmla="*/ 0 w 11268075"/>
              <a:gd name="connsiteY3" fmla="*/ 917852 h 917852"/>
              <a:gd name="connsiteX4" fmla="*/ 0 w 11268075"/>
              <a:gd name="connsiteY4" fmla="*/ 0 h 917852"/>
              <a:gd name="connsiteX0" fmla="*/ 0 w 11268075"/>
              <a:gd name="connsiteY0" fmla="*/ 0 h 917852"/>
              <a:gd name="connsiteX1" fmla="*/ 11268075 w 11268075"/>
              <a:gd name="connsiteY1" fmla="*/ 0 h 917852"/>
              <a:gd name="connsiteX2" fmla="*/ 11058525 w 11268075"/>
              <a:gd name="connsiteY2" fmla="*/ 917852 h 917852"/>
              <a:gd name="connsiteX3" fmla="*/ 0 w 11268075"/>
              <a:gd name="connsiteY3" fmla="*/ 917852 h 917852"/>
              <a:gd name="connsiteX4" fmla="*/ 0 w 11268075"/>
              <a:gd name="connsiteY4" fmla="*/ 0 h 917852"/>
              <a:gd name="connsiteX0" fmla="*/ 0 w 11268075"/>
              <a:gd name="connsiteY0" fmla="*/ 0 h 924742"/>
              <a:gd name="connsiteX1" fmla="*/ 11268075 w 11268075"/>
              <a:gd name="connsiteY1" fmla="*/ 0 h 924742"/>
              <a:gd name="connsiteX2" fmla="*/ 8644174 w 11268075"/>
              <a:gd name="connsiteY2" fmla="*/ 924742 h 924742"/>
              <a:gd name="connsiteX3" fmla="*/ 0 w 11268075"/>
              <a:gd name="connsiteY3" fmla="*/ 917852 h 924742"/>
              <a:gd name="connsiteX4" fmla="*/ 0 w 11268075"/>
              <a:gd name="connsiteY4" fmla="*/ 0 h 924742"/>
              <a:gd name="connsiteX0" fmla="*/ 0 w 13902784"/>
              <a:gd name="connsiteY0" fmla="*/ 2297 h 927039"/>
              <a:gd name="connsiteX1" fmla="*/ 13902784 w 13902784"/>
              <a:gd name="connsiteY1" fmla="*/ 0 h 927039"/>
              <a:gd name="connsiteX2" fmla="*/ 8644174 w 13902784"/>
              <a:gd name="connsiteY2" fmla="*/ 927039 h 927039"/>
              <a:gd name="connsiteX3" fmla="*/ 0 w 13902784"/>
              <a:gd name="connsiteY3" fmla="*/ 920149 h 927039"/>
              <a:gd name="connsiteX4" fmla="*/ 0 w 13902784"/>
              <a:gd name="connsiteY4" fmla="*/ 2297 h 927039"/>
              <a:gd name="connsiteX0" fmla="*/ 0 w 13902784"/>
              <a:gd name="connsiteY0" fmla="*/ 2297 h 931632"/>
              <a:gd name="connsiteX1" fmla="*/ 13902784 w 13902784"/>
              <a:gd name="connsiteY1" fmla="*/ 0 h 931632"/>
              <a:gd name="connsiteX2" fmla="*/ 7245383 w 13902784"/>
              <a:gd name="connsiteY2" fmla="*/ 931632 h 931632"/>
              <a:gd name="connsiteX3" fmla="*/ 0 w 13902784"/>
              <a:gd name="connsiteY3" fmla="*/ 920149 h 931632"/>
              <a:gd name="connsiteX4" fmla="*/ 0 w 13902784"/>
              <a:gd name="connsiteY4" fmla="*/ 2297 h 931632"/>
              <a:gd name="connsiteX0" fmla="*/ 0 w 13904012"/>
              <a:gd name="connsiteY0" fmla="*/ 2297 h 938522"/>
              <a:gd name="connsiteX1" fmla="*/ 13902784 w 13904012"/>
              <a:gd name="connsiteY1" fmla="*/ 0 h 938522"/>
              <a:gd name="connsiteX2" fmla="*/ 13904012 w 13904012"/>
              <a:gd name="connsiteY2" fmla="*/ 938522 h 938522"/>
              <a:gd name="connsiteX3" fmla="*/ 0 w 13904012"/>
              <a:gd name="connsiteY3" fmla="*/ 920149 h 938522"/>
              <a:gd name="connsiteX4" fmla="*/ 0 w 13904012"/>
              <a:gd name="connsiteY4" fmla="*/ 2297 h 938522"/>
              <a:gd name="connsiteX0" fmla="*/ 0 w 13913592"/>
              <a:gd name="connsiteY0" fmla="*/ 2297 h 943115"/>
              <a:gd name="connsiteX1" fmla="*/ 13902784 w 13913592"/>
              <a:gd name="connsiteY1" fmla="*/ 0 h 943115"/>
              <a:gd name="connsiteX2" fmla="*/ 13913592 w 13913592"/>
              <a:gd name="connsiteY2" fmla="*/ 943115 h 943115"/>
              <a:gd name="connsiteX3" fmla="*/ 0 w 13913592"/>
              <a:gd name="connsiteY3" fmla="*/ 920149 h 943115"/>
              <a:gd name="connsiteX4" fmla="*/ 0 w 13913592"/>
              <a:gd name="connsiteY4" fmla="*/ 2297 h 943115"/>
              <a:gd name="connsiteX0" fmla="*/ 0 w 13913592"/>
              <a:gd name="connsiteY0" fmla="*/ 2297 h 943115"/>
              <a:gd name="connsiteX1" fmla="*/ 13902784 w 13913592"/>
              <a:gd name="connsiteY1" fmla="*/ 0 h 943115"/>
              <a:gd name="connsiteX2" fmla="*/ 13913592 w 13913592"/>
              <a:gd name="connsiteY2" fmla="*/ 943115 h 943115"/>
              <a:gd name="connsiteX3" fmla="*/ 9588 w 13913592"/>
              <a:gd name="connsiteY3" fmla="*/ 942119 h 943115"/>
              <a:gd name="connsiteX4" fmla="*/ 0 w 13913592"/>
              <a:gd name="connsiteY4" fmla="*/ 2297 h 943115"/>
              <a:gd name="connsiteX0" fmla="*/ 0 w 13942356"/>
              <a:gd name="connsiteY0" fmla="*/ 3453 h 943115"/>
              <a:gd name="connsiteX1" fmla="*/ 13931548 w 13942356"/>
              <a:gd name="connsiteY1" fmla="*/ 0 h 943115"/>
              <a:gd name="connsiteX2" fmla="*/ 13942356 w 13942356"/>
              <a:gd name="connsiteY2" fmla="*/ 943115 h 943115"/>
              <a:gd name="connsiteX3" fmla="*/ 38352 w 13942356"/>
              <a:gd name="connsiteY3" fmla="*/ 942119 h 943115"/>
              <a:gd name="connsiteX4" fmla="*/ 0 w 13942356"/>
              <a:gd name="connsiteY4" fmla="*/ 3453 h 943115"/>
              <a:gd name="connsiteX0" fmla="*/ 0 w 13932768"/>
              <a:gd name="connsiteY0" fmla="*/ 0 h 943131"/>
              <a:gd name="connsiteX1" fmla="*/ 13921960 w 13932768"/>
              <a:gd name="connsiteY1" fmla="*/ 16 h 943131"/>
              <a:gd name="connsiteX2" fmla="*/ 13932768 w 13932768"/>
              <a:gd name="connsiteY2" fmla="*/ 943131 h 943131"/>
              <a:gd name="connsiteX3" fmla="*/ 28764 w 13932768"/>
              <a:gd name="connsiteY3" fmla="*/ 942135 h 943131"/>
              <a:gd name="connsiteX4" fmla="*/ 0 w 13932768"/>
              <a:gd name="connsiteY4" fmla="*/ 0 h 943131"/>
              <a:gd name="connsiteX0" fmla="*/ 0 w 13932768"/>
              <a:gd name="connsiteY0" fmla="*/ 0 h 944448"/>
              <a:gd name="connsiteX1" fmla="*/ 13921960 w 13932768"/>
              <a:gd name="connsiteY1" fmla="*/ 16 h 944448"/>
              <a:gd name="connsiteX2" fmla="*/ 13932768 w 13932768"/>
              <a:gd name="connsiteY2" fmla="*/ 943131 h 944448"/>
              <a:gd name="connsiteX3" fmla="*/ 0 w 13932768"/>
              <a:gd name="connsiteY3" fmla="*/ 944448 h 944448"/>
              <a:gd name="connsiteX4" fmla="*/ 0 w 13932768"/>
              <a:gd name="connsiteY4" fmla="*/ 0 h 944448"/>
              <a:gd name="connsiteX0" fmla="*/ 0 w 13932768"/>
              <a:gd name="connsiteY0" fmla="*/ 0 h 944448"/>
              <a:gd name="connsiteX1" fmla="*/ 13931549 w 13932768"/>
              <a:gd name="connsiteY1" fmla="*/ 16 h 944448"/>
              <a:gd name="connsiteX2" fmla="*/ 13932768 w 13932768"/>
              <a:gd name="connsiteY2" fmla="*/ 943131 h 944448"/>
              <a:gd name="connsiteX3" fmla="*/ 0 w 13932768"/>
              <a:gd name="connsiteY3" fmla="*/ 944448 h 944448"/>
              <a:gd name="connsiteX4" fmla="*/ 0 w 13932768"/>
              <a:gd name="connsiteY4" fmla="*/ 0 h 94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2768" h="944448" extrusionOk="0">
                <a:moveTo>
                  <a:pt x="0" y="0"/>
                </a:moveTo>
                <a:lnTo>
                  <a:pt x="13931549" y="16"/>
                </a:lnTo>
                <a:cubicBezTo>
                  <a:pt x="13931958" y="312857"/>
                  <a:pt x="13932359" y="630290"/>
                  <a:pt x="13932768" y="943131"/>
                </a:cubicBezTo>
                <a:lnTo>
                  <a:pt x="0" y="94444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5A9B"/>
              </a:gs>
              <a:gs pos="100000">
                <a:srgbClr val="009BCD"/>
              </a:gs>
            </a:gsLst>
            <a:lin ang="27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5887" rtlCol="0" anchor="ctr"/>
          <a:lstStyle/>
          <a:p>
            <a:pPr>
              <a:lnSpc>
                <a:spcPct val="100000"/>
              </a:lnSpc>
              <a:defRPr/>
            </a:pPr>
            <a:endParaRPr lang="en-US" sz="3200" b="1" i="1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902C7248-413B-4861-8245-EBA12B628F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746" y="2031863"/>
            <a:ext cx="5760888" cy="1079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5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E242976-E8CB-4019-B28B-461F69FB11EC}"/>
              </a:ext>
            </a:extLst>
          </p:cNvPr>
          <p:cNvSpPr/>
          <p:nvPr userDrawn="1"/>
        </p:nvSpPr>
        <p:spPr bwMode="auto">
          <a:xfrm>
            <a:off x="-19643" y="-87"/>
            <a:ext cx="9163643" cy="5150769"/>
          </a:xfrm>
          <a:custGeom>
            <a:avLst/>
            <a:gdLst>
              <a:gd name="connsiteX0" fmla="*/ 0 w 11268075"/>
              <a:gd name="connsiteY0" fmla="*/ 0 h 917852"/>
              <a:gd name="connsiteX1" fmla="*/ 11268075 w 11268075"/>
              <a:gd name="connsiteY1" fmla="*/ 0 h 917852"/>
              <a:gd name="connsiteX2" fmla="*/ 11268075 w 11268075"/>
              <a:gd name="connsiteY2" fmla="*/ 917852 h 917852"/>
              <a:gd name="connsiteX3" fmla="*/ 0 w 11268075"/>
              <a:gd name="connsiteY3" fmla="*/ 917852 h 917852"/>
              <a:gd name="connsiteX4" fmla="*/ 0 w 11268075"/>
              <a:gd name="connsiteY4" fmla="*/ 0 h 917852"/>
              <a:gd name="connsiteX0" fmla="*/ 0 w 11268075"/>
              <a:gd name="connsiteY0" fmla="*/ 0 h 917852"/>
              <a:gd name="connsiteX1" fmla="*/ 11268075 w 11268075"/>
              <a:gd name="connsiteY1" fmla="*/ 0 h 917852"/>
              <a:gd name="connsiteX2" fmla="*/ 11058525 w 11268075"/>
              <a:gd name="connsiteY2" fmla="*/ 917852 h 917852"/>
              <a:gd name="connsiteX3" fmla="*/ 0 w 11268075"/>
              <a:gd name="connsiteY3" fmla="*/ 917852 h 917852"/>
              <a:gd name="connsiteX4" fmla="*/ 0 w 11268075"/>
              <a:gd name="connsiteY4" fmla="*/ 0 h 917852"/>
              <a:gd name="connsiteX0" fmla="*/ 0 w 11268075"/>
              <a:gd name="connsiteY0" fmla="*/ 0 h 924742"/>
              <a:gd name="connsiteX1" fmla="*/ 11268075 w 11268075"/>
              <a:gd name="connsiteY1" fmla="*/ 0 h 924742"/>
              <a:gd name="connsiteX2" fmla="*/ 8644174 w 11268075"/>
              <a:gd name="connsiteY2" fmla="*/ 924742 h 924742"/>
              <a:gd name="connsiteX3" fmla="*/ 0 w 11268075"/>
              <a:gd name="connsiteY3" fmla="*/ 917852 h 924742"/>
              <a:gd name="connsiteX4" fmla="*/ 0 w 11268075"/>
              <a:gd name="connsiteY4" fmla="*/ 0 h 924742"/>
              <a:gd name="connsiteX0" fmla="*/ 0 w 13902784"/>
              <a:gd name="connsiteY0" fmla="*/ 2297 h 927039"/>
              <a:gd name="connsiteX1" fmla="*/ 13902784 w 13902784"/>
              <a:gd name="connsiteY1" fmla="*/ 0 h 927039"/>
              <a:gd name="connsiteX2" fmla="*/ 8644174 w 13902784"/>
              <a:gd name="connsiteY2" fmla="*/ 927039 h 927039"/>
              <a:gd name="connsiteX3" fmla="*/ 0 w 13902784"/>
              <a:gd name="connsiteY3" fmla="*/ 920149 h 927039"/>
              <a:gd name="connsiteX4" fmla="*/ 0 w 13902784"/>
              <a:gd name="connsiteY4" fmla="*/ 2297 h 927039"/>
              <a:gd name="connsiteX0" fmla="*/ 0 w 13902784"/>
              <a:gd name="connsiteY0" fmla="*/ 2297 h 931632"/>
              <a:gd name="connsiteX1" fmla="*/ 13902784 w 13902784"/>
              <a:gd name="connsiteY1" fmla="*/ 0 h 931632"/>
              <a:gd name="connsiteX2" fmla="*/ 7245383 w 13902784"/>
              <a:gd name="connsiteY2" fmla="*/ 931632 h 931632"/>
              <a:gd name="connsiteX3" fmla="*/ 0 w 13902784"/>
              <a:gd name="connsiteY3" fmla="*/ 920149 h 931632"/>
              <a:gd name="connsiteX4" fmla="*/ 0 w 13902784"/>
              <a:gd name="connsiteY4" fmla="*/ 2297 h 931632"/>
              <a:gd name="connsiteX0" fmla="*/ 0 w 13904012"/>
              <a:gd name="connsiteY0" fmla="*/ 2297 h 938522"/>
              <a:gd name="connsiteX1" fmla="*/ 13902784 w 13904012"/>
              <a:gd name="connsiteY1" fmla="*/ 0 h 938522"/>
              <a:gd name="connsiteX2" fmla="*/ 13904012 w 13904012"/>
              <a:gd name="connsiteY2" fmla="*/ 938522 h 938522"/>
              <a:gd name="connsiteX3" fmla="*/ 0 w 13904012"/>
              <a:gd name="connsiteY3" fmla="*/ 920149 h 938522"/>
              <a:gd name="connsiteX4" fmla="*/ 0 w 13904012"/>
              <a:gd name="connsiteY4" fmla="*/ 2297 h 938522"/>
              <a:gd name="connsiteX0" fmla="*/ 0 w 13913592"/>
              <a:gd name="connsiteY0" fmla="*/ 2297 h 943115"/>
              <a:gd name="connsiteX1" fmla="*/ 13902784 w 13913592"/>
              <a:gd name="connsiteY1" fmla="*/ 0 h 943115"/>
              <a:gd name="connsiteX2" fmla="*/ 13913592 w 13913592"/>
              <a:gd name="connsiteY2" fmla="*/ 943115 h 943115"/>
              <a:gd name="connsiteX3" fmla="*/ 0 w 13913592"/>
              <a:gd name="connsiteY3" fmla="*/ 920149 h 943115"/>
              <a:gd name="connsiteX4" fmla="*/ 0 w 13913592"/>
              <a:gd name="connsiteY4" fmla="*/ 2297 h 943115"/>
              <a:gd name="connsiteX0" fmla="*/ 0 w 13913592"/>
              <a:gd name="connsiteY0" fmla="*/ 2297 h 943115"/>
              <a:gd name="connsiteX1" fmla="*/ 13902784 w 13913592"/>
              <a:gd name="connsiteY1" fmla="*/ 0 h 943115"/>
              <a:gd name="connsiteX2" fmla="*/ 13913592 w 13913592"/>
              <a:gd name="connsiteY2" fmla="*/ 943115 h 943115"/>
              <a:gd name="connsiteX3" fmla="*/ 9588 w 13913592"/>
              <a:gd name="connsiteY3" fmla="*/ 942119 h 943115"/>
              <a:gd name="connsiteX4" fmla="*/ 0 w 13913592"/>
              <a:gd name="connsiteY4" fmla="*/ 2297 h 943115"/>
              <a:gd name="connsiteX0" fmla="*/ 0 w 13942356"/>
              <a:gd name="connsiteY0" fmla="*/ 3453 h 943115"/>
              <a:gd name="connsiteX1" fmla="*/ 13931548 w 13942356"/>
              <a:gd name="connsiteY1" fmla="*/ 0 h 943115"/>
              <a:gd name="connsiteX2" fmla="*/ 13942356 w 13942356"/>
              <a:gd name="connsiteY2" fmla="*/ 943115 h 943115"/>
              <a:gd name="connsiteX3" fmla="*/ 38352 w 13942356"/>
              <a:gd name="connsiteY3" fmla="*/ 942119 h 943115"/>
              <a:gd name="connsiteX4" fmla="*/ 0 w 13942356"/>
              <a:gd name="connsiteY4" fmla="*/ 3453 h 943115"/>
              <a:gd name="connsiteX0" fmla="*/ 0 w 13932768"/>
              <a:gd name="connsiteY0" fmla="*/ 0 h 943131"/>
              <a:gd name="connsiteX1" fmla="*/ 13921960 w 13932768"/>
              <a:gd name="connsiteY1" fmla="*/ 16 h 943131"/>
              <a:gd name="connsiteX2" fmla="*/ 13932768 w 13932768"/>
              <a:gd name="connsiteY2" fmla="*/ 943131 h 943131"/>
              <a:gd name="connsiteX3" fmla="*/ 28764 w 13932768"/>
              <a:gd name="connsiteY3" fmla="*/ 942135 h 943131"/>
              <a:gd name="connsiteX4" fmla="*/ 0 w 13932768"/>
              <a:gd name="connsiteY4" fmla="*/ 0 h 943131"/>
              <a:gd name="connsiteX0" fmla="*/ 0 w 13932768"/>
              <a:gd name="connsiteY0" fmla="*/ 0 h 944448"/>
              <a:gd name="connsiteX1" fmla="*/ 13921960 w 13932768"/>
              <a:gd name="connsiteY1" fmla="*/ 16 h 944448"/>
              <a:gd name="connsiteX2" fmla="*/ 13932768 w 13932768"/>
              <a:gd name="connsiteY2" fmla="*/ 943131 h 944448"/>
              <a:gd name="connsiteX3" fmla="*/ 0 w 13932768"/>
              <a:gd name="connsiteY3" fmla="*/ 944448 h 944448"/>
              <a:gd name="connsiteX4" fmla="*/ 0 w 13932768"/>
              <a:gd name="connsiteY4" fmla="*/ 0 h 944448"/>
              <a:gd name="connsiteX0" fmla="*/ 0 w 13932768"/>
              <a:gd name="connsiteY0" fmla="*/ 0 h 944448"/>
              <a:gd name="connsiteX1" fmla="*/ 13931549 w 13932768"/>
              <a:gd name="connsiteY1" fmla="*/ 16 h 944448"/>
              <a:gd name="connsiteX2" fmla="*/ 13932768 w 13932768"/>
              <a:gd name="connsiteY2" fmla="*/ 943131 h 944448"/>
              <a:gd name="connsiteX3" fmla="*/ 0 w 13932768"/>
              <a:gd name="connsiteY3" fmla="*/ 944448 h 944448"/>
              <a:gd name="connsiteX4" fmla="*/ 0 w 13932768"/>
              <a:gd name="connsiteY4" fmla="*/ 0 h 94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2768" h="944448" extrusionOk="0">
                <a:moveTo>
                  <a:pt x="0" y="0"/>
                </a:moveTo>
                <a:lnTo>
                  <a:pt x="13931549" y="16"/>
                </a:lnTo>
                <a:cubicBezTo>
                  <a:pt x="13931958" y="312857"/>
                  <a:pt x="13932359" y="630290"/>
                  <a:pt x="13932768" y="943131"/>
                </a:cubicBezTo>
                <a:lnTo>
                  <a:pt x="0" y="94444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5A9B"/>
              </a:gs>
              <a:gs pos="100000">
                <a:srgbClr val="009BCD"/>
              </a:gs>
            </a:gsLst>
            <a:lin ang="27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5887" rtlCol="0" anchor="ctr"/>
          <a:lstStyle/>
          <a:p>
            <a:pPr>
              <a:lnSpc>
                <a:spcPct val="100000"/>
              </a:lnSpc>
              <a:defRPr/>
            </a:pPr>
            <a:endParaRPr lang="en-US" sz="3200" b="1" i="1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902C7248-413B-4861-8245-EBA12B628F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746" y="2031863"/>
            <a:ext cx="5760888" cy="1079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1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FA9F3-8C9C-486D-956F-1E654C9A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" y="212454"/>
            <a:ext cx="5287827" cy="424904"/>
          </a:xfrm>
          <a:prstGeom prst="rect">
            <a:avLst/>
          </a:prstGeom>
        </p:spPr>
        <p:txBody>
          <a:bodyPr/>
          <a:lstStyle>
            <a:lvl1pPr>
              <a:defRPr sz="24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2AABBF-E055-4D76-85E7-6E24EF0B4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066414"/>
            <a:ext cx="3867150" cy="326231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CCB66C-370E-4190-A0F1-572F9E424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4375" y="1066414"/>
            <a:ext cx="3867150" cy="326231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07D517-A99F-44AB-A516-15CEDC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</a:defRPr>
            </a:lvl1pPr>
          </a:lstStyle>
          <a:p>
            <a:fld id="{B2C2936A-90EF-4E54-9FD9-4029B71C0C71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3443CD-A56D-456C-9FAC-E6EB92AD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</a:defRPr>
            </a:lvl1pPr>
          </a:lstStyle>
          <a:p>
            <a:fld id="{F422580F-C1F9-44D4-857D-1DF1E0C5364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94A1E-ED43-4DEC-AF58-CD1DFB59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6" y="195486"/>
            <a:ext cx="6912768" cy="396679"/>
          </a:xfrm>
          <a:prstGeom prst="rect">
            <a:avLst/>
          </a:prstGeom>
        </p:spPr>
        <p:txBody>
          <a:bodyPr/>
          <a:lstStyle>
            <a:lvl1pPr>
              <a:defRPr sz="24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B3A8EF-CA09-4F67-84AC-DBDE1787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064" y="915566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14AEBC-73A6-49D7-83D9-DDC730B4D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7064" y="1534691"/>
            <a:ext cx="3868737" cy="276225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6A6B73-31C7-4314-9E88-EFC242A8E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55976" y="915566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E5C90D-1A8D-4A61-830B-97F076A4A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55976" y="1534691"/>
            <a:ext cx="3887788" cy="276225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36DDAD-F295-4077-9D49-609E7B6A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C2936A-90EF-4E54-9FD9-4029B71C0C71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5814B5-1497-4748-8BBC-C75EA82B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22580F-C1F9-44D4-857D-1DF1E0C5364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585E8F43-3AD5-4C0F-AB50-28C1252B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6" y="195486"/>
            <a:ext cx="6912768" cy="396679"/>
          </a:xfrm>
          <a:prstGeom prst="rect">
            <a:avLst/>
          </a:prstGeom>
        </p:spPr>
        <p:txBody>
          <a:bodyPr/>
          <a:lstStyle>
            <a:lvl1pPr>
              <a:defRPr sz="24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FE8E175E-92FF-4331-A6BE-182F518C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C2936A-90EF-4E54-9FD9-4029B71C0C71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10" name="Foliennummernplatzhalter 8">
            <a:extLst>
              <a:ext uri="{FF2B5EF4-FFF2-40B4-BE49-F238E27FC236}">
                <a16:creationId xmlns:a16="http://schemas.microsoft.com/office/drawing/2014/main" id="{02BBD6F4-C3FC-4118-A732-D80420CE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22580F-C1F9-44D4-857D-1DF1E0C5364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3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6C1CF-19A0-407A-B35F-BFC6D8E4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981CFC-FB67-4D1F-9C0F-B970D777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5A9B"/>
                </a:solidFill>
              </a:defRPr>
            </a:lvl1pPr>
            <a:lvl2pPr>
              <a:defRPr sz="2000">
                <a:solidFill>
                  <a:srgbClr val="005A9B"/>
                </a:solidFill>
              </a:defRPr>
            </a:lvl2pPr>
            <a:lvl3pPr>
              <a:defRPr sz="1800">
                <a:solidFill>
                  <a:srgbClr val="005A9B"/>
                </a:solidFill>
              </a:defRPr>
            </a:lvl3pPr>
            <a:lvl4pPr>
              <a:defRPr sz="2000">
                <a:solidFill>
                  <a:srgbClr val="005A9B"/>
                </a:solidFill>
              </a:defRPr>
            </a:lvl4pPr>
            <a:lvl5pPr>
              <a:defRPr sz="2000">
                <a:solidFill>
                  <a:srgbClr val="005A9B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71D037-BFB5-4284-8EDB-B33C0A89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005A9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umsplatzhalter 6">
            <a:extLst>
              <a:ext uri="{FF2B5EF4-FFF2-40B4-BE49-F238E27FC236}">
                <a16:creationId xmlns:a16="http://schemas.microsoft.com/office/drawing/2014/main" id="{CC8E7C24-612F-479A-B988-546156F3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C2936A-90EF-4E54-9FD9-4029B71C0C71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A84687-4C12-4156-8E1E-F07F78C6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5A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22580F-C1F9-44D4-857D-1DF1E0C5364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2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4">
            <a:extLst>
              <a:ext uri="{FF2B5EF4-FFF2-40B4-BE49-F238E27FC236}">
                <a16:creationId xmlns:a16="http://schemas.microsoft.com/office/drawing/2014/main" id="{3DB24012-1572-4331-82A5-BA023E9F5E0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-7456" y="0"/>
            <a:ext cx="9151456" cy="5143129"/>
          </a:xfrm>
          <a:prstGeom prst="rect">
            <a:avLst/>
          </a:prstGeom>
        </p:spPr>
      </p:pic>
      <p:pic>
        <p:nvPicPr>
          <p:cNvPr id="13" name="Grafik 2">
            <a:extLst>
              <a:ext uri="{FF2B5EF4-FFF2-40B4-BE49-F238E27FC236}">
                <a16:creationId xmlns:a16="http://schemas.microsoft.com/office/drawing/2014/main" id="{8B7F5868-6F38-4A54-8F5D-47601A59D44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/>
        </p:blipFill>
        <p:spPr bwMode="auto">
          <a:xfrm>
            <a:off x="7549879" y="4731751"/>
            <a:ext cx="1410743" cy="238250"/>
          </a:xfrm>
          <a:prstGeom prst="rect">
            <a:avLst/>
          </a:prstGeom>
        </p:spPr>
      </p:pic>
      <p:sp>
        <p:nvSpPr>
          <p:cNvPr id="15" name="Rechteck 6">
            <a:extLst>
              <a:ext uri="{FF2B5EF4-FFF2-40B4-BE49-F238E27FC236}">
                <a16:creationId xmlns:a16="http://schemas.microsoft.com/office/drawing/2014/main" id="{298F4C3D-0EF8-4096-B56F-4C6D01914A1D}"/>
              </a:ext>
            </a:extLst>
          </p:cNvPr>
          <p:cNvSpPr/>
          <p:nvPr userDrawn="1"/>
        </p:nvSpPr>
        <p:spPr bwMode="auto">
          <a:xfrm>
            <a:off x="0" y="179358"/>
            <a:ext cx="6812570" cy="520190"/>
          </a:xfrm>
          <a:custGeom>
            <a:avLst/>
            <a:gdLst>
              <a:gd name="connsiteX0" fmla="*/ 0 w 11268075"/>
              <a:gd name="connsiteY0" fmla="*/ 0 h 917852"/>
              <a:gd name="connsiteX1" fmla="*/ 11268075 w 11268075"/>
              <a:gd name="connsiteY1" fmla="*/ 0 h 917852"/>
              <a:gd name="connsiteX2" fmla="*/ 11268075 w 11268075"/>
              <a:gd name="connsiteY2" fmla="*/ 917852 h 917852"/>
              <a:gd name="connsiteX3" fmla="*/ 0 w 11268075"/>
              <a:gd name="connsiteY3" fmla="*/ 917852 h 917852"/>
              <a:gd name="connsiteX4" fmla="*/ 0 w 11268075"/>
              <a:gd name="connsiteY4" fmla="*/ 0 h 917852"/>
              <a:gd name="connsiteX0" fmla="*/ 0 w 11268075"/>
              <a:gd name="connsiteY0" fmla="*/ 0 h 917852"/>
              <a:gd name="connsiteX1" fmla="*/ 11268075 w 11268075"/>
              <a:gd name="connsiteY1" fmla="*/ 0 h 917852"/>
              <a:gd name="connsiteX2" fmla="*/ 11058525 w 11268075"/>
              <a:gd name="connsiteY2" fmla="*/ 917852 h 917852"/>
              <a:gd name="connsiteX3" fmla="*/ 0 w 11268075"/>
              <a:gd name="connsiteY3" fmla="*/ 917852 h 917852"/>
              <a:gd name="connsiteX4" fmla="*/ 0 w 11268075"/>
              <a:gd name="connsiteY4" fmla="*/ 0 h 91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8075" h="917852" extrusionOk="0">
                <a:moveTo>
                  <a:pt x="0" y="0"/>
                </a:moveTo>
                <a:lnTo>
                  <a:pt x="11268075" y="0"/>
                </a:lnTo>
                <a:lnTo>
                  <a:pt x="11058525" y="917852"/>
                </a:lnTo>
                <a:lnTo>
                  <a:pt x="0" y="9178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5A9B"/>
              </a:gs>
              <a:gs pos="100000">
                <a:srgbClr val="009BCD"/>
              </a:gs>
            </a:gsLst>
            <a:lin ang="27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5887" rtlCol="0" anchor="ctr"/>
          <a:lstStyle/>
          <a:p>
            <a:pPr>
              <a:lnSpc>
                <a:spcPct val="100000"/>
              </a:lnSpc>
              <a:defRPr/>
            </a:pPr>
            <a:endParaRPr lang="en-US" sz="1209" b="1" i="1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6636C394-CD51-4E1B-A7CE-4486DEBC8A0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178955"/>
            <a:ext cx="5832326" cy="5201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F410C7-4359-40DE-9B22-F08EEEC3E87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217" y="227456"/>
            <a:ext cx="2061792" cy="4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9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70" r:id="rId4"/>
    <p:sldLayoutId id="2147483671" r:id="rId5"/>
    <p:sldLayoutId id="2147483659" r:id="rId6"/>
    <p:sldLayoutId id="2147483660" r:id="rId7"/>
    <p:sldLayoutId id="2147483661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37BAABD-2EEB-459C-8045-08607F790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ManPy</a:t>
            </a:r>
            <a:r>
              <a:rPr lang="en-US" dirty="0"/>
              <a:t> Experiments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ADB916-0803-4592-80AA-FC8ECF3F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Erik Hass</a:t>
            </a:r>
          </a:p>
        </p:txBody>
      </p:sp>
    </p:spTree>
    <p:extLst>
      <p:ext uri="{BB962C8B-B14F-4D97-AF65-F5344CB8AC3E}">
        <p14:creationId xmlns:p14="http://schemas.microsoft.com/office/powerpoint/2010/main" val="105952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01218-6A3C-4BE5-B027-930994C9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ManPy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3AD3E-3EB2-4AD9-B045-89EF49DE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096" y="1419622"/>
            <a:ext cx="2702124" cy="32623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 statistics like:</a:t>
            </a:r>
          </a:p>
          <a:p>
            <a:r>
              <a:rPr lang="en-US" dirty="0"/>
              <a:t>Produced Parts</a:t>
            </a:r>
          </a:p>
          <a:p>
            <a:r>
              <a:rPr lang="en-US" dirty="0"/>
              <a:t>Blockage Time</a:t>
            </a:r>
          </a:p>
          <a:p>
            <a:r>
              <a:rPr lang="en-US" dirty="0"/>
              <a:t>Working Time</a:t>
            </a:r>
          </a:p>
          <a:p>
            <a:r>
              <a:rPr lang="en-US" dirty="0"/>
              <a:t>Setup Time</a:t>
            </a:r>
          </a:p>
          <a:p>
            <a:r>
              <a:rPr lang="en-US" dirty="0"/>
              <a:t>Completed Jobs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04410B7-77E9-B048-D284-77AC59E6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9622"/>
            <a:ext cx="45053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3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01218-6A3C-4BE5-B027-930994C9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070045-F8A5-67CF-1F42-C8A9B857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63638"/>
            <a:ext cx="4713252" cy="2592288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8B7CF58-5758-3352-26D7-72999F16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088" y="1491630"/>
            <a:ext cx="2880320" cy="32623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Feature:</a:t>
            </a:r>
          </a:p>
          <a:p>
            <a:r>
              <a:rPr lang="en-US" dirty="0"/>
              <a:t>Simulate Features on Entities when they exit a machine</a:t>
            </a:r>
          </a:p>
          <a:p>
            <a:pPr marL="0" indent="0">
              <a:buNone/>
            </a:pPr>
            <a:r>
              <a:rPr lang="en-US" dirty="0" err="1"/>
              <a:t>TimeSeries</a:t>
            </a:r>
            <a:r>
              <a:rPr lang="en-US" dirty="0"/>
              <a:t>:</a:t>
            </a:r>
          </a:p>
          <a:p>
            <a:r>
              <a:rPr lang="en-US" dirty="0"/>
              <a:t>Simulate multiple Datapoints based on a function</a:t>
            </a:r>
          </a:p>
        </p:txBody>
      </p:sp>
    </p:spTree>
    <p:extLst>
      <p:ext uri="{BB962C8B-B14F-4D97-AF65-F5344CB8AC3E}">
        <p14:creationId xmlns:p14="http://schemas.microsoft.com/office/powerpoint/2010/main" val="324289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01218-6A3C-4BE5-B027-930994C9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1CDE6A-4C01-F9EE-B2DE-6A9DDBFB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98372"/>
            <a:ext cx="7776864" cy="15647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84A571B-AAB2-1868-18EB-C79A875DC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87775"/>
            <a:ext cx="700185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4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01218-6A3C-4BE5-B027-930994C9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Example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4C17089-AFF9-BCB4-BA1F-0CDF1F98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782171"/>
            <a:ext cx="2389557" cy="17693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CBC79B-F8C2-D1A6-7A33-4F57B965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334" y="2782171"/>
            <a:ext cx="2389557" cy="17393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9390E64-81AA-8921-C32B-A86CBB1B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88" y="2787774"/>
            <a:ext cx="2410933" cy="172819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8AC4EA2-7492-B45A-C2D5-44EC9E1CC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109925"/>
            <a:ext cx="8355942" cy="13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8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01218-6A3C-4BE5-B027-930994C9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C82455-F8CE-D2F7-CB53-D4274210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03598"/>
            <a:ext cx="5553850" cy="1124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74F254-9135-503F-09E5-C96F3546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571750"/>
            <a:ext cx="192431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1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01218-6A3C-4BE5-B027-930994C9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Conditional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E5412B-C9F9-61A9-A8AE-34BBD6C85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111072"/>
            <a:ext cx="3277057" cy="2152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E75BB9-6016-BBB9-E8B4-5B83C272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658292"/>
            <a:ext cx="8036128" cy="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8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01218-6A3C-4BE5-B027-930994C9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Controller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E54C347-FC97-8AA7-F758-7DEA59A78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63559"/>
            <a:ext cx="2181529" cy="115268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CA4F7B3-F725-6817-4F57-CF917317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03598"/>
            <a:ext cx="8280104" cy="16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9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81B7722-DF6E-4223-88DB-39615F11E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83374383"/>
      </p:ext>
    </p:extLst>
  </p:cSld>
  <p:clrMapOvr>
    <a:masterClrMapping/>
  </p:clrMapOvr>
</p:sld>
</file>

<file path=ppt/theme/theme1.xml><?xml version="1.0" encoding="utf-8"?>
<a:theme xmlns:a="http://schemas.openxmlformats.org/drawingml/2006/main" name="LO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Bildschirmpräsentation (16:9)</PresentationFormat>
  <Paragraphs>21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LOMA</vt:lpstr>
      <vt:lpstr>PowerPoint-Präsentation</vt:lpstr>
      <vt:lpstr>Basic ManPy</vt:lpstr>
      <vt:lpstr>Object Property</vt:lpstr>
      <vt:lpstr>Feature Example</vt:lpstr>
      <vt:lpstr>Time-Series Example</vt:lpstr>
      <vt:lpstr>Quality Control</vt:lpstr>
      <vt:lpstr>Failure Conditional</vt:lpstr>
      <vt:lpstr>State Controller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Schiendorfer, Alexander</dc:creator>
  <cp:lastModifiedBy>erh6479</cp:lastModifiedBy>
  <cp:revision>47</cp:revision>
  <dcterms:modified xsi:type="dcterms:W3CDTF">2023-02-23T13:42:06Z</dcterms:modified>
</cp:coreProperties>
</file>