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56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A0D97-84F3-4CA1-B523-B6D66F1F1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293EE2-1A99-47CC-81BE-0E762A4B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BE286-EF1E-4A43-B14A-EBEE50F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3530D-68BA-43D7-867B-9E63A3AC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6DD41-3089-4AE0-9C5B-DD9D6916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45034-DD43-4A9B-B732-7207EC20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E93C9D-A198-415A-B688-74773106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8965E-34E2-4934-B84B-07E77C8A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81A52-C4F9-4541-9B03-0D1ED4E7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A58A9-4203-4579-AF82-1093CC5B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31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5E67F8-5B43-48D0-8B8C-50A3DE2E2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81E453-1F6E-44BE-A499-7005FA41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F583D3-D9EE-4767-8A54-F7A0B191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CAA47-535C-41FE-9444-68D58D5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02C6B-DB08-4916-BEB6-8C70FFD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3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B2EA2-44BA-41FC-8C4C-EACFFB30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9926C-4C7A-4A2F-B95C-2C8DBC9F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8F98E1-0A07-46DB-93D4-E02AC680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2904E-3E55-42E5-9529-0920BF29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69BDC-3876-491F-9953-7E6E5EDC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2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33619-4628-4C25-B73A-78F26AAA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55516-0C97-4A21-9D69-4F65B713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0BC4DA-103C-406B-83A0-196B5AC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81CD4-3B92-48D8-A70A-9F5353C1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4992-0F7E-4814-9E75-22C944EB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6967E-302F-4126-8E7A-9E148283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4F499-14B5-43A2-85D5-44306CE88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023DCF-16F6-471C-9680-A177CF31B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E6243C-9265-4667-BE71-9023B3E3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1D0637-60A0-4210-9BB8-C40FC59A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6619D-16AC-4C26-8F3D-115E7832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31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ED646-9E72-43F4-9931-3D1DB1ED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CAB6A5-CEC2-4FAD-8031-6C7AABA6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1A911C-4A59-4FA9-958C-9F053205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29667F-B118-4ECA-B02D-A4CA40A5D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B84857-473D-451B-9D35-328456EA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F57BA7-86B8-4AEB-99E9-2C4E6CA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C02F39-1D1D-4D8E-BC0B-59B31AE8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B78ABF-5583-4AC6-9A8A-E3813CB2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8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C56CE-9041-4288-9D05-EE945E4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072231-223C-4E8B-9145-DB17D59E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B9DEF8-2DFB-4524-AE71-D93EEB54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73FD9F-6E7A-4408-AC1D-40FE766B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8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FBB275-D934-41E6-B5B8-4A66E592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94E6FF-501F-45D9-B281-F4A6129A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FE241-D28F-4D6F-B70D-D6B4E46E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51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2F00E-FFCC-4829-873C-EF874003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4236-8C61-4D0A-AF87-36E16176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D9171A-9FED-485C-A64C-0DD38635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93300-68C4-4D9D-A6C0-539145A0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05E808-33AB-4803-A5C3-684C3CA4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3551A-32A0-46DF-8083-814A2BA7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0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086DF-3FC7-456F-90A9-05696E96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52659A-3DB8-4C38-9552-96E1F4B12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602B06-ACA3-4369-AE68-82CD9A8F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7C8E3-BBEB-403D-A58C-89484CA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F2BBE8-85BA-4F0E-B7EA-775DBE94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BB88B-3FB8-4346-A0C0-0C7CFD64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D4926-D1A2-4380-A3A6-3E5D06CE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177F4-C93D-4690-8C19-7082C39D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78EC9-BBCC-4BAC-9B8E-7DED2C05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82E4-3BE7-43B6-A621-13DDDCC76867}" type="datetimeFigureOut">
              <a:rPr lang="de-DE" smtClean="0"/>
              <a:t>07.01.2024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9A55D-6E12-4DEE-A50C-530EC83CB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E0C7F-19CD-4CC0-BE8A-B8116A02C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068-CB1E-45E2-BCCE-9E39A1AB71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45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ller">
            <a:extLst>
              <a:ext uri="{FF2B5EF4-FFF2-40B4-BE49-F238E27FC236}">
                <a16:creationId xmlns:a16="http://schemas.microsoft.com/office/drawing/2014/main" id="{17B839E8-8452-479A-8177-34A7B4F6C182}"/>
              </a:ext>
            </a:extLst>
          </p:cNvPr>
          <p:cNvSpPr/>
          <p:nvPr/>
        </p:nvSpPr>
        <p:spPr>
          <a:xfrm>
            <a:off x="2791968" y="1420368"/>
            <a:ext cx="248107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1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Schiendorfer, Alexander</dc:creator>
  <cp:lastModifiedBy>Schiendorfer, Alexander</cp:lastModifiedBy>
  <cp:revision>2</cp:revision>
  <dcterms:created xsi:type="dcterms:W3CDTF">2024-01-07T09:12:58Z</dcterms:created>
  <dcterms:modified xsi:type="dcterms:W3CDTF">2024-01-07T09:15:32Z</dcterms:modified>
</cp:coreProperties>
</file>