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57" d="100"/>
          <a:sy n="157" d="100"/>
        </p:scale>
        <p:origin x="46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AAC8B-F678-4B1D-AF4F-08B10B480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CE1F18-26AF-481A-B3A1-E9ABD6CE7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9038E9-7FF4-4DBB-9F9E-5A46D11E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E289-12C6-4F5E-94DC-4C8A1CC19424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BE978B-1D8C-4650-98DE-E585DC94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192AB3-F983-4D3F-901F-DDDA03ED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195-2A90-4A13-99DB-17E29C837A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43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1A094-0653-431B-85F9-CA4617B1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6E4A95-D869-4C5D-9C25-2099DA5A8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2001FC-2C43-4766-ACD6-98C28DC8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E289-12C6-4F5E-94DC-4C8A1CC19424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410232-2784-466B-BA4E-32B534BD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ECC9DE-B60C-4BC7-9EBC-1E563AA1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195-2A90-4A13-99DB-17E29C837A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33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44ADCF-5EEE-4A80-B1B5-83950CC67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181172-7069-4BC9-B88A-E27345409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D047B3-DE17-43C3-A4AD-53CFA955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E289-12C6-4F5E-94DC-4C8A1CC19424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3774EF-D0DC-476E-BEC3-1A76D3A7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FEDEF5-6F4E-4B0B-AD7C-C7516F66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195-2A90-4A13-99DB-17E29C837A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18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A5E14-9B48-420A-A5D1-D4766F9D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B6A7DA-D67A-4857-802F-A5CB3C2DE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301996-FD18-4531-8117-D2F30263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E289-12C6-4F5E-94DC-4C8A1CC19424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91AA54-0CAA-4287-97CA-D50C705C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4F9B2-78FB-449F-A612-937EB3ED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195-2A90-4A13-99DB-17E29C837A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86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DB54F-25E6-4F0B-8DAF-B63E4A5E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0CD96-EF67-4171-BA50-13ECE3F79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2EBC59-B08E-4ADD-9830-67238799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E289-12C6-4F5E-94DC-4C8A1CC19424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6159F3-7635-4446-8D41-AC756AE6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319DE-3D7F-49FD-9AC7-7FD6AC32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195-2A90-4A13-99DB-17E29C837A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7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C64B71-9A91-49DC-8F6A-4DA14FB2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5BA78-0470-47AB-9246-B69D3480E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2392F8-6B86-4577-93B0-FEEB0B554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ADD163-0BC0-444D-B4A3-462B7B3F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E289-12C6-4F5E-94DC-4C8A1CC19424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8680D4-744D-4C5A-8247-DEFE0982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E4517F-5A53-4CB7-A20F-87088279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195-2A90-4A13-99DB-17E29C837A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45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76F5E-A7C3-4E3C-9049-BCA551556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87C4AC-33FD-43E0-8D1C-E909435E8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98373A-C80E-4751-A30E-1BB8C512E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F8B546-13A1-4011-9859-4070C744D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17CFD6-1789-46C3-9684-AEB66B611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DD9230-15DB-4C37-8991-70989878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E289-12C6-4F5E-94DC-4C8A1CC19424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955DD1-F343-40A6-84B9-A5B5E949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580A016-9A46-4ED6-9CF2-56B3AA55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195-2A90-4A13-99DB-17E29C837A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79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4EACB-25CC-41F6-A423-7B9985A8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1DC34A-1E2F-4023-8013-F89652D8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E289-12C6-4F5E-94DC-4C8A1CC19424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0882F5-CBD8-427F-808A-34046A97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1103CC-6B77-49FD-AF7A-598038EC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195-2A90-4A13-99DB-17E29C837A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80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63905DD-4F2E-465A-B7B0-3F918DA6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E289-12C6-4F5E-94DC-4C8A1CC19424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73193D-0F1E-4CB6-9D39-F1A42608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89C8E4-FF6E-4BE0-8F09-17B902B8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195-2A90-4A13-99DB-17E29C837A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18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A5C99-2777-42E5-AB2A-87ECDDC6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E8724C-0D0E-4417-8085-8EC8C8959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3EC33F-096E-49BC-B69A-F7C1387A8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1D2299-54C6-4E1C-B2E6-FAC1F774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E289-12C6-4F5E-94DC-4C8A1CC19424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C6360-3F1F-4443-A3FF-2DC884AE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2311EB-B5E4-42F1-A409-97CA8B7C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195-2A90-4A13-99DB-17E29C837A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47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DCA82-0DD6-40C1-95B9-B3AF19735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0B102B-7ABF-4412-A047-34F04EF72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27DB18-FB83-4899-A0CC-613AFB780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2E34C-C30B-44CE-B72A-F8CAF953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E289-12C6-4F5E-94DC-4C8A1CC19424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A1D161-E79F-426A-8BCB-6BFEBB33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671CF8-0C84-46A2-A17A-C9A51E57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D195-2A90-4A13-99DB-17E29C837A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95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60011D-B054-4559-8FE4-F7352F8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46FB60-ED40-4983-9799-DB1453771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E1B806-924F-48CB-8A38-3E181A415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FE289-12C6-4F5E-94DC-4C8A1CC19424}" type="datetimeFigureOut">
              <a:rPr lang="de-DE" smtClean="0"/>
              <a:t>09.01.2024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DE46AB-3B75-454E-BA5C-35787ACC9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4EE18A-1828-4CE1-A409-A65D24D3F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D195-2A90-4A13-99DB-17E29C837A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08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E6D6500-B2BF-4937-BA45-B3F52E84A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88" y="163120"/>
            <a:ext cx="10186416" cy="340913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B577316-F63C-42EE-A1FD-23D27EE9D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52" y="3572256"/>
            <a:ext cx="9293888" cy="302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6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27E285B-2C12-4944-9C28-3AA8BB4EA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36" y="0"/>
            <a:ext cx="8570976" cy="45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8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17726DF-D6DA-4A82-8C8F-E31FF7FAD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344"/>
            <a:ext cx="10986346" cy="57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8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Schiendorfer, Alexander</dc:creator>
  <cp:lastModifiedBy>Schiendorfer, Alexander</cp:lastModifiedBy>
  <cp:revision>2</cp:revision>
  <dcterms:created xsi:type="dcterms:W3CDTF">2024-01-09T15:41:11Z</dcterms:created>
  <dcterms:modified xsi:type="dcterms:W3CDTF">2024-01-09T16:00:15Z</dcterms:modified>
</cp:coreProperties>
</file>