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9" r:id="rId6"/>
    <p:sldId id="296" r:id="rId7"/>
    <p:sldId id="295" r:id="rId8"/>
    <p:sldId id="268" r:id="rId9"/>
    <p:sldId id="270" r:id="rId10"/>
    <p:sldId id="271" r:id="rId11"/>
    <p:sldId id="272" r:id="rId12"/>
    <p:sldId id="283" r:id="rId13"/>
    <p:sldId id="284" r:id="rId14"/>
    <p:sldId id="285" r:id="rId15"/>
    <p:sldId id="286" r:id="rId16"/>
    <p:sldId id="287" r:id="rId17"/>
    <p:sldId id="297" r:id="rId18"/>
    <p:sldId id="298" r:id="rId19"/>
    <p:sldId id="299" r:id="rId20"/>
    <p:sldId id="300" r:id="rId21"/>
    <p:sldId id="302" r:id="rId22"/>
    <p:sldId id="263" r:id="rId23"/>
    <p:sldId id="274" r:id="rId24"/>
    <p:sldId id="275" r:id="rId25"/>
    <p:sldId id="279" r:id="rId26"/>
    <p:sldId id="273" r:id="rId27"/>
    <p:sldId id="276" r:id="rId28"/>
    <p:sldId id="280" r:id="rId29"/>
    <p:sldId id="262" r:id="rId30"/>
    <p:sldId id="288" r:id="rId31"/>
    <p:sldId id="289" r:id="rId32"/>
    <p:sldId id="290" r:id="rId33"/>
    <p:sldId id="278" r:id="rId34"/>
    <p:sldId id="291" r:id="rId35"/>
    <p:sldId id="292" r:id="rId36"/>
    <p:sldId id="277" r:id="rId37"/>
    <p:sldId id="293" r:id="rId38"/>
    <p:sldId id="264" r:id="rId39"/>
    <p:sldId id="304" r:id="rId40"/>
    <p:sldId id="303" r:id="rId41"/>
    <p:sldId id="305" r:id="rId42"/>
    <p:sldId id="307" r:id="rId43"/>
    <p:sldId id="306" r:id="rId44"/>
    <p:sldId id="265" r:id="rId45"/>
    <p:sldId id="261" r:id="rId46"/>
    <p:sldId id="28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8EEBC-EDEA-42A5-B20F-BD1B42C794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E8C84-DDB7-435E-A52D-EB8D73B78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D1660-8A28-4F79-AF34-1312555C1995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5795E-6FB8-4831-86CE-7B68B5C75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1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CBC9-ECF8-4F38-829F-D25485FA87A2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6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2272-A554-414B-B0A9-6906F9DD9A4D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3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C398-3098-49B5-B70C-DD5F0FD4020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5759-79F4-4E1D-9880-0E0D70AA006B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9647"/>
            <a:ext cx="2743200" cy="365125"/>
          </a:xfrm>
        </p:spPr>
        <p:txBody>
          <a:bodyPr/>
          <a:lstStyle>
            <a:lvl1pPr>
              <a:defRPr sz="1600" b="1">
                <a:latin typeface="Consolas" panose="020B0609020204030204" pitchFamily="49" charset="0"/>
              </a:defRPr>
            </a:lvl1pPr>
          </a:lstStyle>
          <a:p>
            <a:fld id="{CCE2B272-50F9-4D72-A8E0-9E2AACD73DC6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DE0F-AF91-4881-9F7F-FB07A080F436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68EC-DE0A-4C1E-94C4-975D1F3B6910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7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8CB1-1801-4F92-98B9-39B735FE00C7}" type="datetime1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6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F3C2-88BD-4DB0-B653-84094DB23FE2}" type="datetime1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8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2DB1-F2D9-4804-9724-71AC26177A11}" type="datetime1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CCE2B272-50F9-4D72-A8E0-9E2AACD73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A08-5CA8-4D5C-BFF4-2F6074FE4DF0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6F6C-0CF0-4F50-AD29-070706F4A3B2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E8D7E-7A97-4137-83B7-9AD9FD6E2D97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fld id="{CCE2B272-50F9-4D72-A8E0-9E2AACD73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4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jpe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242" y="1693775"/>
            <a:ext cx="5475218" cy="235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latin typeface="+mj-ea"/>
                <a:ea typeface="+mj-ea"/>
              </a:rPr>
              <a:t>모두를 위한</a:t>
            </a:r>
            <a:endParaRPr lang="en-US" altLang="ko-KR" sz="4800" dirty="0" smtClean="0">
              <a:latin typeface="+mj-ea"/>
              <a:ea typeface="+mj-ea"/>
            </a:endParaRPr>
          </a:p>
          <a:p>
            <a:pPr algn="ctr"/>
            <a:r>
              <a:rPr lang="en-US" altLang="ko-KR" sz="4800" dirty="0" smtClean="0">
                <a:latin typeface="+mj-ea"/>
                <a:ea typeface="+mj-ea"/>
              </a:rPr>
              <a:t>ZeroToAll </a:t>
            </a:r>
            <a:r>
              <a:rPr lang="ko-KR" altLang="en-US" sz="4800" dirty="0" smtClean="0">
                <a:latin typeface="+mj-ea"/>
                <a:ea typeface="+mj-ea"/>
              </a:rPr>
              <a:t>머신러닝</a:t>
            </a:r>
            <a:endParaRPr lang="en-US" altLang="ko-KR" sz="4800" dirty="0" smtClean="0"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59" y="2779936"/>
            <a:ext cx="859595" cy="859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67593" y="5138393"/>
            <a:ext cx="2200940" cy="606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Consolas" panose="020B0609020204030204" pitchFamily="49" charset="0"/>
              </a:rPr>
              <a:t>김형찬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kozistr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76" y="858578"/>
            <a:ext cx="5019577" cy="49739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12124" y="858578"/>
            <a:ext cx="2875175" cy="86726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45" y="564802"/>
            <a:ext cx="1852421" cy="11559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87678" y="4965257"/>
            <a:ext cx="2875175" cy="86726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76" y="858578"/>
            <a:ext cx="5019577" cy="49739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12124" y="858578"/>
            <a:ext cx="2875175" cy="86726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45" y="564802"/>
            <a:ext cx="1852421" cy="11559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36849" y="4965257"/>
            <a:ext cx="2875175" cy="86726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고양이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8760" y="2006169"/>
            <a:ext cx="5897409" cy="235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모두를 위한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ZeroToAll</a:t>
            </a:r>
            <a:r>
              <a:rPr lang="en-US" altLang="ko-KR" sz="4800" dirty="0" smtClean="0">
                <a:latin typeface="+mj-ea"/>
                <a:ea typeface="+mj-ea"/>
              </a:rPr>
              <a:t> </a:t>
            </a:r>
            <a:r>
              <a:rPr lang="ko-KR" altLang="en-US" sz="4800" dirty="0" smtClean="0">
                <a:solidFill>
                  <a:srgbClr val="FFC000"/>
                </a:solidFill>
                <a:latin typeface="+mj-ea"/>
                <a:ea typeface="+mj-ea"/>
              </a:rPr>
              <a:t>머신러닝</a:t>
            </a:r>
            <a:endParaRPr lang="en-US" altLang="ko-KR" sz="4800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69724" y="3855563"/>
            <a:ext cx="1376313" cy="36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필요 한 것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8760" y="2006169"/>
            <a:ext cx="5897409" cy="235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모두를 위한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ZeroToAll</a:t>
            </a:r>
            <a:r>
              <a:rPr lang="en-US" altLang="ko-KR" sz="4800" dirty="0" smtClean="0">
                <a:latin typeface="+mj-ea"/>
                <a:ea typeface="+mj-ea"/>
              </a:rPr>
              <a:t> </a:t>
            </a:r>
            <a:r>
              <a:rPr lang="ko-KR" altLang="en-US" sz="4800" dirty="0" smtClean="0">
                <a:solidFill>
                  <a:srgbClr val="FFC000"/>
                </a:solidFill>
                <a:latin typeface="+mj-ea"/>
                <a:ea typeface="+mj-ea"/>
              </a:rPr>
              <a:t>머신러닝</a:t>
            </a:r>
            <a:endParaRPr lang="en-US" altLang="ko-KR" sz="4800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69724" y="3855563"/>
            <a:ext cx="1376313" cy="36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GPU!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8760" y="2006169"/>
            <a:ext cx="5897409" cy="235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모두를 위한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ZeroToAll</a:t>
            </a:r>
            <a:r>
              <a:rPr lang="en-US" altLang="ko-KR" sz="4800" dirty="0" smtClean="0">
                <a:latin typeface="+mj-ea"/>
                <a:ea typeface="+mj-ea"/>
              </a:rPr>
              <a:t> </a:t>
            </a:r>
            <a:r>
              <a:rPr lang="ko-KR" altLang="en-US" sz="4800" dirty="0" smtClean="0">
                <a:solidFill>
                  <a:srgbClr val="FFC000"/>
                </a:solidFill>
                <a:latin typeface="+mj-ea"/>
                <a:ea typeface="+mj-ea"/>
              </a:rPr>
              <a:t>머신러닝</a:t>
            </a:r>
            <a:endParaRPr lang="en-US" altLang="ko-KR" sz="4800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28701" y="3855563"/>
            <a:ext cx="2724346" cy="36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좋은 사양 </a:t>
            </a:r>
            <a:r>
              <a:rPr lang="en-US" altLang="ko-KR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</a:t>
            </a:r>
            <a:r>
              <a:rPr lang="ko-KR" alt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필요</a:t>
            </a:r>
            <a:r>
              <a:rPr lang="en-US" altLang="ko-KR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28" y="1932495"/>
            <a:ext cx="8830149" cy="278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28" y="1932495"/>
            <a:ext cx="8830149" cy="2781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063376" y="3789575"/>
            <a:ext cx="1837647" cy="649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X1000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87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15" y="1685676"/>
            <a:ext cx="4920048" cy="34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15" y="1685676"/>
            <a:ext cx="4920048" cy="34071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36889" y="2126175"/>
            <a:ext cx="3490622" cy="36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TPU </a:t>
            </a:r>
            <a:r>
              <a:rPr lang="en-US" altLang="ko-KR" dirty="0" smtClean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(Tensor Process Unit)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15" y="1685676"/>
            <a:ext cx="4920048" cy="34071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36889" y="2126175"/>
            <a:ext cx="3490622" cy="36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TPU </a:t>
            </a:r>
            <a:r>
              <a:rPr lang="en-US" altLang="ko-KR" dirty="0" smtClean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(Tensor Process Unit)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36889" y="3316527"/>
            <a:ext cx="3490622" cy="1020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기존 </a:t>
            </a:r>
            <a:r>
              <a:rPr lang="en-US" altLang="ko-KR" sz="1600" dirty="0" smtClean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GPU </a:t>
            </a:r>
            <a:r>
              <a:rPr lang="ko-KR" alt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보다 </a:t>
            </a:r>
            <a:r>
              <a:rPr lang="ko-KR" altLang="en-US" sz="2000" b="1" dirty="0" smtClean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엄청</a:t>
            </a:r>
            <a:r>
              <a:rPr lang="ko-KR" alt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성능이 좋다</a:t>
            </a:r>
            <a:r>
              <a:rPr lang="en-US" altLang="ko-KR" sz="1600" dirty="0" smtClean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srgbClr val="FFC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7671" y="480766"/>
            <a:ext cx="1979629" cy="527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About Me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98" y="2138597"/>
            <a:ext cx="2560065" cy="25600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7671" y="2198035"/>
            <a:ext cx="3186260" cy="339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재학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Junior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7671" y="2819737"/>
            <a:ext cx="2685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404040"/>
                </a:solidFill>
                <a:latin typeface="Open Sans"/>
              </a:rPr>
              <a:t>DemonTeam</a:t>
            </a:r>
            <a:r>
              <a:rPr lang="en-US" b="1" dirty="0" smtClean="0">
                <a:solidFill>
                  <a:srgbClr val="404040"/>
                </a:solidFill>
                <a:latin typeface="Open Sans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pen Sans"/>
              </a:rPr>
              <a:t>Crew</a:t>
            </a:r>
            <a:endParaRPr lang="en-US" b="1" i="0" dirty="0">
              <a:solidFill>
                <a:schemeClr val="bg1"/>
              </a:solidFill>
              <a:effectLst/>
              <a:latin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7671" y="3558333"/>
            <a:ext cx="1168923" cy="312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Consolas" panose="020B0609020204030204" pitchFamily="49" charset="0"/>
              </a:rPr>
              <a:t>머신러닝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44240" y="350177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Consolas" panose="020B0609020204030204" pitchFamily="49" charset="0"/>
              </a:rPr>
              <a:t>Tensor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69" y="3555021"/>
            <a:ext cx="307942" cy="30794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807671" y="4144722"/>
            <a:ext cx="3474655" cy="359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latin typeface="Consolas" panose="020B0609020204030204" pitchFamily="49" charset="0"/>
              </a:rPr>
              <a:t>https://kozistr.github.io/</a:t>
            </a:r>
            <a:endParaRPr lang="en-US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305" y="1361210"/>
            <a:ext cx="66675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305" y="1361210"/>
            <a:ext cx="6667500" cy="3762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34292" y="1875934"/>
            <a:ext cx="3346516" cy="299772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25416" y="1875934"/>
            <a:ext cx="1450157" cy="299772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56" y="4766763"/>
            <a:ext cx="2042849" cy="1070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765" y="3082419"/>
            <a:ext cx="1904762" cy="1285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370" y="1524176"/>
            <a:ext cx="1894028" cy="1325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92" y="3305578"/>
            <a:ext cx="2255520" cy="1127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29" y="592282"/>
            <a:ext cx="2294238" cy="66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03" y="4766763"/>
            <a:ext cx="1579471" cy="11079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40" y="2187086"/>
            <a:ext cx="1782417" cy="17824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11" y="1184564"/>
            <a:ext cx="1298436" cy="12984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452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28" y="3576259"/>
            <a:ext cx="1163592" cy="609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315" y="3088858"/>
            <a:ext cx="952381" cy="6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841" y="3092785"/>
            <a:ext cx="920692" cy="6444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82" y="4317560"/>
            <a:ext cx="1159333" cy="5796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021" y="3094445"/>
            <a:ext cx="1207594" cy="3504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477" y="5028636"/>
            <a:ext cx="1596681" cy="15966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000" y="3088858"/>
            <a:ext cx="794553" cy="794553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4" name="Group 13"/>
          <p:cNvGrpSpPr/>
          <p:nvPr/>
        </p:nvGrpSpPr>
        <p:grpSpPr>
          <a:xfrm>
            <a:off x="2036618" y="2080004"/>
            <a:ext cx="848412" cy="848412"/>
            <a:chOff x="2337764" y="1911445"/>
            <a:chExt cx="848412" cy="848412"/>
          </a:xfrm>
        </p:grpSpPr>
        <p:sp>
          <p:nvSpPr>
            <p:cNvPr id="2" name="Oval 1"/>
            <p:cNvSpPr/>
            <p:nvPr/>
          </p:nvSpPr>
          <p:spPr>
            <a:xfrm>
              <a:off x="2337764" y="1911445"/>
              <a:ext cx="848412" cy="848412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35286" y="2008967"/>
              <a:ext cx="653368" cy="653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85030" y="2449309"/>
            <a:ext cx="9075506" cy="1098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647350" y="2080004"/>
            <a:ext cx="848412" cy="848412"/>
            <a:chOff x="2337764" y="1911445"/>
            <a:chExt cx="848412" cy="848412"/>
          </a:xfrm>
        </p:grpSpPr>
        <p:sp>
          <p:nvSpPr>
            <p:cNvPr id="19" name="Oval 18"/>
            <p:cNvSpPr/>
            <p:nvPr/>
          </p:nvSpPr>
          <p:spPr>
            <a:xfrm>
              <a:off x="2337764" y="1911445"/>
              <a:ext cx="848412" cy="848412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35286" y="2008967"/>
              <a:ext cx="653368" cy="653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116088" y="1681347"/>
            <a:ext cx="689472" cy="335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2010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71" y="3102057"/>
            <a:ext cx="854159" cy="5991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726820" y="1681106"/>
            <a:ext cx="689472" cy="335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2013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28" y="3088858"/>
            <a:ext cx="1070610" cy="37093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092981" y="2079676"/>
            <a:ext cx="848412" cy="848412"/>
            <a:chOff x="2337764" y="1911445"/>
            <a:chExt cx="848412" cy="848412"/>
          </a:xfrm>
        </p:grpSpPr>
        <p:sp>
          <p:nvSpPr>
            <p:cNvPr id="27" name="Oval 26"/>
            <p:cNvSpPr/>
            <p:nvPr/>
          </p:nvSpPr>
          <p:spPr>
            <a:xfrm>
              <a:off x="2337764" y="1911445"/>
              <a:ext cx="848412" cy="848412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5286" y="2008967"/>
              <a:ext cx="653368" cy="653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172451" y="1679556"/>
            <a:ext cx="689472" cy="335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2014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38612" y="2079676"/>
            <a:ext cx="848412" cy="848412"/>
            <a:chOff x="2337764" y="1911445"/>
            <a:chExt cx="848412" cy="848412"/>
          </a:xfrm>
        </p:grpSpPr>
        <p:sp>
          <p:nvSpPr>
            <p:cNvPr id="31" name="Oval 30"/>
            <p:cNvSpPr/>
            <p:nvPr/>
          </p:nvSpPr>
          <p:spPr>
            <a:xfrm>
              <a:off x="2337764" y="1911445"/>
              <a:ext cx="848412" cy="848412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435286" y="2008967"/>
              <a:ext cx="653368" cy="653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83606" y="2079676"/>
            <a:ext cx="848412" cy="848412"/>
            <a:chOff x="2337764" y="1911445"/>
            <a:chExt cx="848412" cy="848412"/>
          </a:xfrm>
        </p:grpSpPr>
        <p:sp>
          <p:nvSpPr>
            <p:cNvPr id="34" name="Oval 33"/>
            <p:cNvSpPr/>
            <p:nvPr/>
          </p:nvSpPr>
          <p:spPr>
            <a:xfrm>
              <a:off x="2337764" y="1911445"/>
              <a:ext cx="848412" cy="848412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435286" y="2008967"/>
              <a:ext cx="653368" cy="653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472071" y="2079676"/>
            <a:ext cx="848412" cy="848412"/>
            <a:chOff x="2337764" y="1911445"/>
            <a:chExt cx="848412" cy="848412"/>
          </a:xfrm>
        </p:grpSpPr>
        <p:sp>
          <p:nvSpPr>
            <p:cNvPr id="37" name="Oval 36"/>
            <p:cNvSpPr/>
            <p:nvPr/>
          </p:nvSpPr>
          <p:spPr>
            <a:xfrm>
              <a:off x="2337764" y="1911445"/>
              <a:ext cx="848412" cy="848412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435286" y="2008967"/>
              <a:ext cx="653368" cy="653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7618082" y="1679556"/>
            <a:ext cx="689472" cy="335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2015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067667" y="1679556"/>
            <a:ext cx="689472" cy="335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2016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551541" y="1679556"/>
            <a:ext cx="689472" cy="335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2017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3662" y="1019594"/>
            <a:ext cx="3835560" cy="545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nsolas" panose="020B0609020204030204" pitchFamily="49" charset="0"/>
              </a:rPr>
              <a:t>Characteristics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617" y="2277966"/>
            <a:ext cx="9567779" cy="452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Created &amp; Maintained by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James Berstra, Frederic Basyirn, etc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36618" y="2823343"/>
            <a:ext cx="5910178" cy="28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Released at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Nov, 2010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36618" y="3509289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Platform  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Windows, Linux, Mac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6618" y="3823855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Interface 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Python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36618" y="4138421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Using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CUDA, </a:t>
            </a:r>
            <a:r>
              <a:rPr lang="en-US" dirty="0" smtClean="0">
                <a:latin typeface="Consolas" panose="020B0609020204030204" pitchFamily="49" charset="0"/>
              </a:rPr>
              <a:t>Support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Multi-GPU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25" y="559697"/>
            <a:ext cx="2317030" cy="162537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40541" y="4669257"/>
            <a:ext cx="4322552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Low-Level </a:t>
            </a:r>
            <a:r>
              <a:rPr lang="en-US" dirty="0" smtClean="0">
                <a:latin typeface="Consolas" panose="020B0609020204030204" pitchFamily="49" charset="0"/>
              </a:rPr>
              <a:t>control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API,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but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hard…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0541" y="4983821"/>
            <a:ext cx="3751441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Support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abstract graph model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36617" y="5298387"/>
            <a:ext cx="3100990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Flexible &amp; Fast!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3662" y="1019594"/>
            <a:ext cx="3835560" cy="545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nsolas" panose="020B0609020204030204" pitchFamily="49" charset="0"/>
              </a:rPr>
              <a:t>Characteristics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617" y="2277966"/>
            <a:ext cx="6978429" cy="452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Created &amp; Maintained by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BAIR 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(Berkeley A.I. Research)</a:t>
            </a:r>
            <a:endParaRPr lang="en-US" sz="11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36618" y="2823343"/>
            <a:ext cx="5910178" cy="28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Released at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Dec, 2013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36618" y="3509289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Platform  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Linux, Mac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6618" y="3823855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Interface 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Python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36618" y="4138421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Using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CUDA, </a:t>
            </a:r>
            <a:r>
              <a:rPr lang="en-US" dirty="0" smtClean="0">
                <a:latin typeface="Consolas" panose="020B0609020204030204" pitchFamily="49" charset="0"/>
              </a:rPr>
              <a:t>Support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Multi-GPU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40541" y="4669257"/>
            <a:ext cx="4322552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Specialized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at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Image Processing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0541" y="4983821"/>
            <a:ext cx="3751441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Setting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config file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36616" y="5298387"/>
            <a:ext cx="3610039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A lot of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pre-trained models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36614" y="5612951"/>
            <a:ext cx="4807245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Inflexible API &amp; Not-Well Documented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63" y="821509"/>
            <a:ext cx="2263300" cy="7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931" y="397050"/>
            <a:ext cx="1782417" cy="17824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93662" y="1019594"/>
            <a:ext cx="3835560" cy="545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nsolas" panose="020B0609020204030204" pitchFamily="49" charset="0"/>
              </a:rPr>
              <a:t>Characteristics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618" y="2277966"/>
            <a:ext cx="5910178" cy="452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Created &amp; Maintained by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Google Brain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36618" y="2823343"/>
            <a:ext cx="5910178" cy="28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Released at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Nov, 2015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36618" y="3509289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Platform  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Windows, Linux, Mac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6618" y="3823855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Interface 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C/C++, Python, Java, Go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36618" y="4138421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Using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CUDA, </a:t>
            </a:r>
            <a:r>
              <a:rPr lang="en-US" dirty="0" smtClean="0">
                <a:latin typeface="Consolas" panose="020B0609020204030204" pitchFamily="49" charset="0"/>
              </a:rPr>
              <a:t>Support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Multi-GPU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0541" y="4669257"/>
            <a:ext cx="4322552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Huge Community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36617" y="4983326"/>
            <a:ext cx="3751441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Tensorboard!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36616" y="5298387"/>
            <a:ext cx="3468637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Support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Low/High-Level API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616" y="5609002"/>
            <a:ext cx="3751441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Slower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than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Torch</a:t>
            </a:r>
          </a:p>
        </p:txBody>
      </p:sp>
    </p:spTree>
    <p:extLst>
      <p:ext uri="{BB962C8B-B14F-4D97-AF65-F5344CB8AC3E}">
        <p14:creationId xmlns:p14="http://schemas.microsoft.com/office/powerpoint/2010/main" val="15153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3662" y="1019594"/>
            <a:ext cx="3835560" cy="545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nsolas" panose="020B0609020204030204" pitchFamily="49" charset="0"/>
              </a:rPr>
              <a:t>Characteristics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617" y="2277966"/>
            <a:ext cx="7682417" cy="452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Created &amp; Maintained by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Francois Chollet @Google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36618" y="2823343"/>
            <a:ext cx="5910178" cy="28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Released at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Mar, 2015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36618" y="3509289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Platform  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Windows, Linux, Mac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6618" y="3823855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Interface 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36618" y="4138421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Using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CUDA, </a:t>
            </a:r>
            <a:r>
              <a:rPr lang="en-US" dirty="0" smtClean="0">
                <a:latin typeface="Consolas" panose="020B0609020204030204" pitchFamily="49" charset="0"/>
              </a:rPr>
              <a:t>Support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Multi-GPU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0540" y="4669257"/>
            <a:ext cx="4595929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Support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Theano/Tensorflow back-end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36617" y="4983326"/>
            <a:ext cx="3751441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Very EASY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to use!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36616" y="5298387"/>
            <a:ext cx="3902271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Simpify &amp; Minimize &amp; Moudlize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616" y="5609002"/>
            <a:ext cx="6315532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Complicate to debug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(in case of Theano back-end) 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65" y="1016412"/>
            <a:ext cx="2365497" cy="6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3662" y="1019594"/>
            <a:ext cx="3835560" cy="545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nsolas" panose="020B0609020204030204" pitchFamily="49" charset="0"/>
              </a:rPr>
              <a:t>Characteristics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617" y="2277966"/>
            <a:ext cx="7682417" cy="452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Created &amp; Maintained by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MicroSoft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36618" y="2823343"/>
            <a:ext cx="5910178" cy="28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Released at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Jan, 2016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36618" y="3509289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Platform  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Windows, Linux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6618" y="3823855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Interface 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C/C++,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36618" y="4138421"/>
            <a:ext cx="5910178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* Using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CUDA, </a:t>
            </a:r>
            <a:r>
              <a:rPr lang="en-US" dirty="0" smtClean="0">
                <a:latin typeface="Consolas" panose="020B0609020204030204" pitchFamily="49" charset="0"/>
              </a:rPr>
              <a:t>Support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Multi-GPU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0540" y="4669257"/>
            <a:ext cx="4595929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Performance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Linear Scaling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617" y="4958048"/>
            <a:ext cx="6315532" cy="27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Small Community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649" y="668464"/>
            <a:ext cx="2006675" cy="13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3463" y="422280"/>
            <a:ext cx="4628561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4800" dirty="0" smtClean="0">
                <a:latin typeface="Consolas" panose="020B0609020204030204" pitchFamily="49" charset="0"/>
              </a:rPr>
              <a:t> 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2" y="1655666"/>
            <a:ext cx="5715000" cy="353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37284" y="5480722"/>
            <a:ext cx="3520915" cy="63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Classification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63646" y="1223259"/>
            <a:ext cx="2956214" cy="866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85712" y="1214277"/>
            <a:ext cx="3112080" cy="92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3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altLang="ko-K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TENT</a:t>
            </a:r>
            <a:r>
              <a:rPr lang="en-US" altLang="ko-KR" sz="3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3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63644" y="2041653"/>
            <a:ext cx="2956216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88414" y="1271806"/>
            <a:ext cx="2309378" cy="30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ZeroToAll 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M.L</a:t>
            </a:r>
            <a:r>
              <a:rPr lang="en-US" altLang="ko-KR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for ALL</a:t>
            </a:r>
            <a:endParaRPr lang="ko-KR" altLang="en-US" sz="1400" dirty="0">
              <a:solidFill>
                <a:schemeClr val="bg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3644" y="2231395"/>
            <a:ext cx="2956216" cy="36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머신러닝 이란 </a:t>
            </a:r>
            <a:r>
              <a:rPr lang="en-US" altLang="ko-KR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3644" y="2539280"/>
            <a:ext cx="2714626" cy="36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Machine Learning ?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3644" y="2910646"/>
            <a:ext cx="2956216" cy="36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ko-KR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라이브러리</a:t>
            </a:r>
            <a:endParaRPr lang="ko-KR" altLang="en-US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63644" y="3268049"/>
            <a:ext cx="2956216" cy="36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Available Libraries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63644" y="3629785"/>
            <a:ext cx="2956216" cy="36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도메인 분석</a:t>
            </a:r>
            <a:endParaRPr lang="ko-KR" altLang="en-US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63644" y="3987188"/>
            <a:ext cx="2956216" cy="36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Anlysis various 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omains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63644" y="4343942"/>
            <a:ext cx="2956216" cy="36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</a:t>
            </a:r>
            <a:r>
              <a:rPr lang="en-US" altLang="ko-KR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적용 가능 사례</a:t>
            </a:r>
            <a:endParaRPr lang="ko-KR" altLang="en-US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63644" y="4696363"/>
            <a:ext cx="2956216" cy="36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 of possible applications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3644" y="5063238"/>
            <a:ext cx="2956216" cy="36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5. </a:t>
            </a:r>
            <a:r>
              <a:rPr lang="ko-KR" alt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향후 연구 방향</a:t>
            </a:r>
            <a:endParaRPr lang="ko-KR" altLang="en-US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63644" y="5424974"/>
            <a:ext cx="2956216" cy="36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Futher researches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3463" y="422280"/>
            <a:ext cx="4628561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4800" dirty="0" smtClean="0">
                <a:latin typeface="Consolas" panose="020B0609020204030204" pitchFamily="49" charset="0"/>
              </a:rPr>
              <a:t> 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9389" y="5461868"/>
            <a:ext cx="3096707" cy="63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 Generation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40" y="1697039"/>
            <a:ext cx="2362200" cy="3429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46" y="1697039"/>
            <a:ext cx="2362200" cy="3429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21615" y="3230212"/>
            <a:ext cx="552256" cy="362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3463" y="422280"/>
            <a:ext cx="4628561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4800" dirty="0" smtClean="0">
                <a:latin typeface="Consolas" panose="020B0609020204030204" pitchFamily="49" charset="0"/>
              </a:rPr>
              <a:t> 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2111" y="5461868"/>
            <a:ext cx="3636392" cy="63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 Style Transfer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87" y="2376743"/>
            <a:ext cx="3121152" cy="20695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76" y="1862110"/>
            <a:ext cx="3091992" cy="309199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60840" y="3240894"/>
            <a:ext cx="338935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3463" y="422280"/>
            <a:ext cx="4628561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4800" dirty="0" smtClean="0">
                <a:latin typeface="Consolas" panose="020B0609020204030204" pitchFamily="49" charset="0"/>
              </a:rPr>
              <a:t> 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2111" y="5461868"/>
            <a:ext cx="3636392" cy="63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 Style Transfer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576" y="1981152"/>
            <a:ext cx="4314334" cy="28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3463" y="422280"/>
            <a:ext cx="4227137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en-US" sz="4800" dirty="0" smtClean="0">
                <a:latin typeface="Consolas" panose="020B0609020204030204" pitchFamily="49" charset="0"/>
              </a:rPr>
              <a:t> 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2111" y="5461868"/>
            <a:ext cx="3636392" cy="63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Chatbot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063" y="2196445"/>
            <a:ext cx="3765935" cy="258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3463" y="422280"/>
            <a:ext cx="4227137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en-US" sz="4800" dirty="0" smtClean="0">
                <a:latin typeface="Consolas" panose="020B0609020204030204" pitchFamily="49" charset="0"/>
              </a:rPr>
              <a:t> 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2111" y="5461868"/>
            <a:ext cx="3636392" cy="63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Classification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0" y="1930195"/>
            <a:ext cx="393437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3463" y="422280"/>
            <a:ext cx="4227137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en-US" sz="4800" dirty="0" smtClean="0">
                <a:latin typeface="Consolas" panose="020B0609020204030204" pitchFamily="49" charset="0"/>
              </a:rPr>
              <a:t> 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2111" y="5461868"/>
            <a:ext cx="3636392" cy="63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 Generation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28" y="1984770"/>
            <a:ext cx="4134903" cy="28535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34" y="1747854"/>
            <a:ext cx="4526481" cy="33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3463" y="422280"/>
            <a:ext cx="4666269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4800" dirty="0" smtClean="0">
                <a:latin typeface="Consolas" panose="020B0609020204030204" pitchFamily="49" charset="0"/>
              </a:rPr>
              <a:t> 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12" y="1541793"/>
            <a:ext cx="5769989" cy="3739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12111" y="5461868"/>
            <a:ext cx="3636392" cy="63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Classification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3463" y="422280"/>
            <a:ext cx="4666269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4800" dirty="0" smtClean="0">
                <a:latin typeface="Consolas" panose="020B0609020204030204" pitchFamily="49" charset="0"/>
              </a:rPr>
              <a:t> 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2111" y="5461868"/>
            <a:ext cx="3636392" cy="630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Sound Generation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884" y="1382596"/>
            <a:ext cx="3804845" cy="40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3463" y="422280"/>
            <a:ext cx="4628561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4800" dirty="0" smtClean="0">
                <a:latin typeface="Consolas" panose="020B0609020204030204" pitchFamily="49" charset="0"/>
              </a:rPr>
              <a:t> 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30130" y="5580668"/>
            <a:ext cx="4381894" cy="288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Camera Special-Filter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pplication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52" y="2280314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3463" y="422280"/>
            <a:ext cx="4628561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4800" dirty="0" smtClean="0">
                <a:latin typeface="Consolas" panose="020B0609020204030204" pitchFamily="49" charset="0"/>
              </a:rPr>
              <a:t> 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30130" y="5580668"/>
            <a:ext cx="4381894" cy="288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Easy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but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 useful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service…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52" y="2280314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8760" y="2006169"/>
            <a:ext cx="5897409" cy="235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latin typeface="+mj-ea"/>
                <a:ea typeface="+mj-ea"/>
              </a:rPr>
              <a:t>모두를 위한</a:t>
            </a:r>
            <a:endParaRPr lang="en-US" altLang="ko-KR" sz="4800" dirty="0" smtClean="0">
              <a:latin typeface="+mj-ea"/>
              <a:ea typeface="+mj-ea"/>
            </a:endParaRPr>
          </a:p>
          <a:p>
            <a:pPr algn="ctr"/>
            <a:r>
              <a:rPr lang="en-US" altLang="ko-KR" sz="4800" dirty="0" smtClean="0">
                <a:latin typeface="+mj-ea"/>
                <a:ea typeface="+mj-ea"/>
              </a:rPr>
              <a:t>ZeroToAll </a:t>
            </a:r>
            <a:r>
              <a:rPr lang="ko-KR" altLang="en-US" sz="4800" dirty="0" smtClean="0">
                <a:latin typeface="+mj-ea"/>
                <a:ea typeface="+mj-ea"/>
              </a:rPr>
              <a:t>머신러닝</a:t>
            </a:r>
            <a:endParaRPr lang="en-US" altLang="ko-KR" sz="4800" dirty="0" smtClean="0"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3463" y="422280"/>
            <a:ext cx="4628561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en-US" sz="4800" dirty="0" smtClean="0"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latin typeface="Consolas" panose="020B0609020204030204" pitchFamily="49" charset="0"/>
              </a:rPr>
              <a:t>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2663" y="5684362"/>
            <a:ext cx="1450159" cy="288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Chat Bot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08" y="2259121"/>
            <a:ext cx="3796068" cy="25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3463" y="422280"/>
            <a:ext cx="4628561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en-US" sz="4800" dirty="0" smtClean="0"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latin typeface="Consolas" panose="020B0609020204030204" pitchFamily="49" charset="0"/>
              </a:rPr>
              <a:t>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4036" y="5684361"/>
            <a:ext cx="4637988" cy="288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Very Useful, But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hard to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implement…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08" y="2259121"/>
            <a:ext cx="3796068" cy="25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3463" y="422280"/>
            <a:ext cx="4628561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4800" dirty="0" smtClean="0"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latin typeface="Consolas" panose="020B0609020204030204" pitchFamily="49" charset="0"/>
              </a:rPr>
              <a:t>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693" y="5684360"/>
            <a:ext cx="1748674" cy="288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A.I. Speaker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64" y="2120548"/>
            <a:ext cx="4985732" cy="28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3463" y="422280"/>
            <a:ext cx="4628561" cy="93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4800" dirty="0" smtClean="0"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latin typeface="Consolas" panose="020B0609020204030204" pitchFamily="49" charset="0"/>
              </a:rPr>
              <a:t>Domains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8811" y="5684360"/>
            <a:ext cx="5288438" cy="288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Very Useful, But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very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hard to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implement…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64" y="2120548"/>
            <a:ext cx="4985732" cy="28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3344" y="674144"/>
            <a:ext cx="4476583" cy="51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Futher Researches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93344" y="2752628"/>
            <a:ext cx="3947821" cy="1517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Available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Check Feasibility</a:t>
            </a: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More Details…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100" y="367645"/>
            <a:ext cx="3717085" cy="725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References</a:t>
            </a:r>
            <a:endParaRPr lang="ko-KR" alt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100" y="1319752"/>
            <a:ext cx="539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https</a:t>
            </a:r>
            <a:r>
              <a:rPr lang="en-US" dirty="0">
                <a:solidFill>
                  <a:schemeClr val="bg1"/>
                </a:solidFill>
              </a:rPr>
              <a:t>://www.slideshare.net/JunyiSong1/ss-75552936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099" y="1689084"/>
            <a:ext cx="7607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2. https</a:t>
            </a:r>
            <a:r>
              <a:rPr lang="en-US" dirty="0">
                <a:solidFill>
                  <a:schemeClr val="bg1"/>
                </a:solidFill>
              </a:rPr>
              <a:t>://medium.com/initialized-capital/benchmarking-tensorflow-performance-and-cost-across-different-gpu-options-69bd85fe5d58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098" y="2335415"/>
            <a:ext cx="4154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3. https</a:t>
            </a:r>
            <a:r>
              <a:rPr lang="en-US" dirty="0">
                <a:solidFill>
                  <a:schemeClr val="bg1"/>
                </a:solidFill>
              </a:rPr>
              <a:t>://www.kaggle.com/c/dogs-vs-cats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4098" y="2704747"/>
            <a:ext cx="527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4. https</a:t>
            </a:r>
            <a:r>
              <a:rPr lang="en-US" dirty="0">
                <a:solidFill>
                  <a:schemeClr val="bg1"/>
                </a:solidFill>
              </a:rPr>
              <a:t>://github.com/brade31919/SRGAN-tensorflow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98" y="3074079"/>
            <a:ext cx="4214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. https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smtClean="0">
                <a:solidFill>
                  <a:schemeClr val="bg1"/>
                </a:solidFill>
              </a:rPr>
              <a:t>github.com/kozistr/style-transfer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4097" y="3443411"/>
            <a:ext cx="6552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6. https</a:t>
            </a:r>
            <a:r>
              <a:rPr lang="en-US" dirty="0">
                <a:solidFill>
                  <a:schemeClr val="bg1"/>
                </a:solidFill>
              </a:rPr>
              <a:t>://www.semanticscholar.org/paper/Experiments-with-Mood-Classification-in-Blog-Posts-Mishne/09828f26fd9bb7ef105538fa51a57456ae38e63e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096" y="4315986"/>
            <a:ext cx="453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7. https</a:t>
            </a:r>
            <a:r>
              <a:rPr lang="en-US" dirty="0">
                <a:solidFill>
                  <a:schemeClr val="bg1"/>
                </a:solidFill>
              </a:rPr>
              <a:t>://github.com/carpedm20/poet-neural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096" y="46853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8. https</a:t>
            </a:r>
            <a:r>
              <a:rPr lang="en-US" dirty="0">
                <a:solidFill>
                  <a:schemeClr val="bg1"/>
                </a:solidFill>
              </a:rPr>
              <a:t>://blogs.systweak.com/2016/12/artificial-learning-machine-learning-and-deep-learning-know-the-difference/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4096" y="52994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9. https</a:t>
            </a:r>
            <a:r>
              <a:rPr lang="en-US" dirty="0">
                <a:solidFill>
                  <a:schemeClr val="bg1"/>
                </a:solidFill>
              </a:rPr>
              <a:t>://medium.com/botsupply/chatbot-101-everything-you-ever-wanted-to-know-about-chatbots-478c0b825dd0</a:t>
            </a:r>
          </a:p>
        </p:txBody>
      </p:sp>
    </p:spTree>
    <p:extLst>
      <p:ext uri="{BB962C8B-B14F-4D97-AF65-F5344CB8AC3E}">
        <p14:creationId xmlns:p14="http://schemas.microsoft.com/office/powerpoint/2010/main" val="23903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46085" y="2329884"/>
            <a:ext cx="4759037" cy="1922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dirty="0" smtClean="0">
                <a:solidFill>
                  <a:srgbClr val="FF0000"/>
                </a:solidFill>
              </a:rPr>
              <a:t>Q</a:t>
            </a:r>
            <a:r>
              <a:rPr lang="en-US" altLang="ko-KR" sz="16600" dirty="0" smtClean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en-US" altLang="ko-KR" sz="166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ko-KR" altLang="en-US" sz="1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8760" y="2006169"/>
            <a:ext cx="5897409" cy="235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모두를 위한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ZeroToAll</a:t>
            </a:r>
            <a:r>
              <a:rPr lang="en-US" altLang="ko-KR" sz="4800" dirty="0" smtClean="0">
                <a:latin typeface="+mj-ea"/>
                <a:ea typeface="+mj-ea"/>
              </a:rPr>
              <a:t> </a:t>
            </a:r>
            <a:r>
              <a:rPr lang="ko-KR" altLang="en-US" sz="4800" dirty="0" smtClean="0">
                <a:solidFill>
                  <a:srgbClr val="FFC000"/>
                </a:solidFill>
                <a:latin typeface="+mj-ea"/>
                <a:ea typeface="+mj-ea"/>
              </a:rPr>
              <a:t>머신러닝</a:t>
            </a:r>
            <a:endParaRPr lang="en-US" altLang="ko-KR" sz="4800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39407" y="3855563"/>
            <a:ext cx="970961" cy="36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73" y="1690480"/>
            <a:ext cx="73342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8760" y="2006169"/>
            <a:ext cx="5897409" cy="235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모두를 위한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ZeroToAll</a:t>
            </a:r>
            <a:r>
              <a:rPr lang="en-US" altLang="ko-KR" sz="4800" dirty="0" smtClean="0">
                <a:latin typeface="+mj-ea"/>
                <a:ea typeface="+mj-ea"/>
              </a:rPr>
              <a:t> </a:t>
            </a:r>
            <a:r>
              <a:rPr lang="ko-KR" altLang="en-US" sz="4800" dirty="0" smtClean="0">
                <a:solidFill>
                  <a:srgbClr val="FFC000"/>
                </a:solidFill>
                <a:latin typeface="+mj-ea"/>
                <a:ea typeface="+mj-ea"/>
              </a:rPr>
              <a:t>머신러닝</a:t>
            </a:r>
            <a:endParaRPr lang="en-US" altLang="ko-KR" sz="4800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39407" y="3855563"/>
            <a:ext cx="970961" cy="36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8760" y="2006169"/>
            <a:ext cx="5897409" cy="235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모두를 위한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ZeroToAll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머신러닝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7464" y="3912124"/>
            <a:ext cx="2799760" cy="358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기계</a:t>
            </a:r>
            <a:r>
              <a:rPr lang="en-US" altLang="ko-KR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스스로 학습을 한다</a:t>
            </a:r>
            <a:r>
              <a:rPr lang="en-US" altLang="ko-KR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272-50F9-4D72-A8E0-9E2AACD73DC6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144" y="61796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KOREA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TECH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3" y="1361210"/>
            <a:ext cx="1662545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i.  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머신러닝  이란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?</a:t>
            </a:r>
          </a:p>
          <a:p>
            <a:endParaRPr lang="en-US" altLang="ko-KR" sz="1400" dirty="0" smtClean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라이브러리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iii.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도메인 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iv.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적용 가능 사례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v.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향후 연구 방향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73" y="0"/>
            <a:ext cx="1662545" cy="1184564"/>
          </a:xfrm>
          <a:prstGeom prst="rect">
            <a:avLst/>
          </a:prstGeom>
          <a:solidFill>
            <a:schemeClr val="tx2">
              <a:lumMod val="9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Machine Learning: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M.L ZeroToAll</a:t>
            </a:r>
          </a:p>
          <a:p>
            <a:pPr algn="r"/>
            <a:r>
              <a:rPr lang="en-US" altLang="ko-KR" sz="1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ALL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모두를 위한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ZeroToAll M.L.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76" y="858578"/>
            <a:ext cx="5019577" cy="49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2001</Words>
  <Application>Microsoft Office PowerPoint</Application>
  <PresentationFormat>Widescreen</PresentationFormat>
  <Paragraphs>810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Open Sans</vt:lpstr>
      <vt:lpstr>맑은 고딕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zero</dc:creator>
  <cp:lastModifiedBy>zero</cp:lastModifiedBy>
  <cp:revision>373</cp:revision>
  <dcterms:created xsi:type="dcterms:W3CDTF">2018-03-11T14:14:34Z</dcterms:created>
  <dcterms:modified xsi:type="dcterms:W3CDTF">2018-03-15T13:49:41Z</dcterms:modified>
</cp:coreProperties>
</file>