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01DA-CD21-4C15-BC3E-83D3EA45F523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B8D5-E208-42E0-82BA-8C4C4EA201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01DA-CD21-4C15-BC3E-83D3EA45F523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B8D5-E208-42E0-82BA-8C4C4EA201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01DA-CD21-4C15-BC3E-83D3EA45F523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B8D5-E208-42E0-82BA-8C4C4EA201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01DA-CD21-4C15-BC3E-83D3EA45F523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B8D5-E208-42E0-82BA-8C4C4EA201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01DA-CD21-4C15-BC3E-83D3EA45F523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B8D5-E208-42E0-82BA-8C4C4EA201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01DA-CD21-4C15-BC3E-83D3EA45F523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B8D5-E208-42E0-82BA-8C4C4EA201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01DA-CD21-4C15-BC3E-83D3EA45F523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B8D5-E208-42E0-82BA-8C4C4EA201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01DA-CD21-4C15-BC3E-83D3EA45F523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B8D5-E208-42E0-82BA-8C4C4EA201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01DA-CD21-4C15-BC3E-83D3EA45F523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B8D5-E208-42E0-82BA-8C4C4EA201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01DA-CD21-4C15-BC3E-83D3EA45F523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B8D5-E208-42E0-82BA-8C4C4EA201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01DA-CD21-4C15-BC3E-83D3EA45F523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B8D5-E208-42E0-82BA-8C4C4EA201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B01DA-CD21-4C15-BC3E-83D3EA45F523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8B8D5-E208-42E0-82BA-8C4C4EA201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 smtClean="0"/>
              <a:t>머신 러닝</a:t>
            </a:r>
            <a:endParaRPr lang="ko-KR" altLang="en-US" sz="4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28" y="4071942"/>
            <a:ext cx="6400800" cy="638164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2016136122 </a:t>
            </a: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정현석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00042"/>
            <a:ext cx="242886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834970" y="4537603"/>
            <a:ext cx="2309030" cy="2320397"/>
            <a:chOff x="6834970" y="4537603"/>
            <a:chExt cx="2309030" cy="2320397"/>
          </a:xfrm>
        </p:grpSpPr>
        <p:sp>
          <p:nvSpPr>
            <p:cNvPr id="8" name="한쪽 모서리가 잘린 사각형 7"/>
            <p:cNvSpPr/>
            <p:nvPr/>
          </p:nvSpPr>
          <p:spPr>
            <a:xfrm rot="16200000">
              <a:off x="7786702" y="5500702"/>
              <a:ext cx="1357298" cy="1357298"/>
            </a:xfrm>
            <a:prstGeom prst="snip1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0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2700000">
              <a:off x="6828316" y="4544257"/>
              <a:ext cx="1926198" cy="1912889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머신러닝이란</a:t>
            </a:r>
            <a:r>
              <a:rPr lang="en-US" altLang="ko-KR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머신러닝의</a:t>
            </a:r>
            <a:r>
              <a:rPr lang="ko-KR" altLang="en-US" dirty="0" smtClean="0"/>
              <a:t> 응용 분야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QA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500042"/>
            <a:ext cx="242886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834970" y="4537603"/>
            <a:ext cx="2309030" cy="2320397"/>
            <a:chOff x="6834970" y="4537603"/>
            <a:chExt cx="2309030" cy="2320397"/>
          </a:xfrm>
        </p:grpSpPr>
        <p:sp>
          <p:nvSpPr>
            <p:cNvPr id="6" name="한쪽 모서리가 잘린 사각형 5"/>
            <p:cNvSpPr/>
            <p:nvPr/>
          </p:nvSpPr>
          <p:spPr>
            <a:xfrm rot="16200000">
              <a:off x="7786702" y="5500702"/>
              <a:ext cx="1357298" cy="1357298"/>
            </a:xfrm>
            <a:prstGeom prst="snip1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0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2700000">
              <a:off x="6828316" y="4544257"/>
              <a:ext cx="1926198" cy="1912889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4114800" cy="56040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 smtClean="0"/>
              <a:t>목차</a:t>
            </a:r>
            <a:endParaRPr lang="ko-KR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ko-KR" dirty="0"/>
          </a:p>
          <a:p>
            <a:pPr algn="ctr">
              <a:buNone/>
            </a:pPr>
            <a:endParaRPr lang="en-US" altLang="ko-KR" sz="2800" dirty="0" smtClean="0"/>
          </a:p>
          <a:p>
            <a:pPr algn="ctr">
              <a:buNone/>
            </a:pPr>
            <a:endParaRPr lang="en-US" altLang="ko-KR" sz="500" dirty="0" smtClean="0"/>
          </a:p>
          <a:p>
            <a:pPr algn="ctr">
              <a:buNone/>
            </a:pPr>
            <a:endParaRPr lang="en-US" altLang="ko-KR" sz="500" dirty="0"/>
          </a:p>
          <a:p>
            <a:pPr algn="ctr">
              <a:buNone/>
            </a:pPr>
            <a:endParaRPr lang="en-US" altLang="ko-KR" sz="500" dirty="0" smtClean="0"/>
          </a:p>
          <a:p>
            <a:pPr algn="ctr">
              <a:buNone/>
            </a:pPr>
            <a:endParaRPr lang="en-US" altLang="ko-KR" sz="500" dirty="0"/>
          </a:p>
          <a:p>
            <a:pPr algn="ctr">
              <a:buNone/>
            </a:pPr>
            <a:r>
              <a:rPr lang="ko-KR" altLang="en-US" sz="4000" b="1" dirty="0" smtClean="0"/>
              <a:t>머신 러닝</a:t>
            </a:r>
            <a:endParaRPr lang="en-US" altLang="ko-KR" sz="4000" b="1" dirty="0" smtClean="0"/>
          </a:p>
          <a:p>
            <a:pPr algn="ctr">
              <a:buNone/>
            </a:pPr>
            <a:endParaRPr lang="en-US" altLang="ko-KR" sz="500" b="1" dirty="0" smtClean="0"/>
          </a:p>
          <a:p>
            <a:pPr algn="ctr">
              <a:buNone/>
            </a:pPr>
            <a:r>
              <a:rPr lang="ko-KR" altLang="en-US" sz="1800" b="1" dirty="0" smtClean="0"/>
              <a:t>기계         학습</a:t>
            </a:r>
            <a:endParaRPr lang="ko-KR" altLang="en-US" sz="1800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6834970" y="4537603"/>
            <a:ext cx="2309030" cy="2320397"/>
            <a:chOff x="6834970" y="4537603"/>
            <a:chExt cx="2309030" cy="2320397"/>
          </a:xfrm>
        </p:grpSpPr>
        <p:sp>
          <p:nvSpPr>
            <p:cNvPr id="5" name="한쪽 모서리가 잘린 사각형 4"/>
            <p:cNvSpPr/>
            <p:nvPr/>
          </p:nvSpPr>
          <p:spPr>
            <a:xfrm rot="16200000">
              <a:off x="7786702" y="5500702"/>
              <a:ext cx="1357298" cy="1357298"/>
            </a:xfrm>
            <a:prstGeom prst="snip1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0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2700000">
              <a:off x="6828316" y="4544257"/>
              <a:ext cx="1926198" cy="1912889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0" y="500042"/>
            <a:ext cx="242886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685808" y="346076"/>
            <a:ext cx="4114800" cy="725470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머신러닝이란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 smtClean="0"/>
          </a:p>
          <a:p>
            <a:r>
              <a:rPr lang="ko-KR" altLang="en-US" sz="2400" dirty="0" smtClean="0"/>
              <a:t>확률론 및 통계학개론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프로그래밍 언어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미적분학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선형대수학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이산수학 등</a:t>
            </a:r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6834970" y="4537603"/>
            <a:ext cx="2309030" cy="2320397"/>
            <a:chOff x="6834970" y="4537603"/>
            <a:chExt cx="2309030" cy="2320397"/>
          </a:xfrm>
        </p:grpSpPr>
        <p:sp>
          <p:nvSpPr>
            <p:cNvPr id="5" name="한쪽 모서리가 잘린 사각형 4"/>
            <p:cNvSpPr/>
            <p:nvPr/>
          </p:nvSpPr>
          <p:spPr>
            <a:xfrm rot="16200000">
              <a:off x="7786702" y="5500702"/>
              <a:ext cx="1357298" cy="1357298"/>
            </a:xfrm>
            <a:prstGeom prst="snip1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0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2700000">
              <a:off x="6828316" y="4544257"/>
              <a:ext cx="1926198" cy="1912889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0" y="500042"/>
            <a:ext cx="242886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-685808" y="346076"/>
            <a:ext cx="41148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머신러닝이란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560406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무엇을 </a:t>
            </a:r>
            <a:r>
              <a:rPr lang="ko-KR" altLang="en-US" sz="2800" b="1" dirty="0" err="1" smtClean="0"/>
              <a:t>알아야하는가</a:t>
            </a:r>
            <a:r>
              <a:rPr lang="en-US" altLang="ko-KR" sz="2800" b="1" dirty="0" smtClean="0"/>
              <a:t>?</a:t>
            </a:r>
            <a:endParaRPr lang="ko-KR" altLang="en-US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560406"/>
          </a:xfrm>
        </p:spPr>
        <p:txBody>
          <a:bodyPr>
            <a:normAutofit/>
          </a:bodyPr>
          <a:lstStyle/>
          <a:p>
            <a:r>
              <a:rPr lang="ko-KR" altLang="en-US" sz="2800" b="1" dirty="0" smtClean="0"/>
              <a:t>학습 종류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지도 학습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비지도 학습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강화 학습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834970" y="4537603"/>
            <a:ext cx="2309030" cy="2320397"/>
            <a:chOff x="6834970" y="4537603"/>
            <a:chExt cx="2309030" cy="2320397"/>
          </a:xfrm>
        </p:grpSpPr>
        <p:sp>
          <p:nvSpPr>
            <p:cNvPr id="5" name="한쪽 모서리가 잘린 사각형 4"/>
            <p:cNvSpPr/>
            <p:nvPr/>
          </p:nvSpPr>
          <p:spPr>
            <a:xfrm rot="16200000">
              <a:off x="7786702" y="5500702"/>
              <a:ext cx="1357298" cy="1357298"/>
            </a:xfrm>
            <a:prstGeom prst="snip1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0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2700000">
              <a:off x="6828316" y="4544257"/>
              <a:ext cx="1926198" cy="1912889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0" y="500042"/>
            <a:ext cx="242886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685808" y="346076"/>
            <a:ext cx="41148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머신러닝이란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56040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응용 분야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sz="1200" dirty="0" smtClean="0"/>
          </a:p>
          <a:p>
            <a:r>
              <a:rPr lang="ko-KR" altLang="en-US" sz="2000" dirty="0" smtClean="0"/>
              <a:t>자연 언어 처리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패턴 인식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데이터 </a:t>
            </a:r>
            <a:r>
              <a:rPr lang="ko-KR" altLang="en-US" sz="2000" dirty="0" err="1" smtClean="0"/>
              <a:t>마이닝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업무 자동화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신용평가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준법감</a:t>
            </a:r>
            <a:r>
              <a:rPr lang="ko-KR" altLang="en-US" sz="2000" dirty="0"/>
              <a:t>시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834970" y="4537603"/>
            <a:ext cx="2309030" cy="2320397"/>
            <a:chOff x="6834970" y="4537603"/>
            <a:chExt cx="2309030" cy="2320397"/>
          </a:xfrm>
        </p:grpSpPr>
        <p:sp>
          <p:nvSpPr>
            <p:cNvPr id="5" name="한쪽 모서리가 잘린 사각형 4"/>
            <p:cNvSpPr/>
            <p:nvPr/>
          </p:nvSpPr>
          <p:spPr>
            <a:xfrm rot="16200000">
              <a:off x="7786702" y="5500702"/>
              <a:ext cx="1357298" cy="1357298"/>
            </a:xfrm>
            <a:prstGeom prst="snip1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0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2700000">
              <a:off x="6828316" y="4544257"/>
              <a:ext cx="1926198" cy="1912889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0" y="500042"/>
            <a:ext cx="2500298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685808" y="346076"/>
            <a:ext cx="41148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실생활 속 </a:t>
            </a:r>
            <a:r>
              <a:rPr kumimoji="0" lang="ko-KR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머신러닝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ko-KR" dirty="0"/>
          </a:p>
          <a:p>
            <a:pPr algn="ctr">
              <a:buNone/>
            </a:pPr>
            <a:endParaRPr lang="en-US" altLang="ko-KR" sz="1800" dirty="0" smtClean="0"/>
          </a:p>
          <a:p>
            <a:pPr algn="ctr">
              <a:buNone/>
            </a:pPr>
            <a:r>
              <a:rPr lang="en-US" altLang="ko-KR" sz="9600" b="1" dirty="0" smtClean="0"/>
              <a:t>Q A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834970" y="4537603"/>
            <a:ext cx="2309030" cy="2320397"/>
            <a:chOff x="6834970" y="4537603"/>
            <a:chExt cx="2309030" cy="2320397"/>
          </a:xfrm>
        </p:grpSpPr>
        <p:sp>
          <p:nvSpPr>
            <p:cNvPr id="5" name="한쪽 모서리가 잘린 사각형 4"/>
            <p:cNvSpPr/>
            <p:nvPr/>
          </p:nvSpPr>
          <p:spPr>
            <a:xfrm rot="16200000">
              <a:off x="7786702" y="5500702"/>
              <a:ext cx="1357298" cy="1357298"/>
            </a:xfrm>
            <a:prstGeom prst="snip1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0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2700000">
              <a:off x="6828316" y="4544257"/>
              <a:ext cx="1926198" cy="1912889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0" y="500042"/>
            <a:ext cx="242886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685808" y="346076"/>
            <a:ext cx="41148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QA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62</Words>
  <Application>Microsoft Office PowerPoint</Application>
  <PresentationFormat>화면 슬라이드 쇼(4:3)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머신 러닝</vt:lpstr>
      <vt:lpstr>목차</vt:lpstr>
      <vt:lpstr>머신러닝이란?</vt:lpstr>
      <vt:lpstr>무엇을 알아야하는가?</vt:lpstr>
      <vt:lpstr>학습 종류</vt:lpstr>
      <vt:lpstr>응용 분야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 러닝</dc:title>
  <dc:creator>MSI-C</dc:creator>
  <cp:lastModifiedBy>MSI-C</cp:lastModifiedBy>
  <cp:revision>31</cp:revision>
  <dcterms:created xsi:type="dcterms:W3CDTF">2018-03-20T10:23:37Z</dcterms:created>
  <dcterms:modified xsi:type="dcterms:W3CDTF">2018-03-20T18:09:45Z</dcterms:modified>
</cp:coreProperties>
</file>