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7" r:id="rId4"/>
    <p:sldId id="270" r:id="rId5"/>
    <p:sldId id="269" r:id="rId6"/>
    <p:sldId id="271" r:id="rId7"/>
    <p:sldId id="273" r:id="rId8"/>
    <p:sldId id="274" r:id="rId9"/>
    <p:sldId id="276" r:id="rId10"/>
    <p:sldId id="275" r:id="rId11"/>
    <p:sldId id="272" r:id="rId12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16"/>
    <a:srgbClr val="F8B500"/>
    <a:srgbClr val="4C2C8D"/>
    <a:srgbClr val="EA5522"/>
    <a:srgbClr val="EA5514"/>
    <a:srgbClr val="9F9FA0"/>
    <a:srgbClr val="4D2D8D"/>
    <a:srgbClr val="5C3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한글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9819781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영문"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ho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43316" y="1334540"/>
            <a:ext cx="8068931" cy="4527955"/>
          </a:xfrm>
          <a:prstGeom prst="rect">
            <a:avLst/>
          </a:prstGeom>
        </p:spPr>
      </p:pic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1772416"/>
            <a:ext cx="9929880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buNone/>
              <a:defRPr sz="10400" b="1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app.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develop –</a:t>
            </a:r>
          </a:p>
          <a:p>
            <a:pPr lvl="0"/>
            <a:r>
              <a:rPr lang="en-US" altLang="ko-KR" dirty="0" err="1" smtClean="0"/>
              <a:t>ment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870000" y="252000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3870000" y="6920749"/>
            <a:ext cx="6480000" cy="1588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870000" y="359999"/>
            <a:ext cx="6480000" cy="28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55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668565" y="855600"/>
            <a:ext cx="730260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my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app.</a:t>
            </a:r>
          </a:p>
          <a:p>
            <a:pPr>
              <a:lnSpc>
                <a:spcPts val="1400"/>
              </a:lnSpc>
            </a:pPr>
            <a:r>
              <a:rPr lang="en-US" altLang="ko-KR" sz="1300" b="1" dirty="0" smtClean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rPr>
              <a:t>design</a:t>
            </a:r>
            <a:endParaRPr lang="ko-KR" altLang="en-US" sz="1300" b="1" dirty="0">
              <a:solidFill>
                <a:srgbClr val="4C2C8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텍스트 개체 틀 20"/>
          <p:cNvSpPr>
            <a:spLocks noGrp="1"/>
          </p:cNvSpPr>
          <p:nvPr>
            <p:ph type="body" sz="quarter" idx="12" hasCustomPrompt="1"/>
          </p:nvPr>
        </p:nvSpPr>
        <p:spPr>
          <a:xfrm>
            <a:off x="3869999" y="6996340"/>
            <a:ext cx="6480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9485494" y="810000"/>
            <a:ext cx="900000" cy="900000"/>
          </a:xfrm>
          <a:prstGeom prst="ellipse">
            <a:avLst/>
          </a:prstGeom>
          <a:solidFill>
            <a:srgbClr val="E947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36215" y="1427977"/>
            <a:ext cx="307926" cy="307926"/>
          </a:xfrm>
          <a:prstGeom prst="rect">
            <a:avLst/>
          </a:prstGeom>
        </p:spPr>
      </p:pic>
      <p:sp>
        <p:nvSpPr>
          <p:cNvPr id="12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9670163" y="858564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iphone_whi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25082" y="3744118"/>
            <a:ext cx="2116262" cy="3177425"/>
          </a:xfrm>
          <a:prstGeom prst="rect">
            <a:avLst/>
          </a:prstGeom>
        </p:spPr>
      </p:pic>
      <p:cxnSp>
        <p:nvCxnSpPr>
          <p:cNvPr id="6" name="직선 연결선 5"/>
          <p:cNvCxnSpPr/>
          <p:nvPr userDrawn="1"/>
        </p:nvCxnSpPr>
        <p:spPr>
          <a:xfrm>
            <a:off x="3690000" y="241200"/>
            <a:ext cx="3600000" cy="1588"/>
          </a:xfrm>
          <a:prstGeom prst="line">
            <a:avLst/>
          </a:prstGeom>
          <a:ln w="381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846000" y="2556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9846000" y="24480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9846000" y="4636800"/>
            <a:ext cx="550800" cy="1588"/>
          </a:xfrm>
          <a:prstGeom prst="line">
            <a:avLst/>
          </a:prstGeom>
          <a:ln w="12700">
            <a:solidFill>
              <a:srgbClr val="4C2C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9941400" y="4525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9941400" y="2643194"/>
            <a:ext cx="360000" cy="1800000"/>
          </a:xfrm>
          <a:prstGeom prst="rect">
            <a:avLst/>
          </a:prstGeom>
        </p:spPr>
        <p:txBody>
          <a:bodyPr vert="vert270" anchor="ctr" anchorCtr="0"/>
          <a:lstStyle>
            <a:lvl1pPr algn="ctr">
              <a:buNone/>
              <a:defRPr sz="900">
                <a:solidFill>
                  <a:srgbClr val="E94716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03637" y="378001"/>
            <a:ext cx="3600000" cy="44507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700"/>
              </a:lnSpc>
              <a:buNone/>
              <a:defRPr sz="15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21" name="그림 20" descr="mark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91109" y="5679307"/>
            <a:ext cx="584208" cy="823572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29200" y="1116000"/>
            <a:ext cx="6789202" cy="44545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A5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3" cy="844230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err="1" smtClean="0"/>
              <a:t>projec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ko-KR" altLang="en-US" dirty="0"/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</a:t>
            </a:r>
            <a:endParaRPr lang="ko-KR" altLang="en-US" dirty="0"/>
          </a:p>
        </p:txBody>
      </p:sp>
      <p:pic>
        <p:nvPicPr>
          <p:cNvPr id="7" name="그림 6" descr="ba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rrow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1078669"/>
            <a:ext cx="8494513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contents.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  </a:t>
            </a:r>
            <a:r>
              <a:rPr lang="ko-KR" altLang="en-US" dirty="0" smtClean="0"/>
              <a:t>목차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02.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03.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04.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05.  </a:t>
            </a:r>
            <a:r>
              <a:rPr lang="ko-KR" altLang="en-US" dirty="0" smtClean="0"/>
              <a:t>목차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06. 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7" name="타원 26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9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0"/>
            <a:ext cx="8496000" cy="4680000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33" name="타원 32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5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핵심기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989"/>
            <a:ext cx="8496000" cy="803278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01.</a:t>
            </a:r>
          </a:p>
          <a:p>
            <a:pPr lvl="0"/>
            <a:r>
              <a:rPr lang="ko-KR" altLang="en-US" dirty="0" smtClean="0"/>
              <a:t>핵심 기능</a:t>
            </a:r>
            <a:endParaRPr lang="en-US" altLang="ko-KR" dirty="0" smtClean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5C3A93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9999" y="28656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3525044"/>
            <a:ext cx="8496000" cy="803282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02.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539999" y="44352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5095099"/>
            <a:ext cx="8496000" cy="803286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5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03.</a:t>
            </a:r>
          </a:p>
          <a:p>
            <a:pPr lvl="0"/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19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39999" y="6004800"/>
            <a:ext cx="8496000" cy="54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000" spc="10" baseline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핵심 기능 내용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 </a:t>
            </a:r>
            <a:endParaRPr lang="ko-KR" altLang="en-US" dirty="0"/>
          </a:p>
        </p:txBody>
      </p:sp>
      <p:sp>
        <p:nvSpPr>
          <p:cNvPr id="26" name="타원 25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28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어플리케이션 인터페이스, 디자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6706801"/>
            <a:ext cx="8496000" cy="16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1" baseline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1954801"/>
            <a:ext cx="8496000" cy="766954"/>
          </a:xfrm>
          <a:prstGeom prst="rect">
            <a:avLst/>
          </a:prstGeom>
        </p:spPr>
        <p:txBody>
          <a:bodyPr lIns="0" tIns="0" rIns="0" bIns="0"/>
          <a:lstStyle>
            <a:lvl1pPr marL="514350" indent="-514350">
              <a:lnSpc>
                <a:spcPts val="2900"/>
              </a:lnSpc>
              <a:buNone/>
              <a:defRPr sz="2700" b="0" spc="-170" baseline="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endParaRPr lang="en-US" altLang="ko-KR" dirty="0" smtClean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1078669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5400" b="1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title.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324000"/>
            <a:ext cx="8496000" cy="620713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700" b="0" spc="-150">
                <a:solidFill>
                  <a:srgbClr val="4C2C8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6993783"/>
            <a:ext cx="8496000" cy="25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00"/>
              </a:lnSpc>
              <a:buNone/>
              <a:defRPr sz="700" b="0">
                <a:solidFill>
                  <a:srgbClr val="4C2C8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문서 제목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문서 작성자</a:t>
            </a:r>
            <a:endParaRPr lang="ko-KR" altLang="en-US" dirty="0"/>
          </a:p>
        </p:txBody>
      </p:sp>
      <p:sp>
        <p:nvSpPr>
          <p:cNvPr id="28" name="타원 27"/>
          <p:cNvSpPr/>
          <p:nvPr userDrawn="1"/>
        </p:nvSpPr>
        <p:spPr>
          <a:xfrm>
            <a:off x="9485494" y="2307033"/>
            <a:ext cx="900000" cy="900000"/>
          </a:xfrm>
          <a:prstGeom prst="ellipse">
            <a:avLst/>
          </a:prstGeom>
          <a:solidFill>
            <a:srgbClr val="4C2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36215" y="2925010"/>
            <a:ext cx="307926" cy="307926"/>
          </a:xfrm>
          <a:prstGeom prst="rect">
            <a:avLst/>
          </a:prstGeom>
        </p:spPr>
      </p:pic>
      <p:sp>
        <p:nvSpPr>
          <p:cNvPr id="30" name="텍스트 개체 틀 24"/>
          <p:cNvSpPr>
            <a:spLocks noGrp="1"/>
          </p:cNvSpPr>
          <p:nvPr>
            <p:ph type="body" sz="quarter" idx="15" hasCustomPrompt="1"/>
          </p:nvPr>
        </p:nvSpPr>
        <p:spPr>
          <a:xfrm>
            <a:off x="9670163" y="2355597"/>
            <a:ext cx="536929" cy="54768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 smtClean="0"/>
              <a:t>my</a:t>
            </a:r>
          </a:p>
          <a:p>
            <a:pPr lvl="0"/>
            <a:r>
              <a:rPr lang="en-US" altLang="ko-KR" dirty="0" smtClean="0"/>
              <a:t>app.</a:t>
            </a:r>
          </a:p>
          <a:p>
            <a:pPr lvl="0"/>
            <a:r>
              <a:rPr lang="en-US" altLang="ko-KR" dirty="0" smtClean="0"/>
              <a:t>design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288000" y="25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288000" y="1548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 userDrawn="1"/>
        </p:nvCxnSpPr>
        <p:spPr>
          <a:xfrm>
            <a:off x="288000" y="6912000"/>
            <a:ext cx="8748000" cy="1588"/>
          </a:xfrm>
          <a:prstGeom prst="line">
            <a:avLst/>
          </a:prstGeom>
          <a:ln w="381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6" r:id="rId4"/>
    <p:sldLayoutId id="2147483650" r:id="rId5"/>
    <p:sldLayoutId id="2147483652" r:id="rId6"/>
    <p:sldLayoutId id="2147483651" r:id="rId7"/>
    <p:sldLayoutId id="2147483654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03_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251" y="2880531"/>
            <a:ext cx="7834353" cy="439662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510497" y="4245947"/>
            <a:ext cx="7005108" cy="6301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000" dirty="0" smtClean="0"/>
              <a:t>KINECT</a:t>
            </a:r>
            <a:r>
              <a:rPr lang="ko-KR" altLang="en-US" sz="3000" dirty="0" smtClean="0"/>
              <a:t>를 이용한 운동 자세 교정 앱 </a:t>
            </a:r>
            <a:endParaRPr lang="ko-KR" altLang="en-US" sz="3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arr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18708" y="72219"/>
            <a:ext cx="1548172" cy="1188132"/>
          </a:xfrm>
          <a:prstGeom prst="rect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063224" y="86325"/>
            <a:ext cx="486348" cy="3046234"/>
          </a:xfrm>
          <a:prstGeom prst="rect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972000" y="2521721"/>
            <a:ext cx="6524139" cy="13276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8000" dirty="0" smtClean="0"/>
              <a:t>진행상황발표</a:t>
            </a:r>
            <a:endParaRPr lang="ko-KR" altLang="en-US" sz="8000" dirty="0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254913" y="4860333"/>
            <a:ext cx="3193554" cy="3922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 err="1" smtClean="0"/>
              <a:t>서정현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박주환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이창석</a:t>
            </a:r>
            <a:endParaRPr lang="ko-KR" altLang="en-US" sz="2000" dirty="0"/>
          </a:p>
        </p:txBody>
      </p:sp>
      <p:sp>
        <p:nvSpPr>
          <p:cNvPr id="22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1 / 11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366118"/>
            <a:ext cx="1800200" cy="405303"/>
          </a:xfrm>
        </p:spPr>
        <p:txBody>
          <a:bodyPr/>
          <a:lstStyle/>
          <a:p>
            <a:pPr algn="ctr"/>
            <a:r>
              <a:rPr lang="ko-KR" altLang="en-US" sz="2400" dirty="0" err="1" smtClean="0"/>
              <a:t>키넥트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9131745" y="2191279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다양한 호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8368" y="41496"/>
            <a:ext cx="6804756" cy="7299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4132" y="889475"/>
            <a:ext cx="2124236" cy="10836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048913" y="3655752"/>
            <a:ext cx="2415872" cy="595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021666" y="2265276"/>
            <a:ext cx="2356165" cy="527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29657" y="5796855"/>
            <a:ext cx="3617977" cy="138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2400" b="1" dirty="0" smtClean="0">
                <a:latin typeface="나눔고딕" pitchFamily="50" charset="-127"/>
                <a:ea typeface="나눔고딕" pitchFamily="50" charset="-127"/>
              </a:rPr>
              <a:t>다양한 환경에서 테스트 중</a:t>
            </a:r>
            <a:endParaRPr lang="ko-KR" altLang="en-US" sz="6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Picture 2" descr="Image result for ë¼ì¦ë² ë¦¬íì´ ìì´ì½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11" y="3627971"/>
            <a:ext cx="1349126" cy="13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11" y="1337477"/>
            <a:ext cx="1263112" cy="1304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0737" y="2922886"/>
            <a:ext cx="1341714" cy="115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3200" b="1" dirty="0" smtClean="0">
                <a:latin typeface="HY나무M" panose="02030600000101010101" pitchFamily="18" charset="-127"/>
                <a:ea typeface="HY나무M" panose="02030600000101010101" pitchFamily="18" charset="-127"/>
                <a:cs typeface="Aparajita" panose="020B0604020202020204" pitchFamily="34" charset="0"/>
              </a:rPr>
              <a:t>Ubuntu</a:t>
            </a:r>
            <a:endParaRPr lang="ko-KR" altLang="en-US" sz="3200" b="1" dirty="0" smtClean="0">
              <a:latin typeface="HY나무M" panose="02030600000101010101" pitchFamily="18" charset="-127"/>
              <a:ea typeface="HY나무M" panose="02030600000101010101" pitchFamily="18" charset="-127"/>
              <a:cs typeface="Aparajita" panose="020B0604020202020204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00039" y="4251587"/>
            <a:ext cx="1181414" cy="15626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3200" b="1" dirty="0" smtClean="0">
                <a:latin typeface="HY나무M" panose="02030600000101010101" pitchFamily="18" charset="-127"/>
                <a:ea typeface="HY나무M" panose="02030600000101010101" pitchFamily="18" charset="-127"/>
                <a:cs typeface="Aparajita" panose="020B0604020202020204" pitchFamily="34" charset="0"/>
              </a:rPr>
              <a:t>Kinect</a:t>
            </a:r>
            <a:endParaRPr lang="ko-KR" altLang="en-US" sz="3200" b="1" dirty="0" smtClean="0">
              <a:latin typeface="HY나무M" panose="02030600000101010101" pitchFamily="18" charset="-127"/>
              <a:ea typeface="HY나무M" panose="02030600000101010101" pitchFamily="18" charset="-127"/>
              <a:cs typeface="Aparajita" panose="020B0604020202020204" pitchFamily="34" charset="0"/>
            </a:endParaRPr>
          </a:p>
        </p:txBody>
      </p:sp>
      <p:sp>
        <p:nvSpPr>
          <p:cNvPr id="2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10 / 11</a:t>
            </a:r>
            <a:endParaRPr lang="ko-KR" altLang="en-US" sz="1800" dirty="0"/>
          </a:p>
        </p:txBody>
      </p:sp>
      <p:pic>
        <p:nvPicPr>
          <p:cNvPr id="25" name="Picture 6" descr="Image result for ì¹´ë©ë¼ ìì´ì½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71" y="2792459"/>
            <a:ext cx="1118949" cy="1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7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846395" y="3073923"/>
            <a:ext cx="2759292" cy="405303"/>
          </a:xfrm>
        </p:spPr>
        <p:txBody>
          <a:bodyPr/>
          <a:lstStyle/>
          <a:p>
            <a:pPr algn="ctr"/>
            <a:r>
              <a:rPr lang="ko-KR" altLang="en-US" sz="4400" dirty="0" smtClean="0"/>
              <a:t>감사합니다</a:t>
            </a:r>
            <a:endParaRPr lang="ko-KR" altLang="en-US" sz="2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54057" y="340385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8128" y="98103"/>
            <a:ext cx="8837872" cy="14821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186460" y="3852639"/>
            <a:ext cx="4094486" cy="33305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178798" y="2903284"/>
            <a:ext cx="4094486" cy="33305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11 / 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905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213929" y="6790096"/>
            <a:ext cx="8889078" cy="3246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261312" y="681155"/>
            <a:ext cx="1008112" cy="391981"/>
          </a:xfrm>
        </p:spPr>
        <p:txBody>
          <a:bodyPr/>
          <a:lstStyle/>
          <a:p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4046" y="41497"/>
            <a:ext cx="8889078" cy="3246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116" y="1538843"/>
            <a:ext cx="5267876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어플리케이션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로그인과 회원가입 창 제작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961046" y="4356876"/>
            <a:ext cx="7452828" cy="957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KINECT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테스트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4441" y="2940109"/>
            <a:ext cx="4421854" cy="957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30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테스트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68" y="252239"/>
            <a:ext cx="5248229" cy="6948772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68804" y="0"/>
            <a:ext cx="5224596" cy="7561263"/>
          </a:xfrm>
          <a:prstGeom prst="rect">
            <a:avLst/>
          </a:prstGeom>
          <a:solidFill>
            <a:srgbClr val="E94716">
              <a:alpha val="42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2 / 11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8168" y="4176675"/>
            <a:ext cx="2016224" cy="702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20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20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746300" y="4464707"/>
            <a:ext cx="739771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4352" y="2912685"/>
            <a:ext cx="7308812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3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어플리케이션 </a:t>
            </a:r>
            <a:r>
              <a:rPr lang="en-US" altLang="ko-KR" sz="3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3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로그인과 회원가입 창 제작</a:t>
            </a:r>
            <a:endParaRPr lang="en-US" altLang="ko-KR" sz="3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bg1"/>
                </a:solidFill>
              </a:rPr>
              <a:t>3 / 11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86160" y="366118"/>
            <a:ext cx="2268252" cy="405303"/>
          </a:xfrm>
        </p:spPr>
        <p:txBody>
          <a:bodyPr/>
          <a:lstStyle/>
          <a:p>
            <a:r>
              <a:rPr lang="ko-KR" altLang="en-US" sz="2400" dirty="0" smtClean="0"/>
              <a:t>어플리케이션</a:t>
            </a:r>
            <a:endParaRPr lang="ko-KR" altLang="en-US" sz="2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8368" y="41496"/>
            <a:ext cx="6804756" cy="7299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4132" y="889475"/>
            <a:ext cx="2124236" cy="10836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6320" y="1332847"/>
            <a:ext cx="2009837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8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로그인 창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8" y="1801310"/>
            <a:ext cx="2612659" cy="46447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92" y="1801309"/>
            <a:ext cx="2612658" cy="464472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50402" y="1332847"/>
            <a:ext cx="2009837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18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회원가입 창 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4 / 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03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8168" y="4176675"/>
            <a:ext cx="2016224" cy="702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20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20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86360" y="4428703"/>
            <a:ext cx="6857652" cy="3600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12756" y="2319912"/>
            <a:ext cx="6929660" cy="1532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ko-KR" altLang="en-US" sz="4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테스트</a:t>
            </a:r>
            <a:endParaRPr lang="en-US" altLang="ko-KR" sz="48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bg1"/>
                </a:solidFill>
              </a:rPr>
              <a:t>5 / 11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366118"/>
            <a:ext cx="1800200" cy="405303"/>
          </a:xfrm>
        </p:spPr>
        <p:txBody>
          <a:bodyPr/>
          <a:lstStyle/>
          <a:p>
            <a:r>
              <a:rPr lang="ko-KR" altLang="en-US" sz="2400" dirty="0" err="1" smtClean="0"/>
              <a:t>라즈베리파이</a:t>
            </a:r>
            <a:endParaRPr lang="ko-KR" altLang="en-US" sz="2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8368" y="41496"/>
            <a:ext cx="6804756" cy="7299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4132" y="889475"/>
            <a:ext cx="2124236" cy="10836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02384" y="1784077"/>
            <a:ext cx="6031935" cy="2691456"/>
            <a:chOff x="2626985" y="2159395"/>
            <a:chExt cx="6031935" cy="2691456"/>
          </a:xfrm>
        </p:grpSpPr>
        <p:pic>
          <p:nvPicPr>
            <p:cNvPr id="2050" name="Picture 2" descr="Image result for ì»´í¨í° ìì´ì½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836" y="2844527"/>
              <a:ext cx="1692084" cy="169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ìëì´ë¸ ìì´ì½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818" y="3780631"/>
              <a:ext cx="1044116" cy="107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ì¹´ë©ë¼ ìì´ì½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985" y="2159395"/>
              <a:ext cx="1118949" cy="1118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4086560" y="2682509"/>
              <a:ext cx="2415872" cy="595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146267" y="3780631"/>
              <a:ext cx="2356165" cy="527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25318" y="5764742"/>
            <a:ext cx="954106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카메라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키넥트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자동무빙모터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를 컴퓨터에 연결하고 있어야하는 단점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6 / 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984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366118"/>
            <a:ext cx="1800200" cy="405303"/>
          </a:xfrm>
        </p:spPr>
        <p:txBody>
          <a:bodyPr/>
          <a:lstStyle/>
          <a:p>
            <a:r>
              <a:rPr lang="ko-KR" altLang="en-US" sz="2400" dirty="0" err="1" smtClean="0"/>
              <a:t>라즈베리파이</a:t>
            </a:r>
            <a:endParaRPr lang="ko-KR" altLang="en-US" sz="2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8368" y="41496"/>
            <a:ext cx="6804756" cy="7299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4132" y="889475"/>
            <a:ext cx="2124236" cy="10836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2264" y="4716735"/>
            <a:ext cx="7923072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카메라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키넥트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와 자동무빙모터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(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아두이노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라즈베리파이에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연결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492034" y="1325190"/>
            <a:ext cx="5927547" cy="2691456"/>
            <a:chOff x="2626985" y="2159395"/>
            <a:chExt cx="5927547" cy="2691456"/>
          </a:xfrm>
        </p:grpSpPr>
        <p:pic>
          <p:nvPicPr>
            <p:cNvPr id="2052" name="Picture 4" descr="Image result for ìëì´ë¸ ìì´ì½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1818" y="3780631"/>
              <a:ext cx="1044116" cy="107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ì¹´ë©ë¼ ìì´ì½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985" y="2159395"/>
              <a:ext cx="1118949" cy="1118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4086560" y="2682509"/>
              <a:ext cx="2415872" cy="595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4146267" y="3780631"/>
              <a:ext cx="2356165" cy="527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 descr="Image result for ë¼ì¦ë² ë¦¬íì´ ìì´ì½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319" y="2670157"/>
              <a:ext cx="1708213" cy="1771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1530276" y="6272311"/>
            <a:ext cx="7923072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와이파이를 이용해 통신을 할 수 있는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라즈베리파이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덕에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휴대성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증가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ko-KR" altLang="en-US" sz="20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4933750" y="5142723"/>
            <a:ext cx="900100" cy="756084"/>
          </a:xfrm>
          <a:prstGeom prst="downArrow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7 / 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003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14152" y="366118"/>
            <a:ext cx="1800200" cy="405303"/>
          </a:xfrm>
        </p:spPr>
        <p:txBody>
          <a:bodyPr/>
          <a:lstStyle/>
          <a:p>
            <a:r>
              <a:rPr lang="ko-KR" altLang="en-US" sz="2400" dirty="0" err="1" smtClean="0"/>
              <a:t>라즈베리파이</a:t>
            </a:r>
            <a:endParaRPr lang="ko-KR" altLang="en-US" sz="24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my</a:t>
            </a:r>
          </a:p>
          <a:p>
            <a:r>
              <a:rPr lang="en-US" altLang="ko-KR" dirty="0" smtClean="0"/>
              <a:t>app.</a:t>
            </a:r>
          </a:p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4132" y="1276376"/>
            <a:ext cx="9325036" cy="5249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58368" y="41496"/>
            <a:ext cx="6804756" cy="72992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34132" y="889475"/>
            <a:ext cx="2124236" cy="10836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60" y="2091492"/>
            <a:ext cx="5796644" cy="135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900"/>
              </a:lnSpc>
            </a:pPr>
            <a:endParaRPr lang="ko-KR" altLang="en-US" sz="160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2" name="Picture 4" descr="Image result for ìëì´ë¸ ìì´ì½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41" y="3144749"/>
            <a:ext cx="1044116" cy="10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ì¹´ë©ë¼ ìì´ì½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464" y="3096020"/>
            <a:ext cx="1118949" cy="111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ë¼ì¦ë² ë¦¬íì´ ìì´ì½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624" y="956797"/>
            <a:ext cx="1349126" cy="13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136764" y="4695857"/>
            <a:ext cx="907032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&lt; </a:t>
            </a:r>
            <a:r>
              <a:rPr lang="ko-KR" altLang="en-US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ko-KR" altLang="en-US" sz="2000" b="1" dirty="0" err="1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라즈베리파이에서</a:t>
            </a:r>
            <a:r>
              <a:rPr lang="ko-KR" altLang="en-US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 테스트 </a:t>
            </a:r>
            <a:r>
              <a:rPr lang="ko-KR" altLang="en-US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중인 </a:t>
            </a:r>
            <a:r>
              <a:rPr lang="ko-KR" altLang="en-US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것들 </a:t>
            </a:r>
            <a:r>
              <a:rPr lang="en-US" altLang="ko-KR" sz="2000" b="1" dirty="0" smtClean="0">
                <a:solidFill>
                  <a:srgbClr val="E94716"/>
                </a:solidFill>
                <a:latin typeface="나눔고딕" pitchFamily="50" charset="-127"/>
                <a:ea typeface="나눔고딕" pitchFamily="50" charset="-127"/>
              </a:rPr>
              <a:t>&gt;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키넥트를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연결해 영상을 찍고 저장할 수 있을지</a:t>
            </a:r>
            <a:endParaRPr lang="en-US" altLang="ko-KR" sz="2000" b="1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000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키넥트의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영상을 실시간으로 처리해 자동 </a:t>
            </a:r>
            <a:r>
              <a:rPr lang="ko-KR" altLang="en-US" sz="2000" b="1" dirty="0" err="1" smtClean="0">
                <a:latin typeface="나눔고딕" pitchFamily="50" charset="-127"/>
                <a:ea typeface="나눔고딕" pitchFamily="50" charset="-127"/>
              </a:rPr>
              <a:t>무빙</a:t>
            </a:r>
            <a:r>
              <a:rPr lang="ko-KR" altLang="en-US" sz="2000" b="1" dirty="0" smtClean="0">
                <a:latin typeface="나눔고딕" pitchFamily="50" charset="-127"/>
                <a:ea typeface="나눔고딕" pitchFamily="50" charset="-127"/>
              </a:rPr>
              <a:t> 구현이 가능할지</a:t>
            </a:r>
          </a:p>
        </p:txBody>
      </p:sp>
      <p:sp>
        <p:nvSpPr>
          <p:cNvPr id="5" name="왼쪽/오른쪽 화살표 4"/>
          <p:cNvSpPr/>
          <p:nvPr/>
        </p:nvSpPr>
        <p:spPr>
          <a:xfrm rot="18991860">
            <a:off x="4247853" y="2670321"/>
            <a:ext cx="828092" cy="395107"/>
          </a:xfrm>
          <a:prstGeom prst="leftRightArrow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13869247">
            <a:off x="5597704" y="2705731"/>
            <a:ext cx="828092" cy="395107"/>
          </a:xfrm>
          <a:prstGeom prst="leftRightArrow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/>
              <a:t>8 / 11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2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039302" y="2088443"/>
            <a:ext cx="1548172" cy="118813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9036000" y="6912979"/>
            <a:ext cx="1423268" cy="0"/>
          </a:xfrm>
          <a:prstGeom prst="line">
            <a:avLst/>
          </a:prstGeom>
          <a:ln w="6350">
            <a:solidFill>
              <a:srgbClr val="E94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E94716"/>
          </a:solidFill>
          <a:ln w="6350">
            <a:solidFill>
              <a:srgbClr val="E947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8168" y="4176675"/>
            <a:ext cx="2016224" cy="702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900"/>
              </a:lnSpc>
            </a:pPr>
            <a:r>
              <a:rPr lang="en-US" altLang="ko-KR" sz="20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20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14352" y="4464707"/>
            <a:ext cx="692966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18408" y="2016436"/>
            <a:ext cx="6929660" cy="1915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altLang="ko-KR" sz="6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KINECT </a:t>
            </a:r>
            <a:r>
              <a:rPr lang="ko-KR" altLang="en-US" sz="60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테스트</a:t>
            </a:r>
            <a:endParaRPr lang="en-US" altLang="ko-KR" sz="60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7375526" y="6987915"/>
            <a:ext cx="2952327" cy="39224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ko-KR" sz="1800" dirty="0" smtClean="0">
                <a:solidFill>
                  <a:schemeClr val="bg1"/>
                </a:solidFill>
              </a:rPr>
              <a:t>9 / 11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어플리케이션기획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E9471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E9471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lnSpc>
            <a:spcPts val="900"/>
          </a:lnSpc>
          <a:defRPr sz="650" b="1" dirty="0" smtClean="0">
            <a:solidFill>
              <a:schemeClr val="bg1"/>
            </a:solidFill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181</Words>
  <Application>Microsoft Office PowerPoint</Application>
  <PresentationFormat>사용자 지정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HY나무M</vt:lpstr>
      <vt:lpstr>나눔고딕</vt:lpstr>
      <vt:lpstr>나눔명조</vt:lpstr>
      <vt:lpstr>맑은 고딕</vt:lpstr>
      <vt:lpstr>Aparajita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Samsung</cp:lastModifiedBy>
  <cp:revision>284</cp:revision>
  <dcterms:created xsi:type="dcterms:W3CDTF">2012-01-09T10:53:10Z</dcterms:created>
  <dcterms:modified xsi:type="dcterms:W3CDTF">2018-04-18T05:13:34Z</dcterms:modified>
</cp:coreProperties>
</file>