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65" r:id="rId2"/>
    <p:sldId id="266" r:id="rId3"/>
    <p:sldId id="281" r:id="rId4"/>
    <p:sldId id="282" r:id="rId5"/>
    <p:sldId id="283" r:id="rId6"/>
    <p:sldId id="286" r:id="rId7"/>
    <p:sldId id="284" r:id="rId8"/>
    <p:sldId id="285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B7C1"/>
    <a:srgbClr val="969FAC"/>
    <a:srgbClr val="607083"/>
    <a:srgbClr val="006666"/>
    <a:srgbClr val="43727A"/>
    <a:srgbClr val="084651"/>
    <a:srgbClr val="0947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108" y="98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9562C-79DD-4A8D-BE1D-6F8625BCFFE8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E80A7-3456-4592-BADD-529B27BD8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69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F81A-0F75-4518-9F3E-C4F3859EB2F3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24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B671-533D-419F-AB30-469C7350B345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43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C467-2FE4-4A88-BE65-5FEE8F8A1804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55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EF63-4288-40B9-9BC0-4B3BA3DCF6C4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39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6268-74FA-422C-A827-12E595090E00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41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05B2-EE15-4E6F-9173-F102FD228D10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3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E969-2F0C-465D-AA61-6A2A62D5D8A2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5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CF1B-A003-42D2-88E1-8504CA4E0C8E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41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EDEF-4C5F-4211-BA0D-0C48D1C30471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0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7505-6546-4C62-9676-A50CFE73A407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0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680B-27E2-431F-8D70-A5A071785EBD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15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9820A-345B-4F23-B347-4030C9092170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7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6400" y="1628775"/>
            <a:ext cx="9518650" cy="128183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3200" b="1" dirty="0" smtClean="0"/>
              <a:t>웹 프로그래밍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창업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88900" y="6629400"/>
            <a:ext cx="120364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023090" y="6351286"/>
            <a:ext cx="1168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</a:rPr>
              <a:t>AI &amp; CT 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연구실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28356" y="4584251"/>
            <a:ext cx="48141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강     사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김 영 진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+mn-ea"/>
              </a:rPr>
              <a:t>수업일시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2019. </a:t>
            </a:r>
            <a:r>
              <a:rPr lang="en-US" altLang="ko-KR" dirty="0" smtClean="0">
                <a:latin typeface="+mn-ea"/>
              </a:rPr>
              <a:t>03</a:t>
            </a:r>
            <a:r>
              <a:rPr lang="en-US" altLang="ko-KR" dirty="0" smtClean="0">
                <a:latin typeface="+mn-ea"/>
              </a:rPr>
              <a:t>. </a:t>
            </a:r>
            <a:r>
              <a:rPr lang="en-US" altLang="ko-KR" dirty="0" smtClean="0">
                <a:latin typeface="+mn-ea"/>
              </a:rPr>
              <a:t>05</a:t>
            </a:r>
            <a:r>
              <a:rPr lang="en-US" altLang="ko-KR" dirty="0" smtClean="0">
                <a:latin typeface="+mn-ea"/>
              </a:rPr>
              <a:t>. 16:00 ~ 18:00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소     속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한국기술교육대학교 컴퓨터공학부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이 메 일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you359@koreatech.ac.kr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2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07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81200" y="653200"/>
            <a:ext cx="9518650" cy="527616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Contents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8900" y="6629400"/>
            <a:ext cx="12036425" cy="0"/>
          </a:xfrm>
          <a:prstGeom prst="line">
            <a:avLst/>
          </a:prstGeom>
          <a:ln w="28575">
            <a:solidFill>
              <a:srgbClr val="969FAC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981200" y="322980"/>
            <a:ext cx="10144125" cy="0"/>
          </a:xfrm>
          <a:prstGeom prst="line">
            <a:avLst/>
          </a:prstGeom>
          <a:ln w="28575">
            <a:solidFill>
              <a:srgbClr val="969FAC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16059" y="1995204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</a:rPr>
              <a:t>웹 서비스</a:t>
            </a:r>
            <a:endParaRPr lang="ko-KR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6059" y="2643364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en-US" altLang="ko-KR" b="1" dirty="0" smtClean="0">
                <a:solidFill>
                  <a:schemeClr val="bg1"/>
                </a:solidFill>
              </a:rPr>
              <a:t>HTML/CSS/JS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6059" y="3291524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</a:rPr>
              <a:t>웹 프로그래밍 개요</a:t>
            </a:r>
            <a:endParaRPr lang="ko-KR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16059" y="393968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</a:rPr>
              <a:t>웹 관련 이슈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16059" y="4587844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en-US" altLang="ko-KR" b="1" dirty="0" smtClean="0">
                <a:solidFill>
                  <a:schemeClr val="bg1"/>
                </a:solidFill>
              </a:rPr>
              <a:t>GITHUB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우리가 접하는 웹 페이지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89001" y="1067647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75578" y="1027443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우리가 접하는 웹 페이지</a:t>
            </a:r>
            <a:endParaRPr lang="ko-KR" alt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475577" y="3908030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웹 포탈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475578" y="4258388"/>
            <a:ext cx="2658496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3314" name="Picture 2" descr="칸 아카데미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972" y="2297790"/>
            <a:ext cx="2647728" cy="154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886660" y="3908030"/>
            <a:ext cx="1152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블로그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카페</a:t>
            </a:r>
            <a:endParaRPr lang="ko-KR" altLang="en-US" sz="14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4886661" y="4258388"/>
            <a:ext cx="2658496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286972" y="390803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쇼핑몰</a:t>
            </a:r>
            <a:endParaRPr lang="ko-KR" altLang="en-US" sz="14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286973" y="4258388"/>
            <a:ext cx="2658496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75577" y="4339780"/>
            <a:ext cx="2658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200" dirty="0" smtClean="0"/>
              <a:t>사용자가 필요로 하는 정보 또는 그에 대한 메타데이터를 종합적으로 제공하는 사이트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886660" y="4339780"/>
            <a:ext cx="2658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200" dirty="0" smtClean="0"/>
              <a:t>개인이 가진 견해나 주장을 웹 페이지에 차곡차곡 쌓아 올리거나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블로그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타 사용자들과의 커뮤니티를 위한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카페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사이트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8299100" y="4339780"/>
            <a:ext cx="2658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200" dirty="0" smtClean="0"/>
              <a:t>웹 상에서 여러가지 물건을 종합적으로 팔 수 있도록 구축된 사이트</a:t>
            </a:r>
            <a:endParaRPr lang="ko-KR" altLang="en-US" sz="1200" dirty="0"/>
          </a:p>
        </p:txBody>
      </p:sp>
      <p:pic>
        <p:nvPicPr>
          <p:cNvPr id="1028" name="Picture 4" descr="ë¤ì´ë²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55" y="2412258"/>
            <a:ext cx="2647418" cy="132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íì¼:ë¤ì´ë² ë¸ë¡ê·¸ ìì´ì½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226" y="2422418"/>
            <a:ext cx="1322097" cy="132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íì¼:ë¤ì´ë² ì¹´í ìì´ì½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674" y="2422418"/>
            <a:ext cx="1322097" cy="132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ë§ì¼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7"/>
          <a:stretch/>
        </p:blipFill>
        <p:spPr bwMode="auto">
          <a:xfrm>
            <a:off x="8286972" y="2265680"/>
            <a:ext cx="2716407" cy="15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0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2. HTML/CSS/JS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3/17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89001" y="1067647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75578" y="1007123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HTML/CSS/JS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89001" y="1505797"/>
            <a:ext cx="51639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HTML (Hyper Text Markup Language)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CSS (Cascading Style Sheets)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JS (Java Script)</a:t>
            </a:r>
            <a:endParaRPr lang="ko-KR" altLang="en-US" sz="2000" b="1" dirty="0"/>
          </a:p>
        </p:txBody>
      </p:sp>
      <p:pic>
        <p:nvPicPr>
          <p:cNvPr id="2058" name="Picture 10" descr="https://dobsondev.com/wp-content/uploads/2017/05/css-featured-ima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970" y="2807123"/>
            <a:ext cx="6759035" cy="337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60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2. HTML/CSS/JS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89001" y="1067647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75578" y="1007123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웹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프로그래밍 개요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074" name="Picture 2" descr="fullstack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513481"/>
            <a:ext cx="3420925" cy="592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61086" y="6166084"/>
            <a:ext cx="3873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이미지 출처</a:t>
            </a:r>
            <a:r>
              <a:rPr lang="en-US" altLang="ko-KR" sz="1200" dirty="0"/>
              <a:t>: https://www.hooni.net/xe/boards/92294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3580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2. HTML/CSS/JS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89001" y="1067647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75578" y="1007123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웹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프로그래밍 개요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514670" y="6166084"/>
            <a:ext cx="2020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이미지 출처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패스트캠퍼스</a:t>
            </a:r>
            <a:endParaRPr lang="ko-KR" altLang="en-US" sz="1200" dirty="0"/>
          </a:p>
        </p:txBody>
      </p:sp>
      <p:pic>
        <p:nvPicPr>
          <p:cNvPr id="4098" name="Picture 2" descr="ì¬ì§ ì¤ëªì´ ììµëë¤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280" y="1442036"/>
            <a:ext cx="4768416" cy="476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85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2. HTML/CSS/JS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89001" y="1067647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75578" y="1007123"/>
            <a:ext cx="4382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웹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관련 이슈</a:t>
            </a:r>
            <a:r>
              <a:rPr lang="en-US" altLang="ko-KR" sz="2000" b="1" dirty="0" smtClean="0"/>
              <a:t>??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알아두면 좋을 것들</a:t>
            </a:r>
            <a:r>
              <a:rPr lang="en-US" altLang="ko-KR" sz="2000" b="1" dirty="0" smtClean="0"/>
              <a:t>~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75578" y="1860498"/>
            <a:ext cx="57253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서버 관련 에러</a:t>
            </a:r>
            <a:r>
              <a:rPr lang="en-US" altLang="ko-KR" b="1" dirty="0" smtClean="0"/>
              <a:t>(100, 200, 300…)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75578" y="2505995"/>
            <a:ext cx="57253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b="1" dirty="0" smtClean="0"/>
              <a:t>- REST API??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332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2. HTML/CSS/JS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89001" y="1067647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75578" y="1007123"/>
            <a:ext cx="1148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GITHUB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9045"/>
          <a:stretch/>
        </p:blipFill>
        <p:spPr>
          <a:xfrm>
            <a:off x="2765158" y="1407233"/>
            <a:ext cx="6588659" cy="499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2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521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78718" y="2466810"/>
            <a:ext cx="9834563" cy="965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6000" b="1" dirty="0" smtClean="0"/>
              <a:t>Q &amp; A</a:t>
            </a:r>
            <a:endParaRPr lang="ko-KR" altLang="en-US" sz="6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50800" y="6629400"/>
            <a:ext cx="120745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>
          <a:xfrm>
            <a:off x="1178718" y="3519860"/>
            <a:ext cx="9834563" cy="965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2400" b="1" dirty="0" smtClean="0"/>
              <a:t>감사합니다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9485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199</Words>
  <Application>Microsoft Office PowerPoint</Application>
  <PresentationFormat>와이드스크린</PresentationFormat>
  <Paragraphs>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Wingdings</vt:lpstr>
      <vt:lpstr>맑은 고딕</vt:lpstr>
      <vt:lpstr>Office 테마</vt:lpstr>
      <vt:lpstr>웹 프로그래밍(창업)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스마트훈련을 위한 테스트베드 설계 및 구현</dc:title>
  <dc:creator>Windows 사용자</dc:creator>
  <cp:lastModifiedBy>kim young-jin</cp:lastModifiedBy>
  <cp:revision>59</cp:revision>
  <dcterms:created xsi:type="dcterms:W3CDTF">2017-08-31T07:21:26Z</dcterms:created>
  <dcterms:modified xsi:type="dcterms:W3CDTF">2019-02-18T02:51:06Z</dcterms:modified>
</cp:coreProperties>
</file>