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2" r:id="rId5"/>
    <p:sldId id="263" r:id="rId6"/>
    <p:sldId id="264" r:id="rId7"/>
    <p:sldId id="265" r:id="rId8"/>
    <p:sldId id="258" r:id="rId9"/>
    <p:sldId id="259" r:id="rId10"/>
    <p:sldId id="261" r:id="rId11"/>
    <p:sldId id="267" r:id="rId12"/>
    <p:sldId id="260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A3E52-B997-12EB-71EF-B5DB3EA64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B4F58F-FA59-D155-8DE0-5FE8F95B7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164C2F-C9D9-CB7B-3E61-367BD198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2E4-4D6D-4925-9FE4-B2AC6E5DCB26}" type="datetimeFigureOut">
              <a:rPr lang="LID4096" smtClean="0"/>
              <a:t>04/02/2024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61F1A5-6307-680A-5F00-771DD1EE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7B932-632C-5F6A-0305-EDABCC42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126E-4996-4A3B-942D-E51C030BF11B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797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FDCAA-5DAE-2904-1A60-D56997DB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76B785-1F80-7008-9442-E08775DFA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CBC95D-1CA7-AE81-D39C-049B65C5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2E4-4D6D-4925-9FE4-B2AC6E5DCB26}" type="datetimeFigureOut">
              <a:rPr lang="LID4096" smtClean="0"/>
              <a:t>04/02/2024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3E9BDC-40C5-1BEC-F54C-9A38A846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4A8F6D-623E-8788-02AA-A7F82D98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126E-4996-4A3B-942D-E51C030BF11B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35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B30110-FB63-EDB7-0937-98B5A2098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A35035-C591-CD37-491E-814531E73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EF2150-7F39-A79E-2000-4AC1DB53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2E4-4D6D-4925-9FE4-B2AC6E5DCB26}" type="datetimeFigureOut">
              <a:rPr lang="LID4096" smtClean="0"/>
              <a:t>04/02/2024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4134B1-8922-7786-2A0B-1E73E1CD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E2375-5BF9-934A-AD0B-172C9334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126E-4996-4A3B-942D-E51C030BF11B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229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1EB4F-1E33-A4A3-041B-AA5538AD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B47DF5-BE87-8ADE-97AC-B1CC8C8C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14FCA7-9A02-B070-B88B-6D8F9DB7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2E4-4D6D-4925-9FE4-B2AC6E5DCB26}" type="datetimeFigureOut">
              <a:rPr lang="LID4096" smtClean="0"/>
              <a:t>04/02/2024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63F3D-9030-0C6A-5332-B446DF65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301DDA-2B12-FC39-32FA-FF0935DA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126E-4996-4A3B-942D-E51C030BF11B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723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4F8ED-6E66-E0BB-90CF-C627DF74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01DB82-BD58-6C51-C536-2BF2D375E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DDB19-B41B-4554-2C98-6484D0D9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2E4-4D6D-4925-9FE4-B2AC6E5DCB26}" type="datetimeFigureOut">
              <a:rPr lang="LID4096" smtClean="0"/>
              <a:t>04/02/2024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66ED2-D42F-5919-265A-F745D69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A7AF0-AA6E-1930-AECE-4D64A282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126E-4996-4A3B-942D-E51C030BF11B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688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F13AC-1B63-78CA-D23E-3F14CC54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B78FE-F70C-61BA-2D80-4F052A75F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6BE382-60B6-94C2-ECA7-C62E33862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5C4354-6E1B-0E79-9302-0F23652C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2E4-4D6D-4925-9FE4-B2AC6E5DCB26}" type="datetimeFigureOut">
              <a:rPr lang="LID4096" smtClean="0"/>
              <a:t>04/02/2024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54CB3F-0A63-C4AA-2EC1-4E77315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94826E-6D4F-AB2D-1D99-10168E6B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126E-4996-4A3B-942D-E51C030BF11B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83C21-D3FF-A5FC-2818-F70D83EB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676992-99B5-EE03-333C-5E74B8580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F4565E-7663-CCF0-9BD1-2FB66C454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523803-EF3A-D035-04B5-23341042E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9098919-588F-F775-7209-819C80B7F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27308C-0BF1-BAB8-AF77-7E319DE2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2E4-4D6D-4925-9FE4-B2AC6E5DCB26}" type="datetimeFigureOut">
              <a:rPr lang="LID4096" smtClean="0"/>
              <a:t>04/02/2024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C643CC-DD50-3A4C-7918-4BACFF79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551A51-D397-6053-3811-619C5794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126E-4996-4A3B-942D-E51C030BF11B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472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23B31-8A15-BBFB-A1C0-448C6154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320D9B-3CBF-D61D-B87F-3B45D036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2E4-4D6D-4925-9FE4-B2AC6E5DCB26}" type="datetimeFigureOut">
              <a:rPr lang="LID4096" smtClean="0"/>
              <a:t>04/02/2024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60FD4F-B956-7EFA-12F9-43774A58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3FE546-CAA7-0328-D053-2323EF56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126E-4996-4A3B-942D-E51C030BF11B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713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BB5BF7-BDF5-826C-1093-A0890D27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2E4-4D6D-4925-9FE4-B2AC6E5DCB26}" type="datetimeFigureOut">
              <a:rPr lang="LID4096" smtClean="0"/>
              <a:t>04/02/2024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3355C8-FD20-7AB3-1424-66879909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331AD2-5F61-03FB-1B98-ED148BB2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126E-4996-4A3B-942D-E51C030BF11B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833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130BC-64A6-8752-C908-460A0A3D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6404B6-E2A9-1C0F-CE50-641C2ECE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A2856E-E8FC-8DFF-EB63-3DBAB96D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58BC53-5E54-AA6E-821B-E6D0E67E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2E4-4D6D-4925-9FE4-B2AC6E5DCB26}" type="datetimeFigureOut">
              <a:rPr lang="LID4096" smtClean="0"/>
              <a:t>04/02/2024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6B394A-F165-795F-1587-3B8AA9B4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907406-5CE5-799E-9ECD-33E77768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126E-4996-4A3B-942D-E51C030BF11B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924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0C70B-ACC3-BD0C-3FDC-E2F6B3C1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DEA0D6-5F2E-2EF9-1A02-53AB38198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4E2FC-6359-B63E-99FF-5299C04A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51FF47-5DE4-DCDF-22E2-96B2C2F5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2E4-4D6D-4925-9FE4-B2AC6E5DCB26}" type="datetimeFigureOut">
              <a:rPr lang="LID4096" smtClean="0"/>
              <a:t>04/02/2024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13A32F-8FAD-74D7-A7E3-C37C7865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DBED31-B77A-C560-A9D8-EBF04310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126E-4996-4A3B-942D-E51C030BF11B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690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D9B268-31FE-F1BA-F9C7-C15DD6EB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BD5FF-9D3E-61C5-6BD2-2E395D7D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44DC10-F0CD-4D58-904A-CDB5751BE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82E4-4D6D-4925-9FE4-B2AC6E5DCB26}" type="datetimeFigureOut">
              <a:rPr lang="LID4096" smtClean="0"/>
              <a:t>04/02/2024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BB5916-DF5C-CFC5-93D9-ABD3DCD0A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2C502E-5962-AC97-3BBE-0589E2C47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4126E-4996-4A3B-942D-E51C030BF11B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3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mpactpartnerscompta.onrender.com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40D1092-EB3A-8898-185B-07FE3549CA4C}"/>
              </a:ext>
            </a:extLst>
          </p:cNvPr>
          <p:cNvSpPr txBox="1"/>
          <p:nvPr/>
        </p:nvSpPr>
        <p:spPr>
          <a:xfrm>
            <a:off x="4123953" y="176981"/>
            <a:ext cx="3944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>
                <a:latin typeface="Bodoni MT" panose="02070603080606020203" pitchFamily="18" charset="0"/>
              </a:rPr>
              <a:t>POINT D’EVOLUTION</a:t>
            </a:r>
            <a:endParaRPr lang="LID4096" sz="2800" u="sng" dirty="0">
              <a:latin typeface="Bodoni MT" panose="02070603080606020203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52DDBC-1DF2-0254-7B35-8F9D9973F8A5}"/>
              </a:ext>
            </a:extLst>
          </p:cNvPr>
          <p:cNvSpPr txBox="1"/>
          <p:nvPr/>
        </p:nvSpPr>
        <p:spPr>
          <a:xfrm>
            <a:off x="917900" y="1086682"/>
            <a:ext cx="159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Tâches réalisés</a:t>
            </a:r>
            <a:endParaRPr lang="LID4096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01831F-E586-7AE0-A8CC-9EA308D76D78}"/>
              </a:ext>
            </a:extLst>
          </p:cNvPr>
          <p:cNvSpPr txBox="1"/>
          <p:nvPr/>
        </p:nvSpPr>
        <p:spPr>
          <a:xfrm>
            <a:off x="996137" y="1568110"/>
            <a:ext cx="416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Design de l'interface</a:t>
            </a:r>
          </a:p>
          <a:p>
            <a:r>
              <a:rPr lang="fr-FR" dirty="0"/>
              <a:t>utilisateur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E2CF23-2C62-D57E-2335-19B062E5B580}"/>
              </a:ext>
            </a:extLst>
          </p:cNvPr>
          <p:cNvSpPr txBox="1"/>
          <p:nvPr/>
        </p:nvSpPr>
        <p:spPr>
          <a:xfrm>
            <a:off x="990384" y="2863435"/>
            <a:ext cx="454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Mise en place du Backend et Base de donnée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BED5AC-C649-1615-6DE4-AD3045583F3D}"/>
              </a:ext>
            </a:extLst>
          </p:cNvPr>
          <p:cNvSpPr txBox="1"/>
          <p:nvPr/>
        </p:nvSpPr>
        <p:spPr>
          <a:xfrm>
            <a:off x="1109629" y="4879889"/>
            <a:ext cx="89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Mise en place du système d'authentification et du paiement d'abonnement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16A5B7-C85C-0FB1-323E-454E31CD3D85}"/>
              </a:ext>
            </a:extLst>
          </p:cNvPr>
          <p:cNvSpPr txBox="1"/>
          <p:nvPr/>
        </p:nvSpPr>
        <p:spPr>
          <a:xfrm>
            <a:off x="839242" y="4372058"/>
            <a:ext cx="381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Tâches en instance avant déploiement</a:t>
            </a:r>
            <a:endParaRPr lang="LID4096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D31ED2-B32B-2E0C-A2D0-7948732ED38A}"/>
              </a:ext>
            </a:extLst>
          </p:cNvPr>
          <p:cNvSpPr txBox="1"/>
          <p:nvPr/>
        </p:nvSpPr>
        <p:spPr>
          <a:xfrm>
            <a:off x="990384" y="2311048"/>
            <a:ext cx="416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Mise en place Frontend</a:t>
            </a:r>
            <a:endParaRPr lang="LID4096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34C577-8B48-86F5-5420-59B2C242B1DB}"/>
              </a:ext>
            </a:extLst>
          </p:cNvPr>
          <p:cNvSpPr txBox="1"/>
          <p:nvPr/>
        </p:nvSpPr>
        <p:spPr>
          <a:xfrm>
            <a:off x="996690" y="3409996"/>
            <a:ext cx="4582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Intégration de comptes au sein de la bases de</a:t>
            </a:r>
          </a:p>
          <a:p>
            <a:r>
              <a:rPr lang="fr-FR" dirty="0"/>
              <a:t>données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1709472-261B-1BF6-7A25-E0D06F3D87B3}"/>
              </a:ext>
            </a:extLst>
          </p:cNvPr>
          <p:cNvSpPr txBox="1"/>
          <p:nvPr/>
        </p:nvSpPr>
        <p:spPr>
          <a:xfrm>
            <a:off x="10391281" y="284702"/>
            <a:ext cx="1605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Dates : </a:t>
            </a:r>
            <a:r>
              <a:rPr lang="fr-FR" sz="1400" dirty="0"/>
              <a:t>02/04/2024</a:t>
            </a:r>
            <a:endParaRPr lang="LID4096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80714B-D7FF-78CB-D23C-67F92B32A36B}"/>
              </a:ext>
            </a:extLst>
          </p:cNvPr>
          <p:cNvSpPr txBox="1"/>
          <p:nvPr/>
        </p:nvSpPr>
        <p:spPr>
          <a:xfrm>
            <a:off x="1109629" y="5816929"/>
            <a:ext cx="89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Mise en place du protocole de sécurité des données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F5009B-1B66-D4C8-92A5-3A6B40E55EA1}"/>
              </a:ext>
            </a:extLst>
          </p:cNvPr>
          <p:cNvSpPr txBox="1"/>
          <p:nvPr/>
        </p:nvSpPr>
        <p:spPr>
          <a:xfrm>
            <a:off x="1109629" y="5335501"/>
            <a:ext cx="89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Mise en place du système de paiement d'abonnement</a:t>
            </a:r>
          </a:p>
        </p:txBody>
      </p:sp>
    </p:spTree>
    <p:extLst>
      <p:ext uri="{BB962C8B-B14F-4D97-AF65-F5344CB8AC3E}">
        <p14:creationId xmlns:p14="http://schemas.microsoft.com/office/powerpoint/2010/main" val="238455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1602385-41C4-9F10-61E5-0297C718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068"/>
            <a:ext cx="12192000" cy="57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9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F1D437F-ABCB-9505-CA6C-C4A70483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409"/>
            <a:ext cx="12192000" cy="566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6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hlinkClick r:id="rId2"/>
            <a:extLst>
              <a:ext uri="{FF2B5EF4-FFF2-40B4-BE49-F238E27FC236}">
                <a16:creationId xmlns:a16="http://schemas.microsoft.com/office/drawing/2014/main" id="{2271D02C-1BD9-3622-B567-2B04596A2381}"/>
              </a:ext>
            </a:extLst>
          </p:cNvPr>
          <p:cNvSpPr txBox="1"/>
          <p:nvPr/>
        </p:nvSpPr>
        <p:spPr>
          <a:xfrm>
            <a:off x="3726425" y="10640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2"/>
              </a:rPr>
              <a:t>https://impactpartnerscompta.onrender.com/</a:t>
            </a:r>
            <a:r>
              <a:rPr lang="fr-FR" dirty="0"/>
              <a:t>   </a:t>
            </a:r>
            <a:endParaRPr lang="LID4096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65E701-18B2-91BB-6BCD-62BA9183D1D4}"/>
              </a:ext>
            </a:extLst>
          </p:cNvPr>
          <p:cNvSpPr txBox="1"/>
          <p:nvPr/>
        </p:nvSpPr>
        <p:spPr>
          <a:xfrm>
            <a:off x="1691148" y="2438400"/>
            <a:ext cx="9006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Un déploiement provisoire a été fait sur ce lien pour essai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122306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0430DE2-2D19-2577-7877-E6B2E727109A}"/>
              </a:ext>
            </a:extLst>
          </p:cNvPr>
          <p:cNvSpPr txBox="1"/>
          <p:nvPr/>
        </p:nvSpPr>
        <p:spPr>
          <a:xfrm>
            <a:off x="1691148" y="2438400"/>
            <a:ext cx="9006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SHEMAS DE BASE DE DONNE ET INTEGRATION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370325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E94AC18-3C00-F303-332D-D4D3B363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209550"/>
            <a:ext cx="116681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6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F077574-E5B6-481E-FD63-250E4C73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641"/>
            <a:ext cx="12192000" cy="58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2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AF0E79-E241-096F-89B5-7BEC46F0D7D8}"/>
              </a:ext>
            </a:extLst>
          </p:cNvPr>
          <p:cNvSpPr txBox="1"/>
          <p:nvPr/>
        </p:nvSpPr>
        <p:spPr>
          <a:xfrm>
            <a:off x="1691148" y="2438400"/>
            <a:ext cx="9006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DESIGN GRAPHIQUE ET INTEGRATION EN CODE FRONTEND DE L’INTERFACE 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161793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4E95280-DC7A-EF48-0BEC-9195810B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251"/>
            <a:ext cx="12192000" cy="56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4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9AE67A-FCA2-C7FE-06B9-752C749A7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996"/>
            <a:ext cx="12192000" cy="56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8996378-F84C-A2FD-48B0-BE1B4B0AC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993"/>
            <a:ext cx="12192000" cy="56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C6EABB4-E9EF-851F-D180-A1E5613E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973"/>
            <a:ext cx="12192000" cy="55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1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9D04F41-52CD-0E94-BB70-4FFE012D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684"/>
            <a:ext cx="12192000" cy="57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5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54D5583-BFC0-9636-4CCB-E9B1A597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631"/>
            <a:ext cx="12192000" cy="5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5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367CED7-20D9-8182-0637-C11D464C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494"/>
            <a:ext cx="12192000" cy="56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96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108</Words>
  <Application>Microsoft Office PowerPoint</Application>
  <PresentationFormat>Grand écran</PresentationFormat>
  <Paragraphs>17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Bodoni MT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Dossou Léopold TOTON</dc:creator>
  <cp:lastModifiedBy>Dossou Léopold TOTON</cp:lastModifiedBy>
  <cp:revision>2</cp:revision>
  <dcterms:created xsi:type="dcterms:W3CDTF">2024-04-02T08:12:53Z</dcterms:created>
  <dcterms:modified xsi:type="dcterms:W3CDTF">2024-04-02T08:31:43Z</dcterms:modified>
</cp:coreProperties>
</file>