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4" r:id="rId3"/>
    <p:sldId id="258" r:id="rId4"/>
    <p:sldId id="257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8AF15-E6E1-49F6-B2C4-789B215D1AD6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F0EDB-B42B-4B6F-A944-7DB72B9D0EC2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745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AD530B-8EC8-4709-B322-33BDFA1ED3DA}" type="slidenum">
              <a:rPr kumimoji="0" lang="de-DE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353B48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de-DE" sz="1200" b="0" i="0" u="none" strike="noStrike" kern="1200" cap="none" spc="0" normalizeH="0" baseline="0" noProof="0" dirty="0">
              <a:ln>
                <a:noFill/>
              </a:ln>
              <a:solidFill>
                <a:srgbClr val="353B48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30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F3878-C59F-7438-59EF-9DD0CEBBF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DE05E-69C7-4F9E-3D90-60D80C78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F0B8A-E8D6-A1BA-C4FC-8AB5FD74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23C4-4A9F-4A12-B529-6E351F17F87B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C4017-14EA-D2BA-B768-24BC95FB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6860C-9B90-DE0E-1F92-1502178C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08A-66B2-4C6E-8341-27F9F44FCC0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15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AC610-BA98-CB0E-6C2F-0AD37A77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8701EF-260D-1A06-EE81-FE640FD3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95C251-7492-6563-DD54-8FCE7D72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23C4-4A9F-4A12-B529-6E351F17F87B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4AE2C-4095-7E76-AB03-182A4174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9F8717-ED3D-12E2-0853-A5FEEDEB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08A-66B2-4C6E-8341-27F9F44FCC0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652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9C5429-46E6-39DC-14FF-4E20F3949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33820E-8D01-4B93-47AA-A327B7979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43B6D-EEA4-F7B4-5BD4-0AA739B0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23C4-4A9F-4A12-B529-6E351F17F87B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69EC09-C9C2-1395-131C-C17A4C16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EC8285-F353-7571-C770-3C6344B2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08A-66B2-4C6E-8341-27F9F44FCC0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012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3741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EBCA8-0643-BC2C-45E6-3AB703FE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9D602-359D-C1DC-C6E2-F60AB49B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3D9CAA-136D-EA4D-7EDA-22F90A2A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23C4-4A9F-4A12-B529-6E351F17F87B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819C6-E875-26AE-2E53-C5E5DE02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56DD17-A6F3-CD19-9C7F-7057B766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08A-66B2-4C6E-8341-27F9F44FCC0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031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6DB92-37E0-0E90-B00E-DB861543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F6F93-FC8A-1334-B043-E30E15D7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B9E8F7-A939-97A4-E8C7-E6BC13A8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23C4-4A9F-4A12-B529-6E351F17F87B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2B7BC4-58D5-864E-0FF6-E6381A2A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746C3E-5CF8-712D-B750-0ECE9CCB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08A-66B2-4C6E-8341-27F9F44FCC0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172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A19AF-02E0-AF76-C404-6D4F5612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424B7-FB99-DF5E-EB55-748E41D14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E41C05-6F71-B48E-1ACC-B1FC46F73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21BE2-BB15-5296-6B3C-3BC5D261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23C4-4A9F-4A12-B529-6E351F17F87B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41D3A6-2B06-09EF-B56F-71D79CD3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21B4D2-AACF-3AFC-3A8F-2E1D9961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08A-66B2-4C6E-8341-27F9F44FCC0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058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965C2-BC75-5004-983B-435B2402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A4B72-7B43-197C-BBF0-A6D65022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35015-9CFD-D1A0-A1E5-77DB5C27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E83ECF-FE74-EA82-3BBD-6D87532C6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509540-4ECE-6FB3-A795-BA16691CB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3D39A3-9274-75A2-F074-6D4665DD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23C4-4A9F-4A12-B529-6E351F17F87B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0E2A59-71ED-4CA9-30CD-DA1B97D4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0C69D8-1C3C-A36F-ACBC-108FD053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08A-66B2-4C6E-8341-27F9F44FCC0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58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F6036-48A8-6838-0592-75512DDF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537099-B915-A060-BA6F-82B29E43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23C4-4A9F-4A12-B529-6E351F17F87B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839C6C-80D9-412F-BA86-38AC516D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38F943-FB6F-E510-53DF-D59E3F4E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08A-66B2-4C6E-8341-27F9F44FCC0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948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ECE7FE-D370-4DCE-0149-38F29F1A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23C4-4A9F-4A12-B529-6E351F17F87B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D9662B-20D4-2847-F536-4438ACDA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0E4587-C626-577F-B3C5-0F390937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08A-66B2-4C6E-8341-27F9F44FCC0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568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40474-B1B7-CA80-B92D-816E5F48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931D7-862C-5E53-EFF8-BE4C6234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3B215D-12E4-9CC8-0BF1-A9D22CEAD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3992E5-ED1A-9C07-1940-30C52A11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23C4-4A9F-4A12-B529-6E351F17F87B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F78978-2D3C-E844-B8D3-9D356182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E117B2-8896-D24A-F0DF-74A4FC00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08A-66B2-4C6E-8341-27F9F44FCC0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002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ED16A-020E-DB24-C739-2E4A75DA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1161B3-CFD6-CCC9-1153-67331799C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27FA14-961D-816A-84E9-ABC7D159C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0A97FA-4861-90EC-9EDC-1D1C37C0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23C4-4A9F-4A12-B529-6E351F17F87B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E882DE-4B02-CEE7-5DB7-14613725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2FFD56-E566-03ED-B2CD-9B1EDEF9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08A-66B2-4C6E-8341-27F9F44FCC0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537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.xml"/><Relationship Id="rId7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400DCA-704F-03A4-E6E7-6CB54A8D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F8B6EC-1D70-6894-8475-E8A92385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67E15-E458-18FB-8EA1-5F10C727C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23C4-4A9F-4A12-B529-6E351F17F87B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0999D5-EA73-9410-5CDA-DAB6D1A27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AE0E8-ACF4-9288-DCB7-82BBADE97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308A-66B2-4C6E-8341-27F9F44FCC00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61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D2037D5-9F9A-4CC9-98B0-68BDD36B02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50551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51" imgH="450" progId="TCLayout.ActiveDocument.1">
                  <p:embed/>
                </p:oleObj>
              </mc:Choice>
              <mc:Fallback>
                <p:oleObj name="think-cell Slide" r:id="rId6" imgW="451" imgH="45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D2037D5-9F9A-4CC9-98B0-68BDD36B0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E612F5A-FB47-481F-9DE2-4A75D564380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kern="0" baseline="0" dirty="0" err="1">
              <a:solidFill>
                <a:schemeClr val="tx1"/>
              </a:solidFill>
              <a:latin typeface="Segoe UI Black" panose="020B0A02040204020203" pitchFamily="34" charset="0"/>
              <a:ea typeface="+mj-ea"/>
              <a:cs typeface="+mj-cs"/>
              <a:sym typeface="Segoe UI Black" panose="020B0A0204020402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68680" y="384048"/>
            <a:ext cx="10744200" cy="866648"/>
          </a:xfrm>
          <a:prstGeom prst="rect">
            <a:avLst/>
          </a:prstGeom>
        </p:spPr>
        <p:txBody>
          <a:bodyPr vert="horz" lIns="0" tIns="0" rIns="0" bIns="0" numCol="1" rtlCol="0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Text"/>
          <p:cNvSpPr>
            <a:spLocks noGrp="1"/>
          </p:cNvSpPr>
          <p:nvPr>
            <p:ph type="body" idx="1"/>
          </p:nvPr>
        </p:nvSpPr>
        <p:spPr>
          <a:xfrm>
            <a:off x="868680" y="1399032"/>
            <a:ext cx="10744200" cy="4928616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" hidden="1"/>
          <p:cNvSpPr>
            <a:spLocks noGrp="1"/>
          </p:cNvSpPr>
          <p:nvPr>
            <p:ph type="dt" sz="half" idx="2"/>
          </p:nvPr>
        </p:nvSpPr>
        <p:spPr>
          <a:xfrm>
            <a:off x="457200" y="6864350"/>
            <a:ext cx="314325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l">
              <a:defRPr sz="300">
                <a:solidFill>
                  <a:schemeClr val="accent4"/>
                </a:solidFill>
              </a:defRPr>
            </a:lvl1pPr>
          </a:lstStyle>
          <a:p>
            <a:fld id="{7ECE2914-4E17-487A-A4E5-C87617449E51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" hidden="1"/>
          <p:cNvSpPr>
            <a:spLocks noGrp="1"/>
          </p:cNvSpPr>
          <p:nvPr>
            <p:ph type="ftr" sz="quarter" idx="3"/>
          </p:nvPr>
        </p:nvSpPr>
        <p:spPr>
          <a:xfrm>
            <a:off x="771525" y="6864350"/>
            <a:ext cx="533400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ctr">
              <a:defRPr sz="3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" hidden="1"/>
          <p:cNvSpPr>
            <a:spLocks noGrp="1"/>
          </p:cNvSpPr>
          <p:nvPr>
            <p:ph type="sldNum" sz="quarter" idx="4"/>
          </p:nvPr>
        </p:nvSpPr>
        <p:spPr>
          <a:xfrm>
            <a:off x="1304925" y="6864350"/>
            <a:ext cx="152400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r">
              <a:defRPr sz="300">
                <a:solidFill>
                  <a:schemeClr val="accent4"/>
                </a:solidFill>
              </a:defRPr>
            </a:lvl1pPr>
          </a:lstStyle>
          <a:p>
            <a:fld id="{8F63CC74-D785-4C96-8C6E-EB177D1B9A1D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7BCDC7-33E6-4E0D-8470-BD003682192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09789" y="384048"/>
            <a:ext cx="711200" cy="616373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3729416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3200" ker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700"/>
        </a:spcBef>
        <a:buFont typeface="Arial" panose="020B0604020202020204" pitchFamily="34" charset="0"/>
        <a:buChar char="​"/>
        <a:defRPr sz="2400" kern="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spcBef>
          <a:spcPts val="700"/>
        </a:spcBef>
        <a:buFont typeface="Arial" panose="020B0604020202020204" pitchFamily="34" charset="0"/>
        <a:buChar char="​"/>
        <a:defRPr sz="2400" kern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spcBef>
          <a:spcPts val="700"/>
        </a:spcBef>
        <a:buFont typeface="Arial" panose="020B0604020202020204" pitchFamily="34" charset="0"/>
        <a:buChar char="•"/>
        <a:defRPr sz="2400" kern="0">
          <a:solidFill>
            <a:schemeClr val="tx1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0">
          <a:solidFill>
            <a:schemeClr val="tx1"/>
          </a:solidFill>
          <a:latin typeface="+mn-lt"/>
          <a:ea typeface="+mn-ea"/>
          <a:cs typeface="+mn-cs"/>
        </a:defRPr>
      </a:lvl4pPr>
      <a:lvl5pPr marL="756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5pPr>
      <a:lvl6pPr marL="1008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7pPr>
      <a:lvl8pPr marL="1512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8pPr>
      <a:lvl9pPr marL="1764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1pPr>
      <a:lvl2pPr marL="252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2pPr>
      <a:lvl3pPr marL="504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3pPr>
      <a:lvl4pPr marL="756000" algn="l" defTabSz="914400" rtl="0" eaLnBrk="1" latinLnBrk="0" hangingPunct="1">
        <a:defRPr sz="200" kern="0">
          <a:solidFill>
            <a:schemeClr val="tx1"/>
          </a:solidFill>
          <a:latin typeface="+mn-lt"/>
          <a:ea typeface="+mn-ea"/>
          <a:cs typeface="+mn-cs"/>
        </a:defRPr>
      </a:lvl4pPr>
      <a:lvl5pPr marL="1008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5pPr>
      <a:lvl6pPr marL="1260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6pPr>
      <a:lvl7pPr marL="1512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7pPr>
      <a:lvl8pPr marL="1764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8pPr>
      <a:lvl9pPr marL="2016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4">
          <p15:clr>
            <a:srgbClr val="C35EA4"/>
          </p15:clr>
        </p15:guide>
        <p15:guide id="2" pos="73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71590B-2C43-48AA-A658-23ED991032C7}"/>
              </a:ext>
            </a:extLst>
          </p:cNvPr>
          <p:cNvSpPr/>
          <p:nvPr/>
        </p:nvSpPr>
        <p:spPr>
          <a:xfrm>
            <a:off x="0" y="0"/>
            <a:ext cx="463005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1200" cap="none" spc="0" normalizeH="0" baseline="0" noProof="0">
              <a:ln>
                <a:noFill/>
              </a:ln>
              <a:solidFill>
                <a:srgbClr val="F5F6FA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4752237" y="219323"/>
            <a:ext cx="4604170" cy="49244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5F6FA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Propostion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5F6FA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de Logo </a:t>
            </a:r>
            <a:endParaRPr kumimoji="0" lang="de-DE" altLang="de-DE" sz="3200" b="1" i="0" u="none" strike="noStrike" kern="1200" cap="none" spc="300" normalizeH="0" baseline="0" noProof="0" dirty="0">
              <a:ln>
                <a:noFill/>
              </a:ln>
              <a:solidFill>
                <a:srgbClr val="7F8FA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9" name="!!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421215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000" b="0" i="0" u="none" strike="noStrike" kern="0" cap="none" spc="0" normalizeH="0" baseline="0" noProof="0" dirty="0" err="1">
              <a:ln>
                <a:noFill/>
              </a:ln>
              <a:solidFill>
                <a:srgbClr val="F5F6FA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18" name="!!Oval 17">
            <a:extLst>
              <a:ext uri="{FF2B5EF4-FFF2-40B4-BE49-F238E27FC236}">
                <a16:creationId xmlns:a16="http://schemas.microsoft.com/office/drawing/2014/main" id="{3ADE76D0-3EF0-4443-9FE4-F69DF5A6352C}"/>
              </a:ext>
            </a:extLst>
          </p:cNvPr>
          <p:cNvSpPr/>
          <p:nvPr/>
        </p:nvSpPr>
        <p:spPr>
          <a:xfrm>
            <a:off x="5772342" y="5809130"/>
            <a:ext cx="228600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000" b="0" i="0" u="none" strike="noStrike" kern="0" cap="none" spc="0" normalizeH="0" baseline="0" noProof="0" dirty="0" err="1">
              <a:ln>
                <a:noFill/>
              </a:ln>
              <a:solidFill>
                <a:srgbClr val="F5F6FA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19" name="!!Oval 18">
            <a:extLst>
              <a:ext uri="{FF2B5EF4-FFF2-40B4-BE49-F238E27FC236}">
                <a16:creationId xmlns:a16="http://schemas.microsoft.com/office/drawing/2014/main" id="{80E8ABFB-5DA4-4C32-AD2D-EF2F8AC7D995}"/>
              </a:ext>
            </a:extLst>
          </p:cNvPr>
          <p:cNvSpPr/>
          <p:nvPr/>
        </p:nvSpPr>
        <p:spPr>
          <a:xfrm>
            <a:off x="6123469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000" b="0" i="0" u="none" strike="noStrike" kern="0" cap="none" spc="0" normalizeH="0" baseline="0" noProof="0" dirty="0" err="1">
              <a:ln>
                <a:noFill/>
              </a:ln>
              <a:solidFill>
                <a:srgbClr val="F5F6FA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185DD9D-8871-414C-A4F6-F52E6DE69C3A}"/>
              </a:ext>
            </a:extLst>
          </p:cNvPr>
          <p:cNvSpPr/>
          <p:nvPr/>
        </p:nvSpPr>
        <p:spPr>
          <a:xfrm>
            <a:off x="6474596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000" b="0" i="0" u="none" strike="noStrike" kern="0" cap="none" spc="0" normalizeH="0" baseline="0" noProof="0" dirty="0" err="1">
              <a:ln>
                <a:noFill/>
              </a:ln>
              <a:solidFill>
                <a:srgbClr val="F5F6FA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C524F8-51A9-4142-B10B-2FCD35209B09}"/>
              </a:ext>
            </a:extLst>
          </p:cNvPr>
          <p:cNvSpPr/>
          <p:nvPr/>
        </p:nvSpPr>
        <p:spPr>
          <a:xfrm>
            <a:off x="6825722" y="5809130"/>
            <a:ext cx="228600" cy="2286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000" b="0" i="0" u="none" strike="noStrike" kern="0" cap="none" spc="0" normalizeH="0" baseline="0" noProof="0" dirty="0" err="1">
              <a:ln>
                <a:noFill/>
              </a:ln>
              <a:solidFill>
                <a:srgbClr val="F5F6FA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C31449-A6DD-47DD-912E-64882D9E16C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485" r="17485"/>
          <a:stretch/>
        </p:blipFill>
        <p:spPr>
          <a:xfrm>
            <a:off x="558207" y="1635541"/>
            <a:ext cx="4476626" cy="4587460"/>
          </a:xfrm>
          <a:prstGeom prst="ellipse">
            <a:avLst/>
          </a:prstGeom>
          <a:ln>
            <a:solidFill>
              <a:schemeClr val="bg2"/>
            </a:solidFill>
          </a:ln>
        </p:spPr>
      </p:pic>
      <p:sp>
        <p:nvSpPr>
          <p:cNvPr id="24" name="TextBox 6">
            <a:extLst>
              <a:ext uri="{FF2B5EF4-FFF2-40B4-BE49-F238E27FC236}">
                <a16:creationId xmlns:a16="http://schemas.microsoft.com/office/drawing/2014/main" id="{705E4269-AC07-48E3-8F85-59FC615593CC}"/>
              </a:ext>
            </a:extLst>
          </p:cNvPr>
          <p:cNvSpPr txBox="1"/>
          <p:nvPr/>
        </p:nvSpPr>
        <p:spPr>
          <a:xfrm>
            <a:off x="7157169" y="1377000"/>
            <a:ext cx="3748129" cy="49244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de-DE" sz="3200" u="sng" spc="300" dirty="0" err="1">
                <a:solidFill>
                  <a:srgbClr val="F5F6FA"/>
                </a:solidFill>
                <a:latin typeface="Segoe UI Semibold"/>
              </a:rPr>
              <a:t>JeGarDE</a:t>
            </a:r>
            <a:r>
              <a:rPr lang="fr-FR" altLang="de-DE" sz="3200" u="sng" spc="300" dirty="0">
                <a:solidFill>
                  <a:srgbClr val="F5F6FA"/>
                </a:solidFill>
                <a:latin typeface="Segoe UI Semibold"/>
              </a:rPr>
              <a:t> Demain </a:t>
            </a:r>
            <a:endParaRPr kumimoji="0" lang="fr-FR" altLang="de-DE" sz="3200" b="0" i="0" u="sng" strike="noStrike" kern="1200" cap="none" spc="300" normalizeH="0" baseline="0" noProof="0" dirty="0">
              <a:ln>
                <a:noFill/>
              </a:ln>
              <a:solidFill>
                <a:srgbClr val="F5F6FA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5ECB1A7F-13A3-4102-A5A4-5DD2E53379B9}"/>
              </a:ext>
            </a:extLst>
          </p:cNvPr>
          <p:cNvSpPr txBox="1"/>
          <p:nvPr/>
        </p:nvSpPr>
        <p:spPr>
          <a:xfrm>
            <a:off x="1342933" y="879931"/>
            <a:ext cx="418704" cy="1015663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6000" b="0" i="0" u="none" strike="noStrike" kern="1200" cap="none" spc="0" normalizeH="0" baseline="0" noProof="0" dirty="0">
                <a:ln>
                  <a:noFill/>
                </a:ln>
                <a:solidFill>
                  <a:srgbClr val="353B48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!</a:t>
            </a: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1019B3B1-470B-4C52-80F5-216313333FCA}"/>
              </a:ext>
            </a:extLst>
          </p:cNvPr>
          <p:cNvSpPr txBox="1"/>
          <p:nvPr/>
        </p:nvSpPr>
        <p:spPr>
          <a:xfrm rot="502354">
            <a:off x="1793387" y="879932"/>
            <a:ext cx="418704" cy="1015663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6000" b="0" i="0" u="none" strike="noStrike" kern="1200" cap="none" spc="0" normalizeH="0" baseline="0" noProof="0" dirty="0">
                <a:ln>
                  <a:noFill/>
                </a:ln>
                <a:solidFill>
                  <a:srgbClr val="353B48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!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A232EBF2-3323-4454-934E-260D3DDEE7AF}"/>
              </a:ext>
            </a:extLst>
          </p:cNvPr>
          <p:cNvSpPr txBox="1"/>
          <p:nvPr/>
        </p:nvSpPr>
        <p:spPr>
          <a:xfrm>
            <a:off x="6703196" y="4051754"/>
            <a:ext cx="3389543" cy="129266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de-DE" sz="2800" b="0" i="0" u="none" strike="noStrike" kern="1200" cap="none" spc="300" normalizeH="0" baseline="0" noProof="0" dirty="0">
                <a:ln>
                  <a:noFill/>
                </a:ln>
                <a:solidFill>
                  <a:srgbClr val="F5F6FA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ALLONS A LA DECOUVERTE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de-DE" sz="2800" b="0" i="0" u="none" strike="noStrike" kern="1200" cap="none" spc="300" normalizeH="0" baseline="0" noProof="0" dirty="0">
                <a:ln>
                  <a:noFill/>
                </a:ln>
                <a:solidFill>
                  <a:srgbClr val="F5F6FA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Des Esquisse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270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45DC1C6-3D69-C8B6-13DF-293E52C21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0" y="167476"/>
            <a:ext cx="7605223" cy="477815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2DD3BFE-609D-C2E8-DDCE-AA6A0985F722}"/>
              </a:ext>
            </a:extLst>
          </p:cNvPr>
          <p:cNvSpPr txBox="1"/>
          <p:nvPr/>
        </p:nvSpPr>
        <p:spPr>
          <a:xfrm>
            <a:off x="8150942" y="167476"/>
            <a:ext cx="4041058" cy="560153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lvl="0"/>
            <a:r>
              <a:rPr kumimoji="0" lang="fr-FR" altLang="de-DE" sz="2800" b="0" i="0" u="none" strike="noStrike" kern="1200" cap="none" spc="300" normalizeH="0" baseline="0" noProof="0" dirty="0">
                <a:ln>
                  <a:noFill/>
                </a:ln>
                <a:solidFill>
                  <a:srgbClr val="F5F6FA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01</a:t>
            </a:r>
          </a:p>
          <a:p>
            <a:pPr lvl="0"/>
            <a:endParaRPr kumimoji="0" lang="fr-FR" altLang="de-DE" sz="2800" b="0" i="0" u="none" strike="noStrike" kern="1200" cap="none" spc="300" normalizeH="0" baseline="0" noProof="0" dirty="0">
              <a:ln>
                <a:noFill/>
              </a:ln>
              <a:solidFill>
                <a:srgbClr val="F5F6FA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lvl="0"/>
            <a:r>
              <a:rPr kumimoji="0" lang="fr-FR" altLang="de-DE" sz="2800" b="0" i="0" u="none" strike="noStrike" kern="1200" cap="none" spc="300" normalizeH="0" baseline="0" noProof="0" dirty="0">
                <a:ln>
                  <a:noFill/>
                </a:ln>
                <a:solidFill>
                  <a:srgbClr val="F5F6FA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Ce</a:t>
            </a:r>
            <a:r>
              <a:rPr kumimoji="0" lang="fr-FR" altLang="de-DE" sz="2800" b="0" i="0" u="none" strike="noStrike" kern="1200" cap="none" spc="300" normalizeH="0" noProof="0" dirty="0">
                <a:ln>
                  <a:noFill/>
                </a:ln>
                <a:solidFill>
                  <a:srgbClr val="F5F6FA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logo dans sa forme nature représente des feuilles, symboles de floraisons et de labeur, par qui ont peut voir un beau couché de soleil, symbole de l’avenir…</a:t>
            </a:r>
          </a:p>
          <a:p>
            <a:pPr lvl="0"/>
            <a:r>
              <a:rPr lang="fr-FR" altLang="de-DE" sz="2800" spc="300" dirty="0">
                <a:solidFill>
                  <a:srgbClr val="F5F6FA"/>
                </a:solidFill>
                <a:latin typeface="Segoe UI Semibold"/>
              </a:rPr>
              <a:t>De Demain</a:t>
            </a:r>
            <a:endParaRPr kumimoji="0" lang="fr-FR" altLang="de-DE" sz="2800" b="0" i="0" u="none" strike="noStrike" kern="1200" cap="none" spc="300" normalizeH="0" noProof="0" dirty="0">
              <a:ln>
                <a:noFill/>
              </a:ln>
              <a:solidFill>
                <a:srgbClr val="F5F6FA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1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E45B703-B4F8-E7DE-9EB2-21C22A50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7" y="182795"/>
            <a:ext cx="6463040" cy="4507192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DF1EBE2F-BB9D-1253-FFB6-90B3E159129D}"/>
              </a:ext>
            </a:extLst>
          </p:cNvPr>
          <p:cNvSpPr txBox="1"/>
          <p:nvPr/>
        </p:nvSpPr>
        <p:spPr>
          <a:xfrm>
            <a:off x="8150942" y="167476"/>
            <a:ext cx="4041058" cy="43088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lvl="0"/>
            <a:r>
              <a:rPr kumimoji="0" lang="fr-FR" altLang="de-DE" sz="2800" b="0" i="0" u="none" strike="noStrike" kern="1200" cap="none" spc="300" normalizeH="0" baseline="0" noProof="0" dirty="0">
                <a:ln>
                  <a:noFill/>
                </a:ln>
                <a:solidFill>
                  <a:srgbClr val="F5F6FA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02</a:t>
            </a:r>
          </a:p>
          <a:p>
            <a:pPr lvl="0"/>
            <a:endParaRPr kumimoji="0" lang="fr-FR" altLang="de-DE" sz="2800" b="0" i="0" u="none" strike="noStrike" kern="1200" cap="none" spc="300" normalizeH="0" baseline="0" noProof="0" dirty="0">
              <a:ln>
                <a:noFill/>
              </a:ln>
              <a:solidFill>
                <a:srgbClr val="F5F6FA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lvl="0"/>
            <a:r>
              <a:rPr kumimoji="0" lang="fr-FR" altLang="de-DE" sz="2800" b="0" i="0" u="none" strike="noStrike" kern="1200" cap="none" spc="300" normalizeH="0" baseline="0" noProof="0" dirty="0">
                <a:ln>
                  <a:noFill/>
                </a:ln>
                <a:solidFill>
                  <a:srgbClr val="F5F6FA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Ce</a:t>
            </a:r>
            <a:r>
              <a:rPr kumimoji="0" lang="fr-FR" altLang="de-DE" sz="2800" b="0" i="0" u="none" strike="noStrike" kern="1200" cap="none" spc="300" normalizeH="0" noProof="0" dirty="0">
                <a:ln>
                  <a:noFill/>
                </a:ln>
                <a:solidFill>
                  <a:srgbClr val="F5F6FA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logo avec une dominance du vert fait montre d’une porte vers l’avenir, montrant votre rôle de garant de l’avenir à travers l’innovation!</a:t>
            </a:r>
          </a:p>
        </p:txBody>
      </p:sp>
    </p:spTree>
    <p:extLst>
      <p:ext uri="{BB962C8B-B14F-4D97-AF65-F5344CB8AC3E}">
        <p14:creationId xmlns:p14="http://schemas.microsoft.com/office/powerpoint/2010/main" val="336359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afMjsWiZAvtFQNKyrA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extraClrSchemeLst/>
  <a:custClrLst/>
  <a:extLst>
    <a:ext uri="{05A4C25C-085E-4340-85A3-A5531E510DB2}">
      <thm15:themeFamily xmlns:thm15="http://schemas.microsoft.com/office/thememl/2012/main" name="YouTube Template.potx" id="{09A9FD79-4AD2-4296-A2DD-9F92A25C9D11}" vid="{BFDEAB75-776D-4FD4-B1CD-15298D2A28B5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75</Words>
  <Application>Microsoft Office PowerPoint</Application>
  <PresentationFormat>Grand écran</PresentationFormat>
  <Paragraphs>14</Paragraphs>
  <Slides>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 Black</vt:lpstr>
      <vt:lpstr>Segoe UI Semibold</vt:lpstr>
      <vt:lpstr>Thème Office</vt:lpstr>
      <vt:lpstr>Level up! PowerPoint</vt:lpstr>
      <vt:lpstr>think-cell Slide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Dossou Léopold TOTON</dc:creator>
  <cp:lastModifiedBy>Dossou Léopold TOTON</cp:lastModifiedBy>
  <cp:revision>2</cp:revision>
  <dcterms:created xsi:type="dcterms:W3CDTF">2024-06-18T18:48:30Z</dcterms:created>
  <dcterms:modified xsi:type="dcterms:W3CDTF">2024-06-18T18:57:02Z</dcterms:modified>
</cp:coreProperties>
</file>