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8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4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596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960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37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666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59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866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107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39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127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566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7F83-6C26-4FFD-B1F8-C3D18829BED7}" type="datetimeFigureOut">
              <a:rPr lang="LID4096" smtClean="0"/>
              <a:t>10/21/2024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B211-4533-4BCB-9363-DB614EAB38B4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8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B2ECBAB-67D2-E366-0C97-75B67028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327"/>
            <a:ext cx="6858000" cy="44791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D91FD6-94C2-66B7-B65C-2D24677FC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4781"/>
            <a:ext cx="6858000" cy="42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57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Dossou Léopold TOTON</dc:creator>
  <cp:lastModifiedBy>Dossou Léopold TOTON</cp:lastModifiedBy>
  <cp:revision>1</cp:revision>
  <dcterms:created xsi:type="dcterms:W3CDTF">2024-10-20T23:08:17Z</dcterms:created>
  <dcterms:modified xsi:type="dcterms:W3CDTF">2024-10-20T23:11:24Z</dcterms:modified>
</cp:coreProperties>
</file>