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2" d="100"/>
          <a:sy n="62" d="100"/>
        </p:scale>
        <p:origin x="8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7D0D5C-650C-46EF-B579-1032B302C3A6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9953653-3B00-4B7A-8185-BFD501B8C66D}">
      <dgm:prSet/>
      <dgm:spPr/>
      <dgm:t>
        <a:bodyPr/>
        <a:lstStyle/>
        <a:p>
          <a:r>
            <a:rPr lang="en-US"/>
            <a:t>DDoS attacks in cloud- backed IoT</a:t>
          </a:r>
        </a:p>
      </dgm:t>
    </dgm:pt>
    <dgm:pt modelId="{105D9BC8-69E6-44E2-8975-2AFBF542531E}" type="parTrans" cxnId="{8641F226-E180-43E8-A55E-11E4100B0068}">
      <dgm:prSet/>
      <dgm:spPr/>
      <dgm:t>
        <a:bodyPr/>
        <a:lstStyle/>
        <a:p>
          <a:endParaRPr lang="en-US"/>
        </a:p>
      </dgm:t>
    </dgm:pt>
    <dgm:pt modelId="{6A5D5EB9-B3D8-4D91-AA0B-ECC0D364C776}" type="sibTrans" cxnId="{8641F226-E180-43E8-A55E-11E4100B0068}">
      <dgm:prSet/>
      <dgm:spPr/>
      <dgm:t>
        <a:bodyPr/>
        <a:lstStyle/>
        <a:p>
          <a:endParaRPr lang="en-US"/>
        </a:p>
      </dgm:t>
    </dgm:pt>
    <dgm:pt modelId="{03154B45-DF84-41C8-A7EC-82F09D762C68}">
      <dgm:prSet/>
      <dgm:spPr/>
      <dgm:t>
        <a:bodyPr/>
        <a:lstStyle/>
        <a:p>
          <a:r>
            <a:rPr lang="en-US"/>
            <a:t>DDoS and communication overhead</a:t>
          </a:r>
        </a:p>
      </dgm:t>
    </dgm:pt>
    <dgm:pt modelId="{446BD827-6AA1-48ED-BC71-637E70687890}" type="parTrans" cxnId="{0D42DC7E-3F89-403B-852C-112A1179A7CD}">
      <dgm:prSet/>
      <dgm:spPr/>
      <dgm:t>
        <a:bodyPr/>
        <a:lstStyle/>
        <a:p>
          <a:endParaRPr lang="en-US"/>
        </a:p>
      </dgm:t>
    </dgm:pt>
    <dgm:pt modelId="{3BEA1009-8F51-400B-AD41-BABA63E2BC30}" type="sibTrans" cxnId="{0D42DC7E-3F89-403B-852C-112A1179A7CD}">
      <dgm:prSet/>
      <dgm:spPr/>
      <dgm:t>
        <a:bodyPr/>
        <a:lstStyle/>
        <a:p>
          <a:endParaRPr lang="en-US"/>
        </a:p>
      </dgm:t>
    </dgm:pt>
    <dgm:pt modelId="{03D6A574-00CC-4F13-B4B7-57A5342912C6}">
      <dgm:prSet/>
      <dgm:spPr/>
      <dgm:t>
        <a:bodyPr/>
        <a:lstStyle/>
        <a:p>
          <a:r>
            <a:rPr lang="en-US"/>
            <a:t>Interior cloud DDoS attack</a:t>
          </a:r>
        </a:p>
      </dgm:t>
    </dgm:pt>
    <dgm:pt modelId="{26D52A75-9ACF-408B-84C3-DC27074CDE2F}" type="parTrans" cxnId="{A8C54979-D201-4677-AABA-F3031A554F61}">
      <dgm:prSet/>
      <dgm:spPr/>
      <dgm:t>
        <a:bodyPr/>
        <a:lstStyle/>
        <a:p>
          <a:endParaRPr lang="en-US"/>
        </a:p>
      </dgm:t>
    </dgm:pt>
    <dgm:pt modelId="{ED712DC7-E4B6-4DD7-86D4-B68D78A05D9C}" type="sibTrans" cxnId="{A8C54979-D201-4677-AABA-F3031A554F61}">
      <dgm:prSet/>
      <dgm:spPr/>
      <dgm:t>
        <a:bodyPr/>
        <a:lstStyle/>
        <a:p>
          <a:endParaRPr lang="en-US"/>
        </a:p>
      </dgm:t>
    </dgm:pt>
    <dgm:pt modelId="{0BEAE2DE-A8F3-40B1-B7F8-F10ABEAA4E66}">
      <dgm:prSet/>
      <dgm:spPr/>
      <dgm:t>
        <a:bodyPr/>
        <a:lstStyle/>
        <a:p>
          <a:r>
            <a:rPr lang="en-US"/>
            <a:t>Instantaneous cumulative analysis of traffic flows</a:t>
          </a:r>
        </a:p>
      </dgm:t>
    </dgm:pt>
    <dgm:pt modelId="{544B8CDE-5EF4-48E4-99D7-E51E22F19E93}" type="parTrans" cxnId="{6E686584-46EC-4E5A-9362-24B3EC797F91}">
      <dgm:prSet/>
      <dgm:spPr/>
      <dgm:t>
        <a:bodyPr/>
        <a:lstStyle/>
        <a:p>
          <a:endParaRPr lang="en-US"/>
        </a:p>
      </dgm:t>
    </dgm:pt>
    <dgm:pt modelId="{8170588F-F0D2-4EF1-B573-B5D51B13749F}" type="sibTrans" cxnId="{6E686584-46EC-4E5A-9362-24B3EC797F91}">
      <dgm:prSet/>
      <dgm:spPr/>
      <dgm:t>
        <a:bodyPr/>
        <a:lstStyle/>
        <a:p>
          <a:endParaRPr lang="en-US"/>
        </a:p>
      </dgm:t>
    </dgm:pt>
    <dgm:pt modelId="{FB6E9BE4-A506-41BF-96D0-D2AF0FED3526}">
      <dgm:prSet/>
      <dgm:spPr/>
      <dgm:t>
        <a:bodyPr/>
        <a:lstStyle/>
        <a:p>
          <a:r>
            <a:rPr lang="en-US"/>
            <a:t>Commercial loss</a:t>
          </a:r>
        </a:p>
      </dgm:t>
    </dgm:pt>
    <dgm:pt modelId="{4BF04134-34E8-4D5C-9012-3CEE54F5B386}" type="parTrans" cxnId="{9535E7E1-0964-41B7-9EBB-7ED130F92327}">
      <dgm:prSet/>
      <dgm:spPr/>
      <dgm:t>
        <a:bodyPr/>
        <a:lstStyle/>
        <a:p>
          <a:endParaRPr lang="en-US"/>
        </a:p>
      </dgm:t>
    </dgm:pt>
    <dgm:pt modelId="{8CA6F4FF-78B4-46AF-9D1B-167DDA1B71F5}" type="sibTrans" cxnId="{9535E7E1-0964-41B7-9EBB-7ED130F92327}">
      <dgm:prSet/>
      <dgm:spPr/>
      <dgm:t>
        <a:bodyPr/>
        <a:lstStyle/>
        <a:p>
          <a:endParaRPr lang="en-US"/>
        </a:p>
      </dgm:t>
    </dgm:pt>
    <dgm:pt modelId="{9310261B-93F0-4258-9F2A-EFA23C901F23}">
      <dgm:prSet/>
      <dgm:spPr/>
      <dgm:t>
        <a:bodyPr/>
        <a:lstStyle/>
        <a:p>
          <a:r>
            <a:rPr lang="en-US"/>
            <a:t>SDN-based cloud solutions</a:t>
          </a:r>
        </a:p>
      </dgm:t>
    </dgm:pt>
    <dgm:pt modelId="{83F8EEDC-9C3C-40B2-BB3E-20F85C56D42B}" type="parTrans" cxnId="{AC7AE3DC-9EE8-4BF9-8FFF-A15FC1B51526}">
      <dgm:prSet/>
      <dgm:spPr/>
      <dgm:t>
        <a:bodyPr/>
        <a:lstStyle/>
        <a:p>
          <a:endParaRPr lang="en-US"/>
        </a:p>
      </dgm:t>
    </dgm:pt>
    <dgm:pt modelId="{8EBD23F3-EFDC-4F9B-9A4A-06A2460597F2}" type="sibTrans" cxnId="{AC7AE3DC-9EE8-4BF9-8FFF-A15FC1B51526}">
      <dgm:prSet/>
      <dgm:spPr/>
      <dgm:t>
        <a:bodyPr/>
        <a:lstStyle/>
        <a:p>
          <a:endParaRPr lang="en-US"/>
        </a:p>
      </dgm:t>
    </dgm:pt>
    <dgm:pt modelId="{15A6B440-4B5C-4A9A-80CD-35A77D817B85}">
      <dgm:prSet/>
      <dgm:spPr/>
      <dgm:t>
        <a:bodyPr/>
        <a:lstStyle/>
        <a:p>
          <a:r>
            <a:rPr lang="en-US"/>
            <a:t>DDoS-for-Hire service</a:t>
          </a:r>
        </a:p>
      </dgm:t>
    </dgm:pt>
    <dgm:pt modelId="{278F9275-37CD-47FF-B06E-4EF3DEFB6BA5}" type="parTrans" cxnId="{F7A3F0DE-4EDB-4E6B-B02B-22CD061CFB58}">
      <dgm:prSet/>
      <dgm:spPr/>
      <dgm:t>
        <a:bodyPr/>
        <a:lstStyle/>
        <a:p>
          <a:endParaRPr lang="en-US"/>
        </a:p>
      </dgm:t>
    </dgm:pt>
    <dgm:pt modelId="{488FF8AF-7544-4AD3-8E73-2FAC087616A7}" type="sibTrans" cxnId="{F7A3F0DE-4EDB-4E6B-B02B-22CD061CFB58}">
      <dgm:prSet/>
      <dgm:spPr/>
      <dgm:t>
        <a:bodyPr/>
        <a:lstStyle/>
        <a:p>
          <a:endParaRPr lang="en-US"/>
        </a:p>
      </dgm:t>
    </dgm:pt>
    <dgm:pt modelId="{A68D99AD-00A0-4AFC-91EA-18CA4D8A4010}" type="pres">
      <dgm:prSet presAssocID="{9F7D0D5C-650C-46EF-B579-1032B302C3A6}" presName="diagram" presStyleCnt="0">
        <dgm:presLayoutVars>
          <dgm:dir/>
          <dgm:resizeHandles val="exact"/>
        </dgm:presLayoutVars>
      </dgm:prSet>
      <dgm:spPr/>
    </dgm:pt>
    <dgm:pt modelId="{DD7CB6B9-BA2C-46A3-A95F-013AE44FE323}" type="pres">
      <dgm:prSet presAssocID="{19953653-3B00-4B7A-8185-BFD501B8C66D}" presName="node" presStyleLbl="node1" presStyleIdx="0" presStyleCnt="7">
        <dgm:presLayoutVars>
          <dgm:bulletEnabled val="1"/>
        </dgm:presLayoutVars>
      </dgm:prSet>
      <dgm:spPr/>
    </dgm:pt>
    <dgm:pt modelId="{F2C12473-4B5B-4301-9DB9-4198A8618869}" type="pres">
      <dgm:prSet presAssocID="{6A5D5EB9-B3D8-4D91-AA0B-ECC0D364C776}" presName="sibTrans" presStyleCnt="0"/>
      <dgm:spPr/>
    </dgm:pt>
    <dgm:pt modelId="{45C0C82A-EDE6-4254-A772-550EC27BF37F}" type="pres">
      <dgm:prSet presAssocID="{03154B45-DF84-41C8-A7EC-82F09D762C68}" presName="node" presStyleLbl="node1" presStyleIdx="1" presStyleCnt="7">
        <dgm:presLayoutVars>
          <dgm:bulletEnabled val="1"/>
        </dgm:presLayoutVars>
      </dgm:prSet>
      <dgm:spPr/>
    </dgm:pt>
    <dgm:pt modelId="{9FD453B1-203E-41A1-B52B-EE2126009E5A}" type="pres">
      <dgm:prSet presAssocID="{3BEA1009-8F51-400B-AD41-BABA63E2BC30}" presName="sibTrans" presStyleCnt="0"/>
      <dgm:spPr/>
    </dgm:pt>
    <dgm:pt modelId="{5C86CD38-F933-4BAA-8FCE-57914ED65E48}" type="pres">
      <dgm:prSet presAssocID="{03D6A574-00CC-4F13-B4B7-57A5342912C6}" presName="node" presStyleLbl="node1" presStyleIdx="2" presStyleCnt="7">
        <dgm:presLayoutVars>
          <dgm:bulletEnabled val="1"/>
        </dgm:presLayoutVars>
      </dgm:prSet>
      <dgm:spPr/>
    </dgm:pt>
    <dgm:pt modelId="{E1E6757B-17DD-41CD-AF46-CED500F4F7AC}" type="pres">
      <dgm:prSet presAssocID="{ED712DC7-E4B6-4DD7-86D4-B68D78A05D9C}" presName="sibTrans" presStyleCnt="0"/>
      <dgm:spPr/>
    </dgm:pt>
    <dgm:pt modelId="{BFC06508-F359-4E44-AE96-66494594D27D}" type="pres">
      <dgm:prSet presAssocID="{0BEAE2DE-A8F3-40B1-B7F8-F10ABEAA4E66}" presName="node" presStyleLbl="node1" presStyleIdx="3" presStyleCnt="7">
        <dgm:presLayoutVars>
          <dgm:bulletEnabled val="1"/>
        </dgm:presLayoutVars>
      </dgm:prSet>
      <dgm:spPr/>
    </dgm:pt>
    <dgm:pt modelId="{73AC12CC-06F7-455D-889B-F656028EAE31}" type="pres">
      <dgm:prSet presAssocID="{8170588F-F0D2-4EF1-B573-B5D51B13749F}" presName="sibTrans" presStyleCnt="0"/>
      <dgm:spPr/>
    </dgm:pt>
    <dgm:pt modelId="{7B32F9C2-F9BE-445C-A88B-31791274FF95}" type="pres">
      <dgm:prSet presAssocID="{FB6E9BE4-A506-41BF-96D0-D2AF0FED3526}" presName="node" presStyleLbl="node1" presStyleIdx="4" presStyleCnt="7">
        <dgm:presLayoutVars>
          <dgm:bulletEnabled val="1"/>
        </dgm:presLayoutVars>
      </dgm:prSet>
      <dgm:spPr/>
    </dgm:pt>
    <dgm:pt modelId="{E3C28976-184A-4850-93EB-0583D4D4D610}" type="pres">
      <dgm:prSet presAssocID="{8CA6F4FF-78B4-46AF-9D1B-167DDA1B71F5}" presName="sibTrans" presStyleCnt="0"/>
      <dgm:spPr/>
    </dgm:pt>
    <dgm:pt modelId="{A0A4BCD1-438D-46AD-9D06-2F5CD734F284}" type="pres">
      <dgm:prSet presAssocID="{9310261B-93F0-4258-9F2A-EFA23C901F23}" presName="node" presStyleLbl="node1" presStyleIdx="5" presStyleCnt="7">
        <dgm:presLayoutVars>
          <dgm:bulletEnabled val="1"/>
        </dgm:presLayoutVars>
      </dgm:prSet>
      <dgm:spPr/>
    </dgm:pt>
    <dgm:pt modelId="{76FE09CC-D2A1-4B78-9B8D-A1AEA8D28848}" type="pres">
      <dgm:prSet presAssocID="{8EBD23F3-EFDC-4F9B-9A4A-06A2460597F2}" presName="sibTrans" presStyleCnt="0"/>
      <dgm:spPr/>
    </dgm:pt>
    <dgm:pt modelId="{2E56C887-BAE7-4892-8304-30F257402AC0}" type="pres">
      <dgm:prSet presAssocID="{15A6B440-4B5C-4A9A-80CD-35A77D817B85}" presName="node" presStyleLbl="node1" presStyleIdx="6" presStyleCnt="7">
        <dgm:presLayoutVars>
          <dgm:bulletEnabled val="1"/>
        </dgm:presLayoutVars>
      </dgm:prSet>
      <dgm:spPr/>
    </dgm:pt>
  </dgm:ptLst>
  <dgm:cxnLst>
    <dgm:cxn modelId="{8641F226-E180-43E8-A55E-11E4100B0068}" srcId="{9F7D0D5C-650C-46EF-B579-1032B302C3A6}" destId="{19953653-3B00-4B7A-8185-BFD501B8C66D}" srcOrd="0" destOrd="0" parTransId="{105D9BC8-69E6-44E2-8975-2AFBF542531E}" sibTransId="{6A5D5EB9-B3D8-4D91-AA0B-ECC0D364C776}"/>
    <dgm:cxn modelId="{1DE2892B-F4F4-4BE3-BC58-52B0280FE0FC}" type="presOf" srcId="{0BEAE2DE-A8F3-40B1-B7F8-F10ABEAA4E66}" destId="{BFC06508-F359-4E44-AE96-66494594D27D}" srcOrd="0" destOrd="0" presId="urn:microsoft.com/office/officeart/2005/8/layout/default"/>
    <dgm:cxn modelId="{73D4B85E-C36E-4AFC-96CF-5E8E6E1E93E5}" type="presOf" srcId="{9F7D0D5C-650C-46EF-B579-1032B302C3A6}" destId="{A68D99AD-00A0-4AFC-91EA-18CA4D8A4010}" srcOrd="0" destOrd="0" presId="urn:microsoft.com/office/officeart/2005/8/layout/default"/>
    <dgm:cxn modelId="{D93CA86F-D309-445E-B8FD-CA210152BB82}" type="presOf" srcId="{03D6A574-00CC-4F13-B4B7-57A5342912C6}" destId="{5C86CD38-F933-4BAA-8FCE-57914ED65E48}" srcOrd="0" destOrd="0" presId="urn:microsoft.com/office/officeart/2005/8/layout/default"/>
    <dgm:cxn modelId="{5420E24F-6D8F-4350-8158-9B832C9B7B69}" type="presOf" srcId="{19953653-3B00-4B7A-8185-BFD501B8C66D}" destId="{DD7CB6B9-BA2C-46A3-A95F-013AE44FE323}" srcOrd="0" destOrd="0" presId="urn:microsoft.com/office/officeart/2005/8/layout/default"/>
    <dgm:cxn modelId="{A8C54979-D201-4677-AABA-F3031A554F61}" srcId="{9F7D0D5C-650C-46EF-B579-1032B302C3A6}" destId="{03D6A574-00CC-4F13-B4B7-57A5342912C6}" srcOrd="2" destOrd="0" parTransId="{26D52A75-9ACF-408B-84C3-DC27074CDE2F}" sibTransId="{ED712DC7-E4B6-4DD7-86D4-B68D78A05D9C}"/>
    <dgm:cxn modelId="{0D42DC7E-3F89-403B-852C-112A1179A7CD}" srcId="{9F7D0D5C-650C-46EF-B579-1032B302C3A6}" destId="{03154B45-DF84-41C8-A7EC-82F09D762C68}" srcOrd="1" destOrd="0" parTransId="{446BD827-6AA1-48ED-BC71-637E70687890}" sibTransId="{3BEA1009-8F51-400B-AD41-BABA63E2BC30}"/>
    <dgm:cxn modelId="{6E686584-46EC-4E5A-9362-24B3EC797F91}" srcId="{9F7D0D5C-650C-46EF-B579-1032B302C3A6}" destId="{0BEAE2DE-A8F3-40B1-B7F8-F10ABEAA4E66}" srcOrd="3" destOrd="0" parTransId="{544B8CDE-5EF4-48E4-99D7-E51E22F19E93}" sibTransId="{8170588F-F0D2-4EF1-B573-B5D51B13749F}"/>
    <dgm:cxn modelId="{3F5F69AA-80FD-4218-A524-4047E36EC4C6}" type="presOf" srcId="{03154B45-DF84-41C8-A7EC-82F09D762C68}" destId="{45C0C82A-EDE6-4254-A772-550EC27BF37F}" srcOrd="0" destOrd="0" presId="urn:microsoft.com/office/officeart/2005/8/layout/default"/>
    <dgm:cxn modelId="{6702CDC2-C0C9-4C64-AD22-9D456258E323}" type="presOf" srcId="{FB6E9BE4-A506-41BF-96D0-D2AF0FED3526}" destId="{7B32F9C2-F9BE-445C-A88B-31791274FF95}" srcOrd="0" destOrd="0" presId="urn:microsoft.com/office/officeart/2005/8/layout/default"/>
    <dgm:cxn modelId="{203F48CF-8340-4986-AB51-C9DFD631C0E6}" type="presOf" srcId="{15A6B440-4B5C-4A9A-80CD-35A77D817B85}" destId="{2E56C887-BAE7-4892-8304-30F257402AC0}" srcOrd="0" destOrd="0" presId="urn:microsoft.com/office/officeart/2005/8/layout/default"/>
    <dgm:cxn modelId="{A2C75DD6-D8E5-41C4-B2DE-C3C226B7408C}" type="presOf" srcId="{9310261B-93F0-4258-9F2A-EFA23C901F23}" destId="{A0A4BCD1-438D-46AD-9D06-2F5CD734F284}" srcOrd="0" destOrd="0" presId="urn:microsoft.com/office/officeart/2005/8/layout/default"/>
    <dgm:cxn modelId="{AC7AE3DC-9EE8-4BF9-8FFF-A15FC1B51526}" srcId="{9F7D0D5C-650C-46EF-B579-1032B302C3A6}" destId="{9310261B-93F0-4258-9F2A-EFA23C901F23}" srcOrd="5" destOrd="0" parTransId="{83F8EEDC-9C3C-40B2-BB3E-20F85C56D42B}" sibTransId="{8EBD23F3-EFDC-4F9B-9A4A-06A2460597F2}"/>
    <dgm:cxn modelId="{F7A3F0DE-4EDB-4E6B-B02B-22CD061CFB58}" srcId="{9F7D0D5C-650C-46EF-B579-1032B302C3A6}" destId="{15A6B440-4B5C-4A9A-80CD-35A77D817B85}" srcOrd="6" destOrd="0" parTransId="{278F9275-37CD-47FF-B06E-4EF3DEFB6BA5}" sibTransId="{488FF8AF-7544-4AD3-8E73-2FAC087616A7}"/>
    <dgm:cxn modelId="{9535E7E1-0964-41B7-9EBB-7ED130F92327}" srcId="{9F7D0D5C-650C-46EF-B579-1032B302C3A6}" destId="{FB6E9BE4-A506-41BF-96D0-D2AF0FED3526}" srcOrd="4" destOrd="0" parTransId="{4BF04134-34E8-4D5C-9012-3CEE54F5B386}" sibTransId="{8CA6F4FF-78B4-46AF-9D1B-167DDA1B71F5}"/>
    <dgm:cxn modelId="{4EADB408-1897-4C37-8B20-EB4773A79D68}" type="presParOf" srcId="{A68D99AD-00A0-4AFC-91EA-18CA4D8A4010}" destId="{DD7CB6B9-BA2C-46A3-A95F-013AE44FE323}" srcOrd="0" destOrd="0" presId="urn:microsoft.com/office/officeart/2005/8/layout/default"/>
    <dgm:cxn modelId="{50D64C2F-7B04-4C84-8BBF-88FB7478FE6C}" type="presParOf" srcId="{A68D99AD-00A0-4AFC-91EA-18CA4D8A4010}" destId="{F2C12473-4B5B-4301-9DB9-4198A8618869}" srcOrd="1" destOrd="0" presId="urn:microsoft.com/office/officeart/2005/8/layout/default"/>
    <dgm:cxn modelId="{1EFD87CF-C6E5-4EE9-A182-5F0FE8EDBC1C}" type="presParOf" srcId="{A68D99AD-00A0-4AFC-91EA-18CA4D8A4010}" destId="{45C0C82A-EDE6-4254-A772-550EC27BF37F}" srcOrd="2" destOrd="0" presId="urn:microsoft.com/office/officeart/2005/8/layout/default"/>
    <dgm:cxn modelId="{9A74B8EF-D1FA-4856-BF77-19667DC9A1A9}" type="presParOf" srcId="{A68D99AD-00A0-4AFC-91EA-18CA4D8A4010}" destId="{9FD453B1-203E-41A1-B52B-EE2126009E5A}" srcOrd="3" destOrd="0" presId="urn:microsoft.com/office/officeart/2005/8/layout/default"/>
    <dgm:cxn modelId="{CE6B2363-F91C-40B7-8EE7-32ECA20C8718}" type="presParOf" srcId="{A68D99AD-00A0-4AFC-91EA-18CA4D8A4010}" destId="{5C86CD38-F933-4BAA-8FCE-57914ED65E48}" srcOrd="4" destOrd="0" presId="urn:microsoft.com/office/officeart/2005/8/layout/default"/>
    <dgm:cxn modelId="{F0CF4CA9-ED3F-4626-B8D0-BF31FDFB8D2F}" type="presParOf" srcId="{A68D99AD-00A0-4AFC-91EA-18CA4D8A4010}" destId="{E1E6757B-17DD-41CD-AF46-CED500F4F7AC}" srcOrd="5" destOrd="0" presId="urn:microsoft.com/office/officeart/2005/8/layout/default"/>
    <dgm:cxn modelId="{DCF73ED5-C6AD-42BC-9993-09D3F5429EE3}" type="presParOf" srcId="{A68D99AD-00A0-4AFC-91EA-18CA4D8A4010}" destId="{BFC06508-F359-4E44-AE96-66494594D27D}" srcOrd="6" destOrd="0" presId="urn:microsoft.com/office/officeart/2005/8/layout/default"/>
    <dgm:cxn modelId="{846086F3-F22A-4840-8423-D63790102B63}" type="presParOf" srcId="{A68D99AD-00A0-4AFC-91EA-18CA4D8A4010}" destId="{73AC12CC-06F7-455D-889B-F656028EAE31}" srcOrd="7" destOrd="0" presId="urn:microsoft.com/office/officeart/2005/8/layout/default"/>
    <dgm:cxn modelId="{00150CF7-4475-4AE1-8C33-7703FE5FBDEA}" type="presParOf" srcId="{A68D99AD-00A0-4AFC-91EA-18CA4D8A4010}" destId="{7B32F9C2-F9BE-445C-A88B-31791274FF95}" srcOrd="8" destOrd="0" presId="urn:microsoft.com/office/officeart/2005/8/layout/default"/>
    <dgm:cxn modelId="{D8B2459A-23FF-40B0-B655-95950432AD41}" type="presParOf" srcId="{A68D99AD-00A0-4AFC-91EA-18CA4D8A4010}" destId="{E3C28976-184A-4850-93EB-0583D4D4D610}" srcOrd="9" destOrd="0" presId="urn:microsoft.com/office/officeart/2005/8/layout/default"/>
    <dgm:cxn modelId="{DAB63828-B797-4D7F-BBCC-85AB9740EAC2}" type="presParOf" srcId="{A68D99AD-00A0-4AFC-91EA-18CA4D8A4010}" destId="{A0A4BCD1-438D-46AD-9D06-2F5CD734F284}" srcOrd="10" destOrd="0" presId="urn:microsoft.com/office/officeart/2005/8/layout/default"/>
    <dgm:cxn modelId="{1BF2E579-7315-4F16-97F3-D3B1BC80FBF3}" type="presParOf" srcId="{A68D99AD-00A0-4AFC-91EA-18CA4D8A4010}" destId="{76FE09CC-D2A1-4B78-9B8D-A1AEA8D28848}" srcOrd="11" destOrd="0" presId="urn:microsoft.com/office/officeart/2005/8/layout/default"/>
    <dgm:cxn modelId="{8519C9C4-5B97-4E9C-A555-8F2BBAB6DB22}" type="presParOf" srcId="{A68D99AD-00A0-4AFC-91EA-18CA4D8A4010}" destId="{2E56C887-BAE7-4892-8304-30F257402AC0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67B4E7-54EC-4220-A805-6E100357DA96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4503649-CA38-4692-B4F2-73D80ABFE394}">
      <dgm:prSet/>
      <dgm:spPr/>
      <dgm:t>
        <a:bodyPr/>
        <a:lstStyle/>
        <a:p>
          <a:pPr>
            <a:defRPr cap="all"/>
          </a:pPr>
          <a:r>
            <a:rPr lang="en-US"/>
            <a:t>Fog Intelligence </a:t>
          </a:r>
        </a:p>
      </dgm:t>
    </dgm:pt>
    <dgm:pt modelId="{F7B53ABB-86DB-4BE3-B339-5CDEEDC7EC33}" type="parTrans" cxnId="{39A6206F-8B4C-4D3C-B4A6-656258014601}">
      <dgm:prSet/>
      <dgm:spPr/>
      <dgm:t>
        <a:bodyPr/>
        <a:lstStyle/>
        <a:p>
          <a:endParaRPr lang="en-US"/>
        </a:p>
      </dgm:t>
    </dgm:pt>
    <dgm:pt modelId="{C52A30F5-F3FB-4B8D-B99E-FEC249C4177B}" type="sibTrans" cxnId="{39A6206F-8B4C-4D3C-B4A6-656258014601}">
      <dgm:prSet/>
      <dgm:spPr/>
      <dgm:t>
        <a:bodyPr/>
        <a:lstStyle/>
        <a:p>
          <a:endParaRPr lang="en-US"/>
        </a:p>
      </dgm:t>
    </dgm:pt>
    <dgm:pt modelId="{DA2D86E6-6058-49EB-BC57-62325FDBED54}">
      <dgm:prSet/>
      <dgm:spPr/>
      <dgm:t>
        <a:bodyPr/>
        <a:lstStyle/>
        <a:p>
          <a:pPr>
            <a:defRPr cap="all"/>
          </a:pPr>
          <a:r>
            <a:rPr lang="en-US"/>
            <a:t>Security issues </a:t>
          </a:r>
        </a:p>
      </dgm:t>
    </dgm:pt>
    <dgm:pt modelId="{B04659AF-008F-4AA9-A3A9-0DAF9ECFF268}" type="parTrans" cxnId="{344BA2F5-6338-4664-A9B2-0DEFF02664FC}">
      <dgm:prSet/>
      <dgm:spPr/>
      <dgm:t>
        <a:bodyPr/>
        <a:lstStyle/>
        <a:p>
          <a:endParaRPr lang="en-US"/>
        </a:p>
      </dgm:t>
    </dgm:pt>
    <dgm:pt modelId="{E6F15B9F-810E-416B-9B68-96F629004514}" type="sibTrans" cxnId="{344BA2F5-6338-4664-A9B2-0DEFF02664FC}">
      <dgm:prSet/>
      <dgm:spPr/>
      <dgm:t>
        <a:bodyPr/>
        <a:lstStyle/>
        <a:p>
          <a:endParaRPr lang="en-US"/>
        </a:p>
      </dgm:t>
    </dgm:pt>
    <dgm:pt modelId="{0D873C11-26B8-4EA3-B00E-4D55C16C0299}">
      <dgm:prSet/>
      <dgm:spPr/>
      <dgm:t>
        <a:bodyPr/>
        <a:lstStyle/>
        <a:p>
          <a:pPr>
            <a:defRPr cap="all"/>
          </a:pPr>
          <a:r>
            <a:rPr lang="en-US"/>
            <a:t>Privacy issues </a:t>
          </a:r>
        </a:p>
      </dgm:t>
    </dgm:pt>
    <dgm:pt modelId="{159321EF-9E0C-4C51-B43C-B11D30D9AE11}" type="parTrans" cxnId="{A246DBD2-6EE1-46E9-B827-B409EF3081A8}">
      <dgm:prSet/>
      <dgm:spPr/>
      <dgm:t>
        <a:bodyPr/>
        <a:lstStyle/>
        <a:p>
          <a:endParaRPr lang="en-US"/>
        </a:p>
      </dgm:t>
    </dgm:pt>
    <dgm:pt modelId="{C0873B8D-033D-4FB4-A657-E57754294A41}" type="sibTrans" cxnId="{A246DBD2-6EE1-46E9-B827-B409EF3081A8}">
      <dgm:prSet/>
      <dgm:spPr/>
      <dgm:t>
        <a:bodyPr/>
        <a:lstStyle/>
        <a:p>
          <a:endParaRPr lang="en-US"/>
        </a:p>
      </dgm:t>
    </dgm:pt>
    <dgm:pt modelId="{DB820BAB-0573-4B6E-9F37-910B168C1395}">
      <dgm:prSet/>
      <dgm:spPr/>
      <dgm:t>
        <a:bodyPr/>
        <a:lstStyle/>
        <a:p>
          <a:pPr>
            <a:defRPr cap="all"/>
          </a:pPr>
          <a:r>
            <a:rPr lang="en-US"/>
            <a:t>Maintenance issues</a:t>
          </a:r>
        </a:p>
      </dgm:t>
    </dgm:pt>
    <dgm:pt modelId="{1DCC4D9B-06F5-42C4-976F-6919CEA5BD1F}" type="parTrans" cxnId="{B3AA8AAF-6616-45EB-AE12-F6D07F93B823}">
      <dgm:prSet/>
      <dgm:spPr/>
      <dgm:t>
        <a:bodyPr/>
        <a:lstStyle/>
        <a:p>
          <a:endParaRPr lang="en-US"/>
        </a:p>
      </dgm:t>
    </dgm:pt>
    <dgm:pt modelId="{B81A05D2-F4BF-482E-993B-2DAF3B46C267}" type="sibTrans" cxnId="{B3AA8AAF-6616-45EB-AE12-F6D07F93B823}">
      <dgm:prSet/>
      <dgm:spPr/>
      <dgm:t>
        <a:bodyPr/>
        <a:lstStyle/>
        <a:p>
          <a:endParaRPr lang="en-US"/>
        </a:p>
      </dgm:t>
    </dgm:pt>
    <dgm:pt modelId="{E119D5B9-1C85-46B0-B3A0-03B2CCC08E8D}">
      <dgm:prSet/>
      <dgm:spPr/>
      <dgm:t>
        <a:bodyPr/>
        <a:lstStyle/>
        <a:p>
          <a:pPr>
            <a:defRPr cap="all"/>
          </a:pPr>
          <a:r>
            <a:rPr lang="en-US"/>
            <a:t>Interoperability issues</a:t>
          </a:r>
        </a:p>
      </dgm:t>
    </dgm:pt>
    <dgm:pt modelId="{064DD33B-F3F3-41DB-A81B-9AF4F2E28D92}" type="parTrans" cxnId="{09F074F5-1B7A-45E8-BCDE-50FBAE6E5829}">
      <dgm:prSet/>
      <dgm:spPr/>
      <dgm:t>
        <a:bodyPr/>
        <a:lstStyle/>
        <a:p>
          <a:endParaRPr lang="en-US"/>
        </a:p>
      </dgm:t>
    </dgm:pt>
    <dgm:pt modelId="{3ACBDA72-78F5-4A4A-AFBA-E2FD8D8F733B}" type="sibTrans" cxnId="{09F074F5-1B7A-45E8-BCDE-50FBAE6E5829}">
      <dgm:prSet/>
      <dgm:spPr/>
      <dgm:t>
        <a:bodyPr/>
        <a:lstStyle/>
        <a:p>
          <a:endParaRPr lang="en-US"/>
        </a:p>
      </dgm:t>
    </dgm:pt>
    <dgm:pt modelId="{B904434B-B99E-47A2-A4A9-ED9153AD14F7}" type="pres">
      <dgm:prSet presAssocID="{9967B4E7-54EC-4220-A805-6E100357DA96}" presName="root" presStyleCnt="0">
        <dgm:presLayoutVars>
          <dgm:dir/>
          <dgm:resizeHandles val="exact"/>
        </dgm:presLayoutVars>
      </dgm:prSet>
      <dgm:spPr/>
    </dgm:pt>
    <dgm:pt modelId="{81315C34-A841-4B7F-B9D3-88A83590F01A}" type="pres">
      <dgm:prSet presAssocID="{74503649-CA38-4692-B4F2-73D80ABFE394}" presName="compNode" presStyleCnt="0"/>
      <dgm:spPr/>
    </dgm:pt>
    <dgm:pt modelId="{DAF8A691-66BA-4513-9CFA-3E47C007A83B}" type="pres">
      <dgm:prSet presAssocID="{74503649-CA38-4692-B4F2-73D80ABFE394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B872F855-152F-4096-B1A5-F7A718CAE5DF}" type="pres">
      <dgm:prSet presAssocID="{74503649-CA38-4692-B4F2-73D80ABFE39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8A855629-48C0-434A-A46E-28194D214006}" type="pres">
      <dgm:prSet presAssocID="{74503649-CA38-4692-B4F2-73D80ABFE394}" presName="spaceRect" presStyleCnt="0"/>
      <dgm:spPr/>
    </dgm:pt>
    <dgm:pt modelId="{5002CFE1-FF12-45F0-9136-93541470DD75}" type="pres">
      <dgm:prSet presAssocID="{74503649-CA38-4692-B4F2-73D80ABFE394}" presName="textRect" presStyleLbl="revTx" presStyleIdx="0" presStyleCnt="5">
        <dgm:presLayoutVars>
          <dgm:chMax val="1"/>
          <dgm:chPref val="1"/>
        </dgm:presLayoutVars>
      </dgm:prSet>
      <dgm:spPr/>
    </dgm:pt>
    <dgm:pt modelId="{614F4504-381A-4604-9B6E-4FF7C9A5B119}" type="pres">
      <dgm:prSet presAssocID="{C52A30F5-F3FB-4B8D-B99E-FEC249C4177B}" presName="sibTrans" presStyleCnt="0"/>
      <dgm:spPr/>
    </dgm:pt>
    <dgm:pt modelId="{01A3AE6D-B197-4CEF-B692-27B64778BC14}" type="pres">
      <dgm:prSet presAssocID="{DA2D86E6-6058-49EB-BC57-62325FDBED54}" presName="compNode" presStyleCnt="0"/>
      <dgm:spPr/>
    </dgm:pt>
    <dgm:pt modelId="{5F9405F3-2890-46D9-93F2-6A4DA8CE13CE}" type="pres">
      <dgm:prSet presAssocID="{DA2D86E6-6058-49EB-BC57-62325FDBED54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321FC665-2397-4538-9895-916A6A706B23}" type="pres">
      <dgm:prSet presAssocID="{DA2D86E6-6058-49EB-BC57-62325FDBED5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590AB487-BFCB-4A5B-9DBB-F0A47A4E4FDB}" type="pres">
      <dgm:prSet presAssocID="{DA2D86E6-6058-49EB-BC57-62325FDBED54}" presName="spaceRect" presStyleCnt="0"/>
      <dgm:spPr/>
    </dgm:pt>
    <dgm:pt modelId="{DBBF9FDF-234F-411A-8005-C6DDD7EB4BAD}" type="pres">
      <dgm:prSet presAssocID="{DA2D86E6-6058-49EB-BC57-62325FDBED54}" presName="textRect" presStyleLbl="revTx" presStyleIdx="1" presStyleCnt="5">
        <dgm:presLayoutVars>
          <dgm:chMax val="1"/>
          <dgm:chPref val="1"/>
        </dgm:presLayoutVars>
      </dgm:prSet>
      <dgm:spPr/>
    </dgm:pt>
    <dgm:pt modelId="{5F8F62E0-51BE-4187-A19E-A7981A83D5FB}" type="pres">
      <dgm:prSet presAssocID="{E6F15B9F-810E-416B-9B68-96F629004514}" presName="sibTrans" presStyleCnt="0"/>
      <dgm:spPr/>
    </dgm:pt>
    <dgm:pt modelId="{44BE9166-F8BA-4B18-B80E-D14382D5BB51}" type="pres">
      <dgm:prSet presAssocID="{0D873C11-26B8-4EA3-B00E-4D55C16C0299}" presName="compNode" presStyleCnt="0"/>
      <dgm:spPr/>
    </dgm:pt>
    <dgm:pt modelId="{D9C7A137-7B28-4C5B-96F8-59502EE51D30}" type="pres">
      <dgm:prSet presAssocID="{0D873C11-26B8-4EA3-B00E-4D55C16C0299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C91EBDFD-9376-451A-8CC0-80FE3C68AAD4}" type="pres">
      <dgm:prSet presAssocID="{0D873C11-26B8-4EA3-B00E-4D55C16C029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1ED3FB6A-BC26-4244-8F86-DDB9031A02D4}" type="pres">
      <dgm:prSet presAssocID="{0D873C11-26B8-4EA3-B00E-4D55C16C0299}" presName="spaceRect" presStyleCnt="0"/>
      <dgm:spPr/>
    </dgm:pt>
    <dgm:pt modelId="{1C7AE6F8-1F37-45B8-A24A-924704F1E407}" type="pres">
      <dgm:prSet presAssocID="{0D873C11-26B8-4EA3-B00E-4D55C16C0299}" presName="textRect" presStyleLbl="revTx" presStyleIdx="2" presStyleCnt="5">
        <dgm:presLayoutVars>
          <dgm:chMax val="1"/>
          <dgm:chPref val="1"/>
        </dgm:presLayoutVars>
      </dgm:prSet>
      <dgm:spPr/>
    </dgm:pt>
    <dgm:pt modelId="{1BC4CF93-80A5-46BA-90E4-62BD3CA7FF71}" type="pres">
      <dgm:prSet presAssocID="{C0873B8D-033D-4FB4-A657-E57754294A41}" presName="sibTrans" presStyleCnt="0"/>
      <dgm:spPr/>
    </dgm:pt>
    <dgm:pt modelId="{7E4A8BEC-54F1-4DEB-BEC5-25FB95F72119}" type="pres">
      <dgm:prSet presAssocID="{DB820BAB-0573-4B6E-9F37-910B168C1395}" presName="compNode" presStyleCnt="0"/>
      <dgm:spPr/>
    </dgm:pt>
    <dgm:pt modelId="{D5E80C9B-5430-4B37-88C1-FB4C173F5B79}" type="pres">
      <dgm:prSet presAssocID="{DB820BAB-0573-4B6E-9F37-910B168C1395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D866B6CF-C00E-4D91-A09C-3B79D955F44A}" type="pres">
      <dgm:prSet presAssocID="{DB820BAB-0573-4B6E-9F37-910B168C139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83DD5C6F-2D1B-439B-B808-7D3429B4C62F}" type="pres">
      <dgm:prSet presAssocID="{DB820BAB-0573-4B6E-9F37-910B168C1395}" presName="spaceRect" presStyleCnt="0"/>
      <dgm:spPr/>
    </dgm:pt>
    <dgm:pt modelId="{960B15D1-0053-4574-AB85-C92E007F75FB}" type="pres">
      <dgm:prSet presAssocID="{DB820BAB-0573-4B6E-9F37-910B168C1395}" presName="textRect" presStyleLbl="revTx" presStyleIdx="3" presStyleCnt="5">
        <dgm:presLayoutVars>
          <dgm:chMax val="1"/>
          <dgm:chPref val="1"/>
        </dgm:presLayoutVars>
      </dgm:prSet>
      <dgm:spPr/>
    </dgm:pt>
    <dgm:pt modelId="{565E5E75-8C64-40C0-ACDC-9A235916B781}" type="pres">
      <dgm:prSet presAssocID="{B81A05D2-F4BF-482E-993B-2DAF3B46C267}" presName="sibTrans" presStyleCnt="0"/>
      <dgm:spPr/>
    </dgm:pt>
    <dgm:pt modelId="{E5C617E2-B0E1-4CE0-8FD0-F7FB2F16FC3A}" type="pres">
      <dgm:prSet presAssocID="{E119D5B9-1C85-46B0-B3A0-03B2CCC08E8D}" presName="compNode" presStyleCnt="0"/>
      <dgm:spPr/>
    </dgm:pt>
    <dgm:pt modelId="{1CC9F66E-7A0D-4D97-A21E-7AC7E59380F3}" type="pres">
      <dgm:prSet presAssocID="{E119D5B9-1C85-46B0-B3A0-03B2CCC08E8D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22FB5BB6-1DC4-4960-BF81-91CF84978A4C}" type="pres">
      <dgm:prSet presAssocID="{E119D5B9-1C85-46B0-B3A0-03B2CCC08E8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D0372120-73E2-4EC4-831B-51E07351D57A}" type="pres">
      <dgm:prSet presAssocID="{E119D5B9-1C85-46B0-B3A0-03B2CCC08E8D}" presName="spaceRect" presStyleCnt="0"/>
      <dgm:spPr/>
    </dgm:pt>
    <dgm:pt modelId="{39F3BE9F-E86B-4366-A304-6D61DA930CB1}" type="pres">
      <dgm:prSet presAssocID="{E119D5B9-1C85-46B0-B3A0-03B2CCC08E8D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5075831F-0489-4F50-B984-8F280C784AAC}" type="presOf" srcId="{E119D5B9-1C85-46B0-B3A0-03B2CCC08E8D}" destId="{39F3BE9F-E86B-4366-A304-6D61DA930CB1}" srcOrd="0" destOrd="0" presId="urn:microsoft.com/office/officeart/2018/5/layout/IconLeafLabelList"/>
    <dgm:cxn modelId="{46B5C749-14A3-4EA1-B8BD-557F13161222}" type="presOf" srcId="{DA2D86E6-6058-49EB-BC57-62325FDBED54}" destId="{DBBF9FDF-234F-411A-8005-C6DDD7EB4BAD}" srcOrd="0" destOrd="0" presId="urn:microsoft.com/office/officeart/2018/5/layout/IconLeafLabelList"/>
    <dgm:cxn modelId="{39A6206F-8B4C-4D3C-B4A6-656258014601}" srcId="{9967B4E7-54EC-4220-A805-6E100357DA96}" destId="{74503649-CA38-4692-B4F2-73D80ABFE394}" srcOrd="0" destOrd="0" parTransId="{F7B53ABB-86DB-4BE3-B339-5CDEEDC7EC33}" sibTransId="{C52A30F5-F3FB-4B8D-B99E-FEC249C4177B}"/>
    <dgm:cxn modelId="{37F8736F-8085-4EBD-9A74-42D2087E15BA}" type="presOf" srcId="{74503649-CA38-4692-B4F2-73D80ABFE394}" destId="{5002CFE1-FF12-45F0-9136-93541470DD75}" srcOrd="0" destOrd="0" presId="urn:microsoft.com/office/officeart/2018/5/layout/IconLeafLabelList"/>
    <dgm:cxn modelId="{6693EE5A-D153-49CB-8B04-BDEC28EDC77D}" type="presOf" srcId="{9967B4E7-54EC-4220-A805-6E100357DA96}" destId="{B904434B-B99E-47A2-A4A9-ED9153AD14F7}" srcOrd="0" destOrd="0" presId="urn:microsoft.com/office/officeart/2018/5/layout/IconLeafLabelList"/>
    <dgm:cxn modelId="{B3AA8AAF-6616-45EB-AE12-F6D07F93B823}" srcId="{9967B4E7-54EC-4220-A805-6E100357DA96}" destId="{DB820BAB-0573-4B6E-9F37-910B168C1395}" srcOrd="3" destOrd="0" parTransId="{1DCC4D9B-06F5-42C4-976F-6919CEA5BD1F}" sibTransId="{B81A05D2-F4BF-482E-993B-2DAF3B46C267}"/>
    <dgm:cxn modelId="{9F4FFFC1-246C-4E11-A3A1-8DF6B55574AD}" type="presOf" srcId="{DB820BAB-0573-4B6E-9F37-910B168C1395}" destId="{960B15D1-0053-4574-AB85-C92E007F75FB}" srcOrd="0" destOrd="0" presId="urn:microsoft.com/office/officeart/2018/5/layout/IconLeafLabelList"/>
    <dgm:cxn modelId="{B44017CC-D8F3-4CFF-B64F-2796CFAA44EB}" type="presOf" srcId="{0D873C11-26B8-4EA3-B00E-4D55C16C0299}" destId="{1C7AE6F8-1F37-45B8-A24A-924704F1E407}" srcOrd="0" destOrd="0" presId="urn:microsoft.com/office/officeart/2018/5/layout/IconLeafLabelList"/>
    <dgm:cxn modelId="{A246DBD2-6EE1-46E9-B827-B409EF3081A8}" srcId="{9967B4E7-54EC-4220-A805-6E100357DA96}" destId="{0D873C11-26B8-4EA3-B00E-4D55C16C0299}" srcOrd="2" destOrd="0" parTransId="{159321EF-9E0C-4C51-B43C-B11D30D9AE11}" sibTransId="{C0873B8D-033D-4FB4-A657-E57754294A41}"/>
    <dgm:cxn modelId="{09F074F5-1B7A-45E8-BCDE-50FBAE6E5829}" srcId="{9967B4E7-54EC-4220-A805-6E100357DA96}" destId="{E119D5B9-1C85-46B0-B3A0-03B2CCC08E8D}" srcOrd="4" destOrd="0" parTransId="{064DD33B-F3F3-41DB-A81B-9AF4F2E28D92}" sibTransId="{3ACBDA72-78F5-4A4A-AFBA-E2FD8D8F733B}"/>
    <dgm:cxn modelId="{344BA2F5-6338-4664-A9B2-0DEFF02664FC}" srcId="{9967B4E7-54EC-4220-A805-6E100357DA96}" destId="{DA2D86E6-6058-49EB-BC57-62325FDBED54}" srcOrd="1" destOrd="0" parTransId="{B04659AF-008F-4AA9-A3A9-0DAF9ECFF268}" sibTransId="{E6F15B9F-810E-416B-9B68-96F629004514}"/>
    <dgm:cxn modelId="{337DAF1F-36AB-4723-9BD0-8E7786D538E1}" type="presParOf" srcId="{B904434B-B99E-47A2-A4A9-ED9153AD14F7}" destId="{81315C34-A841-4B7F-B9D3-88A83590F01A}" srcOrd="0" destOrd="0" presId="urn:microsoft.com/office/officeart/2018/5/layout/IconLeafLabelList"/>
    <dgm:cxn modelId="{87BBDC6D-D473-4369-9B4B-F90A6E0CF530}" type="presParOf" srcId="{81315C34-A841-4B7F-B9D3-88A83590F01A}" destId="{DAF8A691-66BA-4513-9CFA-3E47C007A83B}" srcOrd="0" destOrd="0" presId="urn:microsoft.com/office/officeart/2018/5/layout/IconLeafLabelList"/>
    <dgm:cxn modelId="{A31A23AF-341C-4648-A09A-CA1BE6ADFB95}" type="presParOf" srcId="{81315C34-A841-4B7F-B9D3-88A83590F01A}" destId="{B872F855-152F-4096-B1A5-F7A718CAE5DF}" srcOrd="1" destOrd="0" presId="urn:microsoft.com/office/officeart/2018/5/layout/IconLeafLabelList"/>
    <dgm:cxn modelId="{3FCCA1D6-A0F4-4188-BEAD-68105B6BEBD7}" type="presParOf" srcId="{81315C34-A841-4B7F-B9D3-88A83590F01A}" destId="{8A855629-48C0-434A-A46E-28194D214006}" srcOrd="2" destOrd="0" presId="urn:microsoft.com/office/officeart/2018/5/layout/IconLeafLabelList"/>
    <dgm:cxn modelId="{962169A6-E3F6-47AB-B26E-41FD775804A9}" type="presParOf" srcId="{81315C34-A841-4B7F-B9D3-88A83590F01A}" destId="{5002CFE1-FF12-45F0-9136-93541470DD75}" srcOrd="3" destOrd="0" presId="urn:microsoft.com/office/officeart/2018/5/layout/IconLeafLabelList"/>
    <dgm:cxn modelId="{134F729B-2A73-4792-BF37-D420839206D8}" type="presParOf" srcId="{B904434B-B99E-47A2-A4A9-ED9153AD14F7}" destId="{614F4504-381A-4604-9B6E-4FF7C9A5B119}" srcOrd="1" destOrd="0" presId="urn:microsoft.com/office/officeart/2018/5/layout/IconLeafLabelList"/>
    <dgm:cxn modelId="{06CA8C4B-F841-46C4-8D77-1497789CA525}" type="presParOf" srcId="{B904434B-B99E-47A2-A4A9-ED9153AD14F7}" destId="{01A3AE6D-B197-4CEF-B692-27B64778BC14}" srcOrd="2" destOrd="0" presId="urn:microsoft.com/office/officeart/2018/5/layout/IconLeafLabelList"/>
    <dgm:cxn modelId="{85800258-2105-4D3B-A194-17BDD2DC4A17}" type="presParOf" srcId="{01A3AE6D-B197-4CEF-B692-27B64778BC14}" destId="{5F9405F3-2890-46D9-93F2-6A4DA8CE13CE}" srcOrd="0" destOrd="0" presId="urn:microsoft.com/office/officeart/2018/5/layout/IconLeafLabelList"/>
    <dgm:cxn modelId="{5D9999EA-B9D8-4CEE-B423-386DE7579F00}" type="presParOf" srcId="{01A3AE6D-B197-4CEF-B692-27B64778BC14}" destId="{321FC665-2397-4538-9895-916A6A706B23}" srcOrd="1" destOrd="0" presId="urn:microsoft.com/office/officeart/2018/5/layout/IconLeafLabelList"/>
    <dgm:cxn modelId="{CDD52502-8682-4D9F-9CDD-3C535AAE1355}" type="presParOf" srcId="{01A3AE6D-B197-4CEF-B692-27B64778BC14}" destId="{590AB487-BFCB-4A5B-9DBB-F0A47A4E4FDB}" srcOrd="2" destOrd="0" presId="urn:microsoft.com/office/officeart/2018/5/layout/IconLeafLabelList"/>
    <dgm:cxn modelId="{BB01343D-76C4-4759-9B9F-FA395E0CCD15}" type="presParOf" srcId="{01A3AE6D-B197-4CEF-B692-27B64778BC14}" destId="{DBBF9FDF-234F-411A-8005-C6DDD7EB4BAD}" srcOrd="3" destOrd="0" presId="urn:microsoft.com/office/officeart/2018/5/layout/IconLeafLabelList"/>
    <dgm:cxn modelId="{761EC671-ABE2-4AE5-8BA8-131399C75A2A}" type="presParOf" srcId="{B904434B-B99E-47A2-A4A9-ED9153AD14F7}" destId="{5F8F62E0-51BE-4187-A19E-A7981A83D5FB}" srcOrd="3" destOrd="0" presId="urn:microsoft.com/office/officeart/2018/5/layout/IconLeafLabelList"/>
    <dgm:cxn modelId="{FFA1DAEB-5E16-44ED-8043-01204F81E2C8}" type="presParOf" srcId="{B904434B-B99E-47A2-A4A9-ED9153AD14F7}" destId="{44BE9166-F8BA-4B18-B80E-D14382D5BB51}" srcOrd="4" destOrd="0" presId="urn:microsoft.com/office/officeart/2018/5/layout/IconLeafLabelList"/>
    <dgm:cxn modelId="{36ED3D05-B6CB-4B9E-8F22-E0CB4CC13BB8}" type="presParOf" srcId="{44BE9166-F8BA-4B18-B80E-D14382D5BB51}" destId="{D9C7A137-7B28-4C5B-96F8-59502EE51D30}" srcOrd="0" destOrd="0" presId="urn:microsoft.com/office/officeart/2018/5/layout/IconLeafLabelList"/>
    <dgm:cxn modelId="{40805C10-BFBF-4E1C-A9B3-CB18591BB7D8}" type="presParOf" srcId="{44BE9166-F8BA-4B18-B80E-D14382D5BB51}" destId="{C91EBDFD-9376-451A-8CC0-80FE3C68AAD4}" srcOrd="1" destOrd="0" presId="urn:microsoft.com/office/officeart/2018/5/layout/IconLeafLabelList"/>
    <dgm:cxn modelId="{2E9951C3-0B98-4A5F-8BDC-BD02042A6747}" type="presParOf" srcId="{44BE9166-F8BA-4B18-B80E-D14382D5BB51}" destId="{1ED3FB6A-BC26-4244-8F86-DDB9031A02D4}" srcOrd="2" destOrd="0" presId="urn:microsoft.com/office/officeart/2018/5/layout/IconLeafLabelList"/>
    <dgm:cxn modelId="{B1C2D073-B815-40A0-B5C9-E69B2E4034C8}" type="presParOf" srcId="{44BE9166-F8BA-4B18-B80E-D14382D5BB51}" destId="{1C7AE6F8-1F37-45B8-A24A-924704F1E407}" srcOrd="3" destOrd="0" presId="urn:microsoft.com/office/officeart/2018/5/layout/IconLeafLabelList"/>
    <dgm:cxn modelId="{A27394AD-88B6-4B26-AA18-DEBF1448C1AF}" type="presParOf" srcId="{B904434B-B99E-47A2-A4A9-ED9153AD14F7}" destId="{1BC4CF93-80A5-46BA-90E4-62BD3CA7FF71}" srcOrd="5" destOrd="0" presId="urn:microsoft.com/office/officeart/2018/5/layout/IconLeafLabelList"/>
    <dgm:cxn modelId="{DC693903-0861-4918-A1C9-713707EF3D62}" type="presParOf" srcId="{B904434B-B99E-47A2-A4A9-ED9153AD14F7}" destId="{7E4A8BEC-54F1-4DEB-BEC5-25FB95F72119}" srcOrd="6" destOrd="0" presId="urn:microsoft.com/office/officeart/2018/5/layout/IconLeafLabelList"/>
    <dgm:cxn modelId="{7B0B40A4-7E0F-4062-9BA6-B6D9A53A4612}" type="presParOf" srcId="{7E4A8BEC-54F1-4DEB-BEC5-25FB95F72119}" destId="{D5E80C9B-5430-4B37-88C1-FB4C173F5B79}" srcOrd="0" destOrd="0" presId="urn:microsoft.com/office/officeart/2018/5/layout/IconLeafLabelList"/>
    <dgm:cxn modelId="{24BA0871-1B42-44C3-B2CC-1494002AA99A}" type="presParOf" srcId="{7E4A8BEC-54F1-4DEB-BEC5-25FB95F72119}" destId="{D866B6CF-C00E-4D91-A09C-3B79D955F44A}" srcOrd="1" destOrd="0" presId="urn:microsoft.com/office/officeart/2018/5/layout/IconLeafLabelList"/>
    <dgm:cxn modelId="{B0D3AC3B-592F-40CB-B88E-DE797A5DC107}" type="presParOf" srcId="{7E4A8BEC-54F1-4DEB-BEC5-25FB95F72119}" destId="{83DD5C6F-2D1B-439B-B808-7D3429B4C62F}" srcOrd="2" destOrd="0" presId="urn:microsoft.com/office/officeart/2018/5/layout/IconLeafLabelList"/>
    <dgm:cxn modelId="{87187328-6435-41FD-AD5D-A3D509F31DAE}" type="presParOf" srcId="{7E4A8BEC-54F1-4DEB-BEC5-25FB95F72119}" destId="{960B15D1-0053-4574-AB85-C92E007F75FB}" srcOrd="3" destOrd="0" presId="urn:microsoft.com/office/officeart/2018/5/layout/IconLeafLabelList"/>
    <dgm:cxn modelId="{444FD74A-E075-478A-8FE3-FA56372BC75C}" type="presParOf" srcId="{B904434B-B99E-47A2-A4A9-ED9153AD14F7}" destId="{565E5E75-8C64-40C0-ACDC-9A235916B781}" srcOrd="7" destOrd="0" presId="urn:microsoft.com/office/officeart/2018/5/layout/IconLeafLabelList"/>
    <dgm:cxn modelId="{62A37060-1F57-4D40-9843-AC69207901E4}" type="presParOf" srcId="{B904434B-B99E-47A2-A4A9-ED9153AD14F7}" destId="{E5C617E2-B0E1-4CE0-8FD0-F7FB2F16FC3A}" srcOrd="8" destOrd="0" presId="urn:microsoft.com/office/officeart/2018/5/layout/IconLeafLabelList"/>
    <dgm:cxn modelId="{562DAF61-22FF-4F0D-9262-2C2175BFCF3E}" type="presParOf" srcId="{E5C617E2-B0E1-4CE0-8FD0-F7FB2F16FC3A}" destId="{1CC9F66E-7A0D-4D97-A21E-7AC7E59380F3}" srcOrd="0" destOrd="0" presId="urn:microsoft.com/office/officeart/2018/5/layout/IconLeafLabelList"/>
    <dgm:cxn modelId="{11A63C63-B6D0-452A-8333-AD9C9DD8F38A}" type="presParOf" srcId="{E5C617E2-B0E1-4CE0-8FD0-F7FB2F16FC3A}" destId="{22FB5BB6-1DC4-4960-BF81-91CF84978A4C}" srcOrd="1" destOrd="0" presId="urn:microsoft.com/office/officeart/2018/5/layout/IconLeafLabelList"/>
    <dgm:cxn modelId="{49A1DEC9-861F-4311-946D-A1AFAE592004}" type="presParOf" srcId="{E5C617E2-B0E1-4CE0-8FD0-F7FB2F16FC3A}" destId="{D0372120-73E2-4EC4-831B-51E07351D57A}" srcOrd="2" destOrd="0" presId="urn:microsoft.com/office/officeart/2018/5/layout/IconLeafLabelList"/>
    <dgm:cxn modelId="{BF7A02C9-6BC0-4584-BC76-2406847DAC0A}" type="presParOf" srcId="{E5C617E2-B0E1-4CE0-8FD0-F7FB2F16FC3A}" destId="{39F3BE9F-E86B-4366-A304-6D61DA930CB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B13D837-433A-446C-8BFF-7C7395321AD9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06FA389-4001-4FC2-8651-26B40F397E2B}">
      <dgm:prSet/>
      <dgm:spPr/>
      <dgm:t>
        <a:bodyPr/>
        <a:lstStyle/>
        <a:p>
          <a:r>
            <a:rPr lang="en-US"/>
            <a:t>Context-Informed Security</a:t>
          </a:r>
        </a:p>
      </dgm:t>
    </dgm:pt>
    <dgm:pt modelId="{32BA7A45-501E-4694-BC15-40E5F1F5B6AE}" type="parTrans" cxnId="{10FBCBDD-C034-4DC4-890B-DE590B7F529B}">
      <dgm:prSet/>
      <dgm:spPr/>
      <dgm:t>
        <a:bodyPr/>
        <a:lstStyle/>
        <a:p>
          <a:endParaRPr lang="en-US"/>
        </a:p>
      </dgm:t>
    </dgm:pt>
    <dgm:pt modelId="{5A94E041-9070-4DD1-A48D-E67ACCDDB3FB}" type="sibTrans" cxnId="{10FBCBDD-C034-4DC4-890B-DE590B7F529B}">
      <dgm:prSet/>
      <dgm:spPr/>
      <dgm:t>
        <a:bodyPr/>
        <a:lstStyle/>
        <a:p>
          <a:endParaRPr lang="en-US"/>
        </a:p>
      </dgm:t>
    </dgm:pt>
    <dgm:pt modelId="{EFDD94C8-B698-4864-A5E9-A451A937A10F}">
      <dgm:prSet/>
      <dgm:spPr/>
      <dgm:t>
        <a:bodyPr/>
        <a:lstStyle/>
        <a:p>
          <a:r>
            <a:rPr lang="en-US"/>
            <a:t>Microservices-based design</a:t>
          </a:r>
        </a:p>
      </dgm:t>
    </dgm:pt>
    <dgm:pt modelId="{2844AC26-AF73-44E1-A53B-1DD2B0C9D3B1}" type="parTrans" cxnId="{0752B846-AA30-48A1-9CAE-05A02AAD3286}">
      <dgm:prSet/>
      <dgm:spPr/>
      <dgm:t>
        <a:bodyPr/>
        <a:lstStyle/>
        <a:p>
          <a:endParaRPr lang="en-US"/>
        </a:p>
      </dgm:t>
    </dgm:pt>
    <dgm:pt modelId="{B97B960C-FD96-4274-9254-1985481E43E8}" type="sibTrans" cxnId="{0752B846-AA30-48A1-9CAE-05A02AAD3286}">
      <dgm:prSet/>
      <dgm:spPr/>
      <dgm:t>
        <a:bodyPr/>
        <a:lstStyle/>
        <a:p>
          <a:endParaRPr lang="en-US"/>
        </a:p>
      </dgm:t>
    </dgm:pt>
    <dgm:pt modelId="{0FEED41F-5827-4B36-99C8-E34E13B55215}">
      <dgm:prSet/>
      <dgm:spPr/>
      <dgm:t>
        <a:bodyPr/>
        <a:lstStyle/>
        <a:p>
          <a:r>
            <a:rPr lang="en-US"/>
            <a:t>Mechanisms Orchestration and Standardization</a:t>
          </a:r>
        </a:p>
      </dgm:t>
    </dgm:pt>
    <dgm:pt modelId="{CE26A7C0-87D6-44A1-92A0-470F9374037C}" type="parTrans" cxnId="{0CC50991-D93B-4026-9161-2227826BD827}">
      <dgm:prSet/>
      <dgm:spPr/>
      <dgm:t>
        <a:bodyPr/>
        <a:lstStyle/>
        <a:p>
          <a:endParaRPr lang="en-US"/>
        </a:p>
      </dgm:t>
    </dgm:pt>
    <dgm:pt modelId="{BE2D2F5C-EFF9-4A03-AD30-10BF37878C90}" type="sibTrans" cxnId="{0CC50991-D93B-4026-9161-2227826BD827}">
      <dgm:prSet/>
      <dgm:spPr/>
      <dgm:t>
        <a:bodyPr/>
        <a:lstStyle/>
        <a:p>
          <a:endParaRPr lang="en-US"/>
        </a:p>
      </dgm:t>
    </dgm:pt>
    <dgm:pt modelId="{B9C54336-7D8C-404F-BA40-BDA7D882E2CD}" type="pres">
      <dgm:prSet presAssocID="{FB13D837-433A-446C-8BFF-7C7395321AD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A6E620E-5216-4A19-BF78-4A2C293FC882}" type="pres">
      <dgm:prSet presAssocID="{A06FA389-4001-4FC2-8651-26B40F397E2B}" presName="hierRoot1" presStyleCnt="0"/>
      <dgm:spPr/>
    </dgm:pt>
    <dgm:pt modelId="{79BEEE55-F177-449E-A8DF-279EE3CE4CA8}" type="pres">
      <dgm:prSet presAssocID="{A06FA389-4001-4FC2-8651-26B40F397E2B}" presName="composite" presStyleCnt="0"/>
      <dgm:spPr/>
    </dgm:pt>
    <dgm:pt modelId="{74E52846-D619-441D-9809-145855637282}" type="pres">
      <dgm:prSet presAssocID="{A06FA389-4001-4FC2-8651-26B40F397E2B}" presName="background" presStyleLbl="node0" presStyleIdx="0" presStyleCnt="3"/>
      <dgm:spPr/>
    </dgm:pt>
    <dgm:pt modelId="{1410315A-E8C7-46F2-B324-D2ACBEF6FC8D}" type="pres">
      <dgm:prSet presAssocID="{A06FA389-4001-4FC2-8651-26B40F397E2B}" presName="text" presStyleLbl="fgAcc0" presStyleIdx="0" presStyleCnt="3">
        <dgm:presLayoutVars>
          <dgm:chPref val="3"/>
        </dgm:presLayoutVars>
      </dgm:prSet>
      <dgm:spPr/>
    </dgm:pt>
    <dgm:pt modelId="{34984F9A-8475-4A08-8D3D-383592B4F217}" type="pres">
      <dgm:prSet presAssocID="{A06FA389-4001-4FC2-8651-26B40F397E2B}" presName="hierChild2" presStyleCnt="0"/>
      <dgm:spPr/>
    </dgm:pt>
    <dgm:pt modelId="{E760B651-BFE3-487E-852E-F4096B9C6A6A}" type="pres">
      <dgm:prSet presAssocID="{EFDD94C8-B698-4864-A5E9-A451A937A10F}" presName="hierRoot1" presStyleCnt="0"/>
      <dgm:spPr/>
    </dgm:pt>
    <dgm:pt modelId="{DAADDE4D-AE66-447A-BF1F-1AF542F4D1F6}" type="pres">
      <dgm:prSet presAssocID="{EFDD94C8-B698-4864-A5E9-A451A937A10F}" presName="composite" presStyleCnt="0"/>
      <dgm:spPr/>
    </dgm:pt>
    <dgm:pt modelId="{2668C488-2E0D-409B-954B-AB984022ED71}" type="pres">
      <dgm:prSet presAssocID="{EFDD94C8-B698-4864-A5E9-A451A937A10F}" presName="background" presStyleLbl="node0" presStyleIdx="1" presStyleCnt="3"/>
      <dgm:spPr/>
    </dgm:pt>
    <dgm:pt modelId="{8A7AA074-ABBE-4CE5-B309-6AF678905810}" type="pres">
      <dgm:prSet presAssocID="{EFDD94C8-B698-4864-A5E9-A451A937A10F}" presName="text" presStyleLbl="fgAcc0" presStyleIdx="1" presStyleCnt="3">
        <dgm:presLayoutVars>
          <dgm:chPref val="3"/>
        </dgm:presLayoutVars>
      </dgm:prSet>
      <dgm:spPr/>
    </dgm:pt>
    <dgm:pt modelId="{968CF566-CBCA-43ED-B246-9E14509BA998}" type="pres">
      <dgm:prSet presAssocID="{EFDD94C8-B698-4864-A5E9-A451A937A10F}" presName="hierChild2" presStyleCnt="0"/>
      <dgm:spPr/>
    </dgm:pt>
    <dgm:pt modelId="{C0F8F8A4-CC75-4C8E-A1F4-DE4A627E38F9}" type="pres">
      <dgm:prSet presAssocID="{0FEED41F-5827-4B36-99C8-E34E13B55215}" presName="hierRoot1" presStyleCnt="0"/>
      <dgm:spPr/>
    </dgm:pt>
    <dgm:pt modelId="{5DC46C36-0433-4C73-BD43-38A7D8402EA9}" type="pres">
      <dgm:prSet presAssocID="{0FEED41F-5827-4B36-99C8-E34E13B55215}" presName="composite" presStyleCnt="0"/>
      <dgm:spPr/>
    </dgm:pt>
    <dgm:pt modelId="{B31F6B58-2DCC-44DE-8217-3EA72AF111C6}" type="pres">
      <dgm:prSet presAssocID="{0FEED41F-5827-4B36-99C8-E34E13B55215}" presName="background" presStyleLbl="node0" presStyleIdx="2" presStyleCnt="3"/>
      <dgm:spPr/>
    </dgm:pt>
    <dgm:pt modelId="{405D3B20-186F-4176-A22E-1C1DCEA9A1F7}" type="pres">
      <dgm:prSet presAssocID="{0FEED41F-5827-4B36-99C8-E34E13B55215}" presName="text" presStyleLbl="fgAcc0" presStyleIdx="2" presStyleCnt="3">
        <dgm:presLayoutVars>
          <dgm:chPref val="3"/>
        </dgm:presLayoutVars>
      </dgm:prSet>
      <dgm:spPr/>
    </dgm:pt>
    <dgm:pt modelId="{4F1BE90B-6CA9-4BE7-8C69-E43B3345D798}" type="pres">
      <dgm:prSet presAssocID="{0FEED41F-5827-4B36-99C8-E34E13B55215}" presName="hierChild2" presStyleCnt="0"/>
      <dgm:spPr/>
    </dgm:pt>
  </dgm:ptLst>
  <dgm:cxnLst>
    <dgm:cxn modelId="{42582105-CBC9-466C-A9D6-0A90CF34D136}" type="presOf" srcId="{EFDD94C8-B698-4864-A5E9-A451A937A10F}" destId="{8A7AA074-ABBE-4CE5-B309-6AF678905810}" srcOrd="0" destOrd="0" presId="urn:microsoft.com/office/officeart/2005/8/layout/hierarchy1"/>
    <dgm:cxn modelId="{D2EE8607-8A1B-40E1-994E-D8DACF7122A9}" type="presOf" srcId="{0FEED41F-5827-4B36-99C8-E34E13B55215}" destId="{405D3B20-186F-4176-A22E-1C1DCEA9A1F7}" srcOrd="0" destOrd="0" presId="urn:microsoft.com/office/officeart/2005/8/layout/hierarchy1"/>
    <dgm:cxn modelId="{0752B846-AA30-48A1-9CAE-05A02AAD3286}" srcId="{FB13D837-433A-446C-8BFF-7C7395321AD9}" destId="{EFDD94C8-B698-4864-A5E9-A451A937A10F}" srcOrd="1" destOrd="0" parTransId="{2844AC26-AF73-44E1-A53B-1DD2B0C9D3B1}" sibTransId="{B97B960C-FD96-4274-9254-1985481E43E8}"/>
    <dgm:cxn modelId="{0CC50991-D93B-4026-9161-2227826BD827}" srcId="{FB13D837-433A-446C-8BFF-7C7395321AD9}" destId="{0FEED41F-5827-4B36-99C8-E34E13B55215}" srcOrd="2" destOrd="0" parTransId="{CE26A7C0-87D6-44A1-92A0-470F9374037C}" sibTransId="{BE2D2F5C-EFF9-4A03-AD30-10BF37878C90}"/>
    <dgm:cxn modelId="{E1C32899-777F-4E08-A412-B290B3B684F4}" type="presOf" srcId="{A06FA389-4001-4FC2-8651-26B40F397E2B}" destId="{1410315A-E8C7-46F2-B324-D2ACBEF6FC8D}" srcOrd="0" destOrd="0" presId="urn:microsoft.com/office/officeart/2005/8/layout/hierarchy1"/>
    <dgm:cxn modelId="{10FBCBDD-C034-4DC4-890B-DE590B7F529B}" srcId="{FB13D837-433A-446C-8BFF-7C7395321AD9}" destId="{A06FA389-4001-4FC2-8651-26B40F397E2B}" srcOrd="0" destOrd="0" parTransId="{32BA7A45-501E-4694-BC15-40E5F1F5B6AE}" sibTransId="{5A94E041-9070-4DD1-A48D-E67ACCDDB3FB}"/>
    <dgm:cxn modelId="{A663E1F7-B269-4711-9583-E14EB5F966E9}" type="presOf" srcId="{FB13D837-433A-446C-8BFF-7C7395321AD9}" destId="{B9C54336-7D8C-404F-BA40-BDA7D882E2CD}" srcOrd="0" destOrd="0" presId="urn:microsoft.com/office/officeart/2005/8/layout/hierarchy1"/>
    <dgm:cxn modelId="{F28FE372-1B46-4B13-88A8-9A9BA6679B7C}" type="presParOf" srcId="{B9C54336-7D8C-404F-BA40-BDA7D882E2CD}" destId="{0A6E620E-5216-4A19-BF78-4A2C293FC882}" srcOrd="0" destOrd="0" presId="urn:microsoft.com/office/officeart/2005/8/layout/hierarchy1"/>
    <dgm:cxn modelId="{077DF19D-4C4C-4927-B5E8-626A247E03CE}" type="presParOf" srcId="{0A6E620E-5216-4A19-BF78-4A2C293FC882}" destId="{79BEEE55-F177-449E-A8DF-279EE3CE4CA8}" srcOrd="0" destOrd="0" presId="urn:microsoft.com/office/officeart/2005/8/layout/hierarchy1"/>
    <dgm:cxn modelId="{4CC03ECC-14C6-40C5-817E-D986B5ED0016}" type="presParOf" srcId="{79BEEE55-F177-449E-A8DF-279EE3CE4CA8}" destId="{74E52846-D619-441D-9809-145855637282}" srcOrd="0" destOrd="0" presId="urn:microsoft.com/office/officeart/2005/8/layout/hierarchy1"/>
    <dgm:cxn modelId="{42397DA5-4C61-4EA1-A35B-9B43056D0325}" type="presParOf" srcId="{79BEEE55-F177-449E-A8DF-279EE3CE4CA8}" destId="{1410315A-E8C7-46F2-B324-D2ACBEF6FC8D}" srcOrd="1" destOrd="0" presId="urn:microsoft.com/office/officeart/2005/8/layout/hierarchy1"/>
    <dgm:cxn modelId="{3D76187F-94C1-4650-B4C0-37150D4221EF}" type="presParOf" srcId="{0A6E620E-5216-4A19-BF78-4A2C293FC882}" destId="{34984F9A-8475-4A08-8D3D-383592B4F217}" srcOrd="1" destOrd="0" presId="urn:microsoft.com/office/officeart/2005/8/layout/hierarchy1"/>
    <dgm:cxn modelId="{8AE1B978-DDA6-4869-9A1B-D45AE1053EF0}" type="presParOf" srcId="{B9C54336-7D8C-404F-BA40-BDA7D882E2CD}" destId="{E760B651-BFE3-487E-852E-F4096B9C6A6A}" srcOrd="1" destOrd="0" presId="urn:microsoft.com/office/officeart/2005/8/layout/hierarchy1"/>
    <dgm:cxn modelId="{5DD364E3-AF2D-4CC2-9FF8-B886ED8F2D25}" type="presParOf" srcId="{E760B651-BFE3-487E-852E-F4096B9C6A6A}" destId="{DAADDE4D-AE66-447A-BF1F-1AF542F4D1F6}" srcOrd="0" destOrd="0" presId="urn:microsoft.com/office/officeart/2005/8/layout/hierarchy1"/>
    <dgm:cxn modelId="{88208DA3-3FDB-4DC3-85ED-0F5E8F2C238C}" type="presParOf" srcId="{DAADDE4D-AE66-447A-BF1F-1AF542F4D1F6}" destId="{2668C488-2E0D-409B-954B-AB984022ED71}" srcOrd="0" destOrd="0" presId="urn:microsoft.com/office/officeart/2005/8/layout/hierarchy1"/>
    <dgm:cxn modelId="{35FE9CB3-F8B8-42F7-BE7B-7E58FD30784F}" type="presParOf" srcId="{DAADDE4D-AE66-447A-BF1F-1AF542F4D1F6}" destId="{8A7AA074-ABBE-4CE5-B309-6AF678905810}" srcOrd="1" destOrd="0" presId="urn:microsoft.com/office/officeart/2005/8/layout/hierarchy1"/>
    <dgm:cxn modelId="{19358825-6769-4041-9F1D-99A8613E86A0}" type="presParOf" srcId="{E760B651-BFE3-487E-852E-F4096B9C6A6A}" destId="{968CF566-CBCA-43ED-B246-9E14509BA998}" srcOrd="1" destOrd="0" presId="urn:microsoft.com/office/officeart/2005/8/layout/hierarchy1"/>
    <dgm:cxn modelId="{AB0B70B2-A26F-48D6-AFAB-A3ABBB444950}" type="presParOf" srcId="{B9C54336-7D8C-404F-BA40-BDA7D882E2CD}" destId="{C0F8F8A4-CC75-4C8E-A1F4-DE4A627E38F9}" srcOrd="2" destOrd="0" presId="urn:microsoft.com/office/officeart/2005/8/layout/hierarchy1"/>
    <dgm:cxn modelId="{7724862F-C4E7-40A9-8AEE-E971380B9F9F}" type="presParOf" srcId="{C0F8F8A4-CC75-4C8E-A1F4-DE4A627E38F9}" destId="{5DC46C36-0433-4C73-BD43-38A7D8402EA9}" srcOrd="0" destOrd="0" presId="urn:microsoft.com/office/officeart/2005/8/layout/hierarchy1"/>
    <dgm:cxn modelId="{6637CEDD-7B03-4AC6-B3F0-EF4045B5C8FF}" type="presParOf" srcId="{5DC46C36-0433-4C73-BD43-38A7D8402EA9}" destId="{B31F6B58-2DCC-44DE-8217-3EA72AF111C6}" srcOrd="0" destOrd="0" presId="urn:microsoft.com/office/officeart/2005/8/layout/hierarchy1"/>
    <dgm:cxn modelId="{30D1D2F2-1387-4DA5-82D0-951A8B3FC558}" type="presParOf" srcId="{5DC46C36-0433-4C73-BD43-38A7D8402EA9}" destId="{405D3B20-186F-4176-A22E-1C1DCEA9A1F7}" srcOrd="1" destOrd="0" presId="urn:microsoft.com/office/officeart/2005/8/layout/hierarchy1"/>
    <dgm:cxn modelId="{9CA0EDA6-9F9C-4032-9CA6-C66D4E81CDD5}" type="presParOf" srcId="{C0F8F8A4-CC75-4C8E-A1F4-DE4A627E38F9}" destId="{4F1BE90B-6CA9-4BE7-8C69-E43B3345D79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02C20F2-7EBD-4C3C-9C9C-15F5437F2D96}" type="doc">
      <dgm:prSet loTypeId="urn:microsoft.com/office/officeart/2005/8/layout/default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3B66E23-C863-4D72-8FD3-81BB5C9ED8EA}">
      <dgm:prSet/>
      <dgm:spPr/>
      <dgm:t>
        <a:bodyPr/>
        <a:lstStyle/>
        <a:p>
          <a:r>
            <a:rPr lang="en-US"/>
            <a:t>The dataset scarcity</a:t>
          </a:r>
        </a:p>
      </dgm:t>
    </dgm:pt>
    <dgm:pt modelId="{873C17FA-35C1-4FD2-8E30-585607E6C9DA}" type="parTrans" cxnId="{A1328965-11C6-40CA-84F8-CFBFB6C40FD1}">
      <dgm:prSet/>
      <dgm:spPr/>
      <dgm:t>
        <a:bodyPr/>
        <a:lstStyle/>
        <a:p>
          <a:endParaRPr lang="en-US"/>
        </a:p>
      </dgm:t>
    </dgm:pt>
    <dgm:pt modelId="{7568C477-C13A-4AAC-8839-AF7B94C7A300}" type="sibTrans" cxnId="{A1328965-11C6-40CA-84F8-CFBFB6C40FD1}">
      <dgm:prSet/>
      <dgm:spPr/>
      <dgm:t>
        <a:bodyPr/>
        <a:lstStyle/>
        <a:p>
          <a:endParaRPr lang="en-US"/>
        </a:p>
      </dgm:t>
    </dgm:pt>
    <dgm:pt modelId="{2E97C215-CDBA-4134-A904-FC31F6113C29}">
      <dgm:prSet/>
      <dgm:spPr/>
      <dgm:t>
        <a:bodyPr/>
        <a:lstStyle/>
        <a:p>
          <a:r>
            <a:rPr lang="en-US"/>
            <a:t>IoT Security Solution based on low-quality data</a:t>
          </a:r>
        </a:p>
      </dgm:t>
    </dgm:pt>
    <dgm:pt modelId="{65C208B4-711A-422B-B97F-2A7CD3645991}" type="parTrans" cxnId="{6B9C1B49-288D-40C9-BE20-E75173161DF6}">
      <dgm:prSet/>
      <dgm:spPr/>
      <dgm:t>
        <a:bodyPr/>
        <a:lstStyle/>
        <a:p>
          <a:endParaRPr lang="en-US"/>
        </a:p>
      </dgm:t>
    </dgm:pt>
    <dgm:pt modelId="{57CFE52D-7713-4562-A4CF-E3904C98B922}" type="sibTrans" cxnId="{6B9C1B49-288D-40C9-BE20-E75173161DF6}">
      <dgm:prSet/>
      <dgm:spPr/>
      <dgm:t>
        <a:bodyPr/>
        <a:lstStyle/>
        <a:p>
          <a:endParaRPr lang="en-US"/>
        </a:p>
      </dgm:t>
    </dgm:pt>
    <dgm:pt modelId="{33ECC563-05AE-4785-BD7C-492DDE93A04A}">
      <dgm:prSet/>
      <dgm:spPr/>
      <dgm:t>
        <a:bodyPr/>
        <a:lstStyle/>
        <a:p>
          <a:r>
            <a:rPr lang="en-US"/>
            <a:t>IoT security data Augmentation</a:t>
          </a:r>
        </a:p>
      </dgm:t>
    </dgm:pt>
    <dgm:pt modelId="{5113163C-A878-4057-8805-5209E84C56CC}" type="parTrans" cxnId="{3581DEFC-4101-4210-A7DF-4D878777739B}">
      <dgm:prSet/>
      <dgm:spPr/>
      <dgm:t>
        <a:bodyPr/>
        <a:lstStyle/>
        <a:p>
          <a:endParaRPr lang="en-US"/>
        </a:p>
      </dgm:t>
    </dgm:pt>
    <dgm:pt modelId="{D0B8852E-618B-4389-B476-3E9EFCD0B362}" type="sibTrans" cxnId="{3581DEFC-4101-4210-A7DF-4D878777739B}">
      <dgm:prSet/>
      <dgm:spPr/>
      <dgm:t>
        <a:bodyPr/>
        <a:lstStyle/>
        <a:p>
          <a:endParaRPr lang="en-US"/>
        </a:p>
      </dgm:t>
    </dgm:pt>
    <dgm:pt modelId="{0AC0C2DC-F0E1-4D2C-B48A-64C6888175D1}">
      <dgm:prSet/>
      <dgm:spPr/>
      <dgm:t>
        <a:bodyPr/>
        <a:lstStyle/>
        <a:p>
          <a:r>
            <a:rPr lang="en-US"/>
            <a:t>Zero-day attacks</a:t>
          </a:r>
        </a:p>
      </dgm:t>
    </dgm:pt>
    <dgm:pt modelId="{605CFA2E-3501-44B6-B1FD-087DDDCE4B23}" type="parTrans" cxnId="{D776EDE0-7506-4A15-A899-589B35981266}">
      <dgm:prSet/>
      <dgm:spPr/>
      <dgm:t>
        <a:bodyPr/>
        <a:lstStyle/>
        <a:p>
          <a:endParaRPr lang="en-US"/>
        </a:p>
      </dgm:t>
    </dgm:pt>
    <dgm:pt modelId="{7E7874A3-B05F-4DFF-BE3C-90E245E3377D}" type="sibTrans" cxnId="{D776EDE0-7506-4A15-A899-589B35981266}">
      <dgm:prSet/>
      <dgm:spPr/>
      <dgm:t>
        <a:bodyPr/>
        <a:lstStyle/>
        <a:p>
          <a:endParaRPr lang="en-US"/>
        </a:p>
      </dgm:t>
    </dgm:pt>
    <dgm:pt modelId="{A9B07DB9-EABD-49AF-AC0F-A72D1F43F147}">
      <dgm:prSet/>
      <dgm:spPr/>
      <dgm:t>
        <a:bodyPr/>
        <a:lstStyle/>
        <a:p>
          <a:r>
            <a:rPr lang="en-US"/>
            <a:t>Enduring Learning</a:t>
          </a:r>
        </a:p>
      </dgm:t>
    </dgm:pt>
    <dgm:pt modelId="{612F95A7-5AB4-4046-B223-FEEDC49A03A2}" type="parTrans" cxnId="{24859EF9-D4DF-45FE-B00D-773ECE860FDC}">
      <dgm:prSet/>
      <dgm:spPr/>
      <dgm:t>
        <a:bodyPr/>
        <a:lstStyle/>
        <a:p>
          <a:endParaRPr lang="en-US"/>
        </a:p>
      </dgm:t>
    </dgm:pt>
    <dgm:pt modelId="{AB72F886-0A49-4758-A16B-7790A3290327}" type="sibTrans" cxnId="{24859EF9-D4DF-45FE-B00D-773ECE860FDC}">
      <dgm:prSet/>
      <dgm:spPr/>
      <dgm:t>
        <a:bodyPr/>
        <a:lstStyle/>
        <a:p>
          <a:endParaRPr lang="en-US"/>
        </a:p>
      </dgm:t>
    </dgm:pt>
    <dgm:pt modelId="{9D4698EC-DC81-4A8D-9FD2-F411CA8F4151}">
      <dgm:prSet/>
      <dgm:spPr/>
      <dgm:t>
        <a:bodyPr/>
        <a:lstStyle/>
        <a:p>
          <a:r>
            <a:rPr lang="en-US"/>
            <a:t>Transfer learning</a:t>
          </a:r>
        </a:p>
      </dgm:t>
    </dgm:pt>
    <dgm:pt modelId="{C0FBCE23-2655-4F45-A5C9-F26B02A9815C}" type="parTrans" cxnId="{F1E59046-674A-4017-A498-77649E33967C}">
      <dgm:prSet/>
      <dgm:spPr/>
      <dgm:t>
        <a:bodyPr/>
        <a:lstStyle/>
        <a:p>
          <a:endParaRPr lang="en-US"/>
        </a:p>
      </dgm:t>
    </dgm:pt>
    <dgm:pt modelId="{A13F5774-4518-4B1C-902B-21ADEAB0F9CA}" type="sibTrans" cxnId="{F1E59046-674A-4017-A498-77649E33967C}">
      <dgm:prSet/>
      <dgm:spPr/>
      <dgm:t>
        <a:bodyPr/>
        <a:lstStyle/>
        <a:p>
          <a:endParaRPr lang="en-US"/>
        </a:p>
      </dgm:t>
    </dgm:pt>
    <dgm:pt modelId="{8CD6A5AD-CAED-4EE1-B55A-7DBA368178CE}">
      <dgm:prSet/>
      <dgm:spPr/>
      <dgm:t>
        <a:bodyPr/>
        <a:lstStyle/>
        <a:p>
          <a:r>
            <a:rPr lang="en-US"/>
            <a:t>Interdependent, interrelated, and collaborative ecosystems</a:t>
          </a:r>
        </a:p>
      </dgm:t>
    </dgm:pt>
    <dgm:pt modelId="{0DB7A873-15A9-4ACC-B678-6C6CC72149B1}" type="parTrans" cxnId="{3BB87B42-E662-4F36-8D29-357C6ABD9B6E}">
      <dgm:prSet/>
      <dgm:spPr/>
      <dgm:t>
        <a:bodyPr/>
        <a:lstStyle/>
        <a:p>
          <a:endParaRPr lang="en-US"/>
        </a:p>
      </dgm:t>
    </dgm:pt>
    <dgm:pt modelId="{03E8A289-CAB8-413C-96F3-D921275D690F}" type="sibTrans" cxnId="{3BB87B42-E662-4F36-8D29-357C6ABD9B6E}">
      <dgm:prSet/>
      <dgm:spPr/>
      <dgm:t>
        <a:bodyPr/>
        <a:lstStyle/>
        <a:p>
          <a:endParaRPr lang="en-US"/>
        </a:p>
      </dgm:t>
    </dgm:pt>
    <dgm:pt modelId="{8A4785E5-93C2-41E5-A7F3-CFB32B76F90F}" type="pres">
      <dgm:prSet presAssocID="{902C20F2-7EBD-4C3C-9C9C-15F5437F2D96}" presName="diagram" presStyleCnt="0">
        <dgm:presLayoutVars>
          <dgm:dir/>
          <dgm:resizeHandles val="exact"/>
        </dgm:presLayoutVars>
      </dgm:prSet>
      <dgm:spPr/>
    </dgm:pt>
    <dgm:pt modelId="{3F882643-9505-47D8-BFD5-572EA458F780}" type="pres">
      <dgm:prSet presAssocID="{53B66E23-C863-4D72-8FD3-81BB5C9ED8EA}" presName="node" presStyleLbl="node1" presStyleIdx="0" presStyleCnt="7">
        <dgm:presLayoutVars>
          <dgm:bulletEnabled val="1"/>
        </dgm:presLayoutVars>
      </dgm:prSet>
      <dgm:spPr/>
    </dgm:pt>
    <dgm:pt modelId="{7F7E2379-509B-4410-B1ED-630DE572425C}" type="pres">
      <dgm:prSet presAssocID="{7568C477-C13A-4AAC-8839-AF7B94C7A300}" presName="sibTrans" presStyleCnt="0"/>
      <dgm:spPr/>
    </dgm:pt>
    <dgm:pt modelId="{7235F1C2-9FD3-4001-8A94-CF52988B5BD6}" type="pres">
      <dgm:prSet presAssocID="{2E97C215-CDBA-4134-A904-FC31F6113C29}" presName="node" presStyleLbl="node1" presStyleIdx="1" presStyleCnt="7">
        <dgm:presLayoutVars>
          <dgm:bulletEnabled val="1"/>
        </dgm:presLayoutVars>
      </dgm:prSet>
      <dgm:spPr/>
    </dgm:pt>
    <dgm:pt modelId="{5371C611-D487-4F5C-B41E-15801A30BF6C}" type="pres">
      <dgm:prSet presAssocID="{57CFE52D-7713-4562-A4CF-E3904C98B922}" presName="sibTrans" presStyleCnt="0"/>
      <dgm:spPr/>
    </dgm:pt>
    <dgm:pt modelId="{6A7CFD13-BD3C-49DD-BD9C-8386EDA72E20}" type="pres">
      <dgm:prSet presAssocID="{33ECC563-05AE-4785-BD7C-492DDE93A04A}" presName="node" presStyleLbl="node1" presStyleIdx="2" presStyleCnt="7">
        <dgm:presLayoutVars>
          <dgm:bulletEnabled val="1"/>
        </dgm:presLayoutVars>
      </dgm:prSet>
      <dgm:spPr/>
    </dgm:pt>
    <dgm:pt modelId="{63361454-763C-48DD-AC85-16565DDBE923}" type="pres">
      <dgm:prSet presAssocID="{D0B8852E-618B-4389-B476-3E9EFCD0B362}" presName="sibTrans" presStyleCnt="0"/>
      <dgm:spPr/>
    </dgm:pt>
    <dgm:pt modelId="{CD1E09DE-D756-4420-A0F1-030822AF5CB5}" type="pres">
      <dgm:prSet presAssocID="{0AC0C2DC-F0E1-4D2C-B48A-64C6888175D1}" presName="node" presStyleLbl="node1" presStyleIdx="3" presStyleCnt="7">
        <dgm:presLayoutVars>
          <dgm:bulletEnabled val="1"/>
        </dgm:presLayoutVars>
      </dgm:prSet>
      <dgm:spPr/>
    </dgm:pt>
    <dgm:pt modelId="{10BD230A-2E92-44F1-9913-AC31CC11655F}" type="pres">
      <dgm:prSet presAssocID="{7E7874A3-B05F-4DFF-BE3C-90E245E3377D}" presName="sibTrans" presStyleCnt="0"/>
      <dgm:spPr/>
    </dgm:pt>
    <dgm:pt modelId="{E4E48C23-B8F2-4046-969B-C0FC8B899C83}" type="pres">
      <dgm:prSet presAssocID="{A9B07DB9-EABD-49AF-AC0F-A72D1F43F147}" presName="node" presStyleLbl="node1" presStyleIdx="4" presStyleCnt="7">
        <dgm:presLayoutVars>
          <dgm:bulletEnabled val="1"/>
        </dgm:presLayoutVars>
      </dgm:prSet>
      <dgm:spPr/>
    </dgm:pt>
    <dgm:pt modelId="{C68BE81E-D409-4468-8389-3FDA3F5D6895}" type="pres">
      <dgm:prSet presAssocID="{AB72F886-0A49-4758-A16B-7790A3290327}" presName="sibTrans" presStyleCnt="0"/>
      <dgm:spPr/>
    </dgm:pt>
    <dgm:pt modelId="{E4723FCE-75D5-4100-9FF2-84F2019653FC}" type="pres">
      <dgm:prSet presAssocID="{9D4698EC-DC81-4A8D-9FD2-F411CA8F4151}" presName="node" presStyleLbl="node1" presStyleIdx="5" presStyleCnt="7">
        <dgm:presLayoutVars>
          <dgm:bulletEnabled val="1"/>
        </dgm:presLayoutVars>
      </dgm:prSet>
      <dgm:spPr/>
    </dgm:pt>
    <dgm:pt modelId="{5DA1DAE6-1B29-4F55-B8C9-4643A3CAF8A1}" type="pres">
      <dgm:prSet presAssocID="{A13F5774-4518-4B1C-902B-21ADEAB0F9CA}" presName="sibTrans" presStyleCnt="0"/>
      <dgm:spPr/>
    </dgm:pt>
    <dgm:pt modelId="{DDCE2943-3179-432C-9AD1-D6A794F506BA}" type="pres">
      <dgm:prSet presAssocID="{8CD6A5AD-CAED-4EE1-B55A-7DBA368178CE}" presName="node" presStyleLbl="node1" presStyleIdx="6" presStyleCnt="7">
        <dgm:presLayoutVars>
          <dgm:bulletEnabled val="1"/>
        </dgm:presLayoutVars>
      </dgm:prSet>
      <dgm:spPr/>
    </dgm:pt>
  </dgm:ptLst>
  <dgm:cxnLst>
    <dgm:cxn modelId="{F7117F0C-8CAD-408C-89EE-88F16386C045}" type="presOf" srcId="{53B66E23-C863-4D72-8FD3-81BB5C9ED8EA}" destId="{3F882643-9505-47D8-BFD5-572EA458F780}" srcOrd="0" destOrd="0" presId="urn:microsoft.com/office/officeart/2005/8/layout/default"/>
    <dgm:cxn modelId="{4CBDF02A-341A-479B-9C6D-F2B3443A0FA4}" type="presOf" srcId="{0AC0C2DC-F0E1-4D2C-B48A-64C6888175D1}" destId="{CD1E09DE-D756-4420-A0F1-030822AF5CB5}" srcOrd="0" destOrd="0" presId="urn:microsoft.com/office/officeart/2005/8/layout/default"/>
    <dgm:cxn modelId="{3BB87B42-E662-4F36-8D29-357C6ABD9B6E}" srcId="{902C20F2-7EBD-4C3C-9C9C-15F5437F2D96}" destId="{8CD6A5AD-CAED-4EE1-B55A-7DBA368178CE}" srcOrd="6" destOrd="0" parTransId="{0DB7A873-15A9-4ACC-B678-6C6CC72149B1}" sibTransId="{03E8A289-CAB8-413C-96F3-D921275D690F}"/>
    <dgm:cxn modelId="{A1328965-11C6-40CA-84F8-CFBFB6C40FD1}" srcId="{902C20F2-7EBD-4C3C-9C9C-15F5437F2D96}" destId="{53B66E23-C863-4D72-8FD3-81BB5C9ED8EA}" srcOrd="0" destOrd="0" parTransId="{873C17FA-35C1-4FD2-8E30-585607E6C9DA}" sibTransId="{7568C477-C13A-4AAC-8839-AF7B94C7A300}"/>
    <dgm:cxn modelId="{F1E59046-674A-4017-A498-77649E33967C}" srcId="{902C20F2-7EBD-4C3C-9C9C-15F5437F2D96}" destId="{9D4698EC-DC81-4A8D-9FD2-F411CA8F4151}" srcOrd="5" destOrd="0" parTransId="{C0FBCE23-2655-4F45-A5C9-F26B02A9815C}" sibTransId="{A13F5774-4518-4B1C-902B-21ADEAB0F9CA}"/>
    <dgm:cxn modelId="{6B9C1B49-288D-40C9-BE20-E75173161DF6}" srcId="{902C20F2-7EBD-4C3C-9C9C-15F5437F2D96}" destId="{2E97C215-CDBA-4134-A904-FC31F6113C29}" srcOrd="1" destOrd="0" parTransId="{65C208B4-711A-422B-B97F-2A7CD3645991}" sibTransId="{57CFE52D-7713-4562-A4CF-E3904C98B922}"/>
    <dgm:cxn modelId="{3CA1574C-489F-475D-B47A-48FA09C8CE9C}" type="presOf" srcId="{33ECC563-05AE-4785-BD7C-492DDE93A04A}" destId="{6A7CFD13-BD3C-49DD-BD9C-8386EDA72E20}" srcOrd="0" destOrd="0" presId="urn:microsoft.com/office/officeart/2005/8/layout/default"/>
    <dgm:cxn modelId="{A500174F-8A54-46AE-B79F-1107CD04FD0E}" type="presOf" srcId="{A9B07DB9-EABD-49AF-AC0F-A72D1F43F147}" destId="{E4E48C23-B8F2-4046-969B-C0FC8B899C83}" srcOrd="0" destOrd="0" presId="urn:microsoft.com/office/officeart/2005/8/layout/default"/>
    <dgm:cxn modelId="{527A4181-8E16-42FE-AA0B-74F6F67B0445}" type="presOf" srcId="{8CD6A5AD-CAED-4EE1-B55A-7DBA368178CE}" destId="{DDCE2943-3179-432C-9AD1-D6A794F506BA}" srcOrd="0" destOrd="0" presId="urn:microsoft.com/office/officeart/2005/8/layout/default"/>
    <dgm:cxn modelId="{6C63699C-D651-4E6E-9A9F-144F34703615}" type="presOf" srcId="{9D4698EC-DC81-4A8D-9FD2-F411CA8F4151}" destId="{E4723FCE-75D5-4100-9FF2-84F2019653FC}" srcOrd="0" destOrd="0" presId="urn:microsoft.com/office/officeart/2005/8/layout/default"/>
    <dgm:cxn modelId="{D776EDE0-7506-4A15-A899-589B35981266}" srcId="{902C20F2-7EBD-4C3C-9C9C-15F5437F2D96}" destId="{0AC0C2DC-F0E1-4D2C-B48A-64C6888175D1}" srcOrd="3" destOrd="0" parTransId="{605CFA2E-3501-44B6-B1FD-087DDDCE4B23}" sibTransId="{7E7874A3-B05F-4DFF-BE3C-90E245E3377D}"/>
    <dgm:cxn modelId="{8CC8FEE1-F46E-45E8-8A54-935647BC19EB}" type="presOf" srcId="{2E97C215-CDBA-4134-A904-FC31F6113C29}" destId="{7235F1C2-9FD3-4001-8A94-CF52988B5BD6}" srcOrd="0" destOrd="0" presId="urn:microsoft.com/office/officeart/2005/8/layout/default"/>
    <dgm:cxn modelId="{825D5DE9-C3FE-430B-B032-C194B094EF89}" type="presOf" srcId="{902C20F2-7EBD-4C3C-9C9C-15F5437F2D96}" destId="{8A4785E5-93C2-41E5-A7F3-CFB32B76F90F}" srcOrd="0" destOrd="0" presId="urn:microsoft.com/office/officeart/2005/8/layout/default"/>
    <dgm:cxn modelId="{24859EF9-D4DF-45FE-B00D-773ECE860FDC}" srcId="{902C20F2-7EBD-4C3C-9C9C-15F5437F2D96}" destId="{A9B07DB9-EABD-49AF-AC0F-A72D1F43F147}" srcOrd="4" destOrd="0" parTransId="{612F95A7-5AB4-4046-B223-FEEDC49A03A2}" sibTransId="{AB72F886-0A49-4758-A16B-7790A3290327}"/>
    <dgm:cxn modelId="{3581DEFC-4101-4210-A7DF-4D878777739B}" srcId="{902C20F2-7EBD-4C3C-9C9C-15F5437F2D96}" destId="{33ECC563-05AE-4785-BD7C-492DDE93A04A}" srcOrd="2" destOrd="0" parTransId="{5113163C-A878-4057-8805-5209E84C56CC}" sibTransId="{D0B8852E-618B-4389-B476-3E9EFCD0B362}"/>
    <dgm:cxn modelId="{AC4A0540-D8D4-46DF-867E-4CE4B4A36296}" type="presParOf" srcId="{8A4785E5-93C2-41E5-A7F3-CFB32B76F90F}" destId="{3F882643-9505-47D8-BFD5-572EA458F780}" srcOrd="0" destOrd="0" presId="urn:microsoft.com/office/officeart/2005/8/layout/default"/>
    <dgm:cxn modelId="{3087A9BA-42CE-4983-8DAA-8C1F87B4DB85}" type="presParOf" srcId="{8A4785E5-93C2-41E5-A7F3-CFB32B76F90F}" destId="{7F7E2379-509B-4410-B1ED-630DE572425C}" srcOrd="1" destOrd="0" presId="urn:microsoft.com/office/officeart/2005/8/layout/default"/>
    <dgm:cxn modelId="{E96C830F-8B27-483A-AE27-925F6911EDB4}" type="presParOf" srcId="{8A4785E5-93C2-41E5-A7F3-CFB32B76F90F}" destId="{7235F1C2-9FD3-4001-8A94-CF52988B5BD6}" srcOrd="2" destOrd="0" presId="urn:microsoft.com/office/officeart/2005/8/layout/default"/>
    <dgm:cxn modelId="{DAB2C746-88DD-4DC7-94DE-07637347499E}" type="presParOf" srcId="{8A4785E5-93C2-41E5-A7F3-CFB32B76F90F}" destId="{5371C611-D487-4F5C-B41E-15801A30BF6C}" srcOrd="3" destOrd="0" presId="urn:microsoft.com/office/officeart/2005/8/layout/default"/>
    <dgm:cxn modelId="{81BADCEE-1F27-43D1-BB34-153EC43B8185}" type="presParOf" srcId="{8A4785E5-93C2-41E5-A7F3-CFB32B76F90F}" destId="{6A7CFD13-BD3C-49DD-BD9C-8386EDA72E20}" srcOrd="4" destOrd="0" presId="urn:microsoft.com/office/officeart/2005/8/layout/default"/>
    <dgm:cxn modelId="{7A47AE62-CE3D-42FF-9024-244159DBA3F8}" type="presParOf" srcId="{8A4785E5-93C2-41E5-A7F3-CFB32B76F90F}" destId="{63361454-763C-48DD-AC85-16565DDBE923}" srcOrd="5" destOrd="0" presId="urn:microsoft.com/office/officeart/2005/8/layout/default"/>
    <dgm:cxn modelId="{0346B327-A57F-4B1D-AFED-DAF62F255182}" type="presParOf" srcId="{8A4785E5-93C2-41E5-A7F3-CFB32B76F90F}" destId="{CD1E09DE-D756-4420-A0F1-030822AF5CB5}" srcOrd="6" destOrd="0" presId="urn:microsoft.com/office/officeart/2005/8/layout/default"/>
    <dgm:cxn modelId="{327DEBAE-D193-49B8-9BE1-3F26C9CF1BC4}" type="presParOf" srcId="{8A4785E5-93C2-41E5-A7F3-CFB32B76F90F}" destId="{10BD230A-2E92-44F1-9913-AC31CC11655F}" srcOrd="7" destOrd="0" presId="urn:microsoft.com/office/officeart/2005/8/layout/default"/>
    <dgm:cxn modelId="{27FF3D2D-FE84-4719-9450-88F04E7A1D0D}" type="presParOf" srcId="{8A4785E5-93C2-41E5-A7F3-CFB32B76F90F}" destId="{E4E48C23-B8F2-4046-969B-C0FC8B899C83}" srcOrd="8" destOrd="0" presId="urn:microsoft.com/office/officeart/2005/8/layout/default"/>
    <dgm:cxn modelId="{99B45F4F-0202-4426-A7EE-506BEE5E0BF3}" type="presParOf" srcId="{8A4785E5-93C2-41E5-A7F3-CFB32B76F90F}" destId="{C68BE81E-D409-4468-8389-3FDA3F5D6895}" srcOrd="9" destOrd="0" presId="urn:microsoft.com/office/officeart/2005/8/layout/default"/>
    <dgm:cxn modelId="{8E063873-748E-4264-AE11-DB8FAE281008}" type="presParOf" srcId="{8A4785E5-93C2-41E5-A7F3-CFB32B76F90F}" destId="{E4723FCE-75D5-4100-9FF2-84F2019653FC}" srcOrd="10" destOrd="0" presId="urn:microsoft.com/office/officeart/2005/8/layout/default"/>
    <dgm:cxn modelId="{81334045-3CC8-4880-84A3-ACABFAEBF1C5}" type="presParOf" srcId="{8A4785E5-93C2-41E5-A7F3-CFB32B76F90F}" destId="{5DA1DAE6-1B29-4F55-B8C9-4643A3CAF8A1}" srcOrd="11" destOrd="0" presId="urn:microsoft.com/office/officeart/2005/8/layout/default"/>
    <dgm:cxn modelId="{04F2E66B-C0A8-4DC1-A90D-442B38E62C9E}" type="presParOf" srcId="{8A4785E5-93C2-41E5-A7F3-CFB32B76F90F}" destId="{DDCE2943-3179-432C-9AD1-D6A794F506BA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C6D09C7-C157-47D1-B67A-E3539EE16C63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9807FFA-F6AD-4138-B72A-9314F7AE2053}">
      <dgm:prSet/>
      <dgm:spPr/>
      <dgm:t>
        <a:bodyPr/>
        <a:lstStyle/>
        <a:p>
          <a:r>
            <a:rPr lang="en-US"/>
            <a:t>Resistance against Adversarial reinforcement learning</a:t>
          </a:r>
        </a:p>
      </dgm:t>
    </dgm:pt>
    <dgm:pt modelId="{E07FB028-CD49-4143-BF3B-537CF5716338}" type="parTrans" cxnId="{BC5183AD-EE9D-48DC-B406-5D20AA4BDB93}">
      <dgm:prSet/>
      <dgm:spPr/>
      <dgm:t>
        <a:bodyPr/>
        <a:lstStyle/>
        <a:p>
          <a:endParaRPr lang="en-US"/>
        </a:p>
      </dgm:t>
    </dgm:pt>
    <dgm:pt modelId="{6ED18A4C-63B7-4906-B96C-04B8F32EE2E7}" type="sibTrans" cxnId="{BC5183AD-EE9D-48DC-B406-5D20AA4BDB93}">
      <dgm:prSet/>
      <dgm:spPr/>
      <dgm:t>
        <a:bodyPr/>
        <a:lstStyle/>
        <a:p>
          <a:endParaRPr lang="en-US"/>
        </a:p>
      </dgm:t>
    </dgm:pt>
    <dgm:pt modelId="{5E4F3E66-1D1A-4562-8E26-B9F195F90ECE}">
      <dgm:prSet/>
      <dgm:spPr/>
      <dgm:t>
        <a:bodyPr/>
        <a:lstStyle/>
        <a:p>
          <a:r>
            <a:rPr lang="en-US"/>
            <a:t>Deficient Perception Dilemma</a:t>
          </a:r>
        </a:p>
      </dgm:t>
    </dgm:pt>
    <dgm:pt modelId="{1E0B7E70-7200-4BC0-A506-762B39180C72}" type="parTrans" cxnId="{6AF8B440-F736-4391-B542-E0E001D99574}">
      <dgm:prSet/>
      <dgm:spPr/>
      <dgm:t>
        <a:bodyPr/>
        <a:lstStyle/>
        <a:p>
          <a:endParaRPr lang="en-US"/>
        </a:p>
      </dgm:t>
    </dgm:pt>
    <dgm:pt modelId="{6007DCAF-EAF3-4D1D-8519-682B4C129271}" type="sibTrans" cxnId="{6AF8B440-F736-4391-B542-E0E001D99574}">
      <dgm:prSet/>
      <dgm:spPr/>
      <dgm:t>
        <a:bodyPr/>
        <a:lstStyle/>
        <a:p>
          <a:endParaRPr lang="en-US"/>
        </a:p>
      </dgm:t>
    </dgm:pt>
    <dgm:pt modelId="{78FD66F5-F392-407A-A086-4C8FD9B82772}">
      <dgm:prSet/>
      <dgm:spPr/>
      <dgm:t>
        <a:bodyPr/>
        <a:lstStyle/>
        <a:p>
          <a:r>
            <a:rPr lang="en-US"/>
            <a:t>Joint reward from multiple agents</a:t>
          </a:r>
        </a:p>
      </dgm:t>
    </dgm:pt>
    <dgm:pt modelId="{C9DA0E4C-A110-43AD-BAFA-B44BF2ED5EAC}" type="parTrans" cxnId="{E2B87080-F6DC-4269-B7FB-49621DA5E612}">
      <dgm:prSet/>
      <dgm:spPr/>
      <dgm:t>
        <a:bodyPr/>
        <a:lstStyle/>
        <a:p>
          <a:endParaRPr lang="en-US"/>
        </a:p>
      </dgm:t>
    </dgm:pt>
    <dgm:pt modelId="{2623918A-42CA-4A79-A785-DF961D500BB1}" type="sibTrans" cxnId="{E2B87080-F6DC-4269-B7FB-49621DA5E612}">
      <dgm:prSet/>
      <dgm:spPr/>
      <dgm:t>
        <a:bodyPr/>
        <a:lstStyle/>
        <a:p>
          <a:endParaRPr lang="en-US"/>
        </a:p>
      </dgm:t>
    </dgm:pt>
    <dgm:pt modelId="{FA10CC54-BB5D-49B7-A2AC-5A331DD92A97}" type="pres">
      <dgm:prSet presAssocID="{DC6D09C7-C157-47D1-B67A-E3539EE16C63}" presName="outerComposite" presStyleCnt="0">
        <dgm:presLayoutVars>
          <dgm:chMax val="5"/>
          <dgm:dir/>
          <dgm:resizeHandles val="exact"/>
        </dgm:presLayoutVars>
      </dgm:prSet>
      <dgm:spPr/>
    </dgm:pt>
    <dgm:pt modelId="{D6365386-5325-4C9C-A91F-E6EE571E38BA}" type="pres">
      <dgm:prSet presAssocID="{DC6D09C7-C157-47D1-B67A-E3539EE16C63}" presName="dummyMaxCanvas" presStyleCnt="0">
        <dgm:presLayoutVars/>
      </dgm:prSet>
      <dgm:spPr/>
    </dgm:pt>
    <dgm:pt modelId="{D38E65AF-BADB-4E4D-AE18-4C2431F07D28}" type="pres">
      <dgm:prSet presAssocID="{DC6D09C7-C157-47D1-B67A-E3539EE16C63}" presName="ThreeNodes_1" presStyleLbl="node1" presStyleIdx="0" presStyleCnt="3">
        <dgm:presLayoutVars>
          <dgm:bulletEnabled val="1"/>
        </dgm:presLayoutVars>
      </dgm:prSet>
      <dgm:spPr/>
    </dgm:pt>
    <dgm:pt modelId="{3B3F42EB-D4C9-4E3E-8893-1DDF620EC272}" type="pres">
      <dgm:prSet presAssocID="{DC6D09C7-C157-47D1-B67A-E3539EE16C63}" presName="ThreeNodes_2" presStyleLbl="node1" presStyleIdx="1" presStyleCnt="3">
        <dgm:presLayoutVars>
          <dgm:bulletEnabled val="1"/>
        </dgm:presLayoutVars>
      </dgm:prSet>
      <dgm:spPr/>
    </dgm:pt>
    <dgm:pt modelId="{4EA0D8B6-9577-4987-9E2C-2770D3D40BF7}" type="pres">
      <dgm:prSet presAssocID="{DC6D09C7-C157-47D1-B67A-E3539EE16C63}" presName="ThreeNodes_3" presStyleLbl="node1" presStyleIdx="2" presStyleCnt="3">
        <dgm:presLayoutVars>
          <dgm:bulletEnabled val="1"/>
        </dgm:presLayoutVars>
      </dgm:prSet>
      <dgm:spPr/>
    </dgm:pt>
    <dgm:pt modelId="{9FAC52EF-C126-4FCE-8D3E-1E2E9463C859}" type="pres">
      <dgm:prSet presAssocID="{DC6D09C7-C157-47D1-B67A-E3539EE16C63}" presName="ThreeConn_1-2" presStyleLbl="fgAccFollowNode1" presStyleIdx="0" presStyleCnt="2">
        <dgm:presLayoutVars>
          <dgm:bulletEnabled val="1"/>
        </dgm:presLayoutVars>
      </dgm:prSet>
      <dgm:spPr/>
    </dgm:pt>
    <dgm:pt modelId="{288AF2DC-8E95-4437-BF24-74EC0FF9F8E5}" type="pres">
      <dgm:prSet presAssocID="{DC6D09C7-C157-47D1-B67A-E3539EE16C63}" presName="ThreeConn_2-3" presStyleLbl="fgAccFollowNode1" presStyleIdx="1" presStyleCnt="2">
        <dgm:presLayoutVars>
          <dgm:bulletEnabled val="1"/>
        </dgm:presLayoutVars>
      </dgm:prSet>
      <dgm:spPr/>
    </dgm:pt>
    <dgm:pt modelId="{F3081C91-E6AF-4307-B8C0-D2D2C9B8C4DC}" type="pres">
      <dgm:prSet presAssocID="{DC6D09C7-C157-47D1-B67A-E3539EE16C63}" presName="ThreeNodes_1_text" presStyleLbl="node1" presStyleIdx="2" presStyleCnt="3">
        <dgm:presLayoutVars>
          <dgm:bulletEnabled val="1"/>
        </dgm:presLayoutVars>
      </dgm:prSet>
      <dgm:spPr/>
    </dgm:pt>
    <dgm:pt modelId="{27E4276C-A682-442B-89F2-424791DC5653}" type="pres">
      <dgm:prSet presAssocID="{DC6D09C7-C157-47D1-B67A-E3539EE16C63}" presName="ThreeNodes_2_text" presStyleLbl="node1" presStyleIdx="2" presStyleCnt="3">
        <dgm:presLayoutVars>
          <dgm:bulletEnabled val="1"/>
        </dgm:presLayoutVars>
      </dgm:prSet>
      <dgm:spPr/>
    </dgm:pt>
    <dgm:pt modelId="{88777B25-9F6C-4760-B4FD-4FE4CD29AC53}" type="pres">
      <dgm:prSet presAssocID="{DC6D09C7-C157-47D1-B67A-E3539EE16C63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ADC10624-6BA6-471E-990B-4339F5359834}" type="presOf" srcId="{78FD66F5-F392-407A-A086-4C8FD9B82772}" destId="{4EA0D8B6-9577-4987-9E2C-2770D3D40BF7}" srcOrd="0" destOrd="0" presId="urn:microsoft.com/office/officeart/2005/8/layout/vProcess5"/>
    <dgm:cxn modelId="{6FE10C25-8264-4435-9632-340A23524783}" type="presOf" srcId="{5E4F3E66-1D1A-4562-8E26-B9F195F90ECE}" destId="{3B3F42EB-D4C9-4E3E-8893-1DDF620EC272}" srcOrd="0" destOrd="0" presId="urn:microsoft.com/office/officeart/2005/8/layout/vProcess5"/>
    <dgm:cxn modelId="{940FBD25-0578-41BF-97B3-C2965FCEDE55}" type="presOf" srcId="{A9807FFA-F6AD-4138-B72A-9314F7AE2053}" destId="{D38E65AF-BADB-4E4D-AE18-4C2431F07D28}" srcOrd="0" destOrd="0" presId="urn:microsoft.com/office/officeart/2005/8/layout/vProcess5"/>
    <dgm:cxn modelId="{AD32B532-18A2-4D98-B206-EA466C975FE8}" type="presOf" srcId="{A9807FFA-F6AD-4138-B72A-9314F7AE2053}" destId="{F3081C91-E6AF-4307-B8C0-D2D2C9B8C4DC}" srcOrd="1" destOrd="0" presId="urn:microsoft.com/office/officeart/2005/8/layout/vProcess5"/>
    <dgm:cxn modelId="{6AF8B440-F736-4391-B542-E0E001D99574}" srcId="{DC6D09C7-C157-47D1-B67A-E3539EE16C63}" destId="{5E4F3E66-1D1A-4562-8E26-B9F195F90ECE}" srcOrd="1" destOrd="0" parTransId="{1E0B7E70-7200-4BC0-A506-762B39180C72}" sibTransId="{6007DCAF-EAF3-4D1D-8519-682B4C129271}"/>
    <dgm:cxn modelId="{22732B4D-CAD1-446C-8D30-45EBFA787F2F}" type="presOf" srcId="{78FD66F5-F392-407A-A086-4C8FD9B82772}" destId="{88777B25-9F6C-4760-B4FD-4FE4CD29AC53}" srcOrd="1" destOrd="0" presId="urn:microsoft.com/office/officeart/2005/8/layout/vProcess5"/>
    <dgm:cxn modelId="{E2B87080-F6DC-4269-B7FB-49621DA5E612}" srcId="{DC6D09C7-C157-47D1-B67A-E3539EE16C63}" destId="{78FD66F5-F392-407A-A086-4C8FD9B82772}" srcOrd="2" destOrd="0" parTransId="{C9DA0E4C-A110-43AD-BAFA-B44BF2ED5EAC}" sibTransId="{2623918A-42CA-4A79-A785-DF961D500BB1}"/>
    <dgm:cxn modelId="{B64BA895-8FED-4DAC-B760-6BE15CED6C51}" type="presOf" srcId="{5E4F3E66-1D1A-4562-8E26-B9F195F90ECE}" destId="{27E4276C-A682-442B-89F2-424791DC5653}" srcOrd="1" destOrd="0" presId="urn:microsoft.com/office/officeart/2005/8/layout/vProcess5"/>
    <dgm:cxn modelId="{0C7556AC-BC8E-4EB5-B063-163BEB02EFCE}" type="presOf" srcId="{6007DCAF-EAF3-4D1D-8519-682B4C129271}" destId="{288AF2DC-8E95-4437-BF24-74EC0FF9F8E5}" srcOrd="0" destOrd="0" presId="urn:microsoft.com/office/officeart/2005/8/layout/vProcess5"/>
    <dgm:cxn modelId="{BC5183AD-EE9D-48DC-B406-5D20AA4BDB93}" srcId="{DC6D09C7-C157-47D1-B67A-E3539EE16C63}" destId="{A9807FFA-F6AD-4138-B72A-9314F7AE2053}" srcOrd="0" destOrd="0" parTransId="{E07FB028-CD49-4143-BF3B-537CF5716338}" sibTransId="{6ED18A4C-63B7-4906-B96C-04B8F32EE2E7}"/>
    <dgm:cxn modelId="{3641C1BD-FE9B-4DB6-B813-EB82AB720D64}" type="presOf" srcId="{DC6D09C7-C157-47D1-B67A-E3539EE16C63}" destId="{FA10CC54-BB5D-49B7-A2AC-5A331DD92A97}" srcOrd="0" destOrd="0" presId="urn:microsoft.com/office/officeart/2005/8/layout/vProcess5"/>
    <dgm:cxn modelId="{738019D1-CCEC-4CD7-8F37-9FBB4B049837}" type="presOf" srcId="{6ED18A4C-63B7-4906-B96C-04B8F32EE2E7}" destId="{9FAC52EF-C126-4FCE-8D3E-1E2E9463C859}" srcOrd="0" destOrd="0" presId="urn:microsoft.com/office/officeart/2005/8/layout/vProcess5"/>
    <dgm:cxn modelId="{3C7AA641-CA76-4355-B02D-63B768AED9C4}" type="presParOf" srcId="{FA10CC54-BB5D-49B7-A2AC-5A331DD92A97}" destId="{D6365386-5325-4C9C-A91F-E6EE571E38BA}" srcOrd="0" destOrd="0" presId="urn:microsoft.com/office/officeart/2005/8/layout/vProcess5"/>
    <dgm:cxn modelId="{F83AC862-88A9-44B3-91CC-4209D197FCC3}" type="presParOf" srcId="{FA10CC54-BB5D-49B7-A2AC-5A331DD92A97}" destId="{D38E65AF-BADB-4E4D-AE18-4C2431F07D28}" srcOrd="1" destOrd="0" presId="urn:microsoft.com/office/officeart/2005/8/layout/vProcess5"/>
    <dgm:cxn modelId="{7FD2C689-C455-4A11-9D82-041A3F6CC194}" type="presParOf" srcId="{FA10CC54-BB5D-49B7-A2AC-5A331DD92A97}" destId="{3B3F42EB-D4C9-4E3E-8893-1DDF620EC272}" srcOrd="2" destOrd="0" presId="urn:microsoft.com/office/officeart/2005/8/layout/vProcess5"/>
    <dgm:cxn modelId="{9F4AAEB5-3E43-44E4-BB31-2566849355A3}" type="presParOf" srcId="{FA10CC54-BB5D-49B7-A2AC-5A331DD92A97}" destId="{4EA0D8B6-9577-4987-9E2C-2770D3D40BF7}" srcOrd="3" destOrd="0" presId="urn:microsoft.com/office/officeart/2005/8/layout/vProcess5"/>
    <dgm:cxn modelId="{97CFB6D3-6574-4878-A506-FA14942FFB54}" type="presParOf" srcId="{FA10CC54-BB5D-49B7-A2AC-5A331DD92A97}" destId="{9FAC52EF-C126-4FCE-8D3E-1E2E9463C859}" srcOrd="4" destOrd="0" presId="urn:microsoft.com/office/officeart/2005/8/layout/vProcess5"/>
    <dgm:cxn modelId="{250044A8-6547-4A3B-B328-0D1CC096C2B3}" type="presParOf" srcId="{FA10CC54-BB5D-49B7-A2AC-5A331DD92A97}" destId="{288AF2DC-8E95-4437-BF24-74EC0FF9F8E5}" srcOrd="5" destOrd="0" presId="urn:microsoft.com/office/officeart/2005/8/layout/vProcess5"/>
    <dgm:cxn modelId="{A98DE1BD-9A86-425C-B4F9-4822E0040540}" type="presParOf" srcId="{FA10CC54-BB5D-49B7-A2AC-5A331DD92A97}" destId="{F3081C91-E6AF-4307-B8C0-D2D2C9B8C4DC}" srcOrd="6" destOrd="0" presId="urn:microsoft.com/office/officeart/2005/8/layout/vProcess5"/>
    <dgm:cxn modelId="{8D8ED1BD-0EFE-498E-92F5-DB6DC3EF0077}" type="presParOf" srcId="{FA10CC54-BB5D-49B7-A2AC-5A331DD92A97}" destId="{27E4276C-A682-442B-89F2-424791DC5653}" srcOrd="7" destOrd="0" presId="urn:microsoft.com/office/officeart/2005/8/layout/vProcess5"/>
    <dgm:cxn modelId="{61B14180-1AB3-4F69-8E9C-32BDEF3B777E}" type="presParOf" srcId="{FA10CC54-BB5D-49B7-A2AC-5A331DD92A97}" destId="{88777B25-9F6C-4760-B4FD-4FE4CD29AC53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7CB6B9-BA2C-46A3-A95F-013AE44FE323}">
      <dsp:nvSpPr>
        <dsp:cNvPr id="0" name=""/>
        <dsp:cNvSpPr/>
      </dsp:nvSpPr>
      <dsp:spPr>
        <a:xfrm>
          <a:off x="3033" y="88736"/>
          <a:ext cx="2406420" cy="144385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DDoS attacks in cloud- backed IoT</a:t>
          </a:r>
        </a:p>
      </dsp:txBody>
      <dsp:txXfrm>
        <a:off x="3033" y="88736"/>
        <a:ext cx="2406420" cy="1443852"/>
      </dsp:txXfrm>
    </dsp:sp>
    <dsp:sp modelId="{45C0C82A-EDE6-4254-A772-550EC27BF37F}">
      <dsp:nvSpPr>
        <dsp:cNvPr id="0" name=""/>
        <dsp:cNvSpPr/>
      </dsp:nvSpPr>
      <dsp:spPr>
        <a:xfrm>
          <a:off x="2650095" y="88736"/>
          <a:ext cx="2406420" cy="1443852"/>
        </a:xfrm>
        <a:prstGeom prst="rect">
          <a:avLst/>
        </a:prstGeom>
        <a:solidFill>
          <a:schemeClr val="accent5">
            <a:hueOff val="-3071576"/>
            <a:satOff val="3438"/>
            <a:lumOff val="19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DDoS and communication overhead</a:t>
          </a:r>
        </a:p>
      </dsp:txBody>
      <dsp:txXfrm>
        <a:off x="2650095" y="88736"/>
        <a:ext cx="2406420" cy="1443852"/>
      </dsp:txXfrm>
    </dsp:sp>
    <dsp:sp modelId="{5C86CD38-F933-4BAA-8FCE-57914ED65E48}">
      <dsp:nvSpPr>
        <dsp:cNvPr id="0" name=""/>
        <dsp:cNvSpPr/>
      </dsp:nvSpPr>
      <dsp:spPr>
        <a:xfrm>
          <a:off x="5297158" y="88736"/>
          <a:ext cx="2406420" cy="1443852"/>
        </a:xfrm>
        <a:prstGeom prst="rect">
          <a:avLst/>
        </a:prstGeom>
        <a:solidFill>
          <a:schemeClr val="accent5">
            <a:hueOff val="-6143153"/>
            <a:satOff val="6875"/>
            <a:lumOff val="39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Interior cloud DDoS attack</a:t>
          </a:r>
        </a:p>
      </dsp:txBody>
      <dsp:txXfrm>
        <a:off x="5297158" y="88736"/>
        <a:ext cx="2406420" cy="1443852"/>
      </dsp:txXfrm>
    </dsp:sp>
    <dsp:sp modelId="{BFC06508-F359-4E44-AE96-66494594D27D}">
      <dsp:nvSpPr>
        <dsp:cNvPr id="0" name=""/>
        <dsp:cNvSpPr/>
      </dsp:nvSpPr>
      <dsp:spPr>
        <a:xfrm>
          <a:off x="7944221" y="88736"/>
          <a:ext cx="2406420" cy="1443852"/>
        </a:xfrm>
        <a:prstGeom prst="rect">
          <a:avLst/>
        </a:prstGeom>
        <a:solidFill>
          <a:schemeClr val="accent5">
            <a:hueOff val="-9214729"/>
            <a:satOff val="10313"/>
            <a:lumOff val="58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Instantaneous cumulative analysis of traffic flows</a:t>
          </a:r>
        </a:p>
      </dsp:txBody>
      <dsp:txXfrm>
        <a:off x="7944221" y="88736"/>
        <a:ext cx="2406420" cy="1443852"/>
      </dsp:txXfrm>
    </dsp:sp>
    <dsp:sp modelId="{7B32F9C2-F9BE-445C-A88B-31791274FF95}">
      <dsp:nvSpPr>
        <dsp:cNvPr id="0" name=""/>
        <dsp:cNvSpPr/>
      </dsp:nvSpPr>
      <dsp:spPr>
        <a:xfrm>
          <a:off x="1326564" y="1773231"/>
          <a:ext cx="2406420" cy="1443852"/>
        </a:xfrm>
        <a:prstGeom prst="rect">
          <a:avLst/>
        </a:prstGeom>
        <a:solidFill>
          <a:schemeClr val="accent5">
            <a:hueOff val="-12286306"/>
            <a:satOff val="13750"/>
            <a:lumOff val="78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Commercial loss</a:t>
          </a:r>
        </a:p>
      </dsp:txBody>
      <dsp:txXfrm>
        <a:off x="1326564" y="1773231"/>
        <a:ext cx="2406420" cy="1443852"/>
      </dsp:txXfrm>
    </dsp:sp>
    <dsp:sp modelId="{A0A4BCD1-438D-46AD-9D06-2F5CD734F284}">
      <dsp:nvSpPr>
        <dsp:cNvPr id="0" name=""/>
        <dsp:cNvSpPr/>
      </dsp:nvSpPr>
      <dsp:spPr>
        <a:xfrm>
          <a:off x="3973627" y="1773231"/>
          <a:ext cx="2406420" cy="1443852"/>
        </a:xfrm>
        <a:prstGeom prst="rect">
          <a:avLst/>
        </a:prstGeom>
        <a:solidFill>
          <a:schemeClr val="accent5">
            <a:hueOff val="-15357881"/>
            <a:satOff val="17188"/>
            <a:lumOff val="9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SDN-based cloud solutions</a:t>
          </a:r>
        </a:p>
      </dsp:txBody>
      <dsp:txXfrm>
        <a:off x="3973627" y="1773231"/>
        <a:ext cx="2406420" cy="1443852"/>
      </dsp:txXfrm>
    </dsp:sp>
    <dsp:sp modelId="{2E56C887-BAE7-4892-8304-30F257402AC0}">
      <dsp:nvSpPr>
        <dsp:cNvPr id="0" name=""/>
        <dsp:cNvSpPr/>
      </dsp:nvSpPr>
      <dsp:spPr>
        <a:xfrm>
          <a:off x="6620689" y="1773231"/>
          <a:ext cx="2406420" cy="1443852"/>
        </a:xfrm>
        <a:prstGeom prst="rect">
          <a:avLst/>
        </a:prstGeom>
        <a:solidFill>
          <a:schemeClr val="accent5">
            <a:hueOff val="-18429457"/>
            <a:satOff val="20625"/>
            <a:lumOff val="117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DDoS-for-Hire service</a:t>
          </a:r>
        </a:p>
      </dsp:txBody>
      <dsp:txXfrm>
        <a:off x="6620689" y="1773231"/>
        <a:ext cx="2406420" cy="14438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F8A691-66BA-4513-9CFA-3E47C007A83B}">
      <dsp:nvSpPr>
        <dsp:cNvPr id="0" name=""/>
        <dsp:cNvSpPr/>
      </dsp:nvSpPr>
      <dsp:spPr>
        <a:xfrm>
          <a:off x="397837" y="572909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72F855-152F-4096-B1A5-F7A718CAE5DF}">
      <dsp:nvSpPr>
        <dsp:cNvPr id="0" name=""/>
        <dsp:cNvSpPr/>
      </dsp:nvSpPr>
      <dsp:spPr>
        <a:xfrm>
          <a:off x="631837" y="806910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02CFE1-FF12-45F0-9136-93541470DD75}">
      <dsp:nvSpPr>
        <dsp:cNvPr id="0" name=""/>
        <dsp:cNvSpPr/>
      </dsp:nvSpPr>
      <dsp:spPr>
        <a:xfrm>
          <a:off x="46837" y="201291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Fog Intelligence </a:t>
          </a:r>
        </a:p>
      </dsp:txBody>
      <dsp:txXfrm>
        <a:off x="46837" y="2012910"/>
        <a:ext cx="1800000" cy="720000"/>
      </dsp:txXfrm>
    </dsp:sp>
    <dsp:sp modelId="{5F9405F3-2890-46D9-93F2-6A4DA8CE13CE}">
      <dsp:nvSpPr>
        <dsp:cNvPr id="0" name=""/>
        <dsp:cNvSpPr/>
      </dsp:nvSpPr>
      <dsp:spPr>
        <a:xfrm>
          <a:off x="2512837" y="572909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1FC665-2397-4538-9895-916A6A706B23}">
      <dsp:nvSpPr>
        <dsp:cNvPr id="0" name=""/>
        <dsp:cNvSpPr/>
      </dsp:nvSpPr>
      <dsp:spPr>
        <a:xfrm>
          <a:off x="2746837" y="806910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BF9FDF-234F-411A-8005-C6DDD7EB4BAD}">
      <dsp:nvSpPr>
        <dsp:cNvPr id="0" name=""/>
        <dsp:cNvSpPr/>
      </dsp:nvSpPr>
      <dsp:spPr>
        <a:xfrm>
          <a:off x="2161837" y="201291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Security issues </a:t>
          </a:r>
        </a:p>
      </dsp:txBody>
      <dsp:txXfrm>
        <a:off x="2161837" y="2012910"/>
        <a:ext cx="1800000" cy="720000"/>
      </dsp:txXfrm>
    </dsp:sp>
    <dsp:sp modelId="{D9C7A137-7B28-4C5B-96F8-59502EE51D30}">
      <dsp:nvSpPr>
        <dsp:cNvPr id="0" name=""/>
        <dsp:cNvSpPr/>
      </dsp:nvSpPr>
      <dsp:spPr>
        <a:xfrm>
          <a:off x="4627837" y="572909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1EBDFD-9376-451A-8CC0-80FE3C68AAD4}">
      <dsp:nvSpPr>
        <dsp:cNvPr id="0" name=""/>
        <dsp:cNvSpPr/>
      </dsp:nvSpPr>
      <dsp:spPr>
        <a:xfrm>
          <a:off x="4861837" y="806910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7AE6F8-1F37-45B8-A24A-924704F1E407}">
      <dsp:nvSpPr>
        <dsp:cNvPr id="0" name=""/>
        <dsp:cNvSpPr/>
      </dsp:nvSpPr>
      <dsp:spPr>
        <a:xfrm>
          <a:off x="4276837" y="201291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Privacy issues </a:t>
          </a:r>
        </a:p>
      </dsp:txBody>
      <dsp:txXfrm>
        <a:off x="4276837" y="2012910"/>
        <a:ext cx="1800000" cy="720000"/>
      </dsp:txXfrm>
    </dsp:sp>
    <dsp:sp modelId="{D5E80C9B-5430-4B37-88C1-FB4C173F5B79}">
      <dsp:nvSpPr>
        <dsp:cNvPr id="0" name=""/>
        <dsp:cNvSpPr/>
      </dsp:nvSpPr>
      <dsp:spPr>
        <a:xfrm>
          <a:off x="6742837" y="572909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66B6CF-C00E-4D91-A09C-3B79D955F44A}">
      <dsp:nvSpPr>
        <dsp:cNvPr id="0" name=""/>
        <dsp:cNvSpPr/>
      </dsp:nvSpPr>
      <dsp:spPr>
        <a:xfrm>
          <a:off x="6976837" y="806910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0B15D1-0053-4574-AB85-C92E007F75FB}">
      <dsp:nvSpPr>
        <dsp:cNvPr id="0" name=""/>
        <dsp:cNvSpPr/>
      </dsp:nvSpPr>
      <dsp:spPr>
        <a:xfrm>
          <a:off x="6391837" y="201291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Maintenance issues</a:t>
          </a:r>
        </a:p>
      </dsp:txBody>
      <dsp:txXfrm>
        <a:off x="6391837" y="2012910"/>
        <a:ext cx="1800000" cy="720000"/>
      </dsp:txXfrm>
    </dsp:sp>
    <dsp:sp modelId="{1CC9F66E-7A0D-4D97-A21E-7AC7E59380F3}">
      <dsp:nvSpPr>
        <dsp:cNvPr id="0" name=""/>
        <dsp:cNvSpPr/>
      </dsp:nvSpPr>
      <dsp:spPr>
        <a:xfrm>
          <a:off x="8857837" y="572909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FB5BB6-1DC4-4960-BF81-91CF84978A4C}">
      <dsp:nvSpPr>
        <dsp:cNvPr id="0" name=""/>
        <dsp:cNvSpPr/>
      </dsp:nvSpPr>
      <dsp:spPr>
        <a:xfrm>
          <a:off x="9091837" y="806910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F3BE9F-E86B-4366-A304-6D61DA930CB1}">
      <dsp:nvSpPr>
        <dsp:cNvPr id="0" name=""/>
        <dsp:cNvSpPr/>
      </dsp:nvSpPr>
      <dsp:spPr>
        <a:xfrm>
          <a:off x="8506837" y="201291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Interoperability issues</a:t>
          </a:r>
        </a:p>
      </dsp:txBody>
      <dsp:txXfrm>
        <a:off x="8506837" y="2012910"/>
        <a:ext cx="18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E52846-D619-441D-9809-145855637282}">
      <dsp:nvSpPr>
        <dsp:cNvPr id="0" name=""/>
        <dsp:cNvSpPr/>
      </dsp:nvSpPr>
      <dsp:spPr>
        <a:xfrm>
          <a:off x="0" y="574671"/>
          <a:ext cx="2911971" cy="18491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10315A-E8C7-46F2-B324-D2ACBEF6FC8D}">
      <dsp:nvSpPr>
        <dsp:cNvPr id="0" name=""/>
        <dsp:cNvSpPr/>
      </dsp:nvSpPr>
      <dsp:spPr>
        <a:xfrm>
          <a:off x="323552" y="882046"/>
          <a:ext cx="2911971" cy="18491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Context-Informed Security</a:t>
          </a:r>
        </a:p>
      </dsp:txBody>
      <dsp:txXfrm>
        <a:off x="377710" y="936204"/>
        <a:ext cx="2803655" cy="1740785"/>
      </dsp:txXfrm>
    </dsp:sp>
    <dsp:sp modelId="{2668C488-2E0D-409B-954B-AB984022ED71}">
      <dsp:nvSpPr>
        <dsp:cNvPr id="0" name=""/>
        <dsp:cNvSpPr/>
      </dsp:nvSpPr>
      <dsp:spPr>
        <a:xfrm>
          <a:off x="3559075" y="574671"/>
          <a:ext cx="2911971" cy="18491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7AA074-ABBE-4CE5-B309-6AF678905810}">
      <dsp:nvSpPr>
        <dsp:cNvPr id="0" name=""/>
        <dsp:cNvSpPr/>
      </dsp:nvSpPr>
      <dsp:spPr>
        <a:xfrm>
          <a:off x="3882628" y="882046"/>
          <a:ext cx="2911971" cy="18491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Microservices-based design</a:t>
          </a:r>
        </a:p>
      </dsp:txBody>
      <dsp:txXfrm>
        <a:off x="3936786" y="936204"/>
        <a:ext cx="2803655" cy="1740785"/>
      </dsp:txXfrm>
    </dsp:sp>
    <dsp:sp modelId="{B31F6B58-2DCC-44DE-8217-3EA72AF111C6}">
      <dsp:nvSpPr>
        <dsp:cNvPr id="0" name=""/>
        <dsp:cNvSpPr/>
      </dsp:nvSpPr>
      <dsp:spPr>
        <a:xfrm>
          <a:off x="7118151" y="574671"/>
          <a:ext cx="2911971" cy="18491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5D3B20-186F-4176-A22E-1C1DCEA9A1F7}">
      <dsp:nvSpPr>
        <dsp:cNvPr id="0" name=""/>
        <dsp:cNvSpPr/>
      </dsp:nvSpPr>
      <dsp:spPr>
        <a:xfrm>
          <a:off x="7441703" y="882046"/>
          <a:ext cx="2911971" cy="18491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Mechanisms Orchestration and Standardization</a:t>
          </a:r>
        </a:p>
      </dsp:txBody>
      <dsp:txXfrm>
        <a:off x="7495861" y="936204"/>
        <a:ext cx="2803655" cy="174078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882643-9505-47D8-BFD5-572EA458F780}">
      <dsp:nvSpPr>
        <dsp:cNvPr id="0" name=""/>
        <dsp:cNvSpPr/>
      </dsp:nvSpPr>
      <dsp:spPr>
        <a:xfrm>
          <a:off x="3033" y="87770"/>
          <a:ext cx="2406420" cy="144385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The dataset scarcity</a:t>
          </a:r>
        </a:p>
      </dsp:txBody>
      <dsp:txXfrm>
        <a:off x="3033" y="87770"/>
        <a:ext cx="2406420" cy="1443852"/>
      </dsp:txXfrm>
    </dsp:sp>
    <dsp:sp modelId="{7235F1C2-9FD3-4001-8A94-CF52988B5BD6}">
      <dsp:nvSpPr>
        <dsp:cNvPr id="0" name=""/>
        <dsp:cNvSpPr/>
      </dsp:nvSpPr>
      <dsp:spPr>
        <a:xfrm>
          <a:off x="2650095" y="87770"/>
          <a:ext cx="2406420" cy="1443852"/>
        </a:xfrm>
        <a:prstGeom prst="rect">
          <a:avLst/>
        </a:prstGeom>
        <a:gradFill rotWithShape="0">
          <a:gsLst>
            <a:gs pos="0">
              <a:schemeClr val="accent5">
                <a:hueOff val="-3071576"/>
                <a:satOff val="3438"/>
                <a:lumOff val="196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3071576"/>
                <a:satOff val="3438"/>
                <a:lumOff val="196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3071576"/>
                <a:satOff val="3438"/>
                <a:lumOff val="196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IoT Security Solution based on low-quality data</a:t>
          </a:r>
        </a:p>
      </dsp:txBody>
      <dsp:txXfrm>
        <a:off x="2650095" y="87770"/>
        <a:ext cx="2406420" cy="1443852"/>
      </dsp:txXfrm>
    </dsp:sp>
    <dsp:sp modelId="{6A7CFD13-BD3C-49DD-BD9C-8386EDA72E20}">
      <dsp:nvSpPr>
        <dsp:cNvPr id="0" name=""/>
        <dsp:cNvSpPr/>
      </dsp:nvSpPr>
      <dsp:spPr>
        <a:xfrm>
          <a:off x="5297158" y="87770"/>
          <a:ext cx="2406420" cy="1443852"/>
        </a:xfrm>
        <a:prstGeom prst="rect">
          <a:avLst/>
        </a:prstGeom>
        <a:gradFill rotWithShape="0">
          <a:gsLst>
            <a:gs pos="0">
              <a:schemeClr val="accent5">
                <a:hueOff val="-6143153"/>
                <a:satOff val="6875"/>
                <a:lumOff val="392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6143153"/>
                <a:satOff val="6875"/>
                <a:lumOff val="392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6143153"/>
                <a:satOff val="6875"/>
                <a:lumOff val="392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IoT security data Augmentation</a:t>
          </a:r>
        </a:p>
      </dsp:txBody>
      <dsp:txXfrm>
        <a:off x="5297158" y="87770"/>
        <a:ext cx="2406420" cy="1443852"/>
      </dsp:txXfrm>
    </dsp:sp>
    <dsp:sp modelId="{CD1E09DE-D756-4420-A0F1-030822AF5CB5}">
      <dsp:nvSpPr>
        <dsp:cNvPr id="0" name=""/>
        <dsp:cNvSpPr/>
      </dsp:nvSpPr>
      <dsp:spPr>
        <a:xfrm>
          <a:off x="7944221" y="87770"/>
          <a:ext cx="2406420" cy="1443852"/>
        </a:xfrm>
        <a:prstGeom prst="rect">
          <a:avLst/>
        </a:prstGeom>
        <a:gradFill rotWithShape="0">
          <a:gsLst>
            <a:gs pos="0">
              <a:schemeClr val="accent5">
                <a:hueOff val="-9214729"/>
                <a:satOff val="10313"/>
                <a:lumOff val="589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9214729"/>
                <a:satOff val="10313"/>
                <a:lumOff val="589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9214729"/>
                <a:satOff val="10313"/>
                <a:lumOff val="589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Zero-day attacks</a:t>
          </a:r>
        </a:p>
      </dsp:txBody>
      <dsp:txXfrm>
        <a:off x="7944221" y="87770"/>
        <a:ext cx="2406420" cy="1443852"/>
      </dsp:txXfrm>
    </dsp:sp>
    <dsp:sp modelId="{E4E48C23-B8F2-4046-969B-C0FC8B899C83}">
      <dsp:nvSpPr>
        <dsp:cNvPr id="0" name=""/>
        <dsp:cNvSpPr/>
      </dsp:nvSpPr>
      <dsp:spPr>
        <a:xfrm>
          <a:off x="1326564" y="1772265"/>
          <a:ext cx="2406420" cy="1443852"/>
        </a:xfrm>
        <a:prstGeom prst="rect">
          <a:avLst/>
        </a:prstGeom>
        <a:gradFill rotWithShape="0">
          <a:gsLst>
            <a:gs pos="0">
              <a:schemeClr val="accent5">
                <a:hueOff val="-12286306"/>
                <a:satOff val="13750"/>
                <a:lumOff val="785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12286306"/>
                <a:satOff val="13750"/>
                <a:lumOff val="785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12286306"/>
                <a:satOff val="13750"/>
                <a:lumOff val="785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Enduring Learning</a:t>
          </a:r>
        </a:p>
      </dsp:txBody>
      <dsp:txXfrm>
        <a:off x="1326564" y="1772265"/>
        <a:ext cx="2406420" cy="1443852"/>
      </dsp:txXfrm>
    </dsp:sp>
    <dsp:sp modelId="{E4723FCE-75D5-4100-9FF2-84F2019653FC}">
      <dsp:nvSpPr>
        <dsp:cNvPr id="0" name=""/>
        <dsp:cNvSpPr/>
      </dsp:nvSpPr>
      <dsp:spPr>
        <a:xfrm>
          <a:off x="3973627" y="1772265"/>
          <a:ext cx="2406420" cy="1443852"/>
        </a:xfrm>
        <a:prstGeom prst="rect">
          <a:avLst/>
        </a:prstGeom>
        <a:gradFill rotWithShape="0">
          <a:gsLst>
            <a:gs pos="0">
              <a:schemeClr val="accent5">
                <a:hueOff val="-15357881"/>
                <a:satOff val="17188"/>
                <a:lumOff val="981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15357881"/>
                <a:satOff val="17188"/>
                <a:lumOff val="981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15357881"/>
                <a:satOff val="17188"/>
                <a:lumOff val="981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Transfer learning</a:t>
          </a:r>
        </a:p>
      </dsp:txBody>
      <dsp:txXfrm>
        <a:off x="3973627" y="1772265"/>
        <a:ext cx="2406420" cy="1443852"/>
      </dsp:txXfrm>
    </dsp:sp>
    <dsp:sp modelId="{DDCE2943-3179-432C-9AD1-D6A794F506BA}">
      <dsp:nvSpPr>
        <dsp:cNvPr id="0" name=""/>
        <dsp:cNvSpPr/>
      </dsp:nvSpPr>
      <dsp:spPr>
        <a:xfrm>
          <a:off x="6620689" y="1772265"/>
          <a:ext cx="2406420" cy="1443852"/>
        </a:xfrm>
        <a:prstGeom prst="rect">
          <a:avLst/>
        </a:prstGeom>
        <a:gradFill rotWithShape="0">
          <a:gsLst>
            <a:gs pos="0">
              <a:schemeClr val="accent5">
                <a:hueOff val="-18429457"/>
                <a:satOff val="20625"/>
                <a:lumOff val="1177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18429457"/>
                <a:satOff val="20625"/>
                <a:lumOff val="1177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18429457"/>
                <a:satOff val="20625"/>
                <a:lumOff val="1177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Interdependent, interrelated, and collaborative ecosystems</a:t>
          </a:r>
        </a:p>
      </dsp:txBody>
      <dsp:txXfrm>
        <a:off x="6620689" y="1772265"/>
        <a:ext cx="2406420" cy="144385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E65AF-BADB-4E4D-AE18-4C2431F07D28}">
      <dsp:nvSpPr>
        <dsp:cNvPr id="0" name=""/>
        <dsp:cNvSpPr/>
      </dsp:nvSpPr>
      <dsp:spPr>
        <a:xfrm>
          <a:off x="0" y="0"/>
          <a:ext cx="8800623" cy="99174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Resistance against Adversarial reinforcement learning</a:t>
          </a:r>
        </a:p>
      </dsp:txBody>
      <dsp:txXfrm>
        <a:off x="29047" y="29047"/>
        <a:ext cx="7730452" cy="933652"/>
      </dsp:txXfrm>
    </dsp:sp>
    <dsp:sp modelId="{3B3F42EB-D4C9-4E3E-8893-1DDF620EC272}">
      <dsp:nvSpPr>
        <dsp:cNvPr id="0" name=""/>
        <dsp:cNvSpPr/>
      </dsp:nvSpPr>
      <dsp:spPr>
        <a:xfrm>
          <a:off x="776525" y="1157037"/>
          <a:ext cx="8800623" cy="991746"/>
        </a:xfrm>
        <a:prstGeom prst="roundRect">
          <a:avLst>
            <a:gd name="adj" fmla="val 10000"/>
          </a:avLst>
        </a:prstGeom>
        <a:solidFill>
          <a:schemeClr val="accent5">
            <a:hueOff val="-9214729"/>
            <a:satOff val="10313"/>
            <a:lumOff val="58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Deficient Perception Dilemma</a:t>
          </a:r>
        </a:p>
      </dsp:txBody>
      <dsp:txXfrm>
        <a:off x="805572" y="1186084"/>
        <a:ext cx="7321369" cy="933652"/>
      </dsp:txXfrm>
    </dsp:sp>
    <dsp:sp modelId="{4EA0D8B6-9577-4987-9E2C-2770D3D40BF7}">
      <dsp:nvSpPr>
        <dsp:cNvPr id="0" name=""/>
        <dsp:cNvSpPr/>
      </dsp:nvSpPr>
      <dsp:spPr>
        <a:xfrm>
          <a:off x="1553051" y="2314074"/>
          <a:ext cx="8800623" cy="991746"/>
        </a:xfrm>
        <a:prstGeom prst="roundRect">
          <a:avLst>
            <a:gd name="adj" fmla="val 10000"/>
          </a:avLst>
        </a:prstGeom>
        <a:solidFill>
          <a:schemeClr val="accent5">
            <a:hueOff val="-18429457"/>
            <a:satOff val="20625"/>
            <a:lumOff val="117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Joint reward from multiple agents</a:t>
          </a:r>
        </a:p>
      </dsp:txBody>
      <dsp:txXfrm>
        <a:off x="1582098" y="2343121"/>
        <a:ext cx="7321369" cy="933652"/>
      </dsp:txXfrm>
    </dsp:sp>
    <dsp:sp modelId="{9FAC52EF-C126-4FCE-8D3E-1E2E9463C859}">
      <dsp:nvSpPr>
        <dsp:cNvPr id="0" name=""/>
        <dsp:cNvSpPr/>
      </dsp:nvSpPr>
      <dsp:spPr>
        <a:xfrm>
          <a:off x="8155988" y="752074"/>
          <a:ext cx="644634" cy="644634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8301031" y="752074"/>
        <a:ext cx="354548" cy="485087"/>
      </dsp:txXfrm>
    </dsp:sp>
    <dsp:sp modelId="{288AF2DC-8E95-4437-BF24-74EC0FF9F8E5}">
      <dsp:nvSpPr>
        <dsp:cNvPr id="0" name=""/>
        <dsp:cNvSpPr/>
      </dsp:nvSpPr>
      <dsp:spPr>
        <a:xfrm>
          <a:off x="8932514" y="1902499"/>
          <a:ext cx="644634" cy="644634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19301144"/>
            <a:satOff val="20985"/>
            <a:lumOff val="1274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9077557" y="1902499"/>
        <a:ext cx="354548" cy="4850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0D2-7A5D-4B95-B39A-E0FBA41D25F6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C452-E9AB-4F14-80A1-04D9245F1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606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0D2-7A5D-4B95-B39A-E0FBA41D25F6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C452-E9AB-4F14-80A1-04D9245F1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907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0D2-7A5D-4B95-B39A-E0FBA41D25F6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C452-E9AB-4F14-80A1-04D9245F1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3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0D2-7A5D-4B95-B39A-E0FBA41D25F6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C452-E9AB-4F14-80A1-04D9245F1E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70878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0D2-7A5D-4B95-B39A-E0FBA41D25F6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C452-E9AB-4F14-80A1-04D9245F1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232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0D2-7A5D-4B95-B39A-E0FBA41D25F6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C452-E9AB-4F14-80A1-04D9245F1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3749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0D2-7A5D-4B95-B39A-E0FBA41D25F6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C452-E9AB-4F14-80A1-04D9245F1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52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0D2-7A5D-4B95-B39A-E0FBA41D25F6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C452-E9AB-4F14-80A1-04D9245F1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284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0D2-7A5D-4B95-B39A-E0FBA41D25F6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C452-E9AB-4F14-80A1-04D9245F1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37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0D2-7A5D-4B95-B39A-E0FBA41D25F6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C452-E9AB-4F14-80A1-04D9245F1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75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0D2-7A5D-4B95-B39A-E0FBA41D25F6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C452-E9AB-4F14-80A1-04D9245F1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1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0D2-7A5D-4B95-B39A-E0FBA41D25F6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C452-E9AB-4F14-80A1-04D9245F1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230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0D2-7A5D-4B95-B39A-E0FBA41D25F6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C452-E9AB-4F14-80A1-04D9245F1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269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0D2-7A5D-4B95-B39A-E0FBA41D25F6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C452-E9AB-4F14-80A1-04D9245F1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54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0D2-7A5D-4B95-B39A-E0FBA41D25F6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C452-E9AB-4F14-80A1-04D9245F1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951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0D2-7A5D-4B95-B39A-E0FBA41D25F6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C452-E9AB-4F14-80A1-04D9245F1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33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0D2-7A5D-4B95-B39A-E0FBA41D25F6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C452-E9AB-4F14-80A1-04D9245F1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945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C30D2-7A5D-4B95-B39A-E0FBA41D25F6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FC452-E9AB-4F14-80A1-04D9245F1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814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  <p:sldLayoutId id="2147483774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2BED0-C312-4957-8B72-FEB2073B60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336434-5867-4933-A1E3-6152EBED09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Challenges, Opportunities, and Future Prospects</a:t>
            </a:r>
          </a:p>
        </p:txBody>
      </p:sp>
    </p:spTree>
    <p:extLst>
      <p:ext uri="{BB962C8B-B14F-4D97-AF65-F5344CB8AC3E}">
        <p14:creationId xmlns:p14="http://schemas.microsoft.com/office/powerpoint/2010/main" val="3104200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80E2E-B585-4FEF-8FC9-C2821B241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534" y="609600"/>
            <a:ext cx="4754022" cy="1326321"/>
          </a:xfrm>
        </p:spPr>
        <p:txBody>
          <a:bodyPr>
            <a:normAutofit/>
          </a:bodyPr>
          <a:lstStyle/>
          <a:p>
            <a:r>
              <a:rPr lang="en-US" dirty="0"/>
              <a:t>Internet of things security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88E701A9-C353-40E0-8A76-575A99DD52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7" r="40219" b="-1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CA7DD-8408-4EB3-A6F7-6078DEF49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534" y="2096064"/>
            <a:ext cx="4754022" cy="3695136"/>
          </a:xfrm>
        </p:spPr>
        <p:txBody>
          <a:bodyPr>
            <a:normAutofit/>
          </a:bodyPr>
          <a:lstStyle/>
          <a:p>
            <a:r>
              <a:rPr lang="en-US" dirty="0"/>
              <a:t>Security Standardization</a:t>
            </a:r>
          </a:p>
          <a:p>
            <a:r>
              <a:rPr lang="en-US" dirty="0"/>
              <a:t>Software or Code Integrity</a:t>
            </a:r>
          </a:p>
          <a:p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0DCF65E-F84E-483D-83D7-A1616D569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6560" y="45720"/>
            <a:ext cx="0" cy="6766560"/>
          </a:xfrm>
          <a:prstGeom prst="line">
            <a:avLst/>
          </a:prstGeom>
          <a:ln w="190500" cap="sq">
            <a:solidFill>
              <a:srgbClr val="FFFFFF"/>
            </a:solidFill>
            <a:miter lim="800000"/>
          </a:ln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974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9FD22-D5A6-4B3C-A07C-E1FF86C22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Cloud Computing Based Security Solutions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0C2425D-33CD-4E84-884B-EAD0C9EB66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1498029"/>
              </p:ext>
            </p:extLst>
          </p:nvPr>
        </p:nvGraphicFramePr>
        <p:xfrm>
          <a:off x="914400" y="2417233"/>
          <a:ext cx="10353675" cy="3305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20893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821777-3A3B-437E-B5C1-FBC7B0F48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29FD22-D5A6-4B3C-A07C-E1FF86C22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2575" y="628651"/>
            <a:ext cx="3643150" cy="34956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Cloud Computing Based Security Solutions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1AD40C-CE73-4162-8681-421B8AF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6696075" cy="5391150"/>
          </a:xfrm>
          <a:prstGeom prst="rect">
            <a:avLst/>
          </a:prstGeom>
          <a:solidFill>
            <a:schemeClr val="bg1"/>
          </a:solidFill>
          <a:ln w="190500" cap="sq">
            <a:solidFill>
              <a:schemeClr val="bg1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BC284700-032B-412A-964B-810884F23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7490" y="1414145"/>
            <a:ext cx="5926045" cy="4029711"/>
          </a:xfrm>
          <a:prstGeom prst="rect">
            <a:avLst/>
          </a:prstGeom>
          <a:noFill/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07A3B9D-B1BA-4989-A535-1A6D8D402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654" y="799817"/>
            <a:ext cx="6565717" cy="5258367"/>
          </a:xfrm>
          <a:prstGeom prst="rect">
            <a:avLst/>
          </a:prstGeom>
          <a:noFill/>
          <a:ln w="12700">
            <a:solidFill>
              <a:srgbClr val="2A5B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374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389C1-02E5-4B33-8A7F-F48F4DDEF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Fog Computing Based Security Solutions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63D3F94-2078-4E77-B824-C300FAF5FE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9653677"/>
              </p:ext>
            </p:extLst>
          </p:nvPr>
        </p:nvGraphicFramePr>
        <p:xfrm>
          <a:off x="914400" y="2417233"/>
          <a:ext cx="10353675" cy="3305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13856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ECDED-0901-4830-B0FA-026BF7B2C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Edge Computing Based Security Solutions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67A4473-B25F-4639-86AF-8B404BBB48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2106042"/>
              </p:ext>
            </p:extLst>
          </p:nvPr>
        </p:nvGraphicFramePr>
        <p:xfrm>
          <a:off x="914400" y="2417233"/>
          <a:ext cx="10353675" cy="3305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03335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ECDED-0901-4830-B0FA-026BF7B2C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Deep Learning for IoT Security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FD5D9D9-BFEC-426F-A613-738A595CB6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9597204"/>
              </p:ext>
            </p:extLst>
          </p:nvPr>
        </p:nvGraphicFramePr>
        <p:xfrm>
          <a:off x="914400" y="2257654"/>
          <a:ext cx="10353675" cy="330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06523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0492C-FA5B-4C6B-B830-113BEC36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Deep Reinforcement Learning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689E7D2-62BF-4898-9974-05B92D7BFB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2044739"/>
              </p:ext>
            </p:extLst>
          </p:nvPr>
        </p:nvGraphicFramePr>
        <p:xfrm>
          <a:off x="914400" y="2417233"/>
          <a:ext cx="10353675" cy="3305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611333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13</TotalTime>
  <Words>132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Bookman Old Style</vt:lpstr>
      <vt:lpstr>Rockwell</vt:lpstr>
      <vt:lpstr>Damask</vt:lpstr>
      <vt:lpstr>Chapter 10</vt:lpstr>
      <vt:lpstr>Internet of things security</vt:lpstr>
      <vt:lpstr>Cloud Computing Based Security Solutions </vt:lpstr>
      <vt:lpstr>Cloud Computing Based Security Solutions </vt:lpstr>
      <vt:lpstr>Fog Computing Based Security Solutions</vt:lpstr>
      <vt:lpstr>Edge Computing Based Security Solutions </vt:lpstr>
      <vt:lpstr>Deep Learning for IoT Security </vt:lpstr>
      <vt:lpstr>Deep Reinforcement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Hossam Reda Mohamed AbdElmeged Hawash</dc:creator>
  <cp:lastModifiedBy>Hossam Reda Mohamed AbdElmeged Hawash</cp:lastModifiedBy>
  <cp:revision>4</cp:revision>
  <dcterms:created xsi:type="dcterms:W3CDTF">2021-11-28T15:18:42Z</dcterms:created>
  <dcterms:modified xsi:type="dcterms:W3CDTF">2021-11-28T18:04:03Z</dcterms:modified>
</cp:coreProperties>
</file>