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B46B-2F85-442D-BF43-EF2ED5A99C5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26DE5E-C5B8-4C69-8CA4-12B95D933956}">
      <dgm:prSet/>
      <dgm:spPr/>
      <dgm:t>
        <a:bodyPr/>
        <a:lstStyle/>
        <a:p>
          <a:r>
            <a:rPr lang="en-US"/>
            <a:t>IoT Threats</a:t>
          </a:r>
        </a:p>
      </dgm:t>
    </dgm:pt>
    <dgm:pt modelId="{2977F277-0496-4007-B292-A20FEEE33367}" type="parTrans" cxnId="{085B3560-09E8-4D8C-9744-A526D757FEFE}">
      <dgm:prSet/>
      <dgm:spPr/>
      <dgm:t>
        <a:bodyPr/>
        <a:lstStyle/>
        <a:p>
          <a:endParaRPr lang="en-US"/>
        </a:p>
      </dgm:t>
    </dgm:pt>
    <dgm:pt modelId="{3BA04280-1590-4BA6-9D1A-FF92D2E9265C}" type="sibTrans" cxnId="{085B3560-09E8-4D8C-9744-A526D757FEFE}">
      <dgm:prSet/>
      <dgm:spPr/>
      <dgm:t>
        <a:bodyPr/>
        <a:lstStyle/>
        <a:p>
          <a:endParaRPr lang="en-US"/>
        </a:p>
      </dgm:t>
    </dgm:pt>
    <dgm:pt modelId="{602A8C4C-5730-4303-ABC5-0718B12A9D88}">
      <dgm:prSet/>
      <dgm:spPr/>
      <dgm:t>
        <a:bodyPr/>
        <a:lstStyle/>
        <a:p>
          <a:r>
            <a:rPr lang="en-US"/>
            <a:t>IoT Vulnerabilities</a:t>
          </a:r>
        </a:p>
      </dgm:t>
    </dgm:pt>
    <dgm:pt modelId="{E45E807B-672E-4D05-80DF-E9871E29F105}" type="parTrans" cxnId="{ECFB8E4D-D7DE-4382-90C0-4CEDE4A9C9A0}">
      <dgm:prSet/>
      <dgm:spPr/>
      <dgm:t>
        <a:bodyPr/>
        <a:lstStyle/>
        <a:p>
          <a:endParaRPr lang="en-US"/>
        </a:p>
      </dgm:t>
    </dgm:pt>
    <dgm:pt modelId="{FB8D0A53-CB14-4AEC-8355-B287235943AD}" type="sibTrans" cxnId="{ECFB8E4D-D7DE-4382-90C0-4CEDE4A9C9A0}">
      <dgm:prSet/>
      <dgm:spPr/>
      <dgm:t>
        <a:bodyPr/>
        <a:lstStyle/>
        <a:p>
          <a:endParaRPr lang="en-US"/>
        </a:p>
      </dgm:t>
    </dgm:pt>
    <dgm:pt modelId="{4616040F-0510-402E-9661-50445465BD58}">
      <dgm:prSet/>
      <dgm:spPr/>
      <dgm:t>
        <a:bodyPr/>
        <a:lstStyle/>
        <a:p>
          <a:r>
            <a:rPr lang="en-US"/>
            <a:t>IoT Risks</a:t>
          </a:r>
        </a:p>
      </dgm:t>
    </dgm:pt>
    <dgm:pt modelId="{93D44E97-D6DA-4560-BBAB-370FBD59DFA4}" type="parTrans" cxnId="{F8BE4DE4-F7F1-42D7-8FD5-F5160620C78D}">
      <dgm:prSet/>
      <dgm:spPr/>
      <dgm:t>
        <a:bodyPr/>
        <a:lstStyle/>
        <a:p>
          <a:endParaRPr lang="en-US"/>
        </a:p>
      </dgm:t>
    </dgm:pt>
    <dgm:pt modelId="{4B94EF1F-E365-4078-B26C-B3DCCAA3DAD3}" type="sibTrans" cxnId="{F8BE4DE4-F7F1-42D7-8FD5-F5160620C78D}">
      <dgm:prSet/>
      <dgm:spPr/>
      <dgm:t>
        <a:bodyPr/>
        <a:lstStyle/>
        <a:p>
          <a:endParaRPr lang="en-US"/>
        </a:p>
      </dgm:t>
    </dgm:pt>
    <dgm:pt modelId="{AB0E96A4-7C8A-4B51-B66D-1869473F645C}" type="pres">
      <dgm:prSet presAssocID="{8BC6B46B-2F85-442D-BF43-EF2ED5A99C5A}" presName="linear" presStyleCnt="0">
        <dgm:presLayoutVars>
          <dgm:animLvl val="lvl"/>
          <dgm:resizeHandles val="exact"/>
        </dgm:presLayoutVars>
      </dgm:prSet>
      <dgm:spPr/>
    </dgm:pt>
    <dgm:pt modelId="{C5425FD0-3BC2-40A3-AA53-154639E5519D}" type="pres">
      <dgm:prSet presAssocID="{B726DE5E-C5B8-4C69-8CA4-12B95D9339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EE349C-D5FD-4C57-8C34-B56A6A13E0EF}" type="pres">
      <dgm:prSet presAssocID="{3BA04280-1590-4BA6-9D1A-FF92D2E9265C}" presName="spacer" presStyleCnt="0"/>
      <dgm:spPr/>
    </dgm:pt>
    <dgm:pt modelId="{C09AF453-7125-4B17-B3EA-20B935AC8F9D}" type="pres">
      <dgm:prSet presAssocID="{602A8C4C-5730-4303-ABC5-0718B12A9D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827FA3-B0C5-4CD6-88F5-D129E4BD2C55}" type="pres">
      <dgm:prSet presAssocID="{FB8D0A53-CB14-4AEC-8355-B287235943AD}" presName="spacer" presStyleCnt="0"/>
      <dgm:spPr/>
    </dgm:pt>
    <dgm:pt modelId="{B67A48BA-6359-438E-990C-2C958672A41E}" type="pres">
      <dgm:prSet presAssocID="{4616040F-0510-402E-9661-50445465BD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543C13-ED14-4E8D-A76C-D3BD33F0AB90}" type="presOf" srcId="{4616040F-0510-402E-9661-50445465BD58}" destId="{B67A48BA-6359-438E-990C-2C958672A41E}" srcOrd="0" destOrd="0" presId="urn:microsoft.com/office/officeart/2005/8/layout/vList2"/>
    <dgm:cxn modelId="{94D16828-ABC6-433B-88B5-72BCCCA3F8F5}" type="presOf" srcId="{8BC6B46B-2F85-442D-BF43-EF2ED5A99C5A}" destId="{AB0E96A4-7C8A-4B51-B66D-1869473F645C}" srcOrd="0" destOrd="0" presId="urn:microsoft.com/office/officeart/2005/8/layout/vList2"/>
    <dgm:cxn modelId="{83AAA15D-6B75-43B1-96BE-D154289A9F07}" type="presOf" srcId="{B726DE5E-C5B8-4C69-8CA4-12B95D933956}" destId="{C5425FD0-3BC2-40A3-AA53-154639E5519D}" srcOrd="0" destOrd="0" presId="urn:microsoft.com/office/officeart/2005/8/layout/vList2"/>
    <dgm:cxn modelId="{085B3560-09E8-4D8C-9744-A526D757FEFE}" srcId="{8BC6B46B-2F85-442D-BF43-EF2ED5A99C5A}" destId="{B726DE5E-C5B8-4C69-8CA4-12B95D933956}" srcOrd="0" destOrd="0" parTransId="{2977F277-0496-4007-B292-A20FEEE33367}" sibTransId="{3BA04280-1590-4BA6-9D1A-FF92D2E9265C}"/>
    <dgm:cxn modelId="{ECFB8E4D-D7DE-4382-90C0-4CEDE4A9C9A0}" srcId="{8BC6B46B-2F85-442D-BF43-EF2ED5A99C5A}" destId="{602A8C4C-5730-4303-ABC5-0718B12A9D88}" srcOrd="1" destOrd="0" parTransId="{E45E807B-672E-4D05-80DF-E9871E29F105}" sibTransId="{FB8D0A53-CB14-4AEC-8355-B287235943AD}"/>
    <dgm:cxn modelId="{1A520C95-D946-464C-83E8-41728BF96D4E}" type="presOf" srcId="{602A8C4C-5730-4303-ABC5-0718B12A9D88}" destId="{C09AF453-7125-4B17-B3EA-20B935AC8F9D}" srcOrd="0" destOrd="0" presId="urn:microsoft.com/office/officeart/2005/8/layout/vList2"/>
    <dgm:cxn modelId="{F8BE4DE4-F7F1-42D7-8FD5-F5160620C78D}" srcId="{8BC6B46B-2F85-442D-BF43-EF2ED5A99C5A}" destId="{4616040F-0510-402E-9661-50445465BD58}" srcOrd="2" destOrd="0" parTransId="{93D44E97-D6DA-4560-BBAB-370FBD59DFA4}" sibTransId="{4B94EF1F-E365-4078-B26C-B3DCCAA3DAD3}"/>
    <dgm:cxn modelId="{7AA05825-9D67-4C21-8BE7-8204562CC7FF}" type="presParOf" srcId="{AB0E96A4-7C8A-4B51-B66D-1869473F645C}" destId="{C5425FD0-3BC2-40A3-AA53-154639E5519D}" srcOrd="0" destOrd="0" presId="urn:microsoft.com/office/officeart/2005/8/layout/vList2"/>
    <dgm:cxn modelId="{82304BB9-6486-4E94-A46F-79E800206516}" type="presParOf" srcId="{AB0E96A4-7C8A-4B51-B66D-1869473F645C}" destId="{DAEE349C-D5FD-4C57-8C34-B56A6A13E0EF}" srcOrd="1" destOrd="0" presId="urn:microsoft.com/office/officeart/2005/8/layout/vList2"/>
    <dgm:cxn modelId="{296B5B19-62AB-49A2-8BB1-DCF6AE5B5CA9}" type="presParOf" srcId="{AB0E96A4-7C8A-4B51-B66D-1869473F645C}" destId="{C09AF453-7125-4B17-B3EA-20B935AC8F9D}" srcOrd="2" destOrd="0" presId="urn:microsoft.com/office/officeart/2005/8/layout/vList2"/>
    <dgm:cxn modelId="{4AF84D42-2754-4835-8037-39BF25BDC7DE}" type="presParOf" srcId="{AB0E96A4-7C8A-4B51-B66D-1869473F645C}" destId="{0F827FA3-B0C5-4CD6-88F5-D129E4BD2C55}" srcOrd="3" destOrd="0" presId="urn:microsoft.com/office/officeart/2005/8/layout/vList2"/>
    <dgm:cxn modelId="{35DB5E0C-DD2F-423E-89E6-4192977F21BE}" type="presParOf" srcId="{AB0E96A4-7C8A-4B51-B66D-1869473F645C}" destId="{B67A48BA-6359-438E-990C-2C958672A4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E4713-0496-46FB-8B37-05DCDC5AAE7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AAE0FC-297E-4666-A831-073BF71118A2}">
      <dgm:prSet/>
      <dgm:spPr/>
      <dgm:t>
        <a:bodyPr/>
        <a:lstStyle/>
        <a:p>
          <a:r>
            <a:rPr lang="en-US"/>
            <a:t>Physical IoT attacks </a:t>
          </a:r>
        </a:p>
      </dgm:t>
    </dgm:pt>
    <dgm:pt modelId="{255F6848-E469-4E1A-AF87-0D57E4184F05}" type="parTrans" cxnId="{36E3C119-E453-45BB-A196-ADF79B7F77A6}">
      <dgm:prSet/>
      <dgm:spPr/>
      <dgm:t>
        <a:bodyPr/>
        <a:lstStyle/>
        <a:p>
          <a:endParaRPr lang="en-US"/>
        </a:p>
      </dgm:t>
    </dgm:pt>
    <dgm:pt modelId="{6EE7384B-DA17-462E-8DFE-DFB76E8518D2}" type="sibTrans" cxnId="{36E3C119-E453-45BB-A196-ADF79B7F77A6}">
      <dgm:prSet/>
      <dgm:spPr/>
      <dgm:t>
        <a:bodyPr/>
        <a:lstStyle/>
        <a:p>
          <a:endParaRPr lang="en-US"/>
        </a:p>
      </dgm:t>
    </dgm:pt>
    <dgm:pt modelId="{60217630-763C-4439-BCFF-0068C4874B94}">
      <dgm:prSet/>
      <dgm:spPr/>
      <dgm:t>
        <a:bodyPr/>
        <a:lstStyle/>
        <a:p>
          <a:r>
            <a:rPr lang="en-US"/>
            <a:t>Software-related IoT attacks</a:t>
          </a:r>
        </a:p>
      </dgm:t>
    </dgm:pt>
    <dgm:pt modelId="{021D5693-F063-44A7-B00E-9A40830E800D}" type="parTrans" cxnId="{55EF2FDB-7F25-459B-A704-C3ABFA67D67C}">
      <dgm:prSet/>
      <dgm:spPr/>
      <dgm:t>
        <a:bodyPr/>
        <a:lstStyle/>
        <a:p>
          <a:endParaRPr lang="en-US"/>
        </a:p>
      </dgm:t>
    </dgm:pt>
    <dgm:pt modelId="{854E0CFE-5767-4409-889D-FC0731AC7419}" type="sibTrans" cxnId="{55EF2FDB-7F25-459B-A704-C3ABFA67D67C}">
      <dgm:prSet/>
      <dgm:spPr/>
      <dgm:t>
        <a:bodyPr/>
        <a:lstStyle/>
        <a:p>
          <a:endParaRPr lang="en-US"/>
        </a:p>
      </dgm:t>
    </dgm:pt>
    <dgm:pt modelId="{EAF8A5BE-E18D-4EC2-AF34-DC8070D984DE}">
      <dgm:prSet/>
      <dgm:spPr/>
      <dgm:t>
        <a:bodyPr/>
        <a:lstStyle/>
        <a:p>
          <a:r>
            <a:rPr lang="en-US"/>
            <a:t>Data-related IoT attacks</a:t>
          </a:r>
        </a:p>
      </dgm:t>
    </dgm:pt>
    <dgm:pt modelId="{CE6896EB-EB90-4F44-B4DD-1C0D5737550F}" type="parTrans" cxnId="{9195D79B-FE26-45F5-8C15-59AC7A96FF81}">
      <dgm:prSet/>
      <dgm:spPr/>
      <dgm:t>
        <a:bodyPr/>
        <a:lstStyle/>
        <a:p>
          <a:endParaRPr lang="en-US"/>
        </a:p>
      </dgm:t>
    </dgm:pt>
    <dgm:pt modelId="{E54DBED6-A7DE-47A3-B3BF-357A83B4FFA3}" type="sibTrans" cxnId="{9195D79B-FE26-45F5-8C15-59AC7A96FF81}">
      <dgm:prSet/>
      <dgm:spPr/>
      <dgm:t>
        <a:bodyPr/>
        <a:lstStyle/>
        <a:p>
          <a:endParaRPr lang="en-US"/>
        </a:p>
      </dgm:t>
    </dgm:pt>
    <dgm:pt modelId="{2570C3E6-5151-4F65-9E1B-9B98048C975F}">
      <dgm:prSet/>
      <dgm:spPr/>
      <dgm:t>
        <a:bodyPr/>
        <a:lstStyle/>
        <a:p>
          <a:r>
            <a:rPr lang="en-US"/>
            <a:t>Protocol-related IoT attacks</a:t>
          </a:r>
        </a:p>
      </dgm:t>
    </dgm:pt>
    <dgm:pt modelId="{3B374052-C7B5-4D67-A3D7-C07943DD212A}" type="parTrans" cxnId="{9124AB0F-CE63-4CF3-981B-FBAA7F89E65C}">
      <dgm:prSet/>
      <dgm:spPr/>
      <dgm:t>
        <a:bodyPr/>
        <a:lstStyle/>
        <a:p>
          <a:endParaRPr lang="en-US"/>
        </a:p>
      </dgm:t>
    </dgm:pt>
    <dgm:pt modelId="{CBD49AFE-1F9A-459F-B187-7B399ADF628A}" type="sibTrans" cxnId="{9124AB0F-CE63-4CF3-981B-FBAA7F89E65C}">
      <dgm:prSet/>
      <dgm:spPr/>
      <dgm:t>
        <a:bodyPr/>
        <a:lstStyle/>
        <a:p>
          <a:endParaRPr lang="en-US"/>
        </a:p>
      </dgm:t>
    </dgm:pt>
    <dgm:pt modelId="{48FEB049-BD2B-4C54-BA30-EB22849D5089}" type="pres">
      <dgm:prSet presAssocID="{C72E4713-0496-46FB-8B37-05DCDC5AAE7D}" presName="linear" presStyleCnt="0">
        <dgm:presLayoutVars>
          <dgm:animLvl val="lvl"/>
          <dgm:resizeHandles val="exact"/>
        </dgm:presLayoutVars>
      </dgm:prSet>
      <dgm:spPr/>
    </dgm:pt>
    <dgm:pt modelId="{D2D9F1C3-0C52-42EF-AF3B-73ED17114469}" type="pres">
      <dgm:prSet presAssocID="{7DAAE0FC-297E-4666-A831-073BF71118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830375-B546-4DF0-973A-7DE9F949AEC3}" type="pres">
      <dgm:prSet presAssocID="{6EE7384B-DA17-462E-8DFE-DFB76E8518D2}" presName="spacer" presStyleCnt="0"/>
      <dgm:spPr/>
    </dgm:pt>
    <dgm:pt modelId="{404131A0-2253-41BA-AF0F-E4D7685983E0}" type="pres">
      <dgm:prSet presAssocID="{60217630-763C-4439-BCFF-0068C4874B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3422B8-0995-47D6-B28E-55427D4D320A}" type="pres">
      <dgm:prSet presAssocID="{854E0CFE-5767-4409-889D-FC0731AC7419}" presName="spacer" presStyleCnt="0"/>
      <dgm:spPr/>
    </dgm:pt>
    <dgm:pt modelId="{1069C5E1-AF1A-4EC3-948F-FAAE2C8CF750}" type="pres">
      <dgm:prSet presAssocID="{EAF8A5BE-E18D-4EC2-AF34-DC8070D984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CCA9E-B891-4ACC-81FD-1AC8444EFDC1}" type="pres">
      <dgm:prSet presAssocID="{E54DBED6-A7DE-47A3-B3BF-357A83B4FFA3}" presName="spacer" presStyleCnt="0"/>
      <dgm:spPr/>
    </dgm:pt>
    <dgm:pt modelId="{BFF058D2-938E-46F6-B4B8-D543569DB475}" type="pres">
      <dgm:prSet presAssocID="{2570C3E6-5151-4F65-9E1B-9B98048C97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320F0C-3F1B-4B92-B0D3-76497CB43ACD}" type="presOf" srcId="{C72E4713-0496-46FB-8B37-05DCDC5AAE7D}" destId="{48FEB049-BD2B-4C54-BA30-EB22849D5089}" srcOrd="0" destOrd="0" presId="urn:microsoft.com/office/officeart/2005/8/layout/vList2"/>
    <dgm:cxn modelId="{9124AB0F-CE63-4CF3-981B-FBAA7F89E65C}" srcId="{C72E4713-0496-46FB-8B37-05DCDC5AAE7D}" destId="{2570C3E6-5151-4F65-9E1B-9B98048C975F}" srcOrd="3" destOrd="0" parTransId="{3B374052-C7B5-4D67-A3D7-C07943DD212A}" sibTransId="{CBD49AFE-1F9A-459F-B187-7B399ADF628A}"/>
    <dgm:cxn modelId="{36E3C119-E453-45BB-A196-ADF79B7F77A6}" srcId="{C72E4713-0496-46FB-8B37-05DCDC5AAE7D}" destId="{7DAAE0FC-297E-4666-A831-073BF71118A2}" srcOrd="0" destOrd="0" parTransId="{255F6848-E469-4E1A-AF87-0D57E4184F05}" sibTransId="{6EE7384B-DA17-462E-8DFE-DFB76E8518D2}"/>
    <dgm:cxn modelId="{74AEA266-0331-4989-A738-CC425C2C26BC}" type="presOf" srcId="{60217630-763C-4439-BCFF-0068C4874B94}" destId="{404131A0-2253-41BA-AF0F-E4D7685983E0}" srcOrd="0" destOrd="0" presId="urn:microsoft.com/office/officeart/2005/8/layout/vList2"/>
    <dgm:cxn modelId="{C2F14C96-3435-4409-A998-B562E61343E6}" type="presOf" srcId="{7DAAE0FC-297E-4666-A831-073BF71118A2}" destId="{D2D9F1C3-0C52-42EF-AF3B-73ED17114469}" srcOrd="0" destOrd="0" presId="urn:microsoft.com/office/officeart/2005/8/layout/vList2"/>
    <dgm:cxn modelId="{9195D79B-FE26-45F5-8C15-59AC7A96FF81}" srcId="{C72E4713-0496-46FB-8B37-05DCDC5AAE7D}" destId="{EAF8A5BE-E18D-4EC2-AF34-DC8070D984DE}" srcOrd="2" destOrd="0" parTransId="{CE6896EB-EB90-4F44-B4DD-1C0D5737550F}" sibTransId="{E54DBED6-A7DE-47A3-B3BF-357A83B4FFA3}"/>
    <dgm:cxn modelId="{F27484B9-6FA3-4C10-8302-FD33585E8608}" type="presOf" srcId="{EAF8A5BE-E18D-4EC2-AF34-DC8070D984DE}" destId="{1069C5E1-AF1A-4EC3-948F-FAAE2C8CF750}" srcOrd="0" destOrd="0" presId="urn:microsoft.com/office/officeart/2005/8/layout/vList2"/>
    <dgm:cxn modelId="{B55998D2-980A-4C0F-8B06-4B03EB62E00B}" type="presOf" srcId="{2570C3E6-5151-4F65-9E1B-9B98048C975F}" destId="{BFF058D2-938E-46F6-B4B8-D543569DB475}" srcOrd="0" destOrd="0" presId="urn:microsoft.com/office/officeart/2005/8/layout/vList2"/>
    <dgm:cxn modelId="{55EF2FDB-7F25-459B-A704-C3ABFA67D67C}" srcId="{C72E4713-0496-46FB-8B37-05DCDC5AAE7D}" destId="{60217630-763C-4439-BCFF-0068C4874B94}" srcOrd="1" destOrd="0" parTransId="{021D5693-F063-44A7-B00E-9A40830E800D}" sibTransId="{854E0CFE-5767-4409-889D-FC0731AC7419}"/>
    <dgm:cxn modelId="{2017D0A2-B20C-4BC3-9A19-A620F85D34CC}" type="presParOf" srcId="{48FEB049-BD2B-4C54-BA30-EB22849D5089}" destId="{D2D9F1C3-0C52-42EF-AF3B-73ED17114469}" srcOrd="0" destOrd="0" presId="urn:microsoft.com/office/officeart/2005/8/layout/vList2"/>
    <dgm:cxn modelId="{A1F69A32-B0DC-4B6D-8F91-66289C311902}" type="presParOf" srcId="{48FEB049-BD2B-4C54-BA30-EB22849D5089}" destId="{07830375-B546-4DF0-973A-7DE9F949AEC3}" srcOrd="1" destOrd="0" presId="urn:microsoft.com/office/officeart/2005/8/layout/vList2"/>
    <dgm:cxn modelId="{7A1B7140-6903-4224-8AA5-11189E04DACE}" type="presParOf" srcId="{48FEB049-BD2B-4C54-BA30-EB22849D5089}" destId="{404131A0-2253-41BA-AF0F-E4D7685983E0}" srcOrd="2" destOrd="0" presId="urn:microsoft.com/office/officeart/2005/8/layout/vList2"/>
    <dgm:cxn modelId="{4D1BB8D0-24D8-4C69-99E4-DCB08EF47C0A}" type="presParOf" srcId="{48FEB049-BD2B-4C54-BA30-EB22849D5089}" destId="{543422B8-0995-47D6-B28E-55427D4D320A}" srcOrd="3" destOrd="0" presId="urn:microsoft.com/office/officeart/2005/8/layout/vList2"/>
    <dgm:cxn modelId="{936CFB24-030B-4DBA-91FF-94201160C74F}" type="presParOf" srcId="{48FEB049-BD2B-4C54-BA30-EB22849D5089}" destId="{1069C5E1-AF1A-4EC3-948F-FAAE2C8CF750}" srcOrd="4" destOrd="0" presId="urn:microsoft.com/office/officeart/2005/8/layout/vList2"/>
    <dgm:cxn modelId="{2A0A06F6-5044-4B48-87A3-AF0ED15782B8}" type="presParOf" srcId="{48FEB049-BD2B-4C54-BA30-EB22849D5089}" destId="{CFDCCA9E-B891-4ACC-81FD-1AC8444EFDC1}" srcOrd="5" destOrd="0" presId="urn:microsoft.com/office/officeart/2005/8/layout/vList2"/>
    <dgm:cxn modelId="{957D6D18-46B9-4AFE-87CB-5C7280874858}" type="presParOf" srcId="{48FEB049-BD2B-4C54-BA30-EB22849D5089}" destId="{BFF058D2-938E-46F6-B4B8-D543569DB4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EC002-9F1F-4A48-A3EF-73AFB72900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0931F8-CC93-4540-B270-BE6437A67E8D}">
      <dgm:prSet/>
      <dgm:spPr/>
      <dgm:t>
        <a:bodyPr/>
        <a:lstStyle/>
        <a:p>
          <a:r>
            <a:rPr lang="en-US"/>
            <a:t>Physical  surface</a:t>
          </a:r>
        </a:p>
      </dgm:t>
    </dgm:pt>
    <dgm:pt modelId="{623D8F0C-017E-4910-BB1C-D2663DB7D911}" type="parTrans" cxnId="{ED96CE82-71AD-4C87-8C0B-72D4D04A5394}">
      <dgm:prSet/>
      <dgm:spPr/>
      <dgm:t>
        <a:bodyPr/>
        <a:lstStyle/>
        <a:p>
          <a:endParaRPr lang="en-US"/>
        </a:p>
      </dgm:t>
    </dgm:pt>
    <dgm:pt modelId="{BEB848FA-9001-4B23-8915-435943632CA4}" type="sibTrans" cxnId="{ED96CE82-71AD-4C87-8C0B-72D4D04A5394}">
      <dgm:prSet/>
      <dgm:spPr/>
      <dgm:t>
        <a:bodyPr/>
        <a:lstStyle/>
        <a:p>
          <a:endParaRPr lang="en-US"/>
        </a:p>
      </dgm:t>
    </dgm:pt>
    <dgm:pt modelId="{1C27BD77-6BA6-4BD1-9318-00BBCE238F3B}">
      <dgm:prSet/>
      <dgm:spPr/>
      <dgm:t>
        <a:bodyPr/>
        <a:lstStyle/>
        <a:p>
          <a:r>
            <a:rPr lang="en-US"/>
            <a:t>Network  surface</a:t>
          </a:r>
        </a:p>
      </dgm:t>
    </dgm:pt>
    <dgm:pt modelId="{1C4C81EE-3AC7-438C-A0E6-E74E81424134}" type="parTrans" cxnId="{C3B3822A-49A6-4D60-9D7C-C6A4D8A34460}">
      <dgm:prSet/>
      <dgm:spPr/>
      <dgm:t>
        <a:bodyPr/>
        <a:lstStyle/>
        <a:p>
          <a:endParaRPr lang="en-US"/>
        </a:p>
      </dgm:t>
    </dgm:pt>
    <dgm:pt modelId="{BA89DD28-86AC-4ECE-82B5-5802030A2737}" type="sibTrans" cxnId="{C3B3822A-49A6-4D60-9D7C-C6A4D8A34460}">
      <dgm:prSet/>
      <dgm:spPr/>
      <dgm:t>
        <a:bodyPr/>
        <a:lstStyle/>
        <a:p>
          <a:endParaRPr lang="en-US"/>
        </a:p>
      </dgm:t>
    </dgm:pt>
    <dgm:pt modelId="{8C127DD0-5ECF-4466-9993-430FA8CB5FDB}">
      <dgm:prSet/>
      <dgm:spPr/>
      <dgm:t>
        <a:bodyPr/>
        <a:lstStyle/>
        <a:p>
          <a:r>
            <a:rPr lang="en-US"/>
            <a:t>Cloud  surface</a:t>
          </a:r>
        </a:p>
      </dgm:t>
    </dgm:pt>
    <dgm:pt modelId="{DD513EAA-28CC-48D0-9BA9-685A6AEC0193}" type="parTrans" cxnId="{DF8ADEF9-718E-4B68-B5FD-5A1AC2499001}">
      <dgm:prSet/>
      <dgm:spPr/>
      <dgm:t>
        <a:bodyPr/>
        <a:lstStyle/>
        <a:p>
          <a:endParaRPr lang="en-US"/>
        </a:p>
      </dgm:t>
    </dgm:pt>
    <dgm:pt modelId="{A68BF975-9510-4CC8-B54F-7DD39732EB1E}" type="sibTrans" cxnId="{DF8ADEF9-718E-4B68-B5FD-5A1AC2499001}">
      <dgm:prSet/>
      <dgm:spPr/>
      <dgm:t>
        <a:bodyPr/>
        <a:lstStyle/>
        <a:p>
          <a:endParaRPr lang="en-US"/>
        </a:p>
      </dgm:t>
    </dgm:pt>
    <dgm:pt modelId="{DEF4D2AE-DA18-4D2F-B09B-8B488C32520D}">
      <dgm:prSet/>
      <dgm:spPr/>
      <dgm:t>
        <a:bodyPr/>
        <a:lstStyle/>
        <a:p>
          <a:r>
            <a:rPr lang="en-US"/>
            <a:t>Application  surface.</a:t>
          </a:r>
        </a:p>
      </dgm:t>
    </dgm:pt>
    <dgm:pt modelId="{238733C6-2DC5-40F4-B37E-2448A87CE104}" type="parTrans" cxnId="{28578C2F-B3AE-410F-A7E4-6E3ABD76DC6C}">
      <dgm:prSet/>
      <dgm:spPr/>
      <dgm:t>
        <a:bodyPr/>
        <a:lstStyle/>
        <a:p>
          <a:endParaRPr lang="en-US"/>
        </a:p>
      </dgm:t>
    </dgm:pt>
    <dgm:pt modelId="{A412C138-B1FE-4BA8-AD82-CF3948D1EE45}" type="sibTrans" cxnId="{28578C2F-B3AE-410F-A7E4-6E3ABD76DC6C}">
      <dgm:prSet/>
      <dgm:spPr/>
      <dgm:t>
        <a:bodyPr/>
        <a:lstStyle/>
        <a:p>
          <a:endParaRPr lang="en-US"/>
        </a:p>
      </dgm:t>
    </dgm:pt>
    <dgm:pt modelId="{45CB1E9B-3035-4A81-A3E6-6CB181B2C2F7}" type="pres">
      <dgm:prSet presAssocID="{9FFEC002-9F1F-4A48-A3EF-73AFB7290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B31F87-1BB5-41D6-9DF8-C78EF472CECA}" type="pres">
      <dgm:prSet presAssocID="{8F0931F8-CC93-4540-B270-BE6437A67E8D}" presName="hierRoot1" presStyleCnt="0"/>
      <dgm:spPr/>
    </dgm:pt>
    <dgm:pt modelId="{A189EB2C-EF56-4D7B-8960-759A67EFE500}" type="pres">
      <dgm:prSet presAssocID="{8F0931F8-CC93-4540-B270-BE6437A67E8D}" presName="composite" presStyleCnt="0"/>
      <dgm:spPr/>
    </dgm:pt>
    <dgm:pt modelId="{DC3E4F62-4800-4851-873E-7BFB33D8B04B}" type="pres">
      <dgm:prSet presAssocID="{8F0931F8-CC93-4540-B270-BE6437A67E8D}" presName="background" presStyleLbl="node0" presStyleIdx="0" presStyleCnt="4"/>
      <dgm:spPr/>
    </dgm:pt>
    <dgm:pt modelId="{B8795AB2-54BB-4516-8868-6B0E358B87AC}" type="pres">
      <dgm:prSet presAssocID="{8F0931F8-CC93-4540-B270-BE6437A67E8D}" presName="text" presStyleLbl="fgAcc0" presStyleIdx="0" presStyleCnt="4">
        <dgm:presLayoutVars>
          <dgm:chPref val="3"/>
        </dgm:presLayoutVars>
      </dgm:prSet>
      <dgm:spPr/>
    </dgm:pt>
    <dgm:pt modelId="{BBE002A4-7440-4A68-87CC-E1D832791F86}" type="pres">
      <dgm:prSet presAssocID="{8F0931F8-CC93-4540-B270-BE6437A67E8D}" presName="hierChild2" presStyleCnt="0"/>
      <dgm:spPr/>
    </dgm:pt>
    <dgm:pt modelId="{A9AD06F4-6C4D-4D3D-A51E-EC6C261EEEDD}" type="pres">
      <dgm:prSet presAssocID="{1C27BD77-6BA6-4BD1-9318-00BBCE238F3B}" presName="hierRoot1" presStyleCnt="0"/>
      <dgm:spPr/>
    </dgm:pt>
    <dgm:pt modelId="{CD5D000B-AD5E-401E-BD62-7463B5AC73D2}" type="pres">
      <dgm:prSet presAssocID="{1C27BD77-6BA6-4BD1-9318-00BBCE238F3B}" presName="composite" presStyleCnt="0"/>
      <dgm:spPr/>
    </dgm:pt>
    <dgm:pt modelId="{3170D42F-A0BB-4A9A-A786-E917C1EC8560}" type="pres">
      <dgm:prSet presAssocID="{1C27BD77-6BA6-4BD1-9318-00BBCE238F3B}" presName="background" presStyleLbl="node0" presStyleIdx="1" presStyleCnt="4"/>
      <dgm:spPr/>
    </dgm:pt>
    <dgm:pt modelId="{28CD14F1-AE9B-4C6D-B942-0F44D2D7D3DF}" type="pres">
      <dgm:prSet presAssocID="{1C27BD77-6BA6-4BD1-9318-00BBCE238F3B}" presName="text" presStyleLbl="fgAcc0" presStyleIdx="1" presStyleCnt="4">
        <dgm:presLayoutVars>
          <dgm:chPref val="3"/>
        </dgm:presLayoutVars>
      </dgm:prSet>
      <dgm:spPr/>
    </dgm:pt>
    <dgm:pt modelId="{B39A42E3-7F9C-4D33-B3DC-290C345CF1DD}" type="pres">
      <dgm:prSet presAssocID="{1C27BD77-6BA6-4BD1-9318-00BBCE238F3B}" presName="hierChild2" presStyleCnt="0"/>
      <dgm:spPr/>
    </dgm:pt>
    <dgm:pt modelId="{5FF84FF9-4BBB-4AC6-9352-291497593181}" type="pres">
      <dgm:prSet presAssocID="{8C127DD0-5ECF-4466-9993-430FA8CB5FDB}" presName="hierRoot1" presStyleCnt="0"/>
      <dgm:spPr/>
    </dgm:pt>
    <dgm:pt modelId="{10773BDB-782B-4B26-A2A8-5EFCC22DA1DD}" type="pres">
      <dgm:prSet presAssocID="{8C127DD0-5ECF-4466-9993-430FA8CB5FDB}" presName="composite" presStyleCnt="0"/>
      <dgm:spPr/>
    </dgm:pt>
    <dgm:pt modelId="{4EC6779A-0000-464F-9678-C3B43A1970E9}" type="pres">
      <dgm:prSet presAssocID="{8C127DD0-5ECF-4466-9993-430FA8CB5FDB}" presName="background" presStyleLbl="node0" presStyleIdx="2" presStyleCnt="4"/>
      <dgm:spPr/>
    </dgm:pt>
    <dgm:pt modelId="{5A3CF396-3133-4012-B11A-83E1DB9F4293}" type="pres">
      <dgm:prSet presAssocID="{8C127DD0-5ECF-4466-9993-430FA8CB5FDB}" presName="text" presStyleLbl="fgAcc0" presStyleIdx="2" presStyleCnt="4">
        <dgm:presLayoutVars>
          <dgm:chPref val="3"/>
        </dgm:presLayoutVars>
      </dgm:prSet>
      <dgm:spPr/>
    </dgm:pt>
    <dgm:pt modelId="{DBF360B5-5BB9-4197-89A6-2E5238E8EA23}" type="pres">
      <dgm:prSet presAssocID="{8C127DD0-5ECF-4466-9993-430FA8CB5FDB}" presName="hierChild2" presStyleCnt="0"/>
      <dgm:spPr/>
    </dgm:pt>
    <dgm:pt modelId="{F6005C6D-28E7-4508-8755-D6AF525E97F0}" type="pres">
      <dgm:prSet presAssocID="{DEF4D2AE-DA18-4D2F-B09B-8B488C32520D}" presName="hierRoot1" presStyleCnt="0"/>
      <dgm:spPr/>
    </dgm:pt>
    <dgm:pt modelId="{5B492C3E-A041-49BE-B1F6-F2B4B6DAF1A5}" type="pres">
      <dgm:prSet presAssocID="{DEF4D2AE-DA18-4D2F-B09B-8B488C32520D}" presName="composite" presStyleCnt="0"/>
      <dgm:spPr/>
    </dgm:pt>
    <dgm:pt modelId="{F18CE9FA-65D5-4990-B2E6-60DAEE18D943}" type="pres">
      <dgm:prSet presAssocID="{DEF4D2AE-DA18-4D2F-B09B-8B488C32520D}" presName="background" presStyleLbl="node0" presStyleIdx="3" presStyleCnt="4"/>
      <dgm:spPr/>
    </dgm:pt>
    <dgm:pt modelId="{C66F255F-DB11-421B-A79D-E1D4250E183C}" type="pres">
      <dgm:prSet presAssocID="{DEF4D2AE-DA18-4D2F-B09B-8B488C32520D}" presName="text" presStyleLbl="fgAcc0" presStyleIdx="3" presStyleCnt="4">
        <dgm:presLayoutVars>
          <dgm:chPref val="3"/>
        </dgm:presLayoutVars>
      </dgm:prSet>
      <dgm:spPr/>
    </dgm:pt>
    <dgm:pt modelId="{73757D92-CC9C-4CBE-AEE2-C5BD423677B3}" type="pres">
      <dgm:prSet presAssocID="{DEF4D2AE-DA18-4D2F-B09B-8B488C32520D}" presName="hierChild2" presStyleCnt="0"/>
      <dgm:spPr/>
    </dgm:pt>
  </dgm:ptLst>
  <dgm:cxnLst>
    <dgm:cxn modelId="{C3B3822A-49A6-4D60-9D7C-C6A4D8A34460}" srcId="{9FFEC002-9F1F-4A48-A3EF-73AFB7290052}" destId="{1C27BD77-6BA6-4BD1-9318-00BBCE238F3B}" srcOrd="1" destOrd="0" parTransId="{1C4C81EE-3AC7-438C-A0E6-E74E81424134}" sibTransId="{BA89DD28-86AC-4ECE-82B5-5802030A2737}"/>
    <dgm:cxn modelId="{28578C2F-B3AE-410F-A7E4-6E3ABD76DC6C}" srcId="{9FFEC002-9F1F-4A48-A3EF-73AFB7290052}" destId="{DEF4D2AE-DA18-4D2F-B09B-8B488C32520D}" srcOrd="3" destOrd="0" parTransId="{238733C6-2DC5-40F4-B37E-2448A87CE104}" sibTransId="{A412C138-B1FE-4BA8-AD82-CF3948D1EE45}"/>
    <dgm:cxn modelId="{AD039454-38FF-4FA2-BF0D-C6392EA2860C}" type="presOf" srcId="{DEF4D2AE-DA18-4D2F-B09B-8B488C32520D}" destId="{C66F255F-DB11-421B-A79D-E1D4250E183C}" srcOrd="0" destOrd="0" presId="urn:microsoft.com/office/officeart/2005/8/layout/hierarchy1"/>
    <dgm:cxn modelId="{ED96CE82-71AD-4C87-8C0B-72D4D04A5394}" srcId="{9FFEC002-9F1F-4A48-A3EF-73AFB7290052}" destId="{8F0931F8-CC93-4540-B270-BE6437A67E8D}" srcOrd="0" destOrd="0" parTransId="{623D8F0C-017E-4910-BB1C-D2663DB7D911}" sibTransId="{BEB848FA-9001-4B23-8915-435943632CA4}"/>
    <dgm:cxn modelId="{DF1E69B9-857A-4DE2-B06A-353436B88B34}" type="presOf" srcId="{8C127DD0-5ECF-4466-9993-430FA8CB5FDB}" destId="{5A3CF396-3133-4012-B11A-83E1DB9F4293}" srcOrd="0" destOrd="0" presId="urn:microsoft.com/office/officeart/2005/8/layout/hierarchy1"/>
    <dgm:cxn modelId="{03AC7CC0-FD5A-413B-9F71-58D277571D3E}" type="presOf" srcId="{1C27BD77-6BA6-4BD1-9318-00BBCE238F3B}" destId="{28CD14F1-AE9B-4C6D-B942-0F44D2D7D3DF}" srcOrd="0" destOrd="0" presId="urn:microsoft.com/office/officeart/2005/8/layout/hierarchy1"/>
    <dgm:cxn modelId="{8218BDD8-C7C7-472B-8789-5C777D82AF6E}" type="presOf" srcId="{9FFEC002-9F1F-4A48-A3EF-73AFB7290052}" destId="{45CB1E9B-3035-4A81-A3E6-6CB181B2C2F7}" srcOrd="0" destOrd="0" presId="urn:microsoft.com/office/officeart/2005/8/layout/hierarchy1"/>
    <dgm:cxn modelId="{F3ABA7F6-C993-49BE-9298-B4F32E96D818}" type="presOf" srcId="{8F0931F8-CC93-4540-B270-BE6437A67E8D}" destId="{B8795AB2-54BB-4516-8868-6B0E358B87AC}" srcOrd="0" destOrd="0" presId="urn:microsoft.com/office/officeart/2005/8/layout/hierarchy1"/>
    <dgm:cxn modelId="{DF8ADEF9-718E-4B68-B5FD-5A1AC2499001}" srcId="{9FFEC002-9F1F-4A48-A3EF-73AFB7290052}" destId="{8C127DD0-5ECF-4466-9993-430FA8CB5FDB}" srcOrd="2" destOrd="0" parTransId="{DD513EAA-28CC-48D0-9BA9-685A6AEC0193}" sibTransId="{A68BF975-9510-4CC8-B54F-7DD39732EB1E}"/>
    <dgm:cxn modelId="{A481571D-33A6-4EDE-B6C7-812939230952}" type="presParOf" srcId="{45CB1E9B-3035-4A81-A3E6-6CB181B2C2F7}" destId="{15B31F87-1BB5-41D6-9DF8-C78EF472CECA}" srcOrd="0" destOrd="0" presId="urn:microsoft.com/office/officeart/2005/8/layout/hierarchy1"/>
    <dgm:cxn modelId="{84A4D082-89B7-46CB-ACD2-A13F5C9CCCAB}" type="presParOf" srcId="{15B31F87-1BB5-41D6-9DF8-C78EF472CECA}" destId="{A189EB2C-EF56-4D7B-8960-759A67EFE500}" srcOrd="0" destOrd="0" presId="urn:microsoft.com/office/officeart/2005/8/layout/hierarchy1"/>
    <dgm:cxn modelId="{B0EB337F-BBC5-43D3-950A-E89DD4918B1C}" type="presParOf" srcId="{A189EB2C-EF56-4D7B-8960-759A67EFE500}" destId="{DC3E4F62-4800-4851-873E-7BFB33D8B04B}" srcOrd="0" destOrd="0" presId="urn:microsoft.com/office/officeart/2005/8/layout/hierarchy1"/>
    <dgm:cxn modelId="{C3D22E26-2913-42F7-873C-BD8F6E72FAF7}" type="presParOf" srcId="{A189EB2C-EF56-4D7B-8960-759A67EFE500}" destId="{B8795AB2-54BB-4516-8868-6B0E358B87AC}" srcOrd="1" destOrd="0" presId="urn:microsoft.com/office/officeart/2005/8/layout/hierarchy1"/>
    <dgm:cxn modelId="{F40E4357-CF1F-42E8-8133-F547F6A63BF7}" type="presParOf" srcId="{15B31F87-1BB5-41D6-9DF8-C78EF472CECA}" destId="{BBE002A4-7440-4A68-87CC-E1D832791F86}" srcOrd="1" destOrd="0" presId="urn:microsoft.com/office/officeart/2005/8/layout/hierarchy1"/>
    <dgm:cxn modelId="{F9E8AB56-618C-47AB-AD6D-95F98E0E9C85}" type="presParOf" srcId="{45CB1E9B-3035-4A81-A3E6-6CB181B2C2F7}" destId="{A9AD06F4-6C4D-4D3D-A51E-EC6C261EEEDD}" srcOrd="1" destOrd="0" presId="urn:microsoft.com/office/officeart/2005/8/layout/hierarchy1"/>
    <dgm:cxn modelId="{033DEEDA-2C9A-4DD1-9449-28D85394BFCA}" type="presParOf" srcId="{A9AD06F4-6C4D-4D3D-A51E-EC6C261EEEDD}" destId="{CD5D000B-AD5E-401E-BD62-7463B5AC73D2}" srcOrd="0" destOrd="0" presId="urn:microsoft.com/office/officeart/2005/8/layout/hierarchy1"/>
    <dgm:cxn modelId="{9D685864-895B-4172-BAA0-4B70E56506F3}" type="presParOf" srcId="{CD5D000B-AD5E-401E-BD62-7463B5AC73D2}" destId="{3170D42F-A0BB-4A9A-A786-E917C1EC8560}" srcOrd="0" destOrd="0" presId="urn:microsoft.com/office/officeart/2005/8/layout/hierarchy1"/>
    <dgm:cxn modelId="{059C06C2-7E46-4BAB-93EE-723296B06476}" type="presParOf" srcId="{CD5D000B-AD5E-401E-BD62-7463B5AC73D2}" destId="{28CD14F1-AE9B-4C6D-B942-0F44D2D7D3DF}" srcOrd="1" destOrd="0" presId="urn:microsoft.com/office/officeart/2005/8/layout/hierarchy1"/>
    <dgm:cxn modelId="{AB056DE8-1F1A-4946-910C-EF80A959D7E0}" type="presParOf" srcId="{A9AD06F4-6C4D-4D3D-A51E-EC6C261EEEDD}" destId="{B39A42E3-7F9C-4D33-B3DC-290C345CF1DD}" srcOrd="1" destOrd="0" presId="urn:microsoft.com/office/officeart/2005/8/layout/hierarchy1"/>
    <dgm:cxn modelId="{547B7222-E68E-40A3-B832-DC0ADBFE1CF1}" type="presParOf" srcId="{45CB1E9B-3035-4A81-A3E6-6CB181B2C2F7}" destId="{5FF84FF9-4BBB-4AC6-9352-291497593181}" srcOrd="2" destOrd="0" presId="urn:microsoft.com/office/officeart/2005/8/layout/hierarchy1"/>
    <dgm:cxn modelId="{AF3A0E39-A11E-42EB-9F1A-B176E2A9779D}" type="presParOf" srcId="{5FF84FF9-4BBB-4AC6-9352-291497593181}" destId="{10773BDB-782B-4B26-A2A8-5EFCC22DA1DD}" srcOrd="0" destOrd="0" presId="urn:microsoft.com/office/officeart/2005/8/layout/hierarchy1"/>
    <dgm:cxn modelId="{D9977704-2457-4943-A45B-92E679BB2145}" type="presParOf" srcId="{10773BDB-782B-4B26-A2A8-5EFCC22DA1DD}" destId="{4EC6779A-0000-464F-9678-C3B43A1970E9}" srcOrd="0" destOrd="0" presId="urn:microsoft.com/office/officeart/2005/8/layout/hierarchy1"/>
    <dgm:cxn modelId="{2AEF0B2F-9A81-4756-88AE-FCFA431EBAFB}" type="presParOf" srcId="{10773BDB-782B-4B26-A2A8-5EFCC22DA1DD}" destId="{5A3CF396-3133-4012-B11A-83E1DB9F4293}" srcOrd="1" destOrd="0" presId="urn:microsoft.com/office/officeart/2005/8/layout/hierarchy1"/>
    <dgm:cxn modelId="{62509668-1093-448A-AA84-3CCAE7000954}" type="presParOf" srcId="{5FF84FF9-4BBB-4AC6-9352-291497593181}" destId="{DBF360B5-5BB9-4197-89A6-2E5238E8EA23}" srcOrd="1" destOrd="0" presId="urn:microsoft.com/office/officeart/2005/8/layout/hierarchy1"/>
    <dgm:cxn modelId="{13A50F93-7709-4FC9-AFE1-8BFCB304DF77}" type="presParOf" srcId="{45CB1E9B-3035-4A81-A3E6-6CB181B2C2F7}" destId="{F6005C6D-28E7-4508-8755-D6AF525E97F0}" srcOrd="3" destOrd="0" presId="urn:microsoft.com/office/officeart/2005/8/layout/hierarchy1"/>
    <dgm:cxn modelId="{DC662AE6-3D5C-4BB7-87E2-C75CE204CBC4}" type="presParOf" srcId="{F6005C6D-28E7-4508-8755-D6AF525E97F0}" destId="{5B492C3E-A041-49BE-B1F6-F2B4B6DAF1A5}" srcOrd="0" destOrd="0" presId="urn:microsoft.com/office/officeart/2005/8/layout/hierarchy1"/>
    <dgm:cxn modelId="{7BF64157-2101-4D61-9C4F-566C43532546}" type="presParOf" srcId="{5B492C3E-A041-49BE-B1F6-F2B4B6DAF1A5}" destId="{F18CE9FA-65D5-4990-B2E6-60DAEE18D943}" srcOrd="0" destOrd="0" presId="urn:microsoft.com/office/officeart/2005/8/layout/hierarchy1"/>
    <dgm:cxn modelId="{F831A712-9C09-4A85-80CA-295310FADC50}" type="presParOf" srcId="{5B492C3E-A041-49BE-B1F6-F2B4B6DAF1A5}" destId="{C66F255F-DB11-421B-A79D-E1D4250E183C}" srcOrd="1" destOrd="0" presId="urn:microsoft.com/office/officeart/2005/8/layout/hierarchy1"/>
    <dgm:cxn modelId="{798A04F9-1FDA-433F-854F-B935DBD8F443}" type="presParOf" srcId="{F6005C6D-28E7-4508-8755-D6AF525E97F0}" destId="{73757D92-CC9C-4CBE-AEE2-C5BD423677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25FD0-3BC2-40A3-AA53-154639E5519D}">
      <dsp:nvSpPr>
        <dsp:cNvPr id="0" name=""/>
        <dsp:cNvSpPr/>
      </dsp:nvSpPr>
      <dsp:spPr>
        <a:xfrm>
          <a:off x="0" y="377595"/>
          <a:ext cx="5924550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IoT Threats</a:t>
          </a:r>
        </a:p>
      </dsp:txBody>
      <dsp:txXfrm>
        <a:off x="58257" y="435852"/>
        <a:ext cx="5808036" cy="1076886"/>
      </dsp:txXfrm>
    </dsp:sp>
    <dsp:sp modelId="{C09AF453-7125-4B17-B3EA-20B935AC8F9D}">
      <dsp:nvSpPr>
        <dsp:cNvPr id="0" name=""/>
        <dsp:cNvSpPr/>
      </dsp:nvSpPr>
      <dsp:spPr>
        <a:xfrm>
          <a:off x="0" y="1717875"/>
          <a:ext cx="5924550" cy="1193400"/>
        </a:xfrm>
        <a:prstGeom prst="round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IoT Vulnerabilities</a:t>
          </a:r>
        </a:p>
      </dsp:txBody>
      <dsp:txXfrm>
        <a:off x="58257" y="1776132"/>
        <a:ext cx="5808036" cy="1076886"/>
      </dsp:txXfrm>
    </dsp:sp>
    <dsp:sp modelId="{B67A48BA-6359-438E-990C-2C958672A41E}">
      <dsp:nvSpPr>
        <dsp:cNvPr id="0" name=""/>
        <dsp:cNvSpPr/>
      </dsp:nvSpPr>
      <dsp:spPr>
        <a:xfrm>
          <a:off x="0" y="3058155"/>
          <a:ext cx="5924550" cy="11934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IoT Risks</a:t>
          </a:r>
        </a:p>
      </dsp:txBody>
      <dsp:txXfrm>
        <a:off x="58257" y="3116412"/>
        <a:ext cx="580803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9F1C3-0C52-42EF-AF3B-73ED17114469}">
      <dsp:nvSpPr>
        <dsp:cNvPr id="0" name=""/>
        <dsp:cNvSpPr/>
      </dsp:nvSpPr>
      <dsp:spPr>
        <a:xfrm>
          <a:off x="0" y="576495"/>
          <a:ext cx="5924550" cy="79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Physical IoT attacks </a:t>
          </a:r>
        </a:p>
      </dsp:txBody>
      <dsp:txXfrm>
        <a:off x="38838" y="615333"/>
        <a:ext cx="5846874" cy="717924"/>
      </dsp:txXfrm>
    </dsp:sp>
    <dsp:sp modelId="{404131A0-2253-41BA-AF0F-E4D7685983E0}">
      <dsp:nvSpPr>
        <dsp:cNvPr id="0" name=""/>
        <dsp:cNvSpPr/>
      </dsp:nvSpPr>
      <dsp:spPr>
        <a:xfrm>
          <a:off x="0" y="1470015"/>
          <a:ext cx="5924550" cy="795600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Software-related IoT attacks</a:t>
          </a:r>
        </a:p>
      </dsp:txBody>
      <dsp:txXfrm>
        <a:off x="38838" y="1508853"/>
        <a:ext cx="5846874" cy="717924"/>
      </dsp:txXfrm>
    </dsp:sp>
    <dsp:sp modelId="{1069C5E1-AF1A-4EC3-948F-FAAE2C8CF750}">
      <dsp:nvSpPr>
        <dsp:cNvPr id="0" name=""/>
        <dsp:cNvSpPr/>
      </dsp:nvSpPr>
      <dsp:spPr>
        <a:xfrm>
          <a:off x="0" y="2363535"/>
          <a:ext cx="5924550" cy="795600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Data-related IoT attacks</a:t>
          </a:r>
        </a:p>
      </dsp:txBody>
      <dsp:txXfrm>
        <a:off x="38838" y="2402373"/>
        <a:ext cx="5846874" cy="717924"/>
      </dsp:txXfrm>
    </dsp:sp>
    <dsp:sp modelId="{BFF058D2-938E-46F6-B4B8-D543569DB475}">
      <dsp:nvSpPr>
        <dsp:cNvPr id="0" name=""/>
        <dsp:cNvSpPr/>
      </dsp:nvSpPr>
      <dsp:spPr>
        <a:xfrm>
          <a:off x="0" y="3257055"/>
          <a:ext cx="5924550" cy="7956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Protocol-related IoT attacks</a:t>
          </a:r>
        </a:p>
      </dsp:txBody>
      <dsp:txXfrm>
        <a:off x="38838" y="3295893"/>
        <a:ext cx="584687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E4F62-4800-4851-873E-7BFB33D8B04B}">
      <dsp:nvSpPr>
        <dsp:cNvPr id="0" name=""/>
        <dsp:cNvSpPr/>
      </dsp:nvSpPr>
      <dsp:spPr>
        <a:xfrm>
          <a:off x="3033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5AB2-54BB-4516-8868-6B0E358B87AC}">
      <dsp:nvSpPr>
        <dsp:cNvPr id="0" name=""/>
        <dsp:cNvSpPr/>
      </dsp:nvSpPr>
      <dsp:spPr>
        <a:xfrm>
          <a:off x="243675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Physical  surface</a:t>
          </a:r>
        </a:p>
      </dsp:txBody>
      <dsp:txXfrm>
        <a:off x="283955" y="1119860"/>
        <a:ext cx="2085218" cy="1294709"/>
      </dsp:txXfrm>
    </dsp:sp>
    <dsp:sp modelId="{3170D42F-A0BB-4A9A-A786-E917C1EC8560}">
      <dsp:nvSpPr>
        <dsp:cNvPr id="0" name=""/>
        <dsp:cNvSpPr/>
      </dsp:nvSpPr>
      <dsp:spPr>
        <a:xfrm>
          <a:off x="2650095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14F1-AE9B-4C6D-B942-0F44D2D7D3DF}">
      <dsp:nvSpPr>
        <dsp:cNvPr id="0" name=""/>
        <dsp:cNvSpPr/>
      </dsp:nvSpPr>
      <dsp:spPr>
        <a:xfrm>
          <a:off x="2890737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Network  surface</a:t>
          </a:r>
        </a:p>
      </dsp:txBody>
      <dsp:txXfrm>
        <a:off x="2931017" y="1119860"/>
        <a:ext cx="2085218" cy="1294709"/>
      </dsp:txXfrm>
    </dsp:sp>
    <dsp:sp modelId="{4EC6779A-0000-464F-9678-C3B43A1970E9}">
      <dsp:nvSpPr>
        <dsp:cNvPr id="0" name=""/>
        <dsp:cNvSpPr/>
      </dsp:nvSpPr>
      <dsp:spPr>
        <a:xfrm>
          <a:off x="5297158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CF396-3133-4012-B11A-83E1DB9F4293}">
      <dsp:nvSpPr>
        <dsp:cNvPr id="0" name=""/>
        <dsp:cNvSpPr/>
      </dsp:nvSpPr>
      <dsp:spPr>
        <a:xfrm>
          <a:off x="5537800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Cloud  surface</a:t>
          </a:r>
        </a:p>
      </dsp:txBody>
      <dsp:txXfrm>
        <a:off x="5578080" y="1119860"/>
        <a:ext cx="2085218" cy="1294709"/>
      </dsp:txXfrm>
    </dsp:sp>
    <dsp:sp modelId="{F18CE9FA-65D5-4990-B2E6-60DAEE18D943}">
      <dsp:nvSpPr>
        <dsp:cNvPr id="0" name=""/>
        <dsp:cNvSpPr/>
      </dsp:nvSpPr>
      <dsp:spPr>
        <a:xfrm>
          <a:off x="7944221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255F-DB11-421B-A79D-E1D4250E183C}">
      <dsp:nvSpPr>
        <dsp:cNvPr id="0" name=""/>
        <dsp:cNvSpPr/>
      </dsp:nvSpPr>
      <dsp:spPr>
        <a:xfrm>
          <a:off x="8184863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Application  surface.</a:t>
          </a:r>
        </a:p>
      </dsp:txBody>
      <dsp:txXfrm>
        <a:off x="8225143" y="1119860"/>
        <a:ext cx="2085218" cy="129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 Security Requirements, Threats, Attacks, and 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Security Requirements in Internet of Things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0518B-90B0-4B73-8675-27E3EFA96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34697" y="497632"/>
            <a:ext cx="6322600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Security Requirements in Internet of Things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DB8011-1501-4D3B-A513-4CE4F05BB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947" y="497632"/>
            <a:ext cx="5962100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519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76A6-46F6-4DA4-9DB7-13D3DC40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2600"/>
              <a:t>IoT threats, Attacks, vulnerabilities, and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4C39B-9DCB-4A27-BEFA-A177C181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88363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85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B41EB-BD30-4EED-99C0-5E164250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IoT Threats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C64DBC-F72F-4DDE-8C00-8B12C97DC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21347"/>
              </p:ext>
            </p:extLst>
          </p:nvPr>
        </p:nvGraphicFramePr>
        <p:xfrm>
          <a:off x="497632" y="585687"/>
          <a:ext cx="11196733" cy="3222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5140">
                  <a:extLst>
                    <a:ext uri="{9D8B030D-6E8A-4147-A177-3AD203B41FA5}">
                      <a16:colId xmlns:a16="http://schemas.microsoft.com/office/drawing/2014/main" val="351309536"/>
                    </a:ext>
                  </a:extLst>
                </a:gridCol>
                <a:gridCol w="4825792">
                  <a:extLst>
                    <a:ext uri="{9D8B030D-6E8A-4147-A177-3AD203B41FA5}">
                      <a16:colId xmlns:a16="http://schemas.microsoft.com/office/drawing/2014/main" val="3763944829"/>
                    </a:ext>
                  </a:extLst>
                </a:gridCol>
                <a:gridCol w="4245801">
                  <a:extLst>
                    <a:ext uri="{9D8B030D-6E8A-4147-A177-3AD203B41FA5}">
                      <a16:colId xmlns:a16="http://schemas.microsoft.com/office/drawing/2014/main" val="3794125908"/>
                    </a:ext>
                  </a:extLst>
                </a:gridCol>
              </a:tblGrid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Features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Active Threats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Passive Threats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2604008282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Modification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Modification in information takes place.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While in passive attack, Modification in the information does not take place.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2462449846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Security target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Endanger the availability and Integrity.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Endanger for Confidentiality.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2362399414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Community Focus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attention is on detection.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attention is on prevention.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4008789452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impact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is always damaged.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There is not any harm to the system.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1823913893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Victim awareness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victim gets notified about the threats.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victim does not get notified about the threats.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2843150403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Resources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IoT resources can be changed.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IoT resources are not changing.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1954186826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Services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They interrupt the services of the system.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Just acquire the information and messages in the system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3366171730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Categories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Interruption threats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Modification threats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u="sng">
                          <a:effectLst/>
                        </a:rPr>
                        <a:t>Fabrication threats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Traffic analysis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Release of message contents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Passive reconnaissance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9354" marR="79354" marT="0" marB="0"/>
                </a:tc>
                <a:extLst>
                  <a:ext uri="{0D108BD9-81ED-4DB2-BD59-A6C34878D82A}">
                    <a16:rowId xmlns:a16="http://schemas.microsoft.com/office/drawing/2014/main" val="31340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30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8561-777A-437A-B9C6-3DF8AAAD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2400"/>
              <a:t>Today's IoT attacks and Countermeasures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353C2-553E-452D-A991-EABF052C6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69495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129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7C83-3374-425B-BE48-57E289D4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IoT Attack Surfaces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E0EFD-B38F-4C3C-9D7C-4B93A56E8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8496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07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204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Symbol</vt:lpstr>
      <vt:lpstr>Damask</vt:lpstr>
      <vt:lpstr>Chapter 3</vt:lpstr>
      <vt:lpstr>Security Requirements in Internet of Things </vt:lpstr>
      <vt:lpstr>Security Requirements in Internet of Things </vt:lpstr>
      <vt:lpstr>IoT threats, Attacks, vulnerabilities, and risks</vt:lpstr>
      <vt:lpstr>IoT Threats</vt:lpstr>
      <vt:lpstr>Today's IoT attacks and Countermeasures</vt:lpstr>
      <vt:lpstr>IoT Attack Surfaces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5</cp:revision>
  <dcterms:created xsi:type="dcterms:W3CDTF">2021-11-28T15:18:42Z</dcterms:created>
  <dcterms:modified xsi:type="dcterms:W3CDTF">2021-11-28T17:31:03Z</dcterms:modified>
</cp:coreProperties>
</file>