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65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78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09FBED-60C7-4CBC-8EFC-63E9D3DAD70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354FEEB-6B64-4992-BE17-945F8F856F4A}">
      <dgm:prSet/>
      <dgm:spPr/>
      <dgm:t>
        <a:bodyPr/>
        <a:lstStyle/>
        <a:p>
          <a:r>
            <a:rPr lang="en-US" b="1"/>
            <a:t>KDD Cup99 Dataset </a:t>
          </a:r>
          <a:endParaRPr lang="en-US"/>
        </a:p>
      </dgm:t>
    </dgm:pt>
    <dgm:pt modelId="{FC441865-39B0-458D-9391-ADEC137F227C}" type="parTrans" cxnId="{7A0F7CE7-262F-4A6B-B15C-4FB32B7E5338}">
      <dgm:prSet/>
      <dgm:spPr/>
      <dgm:t>
        <a:bodyPr/>
        <a:lstStyle/>
        <a:p>
          <a:endParaRPr lang="en-US"/>
        </a:p>
      </dgm:t>
    </dgm:pt>
    <dgm:pt modelId="{1F5EC41F-3829-4DF7-B457-021230B9E22D}" type="sibTrans" cxnId="{7A0F7CE7-262F-4A6B-B15C-4FB32B7E5338}">
      <dgm:prSet/>
      <dgm:spPr/>
      <dgm:t>
        <a:bodyPr/>
        <a:lstStyle/>
        <a:p>
          <a:endParaRPr lang="en-US"/>
        </a:p>
      </dgm:t>
    </dgm:pt>
    <dgm:pt modelId="{C7A43D5B-0018-41E8-9BAF-325E3E9D8E07}">
      <dgm:prSet/>
      <dgm:spPr/>
      <dgm:t>
        <a:bodyPr/>
        <a:lstStyle/>
        <a:p>
          <a:r>
            <a:rPr lang="en-US" b="1"/>
            <a:t>NSL-KDD Dataset</a:t>
          </a:r>
          <a:endParaRPr lang="en-US"/>
        </a:p>
      </dgm:t>
    </dgm:pt>
    <dgm:pt modelId="{1496C1BF-5C91-4910-BC44-C5A326C60AF5}" type="parTrans" cxnId="{D6D54B54-B033-4F59-B7CF-A72FB33CA41E}">
      <dgm:prSet/>
      <dgm:spPr/>
      <dgm:t>
        <a:bodyPr/>
        <a:lstStyle/>
        <a:p>
          <a:endParaRPr lang="en-US"/>
        </a:p>
      </dgm:t>
    </dgm:pt>
    <dgm:pt modelId="{ACA4CCFA-400D-4761-90F0-83FBDEC8488C}" type="sibTrans" cxnId="{D6D54B54-B033-4F59-B7CF-A72FB33CA41E}">
      <dgm:prSet/>
      <dgm:spPr/>
      <dgm:t>
        <a:bodyPr/>
        <a:lstStyle/>
        <a:p>
          <a:endParaRPr lang="en-US"/>
        </a:p>
      </dgm:t>
    </dgm:pt>
    <dgm:pt modelId="{313D6EBC-5A7B-4BF7-ABF5-FFF1DB314DC9}">
      <dgm:prSet/>
      <dgm:spPr/>
      <dgm:t>
        <a:bodyPr/>
        <a:lstStyle/>
        <a:p>
          <a:r>
            <a:rPr lang="en-US" b="1"/>
            <a:t>UNSW-NB15 Dataset</a:t>
          </a:r>
          <a:endParaRPr lang="en-US"/>
        </a:p>
      </dgm:t>
    </dgm:pt>
    <dgm:pt modelId="{B59D34A9-585E-43BC-80FD-BD6F3B0B9860}" type="parTrans" cxnId="{465D0892-3F74-48B0-B9CB-28DEE55889A2}">
      <dgm:prSet/>
      <dgm:spPr/>
      <dgm:t>
        <a:bodyPr/>
        <a:lstStyle/>
        <a:p>
          <a:endParaRPr lang="en-US"/>
        </a:p>
      </dgm:t>
    </dgm:pt>
    <dgm:pt modelId="{922EEE79-1496-4B3D-9F06-69D5A5F8349A}" type="sibTrans" cxnId="{465D0892-3F74-48B0-B9CB-28DEE55889A2}">
      <dgm:prSet/>
      <dgm:spPr/>
      <dgm:t>
        <a:bodyPr/>
        <a:lstStyle/>
        <a:p>
          <a:endParaRPr lang="en-US"/>
        </a:p>
      </dgm:t>
    </dgm:pt>
    <dgm:pt modelId="{F3528605-79DD-4E74-94A8-97C512D93135}">
      <dgm:prSet/>
      <dgm:spPr/>
      <dgm:t>
        <a:bodyPr/>
        <a:lstStyle/>
        <a:p>
          <a:r>
            <a:rPr lang="en-US" b="1"/>
            <a:t>UGR’16 Dataset</a:t>
          </a:r>
          <a:endParaRPr lang="en-US"/>
        </a:p>
      </dgm:t>
    </dgm:pt>
    <dgm:pt modelId="{FB84BAED-B0C5-4E69-9AEC-5D39ED4C6209}" type="parTrans" cxnId="{7824B56A-CC55-48DB-8BFB-72E8350AF4BF}">
      <dgm:prSet/>
      <dgm:spPr/>
      <dgm:t>
        <a:bodyPr/>
        <a:lstStyle/>
        <a:p>
          <a:endParaRPr lang="en-US"/>
        </a:p>
      </dgm:t>
    </dgm:pt>
    <dgm:pt modelId="{26F698FD-B039-4C82-A0E0-683740909C56}" type="sibTrans" cxnId="{7824B56A-CC55-48DB-8BFB-72E8350AF4BF}">
      <dgm:prSet/>
      <dgm:spPr/>
      <dgm:t>
        <a:bodyPr/>
        <a:lstStyle/>
        <a:p>
          <a:endParaRPr lang="en-US"/>
        </a:p>
      </dgm:t>
    </dgm:pt>
    <dgm:pt modelId="{D06E75F7-1B52-450B-B3AA-A17B15155362}">
      <dgm:prSet/>
      <dgm:spPr/>
      <dgm:t>
        <a:bodyPr/>
        <a:lstStyle/>
        <a:p>
          <a:r>
            <a:rPr lang="en-US" b="1"/>
            <a:t>DDoS 2016 Dataset</a:t>
          </a:r>
          <a:endParaRPr lang="en-US"/>
        </a:p>
      </dgm:t>
    </dgm:pt>
    <dgm:pt modelId="{278BE1DE-5054-418D-8560-A43A7E06DCEC}" type="parTrans" cxnId="{6FE2EB29-8B58-483D-A9A1-18F92891A533}">
      <dgm:prSet/>
      <dgm:spPr/>
      <dgm:t>
        <a:bodyPr/>
        <a:lstStyle/>
        <a:p>
          <a:endParaRPr lang="en-US"/>
        </a:p>
      </dgm:t>
    </dgm:pt>
    <dgm:pt modelId="{096700A7-10BA-474E-8E1B-EF9E0C33D80C}" type="sibTrans" cxnId="{6FE2EB29-8B58-483D-A9A1-18F92891A533}">
      <dgm:prSet/>
      <dgm:spPr/>
      <dgm:t>
        <a:bodyPr/>
        <a:lstStyle/>
        <a:p>
          <a:endParaRPr lang="en-US"/>
        </a:p>
      </dgm:t>
    </dgm:pt>
    <dgm:pt modelId="{3A094CA7-A0DF-4714-BBBC-EE2FC20F6D56}">
      <dgm:prSet/>
      <dgm:spPr/>
      <dgm:t>
        <a:bodyPr/>
        <a:lstStyle/>
        <a:p>
          <a:r>
            <a:rPr lang="en-US" b="1"/>
            <a:t>CICIDS 2017 Dataset</a:t>
          </a:r>
          <a:endParaRPr lang="en-US"/>
        </a:p>
      </dgm:t>
    </dgm:pt>
    <dgm:pt modelId="{85D8227D-01E7-453E-B7AC-FE5D74878F45}" type="parTrans" cxnId="{40E10EEA-064C-4502-BD86-823E04613ED0}">
      <dgm:prSet/>
      <dgm:spPr/>
      <dgm:t>
        <a:bodyPr/>
        <a:lstStyle/>
        <a:p>
          <a:endParaRPr lang="en-US"/>
        </a:p>
      </dgm:t>
    </dgm:pt>
    <dgm:pt modelId="{48471AE9-1211-4D9C-BF4D-11980CA14ECA}" type="sibTrans" cxnId="{40E10EEA-064C-4502-BD86-823E04613ED0}">
      <dgm:prSet/>
      <dgm:spPr/>
      <dgm:t>
        <a:bodyPr/>
        <a:lstStyle/>
        <a:p>
          <a:endParaRPr lang="en-US"/>
        </a:p>
      </dgm:t>
    </dgm:pt>
    <dgm:pt modelId="{547FDEB3-676A-40E2-B2B5-5A74C609D413}" type="pres">
      <dgm:prSet presAssocID="{1F09FBED-60C7-4CBC-8EFC-63E9D3DAD700}" presName="linear" presStyleCnt="0">
        <dgm:presLayoutVars>
          <dgm:animLvl val="lvl"/>
          <dgm:resizeHandles val="exact"/>
        </dgm:presLayoutVars>
      </dgm:prSet>
      <dgm:spPr/>
    </dgm:pt>
    <dgm:pt modelId="{CC626B14-DC3D-4ED5-82D6-EF0454AB706D}" type="pres">
      <dgm:prSet presAssocID="{2354FEEB-6B64-4992-BE17-945F8F856F4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1A2CCF5-6B1D-4DE4-A9B0-68E987834B9A}" type="pres">
      <dgm:prSet presAssocID="{1F5EC41F-3829-4DF7-B457-021230B9E22D}" presName="spacer" presStyleCnt="0"/>
      <dgm:spPr/>
    </dgm:pt>
    <dgm:pt modelId="{F2C26F69-D210-4159-9AB8-E93E126AA95F}" type="pres">
      <dgm:prSet presAssocID="{C7A43D5B-0018-41E8-9BAF-325E3E9D8E0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B5D0563-B479-4B6C-AC15-B2FEDAB08D11}" type="pres">
      <dgm:prSet presAssocID="{ACA4CCFA-400D-4761-90F0-83FBDEC8488C}" presName="spacer" presStyleCnt="0"/>
      <dgm:spPr/>
    </dgm:pt>
    <dgm:pt modelId="{2FCBE0E6-FCEF-457B-8834-2D597B917B4C}" type="pres">
      <dgm:prSet presAssocID="{313D6EBC-5A7B-4BF7-ABF5-FFF1DB314DC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9DA76A6-8F99-4DA1-8317-E59598BC8686}" type="pres">
      <dgm:prSet presAssocID="{922EEE79-1496-4B3D-9F06-69D5A5F8349A}" presName="spacer" presStyleCnt="0"/>
      <dgm:spPr/>
    </dgm:pt>
    <dgm:pt modelId="{AF8EADA2-C4E6-49B6-A5F3-A97129C35AE1}" type="pres">
      <dgm:prSet presAssocID="{F3528605-79DD-4E74-94A8-97C512D9313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B79373E-77BA-41A7-A218-4CE017400758}" type="pres">
      <dgm:prSet presAssocID="{26F698FD-B039-4C82-A0E0-683740909C56}" presName="spacer" presStyleCnt="0"/>
      <dgm:spPr/>
    </dgm:pt>
    <dgm:pt modelId="{CD057103-B85B-47B3-A7CC-0262F4B29980}" type="pres">
      <dgm:prSet presAssocID="{D06E75F7-1B52-450B-B3AA-A17B1515536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D5B2C29-8941-4201-B4E2-3D926BF770A5}" type="pres">
      <dgm:prSet presAssocID="{096700A7-10BA-474E-8E1B-EF9E0C33D80C}" presName="spacer" presStyleCnt="0"/>
      <dgm:spPr/>
    </dgm:pt>
    <dgm:pt modelId="{EE5FF716-DE84-44E7-8BE9-589E1FFD502C}" type="pres">
      <dgm:prSet presAssocID="{3A094CA7-A0DF-4714-BBBC-EE2FC20F6D5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969331D-9DAA-4957-96B3-C263A6C01071}" type="presOf" srcId="{2354FEEB-6B64-4992-BE17-945F8F856F4A}" destId="{CC626B14-DC3D-4ED5-82D6-EF0454AB706D}" srcOrd="0" destOrd="0" presId="urn:microsoft.com/office/officeart/2005/8/layout/vList2"/>
    <dgm:cxn modelId="{6FE2EB29-8B58-483D-A9A1-18F92891A533}" srcId="{1F09FBED-60C7-4CBC-8EFC-63E9D3DAD700}" destId="{D06E75F7-1B52-450B-B3AA-A17B15155362}" srcOrd="4" destOrd="0" parTransId="{278BE1DE-5054-418D-8560-A43A7E06DCEC}" sibTransId="{096700A7-10BA-474E-8E1B-EF9E0C33D80C}"/>
    <dgm:cxn modelId="{7824B56A-CC55-48DB-8BFB-72E8350AF4BF}" srcId="{1F09FBED-60C7-4CBC-8EFC-63E9D3DAD700}" destId="{F3528605-79DD-4E74-94A8-97C512D93135}" srcOrd="3" destOrd="0" parTransId="{FB84BAED-B0C5-4E69-9AEC-5D39ED4C6209}" sibTransId="{26F698FD-B039-4C82-A0E0-683740909C56}"/>
    <dgm:cxn modelId="{97FB654C-DF3B-49C2-9D69-E270A8287B2B}" type="presOf" srcId="{F3528605-79DD-4E74-94A8-97C512D93135}" destId="{AF8EADA2-C4E6-49B6-A5F3-A97129C35AE1}" srcOrd="0" destOrd="0" presId="urn:microsoft.com/office/officeart/2005/8/layout/vList2"/>
    <dgm:cxn modelId="{D6D54B54-B033-4F59-B7CF-A72FB33CA41E}" srcId="{1F09FBED-60C7-4CBC-8EFC-63E9D3DAD700}" destId="{C7A43D5B-0018-41E8-9BAF-325E3E9D8E07}" srcOrd="1" destOrd="0" parTransId="{1496C1BF-5C91-4910-BC44-C5A326C60AF5}" sibTransId="{ACA4CCFA-400D-4761-90F0-83FBDEC8488C}"/>
    <dgm:cxn modelId="{65224F91-4F7B-4118-81A6-54FF79CE6B4E}" type="presOf" srcId="{313D6EBC-5A7B-4BF7-ABF5-FFF1DB314DC9}" destId="{2FCBE0E6-FCEF-457B-8834-2D597B917B4C}" srcOrd="0" destOrd="0" presId="urn:microsoft.com/office/officeart/2005/8/layout/vList2"/>
    <dgm:cxn modelId="{465D0892-3F74-48B0-B9CB-28DEE55889A2}" srcId="{1F09FBED-60C7-4CBC-8EFC-63E9D3DAD700}" destId="{313D6EBC-5A7B-4BF7-ABF5-FFF1DB314DC9}" srcOrd="2" destOrd="0" parTransId="{B59D34A9-585E-43BC-80FD-BD6F3B0B9860}" sibTransId="{922EEE79-1496-4B3D-9F06-69D5A5F8349A}"/>
    <dgm:cxn modelId="{6968A4B5-938C-42AF-93C0-F80F01E6C3C9}" type="presOf" srcId="{1F09FBED-60C7-4CBC-8EFC-63E9D3DAD700}" destId="{547FDEB3-676A-40E2-B2B5-5A74C609D413}" srcOrd="0" destOrd="0" presId="urn:microsoft.com/office/officeart/2005/8/layout/vList2"/>
    <dgm:cxn modelId="{1AC3BEB9-139E-488E-ABB7-59809884F019}" type="presOf" srcId="{C7A43D5B-0018-41E8-9BAF-325E3E9D8E07}" destId="{F2C26F69-D210-4159-9AB8-E93E126AA95F}" srcOrd="0" destOrd="0" presId="urn:microsoft.com/office/officeart/2005/8/layout/vList2"/>
    <dgm:cxn modelId="{B2A9E0BA-CA92-4482-9BC8-82F83DA67C95}" type="presOf" srcId="{3A094CA7-A0DF-4714-BBBC-EE2FC20F6D56}" destId="{EE5FF716-DE84-44E7-8BE9-589E1FFD502C}" srcOrd="0" destOrd="0" presId="urn:microsoft.com/office/officeart/2005/8/layout/vList2"/>
    <dgm:cxn modelId="{2593E3CD-2A5E-400D-9FC7-8A1195386AFB}" type="presOf" srcId="{D06E75F7-1B52-450B-B3AA-A17B15155362}" destId="{CD057103-B85B-47B3-A7CC-0262F4B29980}" srcOrd="0" destOrd="0" presId="urn:microsoft.com/office/officeart/2005/8/layout/vList2"/>
    <dgm:cxn modelId="{7A0F7CE7-262F-4A6B-B15C-4FB32B7E5338}" srcId="{1F09FBED-60C7-4CBC-8EFC-63E9D3DAD700}" destId="{2354FEEB-6B64-4992-BE17-945F8F856F4A}" srcOrd="0" destOrd="0" parTransId="{FC441865-39B0-458D-9391-ADEC137F227C}" sibTransId="{1F5EC41F-3829-4DF7-B457-021230B9E22D}"/>
    <dgm:cxn modelId="{40E10EEA-064C-4502-BD86-823E04613ED0}" srcId="{1F09FBED-60C7-4CBC-8EFC-63E9D3DAD700}" destId="{3A094CA7-A0DF-4714-BBBC-EE2FC20F6D56}" srcOrd="5" destOrd="0" parTransId="{85D8227D-01E7-453E-B7AC-FE5D74878F45}" sibTransId="{48471AE9-1211-4D9C-BF4D-11980CA14ECA}"/>
    <dgm:cxn modelId="{258CC978-40FD-4A7F-92D0-4BB96FB593FA}" type="presParOf" srcId="{547FDEB3-676A-40E2-B2B5-5A74C609D413}" destId="{CC626B14-DC3D-4ED5-82D6-EF0454AB706D}" srcOrd="0" destOrd="0" presId="urn:microsoft.com/office/officeart/2005/8/layout/vList2"/>
    <dgm:cxn modelId="{D2E8FDC2-F072-4B9E-B7EB-1BB856ECB6B2}" type="presParOf" srcId="{547FDEB3-676A-40E2-B2B5-5A74C609D413}" destId="{A1A2CCF5-6B1D-4DE4-A9B0-68E987834B9A}" srcOrd="1" destOrd="0" presId="urn:microsoft.com/office/officeart/2005/8/layout/vList2"/>
    <dgm:cxn modelId="{496660D0-E040-4F29-B7E4-3945D8D6FFB6}" type="presParOf" srcId="{547FDEB3-676A-40E2-B2B5-5A74C609D413}" destId="{F2C26F69-D210-4159-9AB8-E93E126AA95F}" srcOrd="2" destOrd="0" presId="urn:microsoft.com/office/officeart/2005/8/layout/vList2"/>
    <dgm:cxn modelId="{439B89F3-EF42-4214-9AF3-68343F8E8078}" type="presParOf" srcId="{547FDEB3-676A-40E2-B2B5-5A74C609D413}" destId="{DB5D0563-B479-4B6C-AC15-B2FEDAB08D11}" srcOrd="3" destOrd="0" presId="urn:microsoft.com/office/officeart/2005/8/layout/vList2"/>
    <dgm:cxn modelId="{3305C37A-7C51-47F7-83E9-67561065A322}" type="presParOf" srcId="{547FDEB3-676A-40E2-B2B5-5A74C609D413}" destId="{2FCBE0E6-FCEF-457B-8834-2D597B917B4C}" srcOrd="4" destOrd="0" presId="urn:microsoft.com/office/officeart/2005/8/layout/vList2"/>
    <dgm:cxn modelId="{60149C02-9139-4F33-ABEF-1879EBBA0A14}" type="presParOf" srcId="{547FDEB3-676A-40E2-B2B5-5A74C609D413}" destId="{E9DA76A6-8F99-4DA1-8317-E59598BC8686}" srcOrd="5" destOrd="0" presId="urn:microsoft.com/office/officeart/2005/8/layout/vList2"/>
    <dgm:cxn modelId="{8D535171-1CCF-4B88-9C61-3801E2F98ADC}" type="presParOf" srcId="{547FDEB3-676A-40E2-B2B5-5A74C609D413}" destId="{AF8EADA2-C4E6-49B6-A5F3-A97129C35AE1}" srcOrd="6" destOrd="0" presId="urn:microsoft.com/office/officeart/2005/8/layout/vList2"/>
    <dgm:cxn modelId="{01182E23-E1B9-403D-9385-EAE3619B13F4}" type="presParOf" srcId="{547FDEB3-676A-40E2-B2B5-5A74C609D413}" destId="{FB79373E-77BA-41A7-A218-4CE017400758}" srcOrd="7" destOrd="0" presId="urn:microsoft.com/office/officeart/2005/8/layout/vList2"/>
    <dgm:cxn modelId="{3052218E-EDDB-4006-8CE1-176236B512E6}" type="presParOf" srcId="{547FDEB3-676A-40E2-B2B5-5A74C609D413}" destId="{CD057103-B85B-47B3-A7CC-0262F4B29980}" srcOrd="8" destOrd="0" presId="urn:microsoft.com/office/officeart/2005/8/layout/vList2"/>
    <dgm:cxn modelId="{8864672A-612A-4EE8-B0F0-6E41DD960DBB}" type="presParOf" srcId="{547FDEB3-676A-40E2-B2B5-5A74C609D413}" destId="{3D5B2C29-8941-4201-B4E2-3D926BF770A5}" srcOrd="9" destOrd="0" presId="urn:microsoft.com/office/officeart/2005/8/layout/vList2"/>
    <dgm:cxn modelId="{A8FB7FFA-7129-4506-B092-1C1717AE84DF}" type="presParOf" srcId="{547FDEB3-676A-40E2-B2B5-5A74C609D413}" destId="{EE5FF716-DE84-44E7-8BE9-589E1FFD502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26B14-DC3D-4ED5-82D6-EF0454AB706D}">
      <dsp:nvSpPr>
        <dsp:cNvPr id="0" name=""/>
        <dsp:cNvSpPr/>
      </dsp:nvSpPr>
      <dsp:spPr>
        <a:xfrm>
          <a:off x="0" y="69975"/>
          <a:ext cx="5924550" cy="678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KDD Cup99 Dataset </a:t>
          </a:r>
          <a:endParaRPr lang="en-US" sz="2900" kern="1200"/>
        </a:p>
      </dsp:txBody>
      <dsp:txXfrm>
        <a:off x="33127" y="103102"/>
        <a:ext cx="5858296" cy="612346"/>
      </dsp:txXfrm>
    </dsp:sp>
    <dsp:sp modelId="{F2C26F69-D210-4159-9AB8-E93E126AA95F}">
      <dsp:nvSpPr>
        <dsp:cNvPr id="0" name=""/>
        <dsp:cNvSpPr/>
      </dsp:nvSpPr>
      <dsp:spPr>
        <a:xfrm>
          <a:off x="0" y="832095"/>
          <a:ext cx="5924550" cy="678600"/>
        </a:xfrm>
        <a:prstGeom prst="roundRect">
          <a:avLst/>
        </a:prstGeom>
        <a:gradFill rotWithShape="0">
          <a:gsLst>
            <a:gs pos="0">
              <a:schemeClr val="accent5">
                <a:hueOff val="-3685892"/>
                <a:satOff val="4125"/>
                <a:lumOff val="23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3685892"/>
                <a:satOff val="4125"/>
                <a:lumOff val="23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3685892"/>
                <a:satOff val="4125"/>
                <a:lumOff val="23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NSL-KDD Dataset</a:t>
          </a:r>
          <a:endParaRPr lang="en-US" sz="2900" kern="1200"/>
        </a:p>
      </dsp:txBody>
      <dsp:txXfrm>
        <a:off x="33127" y="865222"/>
        <a:ext cx="5858296" cy="612346"/>
      </dsp:txXfrm>
    </dsp:sp>
    <dsp:sp modelId="{2FCBE0E6-FCEF-457B-8834-2D597B917B4C}">
      <dsp:nvSpPr>
        <dsp:cNvPr id="0" name=""/>
        <dsp:cNvSpPr/>
      </dsp:nvSpPr>
      <dsp:spPr>
        <a:xfrm>
          <a:off x="0" y="1594215"/>
          <a:ext cx="5924550" cy="678600"/>
        </a:xfrm>
        <a:prstGeom prst="roundRect">
          <a:avLst/>
        </a:prstGeom>
        <a:gradFill rotWithShape="0">
          <a:gsLst>
            <a:gs pos="0">
              <a:schemeClr val="accent5">
                <a:hueOff val="-7371783"/>
                <a:satOff val="8250"/>
                <a:lumOff val="471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7371783"/>
                <a:satOff val="8250"/>
                <a:lumOff val="471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7371783"/>
                <a:satOff val="8250"/>
                <a:lumOff val="471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UNSW-NB15 Dataset</a:t>
          </a:r>
          <a:endParaRPr lang="en-US" sz="2900" kern="1200"/>
        </a:p>
      </dsp:txBody>
      <dsp:txXfrm>
        <a:off x="33127" y="1627342"/>
        <a:ext cx="5858296" cy="612346"/>
      </dsp:txXfrm>
    </dsp:sp>
    <dsp:sp modelId="{AF8EADA2-C4E6-49B6-A5F3-A97129C35AE1}">
      <dsp:nvSpPr>
        <dsp:cNvPr id="0" name=""/>
        <dsp:cNvSpPr/>
      </dsp:nvSpPr>
      <dsp:spPr>
        <a:xfrm>
          <a:off x="0" y="2356335"/>
          <a:ext cx="5924550" cy="678600"/>
        </a:xfrm>
        <a:prstGeom prst="roundRect">
          <a:avLst/>
        </a:prstGeom>
        <a:gradFill rotWithShape="0">
          <a:gsLst>
            <a:gs pos="0">
              <a:schemeClr val="accent5">
                <a:hueOff val="-11057675"/>
                <a:satOff val="12375"/>
                <a:lumOff val="70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1057675"/>
                <a:satOff val="12375"/>
                <a:lumOff val="70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1057675"/>
                <a:satOff val="12375"/>
                <a:lumOff val="70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UGR’16 Dataset</a:t>
          </a:r>
          <a:endParaRPr lang="en-US" sz="2900" kern="1200"/>
        </a:p>
      </dsp:txBody>
      <dsp:txXfrm>
        <a:off x="33127" y="2389462"/>
        <a:ext cx="5858296" cy="612346"/>
      </dsp:txXfrm>
    </dsp:sp>
    <dsp:sp modelId="{CD057103-B85B-47B3-A7CC-0262F4B29980}">
      <dsp:nvSpPr>
        <dsp:cNvPr id="0" name=""/>
        <dsp:cNvSpPr/>
      </dsp:nvSpPr>
      <dsp:spPr>
        <a:xfrm>
          <a:off x="0" y="3118455"/>
          <a:ext cx="5924550" cy="678600"/>
        </a:xfrm>
        <a:prstGeom prst="roundRect">
          <a:avLst/>
        </a:prstGeom>
        <a:gradFill rotWithShape="0">
          <a:gsLst>
            <a:gs pos="0">
              <a:schemeClr val="accent5">
                <a:hueOff val="-14743566"/>
                <a:satOff val="16500"/>
                <a:lumOff val="94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4743566"/>
                <a:satOff val="16500"/>
                <a:lumOff val="94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4743566"/>
                <a:satOff val="16500"/>
                <a:lumOff val="94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DDoS 2016 Dataset</a:t>
          </a:r>
          <a:endParaRPr lang="en-US" sz="2900" kern="1200"/>
        </a:p>
      </dsp:txBody>
      <dsp:txXfrm>
        <a:off x="33127" y="3151582"/>
        <a:ext cx="5858296" cy="612346"/>
      </dsp:txXfrm>
    </dsp:sp>
    <dsp:sp modelId="{EE5FF716-DE84-44E7-8BE9-589E1FFD502C}">
      <dsp:nvSpPr>
        <dsp:cNvPr id="0" name=""/>
        <dsp:cNvSpPr/>
      </dsp:nvSpPr>
      <dsp:spPr>
        <a:xfrm>
          <a:off x="0" y="3880575"/>
          <a:ext cx="5924550" cy="678600"/>
        </a:xfrm>
        <a:prstGeom prst="round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CICIDS 2017 Dataset</a:t>
          </a:r>
          <a:endParaRPr lang="en-US" sz="2900" kern="1200"/>
        </a:p>
      </dsp:txBody>
      <dsp:txXfrm>
        <a:off x="33127" y="3913702"/>
        <a:ext cx="5858296" cy="612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0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0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3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7087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32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74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5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28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3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7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1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3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6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5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3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4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1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BED0-C312-4957-8B72-FEB2073B6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36434-5867-4933-A1E3-6152EBED0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Supervised Deep Learning for Secure 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3104200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34E4D-E926-4DD7-A272-7D86D559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Recurrent Neural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411B3D-50AD-402E-A979-1D647AB6F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81845" y="497632"/>
            <a:ext cx="5228305" cy="33983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214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34E4D-E926-4DD7-A272-7D86D559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Recurrent Neural Networks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21CCE4-881B-41A6-B822-4389C6A0C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81845" y="497632"/>
            <a:ext cx="5228305" cy="33983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928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34E4D-E926-4DD7-A272-7D86D559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Recurrent Neural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EE8146-2663-41C6-9558-2B4BD3328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632" y="629289"/>
            <a:ext cx="11196731" cy="31350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792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4E4D-E926-4DD7-A272-7D86D559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8FD538-10CA-4233-9D14-D01A72AF5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322" y="2095500"/>
            <a:ext cx="6791831" cy="3695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75765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4E4D-E926-4DD7-A272-7D86D559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F20589-44BB-4C2D-BDE0-102292359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327" y="2095500"/>
            <a:ext cx="6041821" cy="3695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1649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C6A9-5252-49C4-835E-344E938B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Neural Networks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3CAF87-6F7C-4344-80CE-F6DAEE833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827" y="2095500"/>
            <a:ext cx="5778820" cy="3695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1615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2C9F-FB61-4C91-99B4-3644C0AC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Supervised Datasets and Evaluation measures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E91A51-2DF7-44C6-86DD-6B5DD93C8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325476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7472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02C9F-FB61-4C91-99B4-3644C0AC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Supervised Datasets and Evaluation measures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ABE939E6-503C-47AF-B4A9-F99FC51A0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50950" y="497632"/>
            <a:ext cx="4690095" cy="33983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4367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02C9F-FB61-4C91-99B4-3644C0AC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Supervised Datasets and Evaluation measures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FA3FB2-4B96-4CDA-99B8-A17ABC6DE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65090" y="497632"/>
            <a:ext cx="3861815" cy="33983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7078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F3C5BA0-8B24-4B05-A9E7-20545338C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1BC06-35B6-4BB4-9373-941C44B2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1" y="628651"/>
            <a:ext cx="6588253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Taxonomy of Deep Learning solutions for IoT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4FDB7F-33A2-451F-BA20-13ED87CF4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imeline&#10;&#10;Description automatically generated">
            <a:extLst>
              <a:ext uri="{FF2B5EF4-FFF2-40B4-BE49-F238E27FC236}">
                <a16:creationId xmlns:a16="http://schemas.microsoft.com/office/drawing/2014/main" id="{5FF3E03D-EB28-479E-90F5-491C44769F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5"/>
          <a:stretch/>
        </p:blipFill>
        <p:spPr>
          <a:xfrm>
            <a:off x="1141857" y="1114868"/>
            <a:ext cx="2964561" cy="462826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460027F-6625-463B-B6D4-594AC32F2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03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80E2E-B585-4FEF-8FC9-C2821B24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Convolutional Neural Network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49D4E7-2353-4C11-B579-08C1DF75A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8886" y="497632"/>
            <a:ext cx="9294223" cy="33983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97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80E2E-B585-4FEF-8FC9-C2821B24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Advanced Convolutional Neural Network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C6D9A1-CD02-496A-A9DB-B1C117F73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4260" y="497632"/>
            <a:ext cx="5503475" cy="33983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930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80E2E-B585-4FEF-8FC9-C2821B24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Advanced Convolutional Neural Network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A09A07-0D55-45D8-ABC6-431336701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3941" y="497632"/>
            <a:ext cx="6504112" cy="339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80E2E-B585-4FEF-8FC9-C2821B24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Advanced Convolutional Neural Network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474CB5-CAB9-40DF-98AD-E577A8A1B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3567" y="497632"/>
            <a:ext cx="9184860" cy="33983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703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80E2E-B585-4FEF-8FC9-C2821B24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Temporal Convolutional Neural Network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A466B9-BBB1-48D5-A8E2-D33E07997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4224" y="497632"/>
            <a:ext cx="8043546" cy="33983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873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34E4D-E926-4DD7-A272-7D86D559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Recurrent Neural Networks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169D6F-7E26-4E58-A25C-71F036DD1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554" y="497632"/>
            <a:ext cx="10874886" cy="33983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401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34E4D-E926-4DD7-A272-7D86D559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Recurrent Neural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1DFB41-5740-4F18-9080-ECE29EC1C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7599" y="497632"/>
            <a:ext cx="6796796" cy="33983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408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34E4D-E926-4DD7-A272-7D86D559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Recurrent Neural Networks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A9EDF1-39AA-4B3A-BD5F-3BFA86571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9199" y="497632"/>
            <a:ext cx="2973596" cy="33983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3756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14</TotalTime>
  <Words>93</Words>
  <Application>Microsoft Office PowerPoint</Application>
  <PresentationFormat>Widescreen</PresentationFormat>
  <Paragraphs>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Bookman Old Style</vt:lpstr>
      <vt:lpstr>Rockwell</vt:lpstr>
      <vt:lpstr>Damask</vt:lpstr>
      <vt:lpstr>Chapter 5</vt:lpstr>
      <vt:lpstr>Convolutional Neural Network</vt:lpstr>
      <vt:lpstr>Advanced Convolutional Neural Network</vt:lpstr>
      <vt:lpstr>Advanced Convolutional Neural Network</vt:lpstr>
      <vt:lpstr>Advanced Convolutional Neural Network</vt:lpstr>
      <vt:lpstr>Temporal Convolutional Neural Network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Graph Neural Networks</vt:lpstr>
      <vt:lpstr>Supervised Datasets and Evaluation measures</vt:lpstr>
      <vt:lpstr>Supervised Datasets and Evaluation measures</vt:lpstr>
      <vt:lpstr>Supervised Datasets and Evaluation measures</vt:lpstr>
      <vt:lpstr>Taxonomy of Deep Learning solutions for IoT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Hossam Reda Mohamed AbdElmeged Hawash</dc:creator>
  <cp:lastModifiedBy>Hossam Reda Mohamed AbdElmeged Hawash</cp:lastModifiedBy>
  <cp:revision>3</cp:revision>
  <dcterms:created xsi:type="dcterms:W3CDTF">2021-11-28T15:18:42Z</dcterms:created>
  <dcterms:modified xsi:type="dcterms:W3CDTF">2021-11-28T17:32:48Z</dcterms:modified>
</cp:coreProperties>
</file>