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8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74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0D2-7A5D-4B95-B39A-E0FBA41D25F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C452-E9AB-4F14-80A1-04D9245F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BED0-C312-4957-8B72-FEB2073B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36434-5867-4933-A1E3-6152EBED0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Unsupervised Deep Learning for Secure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1042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Generative Adversarial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1771E-539D-48F8-ABA6-AF1B171F4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8735" y="497632"/>
            <a:ext cx="7154525" cy="3398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7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Autoencoders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6741F-381E-4C08-BB81-53C44FED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929" y="1114868"/>
            <a:ext cx="3957167" cy="4628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2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Autoencoders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66FA97BD-4D93-4977-9C3E-ADA117B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6" y="497632"/>
            <a:ext cx="4736443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80E2E-B585-4FEF-8FC9-C2821B2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Autoencoders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FA97BD-4D93-4977-9C3E-ADA117B80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76" y="497632"/>
            <a:ext cx="4736443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8D89-3428-40C5-B10F-536DFA0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Energy-based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5815FB-2913-4A7C-9524-F3560FD4E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91" y="497632"/>
            <a:ext cx="4221612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8D89-3428-40C5-B10F-536DFA0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Energy-based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B41D40-7974-45EF-B6FA-DE634748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6727" y="497632"/>
            <a:ext cx="8238540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8D89-3428-40C5-B10F-536DFA0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Energy-based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E5D43-FA83-4A72-897F-658E4A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23" y="497632"/>
            <a:ext cx="4442348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8D89-3428-40C5-B10F-536DFA0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Energy-based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E5D43-FA83-4A72-897F-658E4A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23" y="497632"/>
            <a:ext cx="4442348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8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</TotalTime>
  <Words>24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Chapter 6</vt:lpstr>
      <vt:lpstr>Generative Adversarial Networks</vt:lpstr>
      <vt:lpstr>Autoencoders</vt:lpstr>
      <vt:lpstr>Autoencoders</vt:lpstr>
      <vt:lpstr>Autoencoders</vt:lpstr>
      <vt:lpstr>Energy-based Models</vt:lpstr>
      <vt:lpstr>Energy-based Models</vt:lpstr>
      <vt:lpstr>Energy-based Models</vt:lpstr>
      <vt:lpstr>Energy-based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Hossam Reda Mohamed AbdElmeged Hawash</dc:creator>
  <cp:lastModifiedBy>Hossam Reda Mohamed AbdElmeged Hawash</cp:lastModifiedBy>
  <cp:revision>3</cp:revision>
  <dcterms:created xsi:type="dcterms:W3CDTF">2021-11-28T15:18:42Z</dcterms:created>
  <dcterms:modified xsi:type="dcterms:W3CDTF">2021-11-28T17:34:35Z</dcterms:modified>
</cp:coreProperties>
</file>