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9709D-CB6A-401B-B573-72DC35DA767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6BEAC1-2BFC-4744-8C4B-18CC44A8D3D5}">
      <dgm:prSet/>
      <dgm:spPr/>
      <dgm:t>
        <a:bodyPr/>
        <a:lstStyle/>
        <a:p>
          <a:r>
            <a:rPr lang="en-US"/>
            <a:t>Semi-supervised VAEs (SSVAEs)</a:t>
          </a:r>
        </a:p>
      </dgm:t>
    </dgm:pt>
    <dgm:pt modelId="{738BC0DC-C2F2-4BF5-B1CF-65DCB18AFE8F}" type="parTrans" cxnId="{C29C5A76-CB7D-4A02-BAD0-4CE2CB6D374B}">
      <dgm:prSet/>
      <dgm:spPr/>
      <dgm:t>
        <a:bodyPr/>
        <a:lstStyle/>
        <a:p>
          <a:endParaRPr lang="en-US"/>
        </a:p>
      </dgm:t>
    </dgm:pt>
    <dgm:pt modelId="{70D89D8E-1BDD-4AEB-B9A5-58BCA7BAA452}" type="sibTrans" cxnId="{C29C5A76-CB7D-4A02-BAD0-4CE2CB6D374B}">
      <dgm:prSet/>
      <dgm:spPr/>
      <dgm:t>
        <a:bodyPr/>
        <a:lstStyle/>
        <a:p>
          <a:endParaRPr lang="en-US"/>
        </a:p>
      </dgm:t>
    </dgm:pt>
    <dgm:pt modelId="{FE438792-BF99-4815-8788-9556F4864F9F}">
      <dgm:prSet/>
      <dgm:spPr/>
      <dgm:t>
        <a:bodyPr/>
        <a:lstStyle/>
        <a:p>
          <a:r>
            <a:rPr lang="en-US"/>
            <a:t>Infinite VAE</a:t>
          </a:r>
        </a:p>
      </dgm:t>
    </dgm:pt>
    <dgm:pt modelId="{F402BEA7-2CFB-4C05-A911-74A3D30EB64B}" type="parTrans" cxnId="{0680CCE6-53E3-48E2-B0F9-66DDBCBF710C}">
      <dgm:prSet/>
      <dgm:spPr/>
      <dgm:t>
        <a:bodyPr/>
        <a:lstStyle/>
        <a:p>
          <a:endParaRPr lang="en-US"/>
        </a:p>
      </dgm:t>
    </dgm:pt>
    <dgm:pt modelId="{9BB2F525-1654-400E-A43B-D6AF22F9A559}" type="sibTrans" cxnId="{0680CCE6-53E3-48E2-B0F9-66DDBCBF710C}">
      <dgm:prSet/>
      <dgm:spPr/>
      <dgm:t>
        <a:bodyPr/>
        <a:lstStyle/>
        <a:p>
          <a:endParaRPr lang="en-US"/>
        </a:p>
      </dgm:t>
    </dgm:pt>
    <dgm:pt modelId="{9BE6AB37-A412-4E34-9FF4-6440C83569F5}">
      <dgm:prSet/>
      <dgm:spPr/>
      <dgm:t>
        <a:bodyPr/>
        <a:lstStyle/>
        <a:p>
          <a:r>
            <a:rPr lang="en-US"/>
            <a:t>Disentangled variational autoencoder</a:t>
          </a:r>
        </a:p>
      </dgm:t>
    </dgm:pt>
    <dgm:pt modelId="{F559D41C-5329-4487-B100-7E9CB9482176}" type="parTrans" cxnId="{6A2837F1-0E18-4525-8343-A3110129584F}">
      <dgm:prSet/>
      <dgm:spPr/>
      <dgm:t>
        <a:bodyPr/>
        <a:lstStyle/>
        <a:p>
          <a:endParaRPr lang="en-US"/>
        </a:p>
      </dgm:t>
    </dgm:pt>
    <dgm:pt modelId="{45782DAE-695E-4A6C-8837-480CC9AA85D4}" type="sibTrans" cxnId="{6A2837F1-0E18-4525-8343-A3110129584F}">
      <dgm:prSet/>
      <dgm:spPr/>
      <dgm:t>
        <a:bodyPr/>
        <a:lstStyle/>
        <a:p>
          <a:endParaRPr lang="en-US"/>
        </a:p>
      </dgm:t>
    </dgm:pt>
    <dgm:pt modelId="{FA747DFF-71B1-4211-A264-D06C94AEB35B}" type="pres">
      <dgm:prSet presAssocID="{DF29709D-CB6A-401B-B573-72DC35DA7671}" presName="linear" presStyleCnt="0">
        <dgm:presLayoutVars>
          <dgm:animLvl val="lvl"/>
          <dgm:resizeHandles val="exact"/>
        </dgm:presLayoutVars>
      </dgm:prSet>
      <dgm:spPr/>
    </dgm:pt>
    <dgm:pt modelId="{59121E39-C368-4DDC-AF8E-159E739E4117}" type="pres">
      <dgm:prSet presAssocID="{E76BEAC1-2BFC-4744-8C4B-18CC44A8D3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BE72-9529-40B3-865D-A05BE91DE67B}" type="pres">
      <dgm:prSet presAssocID="{70D89D8E-1BDD-4AEB-B9A5-58BCA7BAA452}" presName="spacer" presStyleCnt="0"/>
      <dgm:spPr/>
    </dgm:pt>
    <dgm:pt modelId="{0A30F030-8C90-4422-B1C1-B22D46BF4875}" type="pres">
      <dgm:prSet presAssocID="{FE438792-BF99-4815-8788-9556F4864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70184F-DDEC-4282-AAA1-AD5E95CDDF5A}" type="pres">
      <dgm:prSet presAssocID="{9BB2F525-1654-400E-A43B-D6AF22F9A559}" presName="spacer" presStyleCnt="0"/>
      <dgm:spPr/>
    </dgm:pt>
    <dgm:pt modelId="{3FD53690-5E4A-43DE-9361-2B9A99230FD7}" type="pres">
      <dgm:prSet presAssocID="{9BE6AB37-A412-4E34-9FF4-6440C83569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DE786E-0F4D-444E-ACAC-962B99051381}" type="presOf" srcId="{DF29709D-CB6A-401B-B573-72DC35DA7671}" destId="{FA747DFF-71B1-4211-A264-D06C94AEB35B}" srcOrd="0" destOrd="0" presId="urn:microsoft.com/office/officeart/2005/8/layout/vList2"/>
    <dgm:cxn modelId="{C29C5A76-CB7D-4A02-BAD0-4CE2CB6D374B}" srcId="{DF29709D-CB6A-401B-B573-72DC35DA7671}" destId="{E76BEAC1-2BFC-4744-8C4B-18CC44A8D3D5}" srcOrd="0" destOrd="0" parTransId="{738BC0DC-C2F2-4BF5-B1CF-65DCB18AFE8F}" sibTransId="{70D89D8E-1BDD-4AEB-B9A5-58BCA7BAA452}"/>
    <dgm:cxn modelId="{9186A686-6E15-4BB8-BBF9-788D1716DBAC}" type="presOf" srcId="{9BE6AB37-A412-4E34-9FF4-6440C83569F5}" destId="{3FD53690-5E4A-43DE-9361-2B9A99230FD7}" srcOrd="0" destOrd="0" presId="urn:microsoft.com/office/officeart/2005/8/layout/vList2"/>
    <dgm:cxn modelId="{D265D0B9-AF1E-4A9B-B3E9-D9391E235AAC}" type="presOf" srcId="{E76BEAC1-2BFC-4744-8C4B-18CC44A8D3D5}" destId="{59121E39-C368-4DDC-AF8E-159E739E4117}" srcOrd="0" destOrd="0" presId="urn:microsoft.com/office/officeart/2005/8/layout/vList2"/>
    <dgm:cxn modelId="{6B0D1FD3-1C4C-42E0-99CF-E019DBB2C12B}" type="presOf" srcId="{FE438792-BF99-4815-8788-9556F4864F9F}" destId="{0A30F030-8C90-4422-B1C1-B22D46BF4875}" srcOrd="0" destOrd="0" presId="urn:microsoft.com/office/officeart/2005/8/layout/vList2"/>
    <dgm:cxn modelId="{0680CCE6-53E3-48E2-B0F9-66DDBCBF710C}" srcId="{DF29709D-CB6A-401B-B573-72DC35DA7671}" destId="{FE438792-BF99-4815-8788-9556F4864F9F}" srcOrd="1" destOrd="0" parTransId="{F402BEA7-2CFB-4C05-A911-74A3D30EB64B}" sibTransId="{9BB2F525-1654-400E-A43B-D6AF22F9A559}"/>
    <dgm:cxn modelId="{6A2837F1-0E18-4525-8343-A3110129584F}" srcId="{DF29709D-CB6A-401B-B573-72DC35DA7671}" destId="{9BE6AB37-A412-4E34-9FF4-6440C83569F5}" srcOrd="2" destOrd="0" parTransId="{F559D41C-5329-4487-B100-7E9CB9482176}" sibTransId="{45782DAE-695E-4A6C-8837-480CC9AA85D4}"/>
    <dgm:cxn modelId="{BB341203-ABE8-4348-8A99-B19F378C38F2}" type="presParOf" srcId="{FA747DFF-71B1-4211-A264-D06C94AEB35B}" destId="{59121E39-C368-4DDC-AF8E-159E739E4117}" srcOrd="0" destOrd="0" presId="urn:microsoft.com/office/officeart/2005/8/layout/vList2"/>
    <dgm:cxn modelId="{941C1E84-A338-4AA5-B2AA-CFB2808E8FA3}" type="presParOf" srcId="{FA747DFF-71B1-4211-A264-D06C94AEB35B}" destId="{05E1BE72-9529-40B3-865D-A05BE91DE67B}" srcOrd="1" destOrd="0" presId="urn:microsoft.com/office/officeart/2005/8/layout/vList2"/>
    <dgm:cxn modelId="{D7678C9E-E8AC-4EDD-86B6-99B2C63C114B}" type="presParOf" srcId="{FA747DFF-71B1-4211-A264-D06C94AEB35B}" destId="{0A30F030-8C90-4422-B1C1-B22D46BF4875}" srcOrd="2" destOrd="0" presId="urn:microsoft.com/office/officeart/2005/8/layout/vList2"/>
    <dgm:cxn modelId="{ACE3735E-5A19-44DA-85FC-169C724D9895}" type="presParOf" srcId="{FA747DFF-71B1-4211-A264-D06C94AEB35B}" destId="{E570184F-DDEC-4282-AAA1-AD5E95CDDF5A}" srcOrd="3" destOrd="0" presId="urn:microsoft.com/office/officeart/2005/8/layout/vList2"/>
    <dgm:cxn modelId="{C484A680-48EE-4A73-B235-C825E4F0778D}" type="presParOf" srcId="{FA747DFF-71B1-4211-A264-D06C94AEB35B}" destId="{3FD53690-5E4A-43DE-9361-2B9A99230F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081C5-4D72-46B6-8B03-FA5C4A8635C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E8DE66-920D-497D-9535-F1A7C9BE351E}">
      <dgm:prSet/>
      <dgm:spPr/>
      <dgm:t>
        <a:bodyPr/>
        <a:lstStyle/>
        <a:p>
          <a:r>
            <a:rPr lang="en-US"/>
            <a:t>Baseline GNN</a:t>
          </a:r>
        </a:p>
      </dgm:t>
    </dgm:pt>
    <dgm:pt modelId="{008C5949-73E6-4B6C-85CD-F93FEA658385}" type="parTrans" cxnId="{E67B3DB5-3994-4C68-90EE-2773045419C0}">
      <dgm:prSet/>
      <dgm:spPr/>
      <dgm:t>
        <a:bodyPr/>
        <a:lstStyle/>
        <a:p>
          <a:endParaRPr lang="en-US"/>
        </a:p>
      </dgm:t>
    </dgm:pt>
    <dgm:pt modelId="{D5BC0F6A-E422-4291-9C1F-1902E349D779}" type="sibTrans" cxnId="{E67B3DB5-3994-4C68-90EE-2773045419C0}">
      <dgm:prSet/>
      <dgm:spPr/>
      <dgm:t>
        <a:bodyPr/>
        <a:lstStyle/>
        <a:p>
          <a:endParaRPr lang="en-US"/>
        </a:p>
      </dgm:t>
    </dgm:pt>
    <dgm:pt modelId="{ACD68F22-CEA8-47EE-B677-1153F8ACE660}">
      <dgm:prSet/>
      <dgm:spPr/>
      <dgm:t>
        <a:bodyPr/>
        <a:lstStyle/>
        <a:p>
          <a:r>
            <a:rPr lang="en-US"/>
            <a:t>Graph Convolutional Network (GCN)</a:t>
          </a:r>
        </a:p>
      </dgm:t>
    </dgm:pt>
    <dgm:pt modelId="{A28582F1-F96B-4B40-B0FF-069F29D2073F}" type="parTrans" cxnId="{E1F15833-9D25-4B2C-848E-14322C939B33}">
      <dgm:prSet/>
      <dgm:spPr/>
      <dgm:t>
        <a:bodyPr/>
        <a:lstStyle/>
        <a:p>
          <a:endParaRPr lang="en-US"/>
        </a:p>
      </dgm:t>
    </dgm:pt>
    <dgm:pt modelId="{011C1692-52DC-4DE1-9772-91BDBBF02D37}" type="sibTrans" cxnId="{E1F15833-9D25-4B2C-848E-14322C939B33}">
      <dgm:prSet/>
      <dgm:spPr/>
      <dgm:t>
        <a:bodyPr/>
        <a:lstStyle/>
        <a:p>
          <a:endParaRPr lang="en-US"/>
        </a:p>
      </dgm:t>
    </dgm:pt>
    <dgm:pt modelId="{3DC33AB4-FFC0-4A8B-9A12-FE88ECC37472}">
      <dgm:prSet/>
      <dgm:spPr/>
      <dgm:t>
        <a:bodyPr/>
        <a:lstStyle/>
        <a:p>
          <a:r>
            <a:rPr lang="en-US"/>
            <a:t>Graph Attention Network (GAT)</a:t>
          </a:r>
        </a:p>
      </dgm:t>
    </dgm:pt>
    <dgm:pt modelId="{C1C72224-BBAA-4849-B834-2147379C8AE2}" type="parTrans" cxnId="{C6E16D79-8BE5-45E5-8A88-539566EEECD5}">
      <dgm:prSet/>
      <dgm:spPr/>
      <dgm:t>
        <a:bodyPr/>
        <a:lstStyle/>
        <a:p>
          <a:endParaRPr lang="en-US"/>
        </a:p>
      </dgm:t>
    </dgm:pt>
    <dgm:pt modelId="{B1C8205C-7ABF-4333-AEF7-131BA3C64A54}" type="sibTrans" cxnId="{C6E16D79-8BE5-45E5-8A88-539566EEECD5}">
      <dgm:prSet/>
      <dgm:spPr/>
      <dgm:t>
        <a:bodyPr/>
        <a:lstStyle/>
        <a:p>
          <a:endParaRPr lang="en-US"/>
        </a:p>
      </dgm:t>
    </dgm:pt>
    <dgm:pt modelId="{3F936312-5066-48B5-B0F0-59EC9DCD4D88}" type="pres">
      <dgm:prSet presAssocID="{FA7081C5-4D72-46B6-8B03-FA5C4A8635C6}" presName="linear" presStyleCnt="0">
        <dgm:presLayoutVars>
          <dgm:animLvl val="lvl"/>
          <dgm:resizeHandles val="exact"/>
        </dgm:presLayoutVars>
      </dgm:prSet>
      <dgm:spPr/>
    </dgm:pt>
    <dgm:pt modelId="{70EDAE4E-A164-4A36-B31D-972E53D54765}" type="pres">
      <dgm:prSet presAssocID="{74E8DE66-920D-497D-9535-F1A7C9BE3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673555-9414-40E8-90AD-52B11211A7B6}" type="pres">
      <dgm:prSet presAssocID="{D5BC0F6A-E422-4291-9C1F-1902E349D779}" presName="spacer" presStyleCnt="0"/>
      <dgm:spPr/>
    </dgm:pt>
    <dgm:pt modelId="{15F8CE02-8B58-4A52-8F47-DF25363937DB}" type="pres">
      <dgm:prSet presAssocID="{ACD68F22-CEA8-47EE-B677-1153F8ACE6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545B57-523B-4AB1-B56E-6F549B52E114}" type="pres">
      <dgm:prSet presAssocID="{011C1692-52DC-4DE1-9772-91BDBBF02D37}" presName="spacer" presStyleCnt="0"/>
      <dgm:spPr/>
    </dgm:pt>
    <dgm:pt modelId="{0C043CF5-EE9A-4921-BCE0-7ABBA8354F5E}" type="pres">
      <dgm:prSet presAssocID="{3DC33AB4-FFC0-4A8B-9A12-FE88ECC374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F15833-9D25-4B2C-848E-14322C939B33}" srcId="{FA7081C5-4D72-46B6-8B03-FA5C4A8635C6}" destId="{ACD68F22-CEA8-47EE-B677-1153F8ACE660}" srcOrd="1" destOrd="0" parTransId="{A28582F1-F96B-4B40-B0FF-069F29D2073F}" sibTransId="{011C1692-52DC-4DE1-9772-91BDBBF02D37}"/>
    <dgm:cxn modelId="{0CF3F756-A26B-46FB-8B78-7AB2C319783E}" type="presOf" srcId="{ACD68F22-CEA8-47EE-B677-1153F8ACE660}" destId="{15F8CE02-8B58-4A52-8F47-DF25363937DB}" srcOrd="0" destOrd="0" presId="urn:microsoft.com/office/officeart/2005/8/layout/vList2"/>
    <dgm:cxn modelId="{C6E16D79-8BE5-45E5-8A88-539566EEECD5}" srcId="{FA7081C5-4D72-46B6-8B03-FA5C4A8635C6}" destId="{3DC33AB4-FFC0-4A8B-9A12-FE88ECC37472}" srcOrd="2" destOrd="0" parTransId="{C1C72224-BBAA-4849-B834-2147379C8AE2}" sibTransId="{B1C8205C-7ABF-4333-AEF7-131BA3C64A54}"/>
    <dgm:cxn modelId="{EB011DB3-DC42-48C1-AD5E-AE690637EE18}" type="presOf" srcId="{74E8DE66-920D-497D-9535-F1A7C9BE351E}" destId="{70EDAE4E-A164-4A36-B31D-972E53D54765}" srcOrd="0" destOrd="0" presId="urn:microsoft.com/office/officeart/2005/8/layout/vList2"/>
    <dgm:cxn modelId="{E67B3DB5-3994-4C68-90EE-2773045419C0}" srcId="{FA7081C5-4D72-46B6-8B03-FA5C4A8635C6}" destId="{74E8DE66-920D-497D-9535-F1A7C9BE351E}" srcOrd="0" destOrd="0" parTransId="{008C5949-73E6-4B6C-85CD-F93FEA658385}" sibTransId="{D5BC0F6A-E422-4291-9C1F-1902E349D779}"/>
    <dgm:cxn modelId="{63836BC0-42AA-4D60-9924-59AB14370488}" type="presOf" srcId="{3DC33AB4-FFC0-4A8B-9A12-FE88ECC37472}" destId="{0C043CF5-EE9A-4921-BCE0-7ABBA8354F5E}" srcOrd="0" destOrd="0" presId="urn:microsoft.com/office/officeart/2005/8/layout/vList2"/>
    <dgm:cxn modelId="{1702EBF8-50DE-4FBE-8C0B-08DDA6FCE50B}" type="presOf" srcId="{FA7081C5-4D72-46B6-8B03-FA5C4A8635C6}" destId="{3F936312-5066-48B5-B0F0-59EC9DCD4D88}" srcOrd="0" destOrd="0" presId="urn:microsoft.com/office/officeart/2005/8/layout/vList2"/>
    <dgm:cxn modelId="{3CE4EFAD-955C-49ED-B02A-9796C269654C}" type="presParOf" srcId="{3F936312-5066-48B5-B0F0-59EC9DCD4D88}" destId="{70EDAE4E-A164-4A36-B31D-972E53D54765}" srcOrd="0" destOrd="0" presId="urn:microsoft.com/office/officeart/2005/8/layout/vList2"/>
    <dgm:cxn modelId="{8D114189-981D-49E1-A50B-05E6635FD9DA}" type="presParOf" srcId="{3F936312-5066-48B5-B0F0-59EC9DCD4D88}" destId="{83673555-9414-40E8-90AD-52B11211A7B6}" srcOrd="1" destOrd="0" presId="urn:microsoft.com/office/officeart/2005/8/layout/vList2"/>
    <dgm:cxn modelId="{7E09038C-AD46-4E21-B57B-ED9EDC20192D}" type="presParOf" srcId="{3F936312-5066-48B5-B0F0-59EC9DCD4D88}" destId="{15F8CE02-8B58-4A52-8F47-DF25363937DB}" srcOrd="2" destOrd="0" presId="urn:microsoft.com/office/officeart/2005/8/layout/vList2"/>
    <dgm:cxn modelId="{1FCBAC1A-B478-468D-B920-F73DDD801DB0}" type="presParOf" srcId="{3F936312-5066-48B5-B0F0-59EC9DCD4D88}" destId="{35545B57-523B-4AB1-B56E-6F549B52E114}" srcOrd="3" destOrd="0" presId="urn:microsoft.com/office/officeart/2005/8/layout/vList2"/>
    <dgm:cxn modelId="{EC49341D-A79A-4AC8-BE81-18569BA00247}" type="presParOf" srcId="{3F936312-5066-48B5-B0F0-59EC9DCD4D88}" destId="{0C043CF5-EE9A-4921-BCE0-7ABBA8354F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D3E05-5338-479A-982D-478740296B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6FEAA50-D16D-44EE-BB8A-10B59B2EB14B}">
      <dgm:prSet/>
      <dgm:spPr/>
      <dgm:t>
        <a:bodyPr/>
        <a:lstStyle/>
        <a:p>
          <a:pPr>
            <a:defRPr cap="all"/>
          </a:pPr>
          <a:r>
            <a:rPr lang="en-US"/>
            <a:t>Disagreement-centered methods</a:t>
          </a:r>
        </a:p>
      </dgm:t>
    </dgm:pt>
    <dgm:pt modelId="{6E7A81C0-6F87-44F3-B428-396AED768C80}" type="parTrans" cxnId="{C7327072-ED1B-491D-8875-95EAE01D06B0}">
      <dgm:prSet/>
      <dgm:spPr/>
      <dgm:t>
        <a:bodyPr/>
        <a:lstStyle/>
        <a:p>
          <a:endParaRPr lang="en-US"/>
        </a:p>
      </dgm:t>
    </dgm:pt>
    <dgm:pt modelId="{B2974585-DF7A-47DE-820F-3B1F391C3AC7}" type="sibTrans" cxnId="{C7327072-ED1B-491D-8875-95EAE01D06B0}">
      <dgm:prSet/>
      <dgm:spPr/>
      <dgm:t>
        <a:bodyPr/>
        <a:lstStyle/>
        <a:p>
          <a:endParaRPr lang="en-US"/>
        </a:p>
      </dgm:t>
    </dgm:pt>
    <dgm:pt modelId="{F06A0C00-736E-48FA-83EA-1633A4912D8F}">
      <dgm:prSet/>
      <dgm:spPr/>
      <dgm:t>
        <a:bodyPr/>
        <a:lstStyle/>
        <a:p>
          <a:pPr>
            <a:defRPr cap="all"/>
          </a:pPr>
          <a:r>
            <a:rPr lang="en-US" b="1"/>
            <a:t>Self-training methods</a:t>
          </a:r>
          <a:endParaRPr lang="en-US"/>
        </a:p>
      </dgm:t>
    </dgm:pt>
    <dgm:pt modelId="{ED06D687-D8F1-49A7-873C-DE0DEE9C4DCA}" type="parTrans" cxnId="{A0423EF0-01FE-452C-A294-CE90ADBE8218}">
      <dgm:prSet/>
      <dgm:spPr/>
      <dgm:t>
        <a:bodyPr/>
        <a:lstStyle/>
        <a:p>
          <a:endParaRPr lang="en-US"/>
        </a:p>
      </dgm:t>
    </dgm:pt>
    <dgm:pt modelId="{4C6121CB-8F4A-4416-A4C6-F10CB5DA661F}" type="sibTrans" cxnId="{A0423EF0-01FE-452C-A294-CE90ADBE8218}">
      <dgm:prSet/>
      <dgm:spPr/>
      <dgm:t>
        <a:bodyPr/>
        <a:lstStyle/>
        <a:p>
          <a:endParaRPr lang="en-US"/>
        </a:p>
      </dgm:t>
    </dgm:pt>
    <dgm:pt modelId="{E2AB4827-E21A-4903-BE5C-5273E4462176}" type="pres">
      <dgm:prSet presAssocID="{F9ED3E05-5338-479A-982D-478740296BE1}" presName="root" presStyleCnt="0">
        <dgm:presLayoutVars>
          <dgm:dir/>
          <dgm:resizeHandles val="exact"/>
        </dgm:presLayoutVars>
      </dgm:prSet>
      <dgm:spPr/>
    </dgm:pt>
    <dgm:pt modelId="{C43223A4-92B8-4DF6-8001-12941B153AC2}" type="pres">
      <dgm:prSet presAssocID="{A6FEAA50-D16D-44EE-BB8A-10B59B2EB14B}" presName="compNode" presStyleCnt="0"/>
      <dgm:spPr/>
    </dgm:pt>
    <dgm:pt modelId="{DDA0B937-9009-4D39-AD8D-C524FB3B2F8D}" type="pres">
      <dgm:prSet presAssocID="{A6FEAA50-D16D-44EE-BB8A-10B59B2EB14B}" presName="iconBgRect" presStyleLbl="bgShp" presStyleIdx="0" presStyleCnt="2"/>
      <dgm:spPr/>
    </dgm:pt>
    <dgm:pt modelId="{FA407B41-9779-4DCF-A2B0-3E4BF28F902A}" type="pres">
      <dgm:prSet presAssocID="{A6FEAA50-D16D-44EE-BB8A-10B59B2EB1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1E26D83-C160-4B77-8EBA-25E46D5B44FF}" type="pres">
      <dgm:prSet presAssocID="{A6FEAA50-D16D-44EE-BB8A-10B59B2EB14B}" presName="spaceRect" presStyleCnt="0"/>
      <dgm:spPr/>
    </dgm:pt>
    <dgm:pt modelId="{197A0AEB-4243-41B4-9273-2786CD54F163}" type="pres">
      <dgm:prSet presAssocID="{A6FEAA50-D16D-44EE-BB8A-10B59B2EB14B}" presName="textRect" presStyleLbl="revTx" presStyleIdx="0" presStyleCnt="2">
        <dgm:presLayoutVars>
          <dgm:chMax val="1"/>
          <dgm:chPref val="1"/>
        </dgm:presLayoutVars>
      </dgm:prSet>
      <dgm:spPr/>
    </dgm:pt>
    <dgm:pt modelId="{123A6626-7533-48CF-8B0B-30E6FDB3FB0A}" type="pres">
      <dgm:prSet presAssocID="{B2974585-DF7A-47DE-820F-3B1F391C3AC7}" presName="sibTrans" presStyleCnt="0"/>
      <dgm:spPr/>
    </dgm:pt>
    <dgm:pt modelId="{BAC516E8-56C4-404B-B841-FA1E6861B3FA}" type="pres">
      <dgm:prSet presAssocID="{F06A0C00-736E-48FA-83EA-1633A4912D8F}" presName="compNode" presStyleCnt="0"/>
      <dgm:spPr/>
    </dgm:pt>
    <dgm:pt modelId="{B8A31FA5-94D6-4836-ADC7-272ED84DE8C2}" type="pres">
      <dgm:prSet presAssocID="{F06A0C00-736E-48FA-83EA-1633A4912D8F}" presName="iconBgRect" presStyleLbl="bgShp" presStyleIdx="1" presStyleCnt="2"/>
      <dgm:spPr/>
    </dgm:pt>
    <dgm:pt modelId="{60D7A901-950C-4BCC-B5EC-217537846C2A}" type="pres">
      <dgm:prSet presAssocID="{F06A0C00-736E-48FA-83EA-1633A4912D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6BECF0-1CFE-45AB-B966-D157C5F222A9}" type="pres">
      <dgm:prSet presAssocID="{F06A0C00-736E-48FA-83EA-1633A4912D8F}" presName="spaceRect" presStyleCnt="0"/>
      <dgm:spPr/>
    </dgm:pt>
    <dgm:pt modelId="{3E368FD1-F4F2-4AC7-9518-2F53BA114D42}" type="pres">
      <dgm:prSet presAssocID="{F06A0C00-736E-48FA-83EA-1633A4912D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870714-EEBE-431C-BCAA-581DCEACF778}" type="presOf" srcId="{A6FEAA50-D16D-44EE-BB8A-10B59B2EB14B}" destId="{197A0AEB-4243-41B4-9273-2786CD54F163}" srcOrd="0" destOrd="0" presId="urn:microsoft.com/office/officeart/2018/5/layout/IconCircleLabelList"/>
    <dgm:cxn modelId="{F9360423-EF70-48D2-90B4-F5AF0819BBE5}" type="presOf" srcId="{F9ED3E05-5338-479A-982D-478740296BE1}" destId="{E2AB4827-E21A-4903-BE5C-5273E4462176}" srcOrd="0" destOrd="0" presId="urn:microsoft.com/office/officeart/2018/5/layout/IconCircleLabelList"/>
    <dgm:cxn modelId="{C7327072-ED1B-491D-8875-95EAE01D06B0}" srcId="{F9ED3E05-5338-479A-982D-478740296BE1}" destId="{A6FEAA50-D16D-44EE-BB8A-10B59B2EB14B}" srcOrd="0" destOrd="0" parTransId="{6E7A81C0-6F87-44F3-B428-396AED768C80}" sibTransId="{B2974585-DF7A-47DE-820F-3B1F391C3AC7}"/>
    <dgm:cxn modelId="{AC2E8F73-8D4D-4F10-AA8B-7B25857E313F}" type="presOf" srcId="{F06A0C00-736E-48FA-83EA-1633A4912D8F}" destId="{3E368FD1-F4F2-4AC7-9518-2F53BA114D42}" srcOrd="0" destOrd="0" presId="urn:microsoft.com/office/officeart/2018/5/layout/IconCircleLabelList"/>
    <dgm:cxn modelId="{A0423EF0-01FE-452C-A294-CE90ADBE8218}" srcId="{F9ED3E05-5338-479A-982D-478740296BE1}" destId="{F06A0C00-736E-48FA-83EA-1633A4912D8F}" srcOrd="1" destOrd="0" parTransId="{ED06D687-D8F1-49A7-873C-DE0DEE9C4DCA}" sibTransId="{4C6121CB-8F4A-4416-A4C6-F10CB5DA661F}"/>
    <dgm:cxn modelId="{6CA9700D-16FD-422A-BECF-53DB08D09CFF}" type="presParOf" srcId="{E2AB4827-E21A-4903-BE5C-5273E4462176}" destId="{C43223A4-92B8-4DF6-8001-12941B153AC2}" srcOrd="0" destOrd="0" presId="urn:microsoft.com/office/officeart/2018/5/layout/IconCircleLabelList"/>
    <dgm:cxn modelId="{85149220-7C5C-43AF-ABC4-8985C3EE75BA}" type="presParOf" srcId="{C43223A4-92B8-4DF6-8001-12941B153AC2}" destId="{DDA0B937-9009-4D39-AD8D-C524FB3B2F8D}" srcOrd="0" destOrd="0" presId="urn:microsoft.com/office/officeart/2018/5/layout/IconCircleLabelList"/>
    <dgm:cxn modelId="{3F94AB22-844B-4CF1-ACB4-AA024F398CC3}" type="presParOf" srcId="{C43223A4-92B8-4DF6-8001-12941B153AC2}" destId="{FA407B41-9779-4DCF-A2B0-3E4BF28F902A}" srcOrd="1" destOrd="0" presId="urn:microsoft.com/office/officeart/2018/5/layout/IconCircleLabelList"/>
    <dgm:cxn modelId="{1F7CAFFF-63E5-421D-9D1F-1147BA9AD2B9}" type="presParOf" srcId="{C43223A4-92B8-4DF6-8001-12941B153AC2}" destId="{81E26D83-C160-4B77-8EBA-25E46D5B44FF}" srcOrd="2" destOrd="0" presId="urn:microsoft.com/office/officeart/2018/5/layout/IconCircleLabelList"/>
    <dgm:cxn modelId="{C352041F-3D42-4FD6-A094-434AD7736D2A}" type="presParOf" srcId="{C43223A4-92B8-4DF6-8001-12941B153AC2}" destId="{197A0AEB-4243-41B4-9273-2786CD54F163}" srcOrd="3" destOrd="0" presId="urn:microsoft.com/office/officeart/2018/5/layout/IconCircleLabelList"/>
    <dgm:cxn modelId="{EB203C07-A92E-4D4E-BD3D-1199E1987FD7}" type="presParOf" srcId="{E2AB4827-E21A-4903-BE5C-5273E4462176}" destId="{123A6626-7533-48CF-8B0B-30E6FDB3FB0A}" srcOrd="1" destOrd="0" presId="urn:microsoft.com/office/officeart/2018/5/layout/IconCircleLabelList"/>
    <dgm:cxn modelId="{87FFDBFF-BE0A-4F5F-916A-0A9A7AF0E56A}" type="presParOf" srcId="{E2AB4827-E21A-4903-BE5C-5273E4462176}" destId="{BAC516E8-56C4-404B-B841-FA1E6861B3FA}" srcOrd="2" destOrd="0" presId="urn:microsoft.com/office/officeart/2018/5/layout/IconCircleLabelList"/>
    <dgm:cxn modelId="{EF55701E-C577-46EE-821F-4F2077E03F3B}" type="presParOf" srcId="{BAC516E8-56C4-404B-B841-FA1E6861B3FA}" destId="{B8A31FA5-94D6-4836-ADC7-272ED84DE8C2}" srcOrd="0" destOrd="0" presId="urn:microsoft.com/office/officeart/2018/5/layout/IconCircleLabelList"/>
    <dgm:cxn modelId="{8F32D52B-CB10-422B-A770-6493DC47EF3A}" type="presParOf" srcId="{BAC516E8-56C4-404B-B841-FA1E6861B3FA}" destId="{60D7A901-950C-4BCC-B5EC-217537846C2A}" srcOrd="1" destOrd="0" presId="urn:microsoft.com/office/officeart/2018/5/layout/IconCircleLabelList"/>
    <dgm:cxn modelId="{00278C80-18DA-4D11-B71D-732F12CE573B}" type="presParOf" srcId="{BAC516E8-56C4-404B-B841-FA1E6861B3FA}" destId="{876BECF0-1CFE-45AB-B966-D157C5F222A9}" srcOrd="2" destOrd="0" presId="urn:microsoft.com/office/officeart/2018/5/layout/IconCircleLabelList"/>
    <dgm:cxn modelId="{7AE419E0-AE92-43A6-8A11-E9E7E5DDE954}" type="presParOf" srcId="{BAC516E8-56C4-404B-B841-FA1E6861B3FA}" destId="{3E368FD1-F4F2-4AC7-9518-2F53BA114D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21E39-C368-4DDC-AF8E-159E739E4117}">
      <dsp:nvSpPr>
        <dsp:cNvPr id="0" name=""/>
        <dsp:cNvSpPr/>
      </dsp:nvSpPr>
      <dsp:spPr>
        <a:xfrm>
          <a:off x="0" y="4364"/>
          <a:ext cx="5924550" cy="14671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Semi-supervised VAEs (SSVAEs)</a:t>
          </a:r>
        </a:p>
      </dsp:txBody>
      <dsp:txXfrm>
        <a:off x="71622" y="75986"/>
        <a:ext cx="5781306" cy="1323936"/>
      </dsp:txXfrm>
    </dsp:sp>
    <dsp:sp modelId="{0A30F030-8C90-4422-B1C1-B22D46BF4875}">
      <dsp:nvSpPr>
        <dsp:cNvPr id="0" name=""/>
        <dsp:cNvSpPr/>
      </dsp:nvSpPr>
      <dsp:spPr>
        <a:xfrm>
          <a:off x="0" y="1580984"/>
          <a:ext cx="5924550" cy="1467180"/>
        </a:xfrm>
        <a:prstGeom prst="round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Infinite VAE</a:t>
          </a:r>
        </a:p>
      </dsp:txBody>
      <dsp:txXfrm>
        <a:off x="71622" y="1652606"/>
        <a:ext cx="5781306" cy="1323936"/>
      </dsp:txXfrm>
    </dsp:sp>
    <dsp:sp modelId="{3FD53690-5E4A-43DE-9361-2B9A99230FD7}">
      <dsp:nvSpPr>
        <dsp:cNvPr id="0" name=""/>
        <dsp:cNvSpPr/>
      </dsp:nvSpPr>
      <dsp:spPr>
        <a:xfrm>
          <a:off x="0" y="3157605"/>
          <a:ext cx="5924550" cy="146718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Disentangled variational autoencoder</a:t>
          </a:r>
        </a:p>
      </dsp:txBody>
      <dsp:txXfrm>
        <a:off x="71622" y="3229227"/>
        <a:ext cx="5781306" cy="1323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AE4E-A164-4A36-B31D-972E53D54765}">
      <dsp:nvSpPr>
        <dsp:cNvPr id="0" name=""/>
        <dsp:cNvSpPr/>
      </dsp:nvSpPr>
      <dsp:spPr>
        <a:xfrm>
          <a:off x="0" y="57043"/>
          <a:ext cx="5924550" cy="14339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Baseline GNN</a:t>
          </a:r>
        </a:p>
      </dsp:txBody>
      <dsp:txXfrm>
        <a:off x="70001" y="127044"/>
        <a:ext cx="5784548" cy="1293979"/>
      </dsp:txXfrm>
    </dsp:sp>
    <dsp:sp modelId="{15F8CE02-8B58-4A52-8F47-DF25363937DB}">
      <dsp:nvSpPr>
        <dsp:cNvPr id="0" name=""/>
        <dsp:cNvSpPr/>
      </dsp:nvSpPr>
      <dsp:spPr>
        <a:xfrm>
          <a:off x="0" y="1597584"/>
          <a:ext cx="5924550" cy="1433981"/>
        </a:xfrm>
        <a:prstGeom prst="round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Graph Convolutional Network (GCN)</a:t>
          </a:r>
        </a:p>
      </dsp:txBody>
      <dsp:txXfrm>
        <a:off x="70001" y="1667585"/>
        <a:ext cx="5784548" cy="1293979"/>
      </dsp:txXfrm>
    </dsp:sp>
    <dsp:sp modelId="{0C043CF5-EE9A-4921-BCE0-7ABBA8354F5E}">
      <dsp:nvSpPr>
        <dsp:cNvPr id="0" name=""/>
        <dsp:cNvSpPr/>
      </dsp:nvSpPr>
      <dsp:spPr>
        <a:xfrm>
          <a:off x="0" y="3138125"/>
          <a:ext cx="5924550" cy="1433981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Graph Attention Network (GAT)</a:t>
          </a:r>
        </a:p>
      </dsp:txBody>
      <dsp:txXfrm>
        <a:off x="70001" y="3208126"/>
        <a:ext cx="5784548" cy="1293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0B937-9009-4D39-AD8D-C524FB3B2F8D}">
      <dsp:nvSpPr>
        <dsp:cNvPr id="0" name=""/>
        <dsp:cNvSpPr/>
      </dsp:nvSpPr>
      <dsp:spPr>
        <a:xfrm>
          <a:off x="552524" y="874575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1-9779-4DCF-A2B0-3E4BF28F902A}">
      <dsp:nvSpPr>
        <dsp:cNvPr id="0" name=""/>
        <dsp:cNvSpPr/>
      </dsp:nvSpPr>
      <dsp:spPr>
        <a:xfrm>
          <a:off x="903524" y="1225575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A0AEB-4243-41B4-9273-2786CD54F163}">
      <dsp:nvSpPr>
        <dsp:cNvPr id="0" name=""/>
        <dsp:cNvSpPr/>
      </dsp:nvSpPr>
      <dsp:spPr>
        <a:xfrm>
          <a:off x="26024" y="3034575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Disagreement-centered methods</a:t>
          </a:r>
        </a:p>
      </dsp:txBody>
      <dsp:txXfrm>
        <a:off x="26024" y="3034575"/>
        <a:ext cx="2700000" cy="720000"/>
      </dsp:txXfrm>
    </dsp:sp>
    <dsp:sp modelId="{B8A31FA5-94D6-4836-ADC7-272ED84DE8C2}">
      <dsp:nvSpPr>
        <dsp:cNvPr id="0" name=""/>
        <dsp:cNvSpPr/>
      </dsp:nvSpPr>
      <dsp:spPr>
        <a:xfrm>
          <a:off x="3725025" y="874575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7A901-950C-4BCC-B5EC-217537846C2A}">
      <dsp:nvSpPr>
        <dsp:cNvPr id="0" name=""/>
        <dsp:cNvSpPr/>
      </dsp:nvSpPr>
      <dsp:spPr>
        <a:xfrm>
          <a:off x="4076025" y="1225575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8FD1-F4F2-4AC7-9518-2F53BA114D42}">
      <dsp:nvSpPr>
        <dsp:cNvPr id="0" name=""/>
        <dsp:cNvSpPr/>
      </dsp:nvSpPr>
      <dsp:spPr>
        <a:xfrm>
          <a:off x="3198525" y="3034575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/>
            <a:t>Self-training methods</a:t>
          </a:r>
          <a:endParaRPr lang="en-US" sz="2000" kern="1200"/>
        </a:p>
      </dsp:txBody>
      <dsp:txXfrm>
        <a:off x="3198525" y="3034575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Semi-supervised Deep Learning for Secure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Pseudo-labeling Approaches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F389E02-0807-44CD-A7A7-D8C89F1ED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7461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85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F2EA607-B7AA-4ECF-B8E9-B0883AF5E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i" descr="Diagram, schematic&#10;&#10;Description automatically generated">
            <a:extLst>
              <a:ext uri="{FF2B5EF4-FFF2-40B4-BE49-F238E27FC236}">
                <a16:creationId xmlns:a16="http://schemas.microsoft.com/office/drawing/2014/main" id="{21610E97-E6A6-4B60-ADA5-344FFEBB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" b="2371"/>
          <a:stretch/>
        </p:blipFill>
        <p:spPr bwMode="auto">
          <a:xfrm>
            <a:off x="640079" y="1187939"/>
            <a:ext cx="3225219" cy="67590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CDEFEBC-4ED7-4BDA-A6D1-8B1E9854A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0078" y="2997844"/>
            <a:ext cx="3217333" cy="852593"/>
          </a:xfrm>
          <a:prstGeom prst="rect">
            <a:avLst/>
          </a:prstGeom>
          <a:noFill/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4E4EC4ED-96F6-4C50-9696-7DE497CDE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0079" y="5107091"/>
            <a:ext cx="3217333" cy="474555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85807-564F-4B35-A64F-EFD1778A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pPr>
              <a:buClr>
                <a:srgbClr val="FA9F1B"/>
              </a:buClr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Interpolation Consistency Training </a:t>
            </a:r>
          </a:p>
          <a:p>
            <a:pPr>
              <a:buClr>
                <a:srgbClr val="FA9F1B"/>
              </a:buClr>
            </a:pP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MixMatch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FA9F1B"/>
              </a:buClr>
            </a:pP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ReMixMatch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FA9F1B"/>
              </a:buClr>
            </a:pP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DivideMix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Clr>
                <a:srgbClr val="FA9F1B"/>
              </a:buClr>
            </a:pP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FixMatch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FA9F1B"/>
              </a:buClr>
            </a:pP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US" dirty="0"/>
              <a:t>Hybrid Approaches</a:t>
            </a:r>
          </a:p>
        </p:txBody>
      </p:sp>
    </p:spTree>
    <p:extLst>
      <p:ext uri="{BB962C8B-B14F-4D97-AF65-F5344CB8AC3E}">
        <p14:creationId xmlns:p14="http://schemas.microsoft.com/office/powerpoint/2010/main" val="29150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Background and Foundations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861E267-3ABA-4B72-88EA-63813B60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942" y="497632"/>
            <a:ext cx="6504111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Consistency Regularization Approaches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0B107-EF95-40D3-8700-05AB4FE4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7209" y="497632"/>
            <a:ext cx="4837577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85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Consistency Regularization Approaches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3D2083-6977-4FBF-802A-82E320665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7632" y="937198"/>
            <a:ext cx="11196731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Consistency Regularization Approaches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53F2B-F9FF-4323-B4BD-77DBE25E6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764" y="497632"/>
            <a:ext cx="10144467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Consistency Regularization Approaches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BE5E6C-E24E-4721-B782-FD7AA748F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000" y="497632"/>
            <a:ext cx="767999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01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Semi-supervised Generative Approaches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53E9D-B839-46AE-BC3D-C7BA5D24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19999" y="497632"/>
            <a:ext cx="7551997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3100"/>
              <a:t>Semi-supervised Autoencoder Approaches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B206BE-B836-4CBA-950E-E3E83BD12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69821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05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E21B-3E51-4AD4-A24B-D73EC9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Semi-supervised Graph-Based Approaches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1EC3823-4998-4A09-8F38-262E26D5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6649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369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</TotalTime>
  <Words>73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Damask</vt:lpstr>
      <vt:lpstr>Chapter 7</vt:lpstr>
      <vt:lpstr>Background and Foundations</vt:lpstr>
      <vt:lpstr>Consistency Regularization Approaches</vt:lpstr>
      <vt:lpstr>Consistency Regularization Approaches</vt:lpstr>
      <vt:lpstr>Consistency Regularization Approaches</vt:lpstr>
      <vt:lpstr>Consistency Regularization Approaches</vt:lpstr>
      <vt:lpstr>Semi-supervised Generative Approaches</vt:lpstr>
      <vt:lpstr>Semi-supervised Autoencoder Approaches</vt:lpstr>
      <vt:lpstr>Semi-supervised Graph-Based Approaches</vt:lpstr>
      <vt:lpstr>Pseudo-labeling Approaches </vt:lpstr>
      <vt:lpstr>Hybrid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3</cp:revision>
  <dcterms:created xsi:type="dcterms:W3CDTF">2021-11-28T15:18:42Z</dcterms:created>
  <dcterms:modified xsi:type="dcterms:W3CDTF">2021-11-28T17:36:05Z</dcterms:modified>
</cp:coreProperties>
</file>