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08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32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74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5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2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3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7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3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6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4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BED0-C312-4957-8B72-FEB2073B6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36434-5867-4933-A1E3-6152EBED0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 Reinforcement Learning for Secure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310420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80E2E-B585-4FEF-8FC9-C2821B24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Foundations and Preliminaries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5E6107-F665-42D1-BD73-759AC9C39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" b="1691"/>
          <a:stretch/>
        </p:blipFill>
        <p:spPr bwMode="auto">
          <a:xfrm>
            <a:off x="2969459" y="497632"/>
            <a:ext cx="6253077" cy="339839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397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7A166-6AEA-4184-9219-9AEE8740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Single-agent Reinforcement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749516-668B-4E62-A9C5-CF9913108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0999" y="497632"/>
            <a:ext cx="5309997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646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E5804-DE19-4DC5-899A-C6494BD9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Multi-agent Reinforcement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F8F611-9676-4453-8F01-4BDE093C2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r="4286"/>
          <a:stretch/>
        </p:blipFill>
        <p:spPr bwMode="auto">
          <a:xfrm>
            <a:off x="2643681" y="497632"/>
            <a:ext cx="6904632" cy="339839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5546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8</TotalTime>
  <Words>19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Chapter 8</vt:lpstr>
      <vt:lpstr>Foundations and Preliminaries</vt:lpstr>
      <vt:lpstr>Single-agent Reinforcement Learning</vt:lpstr>
      <vt:lpstr>Multi-agent 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Hossam Reda Mohamed AbdElmeged Hawash</dc:creator>
  <cp:lastModifiedBy>Hossam Reda Mohamed AbdElmeged Hawash</cp:lastModifiedBy>
  <cp:revision>3</cp:revision>
  <dcterms:created xsi:type="dcterms:W3CDTF">2021-11-28T15:18:42Z</dcterms:created>
  <dcterms:modified xsi:type="dcterms:W3CDTF">2021-11-28T17:49:45Z</dcterms:modified>
</cp:coreProperties>
</file>