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04BD-5115-5999-7D65-E75298A7C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C8B69-4ED2-6239-2149-992DA032E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2996B-CF91-6297-0FA1-0EE07692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18F1-156E-4B0B-BFB6-F0B3E7EFE76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C335A-CDD6-3178-7A59-1A499AA72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4679-A3E4-E06B-2AF3-CFE0FD4D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3735-9FAE-43B0-B7E8-156B8370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9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9782-E6BC-F96A-DBBC-8F1E6AE1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06807-BB24-BE33-EB26-A9FE3BE5B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4FFF-009E-243D-2608-7FA981AF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18F1-156E-4B0B-BFB6-F0B3E7EFE76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0208-8310-6141-25BE-D5763C4E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2465-A94A-33DF-3D1F-A2505E3D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3735-9FAE-43B0-B7E8-156B8370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2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2C686-B7E4-B79F-6867-8C942CA97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67128-4C46-9B60-C4E3-EBD528ECB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9909-D7A6-0E6F-1A87-8719E816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18F1-156E-4B0B-BFB6-F0B3E7EFE76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BBBE-8F49-6068-58FA-BB86BB98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9125A-02F8-DD7D-9113-059CF59F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3735-9FAE-43B0-B7E8-156B8370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2339-7E18-1FC0-5784-E6255357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3E4D-6A6C-77B1-6977-8B5B02C71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F69FE-EE6F-4948-0EC8-D65D6BBC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18F1-156E-4B0B-BFB6-F0B3E7EFE76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4B114-E8EE-4794-A255-BEBF920E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0F0DE-DAD5-9FC5-8876-A6D79540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3735-9FAE-43B0-B7E8-156B8370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2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F0FF-3E92-E5C9-4E08-8C779422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6169B-306F-E406-59D1-655BF2149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2C1B5-8C28-08DD-FE20-943576B2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18F1-156E-4B0B-BFB6-F0B3E7EFE76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B6E4-4A6C-F7C1-8C63-E5A2931A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BFF3-25F0-AA68-FCBF-A6FD294A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3735-9FAE-43B0-B7E8-156B8370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1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C90C-C520-FE9A-7327-DD3FD7B0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5C7F-257B-D1A7-2840-DFE3C6362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A01BE-BBE6-1409-1E5B-C02CAECB2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F6325-2B21-B0C5-0E16-5546B317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18F1-156E-4B0B-BFB6-F0B3E7EFE76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90A67-FDB4-333E-12A2-8857D3F6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BEE05-7E3B-8B97-8679-054B0E69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3735-9FAE-43B0-B7E8-156B8370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2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BE9C-6623-E771-FAD7-0545EEE1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D6BC8-7B15-B9AC-2840-5FF2BB006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854D8-CA09-13FD-9A44-4C801E52D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7AD77-2C26-7AC1-6B66-96466F3A1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87763-0DFC-BDA5-CD21-237E7E12E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03D1E-9054-8602-2F99-D0D949C2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18F1-156E-4B0B-BFB6-F0B3E7EFE76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FA1C4-8234-A88D-3151-2996891A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D8BB6-2768-BF91-A8B2-D60EE693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3735-9FAE-43B0-B7E8-156B8370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6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22EE-86CF-2D09-80CC-14795D7C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5BD94-0179-E73C-1196-DA5AA1D7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18F1-156E-4B0B-BFB6-F0B3E7EFE76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7192D-0BC6-9508-2215-FD1CDEBF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41061-0626-D1E2-DA3C-6DF4E7AF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3735-9FAE-43B0-B7E8-156B8370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3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357A8-8368-BC9B-4A0E-79DE310A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18F1-156E-4B0B-BFB6-F0B3E7EFE76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B6CA3-60CF-1442-3308-E10352CE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2C7C6-1711-9219-D1AB-60368514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3735-9FAE-43B0-B7E8-156B8370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E9DD-795D-3A00-DF2F-E4DAF2D8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2204-C250-C2F4-ED2F-CD0A59E4E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679FE-F695-5DA3-9907-5C808123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8D52D-CCB2-9245-916D-E950DAC9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18F1-156E-4B0B-BFB6-F0B3E7EFE76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C810C-AF30-7C26-D5C6-747FCF4C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1509A-AFF0-D4D9-5456-E579D1C0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3735-9FAE-43B0-B7E8-156B8370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08BE-11A5-522F-34AA-912F1039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09F0E-2F31-0478-8792-E401C6CEA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CF90F-37D0-F4DA-E6CD-90E1C7A9C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64B6C-94E3-5717-434B-B88F58A4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18F1-156E-4B0B-BFB6-F0B3E7EFE76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E7138-ECE4-FD36-6B18-1EDA1E67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4AE4C-4DF5-07F3-5B36-6D1FB6B7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3735-9FAE-43B0-B7E8-156B8370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9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30896-1C11-FC9F-B282-5E379C570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01568-F373-DB38-4DDE-B583A5CD4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88CB-D6E9-B21E-515E-581CA3285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4018F1-156E-4B0B-BFB6-F0B3E7EFE76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329FB-E973-49AD-5BD4-ABE62AEB4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4FEEF-7EEA-861A-7BB1-D285FEB1F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893735-9FAE-43B0-B7E8-156B8370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1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EDCDAF8-9BE5-8B21-81C6-288A7817469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9599AF-21CC-9A38-F8FA-E26407E8388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50800" dir="5400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E19587B-7624-0ED8-FAC3-1696DD24D610}"/>
                </a:ext>
              </a:extLst>
            </p:cNvPr>
            <p:cNvSpPr/>
            <p:nvPr/>
          </p:nvSpPr>
          <p:spPr>
            <a:xfrm>
              <a:off x="210553" y="162426"/>
              <a:ext cx="11760868" cy="751974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EEF03DC-790E-D6ED-B9C9-6E036E142546}"/>
                </a:ext>
              </a:extLst>
            </p:cNvPr>
            <p:cNvSpPr/>
            <p:nvPr/>
          </p:nvSpPr>
          <p:spPr>
            <a:xfrm>
              <a:off x="210553" y="1121755"/>
              <a:ext cx="1828800" cy="1344168"/>
            </a:xfrm>
            <a:prstGeom prst="roundRect">
              <a:avLst>
                <a:gd name="adj" fmla="val 8611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679CD81-F830-417E-48AB-D71A2054B8BE}"/>
                </a:ext>
              </a:extLst>
            </p:cNvPr>
            <p:cNvSpPr/>
            <p:nvPr/>
          </p:nvSpPr>
          <p:spPr>
            <a:xfrm>
              <a:off x="2205793" y="1107767"/>
              <a:ext cx="1828800" cy="1344168"/>
            </a:xfrm>
            <a:prstGeom prst="roundRect">
              <a:avLst>
                <a:gd name="adj" fmla="val 8611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2EC904B-D190-68CA-B506-108D1DBD160A}"/>
                </a:ext>
              </a:extLst>
            </p:cNvPr>
            <p:cNvSpPr/>
            <p:nvPr/>
          </p:nvSpPr>
          <p:spPr>
            <a:xfrm>
              <a:off x="4201033" y="1121755"/>
              <a:ext cx="1828800" cy="1344168"/>
            </a:xfrm>
            <a:prstGeom prst="roundRect">
              <a:avLst>
                <a:gd name="adj" fmla="val 8611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931CC72-857D-75EC-8509-BC1FE1871AB9}"/>
                </a:ext>
              </a:extLst>
            </p:cNvPr>
            <p:cNvSpPr/>
            <p:nvPr/>
          </p:nvSpPr>
          <p:spPr>
            <a:xfrm>
              <a:off x="6196273" y="1093780"/>
              <a:ext cx="1828800" cy="1344168"/>
            </a:xfrm>
            <a:prstGeom prst="roundRect">
              <a:avLst>
                <a:gd name="adj" fmla="val 8611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8CA84AB-35CD-4305-886F-8235B149AA08}"/>
                </a:ext>
              </a:extLst>
            </p:cNvPr>
            <p:cNvSpPr/>
            <p:nvPr/>
          </p:nvSpPr>
          <p:spPr>
            <a:xfrm>
              <a:off x="188497" y="2661800"/>
              <a:ext cx="7804492" cy="1928247"/>
            </a:xfrm>
            <a:prstGeom prst="roundRect">
              <a:avLst>
                <a:gd name="adj" fmla="val 8611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C57CF6B-32E4-0708-E005-3222996E3EA3}"/>
                </a:ext>
              </a:extLst>
            </p:cNvPr>
            <p:cNvSpPr/>
            <p:nvPr/>
          </p:nvSpPr>
          <p:spPr>
            <a:xfrm>
              <a:off x="188497" y="4767328"/>
              <a:ext cx="7836576" cy="1928247"/>
            </a:xfrm>
            <a:prstGeom prst="roundRect">
              <a:avLst>
                <a:gd name="adj" fmla="val 8611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F00817B-0A2F-76D6-7AD6-F732802950EA}"/>
                </a:ext>
              </a:extLst>
            </p:cNvPr>
            <p:cNvSpPr/>
            <p:nvPr/>
          </p:nvSpPr>
          <p:spPr>
            <a:xfrm>
              <a:off x="8245651" y="4767327"/>
              <a:ext cx="3725769" cy="1928247"/>
            </a:xfrm>
            <a:prstGeom prst="roundRect">
              <a:avLst>
                <a:gd name="adj" fmla="val 657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820EFA7-14BC-A0E2-6F68-36861FA69903}"/>
                </a:ext>
              </a:extLst>
            </p:cNvPr>
            <p:cNvSpPr/>
            <p:nvPr/>
          </p:nvSpPr>
          <p:spPr>
            <a:xfrm>
              <a:off x="8213569" y="1093780"/>
              <a:ext cx="3757851" cy="3496267"/>
            </a:xfrm>
            <a:prstGeom prst="roundRect">
              <a:avLst>
                <a:gd name="adj" fmla="val 4332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88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9E976-16A2-9E16-CF54-034859978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C2E2B68-01A4-87E9-FB3A-BE897CE767A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403060" y="126332"/>
            <a:chExt cx="1219200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7D883DE-F05C-0124-6881-081D1156F655}"/>
                </a:ext>
              </a:extLst>
            </p:cNvPr>
            <p:cNvSpPr/>
            <p:nvPr/>
          </p:nvSpPr>
          <p:spPr>
            <a:xfrm>
              <a:off x="-403060" y="126332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50800" dir="5400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6582CE5-2E24-E54E-9680-342DDBFBB8CB}"/>
                </a:ext>
              </a:extLst>
            </p:cNvPr>
            <p:cNvSpPr/>
            <p:nvPr/>
          </p:nvSpPr>
          <p:spPr>
            <a:xfrm>
              <a:off x="-187492" y="248057"/>
              <a:ext cx="11760868" cy="751974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0AE89CB-08C1-5499-21CA-607B64A1905F}"/>
                </a:ext>
              </a:extLst>
            </p:cNvPr>
            <p:cNvSpPr/>
            <p:nvPr/>
          </p:nvSpPr>
          <p:spPr>
            <a:xfrm>
              <a:off x="-187493" y="1266133"/>
              <a:ext cx="11760867" cy="5447487"/>
            </a:xfrm>
            <a:prstGeom prst="roundRect">
              <a:avLst>
                <a:gd name="adj" fmla="val 4194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705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Oleksandr Bodnar</dc:creator>
  <cp:lastModifiedBy>Oleksandr Bodnar</cp:lastModifiedBy>
  <cp:revision>3</cp:revision>
  <dcterms:created xsi:type="dcterms:W3CDTF">2025-03-24T08:27:19Z</dcterms:created>
  <dcterms:modified xsi:type="dcterms:W3CDTF">2025-03-24T13:02:22Z</dcterms:modified>
</cp:coreProperties>
</file>